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60" r:id="rId4"/>
    <p:sldId id="261" r:id="rId5"/>
    <p:sldId id="263" r:id="rId6"/>
    <p:sldId id="279" r:id="rId7"/>
    <p:sldId id="273" r:id="rId8"/>
    <p:sldId id="264" r:id="rId9"/>
    <p:sldId id="262" r:id="rId10"/>
    <p:sldId id="272" r:id="rId11"/>
    <p:sldId id="280" r:id="rId12"/>
    <p:sldId id="282" r:id="rId13"/>
    <p:sldId id="265" r:id="rId14"/>
    <p:sldId id="275" r:id="rId15"/>
    <p:sldId id="286" r:id="rId16"/>
    <p:sldId id="283" r:id="rId17"/>
    <p:sldId id="284" r:id="rId18"/>
    <p:sldId id="266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175"/>
    <a:srgbClr val="5F604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7EFA1-7653-4AD3-9FAD-F318ED15BBF7}" v="41" dt="2020-01-09T11:03:05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83" d="100"/>
          <a:sy n="83" d="100"/>
        </p:scale>
        <p:origin x="10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Cooke" userId="b300a7e6-60c7-4df2-8a33-b7ea8e46f75f" providerId="ADAL" clId="{7C37EFA1-7653-4AD3-9FAD-F318ED15BBF7}"/>
    <pc:docChg chg="custSel modSld">
      <pc:chgData name="Claire Cooke" userId="b300a7e6-60c7-4df2-8a33-b7ea8e46f75f" providerId="ADAL" clId="{7C37EFA1-7653-4AD3-9FAD-F318ED15BBF7}" dt="2020-01-09T11:03:05.842" v="554" actId="207"/>
      <pc:docMkLst>
        <pc:docMk/>
      </pc:docMkLst>
      <pc:sldChg chg="addSp delSp modSp mod">
        <pc:chgData name="Claire Cooke" userId="b300a7e6-60c7-4df2-8a33-b7ea8e46f75f" providerId="ADAL" clId="{7C37EFA1-7653-4AD3-9FAD-F318ED15BBF7}" dt="2020-01-09T11:02:34.959" v="549" actId="2711"/>
        <pc:sldMkLst>
          <pc:docMk/>
          <pc:sldMk cId="0" sldId="282"/>
        </pc:sldMkLst>
        <pc:spChg chg="mod">
          <ac:chgData name="Claire Cooke" userId="b300a7e6-60c7-4df2-8a33-b7ea8e46f75f" providerId="ADAL" clId="{7C37EFA1-7653-4AD3-9FAD-F318ED15BBF7}" dt="2020-01-09T11:01:14.209" v="540" actId="6549"/>
          <ac:spMkLst>
            <pc:docMk/>
            <pc:sldMk cId="0" sldId="282"/>
            <ac:spMk id="3" creationId="{00000000-0000-0000-0000-000000000000}"/>
          </ac:spMkLst>
        </pc:spChg>
        <pc:spChg chg="add mod">
          <ac:chgData name="Claire Cooke" userId="b300a7e6-60c7-4df2-8a33-b7ea8e46f75f" providerId="ADAL" clId="{7C37EFA1-7653-4AD3-9FAD-F318ED15BBF7}" dt="2020-01-09T11:02:34.959" v="549" actId="2711"/>
          <ac:spMkLst>
            <pc:docMk/>
            <pc:sldMk cId="0" sldId="282"/>
            <ac:spMk id="7" creationId="{CC4126AB-531C-4F43-AEA0-834D12A62E55}"/>
          </ac:spMkLst>
        </pc:spChg>
        <pc:graphicFrameChg chg="del">
          <ac:chgData name="Claire Cooke" userId="b300a7e6-60c7-4df2-8a33-b7ea8e46f75f" providerId="ADAL" clId="{7C37EFA1-7653-4AD3-9FAD-F318ED15BBF7}" dt="2020-01-09T10:57:11.992" v="423" actId="478"/>
          <ac:graphicFrameMkLst>
            <pc:docMk/>
            <pc:sldMk cId="0" sldId="282"/>
            <ac:graphicFrameMk id="4" creationId="{E81CD129-A3E7-481C-A71E-94EB9134B51A}"/>
          </ac:graphicFrameMkLst>
        </pc:graphicFrameChg>
        <pc:graphicFrameChg chg="add mod">
          <ac:chgData name="Claire Cooke" userId="b300a7e6-60c7-4df2-8a33-b7ea8e46f75f" providerId="ADAL" clId="{7C37EFA1-7653-4AD3-9FAD-F318ED15BBF7}" dt="2020-01-09T11:02:21.742" v="548" actId="207"/>
          <ac:graphicFrameMkLst>
            <pc:docMk/>
            <pc:sldMk cId="0" sldId="282"/>
            <ac:graphicFrameMk id="6" creationId="{BAFC06A8-E2DE-4298-BB98-B7962B64AE1C}"/>
          </ac:graphicFrameMkLst>
        </pc:graphicFrameChg>
      </pc:sldChg>
      <pc:sldChg chg="addSp delSp modSp mod">
        <pc:chgData name="Claire Cooke" userId="b300a7e6-60c7-4df2-8a33-b7ea8e46f75f" providerId="ADAL" clId="{7C37EFA1-7653-4AD3-9FAD-F318ED15BBF7}" dt="2020-01-09T11:03:05.842" v="554" actId="207"/>
        <pc:sldMkLst>
          <pc:docMk/>
          <pc:sldMk cId="0" sldId="284"/>
        </pc:sldMkLst>
        <pc:spChg chg="add mod">
          <ac:chgData name="Claire Cooke" userId="b300a7e6-60c7-4df2-8a33-b7ea8e46f75f" providerId="ADAL" clId="{7C37EFA1-7653-4AD3-9FAD-F318ED15BBF7}" dt="2020-01-09T11:03:05.842" v="554" actId="207"/>
          <ac:spMkLst>
            <pc:docMk/>
            <pc:sldMk cId="0" sldId="284"/>
            <ac:spMk id="2" creationId="{B724D2A5-5053-4F40-9AA2-C58F02B40EA2}"/>
          </ac:spMkLst>
        </pc:spChg>
        <pc:spChg chg="mod">
          <ac:chgData name="Claire Cooke" userId="b300a7e6-60c7-4df2-8a33-b7ea8e46f75f" providerId="ADAL" clId="{7C37EFA1-7653-4AD3-9FAD-F318ED15BBF7}" dt="2020-01-09T11:01:22.126" v="541" actId="6549"/>
          <ac:spMkLst>
            <pc:docMk/>
            <pc:sldMk cId="0" sldId="284"/>
            <ac:spMk id="7" creationId="{84087A41-DBA8-4E5A-A438-62BE285E405D}"/>
          </ac:spMkLst>
        </pc:spChg>
        <pc:graphicFrameChg chg="add mod">
          <ac:chgData name="Claire Cooke" userId="b300a7e6-60c7-4df2-8a33-b7ea8e46f75f" providerId="ADAL" clId="{7C37EFA1-7653-4AD3-9FAD-F318ED15BBF7}" dt="2020-01-09T11:02:56.892" v="552" actId="255"/>
          <ac:graphicFrameMkLst>
            <pc:docMk/>
            <pc:sldMk cId="0" sldId="284"/>
            <ac:graphicFrameMk id="6" creationId="{69A75A16-F7F2-4D6F-8411-FBE1AEAAB529}"/>
          </ac:graphicFrameMkLst>
        </pc:graphicFrameChg>
        <pc:graphicFrameChg chg="del">
          <ac:chgData name="Claire Cooke" userId="b300a7e6-60c7-4df2-8a33-b7ea8e46f75f" providerId="ADAL" clId="{7C37EFA1-7653-4AD3-9FAD-F318ED15BBF7}" dt="2020-01-09T10:43:25.433" v="3" actId="478"/>
          <ac:graphicFrameMkLst>
            <pc:docMk/>
            <pc:sldMk cId="0" sldId="284"/>
            <ac:graphicFrameMk id="8" creationId="{1ACE2AC2-AC93-458C-B741-D390C2985443}"/>
          </ac:graphicFrameMkLst>
        </pc:graphicFrameChg>
      </pc:sldChg>
      <pc:sldChg chg="modSp">
        <pc:chgData name="Claire Cooke" userId="b300a7e6-60c7-4df2-8a33-b7ea8e46f75f" providerId="ADAL" clId="{7C37EFA1-7653-4AD3-9FAD-F318ED15BBF7}" dt="2020-01-09T10:56:31.942" v="422" actId="20577"/>
        <pc:sldMkLst>
          <pc:docMk/>
          <pc:sldMk cId="0" sldId="285"/>
        </pc:sldMkLst>
        <pc:spChg chg="mod">
          <ac:chgData name="Claire Cooke" userId="b300a7e6-60c7-4df2-8a33-b7ea8e46f75f" providerId="ADAL" clId="{7C37EFA1-7653-4AD3-9FAD-F318ED15BBF7}" dt="2020-01-09T10:56:31.942" v="422" actId="20577"/>
          <ac:spMkLst>
            <pc:docMk/>
            <pc:sldMk cId="0" sldId="285"/>
            <ac:spMk id="3" creationId="{00000000-0000-0000-0000-000000000000}"/>
          </ac:spMkLst>
        </pc:spChg>
      </pc:sldChg>
    </pc:docChg>
  </pc:docChgLst>
  <pc:docChgLst>
    <pc:chgData name="Claire Cooke" userId="b300a7e6-60c7-4df2-8a33-b7ea8e46f75f" providerId="ADAL" clId="{1D489FDF-7AFF-4F2F-BF12-524E8C8666C8}"/>
    <pc:docChg chg="custSel delSld modSld">
      <pc:chgData name="Claire Cooke" userId="b300a7e6-60c7-4df2-8a33-b7ea8e46f75f" providerId="ADAL" clId="{1D489FDF-7AFF-4F2F-BF12-524E8C8666C8}" dt="2018-08-01T15:53:25.906" v="625" actId="2696"/>
      <pc:docMkLst>
        <pc:docMk/>
      </pc:docMkLst>
      <pc:sldChg chg="modSp">
        <pc:chgData name="Claire Cooke" userId="b300a7e6-60c7-4df2-8a33-b7ea8e46f75f" providerId="ADAL" clId="{1D489FDF-7AFF-4F2F-BF12-524E8C8666C8}" dt="2018-08-01T15:32:13.893" v="321" actId="6549"/>
        <pc:sldMkLst>
          <pc:docMk/>
          <pc:sldMk cId="0" sldId="262"/>
        </pc:sldMkLst>
        <pc:spChg chg="mod">
          <ac:chgData name="Claire Cooke" userId="b300a7e6-60c7-4df2-8a33-b7ea8e46f75f" providerId="ADAL" clId="{1D489FDF-7AFF-4F2F-BF12-524E8C8666C8}" dt="2018-08-01T15:31:32.826" v="172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Claire Cooke" userId="b300a7e6-60c7-4df2-8a33-b7ea8e46f75f" providerId="ADAL" clId="{1D489FDF-7AFF-4F2F-BF12-524E8C8666C8}" dt="2018-08-01T15:32:13.893" v="321" actId="6549"/>
          <ac:spMkLst>
            <pc:docMk/>
            <pc:sldMk cId="0" sldId="262"/>
            <ac:spMk id="9" creationId="{00000000-0000-0000-0000-000000000000}"/>
          </ac:spMkLst>
        </pc:spChg>
      </pc:sldChg>
      <pc:sldChg chg="modSp">
        <pc:chgData name="Claire Cooke" userId="b300a7e6-60c7-4df2-8a33-b7ea8e46f75f" providerId="ADAL" clId="{1D489FDF-7AFF-4F2F-BF12-524E8C8666C8}" dt="2018-08-01T15:28:23.053" v="23" actId="1035"/>
        <pc:sldMkLst>
          <pc:docMk/>
          <pc:sldMk cId="0" sldId="263"/>
        </pc:sldMkLst>
        <pc:spChg chg="mod">
          <ac:chgData name="Claire Cooke" userId="b300a7e6-60c7-4df2-8a33-b7ea8e46f75f" providerId="ADAL" clId="{1D489FDF-7AFF-4F2F-BF12-524E8C8666C8}" dt="2018-08-01T15:28:07.279" v="7" actId="20577"/>
          <ac:spMkLst>
            <pc:docMk/>
            <pc:sldMk cId="0" sldId="263"/>
            <ac:spMk id="7" creationId="{00000000-0000-0000-0000-000000000000}"/>
          </ac:spMkLst>
        </pc:spChg>
        <pc:picChg chg="mod">
          <ac:chgData name="Claire Cooke" userId="b300a7e6-60c7-4df2-8a33-b7ea8e46f75f" providerId="ADAL" clId="{1D489FDF-7AFF-4F2F-BF12-524E8C8666C8}" dt="2018-08-01T15:28:23.053" v="23" actId="1035"/>
          <ac:picMkLst>
            <pc:docMk/>
            <pc:sldMk cId="0" sldId="263"/>
            <ac:picMk id="8" creationId="{00000000-0000-0000-0000-000000000000}"/>
          </ac:picMkLst>
        </pc:picChg>
      </pc:sldChg>
      <pc:sldChg chg="modSp">
        <pc:chgData name="Claire Cooke" userId="b300a7e6-60c7-4df2-8a33-b7ea8e46f75f" providerId="ADAL" clId="{1D489FDF-7AFF-4F2F-BF12-524E8C8666C8}" dt="2018-08-01T15:30:40.333" v="128" actId="6549"/>
        <pc:sldMkLst>
          <pc:docMk/>
          <pc:sldMk cId="0" sldId="264"/>
        </pc:sldMkLst>
        <pc:spChg chg="mod">
          <ac:chgData name="Claire Cooke" userId="b300a7e6-60c7-4df2-8a33-b7ea8e46f75f" providerId="ADAL" clId="{1D489FDF-7AFF-4F2F-BF12-524E8C8666C8}" dt="2018-08-01T15:30:40.333" v="128" actId="6549"/>
          <ac:spMkLst>
            <pc:docMk/>
            <pc:sldMk cId="0" sldId="264"/>
            <ac:spMk id="7" creationId="{00000000-0000-0000-0000-000000000000}"/>
          </ac:spMkLst>
        </pc:spChg>
        <pc:picChg chg="mod">
          <ac:chgData name="Claire Cooke" userId="b300a7e6-60c7-4df2-8a33-b7ea8e46f75f" providerId="ADAL" clId="{1D489FDF-7AFF-4F2F-BF12-524E8C8666C8}" dt="2018-08-01T15:28:42.430" v="41" actId="1035"/>
          <ac:picMkLst>
            <pc:docMk/>
            <pc:sldMk cId="0" sldId="264"/>
            <ac:picMk id="6" creationId="{00000000-0000-0000-0000-000000000000}"/>
          </ac:picMkLst>
        </pc:picChg>
      </pc:sldChg>
      <pc:sldChg chg="modSp">
        <pc:chgData name="Claire Cooke" userId="b300a7e6-60c7-4df2-8a33-b7ea8e46f75f" providerId="ADAL" clId="{1D489FDF-7AFF-4F2F-BF12-524E8C8666C8}" dt="2018-08-01T15:41:22.653" v="409" actId="1036"/>
        <pc:sldMkLst>
          <pc:docMk/>
          <pc:sldMk cId="0" sldId="265"/>
        </pc:sldMkLst>
        <pc:spChg chg="mod">
          <ac:chgData name="Claire Cooke" userId="b300a7e6-60c7-4df2-8a33-b7ea8e46f75f" providerId="ADAL" clId="{1D489FDF-7AFF-4F2F-BF12-524E8C8666C8}" dt="2018-08-01T15:41:15.266" v="407" actId="20577"/>
          <ac:spMkLst>
            <pc:docMk/>
            <pc:sldMk cId="0" sldId="265"/>
            <ac:spMk id="7" creationId="{00000000-0000-0000-0000-000000000000}"/>
          </ac:spMkLst>
        </pc:spChg>
        <pc:picChg chg="mod">
          <ac:chgData name="Claire Cooke" userId="b300a7e6-60c7-4df2-8a33-b7ea8e46f75f" providerId="ADAL" clId="{1D489FDF-7AFF-4F2F-BF12-524E8C8666C8}" dt="2018-08-01T15:41:22.653" v="409" actId="1036"/>
          <ac:picMkLst>
            <pc:docMk/>
            <pc:sldMk cId="0" sldId="265"/>
            <ac:picMk id="6" creationId="{00000000-0000-0000-0000-000000000000}"/>
          </ac:picMkLst>
        </pc:picChg>
      </pc:sldChg>
      <pc:sldChg chg="modSp">
        <pc:chgData name="Claire Cooke" userId="b300a7e6-60c7-4df2-8a33-b7ea8e46f75f" providerId="ADAL" clId="{1D489FDF-7AFF-4F2F-BF12-524E8C8666C8}" dt="2018-08-01T15:52:52.813" v="624" actId="6549"/>
        <pc:sldMkLst>
          <pc:docMk/>
          <pc:sldMk cId="0" sldId="266"/>
        </pc:sldMkLst>
        <pc:spChg chg="mod">
          <ac:chgData name="Claire Cooke" userId="b300a7e6-60c7-4df2-8a33-b7ea8e46f75f" providerId="ADAL" clId="{1D489FDF-7AFF-4F2F-BF12-524E8C8666C8}" dt="2018-08-01T15:52:52.813" v="624" actId="6549"/>
          <ac:spMkLst>
            <pc:docMk/>
            <pc:sldMk cId="0" sldId="266"/>
            <ac:spMk id="7" creationId="{00000000-0000-0000-0000-000000000000}"/>
          </ac:spMkLst>
        </pc:spChg>
        <pc:picChg chg="mod">
          <ac:chgData name="Claire Cooke" userId="b300a7e6-60c7-4df2-8a33-b7ea8e46f75f" providerId="ADAL" clId="{1D489FDF-7AFF-4F2F-BF12-524E8C8666C8}" dt="2018-08-01T15:51:33.999" v="508" actId="1035"/>
          <ac:picMkLst>
            <pc:docMk/>
            <pc:sldMk cId="0" sldId="266"/>
            <ac:picMk id="6" creationId="{00000000-0000-0000-0000-000000000000}"/>
          </ac:picMkLst>
        </pc:picChg>
      </pc:sldChg>
      <pc:sldChg chg="del">
        <pc:chgData name="Claire Cooke" userId="b300a7e6-60c7-4df2-8a33-b7ea8e46f75f" providerId="ADAL" clId="{1D489FDF-7AFF-4F2F-BF12-524E8C8666C8}" dt="2018-08-01T15:53:25.906" v="625" actId="2696"/>
        <pc:sldMkLst>
          <pc:docMk/>
          <pc:sldMk cId="0" sldId="278"/>
        </pc:sldMkLst>
      </pc:sldChg>
      <pc:sldChg chg="addSp delSp modSp">
        <pc:chgData name="Claire Cooke" userId="b300a7e6-60c7-4df2-8a33-b7ea8e46f75f" providerId="ADAL" clId="{1D489FDF-7AFF-4F2F-BF12-524E8C8666C8}" dt="2018-08-01T15:45:08.946" v="471" actId="20577"/>
        <pc:sldMkLst>
          <pc:docMk/>
          <pc:sldMk cId="0" sldId="282"/>
        </pc:sldMkLst>
        <pc:spChg chg="mod">
          <ac:chgData name="Claire Cooke" userId="b300a7e6-60c7-4df2-8a33-b7ea8e46f75f" providerId="ADAL" clId="{1D489FDF-7AFF-4F2F-BF12-524E8C8666C8}" dt="2018-08-01T15:45:08.946" v="471" actId="20577"/>
          <ac:spMkLst>
            <pc:docMk/>
            <pc:sldMk cId="0" sldId="282"/>
            <ac:spMk id="3" creationId="{00000000-0000-0000-0000-000000000000}"/>
          </ac:spMkLst>
        </pc:spChg>
        <pc:graphicFrameChg chg="del">
          <ac:chgData name="Claire Cooke" userId="b300a7e6-60c7-4df2-8a33-b7ea8e46f75f" providerId="ADAL" clId="{1D489FDF-7AFF-4F2F-BF12-524E8C8666C8}" dt="2018-08-01T15:35:04.306" v="322" actId="478"/>
          <ac:graphicFrameMkLst>
            <pc:docMk/>
            <pc:sldMk cId="0" sldId="282"/>
            <ac:graphicFrameMk id="2" creationId="{00000000-0000-0000-0000-000000000000}"/>
          </ac:graphicFrameMkLst>
        </pc:graphicFrameChg>
        <pc:graphicFrameChg chg="add mod">
          <ac:chgData name="Claire Cooke" userId="b300a7e6-60c7-4df2-8a33-b7ea8e46f75f" providerId="ADAL" clId="{1D489FDF-7AFF-4F2F-BF12-524E8C8666C8}" dt="2018-08-01T15:44:42.467" v="453" actId="14100"/>
          <ac:graphicFrameMkLst>
            <pc:docMk/>
            <pc:sldMk cId="0" sldId="282"/>
            <ac:graphicFrameMk id="4" creationId="{E81CD129-A3E7-481C-A71E-94EB9134B51A}"/>
          </ac:graphicFrameMkLst>
        </pc:graphicFrameChg>
        <pc:picChg chg="add">
          <ac:chgData name="Claire Cooke" userId="b300a7e6-60c7-4df2-8a33-b7ea8e46f75f" providerId="ADAL" clId="{1D489FDF-7AFF-4F2F-BF12-524E8C8666C8}" dt="2018-08-01T15:44:07.146" v="447"/>
          <ac:picMkLst>
            <pc:docMk/>
            <pc:sldMk cId="0" sldId="282"/>
            <ac:picMk id="5" creationId="{179B0656-9334-4372-9625-208C82488D49}"/>
          </ac:picMkLst>
        </pc:picChg>
      </pc:sldChg>
      <pc:sldChg chg="addSp delSp modSp mod">
        <pc:chgData name="Claire Cooke" userId="b300a7e6-60c7-4df2-8a33-b7ea8e46f75f" providerId="ADAL" clId="{1D489FDF-7AFF-4F2F-BF12-524E8C8666C8}" dt="2018-08-01T15:51:27.678" v="497" actId="207"/>
        <pc:sldMkLst>
          <pc:docMk/>
          <pc:sldMk cId="0" sldId="284"/>
        </pc:sldMkLst>
        <pc:spChg chg="add del mod">
          <ac:chgData name="Claire Cooke" userId="b300a7e6-60c7-4df2-8a33-b7ea8e46f75f" providerId="ADAL" clId="{1D489FDF-7AFF-4F2F-BF12-524E8C8666C8}" dt="2018-08-01T15:42:27.946" v="412"/>
          <ac:spMkLst>
            <pc:docMk/>
            <pc:sldMk cId="0" sldId="284"/>
            <ac:spMk id="2" creationId="{28F39707-A93B-4C0C-A8AD-E081726DDA25}"/>
          </ac:spMkLst>
        </pc:spChg>
        <pc:spChg chg="add del mod">
          <ac:chgData name="Claire Cooke" userId="b300a7e6-60c7-4df2-8a33-b7ea8e46f75f" providerId="ADAL" clId="{1D489FDF-7AFF-4F2F-BF12-524E8C8666C8}" dt="2018-08-01T15:50:40.053" v="491" actId="478"/>
          <ac:spMkLst>
            <pc:docMk/>
            <pc:sldMk cId="0" sldId="284"/>
            <ac:spMk id="3" creationId="{A8156110-B676-448C-8749-F733DACBC071}"/>
          </ac:spMkLst>
        </pc:spChg>
        <pc:spChg chg="add mod">
          <ac:chgData name="Claire Cooke" userId="b300a7e6-60c7-4df2-8a33-b7ea8e46f75f" providerId="ADAL" clId="{1D489FDF-7AFF-4F2F-BF12-524E8C8666C8}" dt="2018-08-01T15:43:01.133" v="438" actId="20577"/>
          <ac:spMkLst>
            <pc:docMk/>
            <pc:sldMk cId="0" sldId="284"/>
            <ac:spMk id="7" creationId="{84087A41-DBA8-4E5A-A438-62BE285E405D}"/>
          </ac:spMkLst>
        </pc:spChg>
        <pc:spChg chg="add mod">
          <ac:chgData name="Claire Cooke" userId="b300a7e6-60c7-4df2-8a33-b7ea8e46f75f" providerId="ADAL" clId="{1D489FDF-7AFF-4F2F-BF12-524E8C8666C8}" dt="2018-08-01T15:51:27.678" v="497" actId="207"/>
          <ac:spMkLst>
            <pc:docMk/>
            <pc:sldMk cId="0" sldId="284"/>
            <ac:spMk id="9" creationId="{BEB7430D-BB43-4907-A943-1F0FC126C484}"/>
          </ac:spMkLst>
        </pc:spChg>
        <pc:graphicFrameChg chg="del">
          <ac:chgData name="Claire Cooke" userId="b300a7e6-60c7-4df2-8a33-b7ea8e46f75f" providerId="ADAL" clId="{1D489FDF-7AFF-4F2F-BF12-524E8C8666C8}" dt="2018-08-01T15:42:20.960" v="411" actId="478"/>
          <ac:graphicFrameMkLst>
            <pc:docMk/>
            <pc:sldMk cId="0" sldId="284"/>
            <ac:graphicFrameMk id="5" creationId="{00000000-0000-0000-0000-000000000000}"/>
          </ac:graphicFrameMkLst>
        </pc:graphicFrameChg>
        <pc:graphicFrameChg chg="add del mod">
          <ac:chgData name="Claire Cooke" userId="b300a7e6-60c7-4df2-8a33-b7ea8e46f75f" providerId="ADAL" clId="{1D489FDF-7AFF-4F2F-BF12-524E8C8666C8}" dt="2018-08-01T15:48:41.706" v="473" actId="478"/>
          <ac:graphicFrameMkLst>
            <pc:docMk/>
            <pc:sldMk cId="0" sldId="284"/>
            <ac:graphicFrameMk id="6" creationId="{8A3C1EE8-0712-499D-803C-D47DC1157349}"/>
          </ac:graphicFrameMkLst>
        </pc:graphicFrameChg>
        <pc:graphicFrameChg chg="add mod">
          <ac:chgData name="Claire Cooke" userId="b300a7e6-60c7-4df2-8a33-b7ea8e46f75f" providerId="ADAL" clId="{1D489FDF-7AFF-4F2F-BF12-524E8C8666C8}" dt="2018-08-01T15:51:00.159" v="495" actId="1036"/>
          <ac:graphicFrameMkLst>
            <pc:docMk/>
            <pc:sldMk cId="0" sldId="284"/>
            <ac:graphicFrameMk id="8" creationId="{1ACE2AC2-AC93-458C-B741-D390C2985443}"/>
          </ac:graphicFrameMkLst>
        </pc:graphicFrameChg>
      </pc:sldChg>
      <pc:sldChg chg="del">
        <pc:chgData name="Claire Cooke" userId="b300a7e6-60c7-4df2-8a33-b7ea8e46f75f" providerId="ADAL" clId="{1D489FDF-7AFF-4F2F-BF12-524E8C8666C8}" dt="2018-08-01T15:42:12.733" v="410"/>
        <pc:sldMkLst>
          <pc:docMk/>
          <pc:sldMk cId="0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cheme-my.sharepoint.com/personal/claire_icheme_org/Documents/PUBLIC/Statistics/Graduate%20Data/Graduate%20job%20sec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icheme-my.sharepoint.com/personal/claire_icheme_org/Documents/PUBLIC/Statistics/Graduate%20Data/Types%20of%20wor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441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'2018'!$A$19:$A$37</c:f>
              <c:strCache>
                <c:ptCount val="19"/>
                <c:pt idx="0">
                  <c:v>Chemicals and allied products</c:v>
                </c:pt>
                <c:pt idx="1">
                  <c:v>Mining and minerals</c:v>
                </c:pt>
                <c:pt idx="2">
                  <c:v>Public sector (incl defence, govt etc)</c:v>
                </c:pt>
                <c:pt idx="3">
                  <c:v>Waste management</c:v>
                </c:pt>
                <c:pt idx="4">
                  <c:v>Finance, insurance &amp; risk</c:v>
                </c:pt>
                <c:pt idx="5">
                  <c:v>Process plant and equipment</c:v>
                </c:pt>
                <c:pt idx="6">
                  <c:v>Education/university</c:v>
                </c:pt>
                <c:pt idx="7">
                  <c:v>Other </c:v>
                </c:pt>
                <c:pt idx="8">
                  <c:v>Energy</c:v>
                </c:pt>
                <c:pt idx="9">
                  <c:v>Manufacturing</c:v>
                </c:pt>
                <c:pt idx="10">
                  <c:v>Contracting</c:v>
                </c:pt>
                <c:pt idx="11">
                  <c:v>Industrial gases</c:v>
                </c:pt>
                <c:pt idx="12">
                  <c:v>Petrochemicals</c:v>
                </c:pt>
                <c:pt idx="13">
                  <c:v>Food and Drink</c:v>
                </c:pt>
                <c:pt idx="14">
                  <c:v>Oil refining</c:v>
                </c:pt>
                <c:pt idx="15">
                  <c:v>Water</c:v>
                </c:pt>
                <c:pt idx="16">
                  <c:v>Pharmaceuticals &amp; personal care products</c:v>
                </c:pt>
                <c:pt idx="17">
                  <c:v>Nuclear/nuclear decommissioning</c:v>
                </c:pt>
                <c:pt idx="18">
                  <c:v>Oil and Gas exploration and production</c:v>
                </c:pt>
              </c:strCache>
            </c:strRef>
          </c:cat>
          <c:val>
            <c:numRef>
              <c:f>'2018'!$C$19:$C$37</c:f>
              <c:numCache>
                <c:formatCode>0%</c:formatCode>
                <c:ptCount val="19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 formatCode="0.0%">
                  <c:v>1.4999999999999999E-2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0.04</c:v>
                </c:pt>
                <c:pt idx="9">
                  <c:v>0.04</c:v>
                </c:pt>
                <c:pt idx="10" formatCode="0.0%">
                  <c:v>4.4999999999999998E-2</c:v>
                </c:pt>
                <c:pt idx="11" formatCode="0.0%">
                  <c:v>4.4999999999999998E-2</c:v>
                </c:pt>
                <c:pt idx="12">
                  <c:v>0.05</c:v>
                </c:pt>
                <c:pt idx="13">
                  <c:v>7.0000000000000007E-2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0.08</c:v>
                </c:pt>
                <c:pt idx="17">
                  <c:v>0.09</c:v>
                </c:pt>
                <c:pt idx="1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E-4EF9-A1B7-9DC18E48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03478767"/>
        <c:axId val="1730658223"/>
      </c:barChart>
      <c:catAx>
        <c:axId val="140347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0658223"/>
        <c:crosses val="autoZero"/>
        <c:auto val="1"/>
        <c:lblAlgn val="ctr"/>
        <c:lblOffset val="100"/>
        <c:noMultiLvlLbl val="0"/>
      </c:catAx>
      <c:valAx>
        <c:axId val="173065822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347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642663791152742"/>
          <c:y val="2.3691996582382854E-2"/>
          <c:w val="0.47694448633736097"/>
          <c:h val="0.947351118705815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44175"/>
            </a:solidFill>
            <a:ln w="25400">
              <a:solidFill>
                <a:srgbClr val="244175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'Salary survey 2018'!$A$4:$A$22</c:f>
              <c:strCache>
                <c:ptCount val="19"/>
                <c:pt idx="0">
                  <c:v>Certification/Validation/Quality assurance</c:v>
                </c:pt>
                <c:pt idx="1">
                  <c:v>Construction and installation</c:v>
                </c:pt>
                <c:pt idx="2">
                  <c:v>Risk management</c:v>
                </c:pt>
                <c:pt idx="3">
                  <c:v>Other</c:v>
                </c:pt>
                <c:pt idx="4">
                  <c:v>Business development/Business strategy</c:v>
                </c:pt>
                <c:pt idx="5">
                  <c:v>Marketing and sales</c:v>
                </c:pt>
                <c:pt idx="6">
                  <c:v>Regulations/Regulatory compliance</c:v>
                </c:pt>
                <c:pt idx="7">
                  <c:v>Business systems/IT and software</c:v>
                </c:pt>
                <c:pt idx="8">
                  <c:v>Academic research and/or teaching</c:v>
                </c:pt>
                <c:pt idx="9">
                  <c:v>Analysis/Intelligence gathering</c:v>
                </c:pt>
                <c:pt idx="10">
                  <c:v>Asset management</c:v>
                </c:pt>
                <c:pt idx="11">
                  <c:v>Process safety/SHE</c:v>
                </c:pt>
                <c:pt idx="12">
                  <c:v>Research and development</c:v>
                </c:pt>
                <c:pt idx="13">
                  <c:v>Consultancy</c:v>
                </c:pt>
                <c:pt idx="14">
                  <c:v>Design</c:v>
                </c:pt>
                <c:pt idx="15">
                  <c:v>Operations</c:v>
                </c:pt>
                <c:pt idx="16">
                  <c:v>Project management/Management services</c:v>
                </c:pt>
                <c:pt idx="17">
                  <c:v>Manufacture and production</c:v>
                </c:pt>
                <c:pt idx="18">
                  <c:v>Process control, design, innovation or development</c:v>
                </c:pt>
              </c:strCache>
            </c:strRef>
          </c:cat>
          <c:val>
            <c:numRef>
              <c:f>'Salary survey 2018'!$C$4:$C$22</c:f>
              <c:numCache>
                <c:formatCode>0.0%</c:formatCode>
                <c:ptCount val="19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>
                  <c:v>1.4999999999999999E-2</c:v>
                </c:pt>
                <c:pt idx="8" formatCode="0%">
                  <c:v>0.02</c:v>
                </c:pt>
                <c:pt idx="9" formatCode="0%">
                  <c:v>0.02</c:v>
                </c:pt>
                <c:pt idx="10">
                  <c:v>2.5000000000000001E-2</c:v>
                </c:pt>
                <c:pt idx="11" formatCode="0%">
                  <c:v>0.05</c:v>
                </c:pt>
                <c:pt idx="12" formatCode="0%">
                  <c:v>0.05</c:v>
                </c:pt>
                <c:pt idx="13" formatCode="0%">
                  <c:v>0.09</c:v>
                </c:pt>
                <c:pt idx="14" formatCode="0%">
                  <c:v>0.1</c:v>
                </c:pt>
                <c:pt idx="15" formatCode="0%">
                  <c:v>0.1</c:v>
                </c:pt>
                <c:pt idx="16">
                  <c:v>0.115</c:v>
                </c:pt>
                <c:pt idx="17" formatCode="0%">
                  <c:v>0.12</c:v>
                </c:pt>
                <c:pt idx="18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F-47B8-A756-B2FF30ED1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46381791"/>
        <c:axId val="1"/>
      </c:barChart>
      <c:catAx>
        <c:axId val="1246381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463817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728C4-A039-4ED8-92F8-698BE4CA6B3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ED07-EFE4-4FC3-80C9-8137F9F33E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2FFB-24F3-465E-8E99-BC42A181780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2FFB-24F3-465E-8E99-BC42A181780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168E-D72B-4C4A-A221-2AB61A57D817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277A-7D25-4B90-9435-78BFF86376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nce logo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984776" cy="237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F604B"/>
                </a:solidFill>
                <a:latin typeface="Arial" pitchFamily="34" charset="0"/>
                <a:cs typeface="Arial" pitchFamily="34" charset="0"/>
              </a:rPr>
              <a:t>Everything you need to know about chemical, process and biochemical engineering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2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micalPlant_2.jpg"/>
          <p:cNvPicPr>
            <a:picLocks noChangeAspect="1"/>
          </p:cNvPicPr>
          <p:nvPr/>
        </p:nvPicPr>
        <p:blipFill>
          <a:blip r:embed="rId2" cstate="print"/>
          <a:srcRect t="4879"/>
          <a:stretch>
            <a:fillRect/>
          </a:stretch>
        </p:blipFill>
        <p:spPr>
          <a:xfrm>
            <a:off x="0" y="0"/>
            <a:ext cx="9144000" cy="61502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309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nce logo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984776" cy="237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F604B"/>
                </a:solidFill>
                <a:latin typeface="Arial" pitchFamily="34" charset="0"/>
                <a:cs typeface="Arial" pitchFamily="34" charset="0"/>
              </a:rPr>
              <a:t>Everything you need to know about chemical, process and biochemical engineering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4383" y="260648"/>
            <a:ext cx="4729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cs typeface="Arial" pitchFamily="34" charset="0"/>
              </a:rPr>
              <a:t>Graduate job sectors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9B0656-9334-4372-9625-208C8248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FC06A8-E2DE-4298-BB98-B7962B64A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256819"/>
              </p:ext>
            </p:extLst>
          </p:nvPr>
        </p:nvGraphicFramePr>
        <p:xfrm>
          <a:off x="210529" y="1052736"/>
          <a:ext cx="8496943" cy="470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4126AB-531C-4F43-AEA0-834D12A62E55}"/>
              </a:ext>
            </a:extLst>
          </p:cNvPr>
          <p:cNvSpPr txBox="1"/>
          <p:nvPr/>
        </p:nvSpPr>
        <p:spPr>
          <a:xfrm>
            <a:off x="6255786" y="3513058"/>
            <a:ext cx="2060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sectors employing recently graduated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IChemE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members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advTm="60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1196752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Marie Taylor works in the nuclear sector and believes that her year in industry was key to her success.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Marie works for Sellafield Ltd as part of the Engineering Design Capability team and has a PhD from the University of Sheffield.</a:t>
            </a:r>
          </a:p>
        </p:txBody>
      </p:sp>
      <p:pic>
        <p:nvPicPr>
          <p:cNvPr id="6" name="Picture 5" descr="Marie Tay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99999"/>
            <a:ext cx="1895923" cy="18409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15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548680"/>
            <a:ext cx="3662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cs typeface="Arial" pitchFamily="34" charset="0"/>
              </a:rPr>
              <a:t>Did you know?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Subjects needed for entry to university: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maths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chemistry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usually another science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physics or biology</a:t>
            </a:r>
          </a:p>
          <a:p>
            <a:pPr>
              <a:buFont typeface="Wingdings" pitchFamily="2" charset="2"/>
              <a:buChar char="§"/>
            </a:pP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Check specific requirements with the relevant university or UCAS.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21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1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4309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nce logo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984776" cy="237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F604B"/>
                </a:solidFill>
                <a:latin typeface="Arial" pitchFamily="34" charset="0"/>
                <a:cs typeface="Arial" pitchFamily="34" charset="0"/>
              </a:rPr>
              <a:t>Everything you need to know about chemical, process and biochemical engineering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2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087A41-DBA8-4E5A-A438-62BE285E405D}"/>
              </a:ext>
            </a:extLst>
          </p:cNvPr>
          <p:cNvSpPr/>
          <p:nvPr/>
        </p:nvSpPr>
        <p:spPr>
          <a:xfrm>
            <a:off x="2881198" y="260648"/>
            <a:ext cx="3155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cs typeface="Arial" pitchFamily="34" charset="0"/>
              </a:rPr>
              <a:t>Types of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7430D-BB43-4907-A943-1F0FC126C484}"/>
              </a:ext>
            </a:extLst>
          </p:cNvPr>
          <p:cNvSpPr txBox="1"/>
          <p:nvPr/>
        </p:nvSpPr>
        <p:spPr>
          <a:xfrm>
            <a:off x="6255786" y="3513058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F604B"/>
                </a:solidFill>
              </a:rPr>
              <a:t>The percentage of </a:t>
            </a:r>
            <a:r>
              <a:rPr lang="en-GB" sz="1100" dirty="0" err="1">
                <a:solidFill>
                  <a:srgbClr val="5F604B"/>
                </a:solidFill>
              </a:rPr>
              <a:t>IChemE</a:t>
            </a:r>
            <a:r>
              <a:rPr lang="en-GB" sz="1100" dirty="0">
                <a:solidFill>
                  <a:srgbClr val="5F604B"/>
                </a:solidFill>
              </a:rPr>
              <a:t> members working in different roles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9A75A16-F7F2-4D6F-8411-FBE1AEAAB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672040"/>
              </p:ext>
            </p:extLst>
          </p:nvPr>
        </p:nvGraphicFramePr>
        <p:xfrm>
          <a:off x="0" y="1014412"/>
          <a:ext cx="8964488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24D2A5-5053-4F40-9AA2-C58F02B40EA2}"/>
              </a:ext>
            </a:extLst>
          </p:cNvPr>
          <p:cNvSpPr txBox="1"/>
          <p:nvPr/>
        </p:nvSpPr>
        <p:spPr>
          <a:xfrm>
            <a:off x="6255786" y="3513058"/>
            <a:ext cx="2060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types of work undertaken by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IChemE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members.</a:t>
            </a:r>
          </a:p>
        </p:txBody>
      </p:sp>
    </p:spTree>
  </p:cSld>
  <p:clrMapOvr>
    <a:masterClrMapping/>
  </p:clrMapOvr>
  <p:transition advTm="60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1196752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Steven Chandler says that chemical engineering is “Willy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Wonka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style creativity with a dose of common sense”!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Steven works as a Process Optimiser for Shell in Germany.</a:t>
            </a:r>
          </a:p>
        </p:txBody>
      </p:sp>
      <p:pic>
        <p:nvPicPr>
          <p:cNvPr id="6" name="Picture 5" descr="steven r. chandl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1872208" cy="17749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21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job prospects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profession - opportunities for travel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earning potential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variety and challenge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a real contribution to </a:t>
            </a:r>
          </a:p>
          <a:p>
            <a:pPr>
              <a:buClr>
                <a:srgbClr val="F7A608"/>
              </a:buClr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sustainable future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ustainable world image.jpg"/>
          <p:cNvPicPr>
            <a:picLocks noChangeAspect="1"/>
          </p:cNvPicPr>
          <p:nvPr/>
        </p:nvPicPr>
        <p:blipFill>
          <a:blip r:embed="rId3" cstate="print"/>
          <a:srcRect r="11226"/>
          <a:stretch>
            <a:fillRect/>
          </a:stretch>
        </p:blipFill>
        <p:spPr>
          <a:xfrm>
            <a:off x="5868144" y="2924944"/>
            <a:ext cx="3127930" cy="275368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0720" y="461417"/>
            <a:ext cx="2102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cs typeface="Arial" pitchFamily="34" charset="0"/>
              </a:rPr>
              <a:t>Benefits</a:t>
            </a:r>
          </a:p>
        </p:txBody>
      </p:sp>
    </p:spTree>
  </p:cSld>
  <p:clrMapOvr>
    <a:masterClrMapping/>
  </p:clrMapOvr>
  <p:transition advTm="60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1550" y="548680"/>
            <a:ext cx="73158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cs typeface="Arial" pitchFamily="34" charset="0"/>
              </a:rPr>
              <a:t>What is chemical engineering?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Combines the most exciting elements of science with the real world application of engineering.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everything from bio-fuels to beauty products, food to fashion and everything in between.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39552" y="548680"/>
            <a:ext cx="78027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cs typeface="Arial" pitchFamily="34" charset="0"/>
              </a:rPr>
              <a:t>What do chemical engineers do?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engineers use maths and physics to solve technical problems, but only chemical engineers use chemistry to improve industrial processes in areas including: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3789040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6600"/>
                </a:solidFill>
              </a:rPr>
              <a:t>energy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3968" y="37890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FF"/>
                </a:solidFill>
              </a:rPr>
              <a:t>health &amp; wellbeing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576" y="486916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B050"/>
                </a:solidFill>
              </a:rPr>
              <a:t>food &amp; drink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0072" y="479715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water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27" grpId="0" build="p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nce logo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656" y="0"/>
            <a:ext cx="2059344" cy="700203"/>
          </a:xfrm>
          <a:prstGeom prst="rect">
            <a:avLst/>
          </a:prstGeom>
        </p:spPr>
      </p:pic>
      <p:pic>
        <p:nvPicPr>
          <p:cNvPr id="4" name="Picture 3" descr="ChemicalPlan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587727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4309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980728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Alan Ingham studied chemical engineering at the University of Nottingham to maintain lots of career choice upon graduation.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Alan now works for Johnson Matthey as a Senior Process Engineer working on multiple projects in places such as China and Brazil.</a:t>
            </a:r>
          </a:p>
        </p:txBody>
      </p:sp>
      <p:pic>
        <p:nvPicPr>
          <p:cNvPr id="8" name="Picture 7" descr="Alan 2 for wnc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1800199" cy="166172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nce logo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984776" cy="237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F604B"/>
                </a:solidFill>
                <a:latin typeface="Arial" pitchFamily="34" charset="0"/>
                <a:cs typeface="Arial" pitchFamily="34" charset="0"/>
              </a:rPr>
              <a:t>Everything you need to know about chemical, process and biochemical engineering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4401" y="332656"/>
            <a:ext cx="3662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cs typeface="Arial" pitchFamily="34" charset="0"/>
              </a:rPr>
              <a:t>Did you know?</a:t>
            </a:r>
          </a:p>
        </p:txBody>
      </p:sp>
      <p:pic>
        <p:nvPicPr>
          <p:cNvPr id="19" name="Picture 18" descr="Chocolate_y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1871700" cy="1247800"/>
          </a:xfrm>
          <a:prstGeom prst="rect">
            <a:avLst/>
          </a:prstGeom>
        </p:spPr>
      </p:pic>
      <p:pic>
        <p:nvPicPr>
          <p:cNvPr id="30" name="Picture 29" descr="Racing 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1888418" cy="1171568"/>
          </a:xfrm>
          <a:prstGeom prst="rect">
            <a:avLst/>
          </a:prstGeom>
        </p:spPr>
      </p:pic>
      <p:pic>
        <p:nvPicPr>
          <p:cNvPr id="35" name="Picture 34" descr="Pi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484784"/>
            <a:ext cx="1975104" cy="1594104"/>
          </a:xfrm>
          <a:prstGeom prst="rect">
            <a:avLst/>
          </a:prstGeom>
        </p:spPr>
      </p:pic>
      <p:pic>
        <p:nvPicPr>
          <p:cNvPr id="26" name="Picture 4" descr="https://sp.yimg.com/ib/th?id=HN.608031846211586105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260648"/>
            <a:ext cx="2232248" cy="1488165"/>
          </a:xfrm>
          <a:prstGeom prst="rect">
            <a:avLst/>
          </a:prstGeom>
          <a:noFill/>
        </p:spPr>
      </p:pic>
      <p:pic>
        <p:nvPicPr>
          <p:cNvPr id="33" name="Picture 32" descr="Tablet image.jpg"/>
          <p:cNvPicPr>
            <a:picLocks noChangeAspect="1"/>
          </p:cNvPicPr>
          <p:nvPr/>
        </p:nvPicPr>
        <p:blipFill>
          <a:blip r:embed="rId6" cstate="print"/>
          <a:srcRect l="7143" r="3571" b="6250"/>
          <a:stretch>
            <a:fillRect/>
          </a:stretch>
        </p:blipFill>
        <p:spPr>
          <a:xfrm>
            <a:off x="5436096" y="1340768"/>
            <a:ext cx="1512168" cy="1512168"/>
          </a:xfrm>
          <a:prstGeom prst="rect">
            <a:avLst/>
          </a:prstGeom>
        </p:spPr>
      </p:pic>
      <p:pic>
        <p:nvPicPr>
          <p:cNvPr id="36" name="Picture 35" descr="PetrolPu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006" y="3789040"/>
            <a:ext cx="1762994" cy="1838316"/>
          </a:xfrm>
          <a:prstGeom prst="rect">
            <a:avLst/>
          </a:prstGeom>
        </p:spPr>
      </p:pic>
      <p:pic>
        <p:nvPicPr>
          <p:cNvPr id="37" name="Picture 8" descr="https://sp.yimg.com/ib/th?id=HN.608031395237070453&amp;pid=15.1&amp;P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924944"/>
            <a:ext cx="1368152" cy="1873065"/>
          </a:xfrm>
          <a:prstGeom prst="rect">
            <a:avLst/>
          </a:prstGeom>
          <a:noFill/>
        </p:spPr>
      </p:pic>
      <p:pic>
        <p:nvPicPr>
          <p:cNvPr id="38" name="Picture 2" descr="https://sp.yimg.com/ib/th?id=HN.608016474520814655&amp;pid=15.1&amp;P=0"/>
          <p:cNvPicPr>
            <a:picLocks noChangeAspect="1" noChangeArrowheads="1"/>
          </p:cNvPicPr>
          <p:nvPr/>
        </p:nvPicPr>
        <p:blipFill>
          <a:blip r:embed="rId9" cstate="print"/>
          <a:srcRect l="14666" t="6518" r="16892"/>
          <a:stretch>
            <a:fillRect/>
          </a:stretch>
        </p:blipFill>
        <p:spPr bwMode="auto">
          <a:xfrm>
            <a:off x="7668344" y="1848336"/>
            <a:ext cx="936104" cy="1917883"/>
          </a:xfrm>
          <a:prstGeom prst="rect">
            <a:avLst/>
          </a:prstGeom>
          <a:noFill/>
        </p:spPr>
      </p:pic>
      <p:pic>
        <p:nvPicPr>
          <p:cNvPr id="39" name="Picture 2" descr="https://sp.yimg.com/ib/th?id=HN.607993930245538803&amp;pid=15.1&amp;P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3212977"/>
            <a:ext cx="1291824" cy="1656184"/>
          </a:xfrm>
          <a:prstGeom prst="rect">
            <a:avLst/>
          </a:prstGeom>
          <a:noFill/>
        </p:spPr>
      </p:pic>
      <p:pic>
        <p:nvPicPr>
          <p:cNvPr id="40" name="Picture 39" descr="toiletries image.jpg"/>
          <p:cNvPicPr>
            <a:picLocks noChangeAspect="1"/>
          </p:cNvPicPr>
          <p:nvPr/>
        </p:nvPicPr>
        <p:blipFill>
          <a:blip r:embed="rId11" cstate="print"/>
          <a:srcRect t="7768" b="4194"/>
          <a:stretch>
            <a:fillRect/>
          </a:stretch>
        </p:blipFill>
        <p:spPr>
          <a:xfrm>
            <a:off x="323528" y="1772816"/>
            <a:ext cx="1610422" cy="1950388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9411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of these products were developed with the help of a chemical or biochemical engineer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1052736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F604B"/>
                </a:solidFill>
              </a:rPr>
              <a:t>Laura McArthur moved down south after graduating from the University of Strathclyde.</a:t>
            </a:r>
          </a:p>
          <a:p>
            <a:endParaRPr lang="en-GB" sz="2800" dirty="0">
              <a:solidFill>
                <a:srgbClr val="5F604B"/>
              </a:solidFill>
            </a:endParaRPr>
          </a:p>
          <a:p>
            <a:r>
              <a:rPr lang="en-GB" sz="2800" dirty="0">
                <a:solidFill>
                  <a:srgbClr val="5F604B"/>
                </a:solidFill>
              </a:rPr>
              <a:t>Laura now works as a Senior Process Engineer at WorleyParsons and recommends that students consider a work placement as part of their degree course.</a:t>
            </a:r>
          </a:p>
        </p:txBody>
      </p:sp>
      <p:pic>
        <p:nvPicPr>
          <p:cNvPr id="6" name="Picture 5" descr="Laura McArth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1979712" cy="14847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548680"/>
            <a:ext cx="3662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cs typeface="Arial" pitchFamily="34" charset="0"/>
              </a:rPr>
              <a:t>Did you know?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98884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 engineering is the highest paying engineering profession.</a:t>
            </a:r>
          </a:p>
          <a:p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starting salary </a:t>
            </a:r>
          </a:p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graduates: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£30,000* 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3" descr="shutterstock_14264035"/>
          <p:cNvPicPr>
            <a:picLocks noChangeAspect="1" noChangeArrowheads="1"/>
          </p:cNvPicPr>
          <p:nvPr/>
        </p:nvPicPr>
        <p:blipFill>
          <a:blip r:embed="rId3" cstate="print"/>
          <a:srcRect t="20541"/>
          <a:stretch>
            <a:fillRect/>
          </a:stretch>
        </p:blipFill>
        <p:spPr bwMode="auto">
          <a:xfrm>
            <a:off x="6575425" y="2780928"/>
            <a:ext cx="2568575" cy="30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630932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From </a:t>
            </a:r>
            <a:r>
              <a:rPr lang="en-GB" sz="1400" dirty="0" err="1"/>
              <a:t>IChemE</a:t>
            </a:r>
            <a:r>
              <a:rPr lang="en-GB" sz="1400" dirty="0"/>
              <a:t> Salary Survey, members under the age of 25.</a:t>
            </a:r>
          </a:p>
        </p:txBody>
      </p:sp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432</Words>
  <Application>Microsoft Office PowerPoint</Application>
  <PresentationFormat>On-screen Show (4:3)</PresentationFormat>
  <Paragraphs>57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Claire Cooke</cp:lastModifiedBy>
  <cp:revision>77</cp:revision>
  <dcterms:created xsi:type="dcterms:W3CDTF">2012-05-03T13:00:47Z</dcterms:created>
  <dcterms:modified xsi:type="dcterms:W3CDTF">2020-01-09T11:03:11Z</dcterms:modified>
</cp:coreProperties>
</file>