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339" r:id="rId5"/>
    <p:sldId id="352" r:id="rId6"/>
    <p:sldId id="346" r:id="rId7"/>
    <p:sldId id="345" r:id="rId8"/>
    <p:sldId id="261" r:id="rId9"/>
    <p:sldId id="366" r:id="rId10"/>
    <p:sldId id="368" r:id="rId11"/>
    <p:sldId id="274" r:id="rId12"/>
    <p:sldId id="270" r:id="rId13"/>
    <p:sldId id="370" r:id="rId14"/>
    <p:sldId id="369" r:id="rId15"/>
    <p:sldId id="275" r:id="rId16"/>
    <p:sldId id="354" r:id="rId17"/>
    <p:sldId id="372" r:id="rId18"/>
    <p:sldId id="373" r:id="rId19"/>
    <p:sldId id="269" r:id="rId20"/>
    <p:sldId id="342" r:id="rId21"/>
  </p:sldIdLst>
  <p:sldSz cx="18288000" cy="10287000"/>
  <p:notesSz cx="6950075" cy="9236075"/>
  <p:defaultTextStyle>
    <a:defPPr>
      <a:defRPr lang="en-US"/>
    </a:defPPr>
    <a:lvl1pPr marL="0" algn="l" defTabSz="676679" rtl="0" eaLnBrk="1" latinLnBrk="0" hangingPunct="1">
      <a:defRPr sz="2700" kern="1200">
        <a:solidFill>
          <a:schemeClr val="tx1"/>
        </a:solidFill>
        <a:latin typeface="+mn-lt"/>
        <a:ea typeface="+mn-ea"/>
        <a:cs typeface="+mn-cs"/>
      </a:defRPr>
    </a:lvl1pPr>
    <a:lvl2pPr marL="676679" algn="l" defTabSz="676679" rtl="0" eaLnBrk="1" latinLnBrk="0" hangingPunct="1">
      <a:defRPr sz="2700" kern="1200">
        <a:solidFill>
          <a:schemeClr val="tx1"/>
        </a:solidFill>
        <a:latin typeface="+mn-lt"/>
        <a:ea typeface="+mn-ea"/>
        <a:cs typeface="+mn-cs"/>
      </a:defRPr>
    </a:lvl2pPr>
    <a:lvl3pPr marL="1353359" algn="l" defTabSz="676679" rtl="0" eaLnBrk="1" latinLnBrk="0" hangingPunct="1">
      <a:defRPr sz="2700" kern="1200">
        <a:solidFill>
          <a:schemeClr val="tx1"/>
        </a:solidFill>
        <a:latin typeface="+mn-lt"/>
        <a:ea typeface="+mn-ea"/>
        <a:cs typeface="+mn-cs"/>
      </a:defRPr>
    </a:lvl3pPr>
    <a:lvl4pPr marL="2030040" algn="l" defTabSz="676679" rtl="0" eaLnBrk="1" latinLnBrk="0" hangingPunct="1">
      <a:defRPr sz="2700" kern="1200">
        <a:solidFill>
          <a:schemeClr val="tx1"/>
        </a:solidFill>
        <a:latin typeface="+mn-lt"/>
        <a:ea typeface="+mn-ea"/>
        <a:cs typeface="+mn-cs"/>
      </a:defRPr>
    </a:lvl4pPr>
    <a:lvl5pPr marL="2706720" algn="l" defTabSz="676679" rtl="0" eaLnBrk="1" latinLnBrk="0" hangingPunct="1">
      <a:defRPr sz="2700" kern="1200">
        <a:solidFill>
          <a:schemeClr val="tx1"/>
        </a:solidFill>
        <a:latin typeface="+mn-lt"/>
        <a:ea typeface="+mn-ea"/>
        <a:cs typeface="+mn-cs"/>
      </a:defRPr>
    </a:lvl5pPr>
    <a:lvl6pPr marL="3383399" algn="l" defTabSz="676679" rtl="0" eaLnBrk="1" latinLnBrk="0" hangingPunct="1">
      <a:defRPr sz="2700" kern="1200">
        <a:solidFill>
          <a:schemeClr val="tx1"/>
        </a:solidFill>
        <a:latin typeface="+mn-lt"/>
        <a:ea typeface="+mn-ea"/>
        <a:cs typeface="+mn-cs"/>
      </a:defRPr>
    </a:lvl6pPr>
    <a:lvl7pPr marL="4060078" algn="l" defTabSz="676679" rtl="0" eaLnBrk="1" latinLnBrk="0" hangingPunct="1">
      <a:defRPr sz="2700" kern="1200">
        <a:solidFill>
          <a:schemeClr val="tx1"/>
        </a:solidFill>
        <a:latin typeface="+mn-lt"/>
        <a:ea typeface="+mn-ea"/>
        <a:cs typeface="+mn-cs"/>
      </a:defRPr>
    </a:lvl7pPr>
    <a:lvl8pPr marL="4736758" algn="l" defTabSz="676679" rtl="0" eaLnBrk="1" latinLnBrk="0" hangingPunct="1">
      <a:defRPr sz="2700" kern="1200">
        <a:solidFill>
          <a:schemeClr val="tx1"/>
        </a:solidFill>
        <a:latin typeface="+mn-lt"/>
        <a:ea typeface="+mn-ea"/>
        <a:cs typeface="+mn-cs"/>
      </a:defRPr>
    </a:lvl8pPr>
    <a:lvl9pPr marL="5413438" algn="l" defTabSz="676679"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ioM 16.9 Format" id="{28772FC9-8315-4E90-82A4-D6D8B175F43C}">
          <p14:sldIdLst>
            <p14:sldId id="339"/>
            <p14:sldId id="352"/>
            <p14:sldId id="346"/>
            <p14:sldId id="345"/>
            <p14:sldId id="261"/>
            <p14:sldId id="366"/>
            <p14:sldId id="368"/>
            <p14:sldId id="274"/>
            <p14:sldId id="270"/>
            <p14:sldId id="370"/>
            <p14:sldId id="369"/>
            <p14:sldId id="275"/>
            <p14:sldId id="354"/>
            <p14:sldId id="372"/>
            <p14:sldId id="373"/>
            <p14:sldId id="269"/>
            <p14:sldId id="342"/>
          </p14:sldIdLst>
        </p14:section>
      </p14:sectionLst>
    </p:ext>
    <p:ext uri="{EFAFB233-063F-42B5-8137-9DF3F51BA10A}">
      <p15:sldGuideLst xmlns:p15="http://schemas.microsoft.com/office/powerpoint/2012/main">
        <p15:guide id="1" orient="horz" pos="654" userDrawn="1">
          <p15:clr>
            <a:srgbClr val="A4A3A4"/>
          </p15:clr>
        </p15:guide>
        <p15:guide id="2" orient="horz" pos="489" userDrawn="1">
          <p15:clr>
            <a:srgbClr val="A4A3A4"/>
          </p15:clr>
        </p15:guide>
        <p15:guide id="3" pos="411" userDrawn="1">
          <p15:clr>
            <a:srgbClr val="A4A3A4"/>
          </p15:clr>
        </p15:guide>
        <p15:guide id="4" pos="7985" userDrawn="1">
          <p15:clr>
            <a:srgbClr val="A4A3A4"/>
          </p15:clr>
        </p15:guide>
        <p15:guide id="5" orient="horz" pos="920">
          <p15:clr>
            <a:srgbClr val="A4A3A4"/>
          </p15:clr>
        </p15:guide>
        <p15:guide id="6" orient="horz" pos="688">
          <p15:clr>
            <a:srgbClr val="A4A3A4"/>
          </p15:clr>
        </p15:guide>
        <p15:guide id="7" pos="578">
          <p15:clr>
            <a:srgbClr val="A4A3A4"/>
          </p15:clr>
        </p15:guide>
        <p15:guide id="8" pos="11229">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BB68E6-1441-8514-B1C5-F8DC237B904B}" name="Kristi Marak" initials="KM" userId="S::marak.k.tx@iomosaic.com::9c51bdd1-da05-4de6-b546-1802240a47e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risti Marak" initials="KM" lastIdx="1" clrIdx="0">
    <p:extLst>
      <p:ext uri="{19B8F6BF-5375-455C-9EA6-DF929625EA0E}">
        <p15:presenceInfo xmlns:p15="http://schemas.microsoft.com/office/powerpoint/2012/main" userId="S::marak.k.tx@iomosaic.com::9c51bdd1-da05-4de6-b546-1802240a47e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D9DA"/>
    <a:srgbClr val="002E6D"/>
    <a:srgbClr val="EF3E42"/>
    <a:srgbClr val="005596"/>
    <a:srgbClr val="9191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85" autoAdjust="0"/>
    <p:restoredTop sz="94615" autoAdjust="0"/>
  </p:normalViewPr>
  <p:slideViewPr>
    <p:cSldViewPr snapToGrid="0" snapToObjects="1" showGuides="1">
      <p:cViewPr varScale="1">
        <p:scale>
          <a:sx n="58" d="100"/>
          <a:sy n="58" d="100"/>
        </p:scale>
        <p:origin x="126" y="330"/>
      </p:cViewPr>
      <p:guideLst>
        <p:guide orient="horz" pos="654"/>
        <p:guide orient="horz" pos="489"/>
        <p:guide pos="411"/>
        <p:guide pos="7985"/>
        <p:guide orient="horz" pos="920"/>
        <p:guide orient="horz" pos="688"/>
        <p:guide pos="578"/>
        <p:guide pos="11229"/>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90" d="100"/>
          <a:sy n="90" d="100"/>
        </p:scale>
        <p:origin x="-3318" y="-96"/>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_rels/data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ata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89006-2164-4FDF-8D24-9AA6F0A17B78}"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E607E463-3929-428D-838D-486B5E2A419F}">
      <dgm:prSet custT="1"/>
      <dgm:spPr>
        <a:solidFill>
          <a:srgbClr val="002E6D"/>
        </a:solidFill>
      </dgm:spPr>
      <dgm:t>
        <a:bodyPr/>
        <a:lstStyle/>
        <a:p>
          <a:r>
            <a:rPr lang="en-US" sz="4400"/>
            <a:t>Background</a:t>
          </a:r>
        </a:p>
      </dgm:t>
    </dgm:pt>
    <dgm:pt modelId="{D355B26E-A4A2-4E25-898C-0615D5F593CC}" type="parTrans" cxnId="{F86DF886-489E-491A-8133-9DFA9490D2B6}">
      <dgm:prSet/>
      <dgm:spPr/>
      <dgm:t>
        <a:bodyPr/>
        <a:lstStyle/>
        <a:p>
          <a:endParaRPr lang="en-US" sz="2000"/>
        </a:p>
      </dgm:t>
    </dgm:pt>
    <dgm:pt modelId="{CF35F781-5F2F-41BF-8BF1-D98E08B3635B}" type="sibTrans" cxnId="{F86DF886-489E-491A-8133-9DFA9490D2B6}">
      <dgm:prSet/>
      <dgm:spPr/>
      <dgm:t>
        <a:bodyPr/>
        <a:lstStyle/>
        <a:p>
          <a:endParaRPr lang="en-US" sz="2000"/>
        </a:p>
      </dgm:t>
    </dgm:pt>
    <dgm:pt modelId="{DEE2669D-462E-4837-81BB-D9A9A5FBA965}">
      <dgm:prSet custT="1"/>
      <dgm:spPr>
        <a:solidFill>
          <a:srgbClr val="002E6D"/>
        </a:solidFill>
      </dgm:spPr>
      <dgm:t>
        <a:bodyPr/>
        <a:lstStyle/>
        <a:p>
          <a:r>
            <a:rPr lang="en-US" sz="4400" dirty="0"/>
            <a:t>ISC roadmap &amp; LMS benefits</a:t>
          </a:r>
        </a:p>
      </dgm:t>
    </dgm:pt>
    <dgm:pt modelId="{C2DFC669-D8CB-4405-845C-F68AD13CE676}" type="parTrans" cxnId="{EA3BE827-FB29-4469-9D8F-2CD9F93C2E88}">
      <dgm:prSet/>
      <dgm:spPr/>
      <dgm:t>
        <a:bodyPr/>
        <a:lstStyle/>
        <a:p>
          <a:endParaRPr lang="en-US" sz="2000"/>
        </a:p>
      </dgm:t>
    </dgm:pt>
    <dgm:pt modelId="{BD903C62-4C7D-42F6-9846-7973A556F9CD}" type="sibTrans" cxnId="{EA3BE827-FB29-4469-9D8F-2CD9F93C2E88}">
      <dgm:prSet/>
      <dgm:spPr/>
      <dgm:t>
        <a:bodyPr/>
        <a:lstStyle/>
        <a:p>
          <a:endParaRPr lang="en-US" sz="2000"/>
        </a:p>
      </dgm:t>
    </dgm:pt>
    <dgm:pt modelId="{68055D5F-C12E-4002-BEAC-60734FD40C5A}">
      <dgm:prSet custT="1"/>
      <dgm:spPr>
        <a:solidFill>
          <a:srgbClr val="002E6D"/>
        </a:solidFill>
      </dgm:spPr>
      <dgm:t>
        <a:bodyPr/>
        <a:lstStyle/>
        <a:p>
          <a:r>
            <a:rPr lang="en-US" sz="4400" dirty="0"/>
            <a:t>Case study: Before/after of Lessons Learned highlights</a:t>
          </a:r>
        </a:p>
      </dgm:t>
    </dgm:pt>
    <dgm:pt modelId="{77EA5C62-4E6F-457E-AED3-1FA740C8D2E1}" type="parTrans" cxnId="{20F1A972-788F-4BC9-9F2D-72FDC0949221}">
      <dgm:prSet/>
      <dgm:spPr/>
      <dgm:t>
        <a:bodyPr/>
        <a:lstStyle/>
        <a:p>
          <a:endParaRPr lang="en-US" sz="2000"/>
        </a:p>
      </dgm:t>
    </dgm:pt>
    <dgm:pt modelId="{9D5C5BDC-536E-41BC-B08F-6AABC4E4FE76}" type="sibTrans" cxnId="{20F1A972-788F-4BC9-9F2D-72FDC0949221}">
      <dgm:prSet/>
      <dgm:spPr/>
      <dgm:t>
        <a:bodyPr/>
        <a:lstStyle/>
        <a:p>
          <a:endParaRPr lang="en-US" sz="2000"/>
        </a:p>
      </dgm:t>
    </dgm:pt>
    <dgm:pt modelId="{1F5B8DB3-D351-4F66-8E22-38AFB53BCE69}" type="pres">
      <dgm:prSet presAssocID="{57789006-2164-4FDF-8D24-9AA6F0A17B78}" presName="linear" presStyleCnt="0">
        <dgm:presLayoutVars>
          <dgm:animLvl val="lvl"/>
          <dgm:resizeHandles val="exact"/>
        </dgm:presLayoutVars>
      </dgm:prSet>
      <dgm:spPr/>
    </dgm:pt>
    <dgm:pt modelId="{1025CC10-09DE-4340-9BA5-D20B70D0F455}" type="pres">
      <dgm:prSet presAssocID="{E607E463-3929-428D-838D-486B5E2A419F}" presName="parentText" presStyleLbl="node1" presStyleIdx="0" presStyleCnt="3">
        <dgm:presLayoutVars>
          <dgm:chMax val="0"/>
          <dgm:bulletEnabled val="1"/>
        </dgm:presLayoutVars>
      </dgm:prSet>
      <dgm:spPr/>
    </dgm:pt>
    <dgm:pt modelId="{056A4FE1-4DBD-4A92-A593-D88CCA142284}" type="pres">
      <dgm:prSet presAssocID="{CF35F781-5F2F-41BF-8BF1-D98E08B3635B}" presName="spacer" presStyleCnt="0"/>
      <dgm:spPr/>
    </dgm:pt>
    <dgm:pt modelId="{C2424955-2C5C-4891-9175-F9B266D56518}" type="pres">
      <dgm:prSet presAssocID="{DEE2669D-462E-4837-81BB-D9A9A5FBA965}" presName="parentText" presStyleLbl="node1" presStyleIdx="1" presStyleCnt="3">
        <dgm:presLayoutVars>
          <dgm:chMax val="0"/>
          <dgm:bulletEnabled val="1"/>
        </dgm:presLayoutVars>
      </dgm:prSet>
      <dgm:spPr/>
    </dgm:pt>
    <dgm:pt modelId="{88CBBD36-9932-41CD-9AFF-DB463B7BFBBD}" type="pres">
      <dgm:prSet presAssocID="{BD903C62-4C7D-42F6-9846-7973A556F9CD}" presName="spacer" presStyleCnt="0"/>
      <dgm:spPr/>
    </dgm:pt>
    <dgm:pt modelId="{3FEA479E-CFE5-44A1-B816-BA09EA13D30D}" type="pres">
      <dgm:prSet presAssocID="{68055D5F-C12E-4002-BEAC-60734FD40C5A}" presName="parentText" presStyleLbl="node1" presStyleIdx="2" presStyleCnt="3">
        <dgm:presLayoutVars>
          <dgm:chMax val="0"/>
          <dgm:bulletEnabled val="1"/>
        </dgm:presLayoutVars>
      </dgm:prSet>
      <dgm:spPr/>
    </dgm:pt>
  </dgm:ptLst>
  <dgm:cxnLst>
    <dgm:cxn modelId="{EA3BE827-FB29-4469-9D8F-2CD9F93C2E88}" srcId="{57789006-2164-4FDF-8D24-9AA6F0A17B78}" destId="{DEE2669D-462E-4837-81BB-D9A9A5FBA965}" srcOrd="1" destOrd="0" parTransId="{C2DFC669-D8CB-4405-845C-F68AD13CE676}" sibTransId="{BD903C62-4C7D-42F6-9846-7973A556F9CD}"/>
    <dgm:cxn modelId="{7D581467-79F0-498C-B36C-E116455B3B6B}" type="presOf" srcId="{DEE2669D-462E-4837-81BB-D9A9A5FBA965}" destId="{C2424955-2C5C-4891-9175-F9B266D56518}" srcOrd="0" destOrd="0" presId="urn:microsoft.com/office/officeart/2005/8/layout/vList2"/>
    <dgm:cxn modelId="{74D56350-BDEF-4352-9DD4-9CAED3A23CF3}" type="presOf" srcId="{E607E463-3929-428D-838D-486B5E2A419F}" destId="{1025CC10-09DE-4340-9BA5-D20B70D0F455}" srcOrd="0" destOrd="0" presId="urn:microsoft.com/office/officeart/2005/8/layout/vList2"/>
    <dgm:cxn modelId="{20F1A972-788F-4BC9-9F2D-72FDC0949221}" srcId="{57789006-2164-4FDF-8D24-9AA6F0A17B78}" destId="{68055D5F-C12E-4002-BEAC-60734FD40C5A}" srcOrd="2" destOrd="0" parTransId="{77EA5C62-4E6F-457E-AED3-1FA740C8D2E1}" sibTransId="{9D5C5BDC-536E-41BC-B08F-6AABC4E4FE76}"/>
    <dgm:cxn modelId="{FDEECA75-BC9F-4102-B537-C43F28D8758B}" type="presOf" srcId="{57789006-2164-4FDF-8D24-9AA6F0A17B78}" destId="{1F5B8DB3-D351-4F66-8E22-38AFB53BCE69}" srcOrd="0" destOrd="0" presId="urn:microsoft.com/office/officeart/2005/8/layout/vList2"/>
    <dgm:cxn modelId="{36F6C27B-9FCC-4556-98C0-ED60CF3508C6}" type="presOf" srcId="{68055D5F-C12E-4002-BEAC-60734FD40C5A}" destId="{3FEA479E-CFE5-44A1-B816-BA09EA13D30D}" srcOrd="0" destOrd="0" presId="urn:microsoft.com/office/officeart/2005/8/layout/vList2"/>
    <dgm:cxn modelId="{F86DF886-489E-491A-8133-9DFA9490D2B6}" srcId="{57789006-2164-4FDF-8D24-9AA6F0A17B78}" destId="{E607E463-3929-428D-838D-486B5E2A419F}" srcOrd="0" destOrd="0" parTransId="{D355B26E-A4A2-4E25-898C-0615D5F593CC}" sibTransId="{CF35F781-5F2F-41BF-8BF1-D98E08B3635B}"/>
    <dgm:cxn modelId="{AC988C00-EBFF-436C-A312-023ACE142A7A}" type="presParOf" srcId="{1F5B8DB3-D351-4F66-8E22-38AFB53BCE69}" destId="{1025CC10-09DE-4340-9BA5-D20B70D0F455}" srcOrd="0" destOrd="0" presId="urn:microsoft.com/office/officeart/2005/8/layout/vList2"/>
    <dgm:cxn modelId="{7ED4D0CA-07E5-4242-81FC-98F0ADAE454A}" type="presParOf" srcId="{1F5B8DB3-D351-4F66-8E22-38AFB53BCE69}" destId="{056A4FE1-4DBD-4A92-A593-D88CCA142284}" srcOrd="1" destOrd="0" presId="urn:microsoft.com/office/officeart/2005/8/layout/vList2"/>
    <dgm:cxn modelId="{8FF98891-1164-4159-8304-6A485B2A6230}" type="presParOf" srcId="{1F5B8DB3-D351-4F66-8E22-38AFB53BCE69}" destId="{C2424955-2C5C-4891-9175-F9B266D56518}" srcOrd="2" destOrd="0" presId="urn:microsoft.com/office/officeart/2005/8/layout/vList2"/>
    <dgm:cxn modelId="{775B482F-79AD-402C-ACE4-1E116C40FB74}" type="presParOf" srcId="{1F5B8DB3-D351-4F66-8E22-38AFB53BCE69}" destId="{88CBBD36-9932-41CD-9AFF-DB463B7BFBBD}" srcOrd="3" destOrd="0" presId="urn:microsoft.com/office/officeart/2005/8/layout/vList2"/>
    <dgm:cxn modelId="{834EDE2F-BB2B-442C-B2B7-4199595E6724}" type="presParOf" srcId="{1F5B8DB3-D351-4F66-8E22-38AFB53BCE69}" destId="{3FEA479E-CFE5-44A1-B816-BA09EA13D30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080DA54-F730-4D28-A260-B9AD981E1256}" type="doc">
      <dgm:prSet loTypeId="urn:microsoft.com/office/officeart/2005/8/layout/vProcess5" loCatId="process" qsTypeId="urn:microsoft.com/office/officeart/2005/8/quickstyle/simple1" qsCatId="simple" csTypeId="urn:microsoft.com/office/officeart/2005/8/colors/accent0_3" csCatId="mainScheme" phldr="1"/>
      <dgm:spPr/>
      <dgm:t>
        <a:bodyPr/>
        <a:lstStyle/>
        <a:p>
          <a:endParaRPr lang="en-US"/>
        </a:p>
      </dgm:t>
    </dgm:pt>
    <dgm:pt modelId="{B95C9297-6FF0-49CF-B8AA-C8ED50EFE1D0}">
      <dgm:prSet/>
      <dgm:spPr>
        <a:solidFill>
          <a:srgbClr val="002E6D"/>
        </a:solidFill>
      </dgm:spPr>
      <dgm:t>
        <a:bodyPr/>
        <a:lstStyle/>
        <a:p>
          <a:r>
            <a:rPr lang="en-US" dirty="0"/>
            <a:t>Flexible learning solution</a:t>
          </a:r>
        </a:p>
      </dgm:t>
    </dgm:pt>
    <dgm:pt modelId="{B683FEE4-7A5B-45CE-BD14-5FA827485F6D}" type="parTrans" cxnId="{D05BE693-E2DA-4B1B-9801-A34F49802313}">
      <dgm:prSet/>
      <dgm:spPr/>
      <dgm:t>
        <a:bodyPr/>
        <a:lstStyle/>
        <a:p>
          <a:endParaRPr lang="en-US"/>
        </a:p>
      </dgm:t>
    </dgm:pt>
    <dgm:pt modelId="{D23C97A1-20CC-4069-A7A8-BB6152B99063}" type="sibTrans" cxnId="{D05BE693-E2DA-4B1B-9801-A34F49802313}">
      <dgm:prSet/>
      <dgm:spPr>
        <a:solidFill>
          <a:srgbClr val="EF3E42">
            <a:alpha val="90000"/>
          </a:srgbClr>
        </a:solidFill>
      </dgm:spPr>
      <dgm:t>
        <a:bodyPr/>
        <a:lstStyle/>
        <a:p>
          <a:endParaRPr lang="en-US"/>
        </a:p>
      </dgm:t>
    </dgm:pt>
    <dgm:pt modelId="{6776407E-1D23-4E14-A1FB-4F50D3BC7686}">
      <dgm:prSet/>
      <dgm:spPr>
        <a:solidFill>
          <a:srgbClr val="002E6D"/>
        </a:solidFill>
      </dgm:spPr>
      <dgm:t>
        <a:bodyPr/>
        <a:lstStyle/>
        <a:p>
          <a:r>
            <a:rPr lang="en-US" dirty="0"/>
            <a:t>Scaled and evolved with organizational needs</a:t>
          </a:r>
        </a:p>
      </dgm:t>
    </dgm:pt>
    <dgm:pt modelId="{78B8AEEA-9141-4EDA-9408-F75EF60C51D2}" type="parTrans" cxnId="{C5F6991E-5DC0-409E-B5C8-B5DD124CC008}">
      <dgm:prSet/>
      <dgm:spPr/>
      <dgm:t>
        <a:bodyPr/>
        <a:lstStyle/>
        <a:p>
          <a:endParaRPr lang="en-US"/>
        </a:p>
      </dgm:t>
    </dgm:pt>
    <dgm:pt modelId="{C92AFA90-CD41-4A25-A915-DED82B37934E}" type="sibTrans" cxnId="{C5F6991E-5DC0-409E-B5C8-B5DD124CC008}">
      <dgm:prSet/>
      <dgm:spPr>
        <a:solidFill>
          <a:srgbClr val="EF3E42">
            <a:alpha val="90000"/>
          </a:srgbClr>
        </a:solidFill>
      </dgm:spPr>
      <dgm:t>
        <a:bodyPr/>
        <a:lstStyle/>
        <a:p>
          <a:endParaRPr lang="en-US"/>
        </a:p>
      </dgm:t>
    </dgm:pt>
    <dgm:pt modelId="{CCAC1045-B1CE-4DCA-BB35-5496778F8B9D}">
      <dgm:prSet/>
      <dgm:spPr>
        <a:solidFill>
          <a:srgbClr val="002E6D"/>
        </a:solidFill>
      </dgm:spPr>
      <dgm:t>
        <a:bodyPr/>
        <a:lstStyle/>
        <a:p>
          <a:r>
            <a:rPr lang="en-US" dirty="0"/>
            <a:t>Easy</a:t>
          </a:r>
          <a:r>
            <a:rPr lang="en-US"/>
            <a:t>, adaptable </a:t>
          </a:r>
          <a:r>
            <a:rPr lang="en-US" dirty="0"/>
            <a:t>&amp; integration into routines</a:t>
          </a:r>
        </a:p>
      </dgm:t>
    </dgm:pt>
    <dgm:pt modelId="{A48D3476-A578-45DC-BFA1-8BC117B13234}" type="parTrans" cxnId="{9A427B58-E1D6-45BE-923D-E1BE771C188D}">
      <dgm:prSet/>
      <dgm:spPr/>
      <dgm:t>
        <a:bodyPr/>
        <a:lstStyle/>
        <a:p>
          <a:endParaRPr lang="en-US"/>
        </a:p>
      </dgm:t>
    </dgm:pt>
    <dgm:pt modelId="{AFDA2083-86FD-4F1D-BC51-5F25716AA801}" type="sibTrans" cxnId="{9A427B58-E1D6-45BE-923D-E1BE771C188D}">
      <dgm:prSet/>
      <dgm:spPr>
        <a:solidFill>
          <a:srgbClr val="EF3E42">
            <a:alpha val="90000"/>
          </a:srgbClr>
        </a:solidFill>
      </dgm:spPr>
      <dgm:t>
        <a:bodyPr/>
        <a:lstStyle/>
        <a:p>
          <a:endParaRPr lang="en-US"/>
        </a:p>
      </dgm:t>
    </dgm:pt>
    <dgm:pt modelId="{70E61FD4-BF21-4E76-B7DB-D34E39E42D9D}">
      <dgm:prSet/>
      <dgm:spPr>
        <a:solidFill>
          <a:srgbClr val="002E6D"/>
        </a:solidFill>
      </dgm:spPr>
      <dgm:t>
        <a:bodyPr/>
        <a:lstStyle/>
        <a:p>
          <a:r>
            <a:rPr lang="en-US" dirty="0"/>
            <a:t>Results: LMS became continuous learning tool to close gaps &amp; sustain competency levels</a:t>
          </a:r>
        </a:p>
      </dgm:t>
    </dgm:pt>
    <dgm:pt modelId="{EC426345-10E4-4511-A0CA-C105AE86C96A}" type="parTrans" cxnId="{F89C38F8-7A0F-470B-A034-84E687339EE7}">
      <dgm:prSet/>
      <dgm:spPr/>
      <dgm:t>
        <a:bodyPr/>
        <a:lstStyle/>
        <a:p>
          <a:endParaRPr lang="en-US"/>
        </a:p>
      </dgm:t>
    </dgm:pt>
    <dgm:pt modelId="{72AA2FBF-7949-4C1D-9CE4-9A0EF650D8C2}" type="sibTrans" cxnId="{F89C38F8-7A0F-470B-A034-84E687339EE7}">
      <dgm:prSet/>
      <dgm:spPr/>
      <dgm:t>
        <a:bodyPr/>
        <a:lstStyle/>
        <a:p>
          <a:endParaRPr lang="en-US"/>
        </a:p>
      </dgm:t>
    </dgm:pt>
    <dgm:pt modelId="{4F74D9F6-05A4-473B-9A33-C7012715A4A5}" type="pres">
      <dgm:prSet presAssocID="{8080DA54-F730-4D28-A260-B9AD981E1256}" presName="outerComposite" presStyleCnt="0">
        <dgm:presLayoutVars>
          <dgm:chMax val="5"/>
          <dgm:dir/>
          <dgm:resizeHandles val="exact"/>
        </dgm:presLayoutVars>
      </dgm:prSet>
      <dgm:spPr/>
    </dgm:pt>
    <dgm:pt modelId="{3250192C-1564-4F1C-BBE9-D246640FABDC}" type="pres">
      <dgm:prSet presAssocID="{8080DA54-F730-4D28-A260-B9AD981E1256}" presName="dummyMaxCanvas" presStyleCnt="0">
        <dgm:presLayoutVars/>
      </dgm:prSet>
      <dgm:spPr/>
    </dgm:pt>
    <dgm:pt modelId="{699CB85A-3841-4147-8933-8B7C99B39C5F}" type="pres">
      <dgm:prSet presAssocID="{8080DA54-F730-4D28-A260-B9AD981E1256}" presName="FourNodes_1" presStyleLbl="node1" presStyleIdx="0" presStyleCnt="4">
        <dgm:presLayoutVars>
          <dgm:bulletEnabled val="1"/>
        </dgm:presLayoutVars>
      </dgm:prSet>
      <dgm:spPr/>
    </dgm:pt>
    <dgm:pt modelId="{497E580A-1A94-4EF3-9B56-F64450648C86}" type="pres">
      <dgm:prSet presAssocID="{8080DA54-F730-4D28-A260-B9AD981E1256}" presName="FourNodes_2" presStyleLbl="node1" presStyleIdx="1" presStyleCnt="4">
        <dgm:presLayoutVars>
          <dgm:bulletEnabled val="1"/>
        </dgm:presLayoutVars>
      </dgm:prSet>
      <dgm:spPr/>
    </dgm:pt>
    <dgm:pt modelId="{D486A304-F35E-42B3-83FF-414A1C8787DB}" type="pres">
      <dgm:prSet presAssocID="{8080DA54-F730-4D28-A260-B9AD981E1256}" presName="FourNodes_3" presStyleLbl="node1" presStyleIdx="2" presStyleCnt="4">
        <dgm:presLayoutVars>
          <dgm:bulletEnabled val="1"/>
        </dgm:presLayoutVars>
      </dgm:prSet>
      <dgm:spPr/>
    </dgm:pt>
    <dgm:pt modelId="{FD6CD651-047A-42E9-A672-F9EE80941676}" type="pres">
      <dgm:prSet presAssocID="{8080DA54-F730-4D28-A260-B9AD981E1256}" presName="FourNodes_4" presStyleLbl="node1" presStyleIdx="3" presStyleCnt="4">
        <dgm:presLayoutVars>
          <dgm:bulletEnabled val="1"/>
        </dgm:presLayoutVars>
      </dgm:prSet>
      <dgm:spPr/>
    </dgm:pt>
    <dgm:pt modelId="{50589404-0724-4980-B83F-74B7D93CC7D2}" type="pres">
      <dgm:prSet presAssocID="{8080DA54-F730-4D28-A260-B9AD981E1256}" presName="FourConn_1-2" presStyleLbl="fgAccFollowNode1" presStyleIdx="0" presStyleCnt="3">
        <dgm:presLayoutVars>
          <dgm:bulletEnabled val="1"/>
        </dgm:presLayoutVars>
      </dgm:prSet>
      <dgm:spPr/>
    </dgm:pt>
    <dgm:pt modelId="{4FD4ED6E-36EF-411E-8171-BF8BB9AF5F16}" type="pres">
      <dgm:prSet presAssocID="{8080DA54-F730-4D28-A260-B9AD981E1256}" presName="FourConn_2-3" presStyleLbl="fgAccFollowNode1" presStyleIdx="1" presStyleCnt="3">
        <dgm:presLayoutVars>
          <dgm:bulletEnabled val="1"/>
        </dgm:presLayoutVars>
      </dgm:prSet>
      <dgm:spPr/>
    </dgm:pt>
    <dgm:pt modelId="{89EB946A-7A3E-4289-A240-B8B2BA2F2922}" type="pres">
      <dgm:prSet presAssocID="{8080DA54-F730-4D28-A260-B9AD981E1256}" presName="FourConn_3-4" presStyleLbl="fgAccFollowNode1" presStyleIdx="2" presStyleCnt="3">
        <dgm:presLayoutVars>
          <dgm:bulletEnabled val="1"/>
        </dgm:presLayoutVars>
      </dgm:prSet>
      <dgm:spPr/>
    </dgm:pt>
    <dgm:pt modelId="{4AC33A40-FF8A-4C01-A332-0894FC4E3C2B}" type="pres">
      <dgm:prSet presAssocID="{8080DA54-F730-4D28-A260-B9AD981E1256}" presName="FourNodes_1_text" presStyleLbl="node1" presStyleIdx="3" presStyleCnt="4">
        <dgm:presLayoutVars>
          <dgm:bulletEnabled val="1"/>
        </dgm:presLayoutVars>
      </dgm:prSet>
      <dgm:spPr/>
    </dgm:pt>
    <dgm:pt modelId="{D2A7EBB0-9912-4FCA-B5D9-45CCCBD0EEAB}" type="pres">
      <dgm:prSet presAssocID="{8080DA54-F730-4D28-A260-B9AD981E1256}" presName="FourNodes_2_text" presStyleLbl="node1" presStyleIdx="3" presStyleCnt="4">
        <dgm:presLayoutVars>
          <dgm:bulletEnabled val="1"/>
        </dgm:presLayoutVars>
      </dgm:prSet>
      <dgm:spPr/>
    </dgm:pt>
    <dgm:pt modelId="{6194E038-6201-4B58-BFFC-B6ADBC78B9BC}" type="pres">
      <dgm:prSet presAssocID="{8080DA54-F730-4D28-A260-B9AD981E1256}" presName="FourNodes_3_text" presStyleLbl="node1" presStyleIdx="3" presStyleCnt="4">
        <dgm:presLayoutVars>
          <dgm:bulletEnabled val="1"/>
        </dgm:presLayoutVars>
      </dgm:prSet>
      <dgm:spPr/>
    </dgm:pt>
    <dgm:pt modelId="{7E555B14-CDE8-450E-A9C1-5CE4EB79DDA0}" type="pres">
      <dgm:prSet presAssocID="{8080DA54-F730-4D28-A260-B9AD981E1256}" presName="FourNodes_4_text" presStyleLbl="node1" presStyleIdx="3" presStyleCnt="4">
        <dgm:presLayoutVars>
          <dgm:bulletEnabled val="1"/>
        </dgm:presLayoutVars>
      </dgm:prSet>
      <dgm:spPr/>
    </dgm:pt>
  </dgm:ptLst>
  <dgm:cxnLst>
    <dgm:cxn modelId="{C5F6991E-5DC0-409E-B5C8-B5DD124CC008}" srcId="{8080DA54-F730-4D28-A260-B9AD981E1256}" destId="{6776407E-1D23-4E14-A1FB-4F50D3BC7686}" srcOrd="2" destOrd="0" parTransId="{78B8AEEA-9141-4EDA-9408-F75EF60C51D2}" sibTransId="{C92AFA90-CD41-4A25-A915-DED82B37934E}"/>
    <dgm:cxn modelId="{37721931-BAF1-4EE2-91ED-C4208942AA7F}" type="presOf" srcId="{6776407E-1D23-4E14-A1FB-4F50D3BC7686}" destId="{D486A304-F35E-42B3-83FF-414A1C8787DB}" srcOrd="0" destOrd="0" presId="urn:microsoft.com/office/officeart/2005/8/layout/vProcess5"/>
    <dgm:cxn modelId="{6C0A0C3B-C0F5-4218-A4F2-4468635F3352}" type="presOf" srcId="{6776407E-1D23-4E14-A1FB-4F50D3BC7686}" destId="{6194E038-6201-4B58-BFFC-B6ADBC78B9BC}" srcOrd="1" destOrd="0" presId="urn:microsoft.com/office/officeart/2005/8/layout/vProcess5"/>
    <dgm:cxn modelId="{9A427B58-E1D6-45BE-923D-E1BE771C188D}" srcId="{8080DA54-F730-4D28-A260-B9AD981E1256}" destId="{CCAC1045-B1CE-4DCA-BB35-5496778F8B9D}" srcOrd="1" destOrd="0" parTransId="{A48D3476-A578-45DC-BFA1-8BC117B13234}" sibTransId="{AFDA2083-86FD-4F1D-BC51-5F25716AA801}"/>
    <dgm:cxn modelId="{1713957C-A231-4CBF-B8FF-6D13F7C6BD6E}" type="presOf" srcId="{AFDA2083-86FD-4F1D-BC51-5F25716AA801}" destId="{4FD4ED6E-36EF-411E-8171-BF8BB9AF5F16}" srcOrd="0" destOrd="0" presId="urn:microsoft.com/office/officeart/2005/8/layout/vProcess5"/>
    <dgm:cxn modelId="{9A06278B-4CEF-4BC0-8886-19FFC496F1D9}" type="presOf" srcId="{70E61FD4-BF21-4E76-B7DB-D34E39E42D9D}" destId="{FD6CD651-047A-42E9-A672-F9EE80941676}" srcOrd="0" destOrd="0" presId="urn:microsoft.com/office/officeart/2005/8/layout/vProcess5"/>
    <dgm:cxn modelId="{00D1408E-19E2-4C72-A1E7-E36C7782FD23}" type="presOf" srcId="{8080DA54-F730-4D28-A260-B9AD981E1256}" destId="{4F74D9F6-05A4-473B-9A33-C7012715A4A5}" srcOrd="0" destOrd="0" presId="urn:microsoft.com/office/officeart/2005/8/layout/vProcess5"/>
    <dgm:cxn modelId="{D05BE693-E2DA-4B1B-9801-A34F49802313}" srcId="{8080DA54-F730-4D28-A260-B9AD981E1256}" destId="{B95C9297-6FF0-49CF-B8AA-C8ED50EFE1D0}" srcOrd="0" destOrd="0" parTransId="{B683FEE4-7A5B-45CE-BD14-5FA827485F6D}" sibTransId="{D23C97A1-20CC-4069-A7A8-BB6152B99063}"/>
    <dgm:cxn modelId="{0B64F69C-A075-41E5-BC78-C994AA5E2B08}" type="presOf" srcId="{B95C9297-6FF0-49CF-B8AA-C8ED50EFE1D0}" destId="{699CB85A-3841-4147-8933-8B7C99B39C5F}" srcOrd="0" destOrd="0" presId="urn:microsoft.com/office/officeart/2005/8/layout/vProcess5"/>
    <dgm:cxn modelId="{11FCF9B1-79CC-4C45-8FD0-32D4C86D86B2}" type="presOf" srcId="{D23C97A1-20CC-4069-A7A8-BB6152B99063}" destId="{50589404-0724-4980-B83F-74B7D93CC7D2}" srcOrd="0" destOrd="0" presId="urn:microsoft.com/office/officeart/2005/8/layout/vProcess5"/>
    <dgm:cxn modelId="{7457F7BB-741B-4D9A-8232-54AAD72053FE}" type="presOf" srcId="{C92AFA90-CD41-4A25-A915-DED82B37934E}" destId="{89EB946A-7A3E-4289-A240-B8B2BA2F2922}" srcOrd="0" destOrd="0" presId="urn:microsoft.com/office/officeart/2005/8/layout/vProcess5"/>
    <dgm:cxn modelId="{ADCE3BBE-8C76-4C6A-AE88-14148E0FFFB8}" type="presOf" srcId="{CCAC1045-B1CE-4DCA-BB35-5496778F8B9D}" destId="{497E580A-1A94-4EF3-9B56-F64450648C86}" srcOrd="0" destOrd="0" presId="urn:microsoft.com/office/officeart/2005/8/layout/vProcess5"/>
    <dgm:cxn modelId="{CBA95DD8-BF0B-4A4D-A866-21C977781AAC}" type="presOf" srcId="{70E61FD4-BF21-4E76-B7DB-D34E39E42D9D}" destId="{7E555B14-CDE8-450E-A9C1-5CE4EB79DDA0}" srcOrd="1" destOrd="0" presId="urn:microsoft.com/office/officeart/2005/8/layout/vProcess5"/>
    <dgm:cxn modelId="{C4E77AF1-B154-47B3-80D1-FBD35D54BA2B}" type="presOf" srcId="{CCAC1045-B1CE-4DCA-BB35-5496778F8B9D}" destId="{D2A7EBB0-9912-4FCA-B5D9-45CCCBD0EEAB}" srcOrd="1" destOrd="0" presId="urn:microsoft.com/office/officeart/2005/8/layout/vProcess5"/>
    <dgm:cxn modelId="{6823A6F4-1E36-412F-BCC8-21BC9018AE86}" type="presOf" srcId="{B95C9297-6FF0-49CF-B8AA-C8ED50EFE1D0}" destId="{4AC33A40-FF8A-4C01-A332-0894FC4E3C2B}" srcOrd="1" destOrd="0" presId="urn:microsoft.com/office/officeart/2005/8/layout/vProcess5"/>
    <dgm:cxn modelId="{F89C38F8-7A0F-470B-A034-84E687339EE7}" srcId="{8080DA54-F730-4D28-A260-B9AD981E1256}" destId="{70E61FD4-BF21-4E76-B7DB-D34E39E42D9D}" srcOrd="3" destOrd="0" parTransId="{EC426345-10E4-4511-A0CA-C105AE86C96A}" sibTransId="{72AA2FBF-7949-4C1D-9CE4-9A0EF650D8C2}"/>
    <dgm:cxn modelId="{DD638E1A-B419-46D5-8032-913E3E1F4888}" type="presParOf" srcId="{4F74D9F6-05A4-473B-9A33-C7012715A4A5}" destId="{3250192C-1564-4F1C-BBE9-D246640FABDC}" srcOrd="0" destOrd="0" presId="urn:microsoft.com/office/officeart/2005/8/layout/vProcess5"/>
    <dgm:cxn modelId="{86641700-1694-4651-9593-CF7FFCC0204F}" type="presParOf" srcId="{4F74D9F6-05A4-473B-9A33-C7012715A4A5}" destId="{699CB85A-3841-4147-8933-8B7C99B39C5F}" srcOrd="1" destOrd="0" presId="urn:microsoft.com/office/officeart/2005/8/layout/vProcess5"/>
    <dgm:cxn modelId="{A22845EF-05EB-4F52-9DB1-631342467DAA}" type="presParOf" srcId="{4F74D9F6-05A4-473B-9A33-C7012715A4A5}" destId="{497E580A-1A94-4EF3-9B56-F64450648C86}" srcOrd="2" destOrd="0" presId="urn:microsoft.com/office/officeart/2005/8/layout/vProcess5"/>
    <dgm:cxn modelId="{E4EA9279-933A-496C-B23C-60A46A61F653}" type="presParOf" srcId="{4F74D9F6-05A4-473B-9A33-C7012715A4A5}" destId="{D486A304-F35E-42B3-83FF-414A1C8787DB}" srcOrd="3" destOrd="0" presId="urn:microsoft.com/office/officeart/2005/8/layout/vProcess5"/>
    <dgm:cxn modelId="{9C72C8C4-5DC5-45D4-9C38-16165D9B7D50}" type="presParOf" srcId="{4F74D9F6-05A4-473B-9A33-C7012715A4A5}" destId="{FD6CD651-047A-42E9-A672-F9EE80941676}" srcOrd="4" destOrd="0" presId="urn:microsoft.com/office/officeart/2005/8/layout/vProcess5"/>
    <dgm:cxn modelId="{41BD9828-B614-466E-B99F-3B3D7C45537B}" type="presParOf" srcId="{4F74D9F6-05A4-473B-9A33-C7012715A4A5}" destId="{50589404-0724-4980-B83F-74B7D93CC7D2}" srcOrd="5" destOrd="0" presId="urn:microsoft.com/office/officeart/2005/8/layout/vProcess5"/>
    <dgm:cxn modelId="{B9E5C623-1E7D-40C3-A697-DC3D8FC75CAF}" type="presParOf" srcId="{4F74D9F6-05A4-473B-9A33-C7012715A4A5}" destId="{4FD4ED6E-36EF-411E-8171-BF8BB9AF5F16}" srcOrd="6" destOrd="0" presId="urn:microsoft.com/office/officeart/2005/8/layout/vProcess5"/>
    <dgm:cxn modelId="{BEF2C748-CAC7-4AD8-802B-A4A2C0A521C3}" type="presParOf" srcId="{4F74D9F6-05A4-473B-9A33-C7012715A4A5}" destId="{89EB946A-7A3E-4289-A240-B8B2BA2F2922}" srcOrd="7" destOrd="0" presId="urn:microsoft.com/office/officeart/2005/8/layout/vProcess5"/>
    <dgm:cxn modelId="{54E187F7-F18E-47DE-9165-7E256122A33F}" type="presParOf" srcId="{4F74D9F6-05A4-473B-9A33-C7012715A4A5}" destId="{4AC33A40-FF8A-4C01-A332-0894FC4E3C2B}" srcOrd="8" destOrd="0" presId="urn:microsoft.com/office/officeart/2005/8/layout/vProcess5"/>
    <dgm:cxn modelId="{D80ACFDC-80B1-48D2-9299-8DD58193B185}" type="presParOf" srcId="{4F74D9F6-05A4-473B-9A33-C7012715A4A5}" destId="{D2A7EBB0-9912-4FCA-B5D9-45CCCBD0EEAB}" srcOrd="9" destOrd="0" presId="urn:microsoft.com/office/officeart/2005/8/layout/vProcess5"/>
    <dgm:cxn modelId="{A5441AE1-D5C7-4FC5-9446-5EE3B7C9992F}" type="presParOf" srcId="{4F74D9F6-05A4-473B-9A33-C7012715A4A5}" destId="{6194E038-6201-4B58-BFFC-B6ADBC78B9BC}" srcOrd="10" destOrd="0" presId="urn:microsoft.com/office/officeart/2005/8/layout/vProcess5"/>
    <dgm:cxn modelId="{20B0F150-3797-4F62-8FDA-B064A3CEDE37}" type="presParOf" srcId="{4F74D9F6-05A4-473B-9A33-C7012715A4A5}" destId="{7E555B14-CDE8-450E-A9C1-5CE4EB79DDA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EADBE93-A2C0-4DCD-B1B5-BACA47040931}"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F9425C14-FCF4-4609-B4C6-69ADA89F4CD9}">
      <dgm:prSet custT="1"/>
      <dgm:spPr/>
      <dgm:t>
        <a:bodyPr/>
        <a:lstStyle/>
        <a:p>
          <a:pPr>
            <a:lnSpc>
              <a:spcPct val="100000"/>
            </a:lnSpc>
          </a:pPr>
          <a:r>
            <a:rPr lang="en-US" sz="3200" dirty="0"/>
            <a:t>#3 – Rise of personalized learning</a:t>
          </a:r>
        </a:p>
      </dgm:t>
    </dgm:pt>
    <dgm:pt modelId="{440C1EE9-7B4F-4D2A-89FF-F02670B7E2D9}" type="parTrans" cxnId="{07D665FB-9450-405A-8014-CDA3A4CD75BA}">
      <dgm:prSet/>
      <dgm:spPr/>
      <dgm:t>
        <a:bodyPr/>
        <a:lstStyle/>
        <a:p>
          <a:endParaRPr lang="en-US" sz="2400"/>
        </a:p>
      </dgm:t>
    </dgm:pt>
    <dgm:pt modelId="{ED4BDB85-3774-48E1-AB7C-A1E0089C998E}" type="sibTrans" cxnId="{07D665FB-9450-405A-8014-CDA3A4CD75BA}">
      <dgm:prSet/>
      <dgm:spPr/>
      <dgm:t>
        <a:bodyPr/>
        <a:lstStyle/>
        <a:p>
          <a:endParaRPr lang="en-US" sz="2400"/>
        </a:p>
      </dgm:t>
    </dgm:pt>
    <dgm:pt modelId="{746D7CD9-932B-416F-B4A8-7D4505FE8112}">
      <dgm:prSet custT="1"/>
      <dgm:spPr/>
      <dgm:t>
        <a:bodyPr/>
        <a:lstStyle/>
        <a:p>
          <a:pPr>
            <a:lnSpc>
              <a:spcPct val="100000"/>
            </a:lnSpc>
          </a:pPr>
          <a:r>
            <a:rPr lang="en-US" sz="3200" dirty="0"/>
            <a:t>#4 – Future is here: eLearning</a:t>
          </a:r>
        </a:p>
      </dgm:t>
    </dgm:pt>
    <dgm:pt modelId="{38AF1033-E6EB-4268-B525-7F24DACF89D0}" type="parTrans" cxnId="{B9714164-E921-47DC-947A-A71FCF55F957}">
      <dgm:prSet/>
      <dgm:spPr/>
      <dgm:t>
        <a:bodyPr/>
        <a:lstStyle/>
        <a:p>
          <a:endParaRPr lang="en-US" sz="2400"/>
        </a:p>
      </dgm:t>
    </dgm:pt>
    <dgm:pt modelId="{EB4A0A45-0CB2-4CFC-BCB3-6E1BE446DF29}" type="sibTrans" cxnId="{B9714164-E921-47DC-947A-A71FCF55F957}">
      <dgm:prSet/>
      <dgm:spPr/>
      <dgm:t>
        <a:bodyPr/>
        <a:lstStyle/>
        <a:p>
          <a:endParaRPr lang="en-US" sz="2400"/>
        </a:p>
      </dgm:t>
    </dgm:pt>
    <dgm:pt modelId="{0A1CE387-6BFA-4749-9550-A6594E635083}">
      <dgm:prSet custT="1"/>
      <dgm:spPr/>
      <dgm:t>
        <a:bodyPr/>
        <a:lstStyle/>
        <a:p>
          <a:pPr>
            <a:lnSpc>
              <a:spcPct val="100000"/>
            </a:lnSpc>
          </a:pPr>
          <a:r>
            <a:rPr lang="en-US" sz="2800" dirty="0"/>
            <a:t>Meaningful and relevant training </a:t>
          </a:r>
        </a:p>
      </dgm:t>
    </dgm:pt>
    <dgm:pt modelId="{659FF90A-B02E-48C1-8745-7CD907E11FF8}" type="parTrans" cxnId="{BA1CFB47-A291-49DA-AB19-9DAFDEA9BA63}">
      <dgm:prSet/>
      <dgm:spPr/>
      <dgm:t>
        <a:bodyPr/>
        <a:lstStyle/>
        <a:p>
          <a:endParaRPr lang="en-US" sz="2400"/>
        </a:p>
      </dgm:t>
    </dgm:pt>
    <dgm:pt modelId="{7AF756F5-E1CA-48AF-8896-64B8551BAAC1}" type="sibTrans" cxnId="{BA1CFB47-A291-49DA-AB19-9DAFDEA9BA63}">
      <dgm:prSet/>
      <dgm:spPr/>
      <dgm:t>
        <a:bodyPr/>
        <a:lstStyle/>
        <a:p>
          <a:endParaRPr lang="en-US" sz="2400"/>
        </a:p>
      </dgm:t>
    </dgm:pt>
    <dgm:pt modelId="{0817605F-F688-4A00-B28F-A77DCF0322AF}">
      <dgm:prSet custT="1"/>
      <dgm:spPr/>
      <dgm:t>
        <a:bodyPr/>
        <a:lstStyle/>
        <a:p>
          <a:pPr>
            <a:lnSpc>
              <a:spcPct val="100000"/>
            </a:lnSpc>
          </a:pPr>
          <a:r>
            <a:rPr lang="en-US" sz="2800" dirty="0"/>
            <a:t>Training landscape has changed</a:t>
          </a:r>
        </a:p>
      </dgm:t>
    </dgm:pt>
    <dgm:pt modelId="{9ED1F7B6-0325-4532-A296-80FF5096238F}" type="parTrans" cxnId="{41A52008-B3BB-4E17-8898-C7B2CD0F22EE}">
      <dgm:prSet/>
      <dgm:spPr/>
      <dgm:t>
        <a:bodyPr/>
        <a:lstStyle/>
        <a:p>
          <a:endParaRPr lang="en-US" sz="2400"/>
        </a:p>
      </dgm:t>
    </dgm:pt>
    <dgm:pt modelId="{ED6DB8DE-7D09-4A03-B5AE-66627384C326}" type="sibTrans" cxnId="{41A52008-B3BB-4E17-8898-C7B2CD0F22EE}">
      <dgm:prSet/>
      <dgm:spPr/>
      <dgm:t>
        <a:bodyPr/>
        <a:lstStyle/>
        <a:p>
          <a:endParaRPr lang="en-US" sz="2400"/>
        </a:p>
      </dgm:t>
    </dgm:pt>
    <dgm:pt modelId="{FB92D0DA-8D05-4AF2-B528-44D1B80F007D}">
      <dgm:prSet custT="1"/>
      <dgm:spPr/>
      <dgm:t>
        <a:bodyPr/>
        <a:lstStyle/>
        <a:p>
          <a:pPr>
            <a:lnSpc>
              <a:spcPct val="100000"/>
            </a:lnSpc>
          </a:pPr>
          <a:r>
            <a:rPr lang="en-US" sz="2800" dirty="0"/>
            <a:t>50% reduction in development costs</a:t>
          </a:r>
        </a:p>
      </dgm:t>
    </dgm:pt>
    <dgm:pt modelId="{8C5B6E17-6452-4011-8808-F711756EC9FF}" type="parTrans" cxnId="{C293B773-294B-49B4-A6EB-FCCA5D04E5A8}">
      <dgm:prSet/>
      <dgm:spPr/>
      <dgm:t>
        <a:bodyPr/>
        <a:lstStyle/>
        <a:p>
          <a:endParaRPr lang="en-US" sz="2400"/>
        </a:p>
      </dgm:t>
    </dgm:pt>
    <dgm:pt modelId="{A9A202D8-72B8-480B-8AC1-CB22BD773ADB}" type="sibTrans" cxnId="{C293B773-294B-49B4-A6EB-FCCA5D04E5A8}">
      <dgm:prSet/>
      <dgm:spPr/>
      <dgm:t>
        <a:bodyPr/>
        <a:lstStyle/>
        <a:p>
          <a:endParaRPr lang="en-US" sz="2400"/>
        </a:p>
      </dgm:t>
    </dgm:pt>
    <dgm:pt modelId="{9ABBEA7B-8240-4B9F-8535-6EF553E74236}">
      <dgm:prSet custT="1"/>
      <dgm:spPr/>
      <dgm:t>
        <a:bodyPr/>
        <a:lstStyle/>
        <a:p>
          <a:pPr>
            <a:lnSpc>
              <a:spcPct val="100000"/>
            </a:lnSpc>
          </a:pPr>
          <a:r>
            <a:rPr lang="en-US" sz="2800" dirty="0"/>
            <a:t>Learner-centric</a:t>
          </a:r>
        </a:p>
      </dgm:t>
    </dgm:pt>
    <dgm:pt modelId="{4ECADA1E-3FD8-4EA5-9437-4D9EE5AEB11E}" type="parTrans" cxnId="{FEB47FBB-9199-4959-9A33-371B6391A040}">
      <dgm:prSet/>
      <dgm:spPr/>
      <dgm:t>
        <a:bodyPr/>
        <a:lstStyle/>
        <a:p>
          <a:endParaRPr lang="en-US" sz="2400"/>
        </a:p>
      </dgm:t>
    </dgm:pt>
    <dgm:pt modelId="{A27E2ED1-A453-4499-BEC6-8BE26F368313}" type="sibTrans" cxnId="{FEB47FBB-9199-4959-9A33-371B6391A040}">
      <dgm:prSet/>
      <dgm:spPr/>
      <dgm:t>
        <a:bodyPr/>
        <a:lstStyle/>
        <a:p>
          <a:endParaRPr lang="en-US" sz="2400"/>
        </a:p>
      </dgm:t>
    </dgm:pt>
    <dgm:pt modelId="{58687169-D4DE-45E4-AFA3-A8167FA2B821}">
      <dgm:prSet custT="1"/>
      <dgm:spPr/>
      <dgm:t>
        <a:bodyPr/>
        <a:lstStyle/>
        <a:p>
          <a:pPr>
            <a:lnSpc>
              <a:spcPct val="100000"/>
            </a:lnSpc>
          </a:pPr>
          <a:r>
            <a:rPr lang="en-US" sz="2800" dirty="0"/>
            <a:t>300% acceleration of learner development</a:t>
          </a:r>
        </a:p>
      </dgm:t>
    </dgm:pt>
    <dgm:pt modelId="{0F3F2B91-B907-4EF3-A9BB-D5D933521696}" type="parTrans" cxnId="{A8CD1FBE-BB6D-40C5-AD9D-8CAAECFD3C6F}">
      <dgm:prSet/>
      <dgm:spPr/>
      <dgm:t>
        <a:bodyPr/>
        <a:lstStyle/>
        <a:p>
          <a:endParaRPr lang="en-US" sz="2400"/>
        </a:p>
      </dgm:t>
    </dgm:pt>
    <dgm:pt modelId="{BA9B89D2-3D3B-4587-AC58-0A24772B924A}" type="sibTrans" cxnId="{A8CD1FBE-BB6D-40C5-AD9D-8CAAECFD3C6F}">
      <dgm:prSet/>
      <dgm:spPr/>
      <dgm:t>
        <a:bodyPr/>
        <a:lstStyle/>
        <a:p>
          <a:endParaRPr lang="en-US" sz="2400"/>
        </a:p>
      </dgm:t>
    </dgm:pt>
    <dgm:pt modelId="{01F81070-DCF2-4E8F-B160-64703BE80D81}" type="pres">
      <dgm:prSet presAssocID="{5EADBE93-A2C0-4DCD-B1B5-BACA47040931}" presName="root" presStyleCnt="0">
        <dgm:presLayoutVars>
          <dgm:dir/>
          <dgm:resizeHandles val="exact"/>
        </dgm:presLayoutVars>
      </dgm:prSet>
      <dgm:spPr/>
    </dgm:pt>
    <dgm:pt modelId="{995AEDE4-B8FA-4E2C-A2D3-C6F6A001110A}" type="pres">
      <dgm:prSet presAssocID="{F9425C14-FCF4-4609-B4C6-69ADA89F4CD9}" presName="compNode" presStyleCnt="0"/>
      <dgm:spPr/>
    </dgm:pt>
    <dgm:pt modelId="{8DCD830D-8681-4C4A-9252-F2E77333948A}" type="pres">
      <dgm:prSet presAssocID="{F9425C14-FCF4-4609-B4C6-69ADA89F4CD9}" presName="bgRect" presStyleLbl="bgShp" presStyleIdx="0" presStyleCnt="2" custLinFactNeighborX="197" custLinFactNeighborY="-197"/>
      <dgm:spPr/>
    </dgm:pt>
    <dgm:pt modelId="{E0E7E1C5-70BC-4B14-AD3E-F333456CB7AB}" type="pres">
      <dgm:prSet presAssocID="{F9425C14-FCF4-4609-B4C6-69ADA89F4CD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992836D8-7F55-463E-9175-EFEA7E359A8D}" type="pres">
      <dgm:prSet presAssocID="{F9425C14-FCF4-4609-B4C6-69ADA89F4CD9}" presName="spaceRect" presStyleCnt="0"/>
      <dgm:spPr/>
    </dgm:pt>
    <dgm:pt modelId="{19F9BD82-3E95-4885-A5DF-787B591E1B49}" type="pres">
      <dgm:prSet presAssocID="{F9425C14-FCF4-4609-B4C6-69ADA89F4CD9}" presName="parTx" presStyleLbl="revTx" presStyleIdx="0" presStyleCnt="4">
        <dgm:presLayoutVars>
          <dgm:chMax val="0"/>
          <dgm:chPref val="0"/>
        </dgm:presLayoutVars>
      </dgm:prSet>
      <dgm:spPr/>
    </dgm:pt>
    <dgm:pt modelId="{FD4C621A-3969-4F84-875B-3CA025D78C67}" type="pres">
      <dgm:prSet presAssocID="{F9425C14-FCF4-4609-B4C6-69ADA89F4CD9}" presName="desTx" presStyleLbl="revTx" presStyleIdx="1" presStyleCnt="4">
        <dgm:presLayoutVars/>
      </dgm:prSet>
      <dgm:spPr/>
    </dgm:pt>
    <dgm:pt modelId="{406D4557-C8E9-44A7-8CEA-B7CB0EA7F7D4}" type="pres">
      <dgm:prSet presAssocID="{ED4BDB85-3774-48E1-AB7C-A1E0089C998E}" presName="sibTrans" presStyleCnt="0"/>
      <dgm:spPr/>
    </dgm:pt>
    <dgm:pt modelId="{DE169330-3A41-411B-A03F-8B64B84AEECC}" type="pres">
      <dgm:prSet presAssocID="{746D7CD9-932B-416F-B4A8-7D4505FE8112}" presName="compNode" presStyleCnt="0"/>
      <dgm:spPr/>
    </dgm:pt>
    <dgm:pt modelId="{89A8E472-19BF-4A47-B17F-35F34D3F5F69}" type="pres">
      <dgm:prSet presAssocID="{746D7CD9-932B-416F-B4A8-7D4505FE8112}" presName="bgRect" presStyleLbl="bgShp" presStyleIdx="1" presStyleCnt="2" custLinFactNeighborX="197" custLinFactNeighborY="197"/>
      <dgm:spPr/>
    </dgm:pt>
    <dgm:pt modelId="{AABC0714-6729-4F35-B2D7-65CC638B5F79}" type="pres">
      <dgm:prSet presAssocID="{746D7CD9-932B-416F-B4A8-7D4505FE8112}" presName="iconRect" presStyleLbl="node1" presStyleIdx="1" presStyleCnt="2" custLinFactNeighborX="477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EC1EFE6C-B167-4139-9C8F-7DB794EE79D0}" type="pres">
      <dgm:prSet presAssocID="{746D7CD9-932B-416F-B4A8-7D4505FE8112}" presName="spaceRect" presStyleCnt="0"/>
      <dgm:spPr/>
    </dgm:pt>
    <dgm:pt modelId="{B5C2F31F-6273-4CA8-BCFA-96495F6D9713}" type="pres">
      <dgm:prSet presAssocID="{746D7CD9-932B-416F-B4A8-7D4505FE8112}" presName="parTx" presStyleLbl="revTx" presStyleIdx="2" presStyleCnt="4">
        <dgm:presLayoutVars>
          <dgm:chMax val="0"/>
          <dgm:chPref val="0"/>
        </dgm:presLayoutVars>
      </dgm:prSet>
      <dgm:spPr/>
    </dgm:pt>
    <dgm:pt modelId="{556412CB-8073-4056-B150-A77BFF4562E5}" type="pres">
      <dgm:prSet presAssocID="{746D7CD9-932B-416F-B4A8-7D4505FE8112}" presName="desTx" presStyleLbl="revTx" presStyleIdx="3" presStyleCnt="4">
        <dgm:presLayoutVars/>
      </dgm:prSet>
      <dgm:spPr/>
    </dgm:pt>
  </dgm:ptLst>
  <dgm:cxnLst>
    <dgm:cxn modelId="{41A52008-B3BB-4E17-8898-C7B2CD0F22EE}" srcId="{746D7CD9-932B-416F-B4A8-7D4505FE8112}" destId="{0817605F-F688-4A00-B28F-A77DCF0322AF}" srcOrd="0" destOrd="0" parTransId="{9ED1F7B6-0325-4532-A296-80FF5096238F}" sibTransId="{ED6DB8DE-7D09-4A03-B5AE-66627384C326}"/>
    <dgm:cxn modelId="{97A94708-8C80-4817-B814-A702F7EFC0CB}" type="presOf" srcId="{0817605F-F688-4A00-B28F-A77DCF0322AF}" destId="{556412CB-8073-4056-B150-A77BFF4562E5}" srcOrd="0" destOrd="0" presId="urn:microsoft.com/office/officeart/2018/2/layout/IconVerticalSolidList"/>
    <dgm:cxn modelId="{05B0A308-31FC-417C-9E3F-5CB6F2C5E4AA}" type="presOf" srcId="{5EADBE93-A2C0-4DCD-B1B5-BACA47040931}" destId="{01F81070-DCF2-4E8F-B160-64703BE80D81}" srcOrd="0" destOrd="0" presId="urn:microsoft.com/office/officeart/2018/2/layout/IconVerticalSolidList"/>
    <dgm:cxn modelId="{B9714164-E921-47DC-947A-A71FCF55F957}" srcId="{5EADBE93-A2C0-4DCD-B1B5-BACA47040931}" destId="{746D7CD9-932B-416F-B4A8-7D4505FE8112}" srcOrd="1" destOrd="0" parTransId="{38AF1033-E6EB-4268-B525-7F24DACF89D0}" sibTransId="{EB4A0A45-0CB2-4CFC-BCB3-6E1BE446DF29}"/>
    <dgm:cxn modelId="{BA1CFB47-A291-49DA-AB19-9DAFDEA9BA63}" srcId="{F9425C14-FCF4-4609-B4C6-69ADA89F4CD9}" destId="{0A1CE387-6BFA-4749-9550-A6594E635083}" srcOrd="0" destOrd="0" parTransId="{659FF90A-B02E-48C1-8745-7CD907E11FF8}" sibTransId="{7AF756F5-E1CA-48AF-8896-64B8551BAAC1}"/>
    <dgm:cxn modelId="{3F4A8069-9A8B-477F-8081-6893ACCE2DF9}" type="presOf" srcId="{0A1CE387-6BFA-4749-9550-A6594E635083}" destId="{FD4C621A-3969-4F84-875B-3CA025D78C67}" srcOrd="0" destOrd="0" presId="urn:microsoft.com/office/officeart/2018/2/layout/IconVerticalSolidList"/>
    <dgm:cxn modelId="{C293B773-294B-49B4-A6EB-FCCA5D04E5A8}" srcId="{746D7CD9-932B-416F-B4A8-7D4505FE8112}" destId="{FB92D0DA-8D05-4AF2-B528-44D1B80F007D}" srcOrd="1" destOrd="0" parTransId="{8C5B6E17-6452-4011-8808-F711756EC9FF}" sibTransId="{A9A202D8-72B8-480B-8AC1-CB22BD773ADB}"/>
    <dgm:cxn modelId="{9D523384-8697-4CED-B04E-CB4E8A6ACA60}" type="presOf" srcId="{746D7CD9-932B-416F-B4A8-7D4505FE8112}" destId="{B5C2F31F-6273-4CA8-BCFA-96495F6D9713}" srcOrd="0" destOrd="0" presId="urn:microsoft.com/office/officeart/2018/2/layout/IconVerticalSolidList"/>
    <dgm:cxn modelId="{FEB47FBB-9199-4959-9A33-371B6391A040}" srcId="{F9425C14-FCF4-4609-B4C6-69ADA89F4CD9}" destId="{9ABBEA7B-8240-4B9F-8535-6EF553E74236}" srcOrd="1" destOrd="0" parTransId="{4ECADA1E-3FD8-4EA5-9437-4D9EE5AEB11E}" sibTransId="{A27E2ED1-A453-4499-BEC6-8BE26F368313}"/>
    <dgm:cxn modelId="{A8CD1FBE-BB6D-40C5-AD9D-8CAAECFD3C6F}" srcId="{746D7CD9-932B-416F-B4A8-7D4505FE8112}" destId="{58687169-D4DE-45E4-AFA3-A8167FA2B821}" srcOrd="2" destOrd="0" parTransId="{0F3F2B91-B907-4EF3-A9BB-D5D933521696}" sibTransId="{BA9B89D2-3D3B-4587-AC58-0A24772B924A}"/>
    <dgm:cxn modelId="{7B2716DA-A124-480B-BA02-7209FF9AD185}" type="presOf" srcId="{9ABBEA7B-8240-4B9F-8535-6EF553E74236}" destId="{FD4C621A-3969-4F84-875B-3CA025D78C67}" srcOrd="0" destOrd="1" presId="urn:microsoft.com/office/officeart/2018/2/layout/IconVerticalSolidList"/>
    <dgm:cxn modelId="{75D1D8DC-22FF-4E82-9EFA-9421258E9D9F}" type="presOf" srcId="{FB92D0DA-8D05-4AF2-B528-44D1B80F007D}" destId="{556412CB-8073-4056-B150-A77BFF4562E5}" srcOrd="0" destOrd="1" presId="urn:microsoft.com/office/officeart/2018/2/layout/IconVerticalSolidList"/>
    <dgm:cxn modelId="{36B515ED-722E-4B55-894D-EAFB8A498952}" type="presOf" srcId="{58687169-D4DE-45E4-AFA3-A8167FA2B821}" destId="{556412CB-8073-4056-B150-A77BFF4562E5}" srcOrd="0" destOrd="2" presId="urn:microsoft.com/office/officeart/2018/2/layout/IconVerticalSolidList"/>
    <dgm:cxn modelId="{A2DC60F6-F473-4A33-BE02-D9E057DD0909}" type="presOf" srcId="{F9425C14-FCF4-4609-B4C6-69ADA89F4CD9}" destId="{19F9BD82-3E95-4885-A5DF-787B591E1B49}" srcOrd="0" destOrd="0" presId="urn:microsoft.com/office/officeart/2018/2/layout/IconVerticalSolidList"/>
    <dgm:cxn modelId="{07D665FB-9450-405A-8014-CDA3A4CD75BA}" srcId="{5EADBE93-A2C0-4DCD-B1B5-BACA47040931}" destId="{F9425C14-FCF4-4609-B4C6-69ADA89F4CD9}" srcOrd="0" destOrd="0" parTransId="{440C1EE9-7B4F-4D2A-89FF-F02670B7E2D9}" sibTransId="{ED4BDB85-3774-48E1-AB7C-A1E0089C998E}"/>
    <dgm:cxn modelId="{CAB97E4A-7BB4-4509-9483-712E0BBE770F}" type="presParOf" srcId="{01F81070-DCF2-4E8F-B160-64703BE80D81}" destId="{995AEDE4-B8FA-4E2C-A2D3-C6F6A001110A}" srcOrd="0" destOrd="0" presId="urn:microsoft.com/office/officeart/2018/2/layout/IconVerticalSolidList"/>
    <dgm:cxn modelId="{E4CD544F-E6D3-4F8F-87DE-076A7E350AB7}" type="presParOf" srcId="{995AEDE4-B8FA-4E2C-A2D3-C6F6A001110A}" destId="{8DCD830D-8681-4C4A-9252-F2E77333948A}" srcOrd="0" destOrd="0" presId="urn:microsoft.com/office/officeart/2018/2/layout/IconVerticalSolidList"/>
    <dgm:cxn modelId="{0182570A-AC69-4396-ADC2-CA28C13101C3}" type="presParOf" srcId="{995AEDE4-B8FA-4E2C-A2D3-C6F6A001110A}" destId="{E0E7E1C5-70BC-4B14-AD3E-F333456CB7AB}" srcOrd="1" destOrd="0" presId="urn:microsoft.com/office/officeart/2018/2/layout/IconVerticalSolidList"/>
    <dgm:cxn modelId="{35A7134B-E9C8-430B-ADCC-A961525AD39D}" type="presParOf" srcId="{995AEDE4-B8FA-4E2C-A2D3-C6F6A001110A}" destId="{992836D8-7F55-463E-9175-EFEA7E359A8D}" srcOrd="2" destOrd="0" presId="urn:microsoft.com/office/officeart/2018/2/layout/IconVerticalSolidList"/>
    <dgm:cxn modelId="{F8B39285-3115-4880-B686-7BB5DDEC321B}" type="presParOf" srcId="{995AEDE4-B8FA-4E2C-A2D3-C6F6A001110A}" destId="{19F9BD82-3E95-4885-A5DF-787B591E1B49}" srcOrd="3" destOrd="0" presId="urn:microsoft.com/office/officeart/2018/2/layout/IconVerticalSolidList"/>
    <dgm:cxn modelId="{9E92197A-0E16-4E9C-BA8D-60D5C4DC90A8}" type="presParOf" srcId="{995AEDE4-B8FA-4E2C-A2D3-C6F6A001110A}" destId="{FD4C621A-3969-4F84-875B-3CA025D78C67}" srcOrd="4" destOrd="0" presId="urn:microsoft.com/office/officeart/2018/2/layout/IconVerticalSolidList"/>
    <dgm:cxn modelId="{E89FDCC1-F4BE-42AC-B52B-616C9AAE2652}" type="presParOf" srcId="{01F81070-DCF2-4E8F-B160-64703BE80D81}" destId="{406D4557-C8E9-44A7-8CEA-B7CB0EA7F7D4}" srcOrd="1" destOrd="0" presId="urn:microsoft.com/office/officeart/2018/2/layout/IconVerticalSolidList"/>
    <dgm:cxn modelId="{29BD757E-51C2-420C-BECB-7F7980AC7930}" type="presParOf" srcId="{01F81070-DCF2-4E8F-B160-64703BE80D81}" destId="{DE169330-3A41-411B-A03F-8B64B84AEECC}" srcOrd="2" destOrd="0" presId="urn:microsoft.com/office/officeart/2018/2/layout/IconVerticalSolidList"/>
    <dgm:cxn modelId="{8EF5D355-9619-466F-B4A3-DCB7A15AC117}" type="presParOf" srcId="{DE169330-3A41-411B-A03F-8B64B84AEECC}" destId="{89A8E472-19BF-4A47-B17F-35F34D3F5F69}" srcOrd="0" destOrd="0" presId="urn:microsoft.com/office/officeart/2018/2/layout/IconVerticalSolidList"/>
    <dgm:cxn modelId="{53FE7C28-DAD8-4ED7-A152-B836E3FD92FF}" type="presParOf" srcId="{DE169330-3A41-411B-A03F-8B64B84AEECC}" destId="{AABC0714-6729-4F35-B2D7-65CC638B5F79}" srcOrd="1" destOrd="0" presId="urn:microsoft.com/office/officeart/2018/2/layout/IconVerticalSolidList"/>
    <dgm:cxn modelId="{47CE9961-77AC-4CB4-B8E1-B427F39FD20C}" type="presParOf" srcId="{DE169330-3A41-411B-A03F-8B64B84AEECC}" destId="{EC1EFE6C-B167-4139-9C8F-7DB794EE79D0}" srcOrd="2" destOrd="0" presId="urn:microsoft.com/office/officeart/2018/2/layout/IconVerticalSolidList"/>
    <dgm:cxn modelId="{13ABD98B-BA30-43AF-AC34-DCBE25C6A797}" type="presParOf" srcId="{DE169330-3A41-411B-A03F-8B64B84AEECC}" destId="{B5C2F31F-6273-4CA8-BCFA-96495F6D9713}" srcOrd="3" destOrd="0" presId="urn:microsoft.com/office/officeart/2018/2/layout/IconVerticalSolidList"/>
    <dgm:cxn modelId="{6B34C17E-8CA4-4573-9688-A1EA07D34384}" type="presParOf" srcId="{DE169330-3A41-411B-A03F-8B64B84AEECC}" destId="{556412CB-8073-4056-B150-A77BFF4562E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47D77B-0717-474A-B51C-58C6979A7652}"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D149F4A6-9034-4F3C-A10E-D7FDE0BEF2A8}">
      <dgm:prSet/>
      <dgm:spPr>
        <a:solidFill>
          <a:srgbClr val="002E6D"/>
        </a:solidFill>
      </dgm:spPr>
      <dgm:t>
        <a:bodyPr/>
        <a:lstStyle/>
        <a:p>
          <a:r>
            <a:rPr lang="en-US" b="0" baseline="0" dirty="0"/>
            <a:t>LMS supports ISC's guidance on process safety competency</a:t>
          </a:r>
          <a:endParaRPr lang="en-US" dirty="0"/>
        </a:p>
      </dgm:t>
    </dgm:pt>
    <dgm:pt modelId="{FB044B66-14DA-4668-9803-EC59E694752D}" type="parTrans" cxnId="{322690C4-20AF-4A2F-89F7-5E84375E7012}">
      <dgm:prSet/>
      <dgm:spPr/>
      <dgm:t>
        <a:bodyPr/>
        <a:lstStyle/>
        <a:p>
          <a:endParaRPr lang="en-US"/>
        </a:p>
      </dgm:t>
    </dgm:pt>
    <dgm:pt modelId="{0D6DD29C-4B19-4087-BB58-A788D8739082}" type="sibTrans" cxnId="{322690C4-20AF-4A2F-89F7-5E84375E7012}">
      <dgm:prSet/>
      <dgm:spPr/>
      <dgm:t>
        <a:bodyPr/>
        <a:lstStyle/>
        <a:p>
          <a:endParaRPr lang="en-US"/>
        </a:p>
      </dgm:t>
    </dgm:pt>
    <dgm:pt modelId="{9839431B-7E44-458F-A46D-A268BCA1BFA7}">
      <dgm:prSet/>
      <dgm:spPr>
        <a:ln>
          <a:solidFill>
            <a:srgbClr val="EF3E42"/>
          </a:solidFill>
        </a:ln>
      </dgm:spPr>
      <dgm:t>
        <a:bodyPr/>
        <a:lstStyle/>
        <a:p>
          <a:pPr>
            <a:buFont typeface="Wingdings" panose="05000000000000000000" pitchFamily="2" charset="2"/>
            <a:buChar char="§"/>
          </a:pPr>
          <a:endParaRPr lang="en-US" dirty="0"/>
        </a:p>
      </dgm:t>
    </dgm:pt>
    <dgm:pt modelId="{1ED10B7F-CA01-42D6-8F02-E67F99DD41EA}" type="parTrans" cxnId="{90F2E5E4-E8F8-4D89-975B-0605E0B79244}">
      <dgm:prSet/>
      <dgm:spPr/>
      <dgm:t>
        <a:bodyPr/>
        <a:lstStyle/>
        <a:p>
          <a:endParaRPr lang="en-US"/>
        </a:p>
      </dgm:t>
    </dgm:pt>
    <dgm:pt modelId="{17D2E503-C130-4380-AC8E-6CD0FA8DD0AC}" type="sibTrans" cxnId="{90F2E5E4-E8F8-4D89-975B-0605E0B79244}">
      <dgm:prSet/>
      <dgm:spPr/>
      <dgm:t>
        <a:bodyPr/>
        <a:lstStyle/>
        <a:p>
          <a:endParaRPr lang="en-US"/>
        </a:p>
      </dgm:t>
    </dgm:pt>
    <dgm:pt modelId="{C51FA12D-2DDB-4E96-ABA7-24B684D52326}">
      <dgm:prSet/>
      <dgm:spPr>
        <a:solidFill>
          <a:srgbClr val="EF3E42"/>
        </a:solidFill>
      </dgm:spPr>
      <dgm:t>
        <a:bodyPr/>
        <a:lstStyle/>
        <a:p>
          <a:r>
            <a:rPr lang="en-US" b="0" baseline="0" dirty="0"/>
            <a:t>LMS enhances competency frameworks</a:t>
          </a:r>
          <a:endParaRPr lang="en-US" dirty="0"/>
        </a:p>
      </dgm:t>
    </dgm:pt>
    <dgm:pt modelId="{A6E9581B-71E5-45AD-A3BF-A668D28621D8}" type="parTrans" cxnId="{21BA66E3-B60F-4B40-A0C3-04E09D7F4F89}">
      <dgm:prSet/>
      <dgm:spPr/>
      <dgm:t>
        <a:bodyPr/>
        <a:lstStyle/>
        <a:p>
          <a:endParaRPr lang="en-US"/>
        </a:p>
      </dgm:t>
    </dgm:pt>
    <dgm:pt modelId="{498EF199-FD7C-4874-9643-5B9E6316B672}" type="sibTrans" cxnId="{21BA66E3-B60F-4B40-A0C3-04E09D7F4F89}">
      <dgm:prSet/>
      <dgm:spPr/>
      <dgm:t>
        <a:bodyPr/>
        <a:lstStyle/>
        <a:p>
          <a:endParaRPr lang="en-US"/>
        </a:p>
      </dgm:t>
    </dgm:pt>
    <dgm:pt modelId="{64CD8091-4D60-4FBA-84A6-8BDE9B2DD424}">
      <dgm:prSet/>
      <dgm:spPr>
        <a:ln>
          <a:solidFill>
            <a:srgbClr val="002E6D"/>
          </a:solidFill>
        </a:ln>
      </dgm:spPr>
      <dgm:t>
        <a:bodyPr/>
        <a:lstStyle/>
        <a:p>
          <a:pPr>
            <a:buFont typeface="Wingdings" panose="05000000000000000000" pitchFamily="2" charset="2"/>
            <a:buChar char="§"/>
          </a:pPr>
          <a:r>
            <a:rPr lang="en-US" dirty="0"/>
            <a:t>Microlearning develops competencies incrementally to resolve gaps</a:t>
          </a:r>
        </a:p>
      </dgm:t>
    </dgm:pt>
    <dgm:pt modelId="{7A2F14A8-58D3-4B5A-9897-53D2B73E4019}" type="parTrans" cxnId="{E1D06D42-B4E2-4A78-A1E9-F6D1D2D93CAA}">
      <dgm:prSet/>
      <dgm:spPr/>
      <dgm:t>
        <a:bodyPr/>
        <a:lstStyle/>
        <a:p>
          <a:endParaRPr lang="en-US"/>
        </a:p>
      </dgm:t>
    </dgm:pt>
    <dgm:pt modelId="{716602F9-6E37-4B52-AABE-33C1F397962A}" type="sibTrans" cxnId="{E1D06D42-B4E2-4A78-A1E9-F6D1D2D93CAA}">
      <dgm:prSet/>
      <dgm:spPr/>
      <dgm:t>
        <a:bodyPr/>
        <a:lstStyle/>
        <a:p>
          <a:endParaRPr lang="en-US"/>
        </a:p>
      </dgm:t>
    </dgm:pt>
    <dgm:pt modelId="{6C54D651-31B0-451E-ACA5-128A2F41C112}">
      <dgm:prSet/>
      <dgm:spPr>
        <a:ln>
          <a:solidFill>
            <a:srgbClr val="002E6D"/>
          </a:solidFill>
        </a:ln>
      </dgm:spPr>
      <dgm:t>
        <a:bodyPr/>
        <a:lstStyle/>
        <a:p>
          <a:pPr>
            <a:buFont typeface="Wingdings" panose="05000000000000000000" pitchFamily="2" charset="2"/>
            <a:buChar char="§"/>
          </a:pPr>
          <a:r>
            <a:rPr lang="en-US" dirty="0"/>
            <a:t>Tailors learning journeys; supports competency mapping and succession planning</a:t>
          </a:r>
        </a:p>
      </dgm:t>
    </dgm:pt>
    <dgm:pt modelId="{BDB690DE-B141-4EFA-A555-D404A79D66E6}" type="parTrans" cxnId="{6710180C-EF0C-482A-8B43-E03421E12EA6}">
      <dgm:prSet/>
      <dgm:spPr/>
      <dgm:t>
        <a:bodyPr/>
        <a:lstStyle/>
        <a:p>
          <a:endParaRPr lang="en-US"/>
        </a:p>
      </dgm:t>
    </dgm:pt>
    <dgm:pt modelId="{B2E77CDE-455E-4260-9D9B-38752C47F226}" type="sibTrans" cxnId="{6710180C-EF0C-482A-8B43-E03421E12EA6}">
      <dgm:prSet/>
      <dgm:spPr/>
      <dgm:t>
        <a:bodyPr/>
        <a:lstStyle/>
        <a:p>
          <a:endParaRPr lang="en-US"/>
        </a:p>
      </dgm:t>
    </dgm:pt>
    <dgm:pt modelId="{E8CDA81B-9BC1-4869-8E07-58D4911D32A5}">
      <dgm:prSet/>
      <dgm:spPr>
        <a:solidFill>
          <a:srgbClr val="919195"/>
        </a:solidFill>
      </dgm:spPr>
      <dgm:t>
        <a:bodyPr/>
        <a:lstStyle/>
        <a:p>
          <a:r>
            <a:rPr lang="en-US" b="0" baseline="0" dirty="0"/>
            <a:t>Results: Boosted retention, more engagement, and acceleration of competencies to cultivate stronger process safety</a:t>
          </a:r>
          <a:endParaRPr lang="en-US" dirty="0"/>
        </a:p>
      </dgm:t>
    </dgm:pt>
    <dgm:pt modelId="{084FB251-9CBA-477C-B665-AA9DA4606692}" type="parTrans" cxnId="{C14B6CB1-761B-46C2-BB44-E0B882DDACE0}">
      <dgm:prSet/>
      <dgm:spPr/>
      <dgm:t>
        <a:bodyPr/>
        <a:lstStyle/>
        <a:p>
          <a:endParaRPr lang="en-US"/>
        </a:p>
      </dgm:t>
    </dgm:pt>
    <dgm:pt modelId="{E187DCF4-E011-423D-819B-99B80EB5B0E8}" type="sibTrans" cxnId="{C14B6CB1-761B-46C2-BB44-E0B882DDACE0}">
      <dgm:prSet/>
      <dgm:spPr/>
      <dgm:t>
        <a:bodyPr/>
        <a:lstStyle/>
        <a:p>
          <a:endParaRPr lang="en-US"/>
        </a:p>
      </dgm:t>
    </dgm:pt>
    <dgm:pt modelId="{06F5101E-6FBE-407F-A7E7-514692917973}">
      <dgm:prSet/>
      <dgm:spPr/>
      <dgm:t>
        <a:bodyPr/>
        <a:lstStyle/>
        <a:p>
          <a:pPr>
            <a:buFont typeface="Wingdings" panose="05000000000000000000" pitchFamily="2" charset="2"/>
            <a:buChar char="§"/>
          </a:pPr>
          <a:r>
            <a:rPr lang="en-US" dirty="0"/>
            <a:t>Robust reporting efficiently monitors competency levels</a:t>
          </a:r>
        </a:p>
      </dgm:t>
    </dgm:pt>
    <dgm:pt modelId="{812B48CD-0530-4FEC-A37B-95A247C59F77}" type="parTrans" cxnId="{23E6FA92-60F3-4BD1-9C28-FCB609BB6033}">
      <dgm:prSet/>
      <dgm:spPr/>
      <dgm:t>
        <a:bodyPr/>
        <a:lstStyle/>
        <a:p>
          <a:endParaRPr lang="en-US"/>
        </a:p>
      </dgm:t>
    </dgm:pt>
    <dgm:pt modelId="{87207602-4DAD-4A3D-8E3C-E97F3CD21F23}" type="sibTrans" cxnId="{23E6FA92-60F3-4BD1-9C28-FCB609BB6033}">
      <dgm:prSet/>
      <dgm:spPr/>
      <dgm:t>
        <a:bodyPr/>
        <a:lstStyle/>
        <a:p>
          <a:endParaRPr lang="en-US"/>
        </a:p>
      </dgm:t>
    </dgm:pt>
    <dgm:pt modelId="{7051ECC1-B0CD-4B42-AB2E-0F92EB03D457}">
      <dgm:prSet/>
      <dgm:spPr/>
      <dgm:t>
        <a:bodyPr/>
        <a:lstStyle/>
        <a:p>
          <a:pPr>
            <a:buFont typeface="Wingdings" panose="05000000000000000000" pitchFamily="2" charset="2"/>
            <a:buChar char="§"/>
          </a:pPr>
          <a:r>
            <a:rPr lang="en-US" dirty="0"/>
            <a:t>Automation features streamline and simplify management of training</a:t>
          </a:r>
        </a:p>
      </dgm:t>
    </dgm:pt>
    <dgm:pt modelId="{18D7475B-C204-484C-8988-23A7172CB839}" type="parTrans" cxnId="{57BA64C4-7A0E-408C-9ED6-240E7A527D82}">
      <dgm:prSet/>
      <dgm:spPr/>
      <dgm:t>
        <a:bodyPr/>
        <a:lstStyle/>
        <a:p>
          <a:endParaRPr lang="en-US"/>
        </a:p>
      </dgm:t>
    </dgm:pt>
    <dgm:pt modelId="{6F13A346-C548-4939-B18C-AE5E01F3AB7F}" type="sibTrans" cxnId="{57BA64C4-7A0E-408C-9ED6-240E7A527D82}">
      <dgm:prSet/>
      <dgm:spPr/>
      <dgm:t>
        <a:bodyPr/>
        <a:lstStyle/>
        <a:p>
          <a:endParaRPr lang="en-US"/>
        </a:p>
      </dgm:t>
    </dgm:pt>
    <dgm:pt modelId="{2CF693B6-B7B2-4318-A2F9-926B34619ED5}" type="pres">
      <dgm:prSet presAssocID="{8747D77B-0717-474A-B51C-58C6979A7652}" presName="linear" presStyleCnt="0">
        <dgm:presLayoutVars>
          <dgm:dir/>
          <dgm:animLvl val="lvl"/>
          <dgm:resizeHandles val="exact"/>
        </dgm:presLayoutVars>
      </dgm:prSet>
      <dgm:spPr/>
    </dgm:pt>
    <dgm:pt modelId="{466FD026-1533-4964-8896-653BE20E3C5F}" type="pres">
      <dgm:prSet presAssocID="{D149F4A6-9034-4F3C-A10E-D7FDE0BEF2A8}" presName="parentLin" presStyleCnt="0"/>
      <dgm:spPr/>
    </dgm:pt>
    <dgm:pt modelId="{3FFCFC93-2809-4763-94C3-F450C67E5825}" type="pres">
      <dgm:prSet presAssocID="{D149F4A6-9034-4F3C-A10E-D7FDE0BEF2A8}" presName="parentLeftMargin" presStyleLbl="node1" presStyleIdx="0" presStyleCnt="3"/>
      <dgm:spPr/>
    </dgm:pt>
    <dgm:pt modelId="{663E8259-15A3-460A-BFC9-5AC0D0F781C9}" type="pres">
      <dgm:prSet presAssocID="{D149F4A6-9034-4F3C-A10E-D7FDE0BEF2A8}" presName="parentText" presStyleLbl="node1" presStyleIdx="0" presStyleCnt="3">
        <dgm:presLayoutVars>
          <dgm:chMax val="0"/>
          <dgm:bulletEnabled val="1"/>
        </dgm:presLayoutVars>
      </dgm:prSet>
      <dgm:spPr/>
    </dgm:pt>
    <dgm:pt modelId="{667A29A4-BB04-4BAD-BDF7-5ECA5776A4D5}" type="pres">
      <dgm:prSet presAssocID="{D149F4A6-9034-4F3C-A10E-D7FDE0BEF2A8}" presName="negativeSpace" presStyleCnt="0"/>
      <dgm:spPr/>
    </dgm:pt>
    <dgm:pt modelId="{9F6A6AD0-AC4B-4498-B8C6-6628F9E0E7B4}" type="pres">
      <dgm:prSet presAssocID="{D149F4A6-9034-4F3C-A10E-D7FDE0BEF2A8}" presName="childText" presStyleLbl="conFgAcc1" presStyleIdx="0" presStyleCnt="3">
        <dgm:presLayoutVars>
          <dgm:bulletEnabled val="1"/>
        </dgm:presLayoutVars>
      </dgm:prSet>
      <dgm:spPr/>
    </dgm:pt>
    <dgm:pt modelId="{9E46C10D-6B8E-4A8F-97A0-8D2B3A44C659}" type="pres">
      <dgm:prSet presAssocID="{0D6DD29C-4B19-4087-BB58-A788D8739082}" presName="spaceBetweenRectangles" presStyleCnt="0"/>
      <dgm:spPr/>
    </dgm:pt>
    <dgm:pt modelId="{C6A14712-6ADA-4CBF-A00A-15F7CC737C02}" type="pres">
      <dgm:prSet presAssocID="{C51FA12D-2DDB-4E96-ABA7-24B684D52326}" presName="parentLin" presStyleCnt="0"/>
      <dgm:spPr/>
    </dgm:pt>
    <dgm:pt modelId="{09E6FCCD-BCF6-4715-B188-852F89689AD2}" type="pres">
      <dgm:prSet presAssocID="{C51FA12D-2DDB-4E96-ABA7-24B684D52326}" presName="parentLeftMargin" presStyleLbl="node1" presStyleIdx="0" presStyleCnt="3"/>
      <dgm:spPr/>
    </dgm:pt>
    <dgm:pt modelId="{C38F81C3-6CC9-458D-A50D-0067A530D7C5}" type="pres">
      <dgm:prSet presAssocID="{C51FA12D-2DDB-4E96-ABA7-24B684D52326}" presName="parentText" presStyleLbl="node1" presStyleIdx="1" presStyleCnt="3">
        <dgm:presLayoutVars>
          <dgm:chMax val="0"/>
          <dgm:bulletEnabled val="1"/>
        </dgm:presLayoutVars>
      </dgm:prSet>
      <dgm:spPr/>
    </dgm:pt>
    <dgm:pt modelId="{469807FE-1088-403A-98CB-D6B287944113}" type="pres">
      <dgm:prSet presAssocID="{C51FA12D-2DDB-4E96-ABA7-24B684D52326}" presName="negativeSpace" presStyleCnt="0"/>
      <dgm:spPr/>
    </dgm:pt>
    <dgm:pt modelId="{7DDCD082-3526-482C-B8AC-D44E0CC19A32}" type="pres">
      <dgm:prSet presAssocID="{C51FA12D-2DDB-4E96-ABA7-24B684D52326}" presName="childText" presStyleLbl="conFgAcc1" presStyleIdx="1" presStyleCnt="3">
        <dgm:presLayoutVars>
          <dgm:bulletEnabled val="1"/>
        </dgm:presLayoutVars>
      </dgm:prSet>
      <dgm:spPr/>
    </dgm:pt>
    <dgm:pt modelId="{CF93E23E-72EB-45D8-9EF1-55FCAD9097A5}" type="pres">
      <dgm:prSet presAssocID="{498EF199-FD7C-4874-9643-5B9E6316B672}" presName="spaceBetweenRectangles" presStyleCnt="0"/>
      <dgm:spPr/>
    </dgm:pt>
    <dgm:pt modelId="{7A699BF1-394B-4C99-86B5-E531B21DDE2D}" type="pres">
      <dgm:prSet presAssocID="{E8CDA81B-9BC1-4869-8E07-58D4911D32A5}" presName="parentLin" presStyleCnt="0"/>
      <dgm:spPr/>
    </dgm:pt>
    <dgm:pt modelId="{CFB251DB-60B8-4277-A2AB-DB4FD295B9F5}" type="pres">
      <dgm:prSet presAssocID="{E8CDA81B-9BC1-4869-8E07-58D4911D32A5}" presName="parentLeftMargin" presStyleLbl="node1" presStyleIdx="1" presStyleCnt="3"/>
      <dgm:spPr/>
    </dgm:pt>
    <dgm:pt modelId="{5CDAE5E6-A18E-484E-BFDC-963BCD55983F}" type="pres">
      <dgm:prSet presAssocID="{E8CDA81B-9BC1-4869-8E07-58D4911D32A5}" presName="parentText" presStyleLbl="node1" presStyleIdx="2" presStyleCnt="3">
        <dgm:presLayoutVars>
          <dgm:chMax val="0"/>
          <dgm:bulletEnabled val="1"/>
        </dgm:presLayoutVars>
      </dgm:prSet>
      <dgm:spPr/>
    </dgm:pt>
    <dgm:pt modelId="{33E8C75C-FF8B-46EB-8261-E06FD67C7D81}" type="pres">
      <dgm:prSet presAssocID="{E8CDA81B-9BC1-4869-8E07-58D4911D32A5}" presName="negativeSpace" presStyleCnt="0"/>
      <dgm:spPr/>
    </dgm:pt>
    <dgm:pt modelId="{D47BEF56-D3F1-4987-A8BE-7E9D7938B7A1}" type="pres">
      <dgm:prSet presAssocID="{E8CDA81B-9BC1-4869-8E07-58D4911D32A5}" presName="childText" presStyleLbl="conFgAcc1" presStyleIdx="2" presStyleCnt="3">
        <dgm:presLayoutVars>
          <dgm:bulletEnabled val="1"/>
        </dgm:presLayoutVars>
      </dgm:prSet>
      <dgm:spPr>
        <a:ln>
          <a:solidFill>
            <a:srgbClr val="EF3E42"/>
          </a:solidFill>
        </a:ln>
      </dgm:spPr>
    </dgm:pt>
  </dgm:ptLst>
  <dgm:cxnLst>
    <dgm:cxn modelId="{9F0ADA01-A033-4E85-8B2D-88BA19603DB7}" type="presOf" srcId="{64CD8091-4D60-4FBA-84A6-8BDE9B2DD424}" destId="{7DDCD082-3526-482C-B8AC-D44E0CC19A32}" srcOrd="0" destOrd="0" presId="urn:microsoft.com/office/officeart/2005/8/layout/list1"/>
    <dgm:cxn modelId="{6710180C-EF0C-482A-8B43-E03421E12EA6}" srcId="{C51FA12D-2DDB-4E96-ABA7-24B684D52326}" destId="{6C54D651-31B0-451E-ACA5-128A2F41C112}" srcOrd="1" destOrd="0" parTransId="{BDB690DE-B141-4EFA-A555-D404A79D66E6}" sibTransId="{B2E77CDE-455E-4260-9D9B-38752C47F226}"/>
    <dgm:cxn modelId="{996F4023-F58E-487B-9207-9CCD02734035}" type="presOf" srcId="{06F5101E-6FBE-407F-A7E7-514692917973}" destId="{7DDCD082-3526-482C-B8AC-D44E0CC19A32}" srcOrd="0" destOrd="2" presId="urn:microsoft.com/office/officeart/2005/8/layout/list1"/>
    <dgm:cxn modelId="{E1D06D42-B4E2-4A78-A1E9-F6D1D2D93CAA}" srcId="{C51FA12D-2DDB-4E96-ABA7-24B684D52326}" destId="{64CD8091-4D60-4FBA-84A6-8BDE9B2DD424}" srcOrd="0" destOrd="0" parTransId="{7A2F14A8-58D3-4B5A-9897-53D2B73E4019}" sibTransId="{716602F9-6E37-4B52-AABE-33C1F397962A}"/>
    <dgm:cxn modelId="{C24BAD48-D05F-4FFC-93D2-68EDB91EB548}" type="presOf" srcId="{D149F4A6-9034-4F3C-A10E-D7FDE0BEF2A8}" destId="{663E8259-15A3-460A-BFC9-5AC0D0F781C9}" srcOrd="1" destOrd="0" presId="urn:microsoft.com/office/officeart/2005/8/layout/list1"/>
    <dgm:cxn modelId="{4175E876-ADD5-47FB-8113-A8080BEE2171}" type="presOf" srcId="{E8CDA81B-9BC1-4869-8E07-58D4911D32A5}" destId="{5CDAE5E6-A18E-484E-BFDC-963BCD55983F}" srcOrd="1" destOrd="0" presId="urn:microsoft.com/office/officeart/2005/8/layout/list1"/>
    <dgm:cxn modelId="{48D7CB90-88F0-445C-814F-45CED7AD64A6}" type="presOf" srcId="{E8CDA81B-9BC1-4869-8E07-58D4911D32A5}" destId="{CFB251DB-60B8-4277-A2AB-DB4FD295B9F5}" srcOrd="0" destOrd="0" presId="urn:microsoft.com/office/officeart/2005/8/layout/list1"/>
    <dgm:cxn modelId="{23E6FA92-60F3-4BD1-9C28-FCB609BB6033}" srcId="{C51FA12D-2DDB-4E96-ABA7-24B684D52326}" destId="{06F5101E-6FBE-407F-A7E7-514692917973}" srcOrd="2" destOrd="0" parTransId="{812B48CD-0530-4FEC-A37B-95A247C59F77}" sibTransId="{87207602-4DAD-4A3D-8E3C-E97F3CD21F23}"/>
    <dgm:cxn modelId="{21E0AEAC-0104-4473-BB57-5E64AC03A8CE}" type="presOf" srcId="{C51FA12D-2DDB-4E96-ABA7-24B684D52326}" destId="{09E6FCCD-BCF6-4715-B188-852F89689AD2}" srcOrd="0" destOrd="0" presId="urn:microsoft.com/office/officeart/2005/8/layout/list1"/>
    <dgm:cxn modelId="{C14B6CB1-761B-46C2-BB44-E0B882DDACE0}" srcId="{8747D77B-0717-474A-B51C-58C6979A7652}" destId="{E8CDA81B-9BC1-4869-8E07-58D4911D32A5}" srcOrd="2" destOrd="0" parTransId="{084FB251-9CBA-477C-B665-AA9DA4606692}" sibTransId="{E187DCF4-E011-423D-819B-99B80EB5B0E8}"/>
    <dgm:cxn modelId="{57BA64C4-7A0E-408C-9ED6-240E7A527D82}" srcId="{C51FA12D-2DDB-4E96-ABA7-24B684D52326}" destId="{7051ECC1-B0CD-4B42-AB2E-0F92EB03D457}" srcOrd="3" destOrd="0" parTransId="{18D7475B-C204-484C-8988-23A7172CB839}" sibTransId="{6F13A346-C548-4939-B18C-AE5E01F3AB7F}"/>
    <dgm:cxn modelId="{322690C4-20AF-4A2F-89F7-5E84375E7012}" srcId="{8747D77B-0717-474A-B51C-58C6979A7652}" destId="{D149F4A6-9034-4F3C-A10E-D7FDE0BEF2A8}" srcOrd="0" destOrd="0" parTransId="{FB044B66-14DA-4668-9803-EC59E694752D}" sibTransId="{0D6DD29C-4B19-4087-BB58-A788D8739082}"/>
    <dgm:cxn modelId="{29F0F8D3-283C-4C45-9611-558FB90C2D75}" type="presOf" srcId="{7051ECC1-B0CD-4B42-AB2E-0F92EB03D457}" destId="{7DDCD082-3526-482C-B8AC-D44E0CC19A32}" srcOrd="0" destOrd="3" presId="urn:microsoft.com/office/officeart/2005/8/layout/list1"/>
    <dgm:cxn modelId="{21BA66E3-B60F-4B40-A0C3-04E09D7F4F89}" srcId="{8747D77B-0717-474A-B51C-58C6979A7652}" destId="{C51FA12D-2DDB-4E96-ABA7-24B684D52326}" srcOrd="1" destOrd="0" parTransId="{A6E9581B-71E5-45AD-A3BF-A668D28621D8}" sibTransId="{498EF199-FD7C-4874-9643-5B9E6316B672}"/>
    <dgm:cxn modelId="{272D88E4-FDF3-4AB0-A2A4-AA3061103B69}" type="presOf" srcId="{9839431B-7E44-458F-A46D-A268BCA1BFA7}" destId="{9F6A6AD0-AC4B-4498-B8C6-6628F9E0E7B4}" srcOrd="0" destOrd="0" presId="urn:microsoft.com/office/officeart/2005/8/layout/list1"/>
    <dgm:cxn modelId="{90F2E5E4-E8F8-4D89-975B-0605E0B79244}" srcId="{D149F4A6-9034-4F3C-A10E-D7FDE0BEF2A8}" destId="{9839431B-7E44-458F-A46D-A268BCA1BFA7}" srcOrd="0" destOrd="0" parTransId="{1ED10B7F-CA01-42D6-8F02-E67F99DD41EA}" sibTransId="{17D2E503-C130-4380-AC8E-6CD0FA8DD0AC}"/>
    <dgm:cxn modelId="{B5F9DFEC-925C-4C3F-AA54-92242B69EAC2}" type="presOf" srcId="{6C54D651-31B0-451E-ACA5-128A2F41C112}" destId="{7DDCD082-3526-482C-B8AC-D44E0CC19A32}" srcOrd="0" destOrd="1" presId="urn:microsoft.com/office/officeart/2005/8/layout/list1"/>
    <dgm:cxn modelId="{148CAEF5-1108-40F3-9D18-77C990EA1296}" type="presOf" srcId="{D149F4A6-9034-4F3C-A10E-D7FDE0BEF2A8}" destId="{3FFCFC93-2809-4763-94C3-F450C67E5825}" srcOrd="0" destOrd="0" presId="urn:microsoft.com/office/officeart/2005/8/layout/list1"/>
    <dgm:cxn modelId="{167CA4FB-9B69-4ED7-8DBC-AE2F818EEC64}" type="presOf" srcId="{8747D77B-0717-474A-B51C-58C6979A7652}" destId="{2CF693B6-B7B2-4318-A2F9-926B34619ED5}" srcOrd="0" destOrd="0" presId="urn:microsoft.com/office/officeart/2005/8/layout/list1"/>
    <dgm:cxn modelId="{1793EBFD-461D-4821-8C3C-B50133A9626F}" type="presOf" srcId="{C51FA12D-2DDB-4E96-ABA7-24B684D52326}" destId="{C38F81C3-6CC9-458D-A50D-0067A530D7C5}" srcOrd="1" destOrd="0" presId="urn:microsoft.com/office/officeart/2005/8/layout/list1"/>
    <dgm:cxn modelId="{7C57A306-F57C-4BB2-889A-0CA3EA5FCBC3}" type="presParOf" srcId="{2CF693B6-B7B2-4318-A2F9-926B34619ED5}" destId="{466FD026-1533-4964-8896-653BE20E3C5F}" srcOrd="0" destOrd="0" presId="urn:microsoft.com/office/officeart/2005/8/layout/list1"/>
    <dgm:cxn modelId="{9084CDE6-B9A0-4824-A85B-C0C52560A070}" type="presParOf" srcId="{466FD026-1533-4964-8896-653BE20E3C5F}" destId="{3FFCFC93-2809-4763-94C3-F450C67E5825}" srcOrd="0" destOrd="0" presId="urn:microsoft.com/office/officeart/2005/8/layout/list1"/>
    <dgm:cxn modelId="{95866BA8-F523-4ABC-BC60-E95D91BC49BC}" type="presParOf" srcId="{466FD026-1533-4964-8896-653BE20E3C5F}" destId="{663E8259-15A3-460A-BFC9-5AC0D0F781C9}" srcOrd="1" destOrd="0" presId="urn:microsoft.com/office/officeart/2005/8/layout/list1"/>
    <dgm:cxn modelId="{7014ED7D-2171-4627-A35F-A603817795EC}" type="presParOf" srcId="{2CF693B6-B7B2-4318-A2F9-926B34619ED5}" destId="{667A29A4-BB04-4BAD-BDF7-5ECA5776A4D5}" srcOrd="1" destOrd="0" presId="urn:microsoft.com/office/officeart/2005/8/layout/list1"/>
    <dgm:cxn modelId="{056EFF9A-19DE-416F-A59E-B8762A009AC4}" type="presParOf" srcId="{2CF693B6-B7B2-4318-A2F9-926B34619ED5}" destId="{9F6A6AD0-AC4B-4498-B8C6-6628F9E0E7B4}" srcOrd="2" destOrd="0" presId="urn:microsoft.com/office/officeart/2005/8/layout/list1"/>
    <dgm:cxn modelId="{8C8F6E08-A03B-46ED-AE14-273F0EAFD230}" type="presParOf" srcId="{2CF693B6-B7B2-4318-A2F9-926B34619ED5}" destId="{9E46C10D-6B8E-4A8F-97A0-8D2B3A44C659}" srcOrd="3" destOrd="0" presId="urn:microsoft.com/office/officeart/2005/8/layout/list1"/>
    <dgm:cxn modelId="{9CF90C3B-3F27-41CD-B7BA-E11385271A65}" type="presParOf" srcId="{2CF693B6-B7B2-4318-A2F9-926B34619ED5}" destId="{C6A14712-6ADA-4CBF-A00A-15F7CC737C02}" srcOrd="4" destOrd="0" presId="urn:microsoft.com/office/officeart/2005/8/layout/list1"/>
    <dgm:cxn modelId="{AC432589-2801-4F88-9E05-AEF2C22814B8}" type="presParOf" srcId="{C6A14712-6ADA-4CBF-A00A-15F7CC737C02}" destId="{09E6FCCD-BCF6-4715-B188-852F89689AD2}" srcOrd="0" destOrd="0" presId="urn:microsoft.com/office/officeart/2005/8/layout/list1"/>
    <dgm:cxn modelId="{ADFF7DFF-3C45-4009-A12E-7D956C524C6A}" type="presParOf" srcId="{C6A14712-6ADA-4CBF-A00A-15F7CC737C02}" destId="{C38F81C3-6CC9-458D-A50D-0067A530D7C5}" srcOrd="1" destOrd="0" presId="urn:microsoft.com/office/officeart/2005/8/layout/list1"/>
    <dgm:cxn modelId="{CE21EDDC-C2BD-4ED6-8A4E-C2CFD2419125}" type="presParOf" srcId="{2CF693B6-B7B2-4318-A2F9-926B34619ED5}" destId="{469807FE-1088-403A-98CB-D6B287944113}" srcOrd="5" destOrd="0" presId="urn:microsoft.com/office/officeart/2005/8/layout/list1"/>
    <dgm:cxn modelId="{C24A2B44-EFA6-4531-B791-C61EFE780F91}" type="presParOf" srcId="{2CF693B6-B7B2-4318-A2F9-926B34619ED5}" destId="{7DDCD082-3526-482C-B8AC-D44E0CC19A32}" srcOrd="6" destOrd="0" presId="urn:microsoft.com/office/officeart/2005/8/layout/list1"/>
    <dgm:cxn modelId="{D11D4E27-A867-46AD-932B-3BF638D073BE}" type="presParOf" srcId="{2CF693B6-B7B2-4318-A2F9-926B34619ED5}" destId="{CF93E23E-72EB-45D8-9EF1-55FCAD9097A5}" srcOrd="7" destOrd="0" presId="urn:microsoft.com/office/officeart/2005/8/layout/list1"/>
    <dgm:cxn modelId="{72A76ACB-3360-4D76-8C0F-57EE6D345428}" type="presParOf" srcId="{2CF693B6-B7B2-4318-A2F9-926B34619ED5}" destId="{7A699BF1-394B-4C99-86B5-E531B21DDE2D}" srcOrd="8" destOrd="0" presId="urn:microsoft.com/office/officeart/2005/8/layout/list1"/>
    <dgm:cxn modelId="{2FBB8828-BB69-4183-A40C-412153C0F5CF}" type="presParOf" srcId="{7A699BF1-394B-4C99-86B5-E531B21DDE2D}" destId="{CFB251DB-60B8-4277-A2AB-DB4FD295B9F5}" srcOrd="0" destOrd="0" presId="urn:microsoft.com/office/officeart/2005/8/layout/list1"/>
    <dgm:cxn modelId="{7E5C7E2A-7FB2-4F04-A586-108678194C7B}" type="presParOf" srcId="{7A699BF1-394B-4C99-86B5-E531B21DDE2D}" destId="{5CDAE5E6-A18E-484E-BFDC-963BCD55983F}" srcOrd="1" destOrd="0" presId="urn:microsoft.com/office/officeart/2005/8/layout/list1"/>
    <dgm:cxn modelId="{799104EA-D99E-4F30-9EF0-288F61461444}" type="presParOf" srcId="{2CF693B6-B7B2-4318-A2F9-926B34619ED5}" destId="{33E8C75C-FF8B-46EB-8261-E06FD67C7D81}" srcOrd="9" destOrd="0" presId="urn:microsoft.com/office/officeart/2005/8/layout/list1"/>
    <dgm:cxn modelId="{6E9D4B91-EA7F-4FB3-B220-B205AE14318B}" type="presParOf" srcId="{2CF693B6-B7B2-4318-A2F9-926B34619ED5}" destId="{D47BEF56-D3F1-4987-A8BE-7E9D7938B7A1}"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ADBE93-A2C0-4DCD-B1B5-BACA47040931}"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F9425C14-FCF4-4609-B4C6-69ADA89F4CD9}">
      <dgm:prSet/>
      <dgm:spPr>
        <a:solidFill>
          <a:srgbClr val="002E6D"/>
        </a:solidFill>
        <a:ln>
          <a:solidFill>
            <a:srgbClr val="002E6D"/>
          </a:solidFill>
        </a:ln>
      </dgm:spPr>
      <dgm:t>
        <a:bodyPr/>
        <a:lstStyle/>
        <a:p>
          <a:r>
            <a:rPr lang="en-US" dirty="0"/>
            <a:t>Notable roadmap plan: Process Safety Competency Guidance by </a:t>
          </a:r>
          <a:r>
            <a:rPr lang="en-US" dirty="0" err="1"/>
            <a:t>IChemE</a:t>
          </a:r>
          <a:r>
            <a:rPr lang="en-US" dirty="0"/>
            <a:t> ISC</a:t>
          </a:r>
        </a:p>
      </dgm:t>
    </dgm:pt>
    <dgm:pt modelId="{440C1EE9-7B4F-4D2A-89FF-F02670B7E2D9}" type="parTrans" cxnId="{07D665FB-9450-405A-8014-CDA3A4CD75BA}">
      <dgm:prSet/>
      <dgm:spPr/>
      <dgm:t>
        <a:bodyPr/>
        <a:lstStyle/>
        <a:p>
          <a:endParaRPr lang="en-US"/>
        </a:p>
      </dgm:t>
    </dgm:pt>
    <dgm:pt modelId="{ED4BDB85-3774-48E1-AB7C-A1E0089C998E}" type="sibTrans" cxnId="{07D665FB-9450-405A-8014-CDA3A4CD75BA}">
      <dgm:prSet/>
      <dgm:spPr/>
      <dgm:t>
        <a:bodyPr/>
        <a:lstStyle/>
        <a:p>
          <a:endParaRPr lang="en-US"/>
        </a:p>
      </dgm:t>
    </dgm:pt>
    <dgm:pt modelId="{ECA23973-5A85-4A2E-A3A5-343E592010B8}">
      <dgm:prSet/>
      <dgm:spPr>
        <a:solidFill>
          <a:srgbClr val="EF3E42"/>
        </a:solidFill>
      </dgm:spPr>
      <dgm:t>
        <a:bodyPr/>
        <a:lstStyle/>
        <a:p>
          <a:r>
            <a:rPr lang="en-US" dirty="0"/>
            <a:t>Six practical steps for competency framework implementation</a:t>
          </a:r>
        </a:p>
      </dgm:t>
    </dgm:pt>
    <dgm:pt modelId="{772D5E68-6DA7-43CE-AAB8-DDD9A80D0B0D}" type="parTrans" cxnId="{4E36281F-AF3E-42D6-8B74-A7C15BBDAF88}">
      <dgm:prSet/>
      <dgm:spPr/>
      <dgm:t>
        <a:bodyPr/>
        <a:lstStyle/>
        <a:p>
          <a:endParaRPr lang="en-US"/>
        </a:p>
      </dgm:t>
    </dgm:pt>
    <dgm:pt modelId="{0A5C826F-9666-408E-8985-7516F93E4D73}" type="sibTrans" cxnId="{4E36281F-AF3E-42D6-8B74-A7C15BBDAF88}">
      <dgm:prSet/>
      <dgm:spPr/>
      <dgm:t>
        <a:bodyPr/>
        <a:lstStyle/>
        <a:p>
          <a:endParaRPr lang="en-US"/>
        </a:p>
      </dgm:t>
    </dgm:pt>
    <dgm:pt modelId="{746D7CD9-932B-416F-B4A8-7D4505FE8112}">
      <dgm:prSet/>
      <dgm:spPr>
        <a:solidFill>
          <a:srgbClr val="919195"/>
        </a:solidFill>
      </dgm:spPr>
      <dgm:t>
        <a:bodyPr/>
        <a:lstStyle/>
        <a:p>
          <a:r>
            <a:rPr lang="en-US" dirty="0"/>
            <a:t>Paper examines:</a:t>
          </a:r>
        </a:p>
      </dgm:t>
    </dgm:pt>
    <dgm:pt modelId="{38AF1033-E6EB-4268-B525-7F24DACF89D0}" type="parTrans" cxnId="{B9714164-E921-47DC-947A-A71FCF55F957}">
      <dgm:prSet/>
      <dgm:spPr/>
      <dgm:t>
        <a:bodyPr/>
        <a:lstStyle/>
        <a:p>
          <a:endParaRPr lang="en-US"/>
        </a:p>
      </dgm:t>
    </dgm:pt>
    <dgm:pt modelId="{EB4A0A45-0CB2-4CFC-BCB3-6E1BE446DF29}" type="sibTrans" cxnId="{B9714164-E921-47DC-947A-A71FCF55F957}">
      <dgm:prSet/>
      <dgm:spPr/>
      <dgm:t>
        <a:bodyPr/>
        <a:lstStyle/>
        <a:p>
          <a:endParaRPr lang="en-US"/>
        </a:p>
      </dgm:t>
    </dgm:pt>
    <dgm:pt modelId="{AF478467-1B9C-4ACD-AFD4-F4004920E30E}">
      <dgm:prSet/>
      <dgm:spPr/>
      <dgm:t>
        <a:bodyPr/>
        <a:lstStyle/>
        <a:p>
          <a:pPr>
            <a:buFont typeface="Wingdings" panose="05000000000000000000" pitchFamily="2" charset="2"/>
            <a:buChar char="§"/>
          </a:pPr>
          <a:r>
            <a:rPr lang="en-US" dirty="0"/>
            <a:t>LMS champions competency-based training to strengthen competency development and overall safety performance</a:t>
          </a:r>
        </a:p>
      </dgm:t>
    </dgm:pt>
    <dgm:pt modelId="{625160E5-FC61-4F2C-98B9-CC3A5B95FB45}" type="parTrans" cxnId="{8FC3D35D-896B-4D8F-96A8-670296CC6E9A}">
      <dgm:prSet/>
      <dgm:spPr/>
      <dgm:t>
        <a:bodyPr/>
        <a:lstStyle/>
        <a:p>
          <a:endParaRPr lang="en-US"/>
        </a:p>
      </dgm:t>
    </dgm:pt>
    <dgm:pt modelId="{DC6E89CE-B29D-418A-A669-A8438EE9343B}" type="sibTrans" cxnId="{8FC3D35D-896B-4D8F-96A8-670296CC6E9A}">
      <dgm:prSet/>
      <dgm:spPr/>
      <dgm:t>
        <a:bodyPr/>
        <a:lstStyle/>
        <a:p>
          <a:endParaRPr lang="en-US"/>
        </a:p>
      </dgm:t>
    </dgm:pt>
    <dgm:pt modelId="{D8428BA0-CAF2-4EBF-8B65-1BF71BDE3285}">
      <dgm:prSet/>
      <dgm:spPr/>
      <dgm:t>
        <a:bodyPr/>
        <a:lstStyle/>
        <a:p>
          <a:pPr>
            <a:buFont typeface="Wingdings" panose="05000000000000000000" pitchFamily="2" charset="2"/>
            <a:buChar char="§"/>
          </a:pPr>
          <a:r>
            <a:rPr lang="en-US" dirty="0"/>
            <a:t>Enhancing competency frameworks via Learning Management System (LMS)</a:t>
          </a:r>
        </a:p>
      </dgm:t>
    </dgm:pt>
    <dgm:pt modelId="{07F79BBA-D19E-48DE-AC5D-E89BA96C0FDA}" type="parTrans" cxnId="{8C694A30-780F-4DCE-8FA5-EB1841C7B2DE}">
      <dgm:prSet/>
      <dgm:spPr/>
      <dgm:t>
        <a:bodyPr/>
        <a:lstStyle/>
        <a:p>
          <a:endParaRPr lang="en-US"/>
        </a:p>
      </dgm:t>
    </dgm:pt>
    <dgm:pt modelId="{1156A983-CA1D-4639-9857-FEDF703D9BE8}" type="sibTrans" cxnId="{8C694A30-780F-4DCE-8FA5-EB1841C7B2DE}">
      <dgm:prSet/>
      <dgm:spPr/>
      <dgm:t>
        <a:bodyPr/>
        <a:lstStyle/>
        <a:p>
          <a:endParaRPr lang="en-US"/>
        </a:p>
      </dgm:t>
    </dgm:pt>
    <dgm:pt modelId="{8E625B03-62E8-485C-B4E1-55C2E4F4086B}">
      <dgm:prSet/>
      <dgm:spPr>
        <a:solidFill>
          <a:srgbClr val="005596"/>
        </a:solidFill>
      </dgm:spPr>
      <dgm:t>
        <a:bodyPr/>
        <a:lstStyle/>
        <a:p>
          <a:r>
            <a:rPr lang="en-US" dirty="0"/>
            <a:t>Formal training and competency mapping is key</a:t>
          </a:r>
        </a:p>
      </dgm:t>
    </dgm:pt>
    <dgm:pt modelId="{C8EC35F4-5F80-4CC6-A255-1780D8E00227}" type="parTrans" cxnId="{CD9803B9-E596-45D0-BA2F-7D08CB3F4A6E}">
      <dgm:prSet/>
      <dgm:spPr/>
      <dgm:t>
        <a:bodyPr/>
        <a:lstStyle/>
        <a:p>
          <a:endParaRPr lang="en-US"/>
        </a:p>
      </dgm:t>
    </dgm:pt>
    <dgm:pt modelId="{85AED533-741F-421B-8414-4A85D9FAB062}" type="sibTrans" cxnId="{CD9803B9-E596-45D0-BA2F-7D08CB3F4A6E}">
      <dgm:prSet/>
      <dgm:spPr/>
      <dgm:t>
        <a:bodyPr/>
        <a:lstStyle/>
        <a:p>
          <a:endParaRPr lang="en-US"/>
        </a:p>
      </dgm:t>
    </dgm:pt>
    <dgm:pt modelId="{3167F2D0-B6BE-44A2-B20D-BE3A71823E8D}" type="pres">
      <dgm:prSet presAssocID="{5EADBE93-A2C0-4DCD-B1B5-BACA47040931}" presName="linear" presStyleCnt="0">
        <dgm:presLayoutVars>
          <dgm:animLvl val="lvl"/>
          <dgm:resizeHandles val="exact"/>
        </dgm:presLayoutVars>
      </dgm:prSet>
      <dgm:spPr/>
    </dgm:pt>
    <dgm:pt modelId="{E6C8A4B3-EC19-40B4-A49A-0BFAD80A1970}" type="pres">
      <dgm:prSet presAssocID="{F9425C14-FCF4-4609-B4C6-69ADA89F4CD9}" presName="parentText" presStyleLbl="node1" presStyleIdx="0" presStyleCnt="4">
        <dgm:presLayoutVars>
          <dgm:chMax val="0"/>
          <dgm:bulletEnabled val="1"/>
        </dgm:presLayoutVars>
      </dgm:prSet>
      <dgm:spPr/>
    </dgm:pt>
    <dgm:pt modelId="{67CBB6AE-0D29-432B-B936-B8CE0D025BF1}" type="pres">
      <dgm:prSet presAssocID="{ED4BDB85-3774-48E1-AB7C-A1E0089C998E}" presName="spacer" presStyleCnt="0"/>
      <dgm:spPr/>
    </dgm:pt>
    <dgm:pt modelId="{8ACCD10A-FBB3-4EBD-A839-2A0021D22BB2}" type="pres">
      <dgm:prSet presAssocID="{ECA23973-5A85-4A2E-A3A5-343E592010B8}" presName="parentText" presStyleLbl="node1" presStyleIdx="1" presStyleCnt="4" custLinFactNeighborX="199" custLinFactNeighborY="25239">
        <dgm:presLayoutVars>
          <dgm:chMax val="0"/>
          <dgm:bulletEnabled val="1"/>
        </dgm:presLayoutVars>
      </dgm:prSet>
      <dgm:spPr/>
    </dgm:pt>
    <dgm:pt modelId="{C601E75D-2342-447F-AC8C-A0B3C90C4D39}" type="pres">
      <dgm:prSet presAssocID="{0A5C826F-9666-408E-8985-7516F93E4D73}" presName="spacer" presStyleCnt="0"/>
      <dgm:spPr/>
    </dgm:pt>
    <dgm:pt modelId="{69908D16-BCCE-4BE3-AB6B-151307378CD1}" type="pres">
      <dgm:prSet presAssocID="{8E625B03-62E8-485C-B4E1-55C2E4F4086B}" presName="parentText" presStyleLbl="node1" presStyleIdx="2" presStyleCnt="4">
        <dgm:presLayoutVars>
          <dgm:chMax val="0"/>
          <dgm:bulletEnabled val="1"/>
        </dgm:presLayoutVars>
      </dgm:prSet>
      <dgm:spPr/>
    </dgm:pt>
    <dgm:pt modelId="{B67933C2-BDD3-49B7-9F13-E173FB6613FC}" type="pres">
      <dgm:prSet presAssocID="{85AED533-741F-421B-8414-4A85D9FAB062}" presName="spacer" presStyleCnt="0"/>
      <dgm:spPr/>
    </dgm:pt>
    <dgm:pt modelId="{F3BB4C09-110C-40B1-B975-962A4FCC262B}" type="pres">
      <dgm:prSet presAssocID="{746D7CD9-932B-416F-B4A8-7D4505FE8112}" presName="parentText" presStyleLbl="node1" presStyleIdx="3" presStyleCnt="4">
        <dgm:presLayoutVars>
          <dgm:chMax val="0"/>
          <dgm:bulletEnabled val="1"/>
        </dgm:presLayoutVars>
      </dgm:prSet>
      <dgm:spPr/>
    </dgm:pt>
    <dgm:pt modelId="{02EC2DD9-71C4-41FD-B957-6365D7F6FF73}" type="pres">
      <dgm:prSet presAssocID="{746D7CD9-932B-416F-B4A8-7D4505FE8112}" presName="childText" presStyleLbl="revTx" presStyleIdx="0" presStyleCnt="1">
        <dgm:presLayoutVars>
          <dgm:bulletEnabled val="1"/>
        </dgm:presLayoutVars>
      </dgm:prSet>
      <dgm:spPr/>
    </dgm:pt>
  </dgm:ptLst>
  <dgm:cxnLst>
    <dgm:cxn modelId="{4E36281F-AF3E-42D6-8B74-A7C15BBDAF88}" srcId="{5EADBE93-A2C0-4DCD-B1B5-BACA47040931}" destId="{ECA23973-5A85-4A2E-A3A5-343E592010B8}" srcOrd="1" destOrd="0" parTransId="{772D5E68-6DA7-43CE-AAB8-DDD9A80D0B0D}" sibTransId="{0A5C826F-9666-408E-8985-7516F93E4D73}"/>
    <dgm:cxn modelId="{438BC725-3494-4932-87C2-A6D4B9C85FB7}" type="presOf" srcId="{F9425C14-FCF4-4609-B4C6-69ADA89F4CD9}" destId="{E6C8A4B3-EC19-40B4-A49A-0BFAD80A1970}" srcOrd="0" destOrd="0" presId="urn:microsoft.com/office/officeart/2005/8/layout/vList2"/>
    <dgm:cxn modelId="{8C694A30-780F-4DCE-8FA5-EB1841C7B2DE}" srcId="{746D7CD9-932B-416F-B4A8-7D4505FE8112}" destId="{D8428BA0-CAF2-4EBF-8B65-1BF71BDE3285}" srcOrd="0" destOrd="0" parTransId="{07F79BBA-D19E-48DE-AC5D-E89BA96C0FDA}" sibTransId="{1156A983-CA1D-4639-9857-FEDF703D9BE8}"/>
    <dgm:cxn modelId="{8D8F4D40-FA03-46D6-A32B-27A9403572F1}" type="presOf" srcId="{8E625B03-62E8-485C-B4E1-55C2E4F4086B}" destId="{69908D16-BCCE-4BE3-AB6B-151307378CD1}" srcOrd="0" destOrd="0" presId="urn:microsoft.com/office/officeart/2005/8/layout/vList2"/>
    <dgm:cxn modelId="{8FC3D35D-896B-4D8F-96A8-670296CC6E9A}" srcId="{746D7CD9-932B-416F-B4A8-7D4505FE8112}" destId="{AF478467-1B9C-4ACD-AFD4-F4004920E30E}" srcOrd="1" destOrd="0" parTransId="{625160E5-FC61-4F2C-98B9-CC3A5B95FB45}" sibTransId="{DC6E89CE-B29D-418A-A669-A8438EE9343B}"/>
    <dgm:cxn modelId="{B9714164-E921-47DC-947A-A71FCF55F957}" srcId="{5EADBE93-A2C0-4DCD-B1B5-BACA47040931}" destId="{746D7CD9-932B-416F-B4A8-7D4505FE8112}" srcOrd="3" destOrd="0" parTransId="{38AF1033-E6EB-4268-B525-7F24DACF89D0}" sibTransId="{EB4A0A45-0CB2-4CFC-BCB3-6E1BE446DF29}"/>
    <dgm:cxn modelId="{F91BEA70-D29C-4A1E-B6C3-CBE89B5938A9}" type="presOf" srcId="{D8428BA0-CAF2-4EBF-8B65-1BF71BDE3285}" destId="{02EC2DD9-71C4-41FD-B957-6365D7F6FF73}" srcOrd="0" destOrd="0" presId="urn:microsoft.com/office/officeart/2005/8/layout/vList2"/>
    <dgm:cxn modelId="{10322B75-FC89-476F-8627-D3FDFDF48CA1}" type="presOf" srcId="{AF478467-1B9C-4ACD-AFD4-F4004920E30E}" destId="{02EC2DD9-71C4-41FD-B957-6365D7F6FF73}" srcOrd="0" destOrd="1" presId="urn:microsoft.com/office/officeart/2005/8/layout/vList2"/>
    <dgm:cxn modelId="{EC17C89D-71C3-4B76-A733-D007B0C12FEA}" type="presOf" srcId="{746D7CD9-932B-416F-B4A8-7D4505FE8112}" destId="{F3BB4C09-110C-40B1-B975-962A4FCC262B}" srcOrd="0" destOrd="0" presId="urn:microsoft.com/office/officeart/2005/8/layout/vList2"/>
    <dgm:cxn modelId="{CD9803B9-E596-45D0-BA2F-7D08CB3F4A6E}" srcId="{5EADBE93-A2C0-4DCD-B1B5-BACA47040931}" destId="{8E625B03-62E8-485C-B4E1-55C2E4F4086B}" srcOrd="2" destOrd="0" parTransId="{C8EC35F4-5F80-4CC6-A255-1780D8E00227}" sibTransId="{85AED533-741F-421B-8414-4A85D9FAB062}"/>
    <dgm:cxn modelId="{CE5E5ED8-0E4B-435D-8F13-FFAB57313375}" type="presOf" srcId="{5EADBE93-A2C0-4DCD-B1B5-BACA47040931}" destId="{3167F2D0-B6BE-44A2-B20D-BE3A71823E8D}" srcOrd="0" destOrd="0" presId="urn:microsoft.com/office/officeart/2005/8/layout/vList2"/>
    <dgm:cxn modelId="{A4205AE6-A6A7-4C3C-A80F-AA913543F891}" type="presOf" srcId="{ECA23973-5A85-4A2E-A3A5-343E592010B8}" destId="{8ACCD10A-FBB3-4EBD-A839-2A0021D22BB2}" srcOrd="0" destOrd="0" presId="urn:microsoft.com/office/officeart/2005/8/layout/vList2"/>
    <dgm:cxn modelId="{07D665FB-9450-405A-8014-CDA3A4CD75BA}" srcId="{5EADBE93-A2C0-4DCD-B1B5-BACA47040931}" destId="{F9425C14-FCF4-4609-B4C6-69ADA89F4CD9}" srcOrd="0" destOrd="0" parTransId="{440C1EE9-7B4F-4D2A-89FF-F02670B7E2D9}" sibTransId="{ED4BDB85-3774-48E1-AB7C-A1E0089C998E}"/>
    <dgm:cxn modelId="{6C3E1D05-AB19-4C91-9E4E-B8F1D0388D04}" type="presParOf" srcId="{3167F2D0-B6BE-44A2-B20D-BE3A71823E8D}" destId="{E6C8A4B3-EC19-40B4-A49A-0BFAD80A1970}" srcOrd="0" destOrd="0" presId="urn:microsoft.com/office/officeart/2005/8/layout/vList2"/>
    <dgm:cxn modelId="{E8E70E53-D200-4435-B925-D6EC53B7D587}" type="presParOf" srcId="{3167F2D0-B6BE-44A2-B20D-BE3A71823E8D}" destId="{67CBB6AE-0D29-432B-B936-B8CE0D025BF1}" srcOrd="1" destOrd="0" presId="urn:microsoft.com/office/officeart/2005/8/layout/vList2"/>
    <dgm:cxn modelId="{966F16B5-343E-496D-84AB-47FCC5927D1E}" type="presParOf" srcId="{3167F2D0-B6BE-44A2-B20D-BE3A71823E8D}" destId="{8ACCD10A-FBB3-4EBD-A839-2A0021D22BB2}" srcOrd="2" destOrd="0" presId="urn:microsoft.com/office/officeart/2005/8/layout/vList2"/>
    <dgm:cxn modelId="{B5A2A93A-3056-4F38-B1FE-E71447053139}" type="presParOf" srcId="{3167F2D0-B6BE-44A2-B20D-BE3A71823E8D}" destId="{C601E75D-2342-447F-AC8C-A0B3C90C4D39}" srcOrd="3" destOrd="0" presId="urn:microsoft.com/office/officeart/2005/8/layout/vList2"/>
    <dgm:cxn modelId="{B15C2FB5-A312-4955-9DB1-DD30A922BE6D}" type="presParOf" srcId="{3167F2D0-B6BE-44A2-B20D-BE3A71823E8D}" destId="{69908D16-BCCE-4BE3-AB6B-151307378CD1}" srcOrd="4" destOrd="0" presId="urn:microsoft.com/office/officeart/2005/8/layout/vList2"/>
    <dgm:cxn modelId="{1D2A9108-AA5E-42FC-AB1B-C744A17B7DDE}" type="presParOf" srcId="{3167F2D0-B6BE-44A2-B20D-BE3A71823E8D}" destId="{B67933C2-BDD3-49B7-9F13-E173FB6613FC}" srcOrd="5" destOrd="0" presId="urn:microsoft.com/office/officeart/2005/8/layout/vList2"/>
    <dgm:cxn modelId="{E101D046-1B12-48C1-AA6E-2B18856A4109}" type="presParOf" srcId="{3167F2D0-B6BE-44A2-B20D-BE3A71823E8D}" destId="{F3BB4C09-110C-40B1-B975-962A4FCC262B}" srcOrd="6" destOrd="0" presId="urn:microsoft.com/office/officeart/2005/8/layout/vList2"/>
    <dgm:cxn modelId="{91DC5A45-EA7E-4E3A-9456-F4F869B8C4E0}" type="presParOf" srcId="{3167F2D0-B6BE-44A2-B20D-BE3A71823E8D}" destId="{02EC2DD9-71C4-41FD-B957-6365D7F6FF7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021BB-E9BA-4F47-BC8B-950096A993BC}"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96F82438-23D3-4424-8E4F-FED74325E41A}">
      <dgm:prSet/>
      <dgm:spPr>
        <a:solidFill>
          <a:srgbClr val="002E6D"/>
        </a:solidFill>
        <a:ln>
          <a:solidFill>
            <a:srgbClr val="002E6D"/>
          </a:solidFill>
        </a:ln>
      </dgm:spPr>
      <dgm:t>
        <a:bodyPr/>
        <a:lstStyle/>
        <a:p>
          <a:r>
            <a:rPr lang="en-US" dirty="0"/>
            <a:t>Competency development and training is fundamental to proper process safety</a:t>
          </a:r>
        </a:p>
      </dgm:t>
    </dgm:pt>
    <dgm:pt modelId="{2873745B-9AB8-4EF5-AD6B-622F848B5BA9}" type="parTrans" cxnId="{1DC77EA5-F390-4026-8FA9-3EA40AED894C}">
      <dgm:prSet/>
      <dgm:spPr/>
      <dgm:t>
        <a:bodyPr/>
        <a:lstStyle/>
        <a:p>
          <a:endParaRPr lang="en-US"/>
        </a:p>
      </dgm:t>
    </dgm:pt>
    <dgm:pt modelId="{CE118387-4173-424D-A9D0-5A5507D64BF9}" type="sibTrans" cxnId="{1DC77EA5-F390-4026-8FA9-3EA40AED894C}">
      <dgm:prSet/>
      <dgm:spPr/>
      <dgm:t>
        <a:bodyPr/>
        <a:lstStyle/>
        <a:p>
          <a:endParaRPr lang="en-US"/>
        </a:p>
      </dgm:t>
    </dgm:pt>
    <dgm:pt modelId="{D7942F56-AAEB-42CC-9D53-0EA568F21508}">
      <dgm:prSet/>
      <dgm:spPr>
        <a:solidFill>
          <a:srgbClr val="EF3E42"/>
        </a:solidFill>
        <a:ln>
          <a:solidFill>
            <a:srgbClr val="EF3E42"/>
          </a:solidFill>
        </a:ln>
      </dgm:spPr>
      <dgm:t>
        <a:bodyPr/>
        <a:lstStyle/>
        <a:p>
          <a:r>
            <a:rPr lang="en-US" dirty="0"/>
            <a:t>Shifting times</a:t>
          </a:r>
        </a:p>
      </dgm:t>
    </dgm:pt>
    <dgm:pt modelId="{8FE09643-0CED-460E-AE09-668EF158F6D2}" type="parTrans" cxnId="{486094BB-CEC4-435A-94F9-E059E1BA9057}">
      <dgm:prSet/>
      <dgm:spPr/>
      <dgm:t>
        <a:bodyPr/>
        <a:lstStyle/>
        <a:p>
          <a:endParaRPr lang="en-US"/>
        </a:p>
      </dgm:t>
    </dgm:pt>
    <dgm:pt modelId="{E6BD894F-7BF8-4711-B9EA-3B1010933ED1}" type="sibTrans" cxnId="{486094BB-CEC4-435A-94F9-E059E1BA9057}">
      <dgm:prSet/>
      <dgm:spPr/>
      <dgm:t>
        <a:bodyPr/>
        <a:lstStyle/>
        <a:p>
          <a:endParaRPr lang="en-US"/>
        </a:p>
      </dgm:t>
    </dgm:pt>
    <dgm:pt modelId="{F0F36451-3915-40C8-978B-870DBD3D7E58}">
      <dgm:prSet/>
      <dgm:spPr>
        <a:gradFill flip="none" rotWithShape="1">
          <a:gsLst>
            <a:gs pos="0">
              <a:srgbClr val="EF3E42">
                <a:tint val="66000"/>
                <a:satMod val="160000"/>
              </a:srgbClr>
            </a:gs>
            <a:gs pos="50000">
              <a:srgbClr val="EF3E42">
                <a:tint val="44500"/>
                <a:satMod val="160000"/>
              </a:srgbClr>
            </a:gs>
            <a:gs pos="100000">
              <a:srgbClr val="EF3E42">
                <a:tint val="23500"/>
                <a:satMod val="160000"/>
              </a:srgbClr>
            </a:gs>
          </a:gsLst>
          <a:lin ang="16200000" scaled="1"/>
          <a:tileRect/>
        </a:gradFill>
      </dgm:spPr>
      <dgm:t>
        <a:bodyPr/>
        <a:lstStyle/>
        <a:p>
          <a:pPr>
            <a:buFont typeface="Wingdings" panose="05000000000000000000" pitchFamily="2" charset="2"/>
            <a:buChar char="§"/>
          </a:pPr>
          <a:r>
            <a:rPr lang="en-US" dirty="0"/>
            <a:t>Pre-COVID: Global competency crisis looming</a:t>
          </a:r>
        </a:p>
      </dgm:t>
    </dgm:pt>
    <dgm:pt modelId="{133F6C27-D16A-4891-974A-115F40A190AF}" type="parTrans" cxnId="{75B97E22-D2C3-4ACF-B3C8-2839BE13FEA4}">
      <dgm:prSet/>
      <dgm:spPr/>
      <dgm:t>
        <a:bodyPr/>
        <a:lstStyle/>
        <a:p>
          <a:endParaRPr lang="en-US"/>
        </a:p>
      </dgm:t>
    </dgm:pt>
    <dgm:pt modelId="{29CD97AA-1350-4B45-98C6-B0BC99D01142}" type="sibTrans" cxnId="{75B97E22-D2C3-4ACF-B3C8-2839BE13FEA4}">
      <dgm:prSet/>
      <dgm:spPr/>
      <dgm:t>
        <a:bodyPr/>
        <a:lstStyle/>
        <a:p>
          <a:endParaRPr lang="en-US"/>
        </a:p>
      </dgm:t>
    </dgm:pt>
    <dgm:pt modelId="{F2DA4644-49E7-4290-9C97-1BE8AA68B845}">
      <dgm:prSet/>
      <dgm:spPr>
        <a:gradFill flip="none" rotWithShape="1">
          <a:gsLst>
            <a:gs pos="0">
              <a:srgbClr val="EF3E42">
                <a:tint val="66000"/>
                <a:satMod val="160000"/>
              </a:srgbClr>
            </a:gs>
            <a:gs pos="50000">
              <a:srgbClr val="EF3E42">
                <a:tint val="44500"/>
                <a:satMod val="160000"/>
              </a:srgbClr>
            </a:gs>
            <a:gs pos="100000">
              <a:srgbClr val="EF3E42">
                <a:tint val="23500"/>
                <a:satMod val="160000"/>
              </a:srgbClr>
            </a:gs>
          </a:gsLst>
          <a:lin ang="16200000" scaled="1"/>
          <a:tileRect/>
        </a:gradFill>
      </dgm:spPr>
      <dgm:t>
        <a:bodyPr/>
        <a:lstStyle/>
        <a:p>
          <a:pPr>
            <a:buFont typeface="Wingdings" panose="05000000000000000000" pitchFamily="2" charset="2"/>
            <a:buChar char="§"/>
          </a:pPr>
          <a:r>
            <a:rPr lang="en-US" dirty="0"/>
            <a:t>COVID: Online Learning Environments (OLEs) skyrocketed &amp; disruption to “preparedness”</a:t>
          </a:r>
        </a:p>
      </dgm:t>
    </dgm:pt>
    <dgm:pt modelId="{6F9C4498-8252-4404-BD81-8EA288B4CC13}" type="parTrans" cxnId="{CDE61E02-7905-450A-B4DF-195D497838F7}">
      <dgm:prSet/>
      <dgm:spPr/>
      <dgm:t>
        <a:bodyPr/>
        <a:lstStyle/>
        <a:p>
          <a:endParaRPr lang="en-US"/>
        </a:p>
      </dgm:t>
    </dgm:pt>
    <dgm:pt modelId="{DDE61C43-3104-4FD0-90E5-1AE78F08FCA3}" type="sibTrans" cxnId="{CDE61E02-7905-450A-B4DF-195D497838F7}">
      <dgm:prSet/>
      <dgm:spPr/>
      <dgm:t>
        <a:bodyPr/>
        <a:lstStyle/>
        <a:p>
          <a:endParaRPr lang="en-US"/>
        </a:p>
      </dgm:t>
    </dgm:pt>
    <dgm:pt modelId="{80AAB1FC-F0D9-4A4A-9001-DCD1618E7037}">
      <dgm:prSet/>
      <dgm:spPr>
        <a:gradFill flip="none" rotWithShape="1">
          <a:gsLst>
            <a:gs pos="0">
              <a:srgbClr val="EF3E42">
                <a:tint val="66000"/>
                <a:satMod val="160000"/>
              </a:srgbClr>
            </a:gs>
            <a:gs pos="50000">
              <a:srgbClr val="EF3E42">
                <a:tint val="44500"/>
                <a:satMod val="160000"/>
              </a:srgbClr>
            </a:gs>
            <a:gs pos="100000">
              <a:srgbClr val="EF3E42">
                <a:tint val="23500"/>
                <a:satMod val="160000"/>
              </a:srgbClr>
            </a:gs>
          </a:gsLst>
          <a:lin ang="16200000" scaled="1"/>
          <a:tileRect/>
        </a:gradFill>
      </dgm:spPr>
      <dgm:t>
        <a:bodyPr/>
        <a:lstStyle/>
        <a:p>
          <a:pPr>
            <a:buFont typeface="Wingdings" panose="05000000000000000000" pitchFamily="2" charset="2"/>
            <a:buChar char="§"/>
          </a:pPr>
          <a:r>
            <a:rPr lang="en-US" dirty="0"/>
            <a:t>Post-COVID: Leap in value for integrating learning technology &amp; new definition for competency</a:t>
          </a:r>
        </a:p>
      </dgm:t>
    </dgm:pt>
    <dgm:pt modelId="{6D53466E-E9FD-4D4A-B09E-0D80898B6954}" type="parTrans" cxnId="{A0E49F29-0982-4E81-B656-851620C0C3DB}">
      <dgm:prSet/>
      <dgm:spPr/>
      <dgm:t>
        <a:bodyPr/>
        <a:lstStyle/>
        <a:p>
          <a:endParaRPr lang="en-US"/>
        </a:p>
      </dgm:t>
    </dgm:pt>
    <dgm:pt modelId="{D8F93CDE-39D9-4C6E-BD7D-AD6B176A02AA}" type="sibTrans" cxnId="{A0E49F29-0982-4E81-B656-851620C0C3DB}">
      <dgm:prSet/>
      <dgm:spPr/>
      <dgm:t>
        <a:bodyPr/>
        <a:lstStyle/>
        <a:p>
          <a:endParaRPr lang="en-US"/>
        </a:p>
      </dgm:t>
    </dgm:pt>
    <dgm:pt modelId="{D1749DC4-106E-48EA-BEE1-F19EFD57C303}">
      <dgm:prSet/>
      <dgm:spPr>
        <a:solidFill>
          <a:srgbClr val="919195"/>
        </a:solidFill>
        <a:ln>
          <a:solidFill>
            <a:srgbClr val="919195"/>
          </a:solidFill>
        </a:ln>
      </dgm:spPr>
      <dgm:t>
        <a:bodyPr/>
        <a:lstStyle/>
        <a:p>
          <a:r>
            <a:rPr lang="en-US" dirty="0"/>
            <a:t>LMS enhances competency development programs</a:t>
          </a:r>
        </a:p>
      </dgm:t>
    </dgm:pt>
    <dgm:pt modelId="{5570DC53-626A-48DC-8943-898915E01453}" type="parTrans" cxnId="{13A74BD5-ACB0-4C0E-9FCE-485EB5B4AA19}">
      <dgm:prSet/>
      <dgm:spPr/>
      <dgm:t>
        <a:bodyPr/>
        <a:lstStyle/>
        <a:p>
          <a:endParaRPr lang="en-US"/>
        </a:p>
      </dgm:t>
    </dgm:pt>
    <dgm:pt modelId="{47118074-FD71-4FDA-8003-202DF1A9ED46}" type="sibTrans" cxnId="{13A74BD5-ACB0-4C0E-9FCE-485EB5B4AA19}">
      <dgm:prSet/>
      <dgm:spPr/>
      <dgm:t>
        <a:bodyPr/>
        <a:lstStyle/>
        <a:p>
          <a:endParaRPr lang="en-US"/>
        </a:p>
      </dgm:t>
    </dgm:pt>
    <dgm:pt modelId="{1AF68C15-E364-4EA5-B1FF-566631877C78}" type="pres">
      <dgm:prSet presAssocID="{CE2021BB-E9BA-4F47-BC8B-950096A993BC}" presName="Name0" presStyleCnt="0">
        <dgm:presLayoutVars>
          <dgm:dir/>
          <dgm:animLvl val="lvl"/>
          <dgm:resizeHandles val="exact"/>
        </dgm:presLayoutVars>
      </dgm:prSet>
      <dgm:spPr/>
    </dgm:pt>
    <dgm:pt modelId="{056EE87D-4E18-46BE-9825-7A29AFB34B32}" type="pres">
      <dgm:prSet presAssocID="{D1749DC4-106E-48EA-BEE1-F19EFD57C303}" presName="boxAndChildren" presStyleCnt="0"/>
      <dgm:spPr/>
    </dgm:pt>
    <dgm:pt modelId="{2E9B7B96-E695-410E-9A3A-94CA77DE4F70}" type="pres">
      <dgm:prSet presAssocID="{D1749DC4-106E-48EA-BEE1-F19EFD57C303}" presName="parentTextBox" presStyleLbl="node1" presStyleIdx="0" presStyleCnt="3"/>
      <dgm:spPr/>
    </dgm:pt>
    <dgm:pt modelId="{3305A855-13B6-4837-8EDA-E55280932BBA}" type="pres">
      <dgm:prSet presAssocID="{E6BD894F-7BF8-4711-B9EA-3B1010933ED1}" presName="sp" presStyleCnt="0"/>
      <dgm:spPr/>
    </dgm:pt>
    <dgm:pt modelId="{026B6B66-8B99-452F-937C-DBBF1C8DB34D}" type="pres">
      <dgm:prSet presAssocID="{D7942F56-AAEB-42CC-9D53-0EA568F21508}" presName="arrowAndChildren" presStyleCnt="0"/>
      <dgm:spPr/>
    </dgm:pt>
    <dgm:pt modelId="{14CC44E3-1EEA-48E5-84F9-35EB17532E56}" type="pres">
      <dgm:prSet presAssocID="{D7942F56-AAEB-42CC-9D53-0EA568F21508}" presName="parentTextArrow" presStyleLbl="node1" presStyleIdx="0" presStyleCnt="3"/>
      <dgm:spPr/>
    </dgm:pt>
    <dgm:pt modelId="{83D483ED-FA24-4C16-B0DC-8B2BB8AA32B7}" type="pres">
      <dgm:prSet presAssocID="{D7942F56-AAEB-42CC-9D53-0EA568F21508}" presName="arrow" presStyleLbl="node1" presStyleIdx="1" presStyleCnt="3"/>
      <dgm:spPr/>
    </dgm:pt>
    <dgm:pt modelId="{B89C76A7-F39E-4478-9E82-349A154FF169}" type="pres">
      <dgm:prSet presAssocID="{D7942F56-AAEB-42CC-9D53-0EA568F21508}" presName="descendantArrow" presStyleCnt="0"/>
      <dgm:spPr/>
    </dgm:pt>
    <dgm:pt modelId="{B7BE043D-F919-4302-A29B-2D8A5C8CFD62}" type="pres">
      <dgm:prSet presAssocID="{F0F36451-3915-40C8-978B-870DBD3D7E58}" presName="childTextArrow" presStyleLbl="fgAccFollowNode1" presStyleIdx="0" presStyleCnt="3">
        <dgm:presLayoutVars>
          <dgm:bulletEnabled val="1"/>
        </dgm:presLayoutVars>
      </dgm:prSet>
      <dgm:spPr/>
    </dgm:pt>
    <dgm:pt modelId="{DA9252AD-CFD3-4D35-86E7-448034D20DF8}" type="pres">
      <dgm:prSet presAssocID="{F2DA4644-49E7-4290-9C97-1BE8AA68B845}" presName="childTextArrow" presStyleLbl="fgAccFollowNode1" presStyleIdx="1" presStyleCnt="3">
        <dgm:presLayoutVars>
          <dgm:bulletEnabled val="1"/>
        </dgm:presLayoutVars>
      </dgm:prSet>
      <dgm:spPr/>
    </dgm:pt>
    <dgm:pt modelId="{5AE6D1A3-FF4B-4359-90B1-3F86E96A697A}" type="pres">
      <dgm:prSet presAssocID="{80AAB1FC-F0D9-4A4A-9001-DCD1618E7037}" presName="childTextArrow" presStyleLbl="fgAccFollowNode1" presStyleIdx="2" presStyleCnt="3">
        <dgm:presLayoutVars>
          <dgm:bulletEnabled val="1"/>
        </dgm:presLayoutVars>
      </dgm:prSet>
      <dgm:spPr/>
    </dgm:pt>
    <dgm:pt modelId="{6218F240-07C4-442B-8417-DFAD7F272610}" type="pres">
      <dgm:prSet presAssocID="{CE118387-4173-424D-A9D0-5A5507D64BF9}" presName="sp" presStyleCnt="0"/>
      <dgm:spPr/>
    </dgm:pt>
    <dgm:pt modelId="{DE52DC0A-66B3-42BC-A424-9DD4E569FFE9}" type="pres">
      <dgm:prSet presAssocID="{96F82438-23D3-4424-8E4F-FED74325E41A}" presName="arrowAndChildren" presStyleCnt="0"/>
      <dgm:spPr/>
    </dgm:pt>
    <dgm:pt modelId="{A4E8AD0B-FEFF-4DA3-8BA7-CBECEE93242F}" type="pres">
      <dgm:prSet presAssocID="{96F82438-23D3-4424-8E4F-FED74325E41A}" presName="parentTextArrow" presStyleLbl="node1" presStyleIdx="2" presStyleCnt="3"/>
      <dgm:spPr/>
    </dgm:pt>
  </dgm:ptLst>
  <dgm:cxnLst>
    <dgm:cxn modelId="{CDE61E02-7905-450A-B4DF-195D497838F7}" srcId="{D7942F56-AAEB-42CC-9D53-0EA568F21508}" destId="{F2DA4644-49E7-4290-9C97-1BE8AA68B845}" srcOrd="1" destOrd="0" parTransId="{6F9C4498-8252-4404-BD81-8EA288B4CC13}" sibTransId="{DDE61C43-3104-4FD0-90E5-1AE78F08FCA3}"/>
    <dgm:cxn modelId="{69E1B421-C7F7-42A8-808A-9BA27D56C894}" type="presOf" srcId="{F0F36451-3915-40C8-978B-870DBD3D7E58}" destId="{B7BE043D-F919-4302-A29B-2D8A5C8CFD62}" srcOrd="0" destOrd="0" presId="urn:microsoft.com/office/officeart/2005/8/layout/process4"/>
    <dgm:cxn modelId="{75B97E22-D2C3-4ACF-B3C8-2839BE13FEA4}" srcId="{D7942F56-AAEB-42CC-9D53-0EA568F21508}" destId="{F0F36451-3915-40C8-978B-870DBD3D7E58}" srcOrd="0" destOrd="0" parTransId="{133F6C27-D16A-4891-974A-115F40A190AF}" sibTransId="{29CD97AA-1350-4B45-98C6-B0BC99D01142}"/>
    <dgm:cxn modelId="{A0E49F29-0982-4E81-B656-851620C0C3DB}" srcId="{D7942F56-AAEB-42CC-9D53-0EA568F21508}" destId="{80AAB1FC-F0D9-4A4A-9001-DCD1618E7037}" srcOrd="2" destOrd="0" parTransId="{6D53466E-E9FD-4D4A-B09E-0D80898B6954}" sibTransId="{D8F93CDE-39D9-4C6E-BD7D-AD6B176A02AA}"/>
    <dgm:cxn modelId="{FE763173-1688-4F02-98B9-1C957A11B836}" type="presOf" srcId="{D7942F56-AAEB-42CC-9D53-0EA568F21508}" destId="{14CC44E3-1EEA-48E5-84F9-35EB17532E56}" srcOrd="0" destOrd="0" presId="urn:microsoft.com/office/officeart/2005/8/layout/process4"/>
    <dgm:cxn modelId="{20A51A85-E838-47AF-95C6-3885F0815708}" type="presOf" srcId="{D7942F56-AAEB-42CC-9D53-0EA568F21508}" destId="{83D483ED-FA24-4C16-B0DC-8B2BB8AA32B7}" srcOrd="1" destOrd="0" presId="urn:microsoft.com/office/officeart/2005/8/layout/process4"/>
    <dgm:cxn modelId="{99F9E694-8B44-4320-BCC0-9566B9A91206}" type="presOf" srcId="{F2DA4644-49E7-4290-9C97-1BE8AA68B845}" destId="{DA9252AD-CFD3-4D35-86E7-448034D20DF8}" srcOrd="0" destOrd="0" presId="urn:microsoft.com/office/officeart/2005/8/layout/process4"/>
    <dgm:cxn modelId="{1DC77EA5-F390-4026-8FA9-3EA40AED894C}" srcId="{CE2021BB-E9BA-4F47-BC8B-950096A993BC}" destId="{96F82438-23D3-4424-8E4F-FED74325E41A}" srcOrd="0" destOrd="0" parTransId="{2873745B-9AB8-4EF5-AD6B-622F848B5BA9}" sibTransId="{CE118387-4173-424D-A9D0-5A5507D64BF9}"/>
    <dgm:cxn modelId="{A43A74AF-F075-4987-9237-9DD35A826D4B}" type="presOf" srcId="{80AAB1FC-F0D9-4A4A-9001-DCD1618E7037}" destId="{5AE6D1A3-FF4B-4359-90B1-3F86E96A697A}" srcOrd="0" destOrd="0" presId="urn:microsoft.com/office/officeart/2005/8/layout/process4"/>
    <dgm:cxn modelId="{0231DCB3-B801-438A-8FFD-CA6F08CD02CA}" type="presOf" srcId="{D1749DC4-106E-48EA-BEE1-F19EFD57C303}" destId="{2E9B7B96-E695-410E-9A3A-94CA77DE4F70}" srcOrd="0" destOrd="0" presId="urn:microsoft.com/office/officeart/2005/8/layout/process4"/>
    <dgm:cxn modelId="{486094BB-CEC4-435A-94F9-E059E1BA9057}" srcId="{CE2021BB-E9BA-4F47-BC8B-950096A993BC}" destId="{D7942F56-AAEB-42CC-9D53-0EA568F21508}" srcOrd="1" destOrd="0" parTransId="{8FE09643-0CED-460E-AE09-668EF158F6D2}" sibTransId="{E6BD894F-7BF8-4711-B9EA-3B1010933ED1}"/>
    <dgm:cxn modelId="{E3446CC7-63A0-4FC7-9684-5AA3906F8358}" type="presOf" srcId="{96F82438-23D3-4424-8E4F-FED74325E41A}" destId="{A4E8AD0B-FEFF-4DA3-8BA7-CBECEE93242F}" srcOrd="0" destOrd="0" presId="urn:microsoft.com/office/officeart/2005/8/layout/process4"/>
    <dgm:cxn modelId="{13A74BD5-ACB0-4C0E-9FCE-485EB5B4AA19}" srcId="{CE2021BB-E9BA-4F47-BC8B-950096A993BC}" destId="{D1749DC4-106E-48EA-BEE1-F19EFD57C303}" srcOrd="2" destOrd="0" parTransId="{5570DC53-626A-48DC-8943-898915E01453}" sibTransId="{47118074-FD71-4FDA-8003-202DF1A9ED46}"/>
    <dgm:cxn modelId="{7F723FDD-7217-45A0-9BDF-68647BB09F98}" type="presOf" srcId="{CE2021BB-E9BA-4F47-BC8B-950096A993BC}" destId="{1AF68C15-E364-4EA5-B1FF-566631877C78}" srcOrd="0" destOrd="0" presId="urn:microsoft.com/office/officeart/2005/8/layout/process4"/>
    <dgm:cxn modelId="{AD837FFF-C6F1-445B-83E0-513A4EC2C03C}" type="presParOf" srcId="{1AF68C15-E364-4EA5-B1FF-566631877C78}" destId="{056EE87D-4E18-46BE-9825-7A29AFB34B32}" srcOrd="0" destOrd="0" presId="urn:microsoft.com/office/officeart/2005/8/layout/process4"/>
    <dgm:cxn modelId="{EC04DC72-2087-4DFC-B190-25E128167D94}" type="presParOf" srcId="{056EE87D-4E18-46BE-9825-7A29AFB34B32}" destId="{2E9B7B96-E695-410E-9A3A-94CA77DE4F70}" srcOrd="0" destOrd="0" presId="urn:microsoft.com/office/officeart/2005/8/layout/process4"/>
    <dgm:cxn modelId="{CAE4869E-70BB-4711-8DEF-EBE8F3BC55D7}" type="presParOf" srcId="{1AF68C15-E364-4EA5-B1FF-566631877C78}" destId="{3305A855-13B6-4837-8EDA-E55280932BBA}" srcOrd="1" destOrd="0" presId="urn:microsoft.com/office/officeart/2005/8/layout/process4"/>
    <dgm:cxn modelId="{C3A7FA01-30F2-41B6-9545-729A43205257}" type="presParOf" srcId="{1AF68C15-E364-4EA5-B1FF-566631877C78}" destId="{026B6B66-8B99-452F-937C-DBBF1C8DB34D}" srcOrd="2" destOrd="0" presId="urn:microsoft.com/office/officeart/2005/8/layout/process4"/>
    <dgm:cxn modelId="{A6BEA155-43BD-4881-BE04-BB6B2E77E3C7}" type="presParOf" srcId="{026B6B66-8B99-452F-937C-DBBF1C8DB34D}" destId="{14CC44E3-1EEA-48E5-84F9-35EB17532E56}" srcOrd="0" destOrd="0" presId="urn:microsoft.com/office/officeart/2005/8/layout/process4"/>
    <dgm:cxn modelId="{F7648FC2-27B0-4B1A-B4B1-D6D528953BBE}" type="presParOf" srcId="{026B6B66-8B99-452F-937C-DBBF1C8DB34D}" destId="{83D483ED-FA24-4C16-B0DC-8B2BB8AA32B7}" srcOrd="1" destOrd="0" presId="urn:microsoft.com/office/officeart/2005/8/layout/process4"/>
    <dgm:cxn modelId="{CFD22A72-C23E-45AF-8E0B-B05911836863}" type="presParOf" srcId="{026B6B66-8B99-452F-937C-DBBF1C8DB34D}" destId="{B89C76A7-F39E-4478-9E82-349A154FF169}" srcOrd="2" destOrd="0" presId="urn:microsoft.com/office/officeart/2005/8/layout/process4"/>
    <dgm:cxn modelId="{53D6DD50-DCA4-4F0A-B429-5CCC0BF72807}" type="presParOf" srcId="{B89C76A7-F39E-4478-9E82-349A154FF169}" destId="{B7BE043D-F919-4302-A29B-2D8A5C8CFD62}" srcOrd="0" destOrd="0" presId="urn:microsoft.com/office/officeart/2005/8/layout/process4"/>
    <dgm:cxn modelId="{BBFB1611-4F9B-41A1-858A-E07591497238}" type="presParOf" srcId="{B89C76A7-F39E-4478-9E82-349A154FF169}" destId="{DA9252AD-CFD3-4D35-86E7-448034D20DF8}" srcOrd="1" destOrd="0" presId="urn:microsoft.com/office/officeart/2005/8/layout/process4"/>
    <dgm:cxn modelId="{EAAEDA63-7E0D-4CD7-AB05-9BEE41115D45}" type="presParOf" srcId="{B89C76A7-F39E-4478-9E82-349A154FF169}" destId="{5AE6D1A3-FF4B-4359-90B1-3F86E96A697A}" srcOrd="2" destOrd="0" presId="urn:microsoft.com/office/officeart/2005/8/layout/process4"/>
    <dgm:cxn modelId="{8FBF97EE-8179-41CF-9922-37A5AD559171}" type="presParOf" srcId="{1AF68C15-E364-4EA5-B1FF-566631877C78}" destId="{6218F240-07C4-442B-8417-DFAD7F272610}" srcOrd="3" destOrd="0" presId="urn:microsoft.com/office/officeart/2005/8/layout/process4"/>
    <dgm:cxn modelId="{9C2F65B0-D505-4C94-B82E-71160895EC93}" type="presParOf" srcId="{1AF68C15-E364-4EA5-B1FF-566631877C78}" destId="{DE52DC0A-66B3-42BC-A424-9DD4E569FFE9}" srcOrd="4" destOrd="0" presId="urn:microsoft.com/office/officeart/2005/8/layout/process4"/>
    <dgm:cxn modelId="{EB735C99-0449-433E-921A-32362AA7ED40}" type="presParOf" srcId="{DE52DC0A-66B3-42BC-A424-9DD4E569FFE9}" destId="{A4E8AD0B-FEFF-4DA3-8BA7-CBECEE93242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92DB7A-BE55-4172-A8CF-EA8A52D896BA}"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D120316-4CE0-486C-8EAB-EDBA8C6CF740}">
      <dgm:prSet/>
      <dgm:spPr>
        <a:solidFill>
          <a:srgbClr val="002E6D"/>
        </a:solidFill>
        <a:ln>
          <a:solidFill>
            <a:schemeClr val="accent1">
              <a:lumMod val="40000"/>
              <a:lumOff val="60000"/>
            </a:schemeClr>
          </a:solidFill>
        </a:ln>
      </dgm:spPr>
      <dgm:t>
        <a:bodyPr/>
        <a:lstStyle/>
        <a:p>
          <a:r>
            <a:rPr lang="en-US" b="0" i="0"/>
            <a:t>Delivers and manages eLearning programs</a:t>
          </a:r>
          <a:endParaRPr lang="en-US"/>
        </a:p>
      </dgm:t>
    </dgm:pt>
    <dgm:pt modelId="{4046F622-6F1C-4C73-BF6A-551DAC28D938}" type="parTrans" cxnId="{60FC5184-48B2-4277-B2A1-AC99C030F6B5}">
      <dgm:prSet/>
      <dgm:spPr/>
      <dgm:t>
        <a:bodyPr/>
        <a:lstStyle/>
        <a:p>
          <a:endParaRPr lang="en-US"/>
        </a:p>
      </dgm:t>
    </dgm:pt>
    <dgm:pt modelId="{F1CFE67E-5C9E-4258-9927-0DBF181AFB7E}" type="sibTrans" cxnId="{60FC5184-48B2-4277-B2A1-AC99C030F6B5}">
      <dgm:prSet/>
      <dgm:spPr/>
      <dgm:t>
        <a:bodyPr/>
        <a:lstStyle/>
        <a:p>
          <a:endParaRPr lang="en-US"/>
        </a:p>
      </dgm:t>
    </dgm:pt>
    <dgm:pt modelId="{9B002E5C-34CD-4D66-AB74-0AEEF04A595B}">
      <dgm:prSet/>
      <dgm:spPr>
        <a:solidFill>
          <a:srgbClr val="002E6D"/>
        </a:solidFill>
      </dgm:spPr>
      <dgm:t>
        <a:bodyPr/>
        <a:lstStyle/>
        <a:p>
          <a:r>
            <a:rPr lang="en-US"/>
            <a:t>Acronym represents:</a:t>
          </a:r>
        </a:p>
      </dgm:t>
    </dgm:pt>
    <dgm:pt modelId="{86AAA786-E83E-432A-9D0F-7287997C9656}" type="parTrans" cxnId="{66893031-B16D-4B26-BB88-AA3D013C5CCA}">
      <dgm:prSet/>
      <dgm:spPr/>
      <dgm:t>
        <a:bodyPr/>
        <a:lstStyle/>
        <a:p>
          <a:endParaRPr lang="en-US"/>
        </a:p>
      </dgm:t>
    </dgm:pt>
    <dgm:pt modelId="{853324FD-1A5A-4BAF-B44B-762EC5C9F1FB}" type="sibTrans" cxnId="{66893031-B16D-4B26-BB88-AA3D013C5CCA}">
      <dgm:prSet/>
      <dgm:spPr/>
      <dgm:t>
        <a:bodyPr/>
        <a:lstStyle/>
        <a:p>
          <a:endParaRPr lang="en-US"/>
        </a:p>
      </dgm:t>
    </dgm:pt>
    <dgm:pt modelId="{D83D6489-DA82-48BE-A6F3-B8BD6E40A316}">
      <dgm:prSet/>
      <dgm:spPr>
        <a:ln>
          <a:solidFill>
            <a:srgbClr val="005596"/>
          </a:solidFill>
        </a:ln>
      </dgm:spPr>
      <dgm:t>
        <a:bodyPr/>
        <a:lstStyle/>
        <a:p>
          <a:pPr>
            <a:buFont typeface="Wingdings" panose="05000000000000000000" pitchFamily="2" charset="2"/>
            <a:buChar char="§"/>
          </a:pPr>
          <a:r>
            <a:rPr lang="en-US" sz="2500" b="0" i="0" dirty="0"/>
            <a:t>L = Learning</a:t>
          </a:r>
          <a:endParaRPr lang="en-US" sz="2500" dirty="0"/>
        </a:p>
      </dgm:t>
    </dgm:pt>
    <dgm:pt modelId="{5CEFDFF2-0BC0-429E-BDEB-B71B501DA6EF}" type="parTrans" cxnId="{F8613DEC-BAD6-4681-9493-F011580E0C7F}">
      <dgm:prSet/>
      <dgm:spPr/>
      <dgm:t>
        <a:bodyPr/>
        <a:lstStyle/>
        <a:p>
          <a:endParaRPr lang="en-US"/>
        </a:p>
      </dgm:t>
    </dgm:pt>
    <dgm:pt modelId="{72C1B677-76E4-4901-990C-D89983C1E939}" type="sibTrans" cxnId="{F8613DEC-BAD6-4681-9493-F011580E0C7F}">
      <dgm:prSet/>
      <dgm:spPr/>
      <dgm:t>
        <a:bodyPr/>
        <a:lstStyle/>
        <a:p>
          <a:endParaRPr lang="en-US"/>
        </a:p>
      </dgm:t>
    </dgm:pt>
    <dgm:pt modelId="{ED86E80B-B071-477E-8AB2-8EA497C71A08}">
      <dgm:prSet custT="1"/>
      <dgm:spPr>
        <a:ln>
          <a:solidFill>
            <a:srgbClr val="005596"/>
          </a:solidFill>
        </a:ln>
      </dgm:spPr>
      <dgm:t>
        <a:bodyPr/>
        <a:lstStyle/>
        <a:p>
          <a:pPr>
            <a:buFont typeface="Wingdings" panose="05000000000000000000" pitchFamily="2" charset="2"/>
            <a:buChar char="§"/>
          </a:pPr>
          <a:r>
            <a:rPr lang="en-US" sz="2300" dirty="0"/>
            <a:t>D</a:t>
          </a:r>
          <a:r>
            <a:rPr lang="en-US" sz="2300" b="0" i="0" dirty="0"/>
            <a:t>elivers training courses and programs</a:t>
          </a:r>
          <a:endParaRPr lang="en-US" sz="2300" dirty="0"/>
        </a:p>
      </dgm:t>
    </dgm:pt>
    <dgm:pt modelId="{F29408A5-17FB-433B-81FE-7F9158BF79CA}" type="parTrans" cxnId="{E5989D4C-65CD-4E0D-85B3-412011F15E79}">
      <dgm:prSet/>
      <dgm:spPr/>
      <dgm:t>
        <a:bodyPr/>
        <a:lstStyle/>
        <a:p>
          <a:endParaRPr lang="en-US"/>
        </a:p>
      </dgm:t>
    </dgm:pt>
    <dgm:pt modelId="{C7BBDC8D-1266-4CA5-BA30-2D59491CA6C5}" type="sibTrans" cxnId="{E5989D4C-65CD-4E0D-85B3-412011F15E79}">
      <dgm:prSet/>
      <dgm:spPr/>
      <dgm:t>
        <a:bodyPr/>
        <a:lstStyle/>
        <a:p>
          <a:endParaRPr lang="en-US"/>
        </a:p>
      </dgm:t>
    </dgm:pt>
    <dgm:pt modelId="{3052011A-1B52-419A-8A20-20C109D6FDCD}">
      <dgm:prSet/>
      <dgm:spPr>
        <a:ln>
          <a:solidFill>
            <a:srgbClr val="005596"/>
          </a:solidFill>
        </a:ln>
      </dgm:spPr>
      <dgm:t>
        <a:bodyPr/>
        <a:lstStyle/>
        <a:p>
          <a:pPr>
            <a:buFont typeface="Wingdings" panose="05000000000000000000" pitchFamily="2" charset="2"/>
            <a:buChar char="§"/>
          </a:pPr>
          <a:r>
            <a:rPr lang="en-US" sz="2500" b="0" i="0" dirty="0"/>
            <a:t>M = Management</a:t>
          </a:r>
          <a:endParaRPr lang="en-US" sz="2500" dirty="0"/>
        </a:p>
      </dgm:t>
    </dgm:pt>
    <dgm:pt modelId="{7C81C4A8-B5FC-4209-A383-0C6839D977B2}" type="parTrans" cxnId="{5D710859-BA5A-44B6-90C6-F3E2054FF364}">
      <dgm:prSet/>
      <dgm:spPr/>
      <dgm:t>
        <a:bodyPr/>
        <a:lstStyle/>
        <a:p>
          <a:endParaRPr lang="en-US"/>
        </a:p>
      </dgm:t>
    </dgm:pt>
    <dgm:pt modelId="{BF9B049D-5B9A-4D7D-AA8A-67E4B4CC7B47}" type="sibTrans" cxnId="{5D710859-BA5A-44B6-90C6-F3E2054FF364}">
      <dgm:prSet/>
      <dgm:spPr/>
      <dgm:t>
        <a:bodyPr/>
        <a:lstStyle/>
        <a:p>
          <a:endParaRPr lang="en-US"/>
        </a:p>
      </dgm:t>
    </dgm:pt>
    <dgm:pt modelId="{AB08AB96-F564-4CA4-93AF-07AF47C47B30}">
      <dgm:prSet custT="1"/>
      <dgm:spPr>
        <a:ln>
          <a:solidFill>
            <a:srgbClr val="005596"/>
          </a:solidFill>
        </a:ln>
      </dgm:spPr>
      <dgm:t>
        <a:bodyPr/>
        <a:lstStyle/>
        <a:p>
          <a:pPr>
            <a:buFont typeface="Wingdings" panose="05000000000000000000" pitchFamily="2" charset="2"/>
            <a:buChar char="§"/>
          </a:pPr>
          <a:r>
            <a:rPr lang="en-US" sz="2300" dirty="0"/>
            <a:t>Manages all courses and learners with automation features</a:t>
          </a:r>
        </a:p>
      </dgm:t>
    </dgm:pt>
    <dgm:pt modelId="{080C2EBF-DA7E-4E47-9FF8-0B3E3758953E}" type="parTrans" cxnId="{5B38F9A6-5EE2-4014-8FA7-B64D9C89680A}">
      <dgm:prSet/>
      <dgm:spPr/>
      <dgm:t>
        <a:bodyPr/>
        <a:lstStyle/>
        <a:p>
          <a:endParaRPr lang="en-US"/>
        </a:p>
      </dgm:t>
    </dgm:pt>
    <dgm:pt modelId="{1BD415A4-9102-4271-812D-A5E25975F0AD}" type="sibTrans" cxnId="{5B38F9A6-5EE2-4014-8FA7-B64D9C89680A}">
      <dgm:prSet/>
      <dgm:spPr/>
      <dgm:t>
        <a:bodyPr/>
        <a:lstStyle/>
        <a:p>
          <a:endParaRPr lang="en-US"/>
        </a:p>
      </dgm:t>
    </dgm:pt>
    <dgm:pt modelId="{1AC5FD84-B513-49E8-A07A-B1136B6EAFFF}">
      <dgm:prSet/>
      <dgm:spPr>
        <a:ln>
          <a:solidFill>
            <a:srgbClr val="005596"/>
          </a:solidFill>
        </a:ln>
      </dgm:spPr>
      <dgm:t>
        <a:bodyPr/>
        <a:lstStyle/>
        <a:p>
          <a:pPr>
            <a:buFont typeface="Wingdings" panose="05000000000000000000" pitchFamily="2" charset="2"/>
            <a:buChar char="§"/>
          </a:pPr>
          <a:r>
            <a:rPr lang="en-US" sz="2500" b="0" i="0" dirty="0"/>
            <a:t>S = System</a:t>
          </a:r>
          <a:endParaRPr lang="en-US" sz="2500" dirty="0"/>
        </a:p>
      </dgm:t>
    </dgm:pt>
    <dgm:pt modelId="{0499D1CB-E8C9-4A3F-90D8-58D0D638EDE2}" type="parTrans" cxnId="{21B31F2F-E0BE-4ADB-8A85-89C7B1EB6435}">
      <dgm:prSet/>
      <dgm:spPr/>
      <dgm:t>
        <a:bodyPr/>
        <a:lstStyle/>
        <a:p>
          <a:endParaRPr lang="en-US"/>
        </a:p>
      </dgm:t>
    </dgm:pt>
    <dgm:pt modelId="{95C22928-6186-4E84-83D0-CDFB328B9B24}" type="sibTrans" cxnId="{21B31F2F-E0BE-4ADB-8A85-89C7B1EB6435}">
      <dgm:prSet/>
      <dgm:spPr/>
      <dgm:t>
        <a:bodyPr/>
        <a:lstStyle/>
        <a:p>
          <a:endParaRPr lang="en-US"/>
        </a:p>
      </dgm:t>
    </dgm:pt>
    <dgm:pt modelId="{EA30CE8B-735D-4BC9-A1CF-9B6E2B31F093}">
      <dgm:prSet custT="1"/>
      <dgm:spPr>
        <a:ln>
          <a:solidFill>
            <a:srgbClr val="005596"/>
          </a:solidFill>
        </a:ln>
      </dgm:spPr>
      <dgm:t>
        <a:bodyPr/>
        <a:lstStyle/>
        <a:p>
          <a:pPr>
            <a:buFont typeface="Wingdings" panose="05000000000000000000" pitchFamily="2" charset="2"/>
            <a:buChar char="§"/>
          </a:pPr>
          <a:r>
            <a:rPr lang="en-US" sz="2300" b="0" i="0" dirty="0"/>
            <a:t>Single, central system</a:t>
          </a:r>
          <a:endParaRPr lang="en-US" sz="2300" dirty="0"/>
        </a:p>
      </dgm:t>
    </dgm:pt>
    <dgm:pt modelId="{9A2B48F5-EFAA-4BF8-9E8F-8ABB110B215E}" type="parTrans" cxnId="{14C8565A-AE13-44AB-AAE3-94C9DE8CE19E}">
      <dgm:prSet/>
      <dgm:spPr/>
      <dgm:t>
        <a:bodyPr/>
        <a:lstStyle/>
        <a:p>
          <a:endParaRPr lang="en-US"/>
        </a:p>
      </dgm:t>
    </dgm:pt>
    <dgm:pt modelId="{8CDB3FC0-9282-460B-8C72-A8C9FB9B465B}" type="sibTrans" cxnId="{14C8565A-AE13-44AB-AAE3-94C9DE8CE19E}">
      <dgm:prSet/>
      <dgm:spPr/>
      <dgm:t>
        <a:bodyPr/>
        <a:lstStyle/>
        <a:p>
          <a:endParaRPr lang="en-US"/>
        </a:p>
      </dgm:t>
    </dgm:pt>
    <dgm:pt modelId="{D405FB0D-CE1F-45FE-852B-BEB9549285E4}">
      <dgm:prSet/>
      <dgm:spPr>
        <a:solidFill>
          <a:srgbClr val="002E6D"/>
        </a:solidFill>
      </dgm:spPr>
      <dgm:t>
        <a:bodyPr/>
        <a:lstStyle/>
        <a:p>
          <a:r>
            <a:rPr lang="en-US" dirty="0"/>
            <a:t>Admin interface and user interface</a:t>
          </a:r>
        </a:p>
      </dgm:t>
    </dgm:pt>
    <dgm:pt modelId="{C471727C-EC8E-47E0-A7F9-DC09B0896C9A}" type="parTrans" cxnId="{ABC8984D-90EE-432F-A660-9A40AFE69980}">
      <dgm:prSet/>
      <dgm:spPr/>
      <dgm:t>
        <a:bodyPr/>
        <a:lstStyle/>
        <a:p>
          <a:endParaRPr lang="en-US"/>
        </a:p>
      </dgm:t>
    </dgm:pt>
    <dgm:pt modelId="{FE2574AE-8D59-4D6B-895D-EB5F2FE3AC8D}" type="sibTrans" cxnId="{ABC8984D-90EE-432F-A660-9A40AFE69980}">
      <dgm:prSet/>
      <dgm:spPr/>
      <dgm:t>
        <a:bodyPr/>
        <a:lstStyle/>
        <a:p>
          <a:endParaRPr lang="en-US"/>
        </a:p>
      </dgm:t>
    </dgm:pt>
    <dgm:pt modelId="{CD901B7A-BCE6-4EB1-93F9-27F443AAE022}">
      <dgm:prSet/>
      <dgm:spPr>
        <a:solidFill>
          <a:srgbClr val="002E6D"/>
        </a:solidFill>
      </dgm:spPr>
      <dgm:t>
        <a:bodyPr/>
        <a:lstStyle/>
        <a:p>
          <a:r>
            <a:rPr lang="en-US" dirty="0"/>
            <a:t>Learning ecosystem</a:t>
          </a:r>
        </a:p>
      </dgm:t>
    </dgm:pt>
    <dgm:pt modelId="{8533BD89-A402-4C79-A6F3-7E43EA670A5A}" type="parTrans" cxnId="{322DB50E-31CC-41D1-8B24-1FB95703BE0D}">
      <dgm:prSet/>
      <dgm:spPr/>
      <dgm:t>
        <a:bodyPr/>
        <a:lstStyle/>
        <a:p>
          <a:endParaRPr lang="en-US"/>
        </a:p>
      </dgm:t>
    </dgm:pt>
    <dgm:pt modelId="{85BAAF77-F3BD-4D2B-A4FB-17177E6FBEE9}" type="sibTrans" cxnId="{322DB50E-31CC-41D1-8B24-1FB95703BE0D}">
      <dgm:prSet/>
      <dgm:spPr/>
      <dgm:t>
        <a:bodyPr/>
        <a:lstStyle/>
        <a:p>
          <a:endParaRPr lang="en-US"/>
        </a:p>
      </dgm:t>
    </dgm:pt>
    <dgm:pt modelId="{3DC8BEB6-0D2C-46D5-B09F-F774CF14665D}" type="pres">
      <dgm:prSet presAssocID="{3992DB7A-BE55-4172-A8CF-EA8A52D896BA}" presName="linear" presStyleCnt="0">
        <dgm:presLayoutVars>
          <dgm:dir/>
          <dgm:animLvl val="lvl"/>
          <dgm:resizeHandles val="exact"/>
        </dgm:presLayoutVars>
      </dgm:prSet>
      <dgm:spPr/>
    </dgm:pt>
    <dgm:pt modelId="{136DF196-BDD6-4A57-A508-16D81544A06F}" type="pres">
      <dgm:prSet presAssocID="{4D120316-4CE0-486C-8EAB-EDBA8C6CF740}" presName="parentLin" presStyleCnt="0"/>
      <dgm:spPr/>
    </dgm:pt>
    <dgm:pt modelId="{F575EC05-0120-465D-B4BC-9DB159AC0E4A}" type="pres">
      <dgm:prSet presAssocID="{4D120316-4CE0-486C-8EAB-EDBA8C6CF740}" presName="parentLeftMargin" presStyleLbl="node1" presStyleIdx="0" presStyleCnt="4"/>
      <dgm:spPr/>
    </dgm:pt>
    <dgm:pt modelId="{09537075-CF4A-41EC-A696-D80F5110A064}" type="pres">
      <dgm:prSet presAssocID="{4D120316-4CE0-486C-8EAB-EDBA8C6CF740}" presName="parentText" presStyleLbl="node1" presStyleIdx="0" presStyleCnt="4">
        <dgm:presLayoutVars>
          <dgm:chMax val="0"/>
          <dgm:bulletEnabled val="1"/>
        </dgm:presLayoutVars>
      </dgm:prSet>
      <dgm:spPr/>
    </dgm:pt>
    <dgm:pt modelId="{41225CFF-D1A3-4CB9-AEC5-CFC4DDB9C684}" type="pres">
      <dgm:prSet presAssocID="{4D120316-4CE0-486C-8EAB-EDBA8C6CF740}" presName="negativeSpace" presStyleCnt="0"/>
      <dgm:spPr/>
    </dgm:pt>
    <dgm:pt modelId="{E1497562-1228-4A72-B236-6183D53326A7}" type="pres">
      <dgm:prSet presAssocID="{4D120316-4CE0-486C-8EAB-EDBA8C6CF740}" presName="childText" presStyleLbl="conFgAcc1" presStyleIdx="0" presStyleCnt="4">
        <dgm:presLayoutVars>
          <dgm:bulletEnabled val="1"/>
        </dgm:presLayoutVars>
      </dgm:prSet>
      <dgm:spPr>
        <a:ln>
          <a:solidFill>
            <a:srgbClr val="005596"/>
          </a:solidFill>
        </a:ln>
      </dgm:spPr>
    </dgm:pt>
    <dgm:pt modelId="{D6F3C808-D92A-4094-BCA7-D2D3D091549D}" type="pres">
      <dgm:prSet presAssocID="{F1CFE67E-5C9E-4258-9927-0DBF181AFB7E}" presName="spaceBetweenRectangles" presStyleCnt="0"/>
      <dgm:spPr/>
    </dgm:pt>
    <dgm:pt modelId="{50FC52BB-F4D8-49D1-B6DF-28B7E011DFBE}" type="pres">
      <dgm:prSet presAssocID="{9B002E5C-34CD-4D66-AB74-0AEEF04A595B}" presName="parentLin" presStyleCnt="0"/>
      <dgm:spPr/>
    </dgm:pt>
    <dgm:pt modelId="{177A51D1-5930-46F6-8A73-743CFB37DA06}" type="pres">
      <dgm:prSet presAssocID="{9B002E5C-34CD-4D66-AB74-0AEEF04A595B}" presName="parentLeftMargin" presStyleLbl="node1" presStyleIdx="0" presStyleCnt="4"/>
      <dgm:spPr/>
    </dgm:pt>
    <dgm:pt modelId="{1FC837CF-BEA4-4A41-9E87-6D3A26492055}" type="pres">
      <dgm:prSet presAssocID="{9B002E5C-34CD-4D66-AB74-0AEEF04A595B}" presName="parentText" presStyleLbl="node1" presStyleIdx="1" presStyleCnt="4">
        <dgm:presLayoutVars>
          <dgm:chMax val="0"/>
          <dgm:bulletEnabled val="1"/>
        </dgm:presLayoutVars>
      </dgm:prSet>
      <dgm:spPr/>
    </dgm:pt>
    <dgm:pt modelId="{C6C2100C-CB92-4474-8533-443D634D09F6}" type="pres">
      <dgm:prSet presAssocID="{9B002E5C-34CD-4D66-AB74-0AEEF04A595B}" presName="negativeSpace" presStyleCnt="0"/>
      <dgm:spPr/>
    </dgm:pt>
    <dgm:pt modelId="{D80CA01A-947A-4725-88DE-14EB3A87F423}" type="pres">
      <dgm:prSet presAssocID="{9B002E5C-34CD-4D66-AB74-0AEEF04A595B}" presName="childText" presStyleLbl="conFgAcc1" presStyleIdx="1" presStyleCnt="4">
        <dgm:presLayoutVars>
          <dgm:bulletEnabled val="1"/>
        </dgm:presLayoutVars>
      </dgm:prSet>
      <dgm:spPr/>
    </dgm:pt>
    <dgm:pt modelId="{92F97565-3D99-4784-810E-72DD7B0A5AB4}" type="pres">
      <dgm:prSet presAssocID="{853324FD-1A5A-4BAF-B44B-762EC5C9F1FB}" presName="spaceBetweenRectangles" presStyleCnt="0"/>
      <dgm:spPr/>
    </dgm:pt>
    <dgm:pt modelId="{1DF22524-87F0-44B4-BC80-E928A234A874}" type="pres">
      <dgm:prSet presAssocID="{D405FB0D-CE1F-45FE-852B-BEB9549285E4}" presName="parentLin" presStyleCnt="0"/>
      <dgm:spPr/>
    </dgm:pt>
    <dgm:pt modelId="{C1D3A00C-E972-4FCB-A279-B08FF8762D53}" type="pres">
      <dgm:prSet presAssocID="{D405FB0D-CE1F-45FE-852B-BEB9549285E4}" presName="parentLeftMargin" presStyleLbl="node1" presStyleIdx="1" presStyleCnt="4"/>
      <dgm:spPr/>
    </dgm:pt>
    <dgm:pt modelId="{A819FAFC-F8D3-4D22-89C8-64A821B5C452}" type="pres">
      <dgm:prSet presAssocID="{D405FB0D-CE1F-45FE-852B-BEB9549285E4}" presName="parentText" presStyleLbl="node1" presStyleIdx="2" presStyleCnt="4">
        <dgm:presLayoutVars>
          <dgm:chMax val="0"/>
          <dgm:bulletEnabled val="1"/>
        </dgm:presLayoutVars>
      </dgm:prSet>
      <dgm:spPr/>
    </dgm:pt>
    <dgm:pt modelId="{48E6BBDE-0B51-4F35-8299-846FFEEF0548}" type="pres">
      <dgm:prSet presAssocID="{D405FB0D-CE1F-45FE-852B-BEB9549285E4}" presName="negativeSpace" presStyleCnt="0"/>
      <dgm:spPr/>
    </dgm:pt>
    <dgm:pt modelId="{AE7EB5FF-4FB1-4B57-9F30-8C50EBF86E09}" type="pres">
      <dgm:prSet presAssocID="{D405FB0D-CE1F-45FE-852B-BEB9549285E4}" presName="childText" presStyleLbl="conFgAcc1" presStyleIdx="2" presStyleCnt="4">
        <dgm:presLayoutVars>
          <dgm:bulletEnabled val="1"/>
        </dgm:presLayoutVars>
      </dgm:prSet>
      <dgm:spPr>
        <a:ln>
          <a:solidFill>
            <a:srgbClr val="005596"/>
          </a:solidFill>
        </a:ln>
      </dgm:spPr>
    </dgm:pt>
    <dgm:pt modelId="{D56094C0-EE53-4E01-B5EA-1B1C044910E8}" type="pres">
      <dgm:prSet presAssocID="{FE2574AE-8D59-4D6B-895D-EB5F2FE3AC8D}" presName="spaceBetweenRectangles" presStyleCnt="0"/>
      <dgm:spPr/>
    </dgm:pt>
    <dgm:pt modelId="{0BC4E01A-ED65-4560-93BA-03B83534A2B2}" type="pres">
      <dgm:prSet presAssocID="{CD901B7A-BCE6-4EB1-93F9-27F443AAE022}" presName="parentLin" presStyleCnt="0"/>
      <dgm:spPr/>
    </dgm:pt>
    <dgm:pt modelId="{A5F1992C-549B-4F41-9AFD-23237FD411C9}" type="pres">
      <dgm:prSet presAssocID="{CD901B7A-BCE6-4EB1-93F9-27F443AAE022}" presName="parentLeftMargin" presStyleLbl="node1" presStyleIdx="2" presStyleCnt="4"/>
      <dgm:spPr/>
    </dgm:pt>
    <dgm:pt modelId="{97F63FBF-7804-42DA-82EB-3662AAD49507}" type="pres">
      <dgm:prSet presAssocID="{CD901B7A-BCE6-4EB1-93F9-27F443AAE022}" presName="parentText" presStyleLbl="node1" presStyleIdx="3" presStyleCnt="4">
        <dgm:presLayoutVars>
          <dgm:chMax val="0"/>
          <dgm:bulletEnabled val="1"/>
        </dgm:presLayoutVars>
      </dgm:prSet>
      <dgm:spPr/>
    </dgm:pt>
    <dgm:pt modelId="{1626C250-E961-492E-9DAC-98EC7A5CA86B}" type="pres">
      <dgm:prSet presAssocID="{CD901B7A-BCE6-4EB1-93F9-27F443AAE022}" presName="negativeSpace" presStyleCnt="0"/>
      <dgm:spPr/>
    </dgm:pt>
    <dgm:pt modelId="{3FBBC9F8-0CD5-44A5-B17B-15633C9EC1D4}" type="pres">
      <dgm:prSet presAssocID="{CD901B7A-BCE6-4EB1-93F9-27F443AAE022}" presName="childText" presStyleLbl="conFgAcc1" presStyleIdx="3" presStyleCnt="4">
        <dgm:presLayoutVars>
          <dgm:bulletEnabled val="1"/>
        </dgm:presLayoutVars>
      </dgm:prSet>
      <dgm:spPr/>
    </dgm:pt>
  </dgm:ptLst>
  <dgm:cxnLst>
    <dgm:cxn modelId="{4D8E1A01-0FAF-40AC-8033-0913EE073CA2}" type="presOf" srcId="{3052011A-1B52-419A-8A20-20C109D6FDCD}" destId="{D80CA01A-947A-4725-88DE-14EB3A87F423}" srcOrd="0" destOrd="2" presId="urn:microsoft.com/office/officeart/2005/8/layout/list1"/>
    <dgm:cxn modelId="{88BF6108-6CE6-4ED7-95AA-5CE7AF5D43A9}" type="presOf" srcId="{4D120316-4CE0-486C-8EAB-EDBA8C6CF740}" destId="{F575EC05-0120-465D-B4BC-9DB159AC0E4A}" srcOrd="0" destOrd="0" presId="urn:microsoft.com/office/officeart/2005/8/layout/list1"/>
    <dgm:cxn modelId="{0110090B-E085-4022-B976-4C6A65810E91}" type="presOf" srcId="{CD901B7A-BCE6-4EB1-93F9-27F443AAE022}" destId="{A5F1992C-549B-4F41-9AFD-23237FD411C9}" srcOrd="0" destOrd="0" presId="urn:microsoft.com/office/officeart/2005/8/layout/list1"/>
    <dgm:cxn modelId="{322DB50E-31CC-41D1-8B24-1FB95703BE0D}" srcId="{3992DB7A-BE55-4172-A8CF-EA8A52D896BA}" destId="{CD901B7A-BCE6-4EB1-93F9-27F443AAE022}" srcOrd="3" destOrd="0" parTransId="{8533BD89-A402-4C79-A6F3-7E43EA670A5A}" sibTransId="{85BAAF77-F3BD-4D2B-A4FB-17177E6FBEE9}"/>
    <dgm:cxn modelId="{E0D1F210-E13A-40C2-BF9D-E08B443C74CC}" type="presOf" srcId="{1AC5FD84-B513-49E8-A07A-B1136B6EAFFF}" destId="{D80CA01A-947A-4725-88DE-14EB3A87F423}" srcOrd="0" destOrd="4" presId="urn:microsoft.com/office/officeart/2005/8/layout/list1"/>
    <dgm:cxn modelId="{382D401C-813C-4C73-AAD2-CDC991CD06F5}" type="presOf" srcId="{D83D6489-DA82-48BE-A6F3-B8BD6E40A316}" destId="{D80CA01A-947A-4725-88DE-14EB3A87F423}" srcOrd="0" destOrd="0" presId="urn:microsoft.com/office/officeart/2005/8/layout/list1"/>
    <dgm:cxn modelId="{21B31F2F-E0BE-4ADB-8A85-89C7B1EB6435}" srcId="{9B002E5C-34CD-4D66-AB74-0AEEF04A595B}" destId="{1AC5FD84-B513-49E8-A07A-B1136B6EAFFF}" srcOrd="2" destOrd="0" parTransId="{0499D1CB-E8C9-4A3F-90D8-58D0D638EDE2}" sibTransId="{95C22928-6186-4E84-83D0-CDFB328B9B24}"/>
    <dgm:cxn modelId="{66893031-B16D-4B26-BB88-AA3D013C5CCA}" srcId="{3992DB7A-BE55-4172-A8CF-EA8A52D896BA}" destId="{9B002E5C-34CD-4D66-AB74-0AEEF04A595B}" srcOrd="1" destOrd="0" parTransId="{86AAA786-E83E-432A-9D0F-7287997C9656}" sibTransId="{853324FD-1A5A-4BAF-B44B-762EC5C9F1FB}"/>
    <dgm:cxn modelId="{61273632-1FFF-4ACF-8BD6-C0205DD3B59D}" type="presOf" srcId="{CD901B7A-BCE6-4EB1-93F9-27F443AAE022}" destId="{97F63FBF-7804-42DA-82EB-3662AAD49507}" srcOrd="1" destOrd="0" presId="urn:microsoft.com/office/officeart/2005/8/layout/list1"/>
    <dgm:cxn modelId="{E5989D4C-65CD-4E0D-85B3-412011F15E79}" srcId="{D83D6489-DA82-48BE-A6F3-B8BD6E40A316}" destId="{ED86E80B-B071-477E-8AB2-8EA497C71A08}" srcOrd="0" destOrd="0" parTransId="{F29408A5-17FB-433B-81FE-7F9158BF79CA}" sibTransId="{C7BBDC8D-1266-4CA5-BA30-2D59491CA6C5}"/>
    <dgm:cxn modelId="{ABC8984D-90EE-432F-A660-9A40AFE69980}" srcId="{3992DB7A-BE55-4172-A8CF-EA8A52D896BA}" destId="{D405FB0D-CE1F-45FE-852B-BEB9549285E4}" srcOrd="2" destOrd="0" parTransId="{C471727C-EC8E-47E0-A7F9-DC09B0896C9A}" sibTransId="{FE2574AE-8D59-4D6B-895D-EB5F2FE3AC8D}"/>
    <dgm:cxn modelId="{E4046C54-E9D6-47EE-9067-55C33ECAF9FC}" type="presOf" srcId="{ED86E80B-B071-477E-8AB2-8EA497C71A08}" destId="{D80CA01A-947A-4725-88DE-14EB3A87F423}" srcOrd="0" destOrd="1" presId="urn:microsoft.com/office/officeart/2005/8/layout/list1"/>
    <dgm:cxn modelId="{5D710859-BA5A-44B6-90C6-F3E2054FF364}" srcId="{9B002E5C-34CD-4D66-AB74-0AEEF04A595B}" destId="{3052011A-1B52-419A-8A20-20C109D6FDCD}" srcOrd="1" destOrd="0" parTransId="{7C81C4A8-B5FC-4209-A383-0C6839D977B2}" sibTransId="{BF9B049D-5B9A-4D7D-AA8A-67E4B4CC7B47}"/>
    <dgm:cxn modelId="{14C8565A-AE13-44AB-AAE3-94C9DE8CE19E}" srcId="{1AC5FD84-B513-49E8-A07A-B1136B6EAFFF}" destId="{EA30CE8B-735D-4BC9-A1CF-9B6E2B31F093}" srcOrd="0" destOrd="0" parTransId="{9A2B48F5-EFAA-4BF8-9E8F-8ABB110B215E}" sibTransId="{8CDB3FC0-9282-460B-8C72-A8C9FB9B465B}"/>
    <dgm:cxn modelId="{60FC5184-48B2-4277-B2A1-AC99C030F6B5}" srcId="{3992DB7A-BE55-4172-A8CF-EA8A52D896BA}" destId="{4D120316-4CE0-486C-8EAB-EDBA8C6CF740}" srcOrd="0" destOrd="0" parTransId="{4046F622-6F1C-4C73-BF6A-551DAC28D938}" sibTransId="{F1CFE67E-5C9E-4258-9927-0DBF181AFB7E}"/>
    <dgm:cxn modelId="{306C8C8A-68EE-41FF-A620-B8C4FB11193E}" type="presOf" srcId="{AB08AB96-F564-4CA4-93AF-07AF47C47B30}" destId="{D80CA01A-947A-4725-88DE-14EB3A87F423}" srcOrd="0" destOrd="3" presId="urn:microsoft.com/office/officeart/2005/8/layout/list1"/>
    <dgm:cxn modelId="{5B38F9A6-5EE2-4014-8FA7-B64D9C89680A}" srcId="{3052011A-1B52-419A-8A20-20C109D6FDCD}" destId="{AB08AB96-F564-4CA4-93AF-07AF47C47B30}" srcOrd="0" destOrd="0" parTransId="{080C2EBF-DA7E-4E47-9FF8-0B3E3758953E}" sibTransId="{1BD415A4-9102-4271-812D-A5E25975F0AD}"/>
    <dgm:cxn modelId="{D2E6F0A8-7B29-44C9-8044-ADEC474C972F}" type="presOf" srcId="{4D120316-4CE0-486C-8EAB-EDBA8C6CF740}" destId="{09537075-CF4A-41EC-A696-D80F5110A064}" srcOrd="1" destOrd="0" presId="urn:microsoft.com/office/officeart/2005/8/layout/list1"/>
    <dgm:cxn modelId="{D5E19FB2-29C5-489C-92F7-91938DB3A3E4}" type="presOf" srcId="{D405FB0D-CE1F-45FE-852B-BEB9549285E4}" destId="{A819FAFC-F8D3-4D22-89C8-64A821B5C452}" srcOrd="1" destOrd="0" presId="urn:microsoft.com/office/officeart/2005/8/layout/list1"/>
    <dgm:cxn modelId="{EF2218C0-1CD9-4137-B5E4-05815CC4BD4F}" type="presOf" srcId="{9B002E5C-34CD-4D66-AB74-0AEEF04A595B}" destId="{177A51D1-5930-46F6-8A73-743CFB37DA06}" srcOrd="0" destOrd="0" presId="urn:microsoft.com/office/officeart/2005/8/layout/list1"/>
    <dgm:cxn modelId="{B49623CB-4003-45B1-977E-CD548EE15236}" type="presOf" srcId="{EA30CE8B-735D-4BC9-A1CF-9B6E2B31F093}" destId="{D80CA01A-947A-4725-88DE-14EB3A87F423}" srcOrd="0" destOrd="5" presId="urn:microsoft.com/office/officeart/2005/8/layout/list1"/>
    <dgm:cxn modelId="{8B70A9D8-1C78-4C1A-8F7D-B9B5F81BDD55}" type="presOf" srcId="{3992DB7A-BE55-4172-A8CF-EA8A52D896BA}" destId="{3DC8BEB6-0D2C-46D5-B09F-F774CF14665D}" srcOrd="0" destOrd="0" presId="urn:microsoft.com/office/officeart/2005/8/layout/list1"/>
    <dgm:cxn modelId="{B79ACAE0-3F0D-4C24-8412-5785AEEC15DA}" type="presOf" srcId="{D405FB0D-CE1F-45FE-852B-BEB9549285E4}" destId="{C1D3A00C-E972-4FCB-A279-B08FF8762D53}" srcOrd="0" destOrd="0" presId="urn:microsoft.com/office/officeart/2005/8/layout/list1"/>
    <dgm:cxn modelId="{F8613DEC-BAD6-4681-9493-F011580E0C7F}" srcId="{9B002E5C-34CD-4D66-AB74-0AEEF04A595B}" destId="{D83D6489-DA82-48BE-A6F3-B8BD6E40A316}" srcOrd="0" destOrd="0" parTransId="{5CEFDFF2-0BC0-429E-BDEB-B71B501DA6EF}" sibTransId="{72C1B677-76E4-4901-990C-D89983C1E939}"/>
    <dgm:cxn modelId="{F60AABFE-2813-4BCD-8EDE-F34DE6E3CC6B}" type="presOf" srcId="{9B002E5C-34CD-4D66-AB74-0AEEF04A595B}" destId="{1FC837CF-BEA4-4A41-9E87-6D3A26492055}" srcOrd="1" destOrd="0" presId="urn:microsoft.com/office/officeart/2005/8/layout/list1"/>
    <dgm:cxn modelId="{ABE23F40-3E57-4EAE-AFBD-64D50CC6D32F}" type="presParOf" srcId="{3DC8BEB6-0D2C-46D5-B09F-F774CF14665D}" destId="{136DF196-BDD6-4A57-A508-16D81544A06F}" srcOrd="0" destOrd="0" presId="urn:microsoft.com/office/officeart/2005/8/layout/list1"/>
    <dgm:cxn modelId="{5A7DA32A-7A26-4E31-BE84-9B01954C4D6B}" type="presParOf" srcId="{136DF196-BDD6-4A57-A508-16D81544A06F}" destId="{F575EC05-0120-465D-B4BC-9DB159AC0E4A}" srcOrd="0" destOrd="0" presId="urn:microsoft.com/office/officeart/2005/8/layout/list1"/>
    <dgm:cxn modelId="{F243B486-73A6-4DDF-926B-845CBD72056A}" type="presParOf" srcId="{136DF196-BDD6-4A57-A508-16D81544A06F}" destId="{09537075-CF4A-41EC-A696-D80F5110A064}" srcOrd="1" destOrd="0" presId="urn:microsoft.com/office/officeart/2005/8/layout/list1"/>
    <dgm:cxn modelId="{BF61BCB9-61ED-4E22-BD56-9ABADE063694}" type="presParOf" srcId="{3DC8BEB6-0D2C-46D5-B09F-F774CF14665D}" destId="{41225CFF-D1A3-4CB9-AEC5-CFC4DDB9C684}" srcOrd="1" destOrd="0" presId="urn:microsoft.com/office/officeart/2005/8/layout/list1"/>
    <dgm:cxn modelId="{0ED5B1FB-A094-4F8A-B906-AC3CEBF1A04D}" type="presParOf" srcId="{3DC8BEB6-0D2C-46D5-B09F-F774CF14665D}" destId="{E1497562-1228-4A72-B236-6183D53326A7}" srcOrd="2" destOrd="0" presId="urn:microsoft.com/office/officeart/2005/8/layout/list1"/>
    <dgm:cxn modelId="{405FC38E-8639-48D0-AA88-9B55572366ED}" type="presParOf" srcId="{3DC8BEB6-0D2C-46D5-B09F-F774CF14665D}" destId="{D6F3C808-D92A-4094-BCA7-D2D3D091549D}" srcOrd="3" destOrd="0" presId="urn:microsoft.com/office/officeart/2005/8/layout/list1"/>
    <dgm:cxn modelId="{4C2D3CEC-81DC-4474-BEBB-694454A4F0B7}" type="presParOf" srcId="{3DC8BEB6-0D2C-46D5-B09F-F774CF14665D}" destId="{50FC52BB-F4D8-49D1-B6DF-28B7E011DFBE}" srcOrd="4" destOrd="0" presId="urn:microsoft.com/office/officeart/2005/8/layout/list1"/>
    <dgm:cxn modelId="{301FB2F6-83B4-49EC-8A9B-62043EB3F3D8}" type="presParOf" srcId="{50FC52BB-F4D8-49D1-B6DF-28B7E011DFBE}" destId="{177A51D1-5930-46F6-8A73-743CFB37DA06}" srcOrd="0" destOrd="0" presId="urn:microsoft.com/office/officeart/2005/8/layout/list1"/>
    <dgm:cxn modelId="{6A161CD7-A914-41EA-8C78-C60A0A84653C}" type="presParOf" srcId="{50FC52BB-F4D8-49D1-B6DF-28B7E011DFBE}" destId="{1FC837CF-BEA4-4A41-9E87-6D3A26492055}" srcOrd="1" destOrd="0" presId="urn:microsoft.com/office/officeart/2005/8/layout/list1"/>
    <dgm:cxn modelId="{5AFABE89-4C1F-44B9-89C8-C5C4F615928C}" type="presParOf" srcId="{3DC8BEB6-0D2C-46D5-B09F-F774CF14665D}" destId="{C6C2100C-CB92-4474-8533-443D634D09F6}" srcOrd="5" destOrd="0" presId="urn:microsoft.com/office/officeart/2005/8/layout/list1"/>
    <dgm:cxn modelId="{B5E28999-151F-4A40-86FC-1B2A7B3AFF01}" type="presParOf" srcId="{3DC8BEB6-0D2C-46D5-B09F-F774CF14665D}" destId="{D80CA01A-947A-4725-88DE-14EB3A87F423}" srcOrd="6" destOrd="0" presId="urn:microsoft.com/office/officeart/2005/8/layout/list1"/>
    <dgm:cxn modelId="{8F54728A-EA20-4C7E-A04C-357AD40A393E}" type="presParOf" srcId="{3DC8BEB6-0D2C-46D5-B09F-F774CF14665D}" destId="{92F97565-3D99-4784-810E-72DD7B0A5AB4}" srcOrd="7" destOrd="0" presId="urn:microsoft.com/office/officeart/2005/8/layout/list1"/>
    <dgm:cxn modelId="{6821E02F-83DB-47AF-9009-8BF1CEBA12B4}" type="presParOf" srcId="{3DC8BEB6-0D2C-46D5-B09F-F774CF14665D}" destId="{1DF22524-87F0-44B4-BC80-E928A234A874}" srcOrd="8" destOrd="0" presId="urn:microsoft.com/office/officeart/2005/8/layout/list1"/>
    <dgm:cxn modelId="{53AF6A1F-F8D4-421A-852E-35E16C043454}" type="presParOf" srcId="{1DF22524-87F0-44B4-BC80-E928A234A874}" destId="{C1D3A00C-E972-4FCB-A279-B08FF8762D53}" srcOrd="0" destOrd="0" presId="urn:microsoft.com/office/officeart/2005/8/layout/list1"/>
    <dgm:cxn modelId="{CB62116A-C7D5-4398-A84E-32ECB2D20616}" type="presParOf" srcId="{1DF22524-87F0-44B4-BC80-E928A234A874}" destId="{A819FAFC-F8D3-4D22-89C8-64A821B5C452}" srcOrd="1" destOrd="0" presId="urn:microsoft.com/office/officeart/2005/8/layout/list1"/>
    <dgm:cxn modelId="{5E48A884-274C-496B-8A6A-1031C5C246D4}" type="presParOf" srcId="{3DC8BEB6-0D2C-46D5-B09F-F774CF14665D}" destId="{48E6BBDE-0B51-4F35-8299-846FFEEF0548}" srcOrd="9" destOrd="0" presId="urn:microsoft.com/office/officeart/2005/8/layout/list1"/>
    <dgm:cxn modelId="{FE5CDD76-6817-4AF2-849A-F79DE51C34CB}" type="presParOf" srcId="{3DC8BEB6-0D2C-46D5-B09F-F774CF14665D}" destId="{AE7EB5FF-4FB1-4B57-9F30-8C50EBF86E09}" srcOrd="10" destOrd="0" presId="urn:microsoft.com/office/officeart/2005/8/layout/list1"/>
    <dgm:cxn modelId="{A0EF2013-2B4E-438A-A30A-2B343CE48857}" type="presParOf" srcId="{3DC8BEB6-0D2C-46D5-B09F-F774CF14665D}" destId="{D56094C0-EE53-4E01-B5EA-1B1C044910E8}" srcOrd="11" destOrd="0" presId="urn:microsoft.com/office/officeart/2005/8/layout/list1"/>
    <dgm:cxn modelId="{063004C1-5EE3-45EE-A1DA-4F5FCDB159EE}" type="presParOf" srcId="{3DC8BEB6-0D2C-46D5-B09F-F774CF14665D}" destId="{0BC4E01A-ED65-4560-93BA-03B83534A2B2}" srcOrd="12" destOrd="0" presId="urn:microsoft.com/office/officeart/2005/8/layout/list1"/>
    <dgm:cxn modelId="{F297EFDE-FE6A-446C-A748-821F6C9E9753}" type="presParOf" srcId="{0BC4E01A-ED65-4560-93BA-03B83534A2B2}" destId="{A5F1992C-549B-4F41-9AFD-23237FD411C9}" srcOrd="0" destOrd="0" presId="urn:microsoft.com/office/officeart/2005/8/layout/list1"/>
    <dgm:cxn modelId="{A634CF40-9D55-4E81-92EB-FEB4F58995D0}" type="presParOf" srcId="{0BC4E01A-ED65-4560-93BA-03B83534A2B2}" destId="{97F63FBF-7804-42DA-82EB-3662AAD49507}" srcOrd="1" destOrd="0" presId="urn:microsoft.com/office/officeart/2005/8/layout/list1"/>
    <dgm:cxn modelId="{93240F9C-773B-4628-9D3D-F962AA8C3E51}" type="presParOf" srcId="{3DC8BEB6-0D2C-46D5-B09F-F774CF14665D}" destId="{1626C250-E961-492E-9DAC-98EC7A5CA86B}" srcOrd="13" destOrd="0" presId="urn:microsoft.com/office/officeart/2005/8/layout/list1"/>
    <dgm:cxn modelId="{B7BBE044-FC86-4C46-8F40-865576A16886}" type="presParOf" srcId="{3DC8BEB6-0D2C-46D5-B09F-F774CF14665D}" destId="{3FBBC9F8-0CD5-44A5-B17B-15633C9EC1D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469C39-E178-4D09-9A7B-6C51E52ACBBB}"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3C67A917-3D3F-4F67-993A-FC3D4F218C0B}">
      <dgm:prSet custT="1"/>
      <dgm:spPr/>
      <dgm:t>
        <a:bodyPr/>
        <a:lstStyle/>
        <a:p>
          <a:pPr>
            <a:lnSpc>
              <a:spcPct val="100000"/>
            </a:lnSpc>
          </a:pPr>
          <a:r>
            <a:rPr lang="en-US" sz="3600" b="0" baseline="0" dirty="0"/>
            <a:t>Determination of required competency level</a:t>
          </a:r>
          <a:endParaRPr lang="en-US" sz="3600" dirty="0"/>
        </a:p>
      </dgm:t>
    </dgm:pt>
    <dgm:pt modelId="{9A65EDD0-DE90-47EE-B64C-E63FE0ACA383}" type="parTrans" cxnId="{3483C212-BF75-408C-87B3-01C93AF355EF}">
      <dgm:prSet/>
      <dgm:spPr/>
      <dgm:t>
        <a:bodyPr/>
        <a:lstStyle/>
        <a:p>
          <a:endParaRPr lang="en-US"/>
        </a:p>
      </dgm:t>
    </dgm:pt>
    <dgm:pt modelId="{F5A8674C-FA54-4750-906B-D2F5752FDC7F}" type="sibTrans" cxnId="{3483C212-BF75-408C-87B3-01C93AF355EF}">
      <dgm:prSet/>
      <dgm:spPr/>
      <dgm:t>
        <a:bodyPr/>
        <a:lstStyle/>
        <a:p>
          <a:endParaRPr lang="en-US"/>
        </a:p>
      </dgm:t>
    </dgm:pt>
    <dgm:pt modelId="{7EAC7FE5-D3EE-4FAA-9A20-2D35C1640D21}">
      <dgm:prSet custT="1"/>
      <dgm:spPr/>
      <dgm:t>
        <a:bodyPr/>
        <a:lstStyle/>
        <a:p>
          <a:pPr>
            <a:lnSpc>
              <a:spcPct val="100000"/>
            </a:lnSpc>
          </a:pPr>
          <a:r>
            <a:rPr lang="en-US" sz="3600" b="0" baseline="0" dirty="0"/>
            <a:t>Alignment with competency criteria</a:t>
          </a:r>
          <a:endParaRPr lang="en-US" sz="3600" dirty="0"/>
        </a:p>
      </dgm:t>
    </dgm:pt>
    <dgm:pt modelId="{81270E94-8215-40CE-97DE-1D5718A43054}" type="parTrans" cxnId="{B929E9E6-FDDE-4C8C-8B1D-4063C0F2A3F4}">
      <dgm:prSet/>
      <dgm:spPr/>
      <dgm:t>
        <a:bodyPr/>
        <a:lstStyle/>
        <a:p>
          <a:endParaRPr lang="en-US"/>
        </a:p>
      </dgm:t>
    </dgm:pt>
    <dgm:pt modelId="{D63D11C9-59B2-40B5-8358-CD7B65ECF2B4}" type="sibTrans" cxnId="{B929E9E6-FDDE-4C8C-8B1D-4063C0F2A3F4}">
      <dgm:prSet/>
      <dgm:spPr/>
      <dgm:t>
        <a:bodyPr/>
        <a:lstStyle/>
        <a:p>
          <a:endParaRPr lang="en-US"/>
        </a:p>
      </dgm:t>
    </dgm:pt>
    <dgm:pt modelId="{6AB9AC60-C9E6-4DEF-AF42-9E91329D001D}">
      <dgm:prSet custT="1"/>
      <dgm:spPr/>
      <dgm:t>
        <a:bodyPr/>
        <a:lstStyle/>
        <a:p>
          <a:pPr>
            <a:lnSpc>
              <a:spcPct val="100000"/>
            </a:lnSpc>
          </a:pPr>
          <a:r>
            <a:rPr lang="en-US" sz="3600" b="0" baseline="0" dirty="0"/>
            <a:t>Alignment with organization roles</a:t>
          </a:r>
          <a:endParaRPr lang="en-US" sz="3600" dirty="0"/>
        </a:p>
      </dgm:t>
    </dgm:pt>
    <dgm:pt modelId="{F4CB5CFE-040C-49CC-8F7A-20833B806D97}" type="parTrans" cxnId="{0E7A2336-C84D-4B90-8661-6D84B166F461}">
      <dgm:prSet/>
      <dgm:spPr/>
      <dgm:t>
        <a:bodyPr/>
        <a:lstStyle/>
        <a:p>
          <a:endParaRPr lang="en-US"/>
        </a:p>
      </dgm:t>
    </dgm:pt>
    <dgm:pt modelId="{AE2D345C-E248-43C6-AEFA-9BEB71C50154}" type="sibTrans" cxnId="{0E7A2336-C84D-4B90-8661-6D84B166F461}">
      <dgm:prSet/>
      <dgm:spPr/>
      <dgm:t>
        <a:bodyPr/>
        <a:lstStyle/>
        <a:p>
          <a:endParaRPr lang="en-US"/>
        </a:p>
      </dgm:t>
    </dgm:pt>
    <dgm:pt modelId="{11024D5F-9C5B-45FB-92B3-D86BCF165D9C}">
      <dgm:prSet custT="1"/>
      <dgm:spPr/>
      <dgm:t>
        <a:bodyPr/>
        <a:lstStyle/>
        <a:p>
          <a:pPr>
            <a:lnSpc>
              <a:spcPct val="100000"/>
            </a:lnSpc>
          </a:pPr>
          <a:r>
            <a:rPr lang="en-US" sz="3600" b="1" i="1" baseline="0" dirty="0"/>
            <a:t>Develops plans to address competency gaps</a:t>
          </a:r>
          <a:endParaRPr lang="en-US" sz="3600" b="1" i="1" dirty="0"/>
        </a:p>
      </dgm:t>
    </dgm:pt>
    <dgm:pt modelId="{C6D43EB6-E960-49B4-9307-4291A2C710EC}" type="parTrans" cxnId="{30912299-DA76-4F50-B3A9-7B1F31B4507F}">
      <dgm:prSet/>
      <dgm:spPr/>
      <dgm:t>
        <a:bodyPr/>
        <a:lstStyle/>
        <a:p>
          <a:endParaRPr lang="en-US"/>
        </a:p>
      </dgm:t>
    </dgm:pt>
    <dgm:pt modelId="{E917C1A2-7B0D-4732-8C9F-651A9429CB14}" type="sibTrans" cxnId="{30912299-DA76-4F50-B3A9-7B1F31B4507F}">
      <dgm:prSet/>
      <dgm:spPr/>
      <dgm:t>
        <a:bodyPr/>
        <a:lstStyle/>
        <a:p>
          <a:endParaRPr lang="en-US"/>
        </a:p>
      </dgm:t>
    </dgm:pt>
    <dgm:pt modelId="{06FF264D-45E7-4683-B225-C9CFF0059A6D}">
      <dgm:prSet custT="1"/>
      <dgm:spPr/>
      <dgm:t>
        <a:bodyPr/>
        <a:lstStyle/>
        <a:p>
          <a:pPr>
            <a:lnSpc>
              <a:spcPct val="100000"/>
            </a:lnSpc>
          </a:pPr>
          <a:r>
            <a:rPr lang="en-US" sz="3600" b="1" i="1" dirty="0"/>
            <a:t>Monitor</a:t>
          </a:r>
        </a:p>
      </dgm:t>
    </dgm:pt>
    <dgm:pt modelId="{6F7D0DB6-DA5B-4AF0-9F15-BAEAA3150C09}" type="parTrans" cxnId="{45799D28-435C-4A7D-B692-507BCF3230C8}">
      <dgm:prSet/>
      <dgm:spPr/>
      <dgm:t>
        <a:bodyPr/>
        <a:lstStyle/>
        <a:p>
          <a:endParaRPr lang="en-US"/>
        </a:p>
      </dgm:t>
    </dgm:pt>
    <dgm:pt modelId="{EE507B1E-08DF-4FA5-8114-F8BFABE1FB13}" type="sibTrans" cxnId="{45799D28-435C-4A7D-B692-507BCF3230C8}">
      <dgm:prSet/>
      <dgm:spPr/>
      <dgm:t>
        <a:bodyPr/>
        <a:lstStyle/>
        <a:p>
          <a:endParaRPr lang="en-US"/>
        </a:p>
      </dgm:t>
    </dgm:pt>
    <dgm:pt modelId="{9A383858-EDC5-41D9-A6A4-E9C0E718D774}">
      <dgm:prSet custT="1"/>
      <dgm:spPr/>
      <dgm:t>
        <a:bodyPr/>
        <a:lstStyle/>
        <a:p>
          <a:pPr>
            <a:lnSpc>
              <a:spcPct val="100000"/>
            </a:lnSpc>
          </a:pPr>
          <a:r>
            <a:rPr lang="en-US" sz="3600" b="1" i="1" dirty="0"/>
            <a:t>Review and update</a:t>
          </a:r>
        </a:p>
      </dgm:t>
    </dgm:pt>
    <dgm:pt modelId="{7B865439-F864-42DB-9347-4137FDD3E678}" type="parTrans" cxnId="{0DCFD373-D149-44D2-A86B-6465537B70D0}">
      <dgm:prSet/>
      <dgm:spPr/>
      <dgm:t>
        <a:bodyPr/>
        <a:lstStyle/>
        <a:p>
          <a:endParaRPr lang="en-US"/>
        </a:p>
      </dgm:t>
    </dgm:pt>
    <dgm:pt modelId="{B87AB0AC-13B9-4298-B72A-00DBC2D05F89}" type="sibTrans" cxnId="{0DCFD373-D149-44D2-A86B-6465537B70D0}">
      <dgm:prSet/>
      <dgm:spPr/>
      <dgm:t>
        <a:bodyPr/>
        <a:lstStyle/>
        <a:p>
          <a:endParaRPr lang="en-US"/>
        </a:p>
      </dgm:t>
    </dgm:pt>
    <dgm:pt modelId="{0DDDB78B-EE68-4FAF-8821-041A8DD0B8FB}" type="pres">
      <dgm:prSet presAssocID="{1D469C39-E178-4D09-9A7B-6C51E52ACBBB}" presName="root" presStyleCnt="0">
        <dgm:presLayoutVars>
          <dgm:dir/>
          <dgm:resizeHandles val="exact"/>
        </dgm:presLayoutVars>
      </dgm:prSet>
      <dgm:spPr/>
    </dgm:pt>
    <dgm:pt modelId="{97102799-4865-4AD9-BB77-A4F54F241477}" type="pres">
      <dgm:prSet presAssocID="{3C67A917-3D3F-4F67-993A-FC3D4F218C0B}" presName="compNode" presStyleCnt="0"/>
      <dgm:spPr/>
    </dgm:pt>
    <dgm:pt modelId="{C1F95C62-53D3-4DA5-B8E7-EB4EC1DD8B4B}" type="pres">
      <dgm:prSet presAssocID="{3C67A917-3D3F-4F67-993A-FC3D4F218C0B}" presName="bgRect" presStyleLbl="bgShp" presStyleIdx="0" presStyleCnt="6"/>
      <dgm:spPr/>
    </dgm:pt>
    <dgm:pt modelId="{37F97C95-5D2F-40F5-9031-22D596314839}" type="pres">
      <dgm:prSet presAssocID="{3C67A917-3D3F-4F67-993A-FC3D4F218C0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1 with solid fill"/>
        </a:ext>
      </dgm:extLst>
    </dgm:pt>
    <dgm:pt modelId="{1AEFC5E1-CFD3-4291-A4F3-14B693FBBE00}" type="pres">
      <dgm:prSet presAssocID="{3C67A917-3D3F-4F67-993A-FC3D4F218C0B}" presName="spaceRect" presStyleCnt="0"/>
      <dgm:spPr/>
    </dgm:pt>
    <dgm:pt modelId="{DF54F37C-806E-4288-BCC6-43C70BE9357C}" type="pres">
      <dgm:prSet presAssocID="{3C67A917-3D3F-4F67-993A-FC3D4F218C0B}" presName="parTx" presStyleLbl="revTx" presStyleIdx="0" presStyleCnt="6">
        <dgm:presLayoutVars>
          <dgm:chMax val="0"/>
          <dgm:chPref val="0"/>
        </dgm:presLayoutVars>
      </dgm:prSet>
      <dgm:spPr/>
    </dgm:pt>
    <dgm:pt modelId="{1AC8E862-9208-4B4D-B884-F0E90B3D5FDF}" type="pres">
      <dgm:prSet presAssocID="{F5A8674C-FA54-4750-906B-D2F5752FDC7F}" presName="sibTrans" presStyleCnt="0"/>
      <dgm:spPr/>
    </dgm:pt>
    <dgm:pt modelId="{8B3BA90B-4F20-4DDE-A7F6-A560AA928474}" type="pres">
      <dgm:prSet presAssocID="{7EAC7FE5-D3EE-4FAA-9A20-2D35C1640D21}" presName="compNode" presStyleCnt="0"/>
      <dgm:spPr/>
    </dgm:pt>
    <dgm:pt modelId="{DCA1A325-559C-4612-BFFA-4458D29D13EB}" type="pres">
      <dgm:prSet presAssocID="{7EAC7FE5-D3EE-4FAA-9A20-2D35C1640D21}" presName="bgRect" presStyleLbl="bgShp" presStyleIdx="1" presStyleCnt="6"/>
      <dgm:spPr/>
    </dgm:pt>
    <dgm:pt modelId="{0C07EF74-0404-4712-BBA9-F5E960395A41}" type="pres">
      <dgm:prSet presAssocID="{7EAC7FE5-D3EE-4FAA-9A20-2D35C1640D2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dge with solid fill"/>
        </a:ext>
      </dgm:extLst>
    </dgm:pt>
    <dgm:pt modelId="{E8592C27-89CA-4C16-9689-B5D4F78A7FEB}" type="pres">
      <dgm:prSet presAssocID="{7EAC7FE5-D3EE-4FAA-9A20-2D35C1640D21}" presName="spaceRect" presStyleCnt="0"/>
      <dgm:spPr/>
    </dgm:pt>
    <dgm:pt modelId="{13866006-E559-43C9-8780-D2A4E8EEDEF2}" type="pres">
      <dgm:prSet presAssocID="{7EAC7FE5-D3EE-4FAA-9A20-2D35C1640D21}" presName="parTx" presStyleLbl="revTx" presStyleIdx="1" presStyleCnt="6">
        <dgm:presLayoutVars>
          <dgm:chMax val="0"/>
          <dgm:chPref val="0"/>
        </dgm:presLayoutVars>
      </dgm:prSet>
      <dgm:spPr/>
    </dgm:pt>
    <dgm:pt modelId="{8F792677-19F3-41C2-B30D-6962BFC91DCE}" type="pres">
      <dgm:prSet presAssocID="{D63D11C9-59B2-40B5-8358-CD7B65ECF2B4}" presName="sibTrans" presStyleCnt="0"/>
      <dgm:spPr/>
    </dgm:pt>
    <dgm:pt modelId="{EF76E86E-9296-439F-A20B-0CA07EAC322C}" type="pres">
      <dgm:prSet presAssocID="{6AB9AC60-C9E6-4DEF-AF42-9E91329D001D}" presName="compNode" presStyleCnt="0"/>
      <dgm:spPr/>
    </dgm:pt>
    <dgm:pt modelId="{35CCF4C6-8F70-480B-8C3D-5C20224D7643}" type="pres">
      <dgm:prSet presAssocID="{6AB9AC60-C9E6-4DEF-AF42-9E91329D001D}" presName="bgRect" presStyleLbl="bgShp" presStyleIdx="2" presStyleCnt="6"/>
      <dgm:spPr/>
    </dgm:pt>
    <dgm:pt modelId="{66986EDA-2EEA-42EF-ADCA-8F97C565EB25}" type="pres">
      <dgm:prSet presAssocID="{6AB9AC60-C9E6-4DEF-AF42-9E91329D001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dge 3 with solid fill"/>
        </a:ext>
      </dgm:extLst>
    </dgm:pt>
    <dgm:pt modelId="{970846A3-B398-41BA-BC05-CC2F391DF941}" type="pres">
      <dgm:prSet presAssocID="{6AB9AC60-C9E6-4DEF-AF42-9E91329D001D}" presName="spaceRect" presStyleCnt="0"/>
      <dgm:spPr/>
    </dgm:pt>
    <dgm:pt modelId="{3C57FA24-FCE2-415A-83EC-3BF11A14C95A}" type="pres">
      <dgm:prSet presAssocID="{6AB9AC60-C9E6-4DEF-AF42-9E91329D001D}" presName="parTx" presStyleLbl="revTx" presStyleIdx="2" presStyleCnt="6">
        <dgm:presLayoutVars>
          <dgm:chMax val="0"/>
          <dgm:chPref val="0"/>
        </dgm:presLayoutVars>
      </dgm:prSet>
      <dgm:spPr/>
    </dgm:pt>
    <dgm:pt modelId="{BA98716C-BCA3-4BB0-A31D-E8CB8C9E293A}" type="pres">
      <dgm:prSet presAssocID="{AE2D345C-E248-43C6-AEFA-9BEB71C50154}" presName="sibTrans" presStyleCnt="0"/>
      <dgm:spPr/>
    </dgm:pt>
    <dgm:pt modelId="{651C24FE-197E-45D9-B74E-DED0A4F5037A}" type="pres">
      <dgm:prSet presAssocID="{11024D5F-9C5B-45FB-92B3-D86BCF165D9C}" presName="compNode" presStyleCnt="0"/>
      <dgm:spPr/>
    </dgm:pt>
    <dgm:pt modelId="{A3D70C57-5AF0-49A2-AB6B-C7E3111A3A62}" type="pres">
      <dgm:prSet presAssocID="{11024D5F-9C5B-45FB-92B3-D86BCF165D9C}" presName="bgRect" presStyleLbl="bgShp" presStyleIdx="3" presStyleCnt="6" custLinFactNeighborX="199" custLinFactNeighborY="197"/>
      <dgm:spPr/>
    </dgm:pt>
    <dgm:pt modelId="{C12628C0-C540-4D83-846F-6D4AA43B8410}" type="pres">
      <dgm:prSet presAssocID="{11024D5F-9C5B-45FB-92B3-D86BCF165D9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Badge 4 with solid fill"/>
        </a:ext>
      </dgm:extLst>
    </dgm:pt>
    <dgm:pt modelId="{186BAA0E-983F-462C-8931-57255235849B}" type="pres">
      <dgm:prSet presAssocID="{11024D5F-9C5B-45FB-92B3-D86BCF165D9C}" presName="spaceRect" presStyleCnt="0"/>
      <dgm:spPr/>
    </dgm:pt>
    <dgm:pt modelId="{E9727187-36FF-4CC8-B260-71AF4F7AD50B}" type="pres">
      <dgm:prSet presAssocID="{11024D5F-9C5B-45FB-92B3-D86BCF165D9C}" presName="parTx" presStyleLbl="revTx" presStyleIdx="3" presStyleCnt="6">
        <dgm:presLayoutVars>
          <dgm:chMax val="0"/>
          <dgm:chPref val="0"/>
        </dgm:presLayoutVars>
      </dgm:prSet>
      <dgm:spPr/>
    </dgm:pt>
    <dgm:pt modelId="{6BC680C8-D0C0-4426-9F30-4B5FE651A068}" type="pres">
      <dgm:prSet presAssocID="{E917C1A2-7B0D-4732-8C9F-651A9429CB14}" presName="sibTrans" presStyleCnt="0"/>
      <dgm:spPr/>
    </dgm:pt>
    <dgm:pt modelId="{F1F5BAB1-77BD-4C28-A254-1521B77AD78D}" type="pres">
      <dgm:prSet presAssocID="{06FF264D-45E7-4683-B225-C9CFF0059A6D}" presName="compNode" presStyleCnt="0"/>
      <dgm:spPr/>
    </dgm:pt>
    <dgm:pt modelId="{0F91E168-5FB3-4AAE-BC36-38C83AA87E2B}" type="pres">
      <dgm:prSet presAssocID="{06FF264D-45E7-4683-B225-C9CFF0059A6D}" presName="bgRect" presStyleLbl="bgShp" presStyleIdx="4" presStyleCnt="6"/>
      <dgm:spPr/>
    </dgm:pt>
    <dgm:pt modelId="{A32451D6-AE1E-43D2-8261-9AB3B94599E6}" type="pres">
      <dgm:prSet presAssocID="{06FF264D-45E7-4683-B225-C9CFF0059A6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adge 5 with solid fill"/>
        </a:ext>
      </dgm:extLst>
    </dgm:pt>
    <dgm:pt modelId="{BEC4AD1A-49F0-4642-AC19-B2A8F9927C44}" type="pres">
      <dgm:prSet presAssocID="{06FF264D-45E7-4683-B225-C9CFF0059A6D}" presName="spaceRect" presStyleCnt="0"/>
      <dgm:spPr/>
    </dgm:pt>
    <dgm:pt modelId="{B8773955-E5A2-41C8-9E21-AB77CFBC4A3E}" type="pres">
      <dgm:prSet presAssocID="{06FF264D-45E7-4683-B225-C9CFF0059A6D}" presName="parTx" presStyleLbl="revTx" presStyleIdx="4" presStyleCnt="6">
        <dgm:presLayoutVars>
          <dgm:chMax val="0"/>
          <dgm:chPref val="0"/>
        </dgm:presLayoutVars>
      </dgm:prSet>
      <dgm:spPr/>
    </dgm:pt>
    <dgm:pt modelId="{593646DA-AE1A-4D1B-93C6-7910E95AB160}" type="pres">
      <dgm:prSet presAssocID="{EE507B1E-08DF-4FA5-8114-F8BFABE1FB13}" presName="sibTrans" presStyleCnt="0"/>
      <dgm:spPr/>
    </dgm:pt>
    <dgm:pt modelId="{8415144C-47FE-4B51-B100-2FAAC5D47D93}" type="pres">
      <dgm:prSet presAssocID="{9A383858-EDC5-41D9-A6A4-E9C0E718D774}" presName="compNode" presStyleCnt="0"/>
      <dgm:spPr/>
    </dgm:pt>
    <dgm:pt modelId="{2E91D3BC-064A-4C2E-B1C8-7BFB383BB2DC}" type="pres">
      <dgm:prSet presAssocID="{9A383858-EDC5-41D9-A6A4-E9C0E718D774}" presName="bgRect" presStyleLbl="bgShp" presStyleIdx="5" presStyleCnt="6"/>
      <dgm:spPr/>
    </dgm:pt>
    <dgm:pt modelId="{11C11DFA-21D6-49FB-9866-2464BA478928}" type="pres">
      <dgm:prSet presAssocID="{9A383858-EDC5-41D9-A6A4-E9C0E718D774}"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Badge 6 with solid fill"/>
        </a:ext>
      </dgm:extLst>
    </dgm:pt>
    <dgm:pt modelId="{5143AC8D-4327-4F7F-901D-DC8DCC202C9D}" type="pres">
      <dgm:prSet presAssocID="{9A383858-EDC5-41D9-A6A4-E9C0E718D774}" presName="spaceRect" presStyleCnt="0"/>
      <dgm:spPr/>
    </dgm:pt>
    <dgm:pt modelId="{C91F46C5-5181-46B6-BAE0-D46AB9538BA3}" type="pres">
      <dgm:prSet presAssocID="{9A383858-EDC5-41D9-A6A4-E9C0E718D774}" presName="parTx" presStyleLbl="revTx" presStyleIdx="5" presStyleCnt="6">
        <dgm:presLayoutVars>
          <dgm:chMax val="0"/>
          <dgm:chPref val="0"/>
        </dgm:presLayoutVars>
      </dgm:prSet>
      <dgm:spPr/>
    </dgm:pt>
  </dgm:ptLst>
  <dgm:cxnLst>
    <dgm:cxn modelId="{3483C212-BF75-408C-87B3-01C93AF355EF}" srcId="{1D469C39-E178-4D09-9A7B-6C51E52ACBBB}" destId="{3C67A917-3D3F-4F67-993A-FC3D4F218C0B}" srcOrd="0" destOrd="0" parTransId="{9A65EDD0-DE90-47EE-B64C-E63FE0ACA383}" sibTransId="{F5A8674C-FA54-4750-906B-D2F5752FDC7F}"/>
    <dgm:cxn modelId="{EEFBAD24-7435-4D20-8CB4-3C90C032EFD5}" type="presOf" srcId="{6AB9AC60-C9E6-4DEF-AF42-9E91329D001D}" destId="{3C57FA24-FCE2-415A-83EC-3BF11A14C95A}" srcOrd="0" destOrd="0" presId="urn:microsoft.com/office/officeart/2018/2/layout/IconVerticalSolidList"/>
    <dgm:cxn modelId="{45799D28-435C-4A7D-B692-507BCF3230C8}" srcId="{1D469C39-E178-4D09-9A7B-6C51E52ACBBB}" destId="{06FF264D-45E7-4683-B225-C9CFF0059A6D}" srcOrd="4" destOrd="0" parTransId="{6F7D0DB6-DA5B-4AF0-9F15-BAEAA3150C09}" sibTransId="{EE507B1E-08DF-4FA5-8114-F8BFABE1FB13}"/>
    <dgm:cxn modelId="{1C2D0829-C6C9-40B7-B69B-D00A33624759}" type="presOf" srcId="{06FF264D-45E7-4683-B225-C9CFF0059A6D}" destId="{B8773955-E5A2-41C8-9E21-AB77CFBC4A3E}" srcOrd="0" destOrd="0" presId="urn:microsoft.com/office/officeart/2018/2/layout/IconVerticalSolidList"/>
    <dgm:cxn modelId="{4799B634-D659-4793-8B26-1206B5F4B3B1}" type="presOf" srcId="{7EAC7FE5-D3EE-4FAA-9A20-2D35C1640D21}" destId="{13866006-E559-43C9-8780-D2A4E8EEDEF2}" srcOrd="0" destOrd="0" presId="urn:microsoft.com/office/officeart/2018/2/layout/IconVerticalSolidList"/>
    <dgm:cxn modelId="{0E7A2336-C84D-4B90-8661-6D84B166F461}" srcId="{1D469C39-E178-4D09-9A7B-6C51E52ACBBB}" destId="{6AB9AC60-C9E6-4DEF-AF42-9E91329D001D}" srcOrd="2" destOrd="0" parTransId="{F4CB5CFE-040C-49CC-8F7A-20833B806D97}" sibTransId="{AE2D345C-E248-43C6-AEFA-9BEB71C50154}"/>
    <dgm:cxn modelId="{0DCFD373-D149-44D2-A86B-6465537B70D0}" srcId="{1D469C39-E178-4D09-9A7B-6C51E52ACBBB}" destId="{9A383858-EDC5-41D9-A6A4-E9C0E718D774}" srcOrd="5" destOrd="0" parTransId="{7B865439-F864-42DB-9347-4137FDD3E678}" sibTransId="{B87AB0AC-13B9-4298-B72A-00DBC2D05F89}"/>
    <dgm:cxn modelId="{B4417457-E098-4546-942A-133A13D0CE06}" type="presOf" srcId="{9A383858-EDC5-41D9-A6A4-E9C0E718D774}" destId="{C91F46C5-5181-46B6-BAE0-D46AB9538BA3}" srcOrd="0" destOrd="0" presId="urn:microsoft.com/office/officeart/2018/2/layout/IconVerticalSolidList"/>
    <dgm:cxn modelId="{30912299-DA76-4F50-B3A9-7B1F31B4507F}" srcId="{1D469C39-E178-4D09-9A7B-6C51E52ACBBB}" destId="{11024D5F-9C5B-45FB-92B3-D86BCF165D9C}" srcOrd="3" destOrd="0" parTransId="{C6D43EB6-E960-49B4-9307-4291A2C710EC}" sibTransId="{E917C1A2-7B0D-4732-8C9F-651A9429CB14}"/>
    <dgm:cxn modelId="{4E3B449F-1A43-466F-85A9-7111781744F6}" type="presOf" srcId="{1D469C39-E178-4D09-9A7B-6C51E52ACBBB}" destId="{0DDDB78B-EE68-4FAF-8821-041A8DD0B8FB}" srcOrd="0" destOrd="0" presId="urn:microsoft.com/office/officeart/2018/2/layout/IconVerticalSolidList"/>
    <dgm:cxn modelId="{07D1A3A1-2581-407F-861B-CEE315EDB237}" type="presOf" srcId="{3C67A917-3D3F-4F67-993A-FC3D4F218C0B}" destId="{DF54F37C-806E-4288-BCC6-43C70BE9357C}" srcOrd="0" destOrd="0" presId="urn:microsoft.com/office/officeart/2018/2/layout/IconVerticalSolidList"/>
    <dgm:cxn modelId="{01F9BFAD-46DF-4F0E-8111-A10BA8D58546}" type="presOf" srcId="{11024D5F-9C5B-45FB-92B3-D86BCF165D9C}" destId="{E9727187-36FF-4CC8-B260-71AF4F7AD50B}" srcOrd="0" destOrd="0" presId="urn:microsoft.com/office/officeart/2018/2/layout/IconVerticalSolidList"/>
    <dgm:cxn modelId="{B929E9E6-FDDE-4C8C-8B1D-4063C0F2A3F4}" srcId="{1D469C39-E178-4D09-9A7B-6C51E52ACBBB}" destId="{7EAC7FE5-D3EE-4FAA-9A20-2D35C1640D21}" srcOrd="1" destOrd="0" parTransId="{81270E94-8215-40CE-97DE-1D5718A43054}" sibTransId="{D63D11C9-59B2-40B5-8358-CD7B65ECF2B4}"/>
    <dgm:cxn modelId="{8113EF7C-37AD-44FF-AC14-D296536ADFF6}" type="presParOf" srcId="{0DDDB78B-EE68-4FAF-8821-041A8DD0B8FB}" destId="{97102799-4865-4AD9-BB77-A4F54F241477}" srcOrd="0" destOrd="0" presId="urn:microsoft.com/office/officeart/2018/2/layout/IconVerticalSolidList"/>
    <dgm:cxn modelId="{860F063E-E548-41C0-9B3F-6CD86B97C91D}" type="presParOf" srcId="{97102799-4865-4AD9-BB77-A4F54F241477}" destId="{C1F95C62-53D3-4DA5-B8E7-EB4EC1DD8B4B}" srcOrd="0" destOrd="0" presId="urn:microsoft.com/office/officeart/2018/2/layout/IconVerticalSolidList"/>
    <dgm:cxn modelId="{B145BD07-415E-45DF-BF0C-848E33408110}" type="presParOf" srcId="{97102799-4865-4AD9-BB77-A4F54F241477}" destId="{37F97C95-5D2F-40F5-9031-22D596314839}" srcOrd="1" destOrd="0" presId="urn:microsoft.com/office/officeart/2018/2/layout/IconVerticalSolidList"/>
    <dgm:cxn modelId="{27B87C69-18BE-4000-A3E4-AD540A8E3E5C}" type="presParOf" srcId="{97102799-4865-4AD9-BB77-A4F54F241477}" destId="{1AEFC5E1-CFD3-4291-A4F3-14B693FBBE00}" srcOrd="2" destOrd="0" presId="urn:microsoft.com/office/officeart/2018/2/layout/IconVerticalSolidList"/>
    <dgm:cxn modelId="{E8D314D9-243C-4301-B3C9-F82F61192D18}" type="presParOf" srcId="{97102799-4865-4AD9-BB77-A4F54F241477}" destId="{DF54F37C-806E-4288-BCC6-43C70BE9357C}" srcOrd="3" destOrd="0" presId="urn:microsoft.com/office/officeart/2018/2/layout/IconVerticalSolidList"/>
    <dgm:cxn modelId="{D601741D-2892-46EF-BBE4-70E125EEEE28}" type="presParOf" srcId="{0DDDB78B-EE68-4FAF-8821-041A8DD0B8FB}" destId="{1AC8E862-9208-4B4D-B884-F0E90B3D5FDF}" srcOrd="1" destOrd="0" presId="urn:microsoft.com/office/officeart/2018/2/layout/IconVerticalSolidList"/>
    <dgm:cxn modelId="{B288CFAC-C0C4-4D51-8BB1-AA87F94CA1D3}" type="presParOf" srcId="{0DDDB78B-EE68-4FAF-8821-041A8DD0B8FB}" destId="{8B3BA90B-4F20-4DDE-A7F6-A560AA928474}" srcOrd="2" destOrd="0" presId="urn:microsoft.com/office/officeart/2018/2/layout/IconVerticalSolidList"/>
    <dgm:cxn modelId="{27FED821-0C90-487A-9910-D112954D2AC0}" type="presParOf" srcId="{8B3BA90B-4F20-4DDE-A7F6-A560AA928474}" destId="{DCA1A325-559C-4612-BFFA-4458D29D13EB}" srcOrd="0" destOrd="0" presId="urn:microsoft.com/office/officeart/2018/2/layout/IconVerticalSolidList"/>
    <dgm:cxn modelId="{F0F8DF63-5BFF-4E5F-817F-DA9728A3A599}" type="presParOf" srcId="{8B3BA90B-4F20-4DDE-A7F6-A560AA928474}" destId="{0C07EF74-0404-4712-BBA9-F5E960395A41}" srcOrd="1" destOrd="0" presId="urn:microsoft.com/office/officeart/2018/2/layout/IconVerticalSolidList"/>
    <dgm:cxn modelId="{ED6F15EF-043A-4EC4-BCF0-04BA952A9542}" type="presParOf" srcId="{8B3BA90B-4F20-4DDE-A7F6-A560AA928474}" destId="{E8592C27-89CA-4C16-9689-B5D4F78A7FEB}" srcOrd="2" destOrd="0" presId="urn:microsoft.com/office/officeart/2018/2/layout/IconVerticalSolidList"/>
    <dgm:cxn modelId="{8F0EE17C-BE3F-4D18-AE61-4826120CC22F}" type="presParOf" srcId="{8B3BA90B-4F20-4DDE-A7F6-A560AA928474}" destId="{13866006-E559-43C9-8780-D2A4E8EEDEF2}" srcOrd="3" destOrd="0" presId="urn:microsoft.com/office/officeart/2018/2/layout/IconVerticalSolidList"/>
    <dgm:cxn modelId="{42A359C1-2C2B-4C71-821C-E8E8A4A15D03}" type="presParOf" srcId="{0DDDB78B-EE68-4FAF-8821-041A8DD0B8FB}" destId="{8F792677-19F3-41C2-B30D-6962BFC91DCE}" srcOrd="3" destOrd="0" presId="urn:microsoft.com/office/officeart/2018/2/layout/IconVerticalSolidList"/>
    <dgm:cxn modelId="{9F10A9D8-9EDD-4AD1-9E64-E61EB5C358C2}" type="presParOf" srcId="{0DDDB78B-EE68-4FAF-8821-041A8DD0B8FB}" destId="{EF76E86E-9296-439F-A20B-0CA07EAC322C}" srcOrd="4" destOrd="0" presId="urn:microsoft.com/office/officeart/2018/2/layout/IconVerticalSolidList"/>
    <dgm:cxn modelId="{4374110C-EB3D-4688-807E-566450D146B6}" type="presParOf" srcId="{EF76E86E-9296-439F-A20B-0CA07EAC322C}" destId="{35CCF4C6-8F70-480B-8C3D-5C20224D7643}" srcOrd="0" destOrd="0" presId="urn:microsoft.com/office/officeart/2018/2/layout/IconVerticalSolidList"/>
    <dgm:cxn modelId="{20F99123-12A0-4ADA-B56F-6C819AFECA8C}" type="presParOf" srcId="{EF76E86E-9296-439F-A20B-0CA07EAC322C}" destId="{66986EDA-2EEA-42EF-ADCA-8F97C565EB25}" srcOrd="1" destOrd="0" presId="urn:microsoft.com/office/officeart/2018/2/layout/IconVerticalSolidList"/>
    <dgm:cxn modelId="{C7641F08-0F84-4D69-974F-A05946B58679}" type="presParOf" srcId="{EF76E86E-9296-439F-A20B-0CA07EAC322C}" destId="{970846A3-B398-41BA-BC05-CC2F391DF941}" srcOrd="2" destOrd="0" presId="urn:microsoft.com/office/officeart/2018/2/layout/IconVerticalSolidList"/>
    <dgm:cxn modelId="{B6257BA6-B494-4154-A31E-24DAA0B5620C}" type="presParOf" srcId="{EF76E86E-9296-439F-A20B-0CA07EAC322C}" destId="{3C57FA24-FCE2-415A-83EC-3BF11A14C95A}" srcOrd="3" destOrd="0" presId="urn:microsoft.com/office/officeart/2018/2/layout/IconVerticalSolidList"/>
    <dgm:cxn modelId="{92A1A5AB-585A-4507-BD9D-987997735B69}" type="presParOf" srcId="{0DDDB78B-EE68-4FAF-8821-041A8DD0B8FB}" destId="{BA98716C-BCA3-4BB0-A31D-E8CB8C9E293A}" srcOrd="5" destOrd="0" presId="urn:microsoft.com/office/officeart/2018/2/layout/IconVerticalSolidList"/>
    <dgm:cxn modelId="{A0BE655D-60F2-4100-99D3-1A15304122C3}" type="presParOf" srcId="{0DDDB78B-EE68-4FAF-8821-041A8DD0B8FB}" destId="{651C24FE-197E-45D9-B74E-DED0A4F5037A}" srcOrd="6" destOrd="0" presId="urn:microsoft.com/office/officeart/2018/2/layout/IconVerticalSolidList"/>
    <dgm:cxn modelId="{167E12B3-F956-457D-8270-FA537694B1A0}" type="presParOf" srcId="{651C24FE-197E-45D9-B74E-DED0A4F5037A}" destId="{A3D70C57-5AF0-49A2-AB6B-C7E3111A3A62}" srcOrd="0" destOrd="0" presId="urn:microsoft.com/office/officeart/2018/2/layout/IconVerticalSolidList"/>
    <dgm:cxn modelId="{20FE1B65-ACCC-4356-B926-26DFB26273B8}" type="presParOf" srcId="{651C24FE-197E-45D9-B74E-DED0A4F5037A}" destId="{C12628C0-C540-4D83-846F-6D4AA43B8410}" srcOrd="1" destOrd="0" presId="urn:microsoft.com/office/officeart/2018/2/layout/IconVerticalSolidList"/>
    <dgm:cxn modelId="{22C114CE-3155-4A66-B905-ACE136F62E36}" type="presParOf" srcId="{651C24FE-197E-45D9-B74E-DED0A4F5037A}" destId="{186BAA0E-983F-462C-8931-57255235849B}" srcOrd="2" destOrd="0" presId="urn:microsoft.com/office/officeart/2018/2/layout/IconVerticalSolidList"/>
    <dgm:cxn modelId="{C7F332B7-0DDD-485D-A884-61F16085FA5C}" type="presParOf" srcId="{651C24FE-197E-45D9-B74E-DED0A4F5037A}" destId="{E9727187-36FF-4CC8-B260-71AF4F7AD50B}" srcOrd="3" destOrd="0" presId="urn:microsoft.com/office/officeart/2018/2/layout/IconVerticalSolidList"/>
    <dgm:cxn modelId="{D252BDBA-7042-4F9D-BDAE-F41B232CFD1F}" type="presParOf" srcId="{0DDDB78B-EE68-4FAF-8821-041A8DD0B8FB}" destId="{6BC680C8-D0C0-4426-9F30-4B5FE651A068}" srcOrd="7" destOrd="0" presId="urn:microsoft.com/office/officeart/2018/2/layout/IconVerticalSolidList"/>
    <dgm:cxn modelId="{4C1F2E10-8C48-45EB-B0B3-28C79BC489ED}" type="presParOf" srcId="{0DDDB78B-EE68-4FAF-8821-041A8DD0B8FB}" destId="{F1F5BAB1-77BD-4C28-A254-1521B77AD78D}" srcOrd="8" destOrd="0" presId="urn:microsoft.com/office/officeart/2018/2/layout/IconVerticalSolidList"/>
    <dgm:cxn modelId="{4962024A-CCCB-443C-A37E-B1D0712CBBE5}" type="presParOf" srcId="{F1F5BAB1-77BD-4C28-A254-1521B77AD78D}" destId="{0F91E168-5FB3-4AAE-BC36-38C83AA87E2B}" srcOrd="0" destOrd="0" presId="urn:microsoft.com/office/officeart/2018/2/layout/IconVerticalSolidList"/>
    <dgm:cxn modelId="{ADFEE7D2-4919-451B-B25E-46751C95A157}" type="presParOf" srcId="{F1F5BAB1-77BD-4C28-A254-1521B77AD78D}" destId="{A32451D6-AE1E-43D2-8261-9AB3B94599E6}" srcOrd="1" destOrd="0" presId="urn:microsoft.com/office/officeart/2018/2/layout/IconVerticalSolidList"/>
    <dgm:cxn modelId="{E51E4CAA-8970-42BC-B3E2-0B525550305D}" type="presParOf" srcId="{F1F5BAB1-77BD-4C28-A254-1521B77AD78D}" destId="{BEC4AD1A-49F0-4642-AC19-B2A8F9927C44}" srcOrd="2" destOrd="0" presId="urn:microsoft.com/office/officeart/2018/2/layout/IconVerticalSolidList"/>
    <dgm:cxn modelId="{E8D281E6-A713-4F73-A87F-C178CF5FB8EC}" type="presParOf" srcId="{F1F5BAB1-77BD-4C28-A254-1521B77AD78D}" destId="{B8773955-E5A2-41C8-9E21-AB77CFBC4A3E}" srcOrd="3" destOrd="0" presId="urn:microsoft.com/office/officeart/2018/2/layout/IconVerticalSolidList"/>
    <dgm:cxn modelId="{065A3FC7-722E-4264-B6D9-EB6934BCE89F}" type="presParOf" srcId="{0DDDB78B-EE68-4FAF-8821-041A8DD0B8FB}" destId="{593646DA-AE1A-4D1B-93C6-7910E95AB160}" srcOrd="9" destOrd="0" presId="urn:microsoft.com/office/officeart/2018/2/layout/IconVerticalSolidList"/>
    <dgm:cxn modelId="{8DD27AE1-452F-47BD-8861-C713020A0D7A}" type="presParOf" srcId="{0DDDB78B-EE68-4FAF-8821-041A8DD0B8FB}" destId="{8415144C-47FE-4B51-B100-2FAAC5D47D93}" srcOrd="10" destOrd="0" presId="urn:microsoft.com/office/officeart/2018/2/layout/IconVerticalSolidList"/>
    <dgm:cxn modelId="{B898F687-EB96-41C3-B7BD-6B3BDEF1C3DF}" type="presParOf" srcId="{8415144C-47FE-4B51-B100-2FAAC5D47D93}" destId="{2E91D3BC-064A-4C2E-B1C8-7BFB383BB2DC}" srcOrd="0" destOrd="0" presId="urn:microsoft.com/office/officeart/2018/2/layout/IconVerticalSolidList"/>
    <dgm:cxn modelId="{80DDC512-037A-4650-ABA3-8ADE62B7F839}" type="presParOf" srcId="{8415144C-47FE-4B51-B100-2FAAC5D47D93}" destId="{11C11DFA-21D6-49FB-9866-2464BA478928}" srcOrd="1" destOrd="0" presId="urn:microsoft.com/office/officeart/2018/2/layout/IconVerticalSolidList"/>
    <dgm:cxn modelId="{2660BAD7-1440-47B3-8C34-F10C627379EB}" type="presParOf" srcId="{8415144C-47FE-4B51-B100-2FAAC5D47D93}" destId="{5143AC8D-4327-4F7F-901D-DC8DCC202C9D}" srcOrd="2" destOrd="0" presId="urn:microsoft.com/office/officeart/2018/2/layout/IconVerticalSolidList"/>
    <dgm:cxn modelId="{95D12B55-79E4-47F4-838B-5484FCC075CD}" type="presParOf" srcId="{8415144C-47FE-4B51-B100-2FAAC5D47D93}" destId="{C91F46C5-5181-46B6-BAE0-D46AB9538B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7B2D1A6-567A-4468-B597-96626EEB6B68}" type="doc">
      <dgm:prSet loTypeId="urn:microsoft.com/office/officeart/2018/2/layout/IconCircleList" loCatId="icon" qsTypeId="urn:microsoft.com/office/officeart/2005/8/quickstyle/simple1" qsCatId="simple" csTypeId="urn:microsoft.com/office/officeart/2005/8/colors/accent0_3" csCatId="mainScheme" phldr="1"/>
      <dgm:spPr/>
      <dgm:t>
        <a:bodyPr/>
        <a:lstStyle/>
        <a:p>
          <a:endParaRPr lang="en-US"/>
        </a:p>
      </dgm:t>
    </dgm:pt>
    <dgm:pt modelId="{F31ED151-B2D8-4F90-9029-B3E068F904D8}">
      <dgm:prSet/>
      <dgm:spPr/>
      <dgm:t>
        <a:bodyPr/>
        <a:lstStyle/>
        <a:p>
          <a:pPr>
            <a:lnSpc>
              <a:spcPct val="100000"/>
            </a:lnSpc>
          </a:pPr>
          <a:r>
            <a:rPr lang="en-US" b="0" baseline="0" dirty="0"/>
            <a:t>Competencies are developed incrementally module by module (aka microlearning)</a:t>
          </a:r>
          <a:endParaRPr lang="en-US" dirty="0"/>
        </a:p>
      </dgm:t>
    </dgm:pt>
    <dgm:pt modelId="{3DB996D2-F481-4139-A558-CC4ACF517802}" type="parTrans" cxnId="{C8C85E57-087D-4C61-8FFB-E2830E7795BF}">
      <dgm:prSet/>
      <dgm:spPr/>
      <dgm:t>
        <a:bodyPr/>
        <a:lstStyle/>
        <a:p>
          <a:endParaRPr lang="en-US"/>
        </a:p>
      </dgm:t>
    </dgm:pt>
    <dgm:pt modelId="{CF5E7AEC-7485-48FB-B7A5-DE4216B3BDDB}" type="sibTrans" cxnId="{C8C85E57-087D-4C61-8FFB-E2830E7795BF}">
      <dgm:prSet/>
      <dgm:spPr/>
      <dgm:t>
        <a:bodyPr/>
        <a:lstStyle/>
        <a:p>
          <a:pPr>
            <a:lnSpc>
              <a:spcPct val="100000"/>
            </a:lnSpc>
          </a:pPr>
          <a:endParaRPr lang="en-US"/>
        </a:p>
      </dgm:t>
    </dgm:pt>
    <dgm:pt modelId="{81D8576D-E631-4EA4-AB6D-37894CDEF267}">
      <dgm:prSet/>
      <dgm:spPr/>
      <dgm:t>
        <a:bodyPr/>
        <a:lstStyle/>
        <a:p>
          <a:pPr>
            <a:lnSpc>
              <a:spcPct val="100000"/>
            </a:lnSpc>
          </a:pPr>
          <a:r>
            <a:rPr lang="en-US" b="0" baseline="0" dirty="0"/>
            <a:t>Embeds development activities into organizational culture</a:t>
          </a:r>
          <a:endParaRPr lang="en-US" dirty="0"/>
        </a:p>
      </dgm:t>
    </dgm:pt>
    <dgm:pt modelId="{4CDF732A-D575-47D9-8DA1-A5C285469A3C}" type="parTrans" cxnId="{077BF65A-08D6-49D8-9DBF-AB692D51539B}">
      <dgm:prSet/>
      <dgm:spPr/>
      <dgm:t>
        <a:bodyPr/>
        <a:lstStyle/>
        <a:p>
          <a:endParaRPr lang="en-US"/>
        </a:p>
      </dgm:t>
    </dgm:pt>
    <dgm:pt modelId="{94230FC9-8B3C-4403-BBF6-0F04977D6878}" type="sibTrans" cxnId="{077BF65A-08D6-49D8-9DBF-AB692D51539B}">
      <dgm:prSet/>
      <dgm:spPr/>
      <dgm:t>
        <a:bodyPr/>
        <a:lstStyle/>
        <a:p>
          <a:pPr>
            <a:lnSpc>
              <a:spcPct val="100000"/>
            </a:lnSpc>
          </a:pPr>
          <a:endParaRPr lang="en-US"/>
        </a:p>
      </dgm:t>
    </dgm:pt>
    <dgm:pt modelId="{ED684807-3371-4A5B-A260-4098EE2DE396}">
      <dgm:prSet/>
      <dgm:spPr/>
      <dgm:t>
        <a:bodyPr/>
        <a:lstStyle/>
        <a:p>
          <a:pPr>
            <a:lnSpc>
              <a:spcPct val="100000"/>
            </a:lnSpc>
          </a:pPr>
          <a:r>
            <a:rPr lang="en-US" b="0" baseline="0" dirty="0"/>
            <a:t>Personalized learning journeys</a:t>
          </a:r>
          <a:endParaRPr lang="en-US" dirty="0"/>
        </a:p>
      </dgm:t>
    </dgm:pt>
    <dgm:pt modelId="{2C302143-9697-4F3C-96BD-A00BC30E98AA}" type="parTrans" cxnId="{B2CE7C8F-3EAF-4CF1-875E-B1B1CDD6699A}">
      <dgm:prSet/>
      <dgm:spPr/>
      <dgm:t>
        <a:bodyPr/>
        <a:lstStyle/>
        <a:p>
          <a:endParaRPr lang="en-US"/>
        </a:p>
      </dgm:t>
    </dgm:pt>
    <dgm:pt modelId="{DBC18CF6-E6A6-45B2-8484-02D79A9E1383}" type="sibTrans" cxnId="{B2CE7C8F-3EAF-4CF1-875E-B1B1CDD6699A}">
      <dgm:prSet/>
      <dgm:spPr/>
      <dgm:t>
        <a:bodyPr/>
        <a:lstStyle/>
        <a:p>
          <a:pPr>
            <a:lnSpc>
              <a:spcPct val="100000"/>
            </a:lnSpc>
          </a:pPr>
          <a:endParaRPr lang="en-US"/>
        </a:p>
      </dgm:t>
    </dgm:pt>
    <dgm:pt modelId="{A099562B-6295-461A-BE6E-8CC35ECBA896}">
      <dgm:prSet/>
      <dgm:spPr/>
      <dgm:t>
        <a:bodyPr/>
        <a:lstStyle/>
        <a:p>
          <a:pPr>
            <a:lnSpc>
              <a:spcPct val="100000"/>
            </a:lnSpc>
          </a:pPr>
          <a:r>
            <a:rPr lang="en-US" b="0" baseline="0" dirty="0"/>
            <a:t>Promotes continuously learning to sustain desired competency levels</a:t>
          </a:r>
          <a:endParaRPr lang="en-US" dirty="0"/>
        </a:p>
      </dgm:t>
    </dgm:pt>
    <dgm:pt modelId="{A8E2E7A0-DA40-423E-B1D5-2871AF753E07}" type="parTrans" cxnId="{B4AA3856-F2CE-4001-B4CD-14C35A88EFFD}">
      <dgm:prSet/>
      <dgm:spPr/>
      <dgm:t>
        <a:bodyPr/>
        <a:lstStyle/>
        <a:p>
          <a:endParaRPr lang="en-US"/>
        </a:p>
      </dgm:t>
    </dgm:pt>
    <dgm:pt modelId="{179F6B96-15F2-4890-BFB1-3CD93CA0FA98}" type="sibTrans" cxnId="{B4AA3856-F2CE-4001-B4CD-14C35A88EFFD}">
      <dgm:prSet/>
      <dgm:spPr/>
      <dgm:t>
        <a:bodyPr/>
        <a:lstStyle/>
        <a:p>
          <a:endParaRPr lang="en-US"/>
        </a:p>
      </dgm:t>
    </dgm:pt>
    <dgm:pt modelId="{90C23B8B-0293-46C4-852B-603C01C0330B}" type="pres">
      <dgm:prSet presAssocID="{77B2D1A6-567A-4468-B597-96626EEB6B68}" presName="root" presStyleCnt="0">
        <dgm:presLayoutVars>
          <dgm:dir/>
          <dgm:resizeHandles val="exact"/>
        </dgm:presLayoutVars>
      </dgm:prSet>
      <dgm:spPr/>
    </dgm:pt>
    <dgm:pt modelId="{1CD7B87F-876A-4D6E-98AF-FDBBDD801133}" type="pres">
      <dgm:prSet presAssocID="{77B2D1A6-567A-4468-B597-96626EEB6B68}" presName="container" presStyleCnt="0">
        <dgm:presLayoutVars>
          <dgm:dir/>
          <dgm:resizeHandles val="exact"/>
        </dgm:presLayoutVars>
      </dgm:prSet>
      <dgm:spPr/>
    </dgm:pt>
    <dgm:pt modelId="{86B9EE8E-17DD-4D4B-8054-699E2D5B5DBD}" type="pres">
      <dgm:prSet presAssocID="{F31ED151-B2D8-4F90-9029-B3E068F904D8}" presName="compNode" presStyleCnt="0"/>
      <dgm:spPr/>
    </dgm:pt>
    <dgm:pt modelId="{4F7BFC6E-39B4-4B41-8428-6A2BC68D99DB}" type="pres">
      <dgm:prSet presAssocID="{F31ED151-B2D8-4F90-9029-B3E068F904D8}" presName="iconBgRect" presStyleLbl="bgShp" presStyleIdx="0" presStyleCnt="4"/>
      <dgm:spPr/>
    </dgm:pt>
    <dgm:pt modelId="{2FA182F4-9112-47F3-BA29-B36F79081012}" type="pres">
      <dgm:prSet presAssocID="{F31ED151-B2D8-4F90-9029-B3E068F904D8}" presName="iconRect" presStyleLbl="node1" presStyleIdx="0" presStyleCnt="4" custLinFactNeighborX="433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uilding Brick Wall with solid fill"/>
        </a:ext>
      </dgm:extLst>
    </dgm:pt>
    <dgm:pt modelId="{146B9EC4-F2FB-4B26-BE98-DE5FFB9B7A3D}" type="pres">
      <dgm:prSet presAssocID="{F31ED151-B2D8-4F90-9029-B3E068F904D8}" presName="spaceRect" presStyleCnt="0"/>
      <dgm:spPr/>
    </dgm:pt>
    <dgm:pt modelId="{0E8DF569-D4C7-4431-8C65-26F696E8E26B}" type="pres">
      <dgm:prSet presAssocID="{F31ED151-B2D8-4F90-9029-B3E068F904D8}" presName="textRect" presStyleLbl="revTx" presStyleIdx="0" presStyleCnt="4">
        <dgm:presLayoutVars>
          <dgm:chMax val="1"/>
          <dgm:chPref val="1"/>
        </dgm:presLayoutVars>
      </dgm:prSet>
      <dgm:spPr/>
    </dgm:pt>
    <dgm:pt modelId="{043188FF-72ED-44A2-80EE-6CEDC8C533EE}" type="pres">
      <dgm:prSet presAssocID="{CF5E7AEC-7485-48FB-B7A5-DE4216B3BDDB}" presName="sibTrans" presStyleLbl="sibTrans2D1" presStyleIdx="0" presStyleCnt="0"/>
      <dgm:spPr/>
    </dgm:pt>
    <dgm:pt modelId="{AAB370F1-DFB0-452B-8EF7-7B5CE04BA23F}" type="pres">
      <dgm:prSet presAssocID="{81D8576D-E631-4EA4-AB6D-37894CDEF267}" presName="compNode" presStyleCnt="0"/>
      <dgm:spPr/>
    </dgm:pt>
    <dgm:pt modelId="{3F9D6185-F369-4952-9A8A-DCBE247CF19A}" type="pres">
      <dgm:prSet presAssocID="{81D8576D-E631-4EA4-AB6D-37894CDEF267}" presName="iconBgRect" presStyleLbl="bgShp" presStyleIdx="1" presStyleCnt="4"/>
      <dgm:spPr/>
    </dgm:pt>
    <dgm:pt modelId="{65B4B9A0-1F43-4115-AACB-F4C3127E9354}" type="pres">
      <dgm:prSet presAssocID="{81D8576D-E631-4EA4-AB6D-37894CDEF26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nections with solid fill"/>
        </a:ext>
      </dgm:extLst>
    </dgm:pt>
    <dgm:pt modelId="{807EA38B-9092-4883-B257-D913F864DC11}" type="pres">
      <dgm:prSet presAssocID="{81D8576D-E631-4EA4-AB6D-37894CDEF267}" presName="spaceRect" presStyleCnt="0"/>
      <dgm:spPr/>
    </dgm:pt>
    <dgm:pt modelId="{DCE759DF-251E-41D0-8AC9-4A1CE3AF2E74}" type="pres">
      <dgm:prSet presAssocID="{81D8576D-E631-4EA4-AB6D-37894CDEF267}" presName="textRect" presStyleLbl="revTx" presStyleIdx="1" presStyleCnt="4">
        <dgm:presLayoutVars>
          <dgm:chMax val="1"/>
          <dgm:chPref val="1"/>
        </dgm:presLayoutVars>
      </dgm:prSet>
      <dgm:spPr/>
    </dgm:pt>
    <dgm:pt modelId="{10070142-DD1F-40DA-8907-B98A39B069D4}" type="pres">
      <dgm:prSet presAssocID="{94230FC9-8B3C-4403-BBF6-0F04977D6878}" presName="sibTrans" presStyleLbl="sibTrans2D1" presStyleIdx="0" presStyleCnt="0"/>
      <dgm:spPr/>
    </dgm:pt>
    <dgm:pt modelId="{C80F6C9F-1CBA-4A4B-8DA2-FE9792E06971}" type="pres">
      <dgm:prSet presAssocID="{ED684807-3371-4A5B-A260-4098EE2DE396}" presName="compNode" presStyleCnt="0"/>
      <dgm:spPr/>
    </dgm:pt>
    <dgm:pt modelId="{494F9835-CEA6-4360-97B4-FDCC242BF2D3}" type="pres">
      <dgm:prSet presAssocID="{ED684807-3371-4A5B-A260-4098EE2DE396}" presName="iconBgRect" presStyleLbl="bgShp" presStyleIdx="2" presStyleCnt="4"/>
      <dgm:spPr/>
    </dgm:pt>
    <dgm:pt modelId="{B800E6D1-B51C-4CC3-BBDD-4025E99D97DB}" type="pres">
      <dgm:prSet presAssocID="{ED684807-3371-4A5B-A260-4098EE2DE39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Route (Two Pins With A Path) with solid fill"/>
        </a:ext>
      </dgm:extLst>
    </dgm:pt>
    <dgm:pt modelId="{906D65EB-1485-4275-ABE2-22131355190A}" type="pres">
      <dgm:prSet presAssocID="{ED684807-3371-4A5B-A260-4098EE2DE396}" presName="spaceRect" presStyleCnt="0"/>
      <dgm:spPr/>
    </dgm:pt>
    <dgm:pt modelId="{19B3E1E1-E14F-4498-95EA-43156D00FFFE}" type="pres">
      <dgm:prSet presAssocID="{ED684807-3371-4A5B-A260-4098EE2DE396}" presName="textRect" presStyleLbl="revTx" presStyleIdx="2" presStyleCnt="4">
        <dgm:presLayoutVars>
          <dgm:chMax val="1"/>
          <dgm:chPref val="1"/>
        </dgm:presLayoutVars>
      </dgm:prSet>
      <dgm:spPr/>
    </dgm:pt>
    <dgm:pt modelId="{70FD4B25-D8E1-44BD-B525-25EB20CCF1C1}" type="pres">
      <dgm:prSet presAssocID="{DBC18CF6-E6A6-45B2-8484-02D79A9E1383}" presName="sibTrans" presStyleLbl="sibTrans2D1" presStyleIdx="0" presStyleCnt="0"/>
      <dgm:spPr/>
    </dgm:pt>
    <dgm:pt modelId="{8B4922E0-69F5-4F36-8FA3-E71B5E323D43}" type="pres">
      <dgm:prSet presAssocID="{A099562B-6295-461A-BE6E-8CC35ECBA896}" presName="compNode" presStyleCnt="0"/>
      <dgm:spPr/>
    </dgm:pt>
    <dgm:pt modelId="{BD884A77-C51A-4C55-8CFA-217AB2919A6B}" type="pres">
      <dgm:prSet presAssocID="{A099562B-6295-461A-BE6E-8CC35ECBA896}" presName="iconBgRect" presStyleLbl="bgShp" presStyleIdx="3" presStyleCnt="4"/>
      <dgm:spPr/>
    </dgm:pt>
    <dgm:pt modelId="{2D79DC3E-421B-4A22-8347-D0CCF81A653D}" type="pres">
      <dgm:prSet presAssocID="{A099562B-6295-461A-BE6E-8CC35ECBA89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Idea with solid fill"/>
        </a:ext>
      </dgm:extLst>
    </dgm:pt>
    <dgm:pt modelId="{BDFEF52E-5DC7-41B6-9514-4420C0140E35}" type="pres">
      <dgm:prSet presAssocID="{A099562B-6295-461A-BE6E-8CC35ECBA896}" presName="spaceRect" presStyleCnt="0"/>
      <dgm:spPr/>
    </dgm:pt>
    <dgm:pt modelId="{CFE90EC1-EF44-4D3B-979F-060552BED39C}" type="pres">
      <dgm:prSet presAssocID="{A099562B-6295-461A-BE6E-8CC35ECBA896}" presName="textRect" presStyleLbl="revTx" presStyleIdx="3" presStyleCnt="4">
        <dgm:presLayoutVars>
          <dgm:chMax val="1"/>
          <dgm:chPref val="1"/>
        </dgm:presLayoutVars>
      </dgm:prSet>
      <dgm:spPr/>
    </dgm:pt>
  </dgm:ptLst>
  <dgm:cxnLst>
    <dgm:cxn modelId="{EEA40A3B-1AD9-4F54-AB6A-917756C0B622}" type="presOf" srcId="{A099562B-6295-461A-BE6E-8CC35ECBA896}" destId="{CFE90EC1-EF44-4D3B-979F-060552BED39C}" srcOrd="0" destOrd="0" presId="urn:microsoft.com/office/officeart/2018/2/layout/IconCircleList"/>
    <dgm:cxn modelId="{222F0B48-6AAF-44CC-9C13-633D069BEE52}" type="presOf" srcId="{F31ED151-B2D8-4F90-9029-B3E068F904D8}" destId="{0E8DF569-D4C7-4431-8C65-26F696E8E26B}" srcOrd="0" destOrd="0" presId="urn:microsoft.com/office/officeart/2018/2/layout/IconCircleList"/>
    <dgm:cxn modelId="{B4AA3856-F2CE-4001-B4CD-14C35A88EFFD}" srcId="{77B2D1A6-567A-4468-B597-96626EEB6B68}" destId="{A099562B-6295-461A-BE6E-8CC35ECBA896}" srcOrd="3" destOrd="0" parTransId="{A8E2E7A0-DA40-423E-B1D5-2871AF753E07}" sibTransId="{179F6B96-15F2-4890-BFB1-3CD93CA0FA98}"/>
    <dgm:cxn modelId="{C8C85E57-087D-4C61-8FFB-E2830E7795BF}" srcId="{77B2D1A6-567A-4468-B597-96626EEB6B68}" destId="{F31ED151-B2D8-4F90-9029-B3E068F904D8}" srcOrd="0" destOrd="0" parTransId="{3DB996D2-F481-4139-A558-CC4ACF517802}" sibTransId="{CF5E7AEC-7485-48FB-B7A5-DE4216B3BDDB}"/>
    <dgm:cxn modelId="{077BF65A-08D6-49D8-9DBF-AB692D51539B}" srcId="{77B2D1A6-567A-4468-B597-96626EEB6B68}" destId="{81D8576D-E631-4EA4-AB6D-37894CDEF267}" srcOrd="1" destOrd="0" parTransId="{4CDF732A-D575-47D9-8DA1-A5C285469A3C}" sibTransId="{94230FC9-8B3C-4403-BBF6-0F04977D6878}"/>
    <dgm:cxn modelId="{BD788982-61C2-4093-B164-5B6647A22F27}" type="presOf" srcId="{CF5E7AEC-7485-48FB-B7A5-DE4216B3BDDB}" destId="{043188FF-72ED-44A2-80EE-6CEDC8C533EE}" srcOrd="0" destOrd="0" presId="urn:microsoft.com/office/officeart/2018/2/layout/IconCircleList"/>
    <dgm:cxn modelId="{B2CE7C8F-3EAF-4CF1-875E-B1B1CDD6699A}" srcId="{77B2D1A6-567A-4468-B597-96626EEB6B68}" destId="{ED684807-3371-4A5B-A260-4098EE2DE396}" srcOrd="2" destOrd="0" parTransId="{2C302143-9697-4F3C-96BD-A00BC30E98AA}" sibTransId="{DBC18CF6-E6A6-45B2-8484-02D79A9E1383}"/>
    <dgm:cxn modelId="{154036A8-6AF1-4A26-A778-D1DF14D4E099}" type="presOf" srcId="{81D8576D-E631-4EA4-AB6D-37894CDEF267}" destId="{DCE759DF-251E-41D0-8AC9-4A1CE3AF2E74}" srcOrd="0" destOrd="0" presId="urn:microsoft.com/office/officeart/2018/2/layout/IconCircleList"/>
    <dgm:cxn modelId="{69993EAC-2DD4-4406-9728-1F9D12B58C79}" type="presOf" srcId="{ED684807-3371-4A5B-A260-4098EE2DE396}" destId="{19B3E1E1-E14F-4498-95EA-43156D00FFFE}" srcOrd="0" destOrd="0" presId="urn:microsoft.com/office/officeart/2018/2/layout/IconCircleList"/>
    <dgm:cxn modelId="{006501E1-0985-4BDE-ABB3-ED1EF01FF949}" type="presOf" srcId="{77B2D1A6-567A-4468-B597-96626EEB6B68}" destId="{90C23B8B-0293-46C4-852B-603C01C0330B}" srcOrd="0" destOrd="0" presId="urn:microsoft.com/office/officeart/2018/2/layout/IconCircleList"/>
    <dgm:cxn modelId="{345939F0-C992-42F7-8993-1F5488E93CB6}" type="presOf" srcId="{DBC18CF6-E6A6-45B2-8484-02D79A9E1383}" destId="{70FD4B25-D8E1-44BD-B525-25EB20CCF1C1}" srcOrd="0" destOrd="0" presId="urn:microsoft.com/office/officeart/2018/2/layout/IconCircleList"/>
    <dgm:cxn modelId="{E72215F2-CFA8-4AA6-BA48-BE3C87B58016}" type="presOf" srcId="{94230FC9-8B3C-4403-BBF6-0F04977D6878}" destId="{10070142-DD1F-40DA-8907-B98A39B069D4}" srcOrd="0" destOrd="0" presId="urn:microsoft.com/office/officeart/2018/2/layout/IconCircleList"/>
    <dgm:cxn modelId="{13484D0C-7130-4ED8-8000-EAD96982E3EC}" type="presParOf" srcId="{90C23B8B-0293-46C4-852B-603C01C0330B}" destId="{1CD7B87F-876A-4D6E-98AF-FDBBDD801133}" srcOrd="0" destOrd="0" presId="urn:microsoft.com/office/officeart/2018/2/layout/IconCircleList"/>
    <dgm:cxn modelId="{9BC9984A-62D1-4074-A840-E9BFF76DFC86}" type="presParOf" srcId="{1CD7B87F-876A-4D6E-98AF-FDBBDD801133}" destId="{86B9EE8E-17DD-4D4B-8054-699E2D5B5DBD}" srcOrd="0" destOrd="0" presId="urn:microsoft.com/office/officeart/2018/2/layout/IconCircleList"/>
    <dgm:cxn modelId="{2C1A1651-37AA-4FCF-963B-695044CC8CEC}" type="presParOf" srcId="{86B9EE8E-17DD-4D4B-8054-699E2D5B5DBD}" destId="{4F7BFC6E-39B4-4B41-8428-6A2BC68D99DB}" srcOrd="0" destOrd="0" presId="urn:microsoft.com/office/officeart/2018/2/layout/IconCircleList"/>
    <dgm:cxn modelId="{18CDEDF9-C9B7-4538-836E-3C9893B34360}" type="presParOf" srcId="{86B9EE8E-17DD-4D4B-8054-699E2D5B5DBD}" destId="{2FA182F4-9112-47F3-BA29-B36F79081012}" srcOrd="1" destOrd="0" presId="urn:microsoft.com/office/officeart/2018/2/layout/IconCircleList"/>
    <dgm:cxn modelId="{27B147A0-04A5-4B3E-A402-EDD6C5578F45}" type="presParOf" srcId="{86B9EE8E-17DD-4D4B-8054-699E2D5B5DBD}" destId="{146B9EC4-F2FB-4B26-BE98-DE5FFB9B7A3D}" srcOrd="2" destOrd="0" presId="urn:microsoft.com/office/officeart/2018/2/layout/IconCircleList"/>
    <dgm:cxn modelId="{37CC1944-E065-4FB0-96DF-07BE48BE3918}" type="presParOf" srcId="{86B9EE8E-17DD-4D4B-8054-699E2D5B5DBD}" destId="{0E8DF569-D4C7-4431-8C65-26F696E8E26B}" srcOrd="3" destOrd="0" presId="urn:microsoft.com/office/officeart/2018/2/layout/IconCircleList"/>
    <dgm:cxn modelId="{30DB4E77-07B8-4BDE-8E9D-066938A89A6A}" type="presParOf" srcId="{1CD7B87F-876A-4D6E-98AF-FDBBDD801133}" destId="{043188FF-72ED-44A2-80EE-6CEDC8C533EE}" srcOrd="1" destOrd="0" presId="urn:microsoft.com/office/officeart/2018/2/layout/IconCircleList"/>
    <dgm:cxn modelId="{4B60589A-BBCF-4B14-B071-6F6B537526C5}" type="presParOf" srcId="{1CD7B87F-876A-4D6E-98AF-FDBBDD801133}" destId="{AAB370F1-DFB0-452B-8EF7-7B5CE04BA23F}" srcOrd="2" destOrd="0" presId="urn:microsoft.com/office/officeart/2018/2/layout/IconCircleList"/>
    <dgm:cxn modelId="{21B85952-EF2E-4115-AB03-774560FE0C1A}" type="presParOf" srcId="{AAB370F1-DFB0-452B-8EF7-7B5CE04BA23F}" destId="{3F9D6185-F369-4952-9A8A-DCBE247CF19A}" srcOrd="0" destOrd="0" presId="urn:microsoft.com/office/officeart/2018/2/layout/IconCircleList"/>
    <dgm:cxn modelId="{A87A2E89-62EE-4839-80C9-560864682674}" type="presParOf" srcId="{AAB370F1-DFB0-452B-8EF7-7B5CE04BA23F}" destId="{65B4B9A0-1F43-4115-AACB-F4C3127E9354}" srcOrd="1" destOrd="0" presId="urn:microsoft.com/office/officeart/2018/2/layout/IconCircleList"/>
    <dgm:cxn modelId="{CC8689D1-A2A8-4877-A6E0-5BC2CE50D25A}" type="presParOf" srcId="{AAB370F1-DFB0-452B-8EF7-7B5CE04BA23F}" destId="{807EA38B-9092-4883-B257-D913F864DC11}" srcOrd="2" destOrd="0" presId="urn:microsoft.com/office/officeart/2018/2/layout/IconCircleList"/>
    <dgm:cxn modelId="{E7C03CB4-4B11-4746-AAA9-1DB6D193B9EF}" type="presParOf" srcId="{AAB370F1-DFB0-452B-8EF7-7B5CE04BA23F}" destId="{DCE759DF-251E-41D0-8AC9-4A1CE3AF2E74}" srcOrd="3" destOrd="0" presId="urn:microsoft.com/office/officeart/2018/2/layout/IconCircleList"/>
    <dgm:cxn modelId="{2E8CF198-1B87-4F2F-9724-ECB266CD9E2C}" type="presParOf" srcId="{1CD7B87F-876A-4D6E-98AF-FDBBDD801133}" destId="{10070142-DD1F-40DA-8907-B98A39B069D4}" srcOrd="3" destOrd="0" presId="urn:microsoft.com/office/officeart/2018/2/layout/IconCircleList"/>
    <dgm:cxn modelId="{4DDEDAA1-3BE3-4010-B1ED-5EC2162B5A01}" type="presParOf" srcId="{1CD7B87F-876A-4D6E-98AF-FDBBDD801133}" destId="{C80F6C9F-1CBA-4A4B-8DA2-FE9792E06971}" srcOrd="4" destOrd="0" presId="urn:microsoft.com/office/officeart/2018/2/layout/IconCircleList"/>
    <dgm:cxn modelId="{604C3424-84AE-4198-8817-E2B9A63FB057}" type="presParOf" srcId="{C80F6C9F-1CBA-4A4B-8DA2-FE9792E06971}" destId="{494F9835-CEA6-4360-97B4-FDCC242BF2D3}" srcOrd="0" destOrd="0" presId="urn:microsoft.com/office/officeart/2018/2/layout/IconCircleList"/>
    <dgm:cxn modelId="{5F4753C8-4643-4671-8A8A-9F968C9B3B0F}" type="presParOf" srcId="{C80F6C9F-1CBA-4A4B-8DA2-FE9792E06971}" destId="{B800E6D1-B51C-4CC3-BBDD-4025E99D97DB}" srcOrd="1" destOrd="0" presId="urn:microsoft.com/office/officeart/2018/2/layout/IconCircleList"/>
    <dgm:cxn modelId="{8A078386-3311-47F3-95A6-0395449E4551}" type="presParOf" srcId="{C80F6C9F-1CBA-4A4B-8DA2-FE9792E06971}" destId="{906D65EB-1485-4275-ABE2-22131355190A}" srcOrd="2" destOrd="0" presId="urn:microsoft.com/office/officeart/2018/2/layout/IconCircleList"/>
    <dgm:cxn modelId="{1E64BCC7-B098-4757-822F-30FBFD0DA012}" type="presParOf" srcId="{C80F6C9F-1CBA-4A4B-8DA2-FE9792E06971}" destId="{19B3E1E1-E14F-4498-95EA-43156D00FFFE}" srcOrd="3" destOrd="0" presId="urn:microsoft.com/office/officeart/2018/2/layout/IconCircleList"/>
    <dgm:cxn modelId="{DEC16E3D-E764-46CE-969E-3856FE77C532}" type="presParOf" srcId="{1CD7B87F-876A-4D6E-98AF-FDBBDD801133}" destId="{70FD4B25-D8E1-44BD-B525-25EB20CCF1C1}" srcOrd="5" destOrd="0" presId="urn:microsoft.com/office/officeart/2018/2/layout/IconCircleList"/>
    <dgm:cxn modelId="{265C214C-6D9F-4843-B87C-3C0AFACEED5A}" type="presParOf" srcId="{1CD7B87F-876A-4D6E-98AF-FDBBDD801133}" destId="{8B4922E0-69F5-4F36-8FA3-E71B5E323D43}" srcOrd="6" destOrd="0" presId="urn:microsoft.com/office/officeart/2018/2/layout/IconCircleList"/>
    <dgm:cxn modelId="{84C1E9C0-F3F3-47AD-943A-337BC4066459}" type="presParOf" srcId="{8B4922E0-69F5-4F36-8FA3-E71B5E323D43}" destId="{BD884A77-C51A-4C55-8CFA-217AB2919A6B}" srcOrd="0" destOrd="0" presId="urn:microsoft.com/office/officeart/2018/2/layout/IconCircleList"/>
    <dgm:cxn modelId="{36469638-21F5-4093-8802-5167DBB4BEAB}" type="presParOf" srcId="{8B4922E0-69F5-4F36-8FA3-E71B5E323D43}" destId="{2D79DC3E-421B-4A22-8347-D0CCF81A653D}" srcOrd="1" destOrd="0" presId="urn:microsoft.com/office/officeart/2018/2/layout/IconCircleList"/>
    <dgm:cxn modelId="{DE2DC856-4D7B-4140-BCE0-0F2D7874D2B4}" type="presParOf" srcId="{8B4922E0-69F5-4F36-8FA3-E71B5E323D43}" destId="{BDFEF52E-5DC7-41B6-9514-4420C0140E35}" srcOrd="2" destOrd="0" presId="urn:microsoft.com/office/officeart/2018/2/layout/IconCircleList"/>
    <dgm:cxn modelId="{91840898-1BA6-4EB0-9D73-77917E5E4B9A}" type="presParOf" srcId="{8B4922E0-69F5-4F36-8FA3-E71B5E323D43}" destId="{CFE90EC1-EF44-4D3B-979F-060552BED39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A1BA65-8F5F-4C23-BD34-944F20A370CD}" type="doc">
      <dgm:prSet loTypeId="urn:microsoft.com/office/officeart/2005/8/layout/hierarchy1" loCatId="hierarchy" qsTypeId="urn:microsoft.com/office/officeart/2005/8/quickstyle/simple1" qsCatId="simple" csTypeId="urn:microsoft.com/office/officeart/2005/8/colors/accent3_2" csCatId="accent3" phldr="1"/>
      <dgm:spPr/>
      <dgm:t>
        <a:bodyPr/>
        <a:lstStyle/>
        <a:p>
          <a:endParaRPr lang="en-US"/>
        </a:p>
      </dgm:t>
    </dgm:pt>
    <dgm:pt modelId="{18EB7352-9298-406D-8629-F70D6F7DF1BC}">
      <dgm:prSet/>
      <dgm:spPr>
        <a:ln>
          <a:solidFill>
            <a:srgbClr val="002E6D"/>
          </a:solidFill>
        </a:ln>
      </dgm:spPr>
      <dgm:t>
        <a:bodyPr/>
        <a:lstStyle/>
        <a:p>
          <a:r>
            <a:rPr lang="en-US" dirty="0"/>
            <a:t>Analytics highlights gaps to inform review</a:t>
          </a:r>
        </a:p>
      </dgm:t>
    </dgm:pt>
    <dgm:pt modelId="{EE4F11F8-D000-4E6C-9E31-D86B253F33D3}" type="parTrans" cxnId="{0695FA65-EA51-48A8-B10A-640135E865CE}">
      <dgm:prSet/>
      <dgm:spPr/>
      <dgm:t>
        <a:bodyPr/>
        <a:lstStyle/>
        <a:p>
          <a:endParaRPr lang="en-US" sz="1600"/>
        </a:p>
      </dgm:t>
    </dgm:pt>
    <dgm:pt modelId="{4376F907-0CC7-4A96-B9CB-D7D29D280A32}" type="sibTrans" cxnId="{0695FA65-EA51-48A8-B10A-640135E865CE}">
      <dgm:prSet/>
      <dgm:spPr/>
      <dgm:t>
        <a:bodyPr/>
        <a:lstStyle/>
        <a:p>
          <a:endParaRPr lang="en-US"/>
        </a:p>
      </dgm:t>
    </dgm:pt>
    <dgm:pt modelId="{92A27E4F-70AA-46FE-92D7-47C48CD9CDD4}">
      <dgm:prSet/>
      <dgm:spPr>
        <a:ln>
          <a:solidFill>
            <a:srgbClr val="EF3E42"/>
          </a:solidFill>
        </a:ln>
      </dgm:spPr>
      <dgm:t>
        <a:bodyPr/>
        <a:lstStyle/>
        <a:p>
          <a:r>
            <a:rPr lang="en-US" dirty="0"/>
            <a:t>Simplifies and expedites new content or updates</a:t>
          </a:r>
        </a:p>
      </dgm:t>
    </dgm:pt>
    <dgm:pt modelId="{9EF901D8-7DB5-43D1-947A-0B0A4C9BC206}" type="parTrans" cxnId="{35082751-C243-4635-B439-D5C71F0D0659}">
      <dgm:prSet/>
      <dgm:spPr/>
      <dgm:t>
        <a:bodyPr/>
        <a:lstStyle/>
        <a:p>
          <a:endParaRPr lang="en-US" sz="1600"/>
        </a:p>
      </dgm:t>
    </dgm:pt>
    <dgm:pt modelId="{63C2F661-094A-4E3D-8DB4-922EC9522CAA}" type="sibTrans" cxnId="{35082751-C243-4635-B439-D5C71F0D0659}">
      <dgm:prSet/>
      <dgm:spPr/>
      <dgm:t>
        <a:bodyPr/>
        <a:lstStyle/>
        <a:p>
          <a:endParaRPr lang="en-US"/>
        </a:p>
      </dgm:t>
    </dgm:pt>
    <dgm:pt modelId="{2211A3BF-09C1-4B9B-A8BD-AC144B3C4893}">
      <dgm:prSet/>
      <dgm:spPr>
        <a:ln>
          <a:solidFill>
            <a:srgbClr val="919195"/>
          </a:solidFill>
        </a:ln>
      </dgm:spPr>
      <dgm:t>
        <a:bodyPr/>
        <a:lstStyle/>
        <a:p>
          <a:r>
            <a:rPr lang="en-US" dirty="0"/>
            <a:t>Automates process for renewal/refresher training</a:t>
          </a:r>
        </a:p>
      </dgm:t>
    </dgm:pt>
    <dgm:pt modelId="{FF378EA8-463A-4D93-AFF2-B5D0062CA742}" type="parTrans" cxnId="{E3C5BDBA-8167-4DA6-AD79-A2CD4DEC012B}">
      <dgm:prSet/>
      <dgm:spPr/>
      <dgm:t>
        <a:bodyPr/>
        <a:lstStyle/>
        <a:p>
          <a:endParaRPr lang="en-US" sz="1600"/>
        </a:p>
      </dgm:t>
    </dgm:pt>
    <dgm:pt modelId="{76334D55-B48F-445F-9979-B433E4809F0F}" type="sibTrans" cxnId="{E3C5BDBA-8167-4DA6-AD79-A2CD4DEC012B}">
      <dgm:prSet/>
      <dgm:spPr/>
      <dgm:t>
        <a:bodyPr/>
        <a:lstStyle/>
        <a:p>
          <a:endParaRPr lang="en-US"/>
        </a:p>
      </dgm:t>
    </dgm:pt>
    <dgm:pt modelId="{967CD73D-8330-4C75-8DB4-3BD4F36D5460}" type="pres">
      <dgm:prSet presAssocID="{30A1BA65-8F5F-4C23-BD34-944F20A370CD}" presName="hierChild1" presStyleCnt="0">
        <dgm:presLayoutVars>
          <dgm:chPref val="1"/>
          <dgm:dir/>
          <dgm:animOne val="branch"/>
          <dgm:animLvl val="lvl"/>
          <dgm:resizeHandles/>
        </dgm:presLayoutVars>
      </dgm:prSet>
      <dgm:spPr/>
    </dgm:pt>
    <dgm:pt modelId="{40E42048-3F46-4806-A0B7-4DBCE60E45C0}" type="pres">
      <dgm:prSet presAssocID="{18EB7352-9298-406D-8629-F70D6F7DF1BC}" presName="hierRoot1" presStyleCnt="0"/>
      <dgm:spPr/>
    </dgm:pt>
    <dgm:pt modelId="{52A46D47-ED9D-4463-B233-E6F3EF6F1A45}" type="pres">
      <dgm:prSet presAssocID="{18EB7352-9298-406D-8629-F70D6F7DF1BC}" presName="composite" presStyleCnt="0"/>
      <dgm:spPr/>
    </dgm:pt>
    <dgm:pt modelId="{A5CFB3F0-D1E4-4046-8215-D917B6E09FEF}" type="pres">
      <dgm:prSet presAssocID="{18EB7352-9298-406D-8629-F70D6F7DF1BC}" presName="background" presStyleLbl="node0" presStyleIdx="0" presStyleCnt="3"/>
      <dgm:spPr>
        <a:solidFill>
          <a:srgbClr val="002E6D"/>
        </a:solidFill>
      </dgm:spPr>
    </dgm:pt>
    <dgm:pt modelId="{4C4F82F3-78F9-4E3B-B82B-EB29D44EE68E}" type="pres">
      <dgm:prSet presAssocID="{18EB7352-9298-406D-8629-F70D6F7DF1BC}" presName="text" presStyleLbl="fgAcc0" presStyleIdx="0" presStyleCnt="3">
        <dgm:presLayoutVars>
          <dgm:chPref val="3"/>
        </dgm:presLayoutVars>
      </dgm:prSet>
      <dgm:spPr/>
    </dgm:pt>
    <dgm:pt modelId="{B201E242-67EB-455B-935F-921CD0313440}" type="pres">
      <dgm:prSet presAssocID="{18EB7352-9298-406D-8629-F70D6F7DF1BC}" presName="hierChild2" presStyleCnt="0"/>
      <dgm:spPr/>
    </dgm:pt>
    <dgm:pt modelId="{183CA7D3-A9FE-4AA5-B525-AE849BBD5C11}" type="pres">
      <dgm:prSet presAssocID="{92A27E4F-70AA-46FE-92D7-47C48CD9CDD4}" presName="hierRoot1" presStyleCnt="0"/>
      <dgm:spPr/>
    </dgm:pt>
    <dgm:pt modelId="{CF930587-C146-42CF-939F-704BBE9C390A}" type="pres">
      <dgm:prSet presAssocID="{92A27E4F-70AA-46FE-92D7-47C48CD9CDD4}" presName="composite" presStyleCnt="0"/>
      <dgm:spPr/>
    </dgm:pt>
    <dgm:pt modelId="{C9ABF26F-48CC-4D6C-A157-7D6FEC458674}" type="pres">
      <dgm:prSet presAssocID="{92A27E4F-70AA-46FE-92D7-47C48CD9CDD4}" presName="background" presStyleLbl="node0" presStyleIdx="1" presStyleCnt="3"/>
      <dgm:spPr>
        <a:solidFill>
          <a:srgbClr val="EF3E42"/>
        </a:solidFill>
      </dgm:spPr>
    </dgm:pt>
    <dgm:pt modelId="{A965797F-A8D4-4EEC-BFE1-B61415303184}" type="pres">
      <dgm:prSet presAssocID="{92A27E4F-70AA-46FE-92D7-47C48CD9CDD4}" presName="text" presStyleLbl="fgAcc0" presStyleIdx="1" presStyleCnt="3">
        <dgm:presLayoutVars>
          <dgm:chPref val="3"/>
        </dgm:presLayoutVars>
      </dgm:prSet>
      <dgm:spPr/>
    </dgm:pt>
    <dgm:pt modelId="{55460BDB-F305-4BEE-9ED1-5F82A54D9120}" type="pres">
      <dgm:prSet presAssocID="{92A27E4F-70AA-46FE-92D7-47C48CD9CDD4}" presName="hierChild2" presStyleCnt="0"/>
      <dgm:spPr/>
    </dgm:pt>
    <dgm:pt modelId="{3891B0E5-EE3F-4007-8AB6-51B7DF93C92E}" type="pres">
      <dgm:prSet presAssocID="{2211A3BF-09C1-4B9B-A8BD-AC144B3C4893}" presName="hierRoot1" presStyleCnt="0"/>
      <dgm:spPr/>
    </dgm:pt>
    <dgm:pt modelId="{969FDA02-AF6B-47A5-B46B-ECAE797A604D}" type="pres">
      <dgm:prSet presAssocID="{2211A3BF-09C1-4B9B-A8BD-AC144B3C4893}" presName="composite" presStyleCnt="0"/>
      <dgm:spPr/>
    </dgm:pt>
    <dgm:pt modelId="{B2540746-BFED-4F75-A09D-49F0396991ED}" type="pres">
      <dgm:prSet presAssocID="{2211A3BF-09C1-4B9B-A8BD-AC144B3C4893}" presName="background" presStyleLbl="node0" presStyleIdx="2" presStyleCnt="3"/>
      <dgm:spPr>
        <a:solidFill>
          <a:srgbClr val="919195"/>
        </a:solidFill>
      </dgm:spPr>
    </dgm:pt>
    <dgm:pt modelId="{7CF6F907-ADF1-4EF0-8011-772BA4669CAE}" type="pres">
      <dgm:prSet presAssocID="{2211A3BF-09C1-4B9B-A8BD-AC144B3C4893}" presName="text" presStyleLbl="fgAcc0" presStyleIdx="2" presStyleCnt="3">
        <dgm:presLayoutVars>
          <dgm:chPref val="3"/>
        </dgm:presLayoutVars>
      </dgm:prSet>
      <dgm:spPr/>
    </dgm:pt>
    <dgm:pt modelId="{EDB6A14D-A379-490A-B6CD-7BBAD79480C3}" type="pres">
      <dgm:prSet presAssocID="{2211A3BF-09C1-4B9B-A8BD-AC144B3C4893}" presName="hierChild2" presStyleCnt="0"/>
      <dgm:spPr/>
    </dgm:pt>
  </dgm:ptLst>
  <dgm:cxnLst>
    <dgm:cxn modelId="{0695FA65-EA51-48A8-B10A-640135E865CE}" srcId="{30A1BA65-8F5F-4C23-BD34-944F20A370CD}" destId="{18EB7352-9298-406D-8629-F70D6F7DF1BC}" srcOrd="0" destOrd="0" parTransId="{EE4F11F8-D000-4E6C-9E31-D86B253F33D3}" sibTransId="{4376F907-0CC7-4A96-B9CB-D7D29D280A32}"/>
    <dgm:cxn modelId="{35082751-C243-4635-B439-D5C71F0D0659}" srcId="{30A1BA65-8F5F-4C23-BD34-944F20A370CD}" destId="{92A27E4F-70AA-46FE-92D7-47C48CD9CDD4}" srcOrd="1" destOrd="0" parTransId="{9EF901D8-7DB5-43D1-947A-0B0A4C9BC206}" sibTransId="{63C2F661-094A-4E3D-8DB4-922EC9522CAA}"/>
    <dgm:cxn modelId="{075A7B74-A3D6-4BCE-847A-D8C95E36FA62}" type="presOf" srcId="{92A27E4F-70AA-46FE-92D7-47C48CD9CDD4}" destId="{A965797F-A8D4-4EEC-BFE1-B61415303184}" srcOrd="0" destOrd="0" presId="urn:microsoft.com/office/officeart/2005/8/layout/hierarchy1"/>
    <dgm:cxn modelId="{E6D60486-80BF-4EBF-B07B-819D93EB2A5F}" type="presOf" srcId="{30A1BA65-8F5F-4C23-BD34-944F20A370CD}" destId="{967CD73D-8330-4C75-8DB4-3BD4F36D5460}" srcOrd="0" destOrd="0" presId="urn:microsoft.com/office/officeart/2005/8/layout/hierarchy1"/>
    <dgm:cxn modelId="{D071D5A1-6576-416B-976C-632C0EFDD36A}" type="presOf" srcId="{2211A3BF-09C1-4B9B-A8BD-AC144B3C4893}" destId="{7CF6F907-ADF1-4EF0-8011-772BA4669CAE}" srcOrd="0" destOrd="0" presId="urn:microsoft.com/office/officeart/2005/8/layout/hierarchy1"/>
    <dgm:cxn modelId="{E3C5BDBA-8167-4DA6-AD79-A2CD4DEC012B}" srcId="{30A1BA65-8F5F-4C23-BD34-944F20A370CD}" destId="{2211A3BF-09C1-4B9B-A8BD-AC144B3C4893}" srcOrd="2" destOrd="0" parTransId="{FF378EA8-463A-4D93-AFF2-B5D0062CA742}" sibTransId="{76334D55-B48F-445F-9979-B433E4809F0F}"/>
    <dgm:cxn modelId="{01282EE9-4F6B-4E45-85D9-7D85D5BCDF4B}" type="presOf" srcId="{18EB7352-9298-406D-8629-F70D6F7DF1BC}" destId="{4C4F82F3-78F9-4E3B-B82B-EB29D44EE68E}" srcOrd="0" destOrd="0" presId="urn:microsoft.com/office/officeart/2005/8/layout/hierarchy1"/>
    <dgm:cxn modelId="{FAF7F5BB-ADF4-4104-BB1E-CF95A606D63C}" type="presParOf" srcId="{967CD73D-8330-4C75-8DB4-3BD4F36D5460}" destId="{40E42048-3F46-4806-A0B7-4DBCE60E45C0}" srcOrd="0" destOrd="0" presId="urn:microsoft.com/office/officeart/2005/8/layout/hierarchy1"/>
    <dgm:cxn modelId="{6FD9FD38-2970-4D41-9092-AB8AD23DD990}" type="presParOf" srcId="{40E42048-3F46-4806-A0B7-4DBCE60E45C0}" destId="{52A46D47-ED9D-4463-B233-E6F3EF6F1A45}" srcOrd="0" destOrd="0" presId="urn:microsoft.com/office/officeart/2005/8/layout/hierarchy1"/>
    <dgm:cxn modelId="{0CDC50CD-22EB-44D1-9792-2D32F5D462FC}" type="presParOf" srcId="{52A46D47-ED9D-4463-B233-E6F3EF6F1A45}" destId="{A5CFB3F0-D1E4-4046-8215-D917B6E09FEF}" srcOrd="0" destOrd="0" presId="urn:microsoft.com/office/officeart/2005/8/layout/hierarchy1"/>
    <dgm:cxn modelId="{27F3E2CB-AB49-4CE9-97E1-682575D395A6}" type="presParOf" srcId="{52A46D47-ED9D-4463-B233-E6F3EF6F1A45}" destId="{4C4F82F3-78F9-4E3B-B82B-EB29D44EE68E}" srcOrd="1" destOrd="0" presId="urn:microsoft.com/office/officeart/2005/8/layout/hierarchy1"/>
    <dgm:cxn modelId="{AC5A31FF-2369-4EB9-B13F-493696EAEE8A}" type="presParOf" srcId="{40E42048-3F46-4806-A0B7-4DBCE60E45C0}" destId="{B201E242-67EB-455B-935F-921CD0313440}" srcOrd="1" destOrd="0" presId="urn:microsoft.com/office/officeart/2005/8/layout/hierarchy1"/>
    <dgm:cxn modelId="{6EA7DE9E-21ED-4F70-A9D7-DDCB91F74E17}" type="presParOf" srcId="{967CD73D-8330-4C75-8DB4-3BD4F36D5460}" destId="{183CA7D3-A9FE-4AA5-B525-AE849BBD5C11}" srcOrd="1" destOrd="0" presId="urn:microsoft.com/office/officeart/2005/8/layout/hierarchy1"/>
    <dgm:cxn modelId="{EE7C5DCA-B78B-4876-BC6B-834B82910AFA}" type="presParOf" srcId="{183CA7D3-A9FE-4AA5-B525-AE849BBD5C11}" destId="{CF930587-C146-42CF-939F-704BBE9C390A}" srcOrd="0" destOrd="0" presId="urn:microsoft.com/office/officeart/2005/8/layout/hierarchy1"/>
    <dgm:cxn modelId="{9FBA33EF-F57E-49D6-8C62-D03F0997D7E5}" type="presParOf" srcId="{CF930587-C146-42CF-939F-704BBE9C390A}" destId="{C9ABF26F-48CC-4D6C-A157-7D6FEC458674}" srcOrd="0" destOrd="0" presId="urn:microsoft.com/office/officeart/2005/8/layout/hierarchy1"/>
    <dgm:cxn modelId="{CA18B541-F024-452D-B28A-594C9763C609}" type="presParOf" srcId="{CF930587-C146-42CF-939F-704BBE9C390A}" destId="{A965797F-A8D4-4EEC-BFE1-B61415303184}" srcOrd="1" destOrd="0" presId="urn:microsoft.com/office/officeart/2005/8/layout/hierarchy1"/>
    <dgm:cxn modelId="{FC5790CB-E226-462B-BA6D-209B3A4C7DC8}" type="presParOf" srcId="{183CA7D3-A9FE-4AA5-B525-AE849BBD5C11}" destId="{55460BDB-F305-4BEE-9ED1-5F82A54D9120}" srcOrd="1" destOrd="0" presId="urn:microsoft.com/office/officeart/2005/8/layout/hierarchy1"/>
    <dgm:cxn modelId="{3C1F3BEB-E749-4725-AC39-D27E0A56B7C9}" type="presParOf" srcId="{967CD73D-8330-4C75-8DB4-3BD4F36D5460}" destId="{3891B0E5-EE3F-4007-8AB6-51B7DF93C92E}" srcOrd="2" destOrd="0" presId="urn:microsoft.com/office/officeart/2005/8/layout/hierarchy1"/>
    <dgm:cxn modelId="{240926C7-800C-403E-A99A-4759A869FDF5}" type="presParOf" srcId="{3891B0E5-EE3F-4007-8AB6-51B7DF93C92E}" destId="{969FDA02-AF6B-47A5-B46B-ECAE797A604D}" srcOrd="0" destOrd="0" presId="urn:microsoft.com/office/officeart/2005/8/layout/hierarchy1"/>
    <dgm:cxn modelId="{5BB2693C-4F3E-48DA-BF5A-D575AFB52647}" type="presParOf" srcId="{969FDA02-AF6B-47A5-B46B-ECAE797A604D}" destId="{B2540746-BFED-4F75-A09D-49F0396991ED}" srcOrd="0" destOrd="0" presId="urn:microsoft.com/office/officeart/2005/8/layout/hierarchy1"/>
    <dgm:cxn modelId="{EB6D2234-C058-49A9-8EDA-FF52DF10A517}" type="presParOf" srcId="{969FDA02-AF6B-47A5-B46B-ECAE797A604D}" destId="{7CF6F907-ADF1-4EF0-8011-772BA4669CAE}" srcOrd="1" destOrd="0" presId="urn:microsoft.com/office/officeart/2005/8/layout/hierarchy1"/>
    <dgm:cxn modelId="{E024494F-CC9E-4427-9A84-67BCDDBCD250}" type="presParOf" srcId="{3891B0E5-EE3F-4007-8AB6-51B7DF93C92E}" destId="{EDB6A14D-A379-490A-B6CD-7BBAD79480C3}"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80DA54-F730-4D28-A260-B9AD981E1256}" type="doc">
      <dgm:prSet loTypeId="urn:microsoft.com/office/officeart/2005/8/layout/vProcess5" loCatId="process" qsTypeId="urn:microsoft.com/office/officeart/2005/8/quickstyle/simple4" qsCatId="simple" csTypeId="urn:microsoft.com/office/officeart/2005/8/colors/accent3_2" csCatId="accent3" phldr="1"/>
      <dgm:spPr/>
      <dgm:t>
        <a:bodyPr/>
        <a:lstStyle/>
        <a:p>
          <a:endParaRPr lang="en-US"/>
        </a:p>
      </dgm:t>
    </dgm:pt>
    <dgm:pt modelId="{B95C9297-6FF0-49CF-B8AA-C8ED50EFE1D0}">
      <dgm:prSet/>
      <dgm:spPr>
        <a:solidFill>
          <a:srgbClr val="002E6D"/>
        </a:solidFill>
      </dgm:spPr>
      <dgm:t>
        <a:bodyPr/>
        <a:lstStyle/>
        <a:p>
          <a:r>
            <a:rPr lang="en-US" dirty="0"/>
            <a:t>PSM training for &gt;100 employees globally to enhance competencies &amp; upskill</a:t>
          </a:r>
        </a:p>
      </dgm:t>
    </dgm:pt>
    <dgm:pt modelId="{B683FEE4-7A5B-45CE-BD14-5FA827485F6D}" type="parTrans" cxnId="{D05BE693-E2DA-4B1B-9801-A34F49802313}">
      <dgm:prSet/>
      <dgm:spPr/>
      <dgm:t>
        <a:bodyPr/>
        <a:lstStyle/>
        <a:p>
          <a:endParaRPr lang="en-US"/>
        </a:p>
      </dgm:t>
    </dgm:pt>
    <dgm:pt modelId="{D23C97A1-20CC-4069-A7A8-BB6152B99063}" type="sibTrans" cxnId="{D05BE693-E2DA-4B1B-9801-A34F49802313}">
      <dgm:prSet/>
      <dgm:spPr>
        <a:solidFill>
          <a:srgbClr val="EF3E42">
            <a:alpha val="90000"/>
          </a:srgbClr>
        </a:solidFill>
        <a:ln>
          <a:solidFill>
            <a:srgbClr val="D8D9DA">
              <a:alpha val="90000"/>
            </a:srgbClr>
          </a:solidFill>
        </a:ln>
      </dgm:spPr>
      <dgm:t>
        <a:bodyPr/>
        <a:lstStyle/>
        <a:p>
          <a:endParaRPr lang="en-US"/>
        </a:p>
      </dgm:t>
    </dgm:pt>
    <dgm:pt modelId="{6776407E-1D23-4E14-A1FB-4F50D3BC7686}">
      <dgm:prSet/>
      <dgm:spPr>
        <a:solidFill>
          <a:srgbClr val="002E6D"/>
        </a:solidFill>
      </dgm:spPr>
      <dgm:t>
        <a:bodyPr/>
        <a:lstStyle/>
        <a:p>
          <a:r>
            <a:rPr lang="en-US" dirty="0"/>
            <a:t>Learning became the “work” event</a:t>
          </a:r>
        </a:p>
      </dgm:t>
    </dgm:pt>
    <dgm:pt modelId="{78B8AEEA-9141-4EDA-9408-F75EF60C51D2}" type="parTrans" cxnId="{C5F6991E-5DC0-409E-B5C8-B5DD124CC008}">
      <dgm:prSet/>
      <dgm:spPr/>
      <dgm:t>
        <a:bodyPr/>
        <a:lstStyle/>
        <a:p>
          <a:endParaRPr lang="en-US"/>
        </a:p>
      </dgm:t>
    </dgm:pt>
    <dgm:pt modelId="{C92AFA90-CD41-4A25-A915-DED82B37934E}" type="sibTrans" cxnId="{C5F6991E-5DC0-409E-B5C8-B5DD124CC008}">
      <dgm:prSet/>
      <dgm:spPr>
        <a:solidFill>
          <a:srgbClr val="EF3E42">
            <a:alpha val="90000"/>
          </a:srgbClr>
        </a:solidFill>
        <a:ln>
          <a:solidFill>
            <a:srgbClr val="D8D9DA">
              <a:alpha val="90000"/>
            </a:srgbClr>
          </a:solidFill>
        </a:ln>
      </dgm:spPr>
      <dgm:t>
        <a:bodyPr/>
        <a:lstStyle/>
        <a:p>
          <a:endParaRPr lang="en-US"/>
        </a:p>
      </dgm:t>
    </dgm:pt>
    <dgm:pt modelId="{CCAC1045-B1CE-4DCA-BB35-5496778F8B9D}">
      <dgm:prSet/>
      <dgm:spPr>
        <a:solidFill>
          <a:srgbClr val="002E6D"/>
        </a:solidFill>
      </dgm:spPr>
      <dgm:t>
        <a:bodyPr/>
        <a:lstStyle/>
        <a:p>
          <a:r>
            <a:rPr lang="en-US" dirty="0"/>
            <a:t>Pandemic prompted investment &amp; scale up development activities/training</a:t>
          </a:r>
        </a:p>
      </dgm:t>
    </dgm:pt>
    <dgm:pt modelId="{A48D3476-A578-45DC-BFA1-8BC117B13234}" type="parTrans" cxnId="{9A427B58-E1D6-45BE-923D-E1BE771C188D}">
      <dgm:prSet/>
      <dgm:spPr/>
      <dgm:t>
        <a:bodyPr/>
        <a:lstStyle/>
        <a:p>
          <a:endParaRPr lang="en-US"/>
        </a:p>
      </dgm:t>
    </dgm:pt>
    <dgm:pt modelId="{AFDA2083-86FD-4F1D-BC51-5F25716AA801}" type="sibTrans" cxnId="{9A427B58-E1D6-45BE-923D-E1BE771C188D}">
      <dgm:prSet/>
      <dgm:spPr>
        <a:solidFill>
          <a:srgbClr val="EF3E42">
            <a:alpha val="90000"/>
          </a:srgbClr>
        </a:solidFill>
        <a:ln>
          <a:solidFill>
            <a:srgbClr val="D8D9DA">
              <a:alpha val="90000"/>
            </a:srgbClr>
          </a:solidFill>
        </a:ln>
      </dgm:spPr>
      <dgm:t>
        <a:bodyPr/>
        <a:lstStyle/>
        <a:p>
          <a:endParaRPr lang="en-US"/>
        </a:p>
      </dgm:t>
    </dgm:pt>
    <dgm:pt modelId="{70E61FD4-BF21-4E76-B7DB-D34E39E42D9D}">
      <dgm:prSet/>
      <dgm:spPr>
        <a:solidFill>
          <a:srgbClr val="002E6D"/>
        </a:solidFill>
      </dgm:spPr>
      <dgm:t>
        <a:bodyPr/>
        <a:lstStyle/>
        <a:p>
          <a:r>
            <a:rPr lang="en-US" dirty="0"/>
            <a:t>Results: eLearning enriched accessibility to training &amp; empowerment to improve competencies</a:t>
          </a:r>
        </a:p>
      </dgm:t>
    </dgm:pt>
    <dgm:pt modelId="{EC426345-10E4-4511-A0CA-C105AE86C96A}" type="parTrans" cxnId="{F89C38F8-7A0F-470B-A034-84E687339EE7}">
      <dgm:prSet/>
      <dgm:spPr/>
      <dgm:t>
        <a:bodyPr/>
        <a:lstStyle/>
        <a:p>
          <a:endParaRPr lang="en-US"/>
        </a:p>
      </dgm:t>
    </dgm:pt>
    <dgm:pt modelId="{72AA2FBF-7949-4C1D-9CE4-9A0EF650D8C2}" type="sibTrans" cxnId="{F89C38F8-7A0F-470B-A034-84E687339EE7}">
      <dgm:prSet/>
      <dgm:spPr/>
      <dgm:t>
        <a:bodyPr/>
        <a:lstStyle/>
        <a:p>
          <a:endParaRPr lang="en-US"/>
        </a:p>
      </dgm:t>
    </dgm:pt>
    <dgm:pt modelId="{42A40195-7940-4BAF-9868-74DE66CE4587}" type="pres">
      <dgm:prSet presAssocID="{8080DA54-F730-4D28-A260-B9AD981E1256}" presName="outerComposite" presStyleCnt="0">
        <dgm:presLayoutVars>
          <dgm:chMax val="5"/>
          <dgm:dir/>
          <dgm:resizeHandles val="exact"/>
        </dgm:presLayoutVars>
      </dgm:prSet>
      <dgm:spPr/>
    </dgm:pt>
    <dgm:pt modelId="{9591028E-FA05-4539-94E8-D91068AB53FB}" type="pres">
      <dgm:prSet presAssocID="{8080DA54-F730-4D28-A260-B9AD981E1256}" presName="dummyMaxCanvas" presStyleCnt="0">
        <dgm:presLayoutVars/>
      </dgm:prSet>
      <dgm:spPr/>
    </dgm:pt>
    <dgm:pt modelId="{9CB2ED82-8A68-4F2F-89ED-F1948EFA5887}" type="pres">
      <dgm:prSet presAssocID="{8080DA54-F730-4D28-A260-B9AD981E1256}" presName="FourNodes_1" presStyleLbl="node1" presStyleIdx="0" presStyleCnt="4">
        <dgm:presLayoutVars>
          <dgm:bulletEnabled val="1"/>
        </dgm:presLayoutVars>
      </dgm:prSet>
      <dgm:spPr/>
    </dgm:pt>
    <dgm:pt modelId="{3ABB29E5-3529-4AFD-9FF5-FF8924F045DB}" type="pres">
      <dgm:prSet presAssocID="{8080DA54-F730-4D28-A260-B9AD981E1256}" presName="FourNodes_2" presStyleLbl="node1" presStyleIdx="1" presStyleCnt="4">
        <dgm:presLayoutVars>
          <dgm:bulletEnabled val="1"/>
        </dgm:presLayoutVars>
      </dgm:prSet>
      <dgm:spPr/>
    </dgm:pt>
    <dgm:pt modelId="{17FC6A61-DF02-44AC-9F6B-75E1BE2029F3}" type="pres">
      <dgm:prSet presAssocID="{8080DA54-F730-4D28-A260-B9AD981E1256}" presName="FourNodes_3" presStyleLbl="node1" presStyleIdx="2" presStyleCnt="4">
        <dgm:presLayoutVars>
          <dgm:bulletEnabled val="1"/>
        </dgm:presLayoutVars>
      </dgm:prSet>
      <dgm:spPr/>
    </dgm:pt>
    <dgm:pt modelId="{E1A1E9F1-1C4A-404E-894E-095E1972A220}" type="pres">
      <dgm:prSet presAssocID="{8080DA54-F730-4D28-A260-B9AD981E1256}" presName="FourNodes_4" presStyleLbl="node1" presStyleIdx="3" presStyleCnt="4">
        <dgm:presLayoutVars>
          <dgm:bulletEnabled val="1"/>
        </dgm:presLayoutVars>
      </dgm:prSet>
      <dgm:spPr/>
    </dgm:pt>
    <dgm:pt modelId="{8B29D5E1-0BDA-4FAD-B2DA-832CFCBA19C0}" type="pres">
      <dgm:prSet presAssocID="{8080DA54-F730-4D28-A260-B9AD981E1256}" presName="FourConn_1-2" presStyleLbl="fgAccFollowNode1" presStyleIdx="0" presStyleCnt="3">
        <dgm:presLayoutVars>
          <dgm:bulletEnabled val="1"/>
        </dgm:presLayoutVars>
      </dgm:prSet>
      <dgm:spPr/>
    </dgm:pt>
    <dgm:pt modelId="{44B374A3-0560-4D16-ACCF-A3DF16983712}" type="pres">
      <dgm:prSet presAssocID="{8080DA54-F730-4D28-A260-B9AD981E1256}" presName="FourConn_2-3" presStyleLbl="fgAccFollowNode1" presStyleIdx="1" presStyleCnt="3">
        <dgm:presLayoutVars>
          <dgm:bulletEnabled val="1"/>
        </dgm:presLayoutVars>
      </dgm:prSet>
      <dgm:spPr/>
    </dgm:pt>
    <dgm:pt modelId="{EADE4E74-695C-425A-A607-9BC26F748C9C}" type="pres">
      <dgm:prSet presAssocID="{8080DA54-F730-4D28-A260-B9AD981E1256}" presName="FourConn_3-4" presStyleLbl="fgAccFollowNode1" presStyleIdx="2" presStyleCnt="3">
        <dgm:presLayoutVars>
          <dgm:bulletEnabled val="1"/>
        </dgm:presLayoutVars>
      </dgm:prSet>
      <dgm:spPr/>
    </dgm:pt>
    <dgm:pt modelId="{79526DE6-6D84-4FDB-AFE7-02FAEA553524}" type="pres">
      <dgm:prSet presAssocID="{8080DA54-F730-4D28-A260-B9AD981E1256}" presName="FourNodes_1_text" presStyleLbl="node1" presStyleIdx="3" presStyleCnt="4">
        <dgm:presLayoutVars>
          <dgm:bulletEnabled val="1"/>
        </dgm:presLayoutVars>
      </dgm:prSet>
      <dgm:spPr/>
    </dgm:pt>
    <dgm:pt modelId="{B1037A53-069B-4B91-8B96-A490FCC37D94}" type="pres">
      <dgm:prSet presAssocID="{8080DA54-F730-4D28-A260-B9AD981E1256}" presName="FourNodes_2_text" presStyleLbl="node1" presStyleIdx="3" presStyleCnt="4">
        <dgm:presLayoutVars>
          <dgm:bulletEnabled val="1"/>
        </dgm:presLayoutVars>
      </dgm:prSet>
      <dgm:spPr/>
    </dgm:pt>
    <dgm:pt modelId="{CD9FE326-2EBD-4F4E-A8E7-C17A213B466D}" type="pres">
      <dgm:prSet presAssocID="{8080DA54-F730-4D28-A260-B9AD981E1256}" presName="FourNodes_3_text" presStyleLbl="node1" presStyleIdx="3" presStyleCnt="4">
        <dgm:presLayoutVars>
          <dgm:bulletEnabled val="1"/>
        </dgm:presLayoutVars>
      </dgm:prSet>
      <dgm:spPr/>
    </dgm:pt>
    <dgm:pt modelId="{D9372EC3-9DFF-4232-951A-EED69F65EBB2}" type="pres">
      <dgm:prSet presAssocID="{8080DA54-F730-4D28-A260-B9AD981E1256}" presName="FourNodes_4_text" presStyleLbl="node1" presStyleIdx="3" presStyleCnt="4">
        <dgm:presLayoutVars>
          <dgm:bulletEnabled val="1"/>
        </dgm:presLayoutVars>
      </dgm:prSet>
      <dgm:spPr/>
    </dgm:pt>
  </dgm:ptLst>
  <dgm:cxnLst>
    <dgm:cxn modelId="{7CB4E817-A8B0-4C4A-B638-CBECC55B7BB9}" type="presOf" srcId="{8080DA54-F730-4D28-A260-B9AD981E1256}" destId="{42A40195-7940-4BAF-9868-74DE66CE4587}" srcOrd="0" destOrd="0" presId="urn:microsoft.com/office/officeart/2005/8/layout/vProcess5"/>
    <dgm:cxn modelId="{C5F6991E-5DC0-409E-B5C8-B5DD124CC008}" srcId="{8080DA54-F730-4D28-A260-B9AD981E1256}" destId="{6776407E-1D23-4E14-A1FB-4F50D3BC7686}" srcOrd="2" destOrd="0" parTransId="{78B8AEEA-9141-4EDA-9408-F75EF60C51D2}" sibTransId="{C92AFA90-CD41-4A25-A915-DED82B37934E}"/>
    <dgm:cxn modelId="{C4AC4B1F-F256-4BDE-99A2-3589F042378F}" type="presOf" srcId="{C92AFA90-CD41-4A25-A915-DED82B37934E}" destId="{EADE4E74-695C-425A-A607-9BC26F748C9C}" srcOrd="0" destOrd="0" presId="urn:microsoft.com/office/officeart/2005/8/layout/vProcess5"/>
    <dgm:cxn modelId="{85EC9B2B-A693-44B7-8D43-70064083542C}" type="presOf" srcId="{B95C9297-6FF0-49CF-B8AA-C8ED50EFE1D0}" destId="{9CB2ED82-8A68-4F2F-89ED-F1948EFA5887}" srcOrd="0" destOrd="0" presId="urn:microsoft.com/office/officeart/2005/8/layout/vProcess5"/>
    <dgm:cxn modelId="{F9D31844-CC46-4F3A-BFDB-7DD6DC7F6E53}" type="presOf" srcId="{B95C9297-6FF0-49CF-B8AA-C8ED50EFE1D0}" destId="{79526DE6-6D84-4FDB-AFE7-02FAEA553524}" srcOrd="1" destOrd="0" presId="urn:microsoft.com/office/officeart/2005/8/layout/vProcess5"/>
    <dgm:cxn modelId="{DA8AF04E-FF12-4B8B-ADC3-E7244F0F6BD6}" type="presOf" srcId="{CCAC1045-B1CE-4DCA-BB35-5496778F8B9D}" destId="{3ABB29E5-3529-4AFD-9FF5-FF8924F045DB}" srcOrd="0" destOrd="0" presId="urn:microsoft.com/office/officeart/2005/8/layout/vProcess5"/>
    <dgm:cxn modelId="{9A427B58-E1D6-45BE-923D-E1BE771C188D}" srcId="{8080DA54-F730-4D28-A260-B9AD981E1256}" destId="{CCAC1045-B1CE-4DCA-BB35-5496778F8B9D}" srcOrd="1" destOrd="0" parTransId="{A48D3476-A578-45DC-BFA1-8BC117B13234}" sibTransId="{AFDA2083-86FD-4F1D-BC51-5F25716AA801}"/>
    <dgm:cxn modelId="{D102A28F-3242-4937-97A7-2E880C7E9F86}" type="presOf" srcId="{70E61FD4-BF21-4E76-B7DB-D34E39E42D9D}" destId="{D9372EC3-9DFF-4232-951A-EED69F65EBB2}" srcOrd="1" destOrd="0" presId="urn:microsoft.com/office/officeart/2005/8/layout/vProcess5"/>
    <dgm:cxn modelId="{D05BE693-E2DA-4B1B-9801-A34F49802313}" srcId="{8080DA54-F730-4D28-A260-B9AD981E1256}" destId="{B95C9297-6FF0-49CF-B8AA-C8ED50EFE1D0}" srcOrd="0" destOrd="0" parTransId="{B683FEE4-7A5B-45CE-BD14-5FA827485F6D}" sibTransId="{D23C97A1-20CC-4069-A7A8-BB6152B99063}"/>
    <dgm:cxn modelId="{68732B99-6FB2-4AE5-9836-8FAF6CCAB557}" type="presOf" srcId="{CCAC1045-B1CE-4DCA-BB35-5496778F8B9D}" destId="{B1037A53-069B-4B91-8B96-A490FCC37D94}" srcOrd="1" destOrd="0" presId="urn:microsoft.com/office/officeart/2005/8/layout/vProcess5"/>
    <dgm:cxn modelId="{7BDA47A8-49F8-406D-A6B4-2134E4D454AF}" type="presOf" srcId="{70E61FD4-BF21-4E76-B7DB-D34E39E42D9D}" destId="{E1A1E9F1-1C4A-404E-894E-095E1972A220}" srcOrd="0" destOrd="0" presId="urn:microsoft.com/office/officeart/2005/8/layout/vProcess5"/>
    <dgm:cxn modelId="{91427CAD-E7CD-4032-A9C5-1D5846145DA5}" type="presOf" srcId="{D23C97A1-20CC-4069-A7A8-BB6152B99063}" destId="{8B29D5E1-0BDA-4FAD-B2DA-832CFCBA19C0}" srcOrd="0" destOrd="0" presId="urn:microsoft.com/office/officeart/2005/8/layout/vProcess5"/>
    <dgm:cxn modelId="{F792ECB0-0333-4EA5-ACB8-8DE81AC681DE}" type="presOf" srcId="{AFDA2083-86FD-4F1D-BC51-5F25716AA801}" destId="{44B374A3-0560-4D16-ACCF-A3DF16983712}" srcOrd="0" destOrd="0" presId="urn:microsoft.com/office/officeart/2005/8/layout/vProcess5"/>
    <dgm:cxn modelId="{7A5B34B2-46C6-4F2C-85E6-3A54E9B8B4B3}" type="presOf" srcId="{6776407E-1D23-4E14-A1FB-4F50D3BC7686}" destId="{17FC6A61-DF02-44AC-9F6B-75E1BE2029F3}" srcOrd="0" destOrd="0" presId="urn:microsoft.com/office/officeart/2005/8/layout/vProcess5"/>
    <dgm:cxn modelId="{037029B3-FC7C-4966-A009-E2F4BAB257D9}" type="presOf" srcId="{6776407E-1D23-4E14-A1FB-4F50D3BC7686}" destId="{CD9FE326-2EBD-4F4E-A8E7-C17A213B466D}" srcOrd="1" destOrd="0" presId="urn:microsoft.com/office/officeart/2005/8/layout/vProcess5"/>
    <dgm:cxn modelId="{F89C38F8-7A0F-470B-A034-84E687339EE7}" srcId="{8080DA54-F730-4D28-A260-B9AD981E1256}" destId="{70E61FD4-BF21-4E76-B7DB-D34E39E42D9D}" srcOrd="3" destOrd="0" parTransId="{EC426345-10E4-4511-A0CA-C105AE86C96A}" sibTransId="{72AA2FBF-7949-4C1D-9CE4-9A0EF650D8C2}"/>
    <dgm:cxn modelId="{76EF5100-5BFF-470D-A3AA-01C8BA445CB5}" type="presParOf" srcId="{42A40195-7940-4BAF-9868-74DE66CE4587}" destId="{9591028E-FA05-4539-94E8-D91068AB53FB}" srcOrd="0" destOrd="0" presId="urn:microsoft.com/office/officeart/2005/8/layout/vProcess5"/>
    <dgm:cxn modelId="{A34DD879-2932-468F-9BCD-90809B6FF0BE}" type="presParOf" srcId="{42A40195-7940-4BAF-9868-74DE66CE4587}" destId="{9CB2ED82-8A68-4F2F-89ED-F1948EFA5887}" srcOrd="1" destOrd="0" presId="urn:microsoft.com/office/officeart/2005/8/layout/vProcess5"/>
    <dgm:cxn modelId="{9A13E171-BCA6-4364-BE88-966FD0A9FAEF}" type="presParOf" srcId="{42A40195-7940-4BAF-9868-74DE66CE4587}" destId="{3ABB29E5-3529-4AFD-9FF5-FF8924F045DB}" srcOrd="2" destOrd="0" presId="urn:microsoft.com/office/officeart/2005/8/layout/vProcess5"/>
    <dgm:cxn modelId="{EB5B8186-DC1A-4AAA-864E-2D80624E5BC1}" type="presParOf" srcId="{42A40195-7940-4BAF-9868-74DE66CE4587}" destId="{17FC6A61-DF02-44AC-9F6B-75E1BE2029F3}" srcOrd="3" destOrd="0" presId="urn:microsoft.com/office/officeart/2005/8/layout/vProcess5"/>
    <dgm:cxn modelId="{7A4FB605-10DF-4301-8795-F357DC8D7128}" type="presParOf" srcId="{42A40195-7940-4BAF-9868-74DE66CE4587}" destId="{E1A1E9F1-1C4A-404E-894E-095E1972A220}" srcOrd="4" destOrd="0" presId="urn:microsoft.com/office/officeart/2005/8/layout/vProcess5"/>
    <dgm:cxn modelId="{B3A0E1C3-3978-46AD-9987-E11A93A13B7D}" type="presParOf" srcId="{42A40195-7940-4BAF-9868-74DE66CE4587}" destId="{8B29D5E1-0BDA-4FAD-B2DA-832CFCBA19C0}" srcOrd="5" destOrd="0" presId="urn:microsoft.com/office/officeart/2005/8/layout/vProcess5"/>
    <dgm:cxn modelId="{419D5761-62EB-4A26-87B4-F2F4480E8704}" type="presParOf" srcId="{42A40195-7940-4BAF-9868-74DE66CE4587}" destId="{44B374A3-0560-4D16-ACCF-A3DF16983712}" srcOrd="6" destOrd="0" presId="urn:microsoft.com/office/officeart/2005/8/layout/vProcess5"/>
    <dgm:cxn modelId="{519B99EA-B968-4253-8D6B-BB5BA9E16023}" type="presParOf" srcId="{42A40195-7940-4BAF-9868-74DE66CE4587}" destId="{EADE4E74-695C-425A-A607-9BC26F748C9C}" srcOrd="7" destOrd="0" presId="urn:microsoft.com/office/officeart/2005/8/layout/vProcess5"/>
    <dgm:cxn modelId="{FBFD10A9-6A64-4161-AEE8-7ADED9641B6E}" type="presParOf" srcId="{42A40195-7940-4BAF-9868-74DE66CE4587}" destId="{79526DE6-6D84-4FDB-AFE7-02FAEA553524}" srcOrd="8" destOrd="0" presId="urn:microsoft.com/office/officeart/2005/8/layout/vProcess5"/>
    <dgm:cxn modelId="{D2C88F02-FBD5-4A8D-9AE8-7256D7E14BE9}" type="presParOf" srcId="{42A40195-7940-4BAF-9868-74DE66CE4587}" destId="{B1037A53-069B-4B91-8B96-A490FCC37D94}" srcOrd="9" destOrd="0" presId="urn:microsoft.com/office/officeart/2005/8/layout/vProcess5"/>
    <dgm:cxn modelId="{20902641-532B-4AD3-B3A9-ED1CCA21B8C9}" type="presParOf" srcId="{42A40195-7940-4BAF-9868-74DE66CE4587}" destId="{CD9FE326-2EBD-4F4E-A8E7-C17A213B466D}" srcOrd="10" destOrd="0" presId="urn:microsoft.com/office/officeart/2005/8/layout/vProcess5"/>
    <dgm:cxn modelId="{10CD1DB9-CAE0-4031-A47A-0F489FF82495}" type="presParOf" srcId="{42A40195-7940-4BAF-9868-74DE66CE4587}" destId="{D9372EC3-9DFF-4232-951A-EED69F65EBB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ADBE93-A2C0-4DCD-B1B5-BACA47040931}" type="doc">
      <dgm:prSet loTypeId="urn:microsoft.com/office/officeart/2018/2/layout/IconVerticalSolidList" loCatId="icon" qsTypeId="urn:microsoft.com/office/officeart/2005/8/quickstyle/simple1" qsCatId="simple" csTypeId="urn:microsoft.com/office/officeart/2005/8/colors/accent0_3" csCatId="mainScheme" phldr="1"/>
      <dgm:spPr/>
      <dgm:t>
        <a:bodyPr/>
        <a:lstStyle/>
        <a:p>
          <a:endParaRPr lang="en-US"/>
        </a:p>
      </dgm:t>
    </dgm:pt>
    <dgm:pt modelId="{F9425C14-FCF4-4609-B4C6-69ADA89F4CD9}">
      <dgm:prSet custT="1"/>
      <dgm:spPr/>
      <dgm:t>
        <a:bodyPr/>
        <a:lstStyle/>
        <a:p>
          <a:pPr>
            <a:lnSpc>
              <a:spcPct val="100000"/>
            </a:lnSpc>
          </a:pPr>
          <a:r>
            <a:rPr lang="en-US" sz="3200" dirty="0"/>
            <a:t>#1 – Elevated significance of a competent worker</a:t>
          </a:r>
        </a:p>
      </dgm:t>
    </dgm:pt>
    <dgm:pt modelId="{440C1EE9-7B4F-4D2A-89FF-F02670B7E2D9}" type="parTrans" cxnId="{07D665FB-9450-405A-8014-CDA3A4CD75BA}">
      <dgm:prSet/>
      <dgm:spPr/>
      <dgm:t>
        <a:bodyPr/>
        <a:lstStyle/>
        <a:p>
          <a:endParaRPr lang="en-US" sz="2800"/>
        </a:p>
      </dgm:t>
    </dgm:pt>
    <dgm:pt modelId="{ED4BDB85-3774-48E1-AB7C-A1E0089C998E}" type="sibTrans" cxnId="{07D665FB-9450-405A-8014-CDA3A4CD75BA}">
      <dgm:prSet/>
      <dgm:spPr/>
      <dgm:t>
        <a:bodyPr/>
        <a:lstStyle/>
        <a:p>
          <a:endParaRPr lang="en-US" sz="2800"/>
        </a:p>
      </dgm:t>
    </dgm:pt>
    <dgm:pt modelId="{746D7CD9-932B-416F-B4A8-7D4505FE8112}">
      <dgm:prSet custT="1"/>
      <dgm:spPr/>
      <dgm:t>
        <a:bodyPr/>
        <a:lstStyle/>
        <a:p>
          <a:pPr>
            <a:lnSpc>
              <a:spcPct val="100000"/>
            </a:lnSpc>
          </a:pPr>
          <a:r>
            <a:rPr lang="en-US" sz="3200" dirty="0"/>
            <a:t>#2 – Reversed flow between learning and work</a:t>
          </a:r>
        </a:p>
      </dgm:t>
    </dgm:pt>
    <dgm:pt modelId="{38AF1033-E6EB-4268-B525-7F24DACF89D0}" type="parTrans" cxnId="{B9714164-E921-47DC-947A-A71FCF55F957}">
      <dgm:prSet/>
      <dgm:spPr/>
      <dgm:t>
        <a:bodyPr/>
        <a:lstStyle/>
        <a:p>
          <a:endParaRPr lang="en-US" sz="2800"/>
        </a:p>
      </dgm:t>
    </dgm:pt>
    <dgm:pt modelId="{EB4A0A45-0CB2-4CFC-BCB3-6E1BE446DF29}" type="sibTrans" cxnId="{B9714164-E921-47DC-947A-A71FCF55F957}">
      <dgm:prSet/>
      <dgm:spPr/>
      <dgm:t>
        <a:bodyPr/>
        <a:lstStyle/>
        <a:p>
          <a:endParaRPr lang="en-US" sz="2800"/>
        </a:p>
      </dgm:t>
    </dgm:pt>
    <dgm:pt modelId="{0A1CE387-6BFA-4749-9550-A6594E635083}">
      <dgm:prSet custT="1"/>
      <dgm:spPr/>
      <dgm:t>
        <a:bodyPr/>
        <a:lstStyle/>
        <a:p>
          <a:pPr>
            <a:lnSpc>
              <a:spcPct val="100000"/>
            </a:lnSpc>
          </a:pPr>
          <a:r>
            <a:rPr lang="en-US" sz="2800" dirty="0"/>
            <a:t>LMS helps circumvent the unprepared Increased trend of more L&amp;D from employees</a:t>
          </a:r>
        </a:p>
      </dgm:t>
    </dgm:pt>
    <dgm:pt modelId="{659FF90A-B02E-48C1-8745-7CD907E11FF8}" type="parTrans" cxnId="{BA1CFB47-A291-49DA-AB19-9DAFDEA9BA63}">
      <dgm:prSet/>
      <dgm:spPr/>
      <dgm:t>
        <a:bodyPr/>
        <a:lstStyle/>
        <a:p>
          <a:endParaRPr lang="en-US" sz="2800"/>
        </a:p>
      </dgm:t>
    </dgm:pt>
    <dgm:pt modelId="{7AF756F5-E1CA-48AF-8896-64B8551BAAC1}" type="sibTrans" cxnId="{BA1CFB47-A291-49DA-AB19-9DAFDEA9BA63}">
      <dgm:prSet/>
      <dgm:spPr/>
      <dgm:t>
        <a:bodyPr/>
        <a:lstStyle/>
        <a:p>
          <a:endParaRPr lang="en-US" sz="2800"/>
        </a:p>
      </dgm:t>
    </dgm:pt>
    <dgm:pt modelId="{0817605F-F688-4A00-B28F-A77DCF0322AF}">
      <dgm:prSet custT="1"/>
      <dgm:spPr/>
      <dgm:t>
        <a:bodyPr/>
        <a:lstStyle/>
        <a:p>
          <a:pPr>
            <a:lnSpc>
              <a:spcPct val="100000"/>
            </a:lnSpc>
          </a:pPr>
          <a:r>
            <a:rPr lang="en-US" sz="2800" dirty="0"/>
            <a:t>Normalized learning events makes LMS adoption and integration easier</a:t>
          </a:r>
        </a:p>
        <a:p>
          <a:pPr>
            <a:lnSpc>
              <a:spcPct val="100000"/>
            </a:lnSpc>
          </a:pPr>
          <a:r>
            <a:rPr lang="en-US" sz="2800" dirty="0"/>
            <a:t>LMS cost-effectiveness = training investment more feasible</a:t>
          </a:r>
        </a:p>
      </dgm:t>
    </dgm:pt>
    <dgm:pt modelId="{9ED1F7B6-0325-4532-A296-80FF5096238F}" type="parTrans" cxnId="{41A52008-B3BB-4E17-8898-C7B2CD0F22EE}">
      <dgm:prSet/>
      <dgm:spPr/>
      <dgm:t>
        <a:bodyPr/>
        <a:lstStyle/>
        <a:p>
          <a:endParaRPr lang="en-US" sz="2800"/>
        </a:p>
      </dgm:t>
    </dgm:pt>
    <dgm:pt modelId="{ED6DB8DE-7D09-4A03-B5AE-66627384C326}" type="sibTrans" cxnId="{41A52008-B3BB-4E17-8898-C7B2CD0F22EE}">
      <dgm:prSet/>
      <dgm:spPr/>
      <dgm:t>
        <a:bodyPr/>
        <a:lstStyle/>
        <a:p>
          <a:endParaRPr lang="en-US" sz="2800"/>
        </a:p>
      </dgm:t>
    </dgm:pt>
    <dgm:pt modelId="{01F81070-DCF2-4E8F-B160-64703BE80D81}" type="pres">
      <dgm:prSet presAssocID="{5EADBE93-A2C0-4DCD-B1B5-BACA47040931}" presName="root" presStyleCnt="0">
        <dgm:presLayoutVars>
          <dgm:dir/>
          <dgm:resizeHandles val="exact"/>
        </dgm:presLayoutVars>
      </dgm:prSet>
      <dgm:spPr/>
    </dgm:pt>
    <dgm:pt modelId="{995AEDE4-B8FA-4E2C-A2D3-C6F6A001110A}" type="pres">
      <dgm:prSet presAssocID="{F9425C14-FCF4-4609-B4C6-69ADA89F4CD9}" presName="compNode" presStyleCnt="0"/>
      <dgm:spPr/>
    </dgm:pt>
    <dgm:pt modelId="{8DCD830D-8681-4C4A-9252-F2E77333948A}" type="pres">
      <dgm:prSet presAssocID="{F9425C14-FCF4-4609-B4C6-69ADA89F4CD9}" presName="bgRect" presStyleLbl="bgShp" presStyleIdx="0" presStyleCnt="2" custLinFactNeighborX="197" custLinFactNeighborY="-197"/>
      <dgm:spPr/>
    </dgm:pt>
    <dgm:pt modelId="{E0E7E1C5-70BC-4B14-AD3E-F333456CB7AB}" type="pres">
      <dgm:prSet presAssocID="{F9425C14-FCF4-4609-B4C6-69ADA89F4CD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rtificial Intelligence with solid fill"/>
        </a:ext>
      </dgm:extLst>
    </dgm:pt>
    <dgm:pt modelId="{992836D8-7F55-463E-9175-EFEA7E359A8D}" type="pres">
      <dgm:prSet presAssocID="{F9425C14-FCF4-4609-B4C6-69ADA89F4CD9}" presName="spaceRect" presStyleCnt="0"/>
      <dgm:spPr/>
    </dgm:pt>
    <dgm:pt modelId="{19F9BD82-3E95-4885-A5DF-787B591E1B49}" type="pres">
      <dgm:prSet presAssocID="{F9425C14-FCF4-4609-B4C6-69ADA89F4CD9}" presName="parTx" presStyleLbl="revTx" presStyleIdx="0" presStyleCnt="4">
        <dgm:presLayoutVars>
          <dgm:chMax val="0"/>
          <dgm:chPref val="0"/>
        </dgm:presLayoutVars>
      </dgm:prSet>
      <dgm:spPr/>
    </dgm:pt>
    <dgm:pt modelId="{FD4C621A-3969-4F84-875B-3CA025D78C67}" type="pres">
      <dgm:prSet presAssocID="{F9425C14-FCF4-4609-B4C6-69ADA89F4CD9}" presName="desTx" presStyleLbl="revTx" presStyleIdx="1" presStyleCnt="4">
        <dgm:presLayoutVars/>
      </dgm:prSet>
      <dgm:spPr/>
    </dgm:pt>
    <dgm:pt modelId="{406D4557-C8E9-44A7-8CEA-B7CB0EA7F7D4}" type="pres">
      <dgm:prSet presAssocID="{ED4BDB85-3774-48E1-AB7C-A1E0089C998E}" presName="sibTrans" presStyleCnt="0"/>
      <dgm:spPr/>
    </dgm:pt>
    <dgm:pt modelId="{DE169330-3A41-411B-A03F-8B64B84AEECC}" type="pres">
      <dgm:prSet presAssocID="{746D7CD9-932B-416F-B4A8-7D4505FE8112}" presName="compNode" presStyleCnt="0"/>
      <dgm:spPr/>
    </dgm:pt>
    <dgm:pt modelId="{89A8E472-19BF-4A47-B17F-35F34D3F5F69}" type="pres">
      <dgm:prSet presAssocID="{746D7CD9-932B-416F-B4A8-7D4505FE8112}" presName="bgRect" presStyleLbl="bgShp" presStyleIdx="1" presStyleCnt="2" custLinFactNeighborX="197" custLinFactNeighborY="197"/>
      <dgm:spPr/>
    </dgm:pt>
    <dgm:pt modelId="{AABC0714-6729-4F35-B2D7-65CC638B5F79}" type="pres">
      <dgm:prSet presAssocID="{746D7CD9-932B-416F-B4A8-7D4505FE8112}" presName="iconRect" presStyleLbl="node1" presStyleIdx="1" presStyleCnt="2" custLinFactNeighborX="477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siness Growth"/>
        </a:ext>
      </dgm:extLst>
    </dgm:pt>
    <dgm:pt modelId="{EC1EFE6C-B167-4139-9C8F-7DB794EE79D0}" type="pres">
      <dgm:prSet presAssocID="{746D7CD9-932B-416F-B4A8-7D4505FE8112}" presName="spaceRect" presStyleCnt="0"/>
      <dgm:spPr/>
    </dgm:pt>
    <dgm:pt modelId="{B5C2F31F-6273-4CA8-BCFA-96495F6D9713}" type="pres">
      <dgm:prSet presAssocID="{746D7CD9-932B-416F-B4A8-7D4505FE8112}" presName="parTx" presStyleLbl="revTx" presStyleIdx="2" presStyleCnt="4">
        <dgm:presLayoutVars>
          <dgm:chMax val="0"/>
          <dgm:chPref val="0"/>
        </dgm:presLayoutVars>
      </dgm:prSet>
      <dgm:spPr/>
    </dgm:pt>
    <dgm:pt modelId="{556412CB-8073-4056-B150-A77BFF4562E5}" type="pres">
      <dgm:prSet presAssocID="{746D7CD9-932B-416F-B4A8-7D4505FE8112}" presName="desTx" presStyleLbl="revTx" presStyleIdx="3" presStyleCnt="4">
        <dgm:presLayoutVars/>
      </dgm:prSet>
      <dgm:spPr/>
    </dgm:pt>
  </dgm:ptLst>
  <dgm:cxnLst>
    <dgm:cxn modelId="{41A52008-B3BB-4E17-8898-C7B2CD0F22EE}" srcId="{746D7CD9-932B-416F-B4A8-7D4505FE8112}" destId="{0817605F-F688-4A00-B28F-A77DCF0322AF}" srcOrd="0" destOrd="0" parTransId="{9ED1F7B6-0325-4532-A296-80FF5096238F}" sibTransId="{ED6DB8DE-7D09-4A03-B5AE-66627384C326}"/>
    <dgm:cxn modelId="{97A94708-8C80-4817-B814-A702F7EFC0CB}" type="presOf" srcId="{0817605F-F688-4A00-B28F-A77DCF0322AF}" destId="{556412CB-8073-4056-B150-A77BFF4562E5}" srcOrd="0" destOrd="0" presId="urn:microsoft.com/office/officeart/2018/2/layout/IconVerticalSolidList"/>
    <dgm:cxn modelId="{05B0A308-31FC-417C-9E3F-5CB6F2C5E4AA}" type="presOf" srcId="{5EADBE93-A2C0-4DCD-B1B5-BACA47040931}" destId="{01F81070-DCF2-4E8F-B160-64703BE80D81}" srcOrd="0" destOrd="0" presId="urn:microsoft.com/office/officeart/2018/2/layout/IconVerticalSolidList"/>
    <dgm:cxn modelId="{B9714164-E921-47DC-947A-A71FCF55F957}" srcId="{5EADBE93-A2C0-4DCD-B1B5-BACA47040931}" destId="{746D7CD9-932B-416F-B4A8-7D4505FE8112}" srcOrd="1" destOrd="0" parTransId="{38AF1033-E6EB-4268-B525-7F24DACF89D0}" sibTransId="{EB4A0A45-0CB2-4CFC-BCB3-6E1BE446DF29}"/>
    <dgm:cxn modelId="{BA1CFB47-A291-49DA-AB19-9DAFDEA9BA63}" srcId="{F9425C14-FCF4-4609-B4C6-69ADA89F4CD9}" destId="{0A1CE387-6BFA-4749-9550-A6594E635083}" srcOrd="0" destOrd="0" parTransId="{659FF90A-B02E-48C1-8745-7CD907E11FF8}" sibTransId="{7AF756F5-E1CA-48AF-8896-64B8551BAAC1}"/>
    <dgm:cxn modelId="{3F4A8069-9A8B-477F-8081-6893ACCE2DF9}" type="presOf" srcId="{0A1CE387-6BFA-4749-9550-A6594E635083}" destId="{FD4C621A-3969-4F84-875B-3CA025D78C67}" srcOrd="0" destOrd="0" presId="urn:microsoft.com/office/officeart/2018/2/layout/IconVerticalSolidList"/>
    <dgm:cxn modelId="{9D523384-8697-4CED-B04E-CB4E8A6ACA60}" type="presOf" srcId="{746D7CD9-932B-416F-B4A8-7D4505FE8112}" destId="{B5C2F31F-6273-4CA8-BCFA-96495F6D9713}" srcOrd="0" destOrd="0" presId="urn:microsoft.com/office/officeart/2018/2/layout/IconVerticalSolidList"/>
    <dgm:cxn modelId="{A2DC60F6-F473-4A33-BE02-D9E057DD0909}" type="presOf" srcId="{F9425C14-FCF4-4609-B4C6-69ADA89F4CD9}" destId="{19F9BD82-3E95-4885-A5DF-787B591E1B49}" srcOrd="0" destOrd="0" presId="urn:microsoft.com/office/officeart/2018/2/layout/IconVerticalSolidList"/>
    <dgm:cxn modelId="{07D665FB-9450-405A-8014-CDA3A4CD75BA}" srcId="{5EADBE93-A2C0-4DCD-B1B5-BACA47040931}" destId="{F9425C14-FCF4-4609-B4C6-69ADA89F4CD9}" srcOrd="0" destOrd="0" parTransId="{440C1EE9-7B4F-4D2A-89FF-F02670B7E2D9}" sibTransId="{ED4BDB85-3774-48E1-AB7C-A1E0089C998E}"/>
    <dgm:cxn modelId="{CAB97E4A-7BB4-4509-9483-712E0BBE770F}" type="presParOf" srcId="{01F81070-DCF2-4E8F-B160-64703BE80D81}" destId="{995AEDE4-B8FA-4E2C-A2D3-C6F6A001110A}" srcOrd="0" destOrd="0" presId="urn:microsoft.com/office/officeart/2018/2/layout/IconVerticalSolidList"/>
    <dgm:cxn modelId="{E4CD544F-E6D3-4F8F-87DE-076A7E350AB7}" type="presParOf" srcId="{995AEDE4-B8FA-4E2C-A2D3-C6F6A001110A}" destId="{8DCD830D-8681-4C4A-9252-F2E77333948A}" srcOrd="0" destOrd="0" presId="urn:microsoft.com/office/officeart/2018/2/layout/IconVerticalSolidList"/>
    <dgm:cxn modelId="{0182570A-AC69-4396-ADC2-CA28C13101C3}" type="presParOf" srcId="{995AEDE4-B8FA-4E2C-A2D3-C6F6A001110A}" destId="{E0E7E1C5-70BC-4B14-AD3E-F333456CB7AB}" srcOrd="1" destOrd="0" presId="urn:microsoft.com/office/officeart/2018/2/layout/IconVerticalSolidList"/>
    <dgm:cxn modelId="{35A7134B-E9C8-430B-ADCC-A961525AD39D}" type="presParOf" srcId="{995AEDE4-B8FA-4E2C-A2D3-C6F6A001110A}" destId="{992836D8-7F55-463E-9175-EFEA7E359A8D}" srcOrd="2" destOrd="0" presId="urn:microsoft.com/office/officeart/2018/2/layout/IconVerticalSolidList"/>
    <dgm:cxn modelId="{F8B39285-3115-4880-B686-7BB5DDEC321B}" type="presParOf" srcId="{995AEDE4-B8FA-4E2C-A2D3-C6F6A001110A}" destId="{19F9BD82-3E95-4885-A5DF-787B591E1B49}" srcOrd="3" destOrd="0" presId="urn:microsoft.com/office/officeart/2018/2/layout/IconVerticalSolidList"/>
    <dgm:cxn modelId="{9E92197A-0E16-4E9C-BA8D-60D5C4DC90A8}" type="presParOf" srcId="{995AEDE4-B8FA-4E2C-A2D3-C6F6A001110A}" destId="{FD4C621A-3969-4F84-875B-3CA025D78C67}" srcOrd="4" destOrd="0" presId="urn:microsoft.com/office/officeart/2018/2/layout/IconVerticalSolidList"/>
    <dgm:cxn modelId="{E89FDCC1-F4BE-42AC-B52B-616C9AAE2652}" type="presParOf" srcId="{01F81070-DCF2-4E8F-B160-64703BE80D81}" destId="{406D4557-C8E9-44A7-8CEA-B7CB0EA7F7D4}" srcOrd="1" destOrd="0" presId="urn:microsoft.com/office/officeart/2018/2/layout/IconVerticalSolidList"/>
    <dgm:cxn modelId="{29BD757E-51C2-420C-BECB-7F7980AC7930}" type="presParOf" srcId="{01F81070-DCF2-4E8F-B160-64703BE80D81}" destId="{DE169330-3A41-411B-A03F-8B64B84AEECC}" srcOrd="2" destOrd="0" presId="urn:microsoft.com/office/officeart/2018/2/layout/IconVerticalSolidList"/>
    <dgm:cxn modelId="{8EF5D355-9619-466F-B4A3-DCB7A15AC117}" type="presParOf" srcId="{DE169330-3A41-411B-A03F-8B64B84AEECC}" destId="{89A8E472-19BF-4A47-B17F-35F34D3F5F69}" srcOrd="0" destOrd="0" presId="urn:microsoft.com/office/officeart/2018/2/layout/IconVerticalSolidList"/>
    <dgm:cxn modelId="{53FE7C28-DAD8-4ED7-A152-B836E3FD92FF}" type="presParOf" srcId="{DE169330-3A41-411B-A03F-8B64B84AEECC}" destId="{AABC0714-6729-4F35-B2D7-65CC638B5F79}" srcOrd="1" destOrd="0" presId="urn:microsoft.com/office/officeart/2018/2/layout/IconVerticalSolidList"/>
    <dgm:cxn modelId="{47CE9961-77AC-4CB4-B8E1-B427F39FD20C}" type="presParOf" srcId="{DE169330-3A41-411B-A03F-8B64B84AEECC}" destId="{EC1EFE6C-B167-4139-9C8F-7DB794EE79D0}" srcOrd="2" destOrd="0" presId="urn:microsoft.com/office/officeart/2018/2/layout/IconVerticalSolidList"/>
    <dgm:cxn modelId="{13ABD98B-BA30-43AF-AC34-DCBE25C6A797}" type="presParOf" srcId="{DE169330-3A41-411B-A03F-8B64B84AEECC}" destId="{B5C2F31F-6273-4CA8-BCFA-96495F6D9713}" srcOrd="3" destOrd="0" presId="urn:microsoft.com/office/officeart/2018/2/layout/IconVerticalSolidList"/>
    <dgm:cxn modelId="{6B34C17E-8CA4-4573-9688-A1EA07D34384}" type="presParOf" srcId="{DE169330-3A41-411B-A03F-8B64B84AEECC}" destId="{556412CB-8073-4056-B150-A77BFF4562E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5CC10-09DE-4340-9BA5-D20B70D0F455}">
      <dsp:nvSpPr>
        <dsp:cNvPr id="0" name=""/>
        <dsp:cNvSpPr/>
      </dsp:nvSpPr>
      <dsp:spPr>
        <a:xfrm>
          <a:off x="0" y="801493"/>
          <a:ext cx="9515553" cy="1673100"/>
        </a:xfrm>
        <a:prstGeom prst="roundRect">
          <a:avLst/>
        </a:prstGeom>
        <a:solidFill>
          <a:srgbClr val="002E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Background</a:t>
          </a:r>
        </a:p>
      </dsp:txBody>
      <dsp:txXfrm>
        <a:off x="81674" y="883167"/>
        <a:ext cx="9352205" cy="1509752"/>
      </dsp:txXfrm>
    </dsp:sp>
    <dsp:sp modelId="{C2424955-2C5C-4891-9175-F9B266D56518}">
      <dsp:nvSpPr>
        <dsp:cNvPr id="0" name=""/>
        <dsp:cNvSpPr/>
      </dsp:nvSpPr>
      <dsp:spPr>
        <a:xfrm>
          <a:off x="0" y="2661794"/>
          <a:ext cx="9515553" cy="1673100"/>
        </a:xfrm>
        <a:prstGeom prst="roundRect">
          <a:avLst/>
        </a:prstGeom>
        <a:solidFill>
          <a:srgbClr val="002E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ISC roadmap &amp; LMS benefits</a:t>
          </a:r>
        </a:p>
      </dsp:txBody>
      <dsp:txXfrm>
        <a:off x="81674" y="2743468"/>
        <a:ext cx="9352205" cy="1509752"/>
      </dsp:txXfrm>
    </dsp:sp>
    <dsp:sp modelId="{3FEA479E-CFE5-44A1-B816-BA09EA13D30D}">
      <dsp:nvSpPr>
        <dsp:cNvPr id="0" name=""/>
        <dsp:cNvSpPr/>
      </dsp:nvSpPr>
      <dsp:spPr>
        <a:xfrm>
          <a:off x="0" y="4522094"/>
          <a:ext cx="9515553" cy="1673100"/>
        </a:xfrm>
        <a:prstGeom prst="roundRect">
          <a:avLst/>
        </a:prstGeom>
        <a:solidFill>
          <a:srgbClr val="002E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Case study: Before/after of Lessons Learned highlights</a:t>
          </a:r>
        </a:p>
      </dsp:txBody>
      <dsp:txXfrm>
        <a:off x="81674" y="4603768"/>
        <a:ext cx="9352205" cy="15097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CB85A-3841-4147-8933-8B7C99B39C5F}">
      <dsp:nvSpPr>
        <dsp:cNvPr id="0" name=""/>
        <dsp:cNvSpPr/>
      </dsp:nvSpPr>
      <dsp:spPr>
        <a:xfrm>
          <a:off x="0" y="0"/>
          <a:ext cx="13416280" cy="1502822"/>
        </a:xfrm>
        <a:prstGeom prst="roundRect">
          <a:avLst>
            <a:gd name="adj" fmla="val 10000"/>
          </a:avLst>
        </a:prstGeom>
        <a:solidFill>
          <a:srgbClr val="002E6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Flexible learning solution</a:t>
          </a:r>
        </a:p>
      </dsp:txBody>
      <dsp:txXfrm>
        <a:off x="44016" y="44016"/>
        <a:ext cx="11667628" cy="1414790"/>
      </dsp:txXfrm>
    </dsp:sp>
    <dsp:sp modelId="{497E580A-1A94-4EF3-9B56-F64450648C86}">
      <dsp:nvSpPr>
        <dsp:cNvPr id="0" name=""/>
        <dsp:cNvSpPr/>
      </dsp:nvSpPr>
      <dsp:spPr>
        <a:xfrm>
          <a:off x="1123613" y="1776063"/>
          <a:ext cx="13416280" cy="1502822"/>
        </a:xfrm>
        <a:prstGeom prst="roundRect">
          <a:avLst>
            <a:gd name="adj" fmla="val 10000"/>
          </a:avLst>
        </a:prstGeom>
        <a:solidFill>
          <a:srgbClr val="002E6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Easy</a:t>
          </a:r>
          <a:r>
            <a:rPr lang="en-US" sz="4100" kern="1200"/>
            <a:t>, adaptable </a:t>
          </a:r>
          <a:r>
            <a:rPr lang="en-US" sz="4100" kern="1200" dirty="0"/>
            <a:t>&amp; integration into routines</a:t>
          </a:r>
        </a:p>
      </dsp:txBody>
      <dsp:txXfrm>
        <a:off x="1167629" y="1820079"/>
        <a:ext cx="11227799" cy="1414790"/>
      </dsp:txXfrm>
    </dsp:sp>
    <dsp:sp modelId="{D486A304-F35E-42B3-83FF-414A1C8787DB}">
      <dsp:nvSpPr>
        <dsp:cNvPr id="0" name=""/>
        <dsp:cNvSpPr/>
      </dsp:nvSpPr>
      <dsp:spPr>
        <a:xfrm>
          <a:off x="2230456" y="3552126"/>
          <a:ext cx="13416280" cy="1502822"/>
        </a:xfrm>
        <a:prstGeom prst="roundRect">
          <a:avLst>
            <a:gd name="adj" fmla="val 10000"/>
          </a:avLst>
        </a:prstGeom>
        <a:solidFill>
          <a:srgbClr val="002E6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Scaled and evolved with organizational needs</a:t>
          </a:r>
        </a:p>
      </dsp:txBody>
      <dsp:txXfrm>
        <a:off x="2274472" y="3596142"/>
        <a:ext cx="11244570" cy="1414790"/>
      </dsp:txXfrm>
    </dsp:sp>
    <dsp:sp modelId="{FD6CD651-047A-42E9-A672-F9EE80941676}">
      <dsp:nvSpPr>
        <dsp:cNvPr id="0" name=""/>
        <dsp:cNvSpPr/>
      </dsp:nvSpPr>
      <dsp:spPr>
        <a:xfrm>
          <a:off x="3354069" y="5328189"/>
          <a:ext cx="13416280" cy="1502822"/>
        </a:xfrm>
        <a:prstGeom prst="roundRect">
          <a:avLst>
            <a:gd name="adj" fmla="val 10000"/>
          </a:avLst>
        </a:prstGeom>
        <a:solidFill>
          <a:srgbClr val="002E6D"/>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dirty="0"/>
            <a:t>Results: LMS became continuous learning tool to close gaps &amp; sustain competency levels</a:t>
          </a:r>
        </a:p>
      </dsp:txBody>
      <dsp:txXfrm>
        <a:off x="3398085" y="5372205"/>
        <a:ext cx="11227799" cy="1414790"/>
      </dsp:txXfrm>
    </dsp:sp>
    <dsp:sp modelId="{50589404-0724-4980-B83F-74B7D93CC7D2}">
      <dsp:nvSpPr>
        <dsp:cNvPr id="0" name=""/>
        <dsp:cNvSpPr/>
      </dsp:nvSpPr>
      <dsp:spPr>
        <a:xfrm>
          <a:off x="12439445" y="1151025"/>
          <a:ext cx="976834" cy="976834"/>
        </a:xfrm>
        <a:prstGeom prst="downArrow">
          <a:avLst>
            <a:gd name="adj1" fmla="val 55000"/>
            <a:gd name="adj2" fmla="val 45000"/>
          </a:avLst>
        </a:prstGeom>
        <a:solidFill>
          <a:srgbClr val="EF3E42">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659233" y="1151025"/>
        <a:ext cx="537258" cy="735068"/>
      </dsp:txXfrm>
    </dsp:sp>
    <dsp:sp modelId="{4FD4ED6E-36EF-411E-8171-BF8BB9AF5F16}">
      <dsp:nvSpPr>
        <dsp:cNvPr id="0" name=""/>
        <dsp:cNvSpPr/>
      </dsp:nvSpPr>
      <dsp:spPr>
        <a:xfrm>
          <a:off x="13563058" y="2927088"/>
          <a:ext cx="976834" cy="976834"/>
        </a:xfrm>
        <a:prstGeom prst="downArrow">
          <a:avLst>
            <a:gd name="adj1" fmla="val 55000"/>
            <a:gd name="adj2" fmla="val 45000"/>
          </a:avLst>
        </a:prstGeom>
        <a:solidFill>
          <a:srgbClr val="EF3E42">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3782846" y="2927088"/>
        <a:ext cx="537258" cy="735068"/>
      </dsp:txXfrm>
    </dsp:sp>
    <dsp:sp modelId="{89EB946A-7A3E-4289-A240-B8B2BA2F2922}">
      <dsp:nvSpPr>
        <dsp:cNvPr id="0" name=""/>
        <dsp:cNvSpPr/>
      </dsp:nvSpPr>
      <dsp:spPr>
        <a:xfrm>
          <a:off x="14669901" y="4703151"/>
          <a:ext cx="976834" cy="976834"/>
        </a:xfrm>
        <a:prstGeom prst="downArrow">
          <a:avLst>
            <a:gd name="adj1" fmla="val 55000"/>
            <a:gd name="adj2" fmla="val 45000"/>
          </a:avLst>
        </a:prstGeom>
        <a:solidFill>
          <a:srgbClr val="EF3E42">
            <a:alpha val="90000"/>
          </a:srgb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4889689" y="4703151"/>
        <a:ext cx="537258" cy="73506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830D-8681-4C4A-9252-F2E77333948A}">
      <dsp:nvSpPr>
        <dsp:cNvPr id="0" name=""/>
        <dsp:cNvSpPr/>
      </dsp:nvSpPr>
      <dsp:spPr>
        <a:xfrm>
          <a:off x="0" y="1110317"/>
          <a:ext cx="16770590" cy="204494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7E1C5-70BC-4B14-AD3E-F333456CB7AB}">
      <dsp:nvSpPr>
        <dsp:cNvPr id="0" name=""/>
        <dsp:cNvSpPr/>
      </dsp:nvSpPr>
      <dsp:spPr>
        <a:xfrm>
          <a:off x="618596" y="1574458"/>
          <a:ext cx="1124720" cy="11247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9BD82-3E95-4885-A5DF-787B591E1B49}">
      <dsp:nvSpPr>
        <dsp:cNvPr id="0" name=""/>
        <dsp:cNvSpPr/>
      </dsp:nvSpPr>
      <dsp:spPr>
        <a:xfrm>
          <a:off x="2361913" y="1114345"/>
          <a:ext cx="7546765" cy="204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424" tIns="216424" rIns="216424" bIns="216424" numCol="1" spcCol="1270" anchor="ctr" anchorCtr="0">
          <a:noAutofit/>
        </a:bodyPr>
        <a:lstStyle/>
        <a:p>
          <a:pPr marL="0" lvl="0" indent="0" algn="l" defTabSz="1422400">
            <a:lnSpc>
              <a:spcPct val="100000"/>
            </a:lnSpc>
            <a:spcBef>
              <a:spcPct val="0"/>
            </a:spcBef>
            <a:spcAft>
              <a:spcPct val="35000"/>
            </a:spcAft>
            <a:buNone/>
          </a:pPr>
          <a:r>
            <a:rPr lang="en-US" sz="3200" kern="1200" dirty="0"/>
            <a:t>#3 – Rise of personalized learning</a:t>
          </a:r>
        </a:p>
      </dsp:txBody>
      <dsp:txXfrm>
        <a:off x="2361913" y="1114345"/>
        <a:ext cx="7546765" cy="2044946"/>
      </dsp:txXfrm>
    </dsp:sp>
    <dsp:sp modelId="{FD4C621A-3969-4F84-875B-3CA025D78C67}">
      <dsp:nvSpPr>
        <dsp:cNvPr id="0" name=""/>
        <dsp:cNvSpPr/>
      </dsp:nvSpPr>
      <dsp:spPr>
        <a:xfrm>
          <a:off x="9908678" y="1114345"/>
          <a:ext cx="6859602" cy="204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424" tIns="216424" rIns="216424" bIns="216424" numCol="1" spcCol="1270" anchor="ctr" anchorCtr="0">
          <a:noAutofit/>
        </a:bodyPr>
        <a:lstStyle/>
        <a:p>
          <a:pPr marL="0" lvl="0" indent="0" algn="l" defTabSz="1244600">
            <a:lnSpc>
              <a:spcPct val="100000"/>
            </a:lnSpc>
            <a:spcBef>
              <a:spcPct val="0"/>
            </a:spcBef>
            <a:spcAft>
              <a:spcPct val="35000"/>
            </a:spcAft>
            <a:buNone/>
          </a:pPr>
          <a:r>
            <a:rPr lang="en-US" sz="2800" kern="1200" dirty="0"/>
            <a:t>Meaningful and relevant training </a:t>
          </a:r>
        </a:p>
        <a:p>
          <a:pPr marL="0" lvl="0" indent="0" algn="l" defTabSz="1244600">
            <a:lnSpc>
              <a:spcPct val="100000"/>
            </a:lnSpc>
            <a:spcBef>
              <a:spcPct val="0"/>
            </a:spcBef>
            <a:spcAft>
              <a:spcPct val="35000"/>
            </a:spcAft>
            <a:buNone/>
          </a:pPr>
          <a:r>
            <a:rPr lang="en-US" sz="2800" kern="1200" dirty="0"/>
            <a:t>Learner-centric</a:t>
          </a:r>
        </a:p>
      </dsp:txBody>
      <dsp:txXfrm>
        <a:off x="9908678" y="1114345"/>
        <a:ext cx="6859602" cy="2044946"/>
      </dsp:txXfrm>
    </dsp:sp>
    <dsp:sp modelId="{89A8E472-19BF-4A47-B17F-35F34D3F5F69}">
      <dsp:nvSpPr>
        <dsp:cNvPr id="0" name=""/>
        <dsp:cNvSpPr/>
      </dsp:nvSpPr>
      <dsp:spPr>
        <a:xfrm>
          <a:off x="0" y="3674557"/>
          <a:ext cx="16770590" cy="2044946"/>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C0714-6729-4F35-B2D7-65CC638B5F79}">
      <dsp:nvSpPr>
        <dsp:cNvPr id="0" name=""/>
        <dsp:cNvSpPr/>
      </dsp:nvSpPr>
      <dsp:spPr>
        <a:xfrm>
          <a:off x="672279" y="4130642"/>
          <a:ext cx="1124720" cy="11247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2F31F-6273-4CA8-BCFA-96495F6D9713}">
      <dsp:nvSpPr>
        <dsp:cNvPr id="0" name=""/>
        <dsp:cNvSpPr/>
      </dsp:nvSpPr>
      <dsp:spPr>
        <a:xfrm>
          <a:off x="2361913" y="3670529"/>
          <a:ext cx="7546765" cy="204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424" tIns="216424" rIns="216424" bIns="216424" numCol="1" spcCol="1270" anchor="ctr" anchorCtr="0">
          <a:noAutofit/>
        </a:bodyPr>
        <a:lstStyle/>
        <a:p>
          <a:pPr marL="0" lvl="0" indent="0" algn="l" defTabSz="1422400">
            <a:lnSpc>
              <a:spcPct val="100000"/>
            </a:lnSpc>
            <a:spcBef>
              <a:spcPct val="0"/>
            </a:spcBef>
            <a:spcAft>
              <a:spcPct val="35000"/>
            </a:spcAft>
            <a:buNone/>
          </a:pPr>
          <a:r>
            <a:rPr lang="en-US" sz="3200" kern="1200" dirty="0"/>
            <a:t>#4 – Future is here: eLearning</a:t>
          </a:r>
        </a:p>
      </dsp:txBody>
      <dsp:txXfrm>
        <a:off x="2361913" y="3670529"/>
        <a:ext cx="7546765" cy="2044946"/>
      </dsp:txXfrm>
    </dsp:sp>
    <dsp:sp modelId="{556412CB-8073-4056-B150-A77BFF4562E5}">
      <dsp:nvSpPr>
        <dsp:cNvPr id="0" name=""/>
        <dsp:cNvSpPr/>
      </dsp:nvSpPr>
      <dsp:spPr>
        <a:xfrm>
          <a:off x="9908678" y="3670529"/>
          <a:ext cx="6859602" cy="20449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424" tIns="216424" rIns="216424" bIns="216424" numCol="1" spcCol="1270" anchor="ctr" anchorCtr="0">
          <a:noAutofit/>
        </a:bodyPr>
        <a:lstStyle/>
        <a:p>
          <a:pPr marL="0" lvl="0" indent="0" algn="l" defTabSz="1244600">
            <a:lnSpc>
              <a:spcPct val="100000"/>
            </a:lnSpc>
            <a:spcBef>
              <a:spcPct val="0"/>
            </a:spcBef>
            <a:spcAft>
              <a:spcPct val="35000"/>
            </a:spcAft>
            <a:buNone/>
          </a:pPr>
          <a:r>
            <a:rPr lang="en-US" sz="2800" kern="1200" dirty="0"/>
            <a:t>Training landscape has changed</a:t>
          </a:r>
        </a:p>
        <a:p>
          <a:pPr marL="0" lvl="0" indent="0" algn="l" defTabSz="1244600">
            <a:lnSpc>
              <a:spcPct val="100000"/>
            </a:lnSpc>
            <a:spcBef>
              <a:spcPct val="0"/>
            </a:spcBef>
            <a:spcAft>
              <a:spcPct val="35000"/>
            </a:spcAft>
            <a:buNone/>
          </a:pPr>
          <a:r>
            <a:rPr lang="en-US" sz="2800" kern="1200" dirty="0"/>
            <a:t>50% reduction in development costs</a:t>
          </a:r>
        </a:p>
        <a:p>
          <a:pPr marL="0" lvl="0" indent="0" algn="l" defTabSz="1244600">
            <a:lnSpc>
              <a:spcPct val="100000"/>
            </a:lnSpc>
            <a:spcBef>
              <a:spcPct val="0"/>
            </a:spcBef>
            <a:spcAft>
              <a:spcPct val="35000"/>
            </a:spcAft>
            <a:buNone/>
          </a:pPr>
          <a:r>
            <a:rPr lang="en-US" sz="2800" kern="1200" dirty="0"/>
            <a:t>300% acceleration of learner development</a:t>
          </a:r>
        </a:p>
      </dsp:txBody>
      <dsp:txXfrm>
        <a:off x="9908678" y="3670529"/>
        <a:ext cx="6859602" cy="204494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6A6AD0-AC4B-4498-B8C6-6628F9E0E7B4}">
      <dsp:nvSpPr>
        <dsp:cNvPr id="0" name=""/>
        <dsp:cNvSpPr/>
      </dsp:nvSpPr>
      <dsp:spPr>
        <a:xfrm>
          <a:off x="0" y="1034590"/>
          <a:ext cx="16770590" cy="730800"/>
        </a:xfrm>
        <a:prstGeom prst="rect">
          <a:avLst/>
        </a:prstGeom>
        <a:solidFill>
          <a:schemeClr val="lt1">
            <a:alpha val="90000"/>
            <a:hueOff val="0"/>
            <a:satOff val="0"/>
            <a:lumOff val="0"/>
            <a:alphaOff val="0"/>
          </a:schemeClr>
        </a:solidFill>
        <a:ln w="9525" cap="flat" cmpd="sng" algn="ctr">
          <a:solidFill>
            <a:srgbClr val="EF3E42"/>
          </a:solidFill>
          <a:prstDash val="solid"/>
        </a:ln>
        <a:effectLst/>
      </dsp:spPr>
      <dsp:style>
        <a:lnRef idx="1">
          <a:scrgbClr r="0" g="0" b="0"/>
        </a:lnRef>
        <a:fillRef idx="1">
          <a:scrgbClr r="0" g="0" b="0"/>
        </a:fillRef>
        <a:effectRef idx="0">
          <a:scrgbClr r="0" g="0" b="0"/>
        </a:effectRef>
        <a:fontRef idx="minor"/>
      </dsp:style>
      <dsp:txBody>
        <a:bodyPr spcFirstLastPara="0" vert="horz" wrap="square" lIns="1301584" tIns="604012" rIns="1301584" bIns="206248" numCol="1" spcCol="1270" anchor="t" anchorCtr="0">
          <a:noAutofit/>
        </a:bodyPr>
        <a:lstStyle/>
        <a:p>
          <a:pPr marL="285750" lvl="1" indent="-285750" algn="l" defTabSz="1289050">
            <a:lnSpc>
              <a:spcPct val="90000"/>
            </a:lnSpc>
            <a:spcBef>
              <a:spcPct val="0"/>
            </a:spcBef>
            <a:spcAft>
              <a:spcPct val="15000"/>
            </a:spcAft>
            <a:buFont typeface="Wingdings" panose="05000000000000000000" pitchFamily="2" charset="2"/>
            <a:buChar char="§"/>
          </a:pPr>
          <a:endParaRPr lang="en-US" sz="2900" kern="1200" dirty="0"/>
        </a:p>
      </dsp:txBody>
      <dsp:txXfrm>
        <a:off x="0" y="1034590"/>
        <a:ext cx="16770590" cy="730800"/>
      </dsp:txXfrm>
    </dsp:sp>
    <dsp:sp modelId="{663E8259-15A3-460A-BFC9-5AC0D0F781C9}">
      <dsp:nvSpPr>
        <dsp:cNvPr id="0" name=""/>
        <dsp:cNvSpPr/>
      </dsp:nvSpPr>
      <dsp:spPr>
        <a:xfrm>
          <a:off x="838529" y="606550"/>
          <a:ext cx="11739413" cy="856080"/>
        </a:xfrm>
        <a:prstGeom prst="roundRect">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3722" tIns="0" rIns="443722" bIns="0" numCol="1" spcCol="1270" anchor="ctr" anchorCtr="0">
          <a:noAutofit/>
        </a:bodyPr>
        <a:lstStyle/>
        <a:p>
          <a:pPr marL="0" lvl="0" indent="0" algn="l" defTabSz="1289050">
            <a:lnSpc>
              <a:spcPct val="90000"/>
            </a:lnSpc>
            <a:spcBef>
              <a:spcPct val="0"/>
            </a:spcBef>
            <a:spcAft>
              <a:spcPct val="35000"/>
            </a:spcAft>
            <a:buNone/>
          </a:pPr>
          <a:r>
            <a:rPr lang="en-US" sz="2900" b="0" kern="1200" baseline="0" dirty="0"/>
            <a:t>LMS supports ISC's guidance on process safety competency</a:t>
          </a:r>
          <a:endParaRPr lang="en-US" sz="2900" kern="1200" dirty="0"/>
        </a:p>
      </dsp:txBody>
      <dsp:txXfrm>
        <a:off x="880319" y="648340"/>
        <a:ext cx="11655833" cy="772500"/>
      </dsp:txXfrm>
    </dsp:sp>
    <dsp:sp modelId="{7DDCD082-3526-482C-B8AC-D44E0CC19A32}">
      <dsp:nvSpPr>
        <dsp:cNvPr id="0" name=""/>
        <dsp:cNvSpPr/>
      </dsp:nvSpPr>
      <dsp:spPr>
        <a:xfrm>
          <a:off x="0" y="2350030"/>
          <a:ext cx="16770590" cy="2557800"/>
        </a:xfrm>
        <a:prstGeom prst="rect">
          <a:avLst/>
        </a:prstGeom>
        <a:solidFill>
          <a:schemeClr val="lt1">
            <a:alpha val="90000"/>
            <a:hueOff val="0"/>
            <a:satOff val="0"/>
            <a:lumOff val="0"/>
            <a:alphaOff val="0"/>
          </a:schemeClr>
        </a:solidFill>
        <a:ln w="9525" cap="flat" cmpd="sng" algn="ctr">
          <a:solidFill>
            <a:srgbClr val="002E6D"/>
          </a:solidFill>
          <a:prstDash val="solid"/>
        </a:ln>
        <a:effectLst/>
      </dsp:spPr>
      <dsp:style>
        <a:lnRef idx="1">
          <a:scrgbClr r="0" g="0" b="0"/>
        </a:lnRef>
        <a:fillRef idx="1">
          <a:scrgbClr r="0" g="0" b="0"/>
        </a:fillRef>
        <a:effectRef idx="0">
          <a:scrgbClr r="0" g="0" b="0"/>
        </a:effectRef>
        <a:fontRef idx="minor"/>
      </dsp:style>
      <dsp:txBody>
        <a:bodyPr spcFirstLastPara="0" vert="horz" wrap="square" lIns="1301584" tIns="604012" rIns="1301584" bIns="206248" numCol="1" spcCol="1270" anchor="t" anchorCtr="0">
          <a:noAutofit/>
        </a:bodyPr>
        <a:lstStyle/>
        <a:p>
          <a:pPr marL="285750" lvl="1" indent="-285750" algn="l" defTabSz="1289050">
            <a:lnSpc>
              <a:spcPct val="90000"/>
            </a:lnSpc>
            <a:spcBef>
              <a:spcPct val="0"/>
            </a:spcBef>
            <a:spcAft>
              <a:spcPct val="15000"/>
            </a:spcAft>
            <a:buFont typeface="Wingdings" panose="05000000000000000000" pitchFamily="2" charset="2"/>
            <a:buChar char="§"/>
          </a:pPr>
          <a:r>
            <a:rPr lang="en-US" sz="2900" kern="1200" dirty="0"/>
            <a:t>Microlearning develops competencies incrementally to resolve gaps</a:t>
          </a:r>
        </a:p>
        <a:p>
          <a:pPr marL="285750" lvl="1" indent="-285750" algn="l" defTabSz="1289050">
            <a:lnSpc>
              <a:spcPct val="90000"/>
            </a:lnSpc>
            <a:spcBef>
              <a:spcPct val="0"/>
            </a:spcBef>
            <a:spcAft>
              <a:spcPct val="15000"/>
            </a:spcAft>
            <a:buFont typeface="Wingdings" panose="05000000000000000000" pitchFamily="2" charset="2"/>
            <a:buChar char="§"/>
          </a:pPr>
          <a:r>
            <a:rPr lang="en-US" sz="2900" kern="1200" dirty="0"/>
            <a:t>Tailors learning journeys; supports competency mapping and succession planning</a:t>
          </a:r>
        </a:p>
        <a:p>
          <a:pPr marL="285750" lvl="1" indent="-285750" algn="l" defTabSz="1289050">
            <a:lnSpc>
              <a:spcPct val="90000"/>
            </a:lnSpc>
            <a:spcBef>
              <a:spcPct val="0"/>
            </a:spcBef>
            <a:spcAft>
              <a:spcPct val="15000"/>
            </a:spcAft>
            <a:buFont typeface="Wingdings" panose="05000000000000000000" pitchFamily="2" charset="2"/>
            <a:buChar char="§"/>
          </a:pPr>
          <a:r>
            <a:rPr lang="en-US" sz="2900" kern="1200" dirty="0"/>
            <a:t>Robust reporting efficiently monitors competency levels</a:t>
          </a:r>
        </a:p>
        <a:p>
          <a:pPr marL="285750" lvl="1" indent="-285750" algn="l" defTabSz="1289050">
            <a:lnSpc>
              <a:spcPct val="90000"/>
            </a:lnSpc>
            <a:spcBef>
              <a:spcPct val="0"/>
            </a:spcBef>
            <a:spcAft>
              <a:spcPct val="15000"/>
            </a:spcAft>
            <a:buFont typeface="Wingdings" panose="05000000000000000000" pitchFamily="2" charset="2"/>
            <a:buChar char="§"/>
          </a:pPr>
          <a:r>
            <a:rPr lang="en-US" sz="2900" kern="1200" dirty="0"/>
            <a:t>Automation features streamline and simplify management of training</a:t>
          </a:r>
        </a:p>
      </dsp:txBody>
      <dsp:txXfrm>
        <a:off x="0" y="2350030"/>
        <a:ext cx="16770590" cy="2557800"/>
      </dsp:txXfrm>
    </dsp:sp>
    <dsp:sp modelId="{C38F81C3-6CC9-458D-A50D-0067A530D7C5}">
      <dsp:nvSpPr>
        <dsp:cNvPr id="0" name=""/>
        <dsp:cNvSpPr/>
      </dsp:nvSpPr>
      <dsp:spPr>
        <a:xfrm>
          <a:off x="838529" y="1921990"/>
          <a:ext cx="11739413" cy="856080"/>
        </a:xfrm>
        <a:prstGeom prst="roundRect">
          <a:avLst/>
        </a:prstGeom>
        <a:solidFill>
          <a:srgbClr val="EF3E4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3722" tIns="0" rIns="443722" bIns="0" numCol="1" spcCol="1270" anchor="ctr" anchorCtr="0">
          <a:noAutofit/>
        </a:bodyPr>
        <a:lstStyle/>
        <a:p>
          <a:pPr marL="0" lvl="0" indent="0" algn="l" defTabSz="1289050">
            <a:lnSpc>
              <a:spcPct val="90000"/>
            </a:lnSpc>
            <a:spcBef>
              <a:spcPct val="0"/>
            </a:spcBef>
            <a:spcAft>
              <a:spcPct val="35000"/>
            </a:spcAft>
            <a:buNone/>
          </a:pPr>
          <a:r>
            <a:rPr lang="en-US" sz="2900" b="0" kern="1200" baseline="0" dirty="0"/>
            <a:t>LMS enhances competency frameworks</a:t>
          </a:r>
          <a:endParaRPr lang="en-US" sz="2900" kern="1200" dirty="0"/>
        </a:p>
      </dsp:txBody>
      <dsp:txXfrm>
        <a:off x="880319" y="1963780"/>
        <a:ext cx="11655833" cy="772500"/>
      </dsp:txXfrm>
    </dsp:sp>
    <dsp:sp modelId="{D47BEF56-D3F1-4987-A8BE-7E9D7938B7A1}">
      <dsp:nvSpPr>
        <dsp:cNvPr id="0" name=""/>
        <dsp:cNvSpPr/>
      </dsp:nvSpPr>
      <dsp:spPr>
        <a:xfrm>
          <a:off x="0" y="5492471"/>
          <a:ext cx="16770590" cy="730800"/>
        </a:xfrm>
        <a:prstGeom prst="rect">
          <a:avLst/>
        </a:prstGeom>
        <a:solidFill>
          <a:schemeClr val="lt1">
            <a:alpha val="90000"/>
            <a:hueOff val="0"/>
            <a:satOff val="0"/>
            <a:lumOff val="0"/>
            <a:alphaOff val="0"/>
          </a:schemeClr>
        </a:solidFill>
        <a:ln w="9525" cap="flat" cmpd="sng" algn="ctr">
          <a:solidFill>
            <a:srgbClr val="EF3E42"/>
          </a:solidFill>
          <a:prstDash val="solid"/>
        </a:ln>
        <a:effectLst/>
      </dsp:spPr>
      <dsp:style>
        <a:lnRef idx="1">
          <a:scrgbClr r="0" g="0" b="0"/>
        </a:lnRef>
        <a:fillRef idx="1">
          <a:scrgbClr r="0" g="0" b="0"/>
        </a:fillRef>
        <a:effectRef idx="0">
          <a:scrgbClr r="0" g="0" b="0"/>
        </a:effectRef>
        <a:fontRef idx="minor"/>
      </dsp:style>
    </dsp:sp>
    <dsp:sp modelId="{5CDAE5E6-A18E-484E-BFDC-963BCD55983F}">
      <dsp:nvSpPr>
        <dsp:cNvPr id="0" name=""/>
        <dsp:cNvSpPr/>
      </dsp:nvSpPr>
      <dsp:spPr>
        <a:xfrm>
          <a:off x="838529" y="5064431"/>
          <a:ext cx="11739413" cy="856080"/>
        </a:xfrm>
        <a:prstGeom prst="roundRect">
          <a:avLst/>
        </a:prstGeom>
        <a:solidFill>
          <a:srgbClr val="91919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43722" tIns="0" rIns="443722" bIns="0" numCol="1" spcCol="1270" anchor="ctr" anchorCtr="0">
          <a:noAutofit/>
        </a:bodyPr>
        <a:lstStyle/>
        <a:p>
          <a:pPr marL="0" lvl="0" indent="0" algn="l" defTabSz="1289050">
            <a:lnSpc>
              <a:spcPct val="90000"/>
            </a:lnSpc>
            <a:spcBef>
              <a:spcPct val="0"/>
            </a:spcBef>
            <a:spcAft>
              <a:spcPct val="35000"/>
            </a:spcAft>
            <a:buNone/>
          </a:pPr>
          <a:r>
            <a:rPr lang="en-US" sz="2900" b="0" kern="1200" baseline="0" dirty="0"/>
            <a:t>Results: Boosted retention, more engagement, and acceleration of competencies to cultivate stronger process safety</a:t>
          </a:r>
          <a:endParaRPr lang="en-US" sz="2900" kern="1200" dirty="0"/>
        </a:p>
      </dsp:txBody>
      <dsp:txXfrm>
        <a:off x="880319" y="5106221"/>
        <a:ext cx="11655833"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C8A4B3-EC19-40B4-A49A-0BFAD80A1970}">
      <dsp:nvSpPr>
        <dsp:cNvPr id="0" name=""/>
        <dsp:cNvSpPr/>
      </dsp:nvSpPr>
      <dsp:spPr>
        <a:xfrm>
          <a:off x="0" y="853903"/>
          <a:ext cx="16770350" cy="865800"/>
        </a:xfrm>
        <a:prstGeom prst="roundRect">
          <a:avLst/>
        </a:prstGeom>
        <a:solidFill>
          <a:srgbClr val="002E6D"/>
        </a:solidFill>
        <a:ln>
          <a:solidFill>
            <a:srgbClr val="002E6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Notable roadmap plan: Process Safety Competency Guidance by </a:t>
          </a:r>
          <a:r>
            <a:rPr lang="en-US" sz="3700" kern="1200" dirty="0" err="1"/>
            <a:t>IChemE</a:t>
          </a:r>
          <a:r>
            <a:rPr lang="en-US" sz="3700" kern="1200" dirty="0"/>
            <a:t> ISC</a:t>
          </a:r>
        </a:p>
      </dsp:txBody>
      <dsp:txXfrm>
        <a:off x="42265" y="896168"/>
        <a:ext cx="16685820" cy="781270"/>
      </dsp:txXfrm>
    </dsp:sp>
    <dsp:sp modelId="{8ACCD10A-FBB3-4EBD-A839-2A0021D22BB2}">
      <dsp:nvSpPr>
        <dsp:cNvPr id="0" name=""/>
        <dsp:cNvSpPr/>
      </dsp:nvSpPr>
      <dsp:spPr>
        <a:xfrm>
          <a:off x="0" y="1853158"/>
          <a:ext cx="16770350" cy="865800"/>
        </a:xfrm>
        <a:prstGeom prst="roundRect">
          <a:avLst/>
        </a:prstGeom>
        <a:solidFill>
          <a:srgbClr val="EF3E42"/>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Six practical steps for competency framework implementation</a:t>
          </a:r>
        </a:p>
      </dsp:txBody>
      <dsp:txXfrm>
        <a:off x="42265" y="1895423"/>
        <a:ext cx="16685820" cy="781270"/>
      </dsp:txXfrm>
    </dsp:sp>
    <dsp:sp modelId="{69908D16-BCCE-4BE3-AB6B-151307378CD1}">
      <dsp:nvSpPr>
        <dsp:cNvPr id="0" name=""/>
        <dsp:cNvSpPr/>
      </dsp:nvSpPr>
      <dsp:spPr>
        <a:xfrm>
          <a:off x="0" y="2798623"/>
          <a:ext cx="16770350" cy="865800"/>
        </a:xfrm>
        <a:prstGeom prst="roundRect">
          <a:avLst/>
        </a:prstGeom>
        <a:solidFill>
          <a:srgbClr val="00559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Formal training and competency mapping is key</a:t>
          </a:r>
        </a:p>
      </dsp:txBody>
      <dsp:txXfrm>
        <a:off x="42265" y="2840888"/>
        <a:ext cx="16685820" cy="781270"/>
      </dsp:txXfrm>
    </dsp:sp>
    <dsp:sp modelId="{F3BB4C09-110C-40B1-B975-962A4FCC262B}">
      <dsp:nvSpPr>
        <dsp:cNvPr id="0" name=""/>
        <dsp:cNvSpPr/>
      </dsp:nvSpPr>
      <dsp:spPr>
        <a:xfrm>
          <a:off x="0" y="3770983"/>
          <a:ext cx="16770350" cy="865800"/>
        </a:xfrm>
        <a:prstGeom prst="roundRect">
          <a:avLst/>
        </a:prstGeom>
        <a:solidFill>
          <a:srgbClr val="91919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kern="1200" dirty="0"/>
            <a:t>Paper examines:</a:t>
          </a:r>
        </a:p>
      </dsp:txBody>
      <dsp:txXfrm>
        <a:off x="42265" y="3813248"/>
        <a:ext cx="16685820" cy="781270"/>
      </dsp:txXfrm>
    </dsp:sp>
    <dsp:sp modelId="{02EC2DD9-71C4-41FD-B957-6365D7F6FF73}">
      <dsp:nvSpPr>
        <dsp:cNvPr id="0" name=""/>
        <dsp:cNvSpPr/>
      </dsp:nvSpPr>
      <dsp:spPr>
        <a:xfrm>
          <a:off x="0" y="4636783"/>
          <a:ext cx="16770350" cy="1340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2459" tIns="46990" rIns="263144" bIns="46990" numCol="1" spcCol="1270" anchor="t" anchorCtr="0">
          <a:noAutofit/>
        </a:bodyPr>
        <a:lstStyle/>
        <a:p>
          <a:pPr marL="285750" lvl="1" indent="-285750" algn="l" defTabSz="1289050">
            <a:lnSpc>
              <a:spcPct val="90000"/>
            </a:lnSpc>
            <a:spcBef>
              <a:spcPct val="0"/>
            </a:spcBef>
            <a:spcAft>
              <a:spcPct val="20000"/>
            </a:spcAft>
            <a:buFont typeface="Wingdings" panose="05000000000000000000" pitchFamily="2" charset="2"/>
            <a:buChar char="§"/>
          </a:pPr>
          <a:r>
            <a:rPr lang="en-US" sz="2900" kern="1200" dirty="0"/>
            <a:t>Enhancing competency frameworks via Learning Management System (LMS)</a:t>
          </a:r>
        </a:p>
        <a:p>
          <a:pPr marL="285750" lvl="1" indent="-285750" algn="l" defTabSz="1289050">
            <a:lnSpc>
              <a:spcPct val="90000"/>
            </a:lnSpc>
            <a:spcBef>
              <a:spcPct val="0"/>
            </a:spcBef>
            <a:spcAft>
              <a:spcPct val="20000"/>
            </a:spcAft>
            <a:buFont typeface="Wingdings" panose="05000000000000000000" pitchFamily="2" charset="2"/>
            <a:buChar char="§"/>
          </a:pPr>
          <a:r>
            <a:rPr lang="en-US" sz="2900" kern="1200" dirty="0"/>
            <a:t>LMS champions competency-based training to strengthen competency development and overall safety performance</a:t>
          </a:r>
        </a:p>
      </dsp:txBody>
      <dsp:txXfrm>
        <a:off x="0" y="4636783"/>
        <a:ext cx="16770350" cy="13403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B7B96-E695-410E-9A3A-94CA77DE4F70}">
      <dsp:nvSpPr>
        <dsp:cNvPr id="0" name=""/>
        <dsp:cNvSpPr/>
      </dsp:nvSpPr>
      <dsp:spPr>
        <a:xfrm>
          <a:off x="0" y="5142064"/>
          <a:ext cx="16770350" cy="1687740"/>
        </a:xfrm>
        <a:prstGeom prst="rect">
          <a:avLst/>
        </a:prstGeom>
        <a:solidFill>
          <a:srgbClr val="919195"/>
        </a:solidFill>
        <a:ln>
          <a:solidFill>
            <a:srgbClr val="919195"/>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LMS enhances competency development programs</a:t>
          </a:r>
        </a:p>
      </dsp:txBody>
      <dsp:txXfrm>
        <a:off x="0" y="5142064"/>
        <a:ext cx="16770350" cy="1687740"/>
      </dsp:txXfrm>
    </dsp:sp>
    <dsp:sp modelId="{83D483ED-FA24-4C16-B0DC-8B2BB8AA32B7}">
      <dsp:nvSpPr>
        <dsp:cNvPr id="0" name=""/>
        <dsp:cNvSpPr/>
      </dsp:nvSpPr>
      <dsp:spPr>
        <a:xfrm rot="10800000">
          <a:off x="0" y="2571635"/>
          <a:ext cx="16770350" cy="2595744"/>
        </a:xfrm>
        <a:prstGeom prst="upArrowCallout">
          <a:avLst/>
        </a:prstGeom>
        <a:solidFill>
          <a:srgbClr val="EF3E42"/>
        </a:solidFill>
        <a:ln>
          <a:solidFill>
            <a:srgbClr val="EF3E42"/>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Shifting times</a:t>
          </a:r>
        </a:p>
      </dsp:txBody>
      <dsp:txXfrm rot="-10800000">
        <a:off x="0" y="2571635"/>
        <a:ext cx="16770350" cy="911106"/>
      </dsp:txXfrm>
    </dsp:sp>
    <dsp:sp modelId="{B7BE043D-F919-4302-A29B-2D8A5C8CFD62}">
      <dsp:nvSpPr>
        <dsp:cNvPr id="0" name=""/>
        <dsp:cNvSpPr/>
      </dsp:nvSpPr>
      <dsp:spPr>
        <a:xfrm>
          <a:off x="8188" y="3482742"/>
          <a:ext cx="5584657" cy="776127"/>
        </a:xfrm>
        <a:prstGeom prst="rect">
          <a:avLst/>
        </a:prstGeom>
        <a:gradFill flip="none" rotWithShape="1">
          <a:gsLst>
            <a:gs pos="0">
              <a:srgbClr val="EF3E42">
                <a:tint val="66000"/>
                <a:satMod val="160000"/>
              </a:srgbClr>
            </a:gs>
            <a:gs pos="50000">
              <a:srgbClr val="EF3E42">
                <a:tint val="44500"/>
                <a:satMod val="160000"/>
              </a:srgbClr>
            </a:gs>
            <a:gs pos="100000">
              <a:srgbClr val="EF3E42">
                <a:tint val="23500"/>
                <a:satMod val="160000"/>
              </a:srgbClr>
            </a:gs>
          </a:gsLst>
          <a:lin ang="16200000" scaled="1"/>
          <a:tileRect/>
        </a:gra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dirty="0"/>
            <a:t>Pre-COVID: Global competency crisis looming</a:t>
          </a:r>
        </a:p>
      </dsp:txBody>
      <dsp:txXfrm>
        <a:off x="8188" y="3482742"/>
        <a:ext cx="5584657" cy="776127"/>
      </dsp:txXfrm>
    </dsp:sp>
    <dsp:sp modelId="{DA9252AD-CFD3-4D35-86E7-448034D20DF8}">
      <dsp:nvSpPr>
        <dsp:cNvPr id="0" name=""/>
        <dsp:cNvSpPr/>
      </dsp:nvSpPr>
      <dsp:spPr>
        <a:xfrm>
          <a:off x="5592846" y="3482742"/>
          <a:ext cx="5584657" cy="776127"/>
        </a:xfrm>
        <a:prstGeom prst="rect">
          <a:avLst/>
        </a:prstGeom>
        <a:gradFill flip="none" rotWithShape="1">
          <a:gsLst>
            <a:gs pos="0">
              <a:srgbClr val="EF3E42">
                <a:tint val="66000"/>
                <a:satMod val="160000"/>
              </a:srgbClr>
            </a:gs>
            <a:gs pos="50000">
              <a:srgbClr val="EF3E42">
                <a:tint val="44500"/>
                <a:satMod val="160000"/>
              </a:srgbClr>
            </a:gs>
            <a:gs pos="100000">
              <a:srgbClr val="EF3E42">
                <a:tint val="23500"/>
                <a:satMod val="160000"/>
              </a:srgbClr>
            </a:gs>
          </a:gsLst>
          <a:lin ang="16200000" scaled="1"/>
          <a:tileRect/>
        </a:gra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dirty="0"/>
            <a:t>COVID: Online Learning Environments (OLEs) skyrocketed &amp; disruption to “preparedness”</a:t>
          </a:r>
        </a:p>
      </dsp:txBody>
      <dsp:txXfrm>
        <a:off x="5592846" y="3482742"/>
        <a:ext cx="5584657" cy="776127"/>
      </dsp:txXfrm>
    </dsp:sp>
    <dsp:sp modelId="{5AE6D1A3-FF4B-4359-90B1-3F86E96A697A}">
      <dsp:nvSpPr>
        <dsp:cNvPr id="0" name=""/>
        <dsp:cNvSpPr/>
      </dsp:nvSpPr>
      <dsp:spPr>
        <a:xfrm>
          <a:off x="11177503" y="3482742"/>
          <a:ext cx="5584657" cy="776127"/>
        </a:xfrm>
        <a:prstGeom prst="rect">
          <a:avLst/>
        </a:prstGeom>
        <a:gradFill flip="none" rotWithShape="1">
          <a:gsLst>
            <a:gs pos="0">
              <a:srgbClr val="EF3E42">
                <a:tint val="66000"/>
                <a:satMod val="160000"/>
              </a:srgbClr>
            </a:gs>
            <a:gs pos="50000">
              <a:srgbClr val="EF3E42">
                <a:tint val="44500"/>
                <a:satMod val="160000"/>
              </a:srgbClr>
            </a:gs>
            <a:gs pos="100000">
              <a:srgbClr val="EF3E42">
                <a:tint val="23500"/>
                <a:satMod val="160000"/>
              </a:srgbClr>
            </a:gs>
          </a:gsLst>
          <a:lin ang="16200000" scaled="1"/>
          <a:tileRect/>
        </a:gra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Font typeface="Wingdings" panose="05000000000000000000" pitchFamily="2" charset="2"/>
            <a:buNone/>
          </a:pPr>
          <a:r>
            <a:rPr lang="en-US" sz="1800" kern="1200" dirty="0"/>
            <a:t>Post-COVID: Leap in value for integrating learning technology &amp; new definition for competency</a:t>
          </a:r>
        </a:p>
      </dsp:txBody>
      <dsp:txXfrm>
        <a:off x="11177503" y="3482742"/>
        <a:ext cx="5584657" cy="776127"/>
      </dsp:txXfrm>
    </dsp:sp>
    <dsp:sp modelId="{A4E8AD0B-FEFF-4DA3-8BA7-CBECEE93242F}">
      <dsp:nvSpPr>
        <dsp:cNvPr id="0" name=""/>
        <dsp:cNvSpPr/>
      </dsp:nvSpPr>
      <dsp:spPr>
        <a:xfrm rot="10800000">
          <a:off x="0" y="1207"/>
          <a:ext cx="16770350" cy="2595744"/>
        </a:xfrm>
        <a:prstGeom prst="upArrowCallout">
          <a:avLst/>
        </a:prstGeom>
        <a:solidFill>
          <a:srgbClr val="002E6D"/>
        </a:solidFill>
        <a:ln>
          <a:solidFill>
            <a:srgbClr val="002E6D"/>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Competency development and training is fundamental to proper process safety</a:t>
          </a:r>
        </a:p>
      </dsp:txBody>
      <dsp:txXfrm rot="10800000">
        <a:off x="0" y="1207"/>
        <a:ext cx="16770350" cy="16866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97562-1228-4A72-B236-6183D53326A7}">
      <dsp:nvSpPr>
        <dsp:cNvPr id="0" name=""/>
        <dsp:cNvSpPr/>
      </dsp:nvSpPr>
      <dsp:spPr>
        <a:xfrm>
          <a:off x="0" y="485816"/>
          <a:ext cx="17058862" cy="705600"/>
        </a:xfrm>
        <a:prstGeom prst="rect">
          <a:avLst/>
        </a:prstGeom>
        <a:solidFill>
          <a:schemeClr val="lt1">
            <a:alpha val="90000"/>
            <a:hueOff val="0"/>
            <a:satOff val="0"/>
            <a:lumOff val="0"/>
            <a:alphaOff val="0"/>
          </a:schemeClr>
        </a:solidFill>
        <a:ln w="9525" cap="flat" cmpd="sng" algn="ctr">
          <a:solidFill>
            <a:srgbClr val="005596"/>
          </a:solidFill>
          <a:prstDash val="solid"/>
        </a:ln>
        <a:effectLst/>
      </dsp:spPr>
      <dsp:style>
        <a:lnRef idx="1">
          <a:scrgbClr r="0" g="0" b="0"/>
        </a:lnRef>
        <a:fillRef idx="1">
          <a:scrgbClr r="0" g="0" b="0"/>
        </a:fillRef>
        <a:effectRef idx="0">
          <a:scrgbClr r="0" g="0" b="0"/>
        </a:effectRef>
        <a:fontRef idx="minor"/>
      </dsp:style>
    </dsp:sp>
    <dsp:sp modelId="{09537075-CF4A-41EC-A696-D80F5110A064}">
      <dsp:nvSpPr>
        <dsp:cNvPr id="0" name=""/>
        <dsp:cNvSpPr/>
      </dsp:nvSpPr>
      <dsp:spPr>
        <a:xfrm>
          <a:off x="852943" y="72536"/>
          <a:ext cx="11941203" cy="826560"/>
        </a:xfrm>
        <a:prstGeom prst="roundRect">
          <a:avLst/>
        </a:prstGeom>
        <a:solidFill>
          <a:srgbClr val="002E6D"/>
        </a:solidFill>
        <a:ln>
          <a:solidFill>
            <a:schemeClr val="accent1">
              <a:lumMod val="40000"/>
              <a:lumOff val="6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349" tIns="0" rIns="451349" bIns="0" numCol="1" spcCol="1270" anchor="ctr" anchorCtr="0">
          <a:noAutofit/>
        </a:bodyPr>
        <a:lstStyle/>
        <a:p>
          <a:pPr marL="0" lvl="0" indent="0" algn="l" defTabSz="1244600">
            <a:lnSpc>
              <a:spcPct val="90000"/>
            </a:lnSpc>
            <a:spcBef>
              <a:spcPct val="0"/>
            </a:spcBef>
            <a:spcAft>
              <a:spcPct val="35000"/>
            </a:spcAft>
            <a:buNone/>
          </a:pPr>
          <a:r>
            <a:rPr lang="en-US" sz="2800" b="0" i="0" kern="1200"/>
            <a:t>Delivers and manages eLearning programs</a:t>
          </a:r>
          <a:endParaRPr lang="en-US" sz="2800" kern="1200"/>
        </a:p>
      </dsp:txBody>
      <dsp:txXfrm>
        <a:off x="893292" y="112885"/>
        <a:ext cx="11860505" cy="745862"/>
      </dsp:txXfrm>
    </dsp:sp>
    <dsp:sp modelId="{D80CA01A-947A-4725-88DE-14EB3A87F423}">
      <dsp:nvSpPr>
        <dsp:cNvPr id="0" name=""/>
        <dsp:cNvSpPr/>
      </dsp:nvSpPr>
      <dsp:spPr>
        <a:xfrm>
          <a:off x="0" y="1755897"/>
          <a:ext cx="17058862" cy="2910599"/>
        </a:xfrm>
        <a:prstGeom prst="rect">
          <a:avLst/>
        </a:prstGeom>
        <a:solidFill>
          <a:schemeClr val="lt1">
            <a:alpha val="90000"/>
            <a:hueOff val="0"/>
            <a:satOff val="0"/>
            <a:lumOff val="0"/>
            <a:alphaOff val="0"/>
          </a:schemeClr>
        </a:solidFill>
        <a:ln w="9525" cap="flat" cmpd="sng" algn="ctr">
          <a:solidFill>
            <a:srgbClr val="005596"/>
          </a:solidFill>
          <a:prstDash val="solid"/>
        </a:ln>
        <a:effectLst/>
      </dsp:spPr>
      <dsp:style>
        <a:lnRef idx="1">
          <a:scrgbClr r="0" g="0" b="0"/>
        </a:lnRef>
        <a:fillRef idx="1">
          <a:scrgbClr r="0" g="0" b="0"/>
        </a:fillRef>
        <a:effectRef idx="0">
          <a:scrgbClr r="0" g="0" b="0"/>
        </a:effectRef>
        <a:fontRef idx="minor"/>
      </dsp:style>
      <dsp:txBody>
        <a:bodyPr spcFirstLastPara="0" vert="horz" wrap="square" lIns="1323957" tIns="583184" rIns="1323957" bIns="163576" numCol="1" spcCol="1270" anchor="t" anchorCtr="0">
          <a:noAutofit/>
        </a:bodyPr>
        <a:lstStyle/>
        <a:p>
          <a:pPr marL="228600" lvl="1" indent="-228600" algn="l" defTabSz="1111250">
            <a:lnSpc>
              <a:spcPct val="90000"/>
            </a:lnSpc>
            <a:spcBef>
              <a:spcPct val="0"/>
            </a:spcBef>
            <a:spcAft>
              <a:spcPct val="15000"/>
            </a:spcAft>
            <a:buFont typeface="Wingdings" panose="05000000000000000000" pitchFamily="2" charset="2"/>
            <a:buChar char="§"/>
          </a:pPr>
          <a:r>
            <a:rPr lang="en-US" sz="2500" b="0" i="0" kern="1200" dirty="0"/>
            <a:t>L = Learning</a:t>
          </a:r>
          <a:endParaRPr lang="en-US" sz="2500" kern="1200" dirty="0"/>
        </a:p>
        <a:p>
          <a:pPr marL="457200" lvl="2" indent="-228600" algn="l" defTabSz="1022350">
            <a:lnSpc>
              <a:spcPct val="90000"/>
            </a:lnSpc>
            <a:spcBef>
              <a:spcPct val="0"/>
            </a:spcBef>
            <a:spcAft>
              <a:spcPct val="15000"/>
            </a:spcAft>
            <a:buFont typeface="Wingdings" panose="05000000000000000000" pitchFamily="2" charset="2"/>
            <a:buChar char="§"/>
          </a:pPr>
          <a:r>
            <a:rPr lang="en-US" sz="2300" kern="1200" dirty="0"/>
            <a:t>D</a:t>
          </a:r>
          <a:r>
            <a:rPr lang="en-US" sz="2300" b="0" i="0" kern="1200" dirty="0"/>
            <a:t>elivers training courses and programs</a:t>
          </a:r>
          <a:endParaRPr lang="en-US" sz="2300" kern="1200" dirty="0"/>
        </a:p>
        <a:p>
          <a:pPr marL="228600" lvl="1" indent="-228600" algn="l" defTabSz="1111250">
            <a:lnSpc>
              <a:spcPct val="90000"/>
            </a:lnSpc>
            <a:spcBef>
              <a:spcPct val="0"/>
            </a:spcBef>
            <a:spcAft>
              <a:spcPct val="15000"/>
            </a:spcAft>
            <a:buFont typeface="Wingdings" panose="05000000000000000000" pitchFamily="2" charset="2"/>
            <a:buChar char="§"/>
          </a:pPr>
          <a:r>
            <a:rPr lang="en-US" sz="2500" b="0" i="0" kern="1200" dirty="0"/>
            <a:t>M = Management</a:t>
          </a:r>
          <a:endParaRPr lang="en-US" sz="2500" kern="1200" dirty="0"/>
        </a:p>
        <a:p>
          <a:pPr marL="457200" lvl="2" indent="-228600" algn="l" defTabSz="1022350">
            <a:lnSpc>
              <a:spcPct val="90000"/>
            </a:lnSpc>
            <a:spcBef>
              <a:spcPct val="0"/>
            </a:spcBef>
            <a:spcAft>
              <a:spcPct val="15000"/>
            </a:spcAft>
            <a:buFont typeface="Wingdings" panose="05000000000000000000" pitchFamily="2" charset="2"/>
            <a:buChar char="§"/>
          </a:pPr>
          <a:r>
            <a:rPr lang="en-US" sz="2300" kern="1200" dirty="0"/>
            <a:t>Manages all courses and learners with automation features</a:t>
          </a:r>
        </a:p>
        <a:p>
          <a:pPr marL="228600" lvl="1" indent="-228600" algn="l" defTabSz="1111250">
            <a:lnSpc>
              <a:spcPct val="90000"/>
            </a:lnSpc>
            <a:spcBef>
              <a:spcPct val="0"/>
            </a:spcBef>
            <a:spcAft>
              <a:spcPct val="15000"/>
            </a:spcAft>
            <a:buFont typeface="Wingdings" panose="05000000000000000000" pitchFamily="2" charset="2"/>
            <a:buChar char="§"/>
          </a:pPr>
          <a:r>
            <a:rPr lang="en-US" sz="2500" b="0" i="0" kern="1200" dirty="0"/>
            <a:t>S = System</a:t>
          </a:r>
          <a:endParaRPr lang="en-US" sz="2500" kern="1200" dirty="0"/>
        </a:p>
        <a:p>
          <a:pPr marL="457200" lvl="2" indent="-228600" algn="l" defTabSz="1022350">
            <a:lnSpc>
              <a:spcPct val="90000"/>
            </a:lnSpc>
            <a:spcBef>
              <a:spcPct val="0"/>
            </a:spcBef>
            <a:spcAft>
              <a:spcPct val="15000"/>
            </a:spcAft>
            <a:buFont typeface="Wingdings" panose="05000000000000000000" pitchFamily="2" charset="2"/>
            <a:buChar char="§"/>
          </a:pPr>
          <a:r>
            <a:rPr lang="en-US" sz="2300" b="0" i="0" kern="1200" dirty="0"/>
            <a:t>Single, central system</a:t>
          </a:r>
          <a:endParaRPr lang="en-US" sz="2300" kern="1200" dirty="0"/>
        </a:p>
      </dsp:txBody>
      <dsp:txXfrm>
        <a:off x="0" y="1755897"/>
        <a:ext cx="17058862" cy="2910599"/>
      </dsp:txXfrm>
    </dsp:sp>
    <dsp:sp modelId="{1FC837CF-BEA4-4A41-9E87-6D3A26492055}">
      <dsp:nvSpPr>
        <dsp:cNvPr id="0" name=""/>
        <dsp:cNvSpPr/>
      </dsp:nvSpPr>
      <dsp:spPr>
        <a:xfrm>
          <a:off x="852943" y="1342617"/>
          <a:ext cx="11941203" cy="826560"/>
        </a:xfrm>
        <a:prstGeom prst="roundRect">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349" tIns="0" rIns="451349" bIns="0" numCol="1" spcCol="1270" anchor="ctr" anchorCtr="0">
          <a:noAutofit/>
        </a:bodyPr>
        <a:lstStyle/>
        <a:p>
          <a:pPr marL="0" lvl="0" indent="0" algn="l" defTabSz="1244600">
            <a:lnSpc>
              <a:spcPct val="90000"/>
            </a:lnSpc>
            <a:spcBef>
              <a:spcPct val="0"/>
            </a:spcBef>
            <a:spcAft>
              <a:spcPct val="35000"/>
            </a:spcAft>
            <a:buNone/>
          </a:pPr>
          <a:r>
            <a:rPr lang="en-US" sz="2800" kern="1200"/>
            <a:t>Acronym represents:</a:t>
          </a:r>
        </a:p>
      </dsp:txBody>
      <dsp:txXfrm>
        <a:off x="893292" y="1382966"/>
        <a:ext cx="11860505" cy="745862"/>
      </dsp:txXfrm>
    </dsp:sp>
    <dsp:sp modelId="{AE7EB5FF-4FB1-4B57-9F30-8C50EBF86E09}">
      <dsp:nvSpPr>
        <dsp:cNvPr id="0" name=""/>
        <dsp:cNvSpPr/>
      </dsp:nvSpPr>
      <dsp:spPr>
        <a:xfrm>
          <a:off x="0" y="5230977"/>
          <a:ext cx="17058862" cy="705600"/>
        </a:xfrm>
        <a:prstGeom prst="rect">
          <a:avLst/>
        </a:prstGeom>
        <a:solidFill>
          <a:schemeClr val="lt1">
            <a:alpha val="90000"/>
            <a:hueOff val="0"/>
            <a:satOff val="0"/>
            <a:lumOff val="0"/>
            <a:alphaOff val="0"/>
          </a:schemeClr>
        </a:solidFill>
        <a:ln w="9525" cap="flat" cmpd="sng" algn="ctr">
          <a:solidFill>
            <a:srgbClr val="005596"/>
          </a:solidFill>
          <a:prstDash val="solid"/>
        </a:ln>
        <a:effectLst/>
      </dsp:spPr>
      <dsp:style>
        <a:lnRef idx="1">
          <a:scrgbClr r="0" g="0" b="0"/>
        </a:lnRef>
        <a:fillRef idx="1">
          <a:scrgbClr r="0" g="0" b="0"/>
        </a:fillRef>
        <a:effectRef idx="0">
          <a:scrgbClr r="0" g="0" b="0"/>
        </a:effectRef>
        <a:fontRef idx="minor"/>
      </dsp:style>
    </dsp:sp>
    <dsp:sp modelId="{A819FAFC-F8D3-4D22-89C8-64A821B5C452}">
      <dsp:nvSpPr>
        <dsp:cNvPr id="0" name=""/>
        <dsp:cNvSpPr/>
      </dsp:nvSpPr>
      <dsp:spPr>
        <a:xfrm>
          <a:off x="852943" y="4817697"/>
          <a:ext cx="11941203" cy="826560"/>
        </a:xfrm>
        <a:prstGeom prst="roundRect">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349" tIns="0" rIns="451349" bIns="0" numCol="1" spcCol="1270" anchor="ctr" anchorCtr="0">
          <a:noAutofit/>
        </a:bodyPr>
        <a:lstStyle/>
        <a:p>
          <a:pPr marL="0" lvl="0" indent="0" algn="l" defTabSz="1244600">
            <a:lnSpc>
              <a:spcPct val="90000"/>
            </a:lnSpc>
            <a:spcBef>
              <a:spcPct val="0"/>
            </a:spcBef>
            <a:spcAft>
              <a:spcPct val="35000"/>
            </a:spcAft>
            <a:buNone/>
          </a:pPr>
          <a:r>
            <a:rPr lang="en-US" sz="2800" kern="1200" dirty="0"/>
            <a:t>Admin interface and user interface</a:t>
          </a:r>
        </a:p>
      </dsp:txBody>
      <dsp:txXfrm>
        <a:off x="893292" y="4858046"/>
        <a:ext cx="11860505" cy="745862"/>
      </dsp:txXfrm>
    </dsp:sp>
    <dsp:sp modelId="{3FBBC9F8-0CD5-44A5-B17B-15633C9EC1D4}">
      <dsp:nvSpPr>
        <dsp:cNvPr id="0" name=""/>
        <dsp:cNvSpPr/>
      </dsp:nvSpPr>
      <dsp:spPr>
        <a:xfrm>
          <a:off x="0" y="6501057"/>
          <a:ext cx="17058862" cy="705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7F63FBF-7804-42DA-82EB-3662AAD49507}">
      <dsp:nvSpPr>
        <dsp:cNvPr id="0" name=""/>
        <dsp:cNvSpPr/>
      </dsp:nvSpPr>
      <dsp:spPr>
        <a:xfrm>
          <a:off x="852943" y="6087777"/>
          <a:ext cx="11941203" cy="826560"/>
        </a:xfrm>
        <a:prstGeom prst="roundRect">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1349" tIns="0" rIns="451349" bIns="0" numCol="1" spcCol="1270" anchor="ctr" anchorCtr="0">
          <a:noAutofit/>
        </a:bodyPr>
        <a:lstStyle/>
        <a:p>
          <a:pPr marL="0" lvl="0" indent="0" algn="l" defTabSz="1244600">
            <a:lnSpc>
              <a:spcPct val="90000"/>
            </a:lnSpc>
            <a:spcBef>
              <a:spcPct val="0"/>
            </a:spcBef>
            <a:spcAft>
              <a:spcPct val="35000"/>
            </a:spcAft>
            <a:buNone/>
          </a:pPr>
          <a:r>
            <a:rPr lang="en-US" sz="2800" kern="1200" dirty="0"/>
            <a:t>Learning ecosystem</a:t>
          </a:r>
        </a:p>
      </dsp:txBody>
      <dsp:txXfrm>
        <a:off x="893292" y="6128126"/>
        <a:ext cx="11860505" cy="745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F95C62-53D3-4DA5-B8E7-EB4EC1DD8B4B}">
      <dsp:nvSpPr>
        <dsp:cNvPr id="0" name=""/>
        <dsp:cNvSpPr/>
      </dsp:nvSpPr>
      <dsp:spPr>
        <a:xfrm>
          <a:off x="0" y="2209"/>
          <a:ext cx="16770350" cy="941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F97C95-5D2F-40F5-9031-22D596314839}">
      <dsp:nvSpPr>
        <dsp:cNvPr id="0" name=""/>
        <dsp:cNvSpPr/>
      </dsp:nvSpPr>
      <dsp:spPr>
        <a:xfrm>
          <a:off x="284833" y="214069"/>
          <a:ext cx="517879" cy="5178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54F37C-806E-4288-BCC6-43C70BE9357C}">
      <dsp:nvSpPr>
        <dsp:cNvPr id="0" name=""/>
        <dsp:cNvSpPr/>
      </dsp:nvSpPr>
      <dsp:spPr>
        <a:xfrm>
          <a:off x="1087546" y="2209"/>
          <a:ext cx="15682803" cy="94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53" tIns="99653" rIns="99653" bIns="99653" numCol="1" spcCol="1270" anchor="ctr" anchorCtr="0">
          <a:noAutofit/>
        </a:bodyPr>
        <a:lstStyle/>
        <a:p>
          <a:pPr marL="0" lvl="0" indent="0" algn="l" defTabSz="1600200">
            <a:lnSpc>
              <a:spcPct val="100000"/>
            </a:lnSpc>
            <a:spcBef>
              <a:spcPct val="0"/>
            </a:spcBef>
            <a:spcAft>
              <a:spcPct val="35000"/>
            </a:spcAft>
            <a:buNone/>
          </a:pPr>
          <a:r>
            <a:rPr lang="en-US" sz="3600" b="0" kern="1200" baseline="0" dirty="0"/>
            <a:t>Determination of required competency level</a:t>
          </a:r>
          <a:endParaRPr lang="en-US" sz="3600" kern="1200" dirty="0"/>
        </a:p>
      </dsp:txBody>
      <dsp:txXfrm>
        <a:off x="1087546" y="2209"/>
        <a:ext cx="15682803" cy="941598"/>
      </dsp:txXfrm>
    </dsp:sp>
    <dsp:sp modelId="{DCA1A325-559C-4612-BFFA-4458D29D13EB}">
      <dsp:nvSpPr>
        <dsp:cNvPr id="0" name=""/>
        <dsp:cNvSpPr/>
      </dsp:nvSpPr>
      <dsp:spPr>
        <a:xfrm>
          <a:off x="0" y="1179208"/>
          <a:ext cx="16770350" cy="941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07EF74-0404-4712-BBA9-F5E960395A41}">
      <dsp:nvSpPr>
        <dsp:cNvPr id="0" name=""/>
        <dsp:cNvSpPr/>
      </dsp:nvSpPr>
      <dsp:spPr>
        <a:xfrm>
          <a:off x="284833" y="1391068"/>
          <a:ext cx="517879" cy="5178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866006-E559-43C9-8780-D2A4E8EEDEF2}">
      <dsp:nvSpPr>
        <dsp:cNvPr id="0" name=""/>
        <dsp:cNvSpPr/>
      </dsp:nvSpPr>
      <dsp:spPr>
        <a:xfrm>
          <a:off x="1087546" y="1179208"/>
          <a:ext cx="15682803" cy="94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53" tIns="99653" rIns="99653" bIns="99653" numCol="1" spcCol="1270" anchor="ctr" anchorCtr="0">
          <a:noAutofit/>
        </a:bodyPr>
        <a:lstStyle/>
        <a:p>
          <a:pPr marL="0" lvl="0" indent="0" algn="l" defTabSz="1600200">
            <a:lnSpc>
              <a:spcPct val="100000"/>
            </a:lnSpc>
            <a:spcBef>
              <a:spcPct val="0"/>
            </a:spcBef>
            <a:spcAft>
              <a:spcPct val="35000"/>
            </a:spcAft>
            <a:buNone/>
          </a:pPr>
          <a:r>
            <a:rPr lang="en-US" sz="3600" b="0" kern="1200" baseline="0" dirty="0"/>
            <a:t>Alignment with competency criteria</a:t>
          </a:r>
          <a:endParaRPr lang="en-US" sz="3600" kern="1200" dirty="0"/>
        </a:p>
      </dsp:txBody>
      <dsp:txXfrm>
        <a:off x="1087546" y="1179208"/>
        <a:ext cx="15682803" cy="941598"/>
      </dsp:txXfrm>
    </dsp:sp>
    <dsp:sp modelId="{35CCF4C6-8F70-480B-8C3D-5C20224D7643}">
      <dsp:nvSpPr>
        <dsp:cNvPr id="0" name=""/>
        <dsp:cNvSpPr/>
      </dsp:nvSpPr>
      <dsp:spPr>
        <a:xfrm>
          <a:off x="0" y="2356207"/>
          <a:ext cx="16770350" cy="941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986EDA-2EEA-42EF-ADCA-8F97C565EB25}">
      <dsp:nvSpPr>
        <dsp:cNvPr id="0" name=""/>
        <dsp:cNvSpPr/>
      </dsp:nvSpPr>
      <dsp:spPr>
        <a:xfrm>
          <a:off x="284833" y="2568066"/>
          <a:ext cx="517879" cy="5178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57FA24-FCE2-415A-83EC-3BF11A14C95A}">
      <dsp:nvSpPr>
        <dsp:cNvPr id="0" name=""/>
        <dsp:cNvSpPr/>
      </dsp:nvSpPr>
      <dsp:spPr>
        <a:xfrm>
          <a:off x="1087546" y="2356207"/>
          <a:ext cx="15682803" cy="94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53" tIns="99653" rIns="99653" bIns="99653" numCol="1" spcCol="1270" anchor="ctr" anchorCtr="0">
          <a:noAutofit/>
        </a:bodyPr>
        <a:lstStyle/>
        <a:p>
          <a:pPr marL="0" lvl="0" indent="0" algn="l" defTabSz="1600200">
            <a:lnSpc>
              <a:spcPct val="100000"/>
            </a:lnSpc>
            <a:spcBef>
              <a:spcPct val="0"/>
            </a:spcBef>
            <a:spcAft>
              <a:spcPct val="35000"/>
            </a:spcAft>
            <a:buNone/>
          </a:pPr>
          <a:r>
            <a:rPr lang="en-US" sz="3600" b="0" kern="1200" baseline="0" dirty="0"/>
            <a:t>Alignment with organization roles</a:t>
          </a:r>
          <a:endParaRPr lang="en-US" sz="3600" kern="1200" dirty="0"/>
        </a:p>
      </dsp:txBody>
      <dsp:txXfrm>
        <a:off x="1087546" y="2356207"/>
        <a:ext cx="15682803" cy="941598"/>
      </dsp:txXfrm>
    </dsp:sp>
    <dsp:sp modelId="{A3D70C57-5AF0-49A2-AB6B-C7E3111A3A62}">
      <dsp:nvSpPr>
        <dsp:cNvPr id="0" name=""/>
        <dsp:cNvSpPr/>
      </dsp:nvSpPr>
      <dsp:spPr>
        <a:xfrm>
          <a:off x="0" y="3535060"/>
          <a:ext cx="16770350" cy="941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2628C0-C540-4D83-846F-6D4AA43B8410}">
      <dsp:nvSpPr>
        <dsp:cNvPr id="0" name=""/>
        <dsp:cNvSpPr/>
      </dsp:nvSpPr>
      <dsp:spPr>
        <a:xfrm>
          <a:off x="284833" y="3745065"/>
          <a:ext cx="517879" cy="51787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727187-36FF-4CC8-B260-71AF4F7AD50B}">
      <dsp:nvSpPr>
        <dsp:cNvPr id="0" name=""/>
        <dsp:cNvSpPr/>
      </dsp:nvSpPr>
      <dsp:spPr>
        <a:xfrm>
          <a:off x="1087546" y="3533205"/>
          <a:ext cx="15682803" cy="94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53" tIns="99653" rIns="99653" bIns="99653" numCol="1" spcCol="1270" anchor="ctr" anchorCtr="0">
          <a:noAutofit/>
        </a:bodyPr>
        <a:lstStyle/>
        <a:p>
          <a:pPr marL="0" lvl="0" indent="0" algn="l" defTabSz="1600200">
            <a:lnSpc>
              <a:spcPct val="100000"/>
            </a:lnSpc>
            <a:spcBef>
              <a:spcPct val="0"/>
            </a:spcBef>
            <a:spcAft>
              <a:spcPct val="35000"/>
            </a:spcAft>
            <a:buNone/>
          </a:pPr>
          <a:r>
            <a:rPr lang="en-US" sz="3600" b="1" i="1" kern="1200" baseline="0" dirty="0"/>
            <a:t>Develops plans to address competency gaps</a:t>
          </a:r>
          <a:endParaRPr lang="en-US" sz="3600" b="1" i="1" kern="1200" dirty="0"/>
        </a:p>
      </dsp:txBody>
      <dsp:txXfrm>
        <a:off x="1087546" y="3533205"/>
        <a:ext cx="15682803" cy="941598"/>
      </dsp:txXfrm>
    </dsp:sp>
    <dsp:sp modelId="{0F91E168-5FB3-4AAE-BC36-38C83AA87E2B}">
      <dsp:nvSpPr>
        <dsp:cNvPr id="0" name=""/>
        <dsp:cNvSpPr/>
      </dsp:nvSpPr>
      <dsp:spPr>
        <a:xfrm>
          <a:off x="0" y="4710204"/>
          <a:ext cx="16770350" cy="941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451D6-AE1E-43D2-8261-9AB3B94599E6}">
      <dsp:nvSpPr>
        <dsp:cNvPr id="0" name=""/>
        <dsp:cNvSpPr/>
      </dsp:nvSpPr>
      <dsp:spPr>
        <a:xfrm>
          <a:off x="284833" y="4922064"/>
          <a:ext cx="517879" cy="51787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773955-E5A2-41C8-9E21-AB77CFBC4A3E}">
      <dsp:nvSpPr>
        <dsp:cNvPr id="0" name=""/>
        <dsp:cNvSpPr/>
      </dsp:nvSpPr>
      <dsp:spPr>
        <a:xfrm>
          <a:off x="1087546" y="4710204"/>
          <a:ext cx="15682803" cy="94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53" tIns="99653" rIns="99653" bIns="99653" numCol="1" spcCol="1270" anchor="ctr" anchorCtr="0">
          <a:noAutofit/>
        </a:bodyPr>
        <a:lstStyle/>
        <a:p>
          <a:pPr marL="0" lvl="0" indent="0" algn="l" defTabSz="1600200">
            <a:lnSpc>
              <a:spcPct val="100000"/>
            </a:lnSpc>
            <a:spcBef>
              <a:spcPct val="0"/>
            </a:spcBef>
            <a:spcAft>
              <a:spcPct val="35000"/>
            </a:spcAft>
            <a:buNone/>
          </a:pPr>
          <a:r>
            <a:rPr lang="en-US" sz="3600" b="1" i="1" kern="1200" dirty="0"/>
            <a:t>Monitor</a:t>
          </a:r>
        </a:p>
      </dsp:txBody>
      <dsp:txXfrm>
        <a:off x="1087546" y="4710204"/>
        <a:ext cx="15682803" cy="941598"/>
      </dsp:txXfrm>
    </dsp:sp>
    <dsp:sp modelId="{2E91D3BC-064A-4C2E-B1C8-7BFB383BB2DC}">
      <dsp:nvSpPr>
        <dsp:cNvPr id="0" name=""/>
        <dsp:cNvSpPr/>
      </dsp:nvSpPr>
      <dsp:spPr>
        <a:xfrm>
          <a:off x="0" y="5887203"/>
          <a:ext cx="16770350" cy="94159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11DFA-21D6-49FB-9866-2464BA478928}">
      <dsp:nvSpPr>
        <dsp:cNvPr id="0" name=""/>
        <dsp:cNvSpPr/>
      </dsp:nvSpPr>
      <dsp:spPr>
        <a:xfrm>
          <a:off x="284833" y="6099063"/>
          <a:ext cx="517879" cy="517879"/>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1F46C5-5181-46B6-BAE0-D46AB9538BA3}">
      <dsp:nvSpPr>
        <dsp:cNvPr id="0" name=""/>
        <dsp:cNvSpPr/>
      </dsp:nvSpPr>
      <dsp:spPr>
        <a:xfrm>
          <a:off x="1087546" y="5887203"/>
          <a:ext cx="15682803" cy="94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653" tIns="99653" rIns="99653" bIns="99653" numCol="1" spcCol="1270" anchor="ctr" anchorCtr="0">
          <a:noAutofit/>
        </a:bodyPr>
        <a:lstStyle/>
        <a:p>
          <a:pPr marL="0" lvl="0" indent="0" algn="l" defTabSz="1600200">
            <a:lnSpc>
              <a:spcPct val="100000"/>
            </a:lnSpc>
            <a:spcBef>
              <a:spcPct val="0"/>
            </a:spcBef>
            <a:spcAft>
              <a:spcPct val="35000"/>
            </a:spcAft>
            <a:buNone/>
          </a:pPr>
          <a:r>
            <a:rPr lang="en-US" sz="3600" b="1" i="1" kern="1200" dirty="0"/>
            <a:t>Review and update</a:t>
          </a:r>
        </a:p>
      </dsp:txBody>
      <dsp:txXfrm>
        <a:off x="1087546" y="5887203"/>
        <a:ext cx="15682803" cy="94159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BFC6E-39B4-4B41-8428-6A2BC68D99DB}">
      <dsp:nvSpPr>
        <dsp:cNvPr id="0" name=""/>
        <dsp:cNvSpPr/>
      </dsp:nvSpPr>
      <dsp:spPr>
        <a:xfrm>
          <a:off x="307058" y="695983"/>
          <a:ext cx="2138886" cy="213888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A182F4-9112-47F3-BA29-B36F79081012}">
      <dsp:nvSpPr>
        <dsp:cNvPr id="0" name=""/>
        <dsp:cNvSpPr/>
      </dsp:nvSpPr>
      <dsp:spPr>
        <a:xfrm>
          <a:off x="810014" y="1145149"/>
          <a:ext cx="1240554" cy="1240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8DF569-D4C7-4431-8C65-26F696E8E26B}">
      <dsp:nvSpPr>
        <dsp:cNvPr id="0" name=""/>
        <dsp:cNvSpPr/>
      </dsp:nvSpPr>
      <dsp:spPr>
        <a:xfrm>
          <a:off x="2904277" y="695983"/>
          <a:ext cx="5041661" cy="213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baseline="0" dirty="0"/>
            <a:t>Competencies are developed incrementally module by module (aka microlearning)</a:t>
          </a:r>
          <a:endParaRPr lang="en-US" sz="2400" kern="1200" dirty="0"/>
        </a:p>
      </dsp:txBody>
      <dsp:txXfrm>
        <a:off x="2904277" y="695983"/>
        <a:ext cx="5041661" cy="2138886"/>
      </dsp:txXfrm>
    </dsp:sp>
    <dsp:sp modelId="{3F9D6185-F369-4952-9A8A-DCBE247CF19A}">
      <dsp:nvSpPr>
        <dsp:cNvPr id="0" name=""/>
        <dsp:cNvSpPr/>
      </dsp:nvSpPr>
      <dsp:spPr>
        <a:xfrm>
          <a:off x="8824410" y="695983"/>
          <a:ext cx="2138886" cy="213888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B4B9A0-1F43-4115-AACB-F4C3127E9354}">
      <dsp:nvSpPr>
        <dsp:cNvPr id="0" name=""/>
        <dsp:cNvSpPr/>
      </dsp:nvSpPr>
      <dsp:spPr>
        <a:xfrm>
          <a:off x="9273576" y="1145149"/>
          <a:ext cx="1240554" cy="12405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759DF-251E-41D0-8AC9-4A1CE3AF2E74}">
      <dsp:nvSpPr>
        <dsp:cNvPr id="0" name=""/>
        <dsp:cNvSpPr/>
      </dsp:nvSpPr>
      <dsp:spPr>
        <a:xfrm>
          <a:off x="11421630" y="695983"/>
          <a:ext cx="5041661" cy="213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baseline="0" dirty="0"/>
            <a:t>Embeds development activities into organizational culture</a:t>
          </a:r>
          <a:endParaRPr lang="en-US" sz="2400" kern="1200" dirty="0"/>
        </a:p>
      </dsp:txBody>
      <dsp:txXfrm>
        <a:off x="11421630" y="695983"/>
        <a:ext cx="5041661" cy="2138886"/>
      </dsp:txXfrm>
    </dsp:sp>
    <dsp:sp modelId="{494F9835-CEA6-4360-97B4-FDCC242BF2D3}">
      <dsp:nvSpPr>
        <dsp:cNvPr id="0" name=""/>
        <dsp:cNvSpPr/>
      </dsp:nvSpPr>
      <dsp:spPr>
        <a:xfrm>
          <a:off x="307058" y="3996142"/>
          <a:ext cx="2138886" cy="213888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00E6D1-B51C-4CC3-BBDD-4025E99D97DB}">
      <dsp:nvSpPr>
        <dsp:cNvPr id="0" name=""/>
        <dsp:cNvSpPr/>
      </dsp:nvSpPr>
      <dsp:spPr>
        <a:xfrm>
          <a:off x="756224" y="4445308"/>
          <a:ext cx="1240554" cy="12405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3E1E1-E14F-4498-95EA-43156D00FFFE}">
      <dsp:nvSpPr>
        <dsp:cNvPr id="0" name=""/>
        <dsp:cNvSpPr/>
      </dsp:nvSpPr>
      <dsp:spPr>
        <a:xfrm>
          <a:off x="2904277" y="3996142"/>
          <a:ext cx="5041661" cy="213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baseline="0" dirty="0"/>
            <a:t>Personalized learning journeys</a:t>
          </a:r>
          <a:endParaRPr lang="en-US" sz="2400" kern="1200" dirty="0"/>
        </a:p>
      </dsp:txBody>
      <dsp:txXfrm>
        <a:off x="2904277" y="3996142"/>
        <a:ext cx="5041661" cy="2138886"/>
      </dsp:txXfrm>
    </dsp:sp>
    <dsp:sp modelId="{BD884A77-C51A-4C55-8CFA-217AB2919A6B}">
      <dsp:nvSpPr>
        <dsp:cNvPr id="0" name=""/>
        <dsp:cNvSpPr/>
      </dsp:nvSpPr>
      <dsp:spPr>
        <a:xfrm>
          <a:off x="8824410" y="3996142"/>
          <a:ext cx="2138886" cy="2138886"/>
        </a:xfrm>
        <a:prstGeom prst="ellipse">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79DC3E-421B-4A22-8347-D0CCF81A653D}">
      <dsp:nvSpPr>
        <dsp:cNvPr id="0" name=""/>
        <dsp:cNvSpPr/>
      </dsp:nvSpPr>
      <dsp:spPr>
        <a:xfrm>
          <a:off x="9273576" y="4445308"/>
          <a:ext cx="1240554" cy="12405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90EC1-EF44-4D3B-979F-060552BED39C}">
      <dsp:nvSpPr>
        <dsp:cNvPr id="0" name=""/>
        <dsp:cNvSpPr/>
      </dsp:nvSpPr>
      <dsp:spPr>
        <a:xfrm>
          <a:off x="11421630" y="3996142"/>
          <a:ext cx="5041661" cy="2138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b="0" kern="1200" baseline="0" dirty="0"/>
            <a:t>Promotes continuously learning to sustain desired competency levels</a:t>
          </a:r>
          <a:endParaRPr lang="en-US" sz="2400" kern="1200" dirty="0"/>
        </a:p>
      </dsp:txBody>
      <dsp:txXfrm>
        <a:off x="11421630" y="3996142"/>
        <a:ext cx="5041661" cy="213888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FB3F0-D1E4-4046-8215-D917B6E09FEF}">
      <dsp:nvSpPr>
        <dsp:cNvPr id="0" name=""/>
        <dsp:cNvSpPr/>
      </dsp:nvSpPr>
      <dsp:spPr>
        <a:xfrm>
          <a:off x="0" y="1669031"/>
          <a:ext cx="4716660" cy="2995079"/>
        </a:xfrm>
        <a:prstGeom prst="roundRect">
          <a:avLst>
            <a:gd name="adj" fmla="val 10000"/>
          </a:avLst>
        </a:prstGeom>
        <a:solidFill>
          <a:srgbClr val="002E6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4F82F3-78F9-4E3B-B82B-EB29D44EE68E}">
      <dsp:nvSpPr>
        <dsp:cNvPr id="0" name=""/>
        <dsp:cNvSpPr/>
      </dsp:nvSpPr>
      <dsp:spPr>
        <a:xfrm>
          <a:off x="524073" y="2166901"/>
          <a:ext cx="4716660" cy="2995079"/>
        </a:xfrm>
        <a:prstGeom prst="roundRect">
          <a:avLst>
            <a:gd name="adj" fmla="val 10000"/>
          </a:avLst>
        </a:prstGeom>
        <a:solidFill>
          <a:schemeClr val="lt1">
            <a:alpha val="90000"/>
            <a:hueOff val="0"/>
            <a:satOff val="0"/>
            <a:lumOff val="0"/>
            <a:alphaOff val="0"/>
          </a:schemeClr>
        </a:solidFill>
        <a:ln w="25400" cap="flat" cmpd="sng" algn="ctr">
          <a:solidFill>
            <a:srgbClr val="002E6D"/>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Analytics highlights gaps to inform review</a:t>
          </a:r>
        </a:p>
      </dsp:txBody>
      <dsp:txXfrm>
        <a:off x="611796" y="2254624"/>
        <a:ext cx="4541214" cy="2819633"/>
      </dsp:txXfrm>
    </dsp:sp>
    <dsp:sp modelId="{C9ABF26F-48CC-4D6C-A157-7D6FEC458674}">
      <dsp:nvSpPr>
        <dsp:cNvPr id="0" name=""/>
        <dsp:cNvSpPr/>
      </dsp:nvSpPr>
      <dsp:spPr>
        <a:xfrm>
          <a:off x="5764807" y="1669031"/>
          <a:ext cx="4716660" cy="2995079"/>
        </a:xfrm>
        <a:prstGeom prst="roundRect">
          <a:avLst>
            <a:gd name="adj" fmla="val 10000"/>
          </a:avLst>
        </a:prstGeom>
        <a:solidFill>
          <a:srgbClr val="EF3E4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65797F-A8D4-4EEC-BFE1-B61415303184}">
      <dsp:nvSpPr>
        <dsp:cNvPr id="0" name=""/>
        <dsp:cNvSpPr/>
      </dsp:nvSpPr>
      <dsp:spPr>
        <a:xfrm>
          <a:off x="6288881" y="2166901"/>
          <a:ext cx="4716660" cy="2995079"/>
        </a:xfrm>
        <a:prstGeom prst="roundRect">
          <a:avLst>
            <a:gd name="adj" fmla="val 10000"/>
          </a:avLst>
        </a:prstGeom>
        <a:solidFill>
          <a:schemeClr val="lt1">
            <a:alpha val="90000"/>
            <a:hueOff val="0"/>
            <a:satOff val="0"/>
            <a:lumOff val="0"/>
            <a:alphaOff val="0"/>
          </a:schemeClr>
        </a:solidFill>
        <a:ln w="25400" cap="flat" cmpd="sng" algn="ctr">
          <a:solidFill>
            <a:srgbClr val="EF3E42"/>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Simplifies and expedites new content or updates</a:t>
          </a:r>
        </a:p>
      </dsp:txBody>
      <dsp:txXfrm>
        <a:off x="6376604" y="2254624"/>
        <a:ext cx="4541214" cy="2819633"/>
      </dsp:txXfrm>
    </dsp:sp>
    <dsp:sp modelId="{B2540746-BFED-4F75-A09D-49F0396991ED}">
      <dsp:nvSpPr>
        <dsp:cNvPr id="0" name=""/>
        <dsp:cNvSpPr/>
      </dsp:nvSpPr>
      <dsp:spPr>
        <a:xfrm>
          <a:off x="11529615" y="1669031"/>
          <a:ext cx="4716660" cy="2995079"/>
        </a:xfrm>
        <a:prstGeom prst="roundRect">
          <a:avLst>
            <a:gd name="adj" fmla="val 10000"/>
          </a:avLst>
        </a:prstGeom>
        <a:solidFill>
          <a:srgbClr val="91919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6F907-ADF1-4EF0-8011-772BA4669CAE}">
      <dsp:nvSpPr>
        <dsp:cNvPr id="0" name=""/>
        <dsp:cNvSpPr/>
      </dsp:nvSpPr>
      <dsp:spPr>
        <a:xfrm>
          <a:off x="12053689" y="2166901"/>
          <a:ext cx="4716660" cy="2995079"/>
        </a:xfrm>
        <a:prstGeom prst="roundRect">
          <a:avLst>
            <a:gd name="adj" fmla="val 10000"/>
          </a:avLst>
        </a:prstGeom>
        <a:solidFill>
          <a:schemeClr val="lt1">
            <a:alpha val="90000"/>
            <a:hueOff val="0"/>
            <a:satOff val="0"/>
            <a:lumOff val="0"/>
            <a:alphaOff val="0"/>
          </a:schemeClr>
        </a:solidFill>
        <a:ln w="25400" cap="flat" cmpd="sng" algn="ctr">
          <a:solidFill>
            <a:srgbClr val="919195"/>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Automates process for renewal/refresher training</a:t>
          </a:r>
        </a:p>
      </dsp:txBody>
      <dsp:txXfrm>
        <a:off x="12141412" y="2254624"/>
        <a:ext cx="4541214" cy="28196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D82-8A68-4F2F-89ED-F1948EFA5887}">
      <dsp:nvSpPr>
        <dsp:cNvPr id="0" name=""/>
        <dsp:cNvSpPr/>
      </dsp:nvSpPr>
      <dsp:spPr>
        <a:xfrm>
          <a:off x="0" y="0"/>
          <a:ext cx="13416280" cy="1502822"/>
        </a:xfrm>
        <a:prstGeom prst="roundRect">
          <a:avLst>
            <a:gd name="adj" fmla="val 10000"/>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PSM training for &gt;100 employees globally to enhance competencies &amp; upskill</a:t>
          </a:r>
        </a:p>
      </dsp:txBody>
      <dsp:txXfrm>
        <a:off x="44016" y="44016"/>
        <a:ext cx="11667628" cy="1414790"/>
      </dsp:txXfrm>
    </dsp:sp>
    <dsp:sp modelId="{3ABB29E5-3529-4AFD-9FF5-FF8924F045DB}">
      <dsp:nvSpPr>
        <dsp:cNvPr id="0" name=""/>
        <dsp:cNvSpPr/>
      </dsp:nvSpPr>
      <dsp:spPr>
        <a:xfrm>
          <a:off x="1123613" y="1776063"/>
          <a:ext cx="13416280" cy="1502822"/>
        </a:xfrm>
        <a:prstGeom prst="roundRect">
          <a:avLst>
            <a:gd name="adj" fmla="val 10000"/>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Pandemic prompted investment &amp; scale up development activities/training</a:t>
          </a:r>
        </a:p>
      </dsp:txBody>
      <dsp:txXfrm>
        <a:off x="1167629" y="1820079"/>
        <a:ext cx="11227799" cy="1414790"/>
      </dsp:txXfrm>
    </dsp:sp>
    <dsp:sp modelId="{17FC6A61-DF02-44AC-9F6B-75E1BE2029F3}">
      <dsp:nvSpPr>
        <dsp:cNvPr id="0" name=""/>
        <dsp:cNvSpPr/>
      </dsp:nvSpPr>
      <dsp:spPr>
        <a:xfrm>
          <a:off x="2230456" y="3552126"/>
          <a:ext cx="13416280" cy="1502822"/>
        </a:xfrm>
        <a:prstGeom prst="roundRect">
          <a:avLst>
            <a:gd name="adj" fmla="val 10000"/>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Learning became the “work” event</a:t>
          </a:r>
        </a:p>
      </dsp:txBody>
      <dsp:txXfrm>
        <a:off x="2274472" y="3596142"/>
        <a:ext cx="11244570" cy="1414790"/>
      </dsp:txXfrm>
    </dsp:sp>
    <dsp:sp modelId="{E1A1E9F1-1C4A-404E-894E-095E1972A220}">
      <dsp:nvSpPr>
        <dsp:cNvPr id="0" name=""/>
        <dsp:cNvSpPr/>
      </dsp:nvSpPr>
      <dsp:spPr>
        <a:xfrm>
          <a:off x="3354069" y="5328189"/>
          <a:ext cx="13416280" cy="1502822"/>
        </a:xfrm>
        <a:prstGeom prst="roundRect">
          <a:avLst>
            <a:gd name="adj" fmla="val 10000"/>
          </a:avLst>
        </a:prstGeom>
        <a:solidFill>
          <a:srgbClr val="002E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Results: eLearning enriched accessibility to training &amp; empowerment to improve competencies</a:t>
          </a:r>
        </a:p>
      </dsp:txBody>
      <dsp:txXfrm>
        <a:off x="3398085" y="5372205"/>
        <a:ext cx="11227799" cy="1414790"/>
      </dsp:txXfrm>
    </dsp:sp>
    <dsp:sp modelId="{8B29D5E1-0BDA-4FAD-B2DA-832CFCBA19C0}">
      <dsp:nvSpPr>
        <dsp:cNvPr id="0" name=""/>
        <dsp:cNvSpPr/>
      </dsp:nvSpPr>
      <dsp:spPr>
        <a:xfrm>
          <a:off x="12439445" y="1151025"/>
          <a:ext cx="976834" cy="976834"/>
        </a:xfrm>
        <a:prstGeom prst="downArrow">
          <a:avLst>
            <a:gd name="adj1" fmla="val 55000"/>
            <a:gd name="adj2" fmla="val 45000"/>
          </a:avLst>
        </a:prstGeom>
        <a:solidFill>
          <a:srgbClr val="EF3E42">
            <a:alpha val="90000"/>
          </a:srgbClr>
        </a:solidFill>
        <a:ln w="9525" cap="flat" cmpd="sng" algn="ctr">
          <a:solidFill>
            <a:srgbClr val="D8D9DA">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2659233" y="1151025"/>
        <a:ext cx="537258" cy="735068"/>
      </dsp:txXfrm>
    </dsp:sp>
    <dsp:sp modelId="{44B374A3-0560-4D16-ACCF-A3DF16983712}">
      <dsp:nvSpPr>
        <dsp:cNvPr id="0" name=""/>
        <dsp:cNvSpPr/>
      </dsp:nvSpPr>
      <dsp:spPr>
        <a:xfrm>
          <a:off x="13563058" y="2927088"/>
          <a:ext cx="976834" cy="976834"/>
        </a:xfrm>
        <a:prstGeom prst="downArrow">
          <a:avLst>
            <a:gd name="adj1" fmla="val 55000"/>
            <a:gd name="adj2" fmla="val 45000"/>
          </a:avLst>
        </a:prstGeom>
        <a:solidFill>
          <a:srgbClr val="EF3E42">
            <a:alpha val="90000"/>
          </a:srgbClr>
        </a:solidFill>
        <a:ln w="9525" cap="flat" cmpd="sng" algn="ctr">
          <a:solidFill>
            <a:srgbClr val="D8D9DA">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3782846" y="2927088"/>
        <a:ext cx="537258" cy="735068"/>
      </dsp:txXfrm>
    </dsp:sp>
    <dsp:sp modelId="{EADE4E74-695C-425A-A607-9BC26F748C9C}">
      <dsp:nvSpPr>
        <dsp:cNvPr id="0" name=""/>
        <dsp:cNvSpPr/>
      </dsp:nvSpPr>
      <dsp:spPr>
        <a:xfrm>
          <a:off x="14669901" y="4703151"/>
          <a:ext cx="976834" cy="976834"/>
        </a:xfrm>
        <a:prstGeom prst="downArrow">
          <a:avLst>
            <a:gd name="adj1" fmla="val 55000"/>
            <a:gd name="adj2" fmla="val 45000"/>
          </a:avLst>
        </a:prstGeom>
        <a:solidFill>
          <a:srgbClr val="EF3E42">
            <a:alpha val="90000"/>
          </a:srgbClr>
        </a:solidFill>
        <a:ln w="9525" cap="flat" cmpd="sng" algn="ctr">
          <a:solidFill>
            <a:srgbClr val="D8D9DA">
              <a:alpha val="90000"/>
            </a:s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14889689" y="4703151"/>
        <a:ext cx="537258" cy="7350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D830D-8681-4C4A-9252-F2E77333948A}">
      <dsp:nvSpPr>
        <dsp:cNvPr id="0" name=""/>
        <dsp:cNvSpPr/>
      </dsp:nvSpPr>
      <dsp:spPr>
        <a:xfrm>
          <a:off x="0" y="1184443"/>
          <a:ext cx="16770590" cy="218147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E7E1C5-70BC-4B14-AD3E-F333456CB7AB}">
      <dsp:nvSpPr>
        <dsp:cNvPr id="0" name=""/>
        <dsp:cNvSpPr/>
      </dsp:nvSpPr>
      <dsp:spPr>
        <a:xfrm>
          <a:off x="659894" y="1679572"/>
          <a:ext cx="1199808" cy="11998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9BD82-3E95-4885-A5DF-787B591E1B49}">
      <dsp:nvSpPr>
        <dsp:cNvPr id="0" name=""/>
        <dsp:cNvSpPr/>
      </dsp:nvSpPr>
      <dsp:spPr>
        <a:xfrm>
          <a:off x="2519598" y="1188741"/>
          <a:ext cx="7546765" cy="218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872" tIns="230872" rIns="230872" bIns="230872" numCol="1" spcCol="1270" anchor="ctr" anchorCtr="0">
          <a:noAutofit/>
        </a:bodyPr>
        <a:lstStyle/>
        <a:p>
          <a:pPr marL="0" lvl="0" indent="0" algn="l" defTabSz="1422400">
            <a:lnSpc>
              <a:spcPct val="100000"/>
            </a:lnSpc>
            <a:spcBef>
              <a:spcPct val="0"/>
            </a:spcBef>
            <a:spcAft>
              <a:spcPct val="35000"/>
            </a:spcAft>
            <a:buNone/>
          </a:pPr>
          <a:r>
            <a:rPr lang="en-US" sz="3200" kern="1200" dirty="0"/>
            <a:t>#1 – Elevated significance of a competent worker</a:t>
          </a:r>
        </a:p>
      </dsp:txBody>
      <dsp:txXfrm>
        <a:off x="2519598" y="1188741"/>
        <a:ext cx="7546765" cy="2181470"/>
      </dsp:txXfrm>
    </dsp:sp>
    <dsp:sp modelId="{FD4C621A-3969-4F84-875B-3CA025D78C67}">
      <dsp:nvSpPr>
        <dsp:cNvPr id="0" name=""/>
        <dsp:cNvSpPr/>
      </dsp:nvSpPr>
      <dsp:spPr>
        <a:xfrm>
          <a:off x="10066363" y="1188741"/>
          <a:ext cx="6701763" cy="218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872" tIns="230872" rIns="230872" bIns="230872" numCol="1" spcCol="1270" anchor="ctr" anchorCtr="0">
          <a:noAutofit/>
        </a:bodyPr>
        <a:lstStyle/>
        <a:p>
          <a:pPr marL="0" lvl="0" indent="0" algn="l" defTabSz="1244600">
            <a:lnSpc>
              <a:spcPct val="100000"/>
            </a:lnSpc>
            <a:spcBef>
              <a:spcPct val="0"/>
            </a:spcBef>
            <a:spcAft>
              <a:spcPct val="35000"/>
            </a:spcAft>
            <a:buNone/>
          </a:pPr>
          <a:r>
            <a:rPr lang="en-US" sz="2800" kern="1200" dirty="0"/>
            <a:t>LMS helps circumvent the unprepared Increased trend of more L&amp;D from employees</a:t>
          </a:r>
        </a:p>
      </dsp:txBody>
      <dsp:txXfrm>
        <a:off x="10066363" y="1188741"/>
        <a:ext cx="6701763" cy="2181470"/>
      </dsp:txXfrm>
    </dsp:sp>
    <dsp:sp modelId="{89A8E472-19BF-4A47-B17F-35F34D3F5F69}">
      <dsp:nvSpPr>
        <dsp:cNvPr id="0" name=""/>
        <dsp:cNvSpPr/>
      </dsp:nvSpPr>
      <dsp:spPr>
        <a:xfrm>
          <a:off x="0" y="3919876"/>
          <a:ext cx="16770590" cy="218147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BC0714-6729-4F35-B2D7-65CC638B5F79}">
      <dsp:nvSpPr>
        <dsp:cNvPr id="0" name=""/>
        <dsp:cNvSpPr/>
      </dsp:nvSpPr>
      <dsp:spPr>
        <a:xfrm>
          <a:off x="717161" y="4406410"/>
          <a:ext cx="1199808" cy="11998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C2F31F-6273-4CA8-BCFA-96495F6D9713}">
      <dsp:nvSpPr>
        <dsp:cNvPr id="0" name=""/>
        <dsp:cNvSpPr/>
      </dsp:nvSpPr>
      <dsp:spPr>
        <a:xfrm>
          <a:off x="2519598" y="3915579"/>
          <a:ext cx="7546765" cy="218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872" tIns="230872" rIns="230872" bIns="230872" numCol="1" spcCol="1270" anchor="ctr" anchorCtr="0">
          <a:noAutofit/>
        </a:bodyPr>
        <a:lstStyle/>
        <a:p>
          <a:pPr marL="0" lvl="0" indent="0" algn="l" defTabSz="1422400">
            <a:lnSpc>
              <a:spcPct val="100000"/>
            </a:lnSpc>
            <a:spcBef>
              <a:spcPct val="0"/>
            </a:spcBef>
            <a:spcAft>
              <a:spcPct val="35000"/>
            </a:spcAft>
            <a:buNone/>
          </a:pPr>
          <a:r>
            <a:rPr lang="en-US" sz="3200" kern="1200" dirty="0"/>
            <a:t>#2 – Reversed flow between learning and work</a:t>
          </a:r>
        </a:p>
      </dsp:txBody>
      <dsp:txXfrm>
        <a:off x="2519598" y="3915579"/>
        <a:ext cx="7546765" cy="2181470"/>
      </dsp:txXfrm>
    </dsp:sp>
    <dsp:sp modelId="{556412CB-8073-4056-B150-A77BFF4562E5}">
      <dsp:nvSpPr>
        <dsp:cNvPr id="0" name=""/>
        <dsp:cNvSpPr/>
      </dsp:nvSpPr>
      <dsp:spPr>
        <a:xfrm>
          <a:off x="10066363" y="3915579"/>
          <a:ext cx="6701763" cy="21814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872" tIns="230872" rIns="230872" bIns="230872" numCol="1" spcCol="1270" anchor="ctr" anchorCtr="0">
          <a:noAutofit/>
        </a:bodyPr>
        <a:lstStyle/>
        <a:p>
          <a:pPr marL="0" lvl="0" indent="0" algn="l" defTabSz="1244600">
            <a:lnSpc>
              <a:spcPct val="100000"/>
            </a:lnSpc>
            <a:spcBef>
              <a:spcPct val="0"/>
            </a:spcBef>
            <a:spcAft>
              <a:spcPct val="35000"/>
            </a:spcAft>
            <a:buNone/>
          </a:pPr>
          <a:r>
            <a:rPr lang="en-US" sz="2800" kern="1200" dirty="0"/>
            <a:t>Normalized learning events makes LMS adoption and integration easier</a:t>
          </a:r>
        </a:p>
        <a:p>
          <a:pPr marL="0" lvl="0" indent="0" algn="l" defTabSz="1244600">
            <a:lnSpc>
              <a:spcPct val="100000"/>
            </a:lnSpc>
            <a:spcBef>
              <a:spcPct val="0"/>
            </a:spcBef>
            <a:spcAft>
              <a:spcPct val="35000"/>
            </a:spcAft>
            <a:buNone/>
          </a:pPr>
          <a:r>
            <a:rPr lang="en-US" sz="2800" kern="1200" dirty="0"/>
            <a:t>LMS cost-effectiveness = training investment more feasible</a:t>
          </a:r>
        </a:p>
      </dsp:txBody>
      <dsp:txXfrm>
        <a:off x="10066363" y="3915579"/>
        <a:ext cx="6701763" cy="21814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D5E0EDA4-5639-D548-A81A-4C1F5E0BEEEB}" type="datetimeFigureOut">
              <a:rPr lang="en-US" smtClean="0"/>
              <a:pPr/>
              <a:t>11/1/2022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BBF6B727-6E9B-E245-B31A-4522A8F30D46}" type="slidenum">
              <a:rPr lang="en-US" smtClean="0"/>
              <a:pPr/>
              <a:t>‹#›</a:t>
            </a:fld>
            <a:endParaRPr lang="en-US"/>
          </a:p>
        </p:txBody>
      </p:sp>
    </p:spTree>
    <p:extLst>
      <p:ext uri="{BB962C8B-B14F-4D97-AF65-F5344CB8AC3E}">
        <p14:creationId xmlns:p14="http://schemas.microsoft.com/office/powerpoint/2010/main" val="2900791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FCE1354-C3C0-E544-A0A5-887B6FCEEC80}" type="datetimeFigureOut">
              <a:rPr lang="en-US" smtClean="0"/>
              <a:pPr/>
              <a:t>11/1/2022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94221057-9760-CA45-AF0C-D6C5F336A3BF}" type="slidenum">
              <a:rPr lang="en-US" smtClean="0"/>
              <a:pPr/>
              <a:t>‹#›</a:t>
            </a:fld>
            <a:endParaRPr lang="en-US"/>
          </a:p>
        </p:txBody>
      </p:sp>
    </p:spTree>
    <p:extLst>
      <p:ext uri="{BB962C8B-B14F-4D97-AF65-F5344CB8AC3E}">
        <p14:creationId xmlns:p14="http://schemas.microsoft.com/office/powerpoint/2010/main" val="3685060514"/>
      </p:ext>
    </p:extLst>
  </p:cSld>
  <p:clrMap bg1="lt1" tx1="dk1" bg2="lt2" tx2="dk2" accent1="accent1" accent2="accent2" accent3="accent3" accent4="accent4" accent5="accent5" accent6="accent6" hlink="hlink" folHlink="folHlink"/>
  <p:hf hdr="0" ftr="0" dt="0"/>
  <p:notesStyle>
    <a:lvl1pPr marL="0" algn="l" defTabSz="676679" rtl="0" eaLnBrk="1" latinLnBrk="0" hangingPunct="1">
      <a:defRPr sz="1800" kern="1200">
        <a:solidFill>
          <a:schemeClr val="tx1"/>
        </a:solidFill>
        <a:latin typeface="+mn-lt"/>
        <a:ea typeface="+mn-ea"/>
        <a:cs typeface="+mn-cs"/>
      </a:defRPr>
    </a:lvl1pPr>
    <a:lvl2pPr marL="676679" algn="l" defTabSz="676679" rtl="0" eaLnBrk="1" latinLnBrk="0" hangingPunct="1">
      <a:defRPr sz="1800" kern="1200">
        <a:solidFill>
          <a:schemeClr val="tx1"/>
        </a:solidFill>
        <a:latin typeface="+mn-lt"/>
        <a:ea typeface="+mn-ea"/>
        <a:cs typeface="+mn-cs"/>
      </a:defRPr>
    </a:lvl2pPr>
    <a:lvl3pPr marL="1353359" algn="l" defTabSz="676679" rtl="0" eaLnBrk="1" latinLnBrk="0" hangingPunct="1">
      <a:defRPr sz="1800" kern="1200">
        <a:solidFill>
          <a:schemeClr val="tx1"/>
        </a:solidFill>
        <a:latin typeface="+mn-lt"/>
        <a:ea typeface="+mn-ea"/>
        <a:cs typeface="+mn-cs"/>
      </a:defRPr>
    </a:lvl3pPr>
    <a:lvl4pPr marL="2030040" algn="l" defTabSz="676679" rtl="0" eaLnBrk="1" latinLnBrk="0" hangingPunct="1">
      <a:defRPr sz="1800" kern="1200">
        <a:solidFill>
          <a:schemeClr val="tx1"/>
        </a:solidFill>
        <a:latin typeface="+mn-lt"/>
        <a:ea typeface="+mn-ea"/>
        <a:cs typeface="+mn-cs"/>
      </a:defRPr>
    </a:lvl4pPr>
    <a:lvl5pPr marL="2706720" algn="l" defTabSz="676679" rtl="0" eaLnBrk="1" latinLnBrk="0" hangingPunct="1">
      <a:defRPr sz="1800" kern="1200">
        <a:solidFill>
          <a:schemeClr val="tx1"/>
        </a:solidFill>
        <a:latin typeface="+mn-lt"/>
        <a:ea typeface="+mn-ea"/>
        <a:cs typeface="+mn-cs"/>
      </a:defRPr>
    </a:lvl5pPr>
    <a:lvl6pPr marL="3383399" algn="l" defTabSz="676679" rtl="0" eaLnBrk="1" latinLnBrk="0" hangingPunct="1">
      <a:defRPr sz="1800" kern="1200">
        <a:solidFill>
          <a:schemeClr val="tx1"/>
        </a:solidFill>
        <a:latin typeface="+mn-lt"/>
        <a:ea typeface="+mn-ea"/>
        <a:cs typeface="+mn-cs"/>
      </a:defRPr>
    </a:lvl6pPr>
    <a:lvl7pPr marL="4060078" algn="l" defTabSz="676679" rtl="0" eaLnBrk="1" latinLnBrk="0" hangingPunct="1">
      <a:defRPr sz="1800" kern="1200">
        <a:solidFill>
          <a:schemeClr val="tx1"/>
        </a:solidFill>
        <a:latin typeface="+mn-lt"/>
        <a:ea typeface="+mn-ea"/>
        <a:cs typeface="+mn-cs"/>
      </a:defRPr>
    </a:lvl7pPr>
    <a:lvl8pPr marL="4736758" algn="l" defTabSz="676679" rtl="0" eaLnBrk="1" latinLnBrk="0" hangingPunct="1">
      <a:defRPr sz="1800" kern="1200">
        <a:solidFill>
          <a:schemeClr val="tx1"/>
        </a:solidFill>
        <a:latin typeface="+mn-lt"/>
        <a:ea typeface="+mn-ea"/>
        <a:cs typeface="+mn-cs"/>
      </a:defRPr>
    </a:lvl8pPr>
    <a:lvl9pPr marL="5413438" algn="l" defTabSz="67667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21057-9760-CA45-AF0C-D6C5F336A3BF}" type="slidenum">
              <a:rPr lang="en-US" smtClean="0"/>
              <a:pPr/>
              <a:t>6</a:t>
            </a:fld>
            <a:endParaRPr lang="en-US"/>
          </a:p>
        </p:txBody>
      </p:sp>
    </p:spTree>
    <p:extLst>
      <p:ext uri="{BB962C8B-B14F-4D97-AF65-F5344CB8AC3E}">
        <p14:creationId xmlns:p14="http://schemas.microsoft.com/office/powerpoint/2010/main" val="558499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wmf"/><Relationship Id="rId5" Type="http://schemas.openxmlformats.org/officeDocument/2006/relationships/image" Target="../media/image10.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oMosaic_Cover with Black IS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4AD67-54B6-44F1-BE06-5651AD1EBBEF}"/>
              </a:ext>
            </a:extLst>
          </p:cNvPr>
          <p:cNvPicPr>
            <a:picLocks/>
          </p:cNvPicPr>
          <p:nvPr userDrawn="1"/>
        </p:nvPicPr>
        <p:blipFill>
          <a:blip r:embed="rId2"/>
          <a:srcRect/>
          <a:stretch/>
        </p:blipFill>
        <p:spPr>
          <a:xfrm>
            <a:off x="0" y="0"/>
            <a:ext cx="18288000" cy="10287000"/>
          </a:xfrm>
          <a:prstGeom prst="rect">
            <a:avLst/>
          </a:prstGeom>
        </p:spPr>
      </p:pic>
      <p:cxnSp>
        <p:nvCxnSpPr>
          <p:cNvPr id="7" name="Straight Connector 6"/>
          <p:cNvCxnSpPr>
            <a:cxnSpLocks/>
          </p:cNvCxnSpPr>
          <p:nvPr userDrawn="1"/>
        </p:nvCxnSpPr>
        <p:spPr>
          <a:xfrm>
            <a:off x="1410956" y="3878319"/>
            <a:ext cx="15391448" cy="0"/>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0" hasCustomPrompt="1"/>
          </p:nvPr>
        </p:nvSpPr>
        <p:spPr>
          <a:xfrm>
            <a:off x="1425946" y="3256441"/>
            <a:ext cx="15376458" cy="588168"/>
          </a:xfrm>
          <a:prstGeom prst="rect">
            <a:avLst/>
          </a:prstGeom>
        </p:spPr>
        <p:txBody>
          <a:bodyPr>
            <a:noAutofit/>
          </a:bodyPr>
          <a:lstStyle>
            <a:lvl1pPr marL="0" indent="0">
              <a:buNone/>
              <a:defRPr sz="2500" b="1" baseline="0">
                <a:solidFill>
                  <a:schemeClr val="bg1"/>
                </a:solidFill>
              </a:defRPr>
            </a:lvl1pPr>
          </a:lstStyle>
          <a:p>
            <a:pPr lvl="0"/>
            <a:r>
              <a:rPr lang="en-US" dirty="0"/>
              <a:t>Date / Event location</a:t>
            </a:r>
          </a:p>
        </p:txBody>
      </p:sp>
      <p:sp>
        <p:nvSpPr>
          <p:cNvPr id="9" name="Text Placeholder 19"/>
          <p:cNvSpPr>
            <a:spLocks noGrp="1"/>
          </p:cNvSpPr>
          <p:nvPr>
            <p:ph type="body" sz="quarter" idx="12" hasCustomPrompt="1"/>
          </p:nvPr>
        </p:nvSpPr>
        <p:spPr>
          <a:xfrm>
            <a:off x="1425946" y="3975416"/>
            <a:ext cx="15376458" cy="801980"/>
          </a:xfrm>
          <a:prstGeom prst="rect">
            <a:avLst/>
          </a:prstGeom>
        </p:spPr>
        <p:txBody>
          <a:bodyPr>
            <a:noAutofit/>
          </a:bodyPr>
          <a:lstStyle>
            <a:lvl1pPr marL="0" indent="0">
              <a:buNone/>
              <a:defRPr b="1">
                <a:solidFill>
                  <a:schemeClr val="bg1"/>
                </a:solidFill>
              </a:defRPr>
            </a:lvl1pPr>
          </a:lstStyle>
          <a:p>
            <a:pPr lvl="0"/>
            <a:r>
              <a:rPr lang="en-US" dirty="0"/>
              <a:t>Presentation Title</a:t>
            </a:r>
          </a:p>
        </p:txBody>
      </p:sp>
      <p:sp>
        <p:nvSpPr>
          <p:cNvPr id="11" name="TextBox 10"/>
          <p:cNvSpPr txBox="1"/>
          <p:nvPr userDrawn="1"/>
        </p:nvSpPr>
        <p:spPr>
          <a:xfrm>
            <a:off x="0" y="8931827"/>
            <a:ext cx="15481300" cy="1125308"/>
          </a:xfrm>
          <a:prstGeom prst="rect">
            <a:avLst/>
          </a:prstGeom>
          <a:noFill/>
        </p:spPr>
        <p:txBody>
          <a:bodyPr wrap="square" lIns="128583" tIns="64291" rIns="128583" bIns="64291" rtlCol="0">
            <a:noAutofit/>
          </a:bodyPr>
          <a:lstStyle/>
          <a:p>
            <a:pPr algn="ctr" rtl="0">
              <a:spcAft>
                <a:spcPts val="1687"/>
              </a:spcAft>
            </a:pPr>
            <a:r>
              <a:rPr lang="en-US" sz="1700" b="1" i="0" u="none" strike="noStrike" kern="1200" baseline="0" dirty="0">
                <a:solidFill>
                  <a:schemeClr val="bg1"/>
                </a:solidFill>
                <a:latin typeface="Arial" panose="020B0604020202020204" pitchFamily="34" charset="0"/>
                <a:ea typeface="+mn-ea"/>
                <a:cs typeface="Arial" panose="020B0604020202020204" pitchFamily="34" charset="0"/>
              </a:rPr>
              <a:t>© </a:t>
            </a:r>
            <a:r>
              <a:rPr lang="en-US" sz="1700" b="1" i="0" u="none" strike="noStrike" kern="1200" baseline="0" dirty="0" err="1">
                <a:solidFill>
                  <a:schemeClr val="bg1"/>
                </a:solidFill>
                <a:latin typeface="Arial" panose="020B0604020202020204" pitchFamily="34" charset="0"/>
                <a:ea typeface="+mn-ea"/>
                <a:cs typeface="Arial" panose="020B0604020202020204" pitchFamily="34" charset="0"/>
              </a:rPr>
              <a:t>ioMosaic</a:t>
            </a:r>
            <a:r>
              <a:rPr lang="en-US" sz="1700" b="1" i="0" u="none" strike="noStrike" kern="1200" baseline="0" dirty="0">
                <a:solidFill>
                  <a:schemeClr val="bg1"/>
                </a:solidFill>
                <a:latin typeface="Arial" panose="020B0604020202020204" pitchFamily="34" charset="0"/>
                <a:ea typeface="+mn-ea"/>
                <a:cs typeface="Arial" panose="020B0604020202020204" pitchFamily="34" charset="0"/>
              </a:rPr>
              <a:t> Corporation</a:t>
            </a:r>
          </a:p>
          <a:p>
            <a:pPr algn="ctr" rtl="0"/>
            <a:r>
              <a:rPr lang="en-US" sz="1700" b="0" i="0" u="none" strike="noStrike" kern="1200" baseline="0" dirty="0">
                <a:solidFill>
                  <a:schemeClr val="bg1"/>
                </a:solidFill>
                <a:latin typeface="Arial" panose="020B0604020202020204" pitchFamily="34" charset="0"/>
                <a:ea typeface="+mn-ea"/>
                <a:cs typeface="Arial" panose="020B0604020202020204" pitchFamily="34" charset="0"/>
              </a:rPr>
              <a:t>Any information contained in this document is copyrighted, proprietary, and confidential in nature belonging exclusively to </a:t>
            </a:r>
            <a:r>
              <a:rPr lang="en-US" sz="1700" b="0" i="0" u="none" strike="noStrike" kern="1200" baseline="0" dirty="0" err="1">
                <a:solidFill>
                  <a:schemeClr val="bg1"/>
                </a:solidFill>
                <a:latin typeface="Arial" panose="020B0604020202020204" pitchFamily="34" charset="0"/>
                <a:ea typeface="+mn-ea"/>
                <a:cs typeface="Arial" panose="020B0604020202020204" pitchFamily="34" charset="0"/>
              </a:rPr>
              <a:t>ioMosaic</a:t>
            </a:r>
            <a:r>
              <a:rPr lang="en-US" sz="1700" b="0" i="0" u="none" strike="noStrike" kern="1200" baseline="0" dirty="0">
                <a:solidFill>
                  <a:schemeClr val="bg1"/>
                </a:solidFill>
                <a:latin typeface="Arial" panose="020B0604020202020204" pitchFamily="34" charset="0"/>
                <a:ea typeface="+mn-ea"/>
                <a:cs typeface="Arial" panose="020B0604020202020204" pitchFamily="34" charset="0"/>
              </a:rPr>
              <a:t> Corporation. </a:t>
            </a:r>
          </a:p>
          <a:p>
            <a:pPr algn="ctr" rtl="0"/>
            <a:r>
              <a:rPr lang="en-US" sz="1700" b="0" i="0" u="none" strike="noStrike" kern="1200" baseline="0" dirty="0">
                <a:solidFill>
                  <a:schemeClr val="bg1"/>
                </a:solidFill>
                <a:latin typeface="Arial" panose="020B0604020202020204" pitchFamily="34" charset="0"/>
                <a:ea typeface="+mn-ea"/>
                <a:cs typeface="Arial" panose="020B0604020202020204" pitchFamily="34" charset="0"/>
              </a:rPr>
              <a:t>Any reproduction, circulation, or redistribution is strictly prohibited without explicit written permission of ioMosaic Corporation.</a:t>
            </a:r>
          </a:p>
        </p:txBody>
      </p:sp>
      <p:pic>
        <p:nvPicPr>
          <p:cNvPr id="15" name="Picture 14">
            <a:extLst>
              <a:ext uri="{FF2B5EF4-FFF2-40B4-BE49-F238E27FC236}">
                <a16:creationId xmlns:a16="http://schemas.microsoft.com/office/drawing/2014/main" id="{8C1141D7-C4F2-47F2-A6D9-EF9AB03B4E51}"/>
              </a:ext>
            </a:extLst>
          </p:cNvPr>
          <p:cNvPicPr>
            <a:picLocks noChangeAspect="1"/>
          </p:cNvPicPr>
          <p:nvPr userDrawn="1"/>
        </p:nvPicPr>
        <p:blipFill>
          <a:blip r:embed="rId3"/>
          <a:stretch>
            <a:fillRect/>
          </a:stretch>
        </p:blipFill>
        <p:spPr>
          <a:xfrm>
            <a:off x="580458" y="618334"/>
            <a:ext cx="6178688" cy="1414998"/>
          </a:xfrm>
          <a:prstGeom prst="rect">
            <a:avLst/>
          </a:prstGeom>
        </p:spPr>
      </p:pic>
      <p:sp>
        <p:nvSpPr>
          <p:cNvPr id="12" name="Text Placeholder 21">
            <a:extLst>
              <a:ext uri="{FF2B5EF4-FFF2-40B4-BE49-F238E27FC236}">
                <a16:creationId xmlns:a16="http://schemas.microsoft.com/office/drawing/2014/main" id="{2D70114B-B092-4531-AD68-AF878E8988C5}"/>
              </a:ext>
            </a:extLst>
          </p:cNvPr>
          <p:cNvSpPr>
            <a:spLocks noGrp="1"/>
          </p:cNvSpPr>
          <p:nvPr>
            <p:ph type="body" sz="quarter" idx="13" hasCustomPrompt="1"/>
          </p:nvPr>
        </p:nvSpPr>
        <p:spPr>
          <a:xfrm>
            <a:off x="1425945" y="5669079"/>
            <a:ext cx="7953377" cy="2033525"/>
          </a:xfrm>
          <a:prstGeom prst="rect">
            <a:avLst/>
          </a:prstGeom>
        </p:spPr>
        <p:txBody>
          <a:bodyPr>
            <a:noAutofit/>
          </a:bodyPr>
          <a:lstStyle>
            <a:lvl1pPr marL="0" indent="0">
              <a:buFontTx/>
              <a:buNone/>
              <a:defRPr sz="2800" b="1" i="1">
                <a:solidFill>
                  <a:schemeClr val="bg1"/>
                </a:solidFill>
              </a:defRPr>
            </a:lvl1pPr>
          </a:lstStyle>
          <a:p>
            <a:pPr lvl="0"/>
            <a:r>
              <a:rPr lang="en-US" dirty="0"/>
              <a:t>Presenter name, title, email@ioMosaic.com</a:t>
            </a:r>
          </a:p>
        </p:txBody>
      </p:sp>
      <p:sp>
        <p:nvSpPr>
          <p:cNvPr id="13" name="Footer Placeholder 5">
            <a:extLst>
              <a:ext uri="{FF2B5EF4-FFF2-40B4-BE49-F238E27FC236}">
                <a16:creationId xmlns:a16="http://schemas.microsoft.com/office/drawing/2014/main" id="{68B788EA-A4EC-4E11-98F3-53BBCE2E6598}"/>
              </a:ext>
            </a:extLst>
          </p:cNvPr>
          <p:cNvSpPr txBox="1">
            <a:spLocks/>
          </p:cNvSpPr>
          <p:nvPr userDrawn="1"/>
        </p:nvSpPr>
        <p:spPr>
          <a:xfrm>
            <a:off x="15559317" y="8268660"/>
            <a:ext cx="2235207" cy="511714"/>
          </a:xfrm>
          <a:prstGeom prst="rect">
            <a:avLst/>
          </a:prstGeom>
        </p:spPr>
        <p:txBody>
          <a:bodyPr anchor="ctr" anchorCtr="0"/>
          <a:lstStyle>
            <a:defPPr>
              <a:defRPr lang="en-US"/>
            </a:defPPr>
            <a:lvl1pPr marL="0" algn="l" defTabSz="481211" rtl="0" eaLnBrk="1" latinLnBrk="0" hangingPunct="1">
              <a:defRPr sz="900" b="1" kern="1200">
                <a:solidFill>
                  <a:srgbClr val="919195"/>
                </a:solidFill>
                <a:latin typeface="Arial" panose="020B0604020202020204" pitchFamily="34" charset="0"/>
                <a:ea typeface="+mn-ea"/>
                <a:cs typeface="Arial" panose="020B0604020202020204" pitchFamily="34" charset="0"/>
              </a:defRPr>
            </a:lvl1pPr>
            <a:lvl2pPr marL="481211" algn="l" defTabSz="481211" rtl="0" eaLnBrk="1" latinLnBrk="0" hangingPunct="1">
              <a:defRPr sz="1900" kern="1200">
                <a:solidFill>
                  <a:schemeClr val="tx1"/>
                </a:solidFill>
                <a:latin typeface="+mn-lt"/>
                <a:ea typeface="+mn-ea"/>
                <a:cs typeface="+mn-cs"/>
              </a:defRPr>
            </a:lvl2pPr>
            <a:lvl3pPr marL="962423" algn="l" defTabSz="481211" rtl="0" eaLnBrk="1" latinLnBrk="0" hangingPunct="1">
              <a:defRPr sz="1900" kern="1200">
                <a:solidFill>
                  <a:schemeClr val="tx1"/>
                </a:solidFill>
                <a:latin typeface="+mn-lt"/>
                <a:ea typeface="+mn-ea"/>
                <a:cs typeface="+mn-cs"/>
              </a:defRPr>
            </a:lvl3pPr>
            <a:lvl4pPr marL="1443635" algn="l" defTabSz="481211" rtl="0" eaLnBrk="1" latinLnBrk="0" hangingPunct="1">
              <a:defRPr sz="1900" kern="1200">
                <a:solidFill>
                  <a:schemeClr val="tx1"/>
                </a:solidFill>
                <a:latin typeface="+mn-lt"/>
                <a:ea typeface="+mn-ea"/>
                <a:cs typeface="+mn-cs"/>
              </a:defRPr>
            </a:lvl4pPr>
            <a:lvl5pPr marL="1924847" algn="l" defTabSz="481211" rtl="0" eaLnBrk="1" latinLnBrk="0" hangingPunct="1">
              <a:defRPr sz="1900" kern="1200">
                <a:solidFill>
                  <a:schemeClr val="tx1"/>
                </a:solidFill>
                <a:latin typeface="+mn-lt"/>
                <a:ea typeface="+mn-ea"/>
                <a:cs typeface="+mn-cs"/>
              </a:defRPr>
            </a:lvl5pPr>
            <a:lvl6pPr marL="2406058" algn="l" defTabSz="481211" rtl="0" eaLnBrk="1" latinLnBrk="0" hangingPunct="1">
              <a:defRPr sz="1900" kern="1200">
                <a:solidFill>
                  <a:schemeClr val="tx1"/>
                </a:solidFill>
                <a:latin typeface="+mn-lt"/>
                <a:ea typeface="+mn-ea"/>
                <a:cs typeface="+mn-cs"/>
              </a:defRPr>
            </a:lvl6pPr>
            <a:lvl7pPr marL="2887269" algn="l" defTabSz="481211" rtl="0" eaLnBrk="1" latinLnBrk="0" hangingPunct="1">
              <a:defRPr sz="1900" kern="1200">
                <a:solidFill>
                  <a:schemeClr val="tx1"/>
                </a:solidFill>
                <a:latin typeface="+mn-lt"/>
                <a:ea typeface="+mn-ea"/>
                <a:cs typeface="+mn-cs"/>
              </a:defRPr>
            </a:lvl7pPr>
            <a:lvl8pPr marL="3368481" algn="l" defTabSz="481211" rtl="0" eaLnBrk="1" latinLnBrk="0" hangingPunct="1">
              <a:defRPr sz="1900" kern="1200">
                <a:solidFill>
                  <a:schemeClr val="tx1"/>
                </a:solidFill>
                <a:latin typeface="+mn-lt"/>
                <a:ea typeface="+mn-ea"/>
                <a:cs typeface="+mn-cs"/>
              </a:defRPr>
            </a:lvl8pPr>
            <a:lvl9pPr marL="3849693" algn="l" defTabSz="481211" rtl="0" eaLnBrk="1" latinLnBrk="0" hangingPunct="1">
              <a:defRPr sz="1900" kern="1200">
                <a:solidFill>
                  <a:schemeClr val="tx1"/>
                </a:solidFill>
                <a:latin typeface="+mn-lt"/>
                <a:ea typeface="+mn-ea"/>
                <a:cs typeface="+mn-cs"/>
              </a:defRPr>
            </a:lvl9pPr>
          </a:lstStyle>
          <a:p>
            <a:pPr algn="l"/>
            <a:r>
              <a:rPr lang="en-US" sz="1200" dirty="0">
                <a:solidFill>
                  <a:schemeClr val="bg1"/>
                </a:solidFill>
              </a:rPr>
              <a:t>QMS_7.3_7.4.F06 Rev.9</a:t>
            </a:r>
          </a:p>
        </p:txBody>
      </p:sp>
    </p:spTree>
    <p:extLst>
      <p:ext uri="{BB962C8B-B14F-4D97-AF65-F5344CB8AC3E}">
        <p14:creationId xmlns:p14="http://schemas.microsoft.com/office/powerpoint/2010/main" val="347322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ioMosaic_About ioMosai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43F659-4AD2-4C10-ACC1-FABA6B19210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8" y="0"/>
            <a:ext cx="18282583" cy="10287000"/>
          </a:xfrm>
          <a:prstGeom prst="rect">
            <a:avLst/>
          </a:prstGeom>
        </p:spPr>
      </p:pic>
      <p:pic>
        <p:nvPicPr>
          <p:cNvPr id="8" name="Picture 7">
            <a:extLst>
              <a:ext uri="{FF2B5EF4-FFF2-40B4-BE49-F238E27FC236}">
                <a16:creationId xmlns:a16="http://schemas.microsoft.com/office/drawing/2014/main" id="{99E8577F-6DC4-4560-9884-5DEAB127AA0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90502" y="9732564"/>
            <a:ext cx="2171270" cy="411480"/>
          </a:xfrm>
          <a:prstGeom prst="rect">
            <a:avLst/>
          </a:prstGeom>
        </p:spPr>
      </p:pic>
      <p:sp>
        <p:nvSpPr>
          <p:cNvPr id="5" name="TextBox 4"/>
          <p:cNvSpPr txBox="1"/>
          <p:nvPr userDrawn="1"/>
        </p:nvSpPr>
        <p:spPr>
          <a:xfrm>
            <a:off x="725726" y="428636"/>
            <a:ext cx="16770590" cy="1378406"/>
          </a:xfrm>
          <a:prstGeom prst="rect">
            <a:avLst/>
          </a:prstGeom>
          <a:noFill/>
        </p:spPr>
        <p:txBody>
          <a:bodyPr wrap="square" lIns="128583" tIns="64291" rIns="128583" bIns="64291" rtlCol="0">
            <a:noAutofit/>
          </a:bodyPr>
          <a:lstStyle/>
          <a:p>
            <a:r>
              <a:rPr lang="en-US" sz="3900" b="1" dirty="0">
                <a:solidFill>
                  <a:srgbClr val="002E6D"/>
                </a:solidFill>
                <a:latin typeface="Arial" panose="020B0604020202020204" pitchFamily="34" charset="0"/>
                <a:cs typeface="Arial" panose="020B0604020202020204" pitchFamily="34" charset="0"/>
              </a:rPr>
              <a:t>About ioMosaic Corporation</a:t>
            </a:r>
            <a:endParaRPr lang="en-US" sz="3400" b="1" dirty="0"/>
          </a:p>
        </p:txBody>
      </p:sp>
      <p:sp>
        <p:nvSpPr>
          <p:cNvPr id="6" name="Footer Placeholder 5"/>
          <p:cNvSpPr>
            <a:spLocks noGrp="1"/>
          </p:cNvSpPr>
          <p:nvPr>
            <p:ph type="ftr" sz="quarter" idx="11"/>
          </p:nvPr>
        </p:nvSpPr>
        <p:spPr>
          <a:xfrm>
            <a:off x="2" y="9732564"/>
            <a:ext cx="12216382" cy="547688"/>
          </a:xfrm>
          <a:prstGeom prst="rect">
            <a:avLst/>
          </a:prstGeom>
        </p:spPr>
        <p:txBody>
          <a:bodyPr/>
          <a:lstStyle>
            <a:lvl1pPr algn="l">
              <a:defRPr sz="1400" b="1">
                <a:solidFill>
                  <a:srgbClr val="919195"/>
                </a:solidFill>
                <a:latin typeface="Arial" panose="020B0604020202020204" pitchFamily="34" charset="0"/>
                <a:cs typeface="Arial" panose="020B0604020202020204" pitchFamily="34" charset="0"/>
              </a:defRPr>
            </a:lvl1pPr>
          </a:lstStyle>
          <a:p>
            <a:r>
              <a:rPr lang="en-US"/>
              <a:t>© ioMosaic Corporation</a:t>
            </a:r>
            <a:endParaRPr lang="en-US" dirty="0"/>
          </a:p>
        </p:txBody>
      </p:sp>
      <p:sp>
        <p:nvSpPr>
          <p:cNvPr id="4" name="TextBox 3"/>
          <p:cNvSpPr txBox="1"/>
          <p:nvPr userDrawn="1"/>
        </p:nvSpPr>
        <p:spPr>
          <a:xfrm>
            <a:off x="725725" y="2089548"/>
            <a:ext cx="17058864" cy="7456608"/>
          </a:xfrm>
          <a:prstGeom prst="rect">
            <a:avLst/>
          </a:prstGeom>
          <a:noFill/>
        </p:spPr>
        <p:txBody>
          <a:bodyPr wrap="square" lIns="128583" tIns="64291" rIns="128583" bIns="64291" rtlCol="0">
            <a:noAutofit/>
          </a:bodyPr>
          <a:lstStyle/>
          <a:p>
            <a:pPr marL="0" lvl="0" indent="0">
              <a:lnSpc>
                <a:spcPts val="3797"/>
              </a:lnSpc>
              <a:spcBef>
                <a:spcPts val="1687"/>
              </a:spcBef>
              <a:buNone/>
            </a:pPr>
            <a:r>
              <a:rPr lang="en-US" sz="3200" dirty="0">
                <a:latin typeface="Arial" panose="020B0604020202020204" pitchFamily="34" charset="0"/>
                <a:cs typeface="Arial" panose="020B0604020202020204" pitchFamily="34" charset="0"/>
              </a:rPr>
              <a:t>Through innovation and dedication to continual improvement, </a:t>
            </a:r>
            <a:r>
              <a:rPr lang="en-US" sz="3200" dirty="0" err="1">
                <a:latin typeface="Arial" panose="020B0604020202020204" pitchFamily="34" charset="0"/>
                <a:cs typeface="Arial" panose="020B0604020202020204" pitchFamily="34" charset="0"/>
              </a:rPr>
              <a:t>ioMosaic</a:t>
            </a:r>
            <a:r>
              <a:rPr lang="en-US" sz="3200" dirty="0">
                <a:latin typeface="Arial" panose="020B0604020202020204" pitchFamily="34" charset="0"/>
                <a:cs typeface="Arial" panose="020B0604020202020204" pitchFamily="34" charset="0"/>
              </a:rPr>
              <a:t> has become a leading provider of integrated process safety and risk management solutions. </a:t>
            </a:r>
            <a:r>
              <a:rPr lang="en-US" sz="3200" dirty="0" err="1">
                <a:latin typeface="Arial" panose="020B0604020202020204" pitchFamily="34" charset="0"/>
                <a:cs typeface="Arial" panose="020B0604020202020204" pitchFamily="34" charset="0"/>
              </a:rPr>
              <a:t>ioMosaic</a:t>
            </a:r>
            <a:r>
              <a:rPr lang="en-US" sz="3200" dirty="0">
                <a:latin typeface="Arial" panose="020B0604020202020204" pitchFamily="34" charset="0"/>
                <a:cs typeface="Arial" panose="020B0604020202020204" pitchFamily="34" charset="0"/>
              </a:rPr>
              <a:t> has expertise in a wide variety of areas, including pressure relief systems design, process safety management, expert litigation support, laboratory services, training, and software development. </a:t>
            </a:r>
          </a:p>
          <a:p>
            <a:pPr marL="0" lvl="0" indent="0">
              <a:lnSpc>
                <a:spcPts val="3797"/>
              </a:lnSpc>
              <a:spcBef>
                <a:spcPts val="1687"/>
              </a:spcBef>
              <a:buNone/>
            </a:pPr>
            <a:r>
              <a:rPr lang="en-US" sz="3200" dirty="0" err="1">
                <a:latin typeface="Arial" panose="020B0604020202020204" pitchFamily="34" charset="0"/>
                <a:cs typeface="Arial" panose="020B0604020202020204" pitchFamily="34" charset="0"/>
              </a:rPr>
              <a:t>ioMosaic</a:t>
            </a:r>
            <a:r>
              <a:rPr lang="en-US" sz="3200" dirty="0">
                <a:latin typeface="Arial" panose="020B0604020202020204" pitchFamily="34" charset="0"/>
                <a:cs typeface="Arial" panose="020B0604020202020204" pitchFamily="34" charset="0"/>
              </a:rPr>
              <a:t> offers integrated process safety and risk management services to help you manage and reduce episodic risk. Because when safety, efficiency, and compliance are improved, you can sleep better at night. Our extensive expertise allows us the flexibility, resources, and capabilities to determine what you need to reduce and manage episodic risk, maintain compliance, and prevent injuries and catastrophic incidents. </a:t>
            </a:r>
          </a:p>
          <a:p>
            <a:pPr marL="0" lvl="0" indent="0">
              <a:lnSpc>
                <a:spcPts val="3797"/>
              </a:lnSpc>
              <a:spcBef>
                <a:spcPts val="1687"/>
              </a:spcBef>
              <a:buNone/>
            </a:pPr>
            <a:r>
              <a:rPr lang="en-US" sz="3200" dirty="0">
                <a:latin typeface="Arial" panose="020B0604020202020204" pitchFamily="34" charset="0"/>
                <a:cs typeface="Arial" panose="020B0604020202020204" pitchFamily="34" charset="0"/>
              </a:rPr>
              <a:t>Our mission is to help you protect your people, plant, stakeholder value, and our planet. </a:t>
            </a:r>
          </a:p>
          <a:p>
            <a:pPr marL="0" lvl="0" indent="0">
              <a:lnSpc>
                <a:spcPts val="3797"/>
              </a:lnSpc>
              <a:spcBef>
                <a:spcPts val="1687"/>
              </a:spcBef>
              <a:buNone/>
            </a:pPr>
            <a:r>
              <a:rPr lang="en-US" sz="3200" dirty="0">
                <a:latin typeface="Arial" panose="020B0604020202020204" pitchFamily="34" charset="0"/>
                <a:cs typeface="Arial" panose="020B0604020202020204" pitchFamily="34" charset="0"/>
              </a:rPr>
              <a:t>For more information on </a:t>
            </a:r>
            <a:r>
              <a:rPr lang="en-US" sz="3200" dirty="0" err="1">
                <a:latin typeface="Arial" panose="020B0604020202020204" pitchFamily="34" charset="0"/>
                <a:cs typeface="Arial" panose="020B0604020202020204" pitchFamily="34" charset="0"/>
              </a:rPr>
              <a:t>ioMosaic</a:t>
            </a:r>
            <a:r>
              <a:rPr lang="en-US" sz="3200" dirty="0">
                <a:latin typeface="Arial" panose="020B0604020202020204" pitchFamily="34" charset="0"/>
                <a:cs typeface="Arial" panose="020B0604020202020204" pitchFamily="34" charset="0"/>
              </a:rPr>
              <a:t>, please visit:  </a:t>
            </a:r>
            <a:r>
              <a:rPr lang="en-US" sz="3200" b="1" dirty="0">
                <a:solidFill>
                  <a:srgbClr val="FF0000"/>
                </a:solidFill>
                <a:latin typeface="Arial" panose="020B0604020202020204" pitchFamily="34" charset="0"/>
                <a:cs typeface="Arial" panose="020B0604020202020204" pitchFamily="34" charset="0"/>
              </a:rPr>
              <a:t>www.ioMosaic.com</a:t>
            </a:r>
            <a:endParaRPr lang="en-US" sz="3200" dirty="0"/>
          </a:p>
        </p:txBody>
      </p:sp>
      <p:sp>
        <p:nvSpPr>
          <p:cNvPr id="9" name="Slide Number Placeholder 5"/>
          <p:cNvSpPr>
            <a:spLocks noGrp="1"/>
          </p:cNvSpPr>
          <p:nvPr>
            <p:ph type="sldNum" sz="quarter" idx="12"/>
          </p:nvPr>
        </p:nvSpPr>
        <p:spPr>
          <a:xfrm>
            <a:off x="17784589" y="9786448"/>
            <a:ext cx="503412" cy="411480"/>
          </a:xfrm>
          <a:prstGeom prst="rect">
            <a:avLst/>
          </a:prstGeom>
        </p:spPr>
        <p:txBody>
          <a:bodyPr lIns="0" tIns="0" rIns="0" bIns="0"/>
          <a:lstStyle>
            <a:lvl1pPr algn="ctr">
              <a:defRPr sz="1400" b="1">
                <a:solidFill>
                  <a:srgbClr val="002E6D"/>
                </a:solidFill>
                <a:latin typeface="Arial" panose="020B0604020202020204" pitchFamily="34" charset="0"/>
                <a:cs typeface="Arial" panose="020B0604020202020204" pitchFamily="34" charset="0"/>
              </a:defRPr>
            </a:lvl1pPr>
          </a:lstStyle>
          <a:p>
            <a:fld id="{7AF1C4F9-7E23-1E46-9462-79C538019D53}" type="slidenum">
              <a:rPr lang="en-US" smtClean="0"/>
              <a:pPr/>
              <a:t>‹#›</a:t>
            </a:fld>
            <a:endParaRPr lang="en-US" dirty="0"/>
          </a:p>
        </p:txBody>
      </p:sp>
    </p:spTree>
    <p:extLst>
      <p:ext uri="{BB962C8B-B14F-4D97-AF65-F5344CB8AC3E}">
        <p14:creationId xmlns:p14="http://schemas.microsoft.com/office/powerpoint/2010/main" val="357321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ioMosaic_Cover with Blue ISO Log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4AD67-54B6-44F1-BE06-5651AD1EBBEF}"/>
              </a:ext>
            </a:extLst>
          </p:cNvPr>
          <p:cNvPicPr>
            <a:picLocks/>
          </p:cNvPicPr>
          <p:nvPr userDrawn="1"/>
        </p:nvPicPr>
        <p:blipFill>
          <a:blip r:embed="rId2"/>
          <a:srcRect/>
          <a:stretch/>
        </p:blipFill>
        <p:spPr>
          <a:xfrm>
            <a:off x="0" y="0"/>
            <a:ext cx="18288000" cy="10287000"/>
          </a:xfrm>
          <a:prstGeom prst="rect">
            <a:avLst/>
          </a:prstGeom>
        </p:spPr>
      </p:pic>
      <p:cxnSp>
        <p:nvCxnSpPr>
          <p:cNvPr id="7" name="Straight Connector 6"/>
          <p:cNvCxnSpPr>
            <a:cxnSpLocks/>
          </p:cNvCxnSpPr>
          <p:nvPr userDrawn="1"/>
        </p:nvCxnSpPr>
        <p:spPr>
          <a:xfrm>
            <a:off x="1410956" y="3878319"/>
            <a:ext cx="15391448" cy="0"/>
          </a:xfrm>
          <a:prstGeom prst="line">
            <a:avLst/>
          </a:prstGeom>
          <a:ln w="6350">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8" name="Text Placeholder 15"/>
          <p:cNvSpPr>
            <a:spLocks noGrp="1"/>
          </p:cNvSpPr>
          <p:nvPr>
            <p:ph type="body" sz="quarter" idx="10" hasCustomPrompt="1"/>
          </p:nvPr>
        </p:nvSpPr>
        <p:spPr>
          <a:xfrm>
            <a:off x="1425946" y="3256441"/>
            <a:ext cx="15376458" cy="588168"/>
          </a:xfrm>
          <a:prstGeom prst="rect">
            <a:avLst/>
          </a:prstGeom>
        </p:spPr>
        <p:txBody>
          <a:bodyPr>
            <a:noAutofit/>
          </a:bodyPr>
          <a:lstStyle>
            <a:lvl1pPr marL="0" indent="0">
              <a:buNone/>
              <a:defRPr sz="2500" b="1" baseline="0">
                <a:solidFill>
                  <a:schemeClr val="bg1"/>
                </a:solidFill>
              </a:defRPr>
            </a:lvl1pPr>
          </a:lstStyle>
          <a:p>
            <a:pPr lvl="0"/>
            <a:r>
              <a:rPr lang="en-US" dirty="0"/>
              <a:t>Date / Event location</a:t>
            </a:r>
          </a:p>
        </p:txBody>
      </p:sp>
      <p:sp>
        <p:nvSpPr>
          <p:cNvPr id="9" name="Text Placeholder 19"/>
          <p:cNvSpPr>
            <a:spLocks noGrp="1"/>
          </p:cNvSpPr>
          <p:nvPr>
            <p:ph type="body" sz="quarter" idx="12" hasCustomPrompt="1"/>
          </p:nvPr>
        </p:nvSpPr>
        <p:spPr>
          <a:xfrm>
            <a:off x="1425946" y="3975416"/>
            <a:ext cx="15376458" cy="801980"/>
          </a:xfrm>
          <a:prstGeom prst="rect">
            <a:avLst/>
          </a:prstGeom>
        </p:spPr>
        <p:txBody>
          <a:bodyPr>
            <a:noAutofit/>
          </a:bodyPr>
          <a:lstStyle>
            <a:lvl1pPr marL="0" indent="0">
              <a:buNone/>
              <a:defRPr b="1">
                <a:solidFill>
                  <a:schemeClr val="bg1"/>
                </a:solidFill>
              </a:defRPr>
            </a:lvl1pPr>
          </a:lstStyle>
          <a:p>
            <a:pPr lvl="0"/>
            <a:r>
              <a:rPr lang="en-US" dirty="0"/>
              <a:t>Presentation Title</a:t>
            </a:r>
          </a:p>
        </p:txBody>
      </p:sp>
      <p:sp>
        <p:nvSpPr>
          <p:cNvPr id="11" name="TextBox 10"/>
          <p:cNvSpPr txBox="1"/>
          <p:nvPr userDrawn="1"/>
        </p:nvSpPr>
        <p:spPr>
          <a:xfrm>
            <a:off x="0" y="8931827"/>
            <a:ext cx="15481300" cy="1125308"/>
          </a:xfrm>
          <a:prstGeom prst="rect">
            <a:avLst/>
          </a:prstGeom>
          <a:noFill/>
        </p:spPr>
        <p:txBody>
          <a:bodyPr wrap="square" lIns="128583" tIns="64291" rIns="128583" bIns="64291" rtlCol="0">
            <a:noAutofit/>
          </a:bodyPr>
          <a:lstStyle/>
          <a:p>
            <a:pPr algn="ctr" rtl="0">
              <a:spcAft>
                <a:spcPts val="1687"/>
              </a:spcAft>
            </a:pPr>
            <a:r>
              <a:rPr lang="en-US" sz="1700" b="1" i="0" u="none" strike="noStrike" kern="1200" baseline="0" dirty="0">
                <a:solidFill>
                  <a:schemeClr val="bg1"/>
                </a:solidFill>
                <a:latin typeface="Arial" panose="020B0604020202020204" pitchFamily="34" charset="0"/>
                <a:ea typeface="+mn-ea"/>
                <a:cs typeface="Arial" panose="020B0604020202020204" pitchFamily="34" charset="0"/>
              </a:rPr>
              <a:t>© </a:t>
            </a:r>
            <a:r>
              <a:rPr lang="en-US" sz="1700" b="1" i="0" u="none" strike="noStrike" kern="1200" baseline="0" dirty="0" err="1">
                <a:solidFill>
                  <a:schemeClr val="bg1"/>
                </a:solidFill>
                <a:latin typeface="Arial" panose="020B0604020202020204" pitchFamily="34" charset="0"/>
                <a:ea typeface="+mn-ea"/>
                <a:cs typeface="Arial" panose="020B0604020202020204" pitchFamily="34" charset="0"/>
              </a:rPr>
              <a:t>ioMosaic</a:t>
            </a:r>
            <a:r>
              <a:rPr lang="en-US" sz="1700" b="1" i="0" u="none" strike="noStrike" kern="1200" baseline="0" dirty="0">
                <a:solidFill>
                  <a:schemeClr val="bg1"/>
                </a:solidFill>
                <a:latin typeface="Arial" panose="020B0604020202020204" pitchFamily="34" charset="0"/>
                <a:ea typeface="+mn-ea"/>
                <a:cs typeface="Arial" panose="020B0604020202020204" pitchFamily="34" charset="0"/>
              </a:rPr>
              <a:t> Corporation</a:t>
            </a:r>
          </a:p>
          <a:p>
            <a:pPr algn="ctr" rtl="0"/>
            <a:r>
              <a:rPr lang="en-US" sz="1700" b="0" i="0" u="none" strike="noStrike" kern="1200" baseline="0" dirty="0">
                <a:solidFill>
                  <a:schemeClr val="bg1"/>
                </a:solidFill>
                <a:latin typeface="Arial" panose="020B0604020202020204" pitchFamily="34" charset="0"/>
                <a:ea typeface="+mn-ea"/>
                <a:cs typeface="Arial" panose="020B0604020202020204" pitchFamily="34" charset="0"/>
              </a:rPr>
              <a:t>Any information contained in this document is copyrighted, proprietary, and confidential in nature belonging exclusively to </a:t>
            </a:r>
            <a:r>
              <a:rPr lang="en-US" sz="1700" b="0" i="0" u="none" strike="noStrike" kern="1200" baseline="0" dirty="0" err="1">
                <a:solidFill>
                  <a:schemeClr val="bg1"/>
                </a:solidFill>
                <a:latin typeface="Arial" panose="020B0604020202020204" pitchFamily="34" charset="0"/>
                <a:ea typeface="+mn-ea"/>
                <a:cs typeface="Arial" panose="020B0604020202020204" pitchFamily="34" charset="0"/>
              </a:rPr>
              <a:t>ioMosaic</a:t>
            </a:r>
            <a:r>
              <a:rPr lang="en-US" sz="1700" b="0" i="0" u="none" strike="noStrike" kern="1200" baseline="0" dirty="0">
                <a:solidFill>
                  <a:schemeClr val="bg1"/>
                </a:solidFill>
                <a:latin typeface="Arial" panose="020B0604020202020204" pitchFamily="34" charset="0"/>
                <a:ea typeface="+mn-ea"/>
                <a:cs typeface="Arial" panose="020B0604020202020204" pitchFamily="34" charset="0"/>
              </a:rPr>
              <a:t> Corporation. </a:t>
            </a:r>
          </a:p>
          <a:p>
            <a:pPr algn="ctr" rtl="0"/>
            <a:r>
              <a:rPr lang="en-US" sz="1700" b="0" i="0" u="none" strike="noStrike" kern="1200" baseline="0" dirty="0">
                <a:solidFill>
                  <a:schemeClr val="bg1"/>
                </a:solidFill>
                <a:latin typeface="Arial" panose="020B0604020202020204" pitchFamily="34" charset="0"/>
                <a:ea typeface="+mn-ea"/>
                <a:cs typeface="Arial" panose="020B0604020202020204" pitchFamily="34" charset="0"/>
              </a:rPr>
              <a:t>Any reproduction, circulation, or redistribution is strictly prohibited without explicit written permission of ioMosaic Corporation.</a:t>
            </a:r>
          </a:p>
        </p:txBody>
      </p:sp>
      <p:pic>
        <p:nvPicPr>
          <p:cNvPr id="15" name="Picture 14">
            <a:extLst>
              <a:ext uri="{FF2B5EF4-FFF2-40B4-BE49-F238E27FC236}">
                <a16:creationId xmlns:a16="http://schemas.microsoft.com/office/drawing/2014/main" id="{8C1141D7-C4F2-47F2-A6D9-EF9AB03B4E51}"/>
              </a:ext>
            </a:extLst>
          </p:cNvPr>
          <p:cNvPicPr>
            <a:picLocks noChangeAspect="1"/>
          </p:cNvPicPr>
          <p:nvPr userDrawn="1"/>
        </p:nvPicPr>
        <p:blipFill>
          <a:blip r:embed="rId3"/>
          <a:stretch>
            <a:fillRect/>
          </a:stretch>
        </p:blipFill>
        <p:spPr>
          <a:xfrm>
            <a:off x="580458" y="618334"/>
            <a:ext cx="6178688" cy="1414998"/>
          </a:xfrm>
          <a:prstGeom prst="rect">
            <a:avLst/>
          </a:prstGeom>
        </p:spPr>
      </p:pic>
      <p:sp>
        <p:nvSpPr>
          <p:cNvPr id="12" name="Text Placeholder 21">
            <a:extLst>
              <a:ext uri="{FF2B5EF4-FFF2-40B4-BE49-F238E27FC236}">
                <a16:creationId xmlns:a16="http://schemas.microsoft.com/office/drawing/2014/main" id="{5A44166B-9C80-420F-91DE-87D16C89A9A9}"/>
              </a:ext>
            </a:extLst>
          </p:cNvPr>
          <p:cNvSpPr>
            <a:spLocks noGrp="1"/>
          </p:cNvSpPr>
          <p:nvPr>
            <p:ph type="body" sz="quarter" idx="13" hasCustomPrompt="1"/>
          </p:nvPr>
        </p:nvSpPr>
        <p:spPr>
          <a:xfrm>
            <a:off x="1425945" y="5669079"/>
            <a:ext cx="7953377" cy="2033525"/>
          </a:xfrm>
          <a:prstGeom prst="rect">
            <a:avLst/>
          </a:prstGeom>
        </p:spPr>
        <p:txBody>
          <a:bodyPr>
            <a:noAutofit/>
          </a:bodyPr>
          <a:lstStyle>
            <a:lvl1pPr marL="0" indent="0">
              <a:buFontTx/>
              <a:buNone/>
              <a:defRPr sz="2800" b="1" i="1">
                <a:solidFill>
                  <a:schemeClr val="bg1"/>
                </a:solidFill>
              </a:defRPr>
            </a:lvl1pPr>
          </a:lstStyle>
          <a:p>
            <a:pPr lvl="0"/>
            <a:r>
              <a:rPr lang="en-US" dirty="0"/>
              <a:t>Presenter name, title, email@ioMosaic.com</a:t>
            </a:r>
          </a:p>
        </p:txBody>
      </p:sp>
      <p:sp>
        <p:nvSpPr>
          <p:cNvPr id="10" name="Footer Placeholder 5">
            <a:extLst>
              <a:ext uri="{FF2B5EF4-FFF2-40B4-BE49-F238E27FC236}">
                <a16:creationId xmlns:a16="http://schemas.microsoft.com/office/drawing/2014/main" id="{60525E2A-155A-437B-A9AA-BB1D67699821}"/>
              </a:ext>
            </a:extLst>
          </p:cNvPr>
          <p:cNvSpPr txBox="1">
            <a:spLocks/>
          </p:cNvSpPr>
          <p:nvPr userDrawn="1"/>
        </p:nvSpPr>
        <p:spPr>
          <a:xfrm>
            <a:off x="15443201" y="8268660"/>
            <a:ext cx="2235207" cy="511714"/>
          </a:xfrm>
          <a:prstGeom prst="rect">
            <a:avLst/>
          </a:prstGeom>
        </p:spPr>
        <p:txBody>
          <a:bodyPr anchor="ctr" anchorCtr="0"/>
          <a:lstStyle>
            <a:defPPr>
              <a:defRPr lang="en-US"/>
            </a:defPPr>
            <a:lvl1pPr marL="0" algn="l" defTabSz="481211" rtl="0" eaLnBrk="1" latinLnBrk="0" hangingPunct="1">
              <a:defRPr sz="900" b="1" kern="1200">
                <a:solidFill>
                  <a:srgbClr val="919195"/>
                </a:solidFill>
                <a:latin typeface="Arial" panose="020B0604020202020204" pitchFamily="34" charset="0"/>
                <a:ea typeface="+mn-ea"/>
                <a:cs typeface="Arial" panose="020B0604020202020204" pitchFamily="34" charset="0"/>
              </a:defRPr>
            </a:lvl1pPr>
            <a:lvl2pPr marL="481211" algn="l" defTabSz="481211" rtl="0" eaLnBrk="1" latinLnBrk="0" hangingPunct="1">
              <a:defRPr sz="1900" kern="1200">
                <a:solidFill>
                  <a:schemeClr val="tx1"/>
                </a:solidFill>
                <a:latin typeface="+mn-lt"/>
                <a:ea typeface="+mn-ea"/>
                <a:cs typeface="+mn-cs"/>
              </a:defRPr>
            </a:lvl2pPr>
            <a:lvl3pPr marL="962423" algn="l" defTabSz="481211" rtl="0" eaLnBrk="1" latinLnBrk="0" hangingPunct="1">
              <a:defRPr sz="1900" kern="1200">
                <a:solidFill>
                  <a:schemeClr val="tx1"/>
                </a:solidFill>
                <a:latin typeface="+mn-lt"/>
                <a:ea typeface="+mn-ea"/>
                <a:cs typeface="+mn-cs"/>
              </a:defRPr>
            </a:lvl3pPr>
            <a:lvl4pPr marL="1443635" algn="l" defTabSz="481211" rtl="0" eaLnBrk="1" latinLnBrk="0" hangingPunct="1">
              <a:defRPr sz="1900" kern="1200">
                <a:solidFill>
                  <a:schemeClr val="tx1"/>
                </a:solidFill>
                <a:latin typeface="+mn-lt"/>
                <a:ea typeface="+mn-ea"/>
                <a:cs typeface="+mn-cs"/>
              </a:defRPr>
            </a:lvl4pPr>
            <a:lvl5pPr marL="1924847" algn="l" defTabSz="481211" rtl="0" eaLnBrk="1" latinLnBrk="0" hangingPunct="1">
              <a:defRPr sz="1900" kern="1200">
                <a:solidFill>
                  <a:schemeClr val="tx1"/>
                </a:solidFill>
                <a:latin typeface="+mn-lt"/>
                <a:ea typeface="+mn-ea"/>
                <a:cs typeface="+mn-cs"/>
              </a:defRPr>
            </a:lvl5pPr>
            <a:lvl6pPr marL="2406058" algn="l" defTabSz="481211" rtl="0" eaLnBrk="1" latinLnBrk="0" hangingPunct="1">
              <a:defRPr sz="1900" kern="1200">
                <a:solidFill>
                  <a:schemeClr val="tx1"/>
                </a:solidFill>
                <a:latin typeface="+mn-lt"/>
                <a:ea typeface="+mn-ea"/>
                <a:cs typeface="+mn-cs"/>
              </a:defRPr>
            </a:lvl6pPr>
            <a:lvl7pPr marL="2887269" algn="l" defTabSz="481211" rtl="0" eaLnBrk="1" latinLnBrk="0" hangingPunct="1">
              <a:defRPr sz="1900" kern="1200">
                <a:solidFill>
                  <a:schemeClr val="tx1"/>
                </a:solidFill>
                <a:latin typeface="+mn-lt"/>
                <a:ea typeface="+mn-ea"/>
                <a:cs typeface="+mn-cs"/>
              </a:defRPr>
            </a:lvl7pPr>
            <a:lvl8pPr marL="3368481" algn="l" defTabSz="481211" rtl="0" eaLnBrk="1" latinLnBrk="0" hangingPunct="1">
              <a:defRPr sz="1900" kern="1200">
                <a:solidFill>
                  <a:schemeClr val="tx1"/>
                </a:solidFill>
                <a:latin typeface="+mn-lt"/>
                <a:ea typeface="+mn-ea"/>
                <a:cs typeface="+mn-cs"/>
              </a:defRPr>
            </a:lvl8pPr>
            <a:lvl9pPr marL="3849693" algn="l" defTabSz="481211" rtl="0" eaLnBrk="1" latinLnBrk="0" hangingPunct="1">
              <a:defRPr sz="1900" kern="1200">
                <a:solidFill>
                  <a:schemeClr val="tx1"/>
                </a:solidFill>
                <a:latin typeface="+mn-lt"/>
                <a:ea typeface="+mn-ea"/>
                <a:cs typeface="+mn-cs"/>
              </a:defRPr>
            </a:lvl9pPr>
          </a:lstStyle>
          <a:p>
            <a:pPr algn="l"/>
            <a:r>
              <a:rPr lang="en-US" sz="1200" dirty="0">
                <a:solidFill>
                  <a:schemeClr val="bg1"/>
                </a:solidFill>
              </a:rPr>
              <a:t>QMS_7.3_7.4.F06 Rev.9</a:t>
            </a:r>
          </a:p>
        </p:txBody>
      </p:sp>
    </p:spTree>
    <p:extLst>
      <p:ext uri="{BB962C8B-B14F-4D97-AF65-F5344CB8AC3E}">
        <p14:creationId xmlns:p14="http://schemas.microsoft.com/office/powerpoint/2010/main" val="186980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oMosaic_Text Body Layout with Source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2D55FF-AE87-446F-A399-2836527058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36"/>
            <a:ext cx="18282583" cy="10287000"/>
          </a:xfrm>
          <a:prstGeom prst="rect">
            <a:avLst/>
          </a:prstGeom>
        </p:spPr>
      </p:pic>
      <p:sp>
        <p:nvSpPr>
          <p:cNvPr id="2" name="Title 1"/>
          <p:cNvSpPr>
            <a:spLocks noGrp="1"/>
          </p:cNvSpPr>
          <p:nvPr>
            <p:ph type="title"/>
          </p:nvPr>
        </p:nvSpPr>
        <p:spPr>
          <a:xfrm>
            <a:off x="725726" y="428635"/>
            <a:ext cx="16770590" cy="1378408"/>
          </a:xfrm>
          <a:prstGeom prst="rect">
            <a:avLst/>
          </a:prstGeom>
        </p:spPr>
        <p:txBody>
          <a:bodyPr lIns="0" tIns="0" bIns="0" anchor="t" anchorCtr="0">
            <a:noAutofit/>
          </a:bodyPr>
          <a:lstStyle>
            <a:lvl1pPr algn="l">
              <a:defRPr sz="4400" b="1" i="0">
                <a:solidFill>
                  <a:srgbClr val="002E6D"/>
                </a:solidFill>
                <a:latin typeface="Arial"/>
              </a:defRPr>
            </a:lvl1pPr>
          </a:lstStyle>
          <a:p>
            <a:r>
              <a:rPr lang="en-US" dirty="0"/>
              <a:t>Click to edit Master title style</a:t>
            </a:r>
          </a:p>
        </p:txBody>
      </p:sp>
      <p:sp>
        <p:nvSpPr>
          <p:cNvPr id="6" name="Footer Placeholder 5"/>
          <p:cNvSpPr>
            <a:spLocks noGrp="1"/>
          </p:cNvSpPr>
          <p:nvPr>
            <p:ph type="ftr" sz="quarter" idx="11"/>
          </p:nvPr>
        </p:nvSpPr>
        <p:spPr>
          <a:xfrm>
            <a:off x="2" y="9732564"/>
            <a:ext cx="12198094" cy="547688"/>
          </a:xfrm>
          <a:prstGeom prst="rect">
            <a:avLst/>
          </a:prstGeom>
        </p:spPr>
        <p:txBody>
          <a:bodyPr/>
          <a:lstStyle>
            <a:lvl1pPr algn="l">
              <a:defRPr sz="1400" b="1">
                <a:solidFill>
                  <a:srgbClr val="919195"/>
                </a:solidFill>
                <a:latin typeface="Arial" panose="020B0604020202020204" pitchFamily="34" charset="0"/>
                <a:cs typeface="Arial" panose="020B0604020202020204" pitchFamily="34" charset="0"/>
              </a:defRPr>
            </a:lvl1pPr>
          </a:lstStyle>
          <a:p>
            <a:r>
              <a:rPr lang="en-US"/>
              <a:t>© ioMosaic Corporation</a:t>
            </a:r>
            <a:endParaRPr lang="en-US" dirty="0"/>
          </a:p>
        </p:txBody>
      </p:sp>
      <p:sp>
        <p:nvSpPr>
          <p:cNvPr id="9" name="Slide Number Placeholder 5"/>
          <p:cNvSpPr>
            <a:spLocks noGrp="1"/>
          </p:cNvSpPr>
          <p:nvPr>
            <p:ph type="sldNum" sz="quarter" idx="12"/>
          </p:nvPr>
        </p:nvSpPr>
        <p:spPr>
          <a:xfrm>
            <a:off x="17784589" y="9786448"/>
            <a:ext cx="503412" cy="411480"/>
          </a:xfrm>
          <a:prstGeom prst="rect">
            <a:avLst/>
          </a:prstGeom>
        </p:spPr>
        <p:txBody>
          <a:bodyPr lIns="0" tIns="0" rIns="0" bIns="0"/>
          <a:lstStyle>
            <a:lvl1pPr algn="ctr">
              <a:defRPr sz="1400" b="1">
                <a:solidFill>
                  <a:srgbClr val="002E6D"/>
                </a:solidFill>
                <a:latin typeface="Arial" panose="020B0604020202020204" pitchFamily="34" charset="0"/>
                <a:cs typeface="Arial" panose="020B0604020202020204" pitchFamily="34" charset="0"/>
              </a:defRPr>
            </a:lvl1pPr>
          </a:lstStyle>
          <a:p>
            <a:fld id="{7AF1C4F9-7E23-1E46-9462-79C538019D53}" type="slidenum">
              <a:rPr lang="en-US" smtClean="0"/>
              <a:pPr/>
              <a:t>‹#›</a:t>
            </a:fld>
            <a:endParaRPr lang="en-US" dirty="0"/>
          </a:p>
        </p:txBody>
      </p:sp>
      <p:pic>
        <p:nvPicPr>
          <p:cNvPr id="11" name="Picture 10">
            <a:extLst>
              <a:ext uri="{FF2B5EF4-FFF2-40B4-BE49-F238E27FC236}">
                <a16:creationId xmlns:a16="http://schemas.microsoft.com/office/drawing/2014/main" id="{D4365197-8C2A-4FAB-8DAB-4F3E0B4D5A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90502" y="9732564"/>
            <a:ext cx="2171270" cy="411480"/>
          </a:xfrm>
          <a:prstGeom prst="rect">
            <a:avLst/>
          </a:prstGeom>
        </p:spPr>
      </p:pic>
      <p:sp>
        <p:nvSpPr>
          <p:cNvPr id="10" name="Text Placeholder 20">
            <a:extLst>
              <a:ext uri="{FF2B5EF4-FFF2-40B4-BE49-F238E27FC236}">
                <a16:creationId xmlns:a16="http://schemas.microsoft.com/office/drawing/2014/main" id="{AD15E1BF-55E9-4067-8A43-D67B5F03914E}"/>
              </a:ext>
            </a:extLst>
          </p:cNvPr>
          <p:cNvSpPr>
            <a:spLocks noGrp="1"/>
          </p:cNvSpPr>
          <p:nvPr>
            <p:ph type="body" sz="quarter" idx="18" hasCustomPrompt="1"/>
          </p:nvPr>
        </p:nvSpPr>
        <p:spPr>
          <a:xfrm>
            <a:off x="725726" y="9243411"/>
            <a:ext cx="16770589" cy="345290"/>
          </a:xfrm>
          <a:prstGeom prst="rect">
            <a:avLst/>
          </a:prstGeom>
        </p:spPr>
        <p:txBody>
          <a:bodyPr lIns="0" tIns="0" rIns="0" bIns="0"/>
          <a:lstStyle>
            <a:lvl1pPr marL="0" indent="0" algn="ctr">
              <a:buNone/>
              <a:defRPr sz="1200" b="0">
                <a:solidFill>
                  <a:schemeClr val="bg1">
                    <a:lumMod val="50000"/>
                  </a:schemeClr>
                </a:solidFill>
              </a:defRPr>
            </a:lvl1pPr>
          </a:lstStyle>
          <a:p>
            <a:pPr lvl="0"/>
            <a:r>
              <a:rPr lang="en-US" dirty="0"/>
              <a:t>Click to edit source style: Source: complete if required 	</a:t>
            </a:r>
            <a:endParaRPr lang="en-GB" dirty="0"/>
          </a:p>
        </p:txBody>
      </p:sp>
      <p:sp>
        <p:nvSpPr>
          <p:cNvPr id="12" name="Content Placeholder 24">
            <a:extLst>
              <a:ext uri="{FF2B5EF4-FFF2-40B4-BE49-F238E27FC236}">
                <a16:creationId xmlns:a16="http://schemas.microsoft.com/office/drawing/2014/main" id="{F7C19B64-77C1-405C-9DD9-D3BB62DF8AFF}"/>
              </a:ext>
            </a:extLst>
          </p:cNvPr>
          <p:cNvSpPr>
            <a:spLocks noGrp="1"/>
          </p:cNvSpPr>
          <p:nvPr>
            <p:ph sz="quarter" idx="15" hasCustomPrompt="1"/>
          </p:nvPr>
        </p:nvSpPr>
        <p:spPr>
          <a:xfrm>
            <a:off x="725727" y="2256415"/>
            <a:ext cx="16770590" cy="6829822"/>
          </a:xfrm>
          <a:prstGeom prst="rect">
            <a:avLst/>
          </a:prstGeom>
        </p:spPr>
        <p:txBody>
          <a:bodyPr lIns="0" tIns="0" rIns="0"/>
          <a:lstStyle>
            <a:lvl1pPr marL="601631" indent="-601631">
              <a:lnSpc>
                <a:spcPct val="150000"/>
              </a:lnSpc>
              <a:buSzPct val="85000"/>
              <a:buFontTx/>
              <a:buBlip>
                <a:blip r:embed="rId4"/>
              </a:buBlip>
              <a:defRPr lang="en-US" sz="3200" b="0" kern="1200" baseline="0" dirty="0" smtClean="0">
                <a:solidFill>
                  <a:srgbClr val="2D2A26"/>
                </a:solidFill>
                <a:latin typeface="Arial"/>
                <a:ea typeface="+mn-ea"/>
                <a:cs typeface="+mn-cs"/>
              </a:defRPr>
            </a:lvl1pPr>
            <a:lvl2pPr marL="1303532" indent="-501357">
              <a:lnSpc>
                <a:spcPct val="100000"/>
              </a:lnSpc>
              <a:buSzPct val="70000"/>
              <a:buFontTx/>
              <a:buBlip>
                <a:blip r:embed="rId5"/>
              </a:buBlip>
              <a:defRPr sz="3000">
                <a:solidFill>
                  <a:srgbClr val="2D2A26"/>
                </a:solidFill>
              </a:defRPr>
            </a:lvl2pPr>
            <a:lvl3pPr marL="2005432" indent="-401088">
              <a:lnSpc>
                <a:spcPct val="100000"/>
              </a:lnSpc>
              <a:buSzPct val="70000"/>
              <a:buFontTx/>
              <a:buBlip>
                <a:blip r:embed="rId6"/>
              </a:buBlip>
              <a:defRPr sz="2800">
                <a:solidFill>
                  <a:srgbClr val="2D2A26"/>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9208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ioMosaic_Text Body Layout without Source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2D55FF-AE87-446F-A399-2836527058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36"/>
            <a:ext cx="18282583" cy="10287000"/>
          </a:xfrm>
          <a:prstGeom prst="rect">
            <a:avLst/>
          </a:prstGeom>
        </p:spPr>
      </p:pic>
      <p:sp>
        <p:nvSpPr>
          <p:cNvPr id="2" name="Title 1"/>
          <p:cNvSpPr>
            <a:spLocks noGrp="1"/>
          </p:cNvSpPr>
          <p:nvPr>
            <p:ph type="title"/>
          </p:nvPr>
        </p:nvSpPr>
        <p:spPr>
          <a:xfrm>
            <a:off x="725726" y="428635"/>
            <a:ext cx="16770590" cy="1378408"/>
          </a:xfrm>
          <a:prstGeom prst="rect">
            <a:avLst/>
          </a:prstGeom>
        </p:spPr>
        <p:txBody>
          <a:bodyPr lIns="0" tIns="0" bIns="0" anchor="t" anchorCtr="0">
            <a:noAutofit/>
          </a:bodyPr>
          <a:lstStyle>
            <a:lvl1pPr algn="l">
              <a:defRPr sz="4400" b="1" i="0">
                <a:solidFill>
                  <a:srgbClr val="002E6D"/>
                </a:solidFill>
                <a:latin typeface="Arial"/>
              </a:defRPr>
            </a:lvl1pPr>
          </a:lstStyle>
          <a:p>
            <a:r>
              <a:rPr lang="en-US" dirty="0"/>
              <a:t>Click to edit Master title style</a:t>
            </a:r>
          </a:p>
        </p:txBody>
      </p:sp>
      <p:sp>
        <p:nvSpPr>
          <p:cNvPr id="6" name="Footer Placeholder 5"/>
          <p:cNvSpPr>
            <a:spLocks noGrp="1"/>
          </p:cNvSpPr>
          <p:nvPr>
            <p:ph type="ftr" sz="quarter" idx="11"/>
          </p:nvPr>
        </p:nvSpPr>
        <p:spPr>
          <a:xfrm>
            <a:off x="2" y="9732564"/>
            <a:ext cx="12198094" cy="547688"/>
          </a:xfrm>
          <a:prstGeom prst="rect">
            <a:avLst/>
          </a:prstGeom>
        </p:spPr>
        <p:txBody>
          <a:bodyPr/>
          <a:lstStyle>
            <a:lvl1pPr algn="l">
              <a:defRPr sz="1400" b="1">
                <a:solidFill>
                  <a:srgbClr val="919195"/>
                </a:solidFill>
                <a:latin typeface="Arial" panose="020B0604020202020204" pitchFamily="34" charset="0"/>
                <a:cs typeface="Arial" panose="020B0604020202020204" pitchFamily="34" charset="0"/>
              </a:defRPr>
            </a:lvl1pPr>
          </a:lstStyle>
          <a:p>
            <a:r>
              <a:rPr lang="en-US"/>
              <a:t>© ioMosaic Corporation</a:t>
            </a:r>
            <a:endParaRPr lang="en-US" dirty="0"/>
          </a:p>
        </p:txBody>
      </p:sp>
      <p:sp>
        <p:nvSpPr>
          <p:cNvPr id="9" name="Slide Number Placeholder 5"/>
          <p:cNvSpPr>
            <a:spLocks noGrp="1"/>
          </p:cNvSpPr>
          <p:nvPr>
            <p:ph type="sldNum" sz="quarter" idx="12"/>
          </p:nvPr>
        </p:nvSpPr>
        <p:spPr>
          <a:xfrm>
            <a:off x="17784589" y="9786448"/>
            <a:ext cx="503412" cy="411480"/>
          </a:xfrm>
          <a:prstGeom prst="rect">
            <a:avLst/>
          </a:prstGeom>
        </p:spPr>
        <p:txBody>
          <a:bodyPr lIns="0" tIns="0" rIns="0" bIns="0"/>
          <a:lstStyle>
            <a:lvl1pPr algn="ctr">
              <a:defRPr sz="1400" b="1">
                <a:solidFill>
                  <a:srgbClr val="002E6D"/>
                </a:solidFill>
                <a:latin typeface="Arial" panose="020B0604020202020204" pitchFamily="34" charset="0"/>
                <a:cs typeface="Arial" panose="020B0604020202020204" pitchFamily="34" charset="0"/>
              </a:defRPr>
            </a:lvl1pPr>
          </a:lstStyle>
          <a:p>
            <a:fld id="{7AF1C4F9-7E23-1E46-9462-79C538019D53}" type="slidenum">
              <a:rPr lang="en-US" smtClean="0"/>
              <a:pPr/>
              <a:t>‹#›</a:t>
            </a:fld>
            <a:endParaRPr lang="en-US" dirty="0"/>
          </a:p>
        </p:txBody>
      </p:sp>
      <p:pic>
        <p:nvPicPr>
          <p:cNvPr id="11" name="Picture 10">
            <a:extLst>
              <a:ext uri="{FF2B5EF4-FFF2-40B4-BE49-F238E27FC236}">
                <a16:creationId xmlns:a16="http://schemas.microsoft.com/office/drawing/2014/main" id="{D4365197-8C2A-4FAB-8DAB-4F3E0B4D5A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90502" y="9732564"/>
            <a:ext cx="2171270" cy="411480"/>
          </a:xfrm>
          <a:prstGeom prst="rect">
            <a:avLst/>
          </a:prstGeom>
        </p:spPr>
      </p:pic>
      <p:sp>
        <p:nvSpPr>
          <p:cNvPr id="12" name="Content Placeholder 24">
            <a:extLst>
              <a:ext uri="{FF2B5EF4-FFF2-40B4-BE49-F238E27FC236}">
                <a16:creationId xmlns:a16="http://schemas.microsoft.com/office/drawing/2014/main" id="{F7C19B64-77C1-405C-9DD9-D3BB62DF8AFF}"/>
              </a:ext>
            </a:extLst>
          </p:cNvPr>
          <p:cNvSpPr>
            <a:spLocks noGrp="1"/>
          </p:cNvSpPr>
          <p:nvPr>
            <p:ph sz="quarter" idx="15" hasCustomPrompt="1"/>
          </p:nvPr>
        </p:nvSpPr>
        <p:spPr>
          <a:xfrm>
            <a:off x="725727" y="2256415"/>
            <a:ext cx="16770590" cy="6829822"/>
          </a:xfrm>
          <a:prstGeom prst="rect">
            <a:avLst/>
          </a:prstGeom>
        </p:spPr>
        <p:txBody>
          <a:bodyPr lIns="0" tIns="0" rIns="0"/>
          <a:lstStyle>
            <a:lvl1pPr marL="601631" indent="-601631">
              <a:lnSpc>
                <a:spcPct val="150000"/>
              </a:lnSpc>
              <a:buSzPct val="85000"/>
              <a:buFontTx/>
              <a:buBlip>
                <a:blip r:embed="rId4"/>
              </a:buBlip>
              <a:defRPr lang="en-US" sz="3200" b="0" kern="1200" baseline="0" dirty="0" smtClean="0">
                <a:solidFill>
                  <a:srgbClr val="2D2A26"/>
                </a:solidFill>
                <a:latin typeface="Arial"/>
                <a:ea typeface="+mn-ea"/>
                <a:cs typeface="+mn-cs"/>
              </a:defRPr>
            </a:lvl1pPr>
            <a:lvl2pPr marL="1303532" indent="-501357">
              <a:lnSpc>
                <a:spcPct val="100000"/>
              </a:lnSpc>
              <a:buSzPct val="70000"/>
              <a:buFontTx/>
              <a:buBlip>
                <a:blip r:embed="rId5"/>
              </a:buBlip>
              <a:defRPr sz="3000">
                <a:solidFill>
                  <a:srgbClr val="2D2A26"/>
                </a:solidFill>
              </a:defRPr>
            </a:lvl2pPr>
            <a:lvl3pPr marL="2005432" indent="-401088">
              <a:lnSpc>
                <a:spcPct val="100000"/>
              </a:lnSpc>
              <a:buSzPct val="70000"/>
              <a:buFontTx/>
              <a:buBlip>
                <a:blip r:embed="rId6"/>
              </a:buBlip>
              <a:defRPr sz="2800">
                <a:solidFill>
                  <a:srgbClr val="2D2A26"/>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9590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ioMosaic_Picture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FBE23C-3878-4D4C-8A07-81D26D2523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8" y="0"/>
            <a:ext cx="18282583" cy="10287000"/>
          </a:xfrm>
          <a:prstGeom prst="rect">
            <a:avLst/>
          </a:prstGeom>
        </p:spPr>
      </p:pic>
      <p:pic>
        <p:nvPicPr>
          <p:cNvPr id="8" name="Picture 7">
            <a:extLst>
              <a:ext uri="{FF2B5EF4-FFF2-40B4-BE49-F238E27FC236}">
                <a16:creationId xmlns:a16="http://schemas.microsoft.com/office/drawing/2014/main" id="{5493CD5D-F55C-4BBA-8CE6-CA1912C8FCD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90502" y="9732564"/>
            <a:ext cx="2171270" cy="411480"/>
          </a:xfrm>
          <a:prstGeom prst="rect">
            <a:avLst/>
          </a:prstGeom>
        </p:spPr>
      </p:pic>
      <p:sp>
        <p:nvSpPr>
          <p:cNvPr id="5" name="Picture Placeholder 4"/>
          <p:cNvSpPr>
            <a:spLocks noGrp="1"/>
          </p:cNvSpPr>
          <p:nvPr>
            <p:ph type="pic" sz="quarter" idx="13"/>
          </p:nvPr>
        </p:nvSpPr>
        <p:spPr>
          <a:xfrm>
            <a:off x="725538" y="2089549"/>
            <a:ext cx="16769953" cy="7009999"/>
          </a:xfrm>
          <a:prstGeom prst="rect">
            <a:avLst/>
          </a:prstGeom>
        </p:spPr>
        <p:txBody>
          <a:bodyPr/>
          <a:lstStyle>
            <a:lvl1pPr>
              <a:defRPr sz="3600"/>
            </a:lvl1pPr>
          </a:lstStyle>
          <a:p>
            <a:r>
              <a:rPr lang="en-US" dirty="0"/>
              <a:t>Click icon to add picture</a:t>
            </a:r>
          </a:p>
        </p:txBody>
      </p:sp>
      <p:sp>
        <p:nvSpPr>
          <p:cNvPr id="2" name="Title 1"/>
          <p:cNvSpPr>
            <a:spLocks noGrp="1"/>
          </p:cNvSpPr>
          <p:nvPr>
            <p:ph type="title"/>
          </p:nvPr>
        </p:nvSpPr>
        <p:spPr>
          <a:xfrm>
            <a:off x="725726" y="428635"/>
            <a:ext cx="16770590" cy="1378408"/>
          </a:xfrm>
          <a:prstGeom prst="rect">
            <a:avLst/>
          </a:prstGeom>
        </p:spPr>
        <p:txBody>
          <a:bodyPr lIns="0" tIns="0" bIns="0" anchor="t" anchorCtr="0">
            <a:noAutofit/>
          </a:bodyPr>
          <a:lstStyle>
            <a:lvl1pPr algn="l">
              <a:defRPr sz="4400" b="1" i="0">
                <a:solidFill>
                  <a:srgbClr val="002E6D"/>
                </a:solidFill>
                <a:latin typeface="Arial"/>
              </a:defRPr>
            </a:lvl1pPr>
          </a:lstStyle>
          <a:p>
            <a:r>
              <a:rPr lang="en-US" dirty="0"/>
              <a:t>Click to edit Master title style</a:t>
            </a:r>
          </a:p>
        </p:txBody>
      </p:sp>
      <p:sp>
        <p:nvSpPr>
          <p:cNvPr id="6" name="Footer Placeholder 5"/>
          <p:cNvSpPr>
            <a:spLocks noGrp="1"/>
          </p:cNvSpPr>
          <p:nvPr>
            <p:ph type="ftr" sz="quarter" idx="11"/>
          </p:nvPr>
        </p:nvSpPr>
        <p:spPr>
          <a:xfrm>
            <a:off x="2" y="9732564"/>
            <a:ext cx="11905486" cy="547688"/>
          </a:xfrm>
          <a:prstGeom prst="rect">
            <a:avLst/>
          </a:prstGeom>
        </p:spPr>
        <p:txBody>
          <a:bodyPr/>
          <a:lstStyle>
            <a:lvl1pPr algn="l">
              <a:defRPr sz="1400" b="1">
                <a:solidFill>
                  <a:srgbClr val="919195"/>
                </a:solidFill>
                <a:latin typeface="Arial" panose="020B0604020202020204" pitchFamily="34" charset="0"/>
                <a:cs typeface="Arial" panose="020B0604020202020204" pitchFamily="34" charset="0"/>
              </a:defRPr>
            </a:lvl1pPr>
          </a:lstStyle>
          <a:p>
            <a:r>
              <a:rPr lang="en-US"/>
              <a:t>© ioMosaic Corporation</a:t>
            </a:r>
            <a:endParaRPr lang="en-US" dirty="0"/>
          </a:p>
        </p:txBody>
      </p:sp>
      <p:sp>
        <p:nvSpPr>
          <p:cNvPr id="11" name="Slide Number Placeholder 5"/>
          <p:cNvSpPr>
            <a:spLocks noGrp="1"/>
          </p:cNvSpPr>
          <p:nvPr>
            <p:ph type="sldNum" sz="quarter" idx="12"/>
          </p:nvPr>
        </p:nvSpPr>
        <p:spPr>
          <a:xfrm>
            <a:off x="17784589" y="9786448"/>
            <a:ext cx="503412" cy="411480"/>
          </a:xfrm>
          <a:prstGeom prst="rect">
            <a:avLst/>
          </a:prstGeom>
        </p:spPr>
        <p:txBody>
          <a:bodyPr lIns="0" tIns="0" rIns="0" bIns="0"/>
          <a:lstStyle>
            <a:lvl1pPr algn="ctr">
              <a:defRPr sz="1400" b="1">
                <a:solidFill>
                  <a:srgbClr val="002E6D"/>
                </a:solidFill>
                <a:latin typeface="Arial" panose="020B0604020202020204" pitchFamily="34" charset="0"/>
                <a:cs typeface="Arial" panose="020B0604020202020204" pitchFamily="34" charset="0"/>
              </a:defRPr>
            </a:lvl1pPr>
          </a:lstStyle>
          <a:p>
            <a:fld id="{7AF1C4F9-7E23-1E46-9462-79C538019D53}" type="slidenum">
              <a:rPr lang="en-US" smtClean="0"/>
              <a:pPr/>
              <a:t>‹#›</a:t>
            </a:fld>
            <a:endParaRPr lang="en-US" dirty="0"/>
          </a:p>
        </p:txBody>
      </p:sp>
      <p:sp>
        <p:nvSpPr>
          <p:cNvPr id="10" name="Text Placeholder 20">
            <a:extLst>
              <a:ext uri="{FF2B5EF4-FFF2-40B4-BE49-F238E27FC236}">
                <a16:creationId xmlns:a16="http://schemas.microsoft.com/office/drawing/2014/main" id="{C6B87E67-F8E7-4677-899C-C34DE2539D9C}"/>
              </a:ext>
            </a:extLst>
          </p:cNvPr>
          <p:cNvSpPr>
            <a:spLocks noGrp="1"/>
          </p:cNvSpPr>
          <p:nvPr>
            <p:ph type="body" sz="quarter" idx="18" hasCustomPrompt="1"/>
          </p:nvPr>
        </p:nvSpPr>
        <p:spPr>
          <a:xfrm>
            <a:off x="725726" y="9243411"/>
            <a:ext cx="16770590" cy="345290"/>
          </a:xfrm>
          <a:prstGeom prst="rect">
            <a:avLst/>
          </a:prstGeom>
        </p:spPr>
        <p:txBody>
          <a:bodyPr lIns="0" tIns="0" rIns="0" bIns="0"/>
          <a:lstStyle>
            <a:lvl1pPr marL="0" indent="0" algn="ctr">
              <a:buNone/>
              <a:defRPr sz="1200" b="0">
                <a:solidFill>
                  <a:schemeClr val="bg1">
                    <a:lumMod val="50000"/>
                  </a:schemeClr>
                </a:solidFill>
              </a:defRPr>
            </a:lvl1pPr>
          </a:lstStyle>
          <a:p>
            <a:pPr lvl="0"/>
            <a:r>
              <a:rPr lang="en-US" dirty="0"/>
              <a:t>Click to edit source style: Source: complete if required 	</a:t>
            </a:r>
            <a:endParaRPr lang="en-GB" dirty="0"/>
          </a:p>
        </p:txBody>
      </p:sp>
    </p:spTree>
    <p:extLst>
      <p:ext uri="{BB962C8B-B14F-4D97-AF65-F5344CB8AC3E}">
        <p14:creationId xmlns:p14="http://schemas.microsoft.com/office/powerpoint/2010/main" val="421793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ioMosaic_Text Body Layout &amp; Picture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DB50CB-3B70-45A6-BE7A-2A71A5D0185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08" y="0"/>
            <a:ext cx="18282583" cy="10287000"/>
          </a:xfrm>
          <a:prstGeom prst="rect">
            <a:avLst/>
          </a:prstGeom>
        </p:spPr>
      </p:pic>
      <p:pic>
        <p:nvPicPr>
          <p:cNvPr id="10" name="Picture 9">
            <a:extLst>
              <a:ext uri="{FF2B5EF4-FFF2-40B4-BE49-F238E27FC236}">
                <a16:creationId xmlns:a16="http://schemas.microsoft.com/office/drawing/2014/main" id="{60CADEBD-1973-49B7-A2DB-D77150F419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90502" y="9732564"/>
            <a:ext cx="2171270" cy="411480"/>
          </a:xfrm>
          <a:prstGeom prst="rect">
            <a:avLst/>
          </a:prstGeom>
        </p:spPr>
      </p:pic>
      <p:sp>
        <p:nvSpPr>
          <p:cNvPr id="2" name="Title 1"/>
          <p:cNvSpPr>
            <a:spLocks noGrp="1"/>
          </p:cNvSpPr>
          <p:nvPr>
            <p:ph type="title"/>
          </p:nvPr>
        </p:nvSpPr>
        <p:spPr>
          <a:xfrm>
            <a:off x="725726" y="428635"/>
            <a:ext cx="16770590" cy="1378408"/>
          </a:xfrm>
          <a:prstGeom prst="rect">
            <a:avLst/>
          </a:prstGeom>
        </p:spPr>
        <p:txBody>
          <a:bodyPr lIns="0" tIns="0" bIns="0" anchor="t" anchorCtr="0">
            <a:noAutofit/>
          </a:bodyPr>
          <a:lstStyle>
            <a:lvl1pPr algn="l">
              <a:defRPr sz="4400" b="1" i="0">
                <a:solidFill>
                  <a:srgbClr val="002E6D"/>
                </a:solidFill>
                <a:latin typeface="Arial"/>
              </a:defRPr>
            </a:lvl1pPr>
          </a:lstStyle>
          <a:p>
            <a:r>
              <a:rPr lang="en-US" dirty="0"/>
              <a:t>Click to edit Master title style</a:t>
            </a:r>
          </a:p>
        </p:txBody>
      </p:sp>
      <p:sp>
        <p:nvSpPr>
          <p:cNvPr id="6" name="Footer Placeholder 5"/>
          <p:cNvSpPr>
            <a:spLocks noGrp="1"/>
          </p:cNvSpPr>
          <p:nvPr>
            <p:ph type="ftr" sz="quarter" idx="11"/>
          </p:nvPr>
        </p:nvSpPr>
        <p:spPr>
          <a:xfrm>
            <a:off x="2" y="9732564"/>
            <a:ext cx="11960350" cy="547688"/>
          </a:xfrm>
          <a:prstGeom prst="rect">
            <a:avLst/>
          </a:prstGeom>
        </p:spPr>
        <p:txBody>
          <a:bodyPr/>
          <a:lstStyle>
            <a:lvl1pPr algn="l">
              <a:defRPr sz="1400" b="1">
                <a:solidFill>
                  <a:srgbClr val="919195"/>
                </a:solidFill>
                <a:latin typeface="Arial" panose="020B0604020202020204" pitchFamily="34" charset="0"/>
                <a:cs typeface="Arial" panose="020B0604020202020204" pitchFamily="34" charset="0"/>
              </a:defRPr>
            </a:lvl1pPr>
          </a:lstStyle>
          <a:p>
            <a:r>
              <a:rPr lang="en-US"/>
              <a:t>© ioMosaic Corporation</a:t>
            </a:r>
            <a:endParaRPr lang="en-US" dirty="0"/>
          </a:p>
        </p:txBody>
      </p:sp>
      <p:sp>
        <p:nvSpPr>
          <p:cNvPr id="5" name="Picture Placeholder 4"/>
          <p:cNvSpPr>
            <a:spLocks noGrp="1"/>
          </p:cNvSpPr>
          <p:nvPr>
            <p:ph type="pic" sz="quarter" idx="13"/>
          </p:nvPr>
        </p:nvSpPr>
        <p:spPr>
          <a:xfrm>
            <a:off x="9469934" y="2089549"/>
            <a:ext cx="8025557" cy="7000664"/>
          </a:xfrm>
          <a:prstGeom prst="rect">
            <a:avLst/>
          </a:prstGeom>
        </p:spPr>
        <p:txBody>
          <a:bodyPr/>
          <a:lstStyle>
            <a:lvl1pPr>
              <a:defRPr sz="3600"/>
            </a:lvl1pPr>
          </a:lstStyle>
          <a:p>
            <a:r>
              <a:rPr lang="en-US" dirty="0"/>
              <a:t>Click icon to add picture</a:t>
            </a:r>
          </a:p>
        </p:txBody>
      </p:sp>
      <p:sp>
        <p:nvSpPr>
          <p:cNvPr id="9" name="Slide Number Placeholder 5"/>
          <p:cNvSpPr>
            <a:spLocks noGrp="1"/>
          </p:cNvSpPr>
          <p:nvPr>
            <p:ph type="sldNum" sz="quarter" idx="12"/>
          </p:nvPr>
        </p:nvSpPr>
        <p:spPr>
          <a:xfrm>
            <a:off x="17784589" y="9786448"/>
            <a:ext cx="503412" cy="411480"/>
          </a:xfrm>
          <a:prstGeom prst="rect">
            <a:avLst/>
          </a:prstGeom>
        </p:spPr>
        <p:txBody>
          <a:bodyPr lIns="0" tIns="0" rIns="0" bIns="0"/>
          <a:lstStyle>
            <a:lvl1pPr algn="ctr">
              <a:defRPr sz="1400" b="1">
                <a:solidFill>
                  <a:srgbClr val="002E6D"/>
                </a:solidFill>
                <a:latin typeface="Arial" panose="020B0604020202020204" pitchFamily="34" charset="0"/>
                <a:cs typeface="Arial" panose="020B0604020202020204" pitchFamily="34" charset="0"/>
              </a:defRPr>
            </a:lvl1pPr>
          </a:lstStyle>
          <a:p>
            <a:fld id="{7AF1C4F9-7E23-1E46-9462-79C538019D53}" type="slidenum">
              <a:rPr lang="en-US" smtClean="0"/>
              <a:pPr/>
              <a:t>‹#›</a:t>
            </a:fld>
            <a:endParaRPr lang="en-US" dirty="0"/>
          </a:p>
        </p:txBody>
      </p:sp>
      <p:sp>
        <p:nvSpPr>
          <p:cNvPr id="11" name="Text Placeholder 20">
            <a:extLst>
              <a:ext uri="{FF2B5EF4-FFF2-40B4-BE49-F238E27FC236}">
                <a16:creationId xmlns:a16="http://schemas.microsoft.com/office/drawing/2014/main" id="{D1A17FFB-0682-4254-8A55-D786A9AA9263}"/>
              </a:ext>
            </a:extLst>
          </p:cNvPr>
          <p:cNvSpPr>
            <a:spLocks noGrp="1"/>
          </p:cNvSpPr>
          <p:nvPr>
            <p:ph type="body" sz="quarter" idx="18" hasCustomPrompt="1"/>
          </p:nvPr>
        </p:nvSpPr>
        <p:spPr>
          <a:xfrm>
            <a:off x="725726" y="9261340"/>
            <a:ext cx="16770590" cy="345290"/>
          </a:xfrm>
          <a:prstGeom prst="rect">
            <a:avLst/>
          </a:prstGeom>
        </p:spPr>
        <p:txBody>
          <a:bodyPr lIns="0" tIns="0" rIns="0" bIns="0"/>
          <a:lstStyle>
            <a:lvl1pPr marL="0" indent="0" algn="ctr">
              <a:buNone/>
              <a:defRPr sz="1200" b="0">
                <a:solidFill>
                  <a:schemeClr val="bg1">
                    <a:lumMod val="50000"/>
                  </a:schemeClr>
                </a:solidFill>
              </a:defRPr>
            </a:lvl1pPr>
          </a:lstStyle>
          <a:p>
            <a:pPr lvl="0"/>
            <a:r>
              <a:rPr lang="en-US" dirty="0"/>
              <a:t>Click to edit source style: Source: complete if required 	</a:t>
            </a:r>
            <a:endParaRPr lang="en-GB" dirty="0"/>
          </a:p>
        </p:txBody>
      </p:sp>
      <p:sp>
        <p:nvSpPr>
          <p:cNvPr id="12" name="Content Placeholder 24">
            <a:extLst>
              <a:ext uri="{FF2B5EF4-FFF2-40B4-BE49-F238E27FC236}">
                <a16:creationId xmlns:a16="http://schemas.microsoft.com/office/drawing/2014/main" id="{2C1922FA-7AF0-4A80-AA31-FC5402C6F664}"/>
              </a:ext>
            </a:extLst>
          </p:cNvPr>
          <p:cNvSpPr>
            <a:spLocks noGrp="1"/>
          </p:cNvSpPr>
          <p:nvPr>
            <p:ph sz="quarter" idx="15" hasCustomPrompt="1"/>
          </p:nvPr>
        </p:nvSpPr>
        <p:spPr>
          <a:xfrm>
            <a:off x="725727" y="2089549"/>
            <a:ext cx="8418273" cy="6996688"/>
          </a:xfrm>
          <a:prstGeom prst="rect">
            <a:avLst/>
          </a:prstGeom>
        </p:spPr>
        <p:txBody>
          <a:bodyPr lIns="0" tIns="0" rIns="0"/>
          <a:lstStyle>
            <a:lvl1pPr marL="601631" indent="-601631">
              <a:lnSpc>
                <a:spcPct val="150000"/>
              </a:lnSpc>
              <a:buSzPct val="85000"/>
              <a:buFontTx/>
              <a:buBlip>
                <a:blip r:embed="rId4"/>
              </a:buBlip>
              <a:defRPr lang="en-US" sz="3200" b="0" kern="1200" baseline="0" dirty="0" smtClean="0">
                <a:solidFill>
                  <a:srgbClr val="2D2A26"/>
                </a:solidFill>
                <a:latin typeface="Arial"/>
                <a:ea typeface="+mn-ea"/>
                <a:cs typeface="+mn-cs"/>
              </a:defRPr>
            </a:lvl1pPr>
            <a:lvl2pPr marL="1303532" indent="-501357">
              <a:lnSpc>
                <a:spcPct val="100000"/>
              </a:lnSpc>
              <a:buSzPct val="70000"/>
              <a:buFontTx/>
              <a:buBlip>
                <a:blip r:embed="rId5"/>
              </a:buBlip>
              <a:defRPr sz="3000">
                <a:solidFill>
                  <a:srgbClr val="2D2A26"/>
                </a:solidFill>
              </a:defRPr>
            </a:lvl2pPr>
            <a:lvl3pPr marL="2005432" indent="-401088">
              <a:lnSpc>
                <a:spcPct val="100000"/>
              </a:lnSpc>
              <a:buSzPct val="70000"/>
              <a:buFontTx/>
              <a:buBlip>
                <a:blip r:embed="rId6"/>
              </a:buBlip>
              <a:defRPr sz="2800">
                <a:solidFill>
                  <a:srgbClr val="2D2A26"/>
                </a:solidFill>
              </a:defRPr>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32058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ioMosaic_Text Body Layout with Picture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F2D55FF-AE87-446F-A399-2836527058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0736"/>
            <a:ext cx="18282583" cy="10287000"/>
          </a:xfrm>
          <a:prstGeom prst="rect">
            <a:avLst/>
          </a:prstGeom>
        </p:spPr>
      </p:pic>
      <p:sp>
        <p:nvSpPr>
          <p:cNvPr id="2" name="Title 1"/>
          <p:cNvSpPr>
            <a:spLocks noGrp="1"/>
          </p:cNvSpPr>
          <p:nvPr>
            <p:ph type="title"/>
          </p:nvPr>
        </p:nvSpPr>
        <p:spPr>
          <a:xfrm>
            <a:off x="725726" y="428635"/>
            <a:ext cx="16770590" cy="1378408"/>
          </a:xfrm>
          <a:prstGeom prst="rect">
            <a:avLst/>
          </a:prstGeom>
        </p:spPr>
        <p:txBody>
          <a:bodyPr lIns="0" tIns="0" bIns="0" anchor="t" anchorCtr="0">
            <a:noAutofit/>
          </a:bodyPr>
          <a:lstStyle>
            <a:lvl1pPr algn="l">
              <a:defRPr sz="4400" b="1" i="0">
                <a:solidFill>
                  <a:srgbClr val="002E6D"/>
                </a:solidFill>
                <a:latin typeface="Arial"/>
              </a:defRPr>
            </a:lvl1pPr>
          </a:lstStyle>
          <a:p>
            <a:r>
              <a:rPr lang="en-US" dirty="0"/>
              <a:t>Click to edit Master title style</a:t>
            </a:r>
          </a:p>
        </p:txBody>
      </p:sp>
      <p:sp>
        <p:nvSpPr>
          <p:cNvPr id="9" name="Slide Number Placeholder 5"/>
          <p:cNvSpPr>
            <a:spLocks noGrp="1"/>
          </p:cNvSpPr>
          <p:nvPr>
            <p:ph type="sldNum" sz="quarter" idx="12"/>
          </p:nvPr>
        </p:nvSpPr>
        <p:spPr>
          <a:xfrm>
            <a:off x="17784589" y="9786448"/>
            <a:ext cx="503412" cy="411480"/>
          </a:xfrm>
          <a:prstGeom prst="rect">
            <a:avLst/>
          </a:prstGeom>
        </p:spPr>
        <p:txBody>
          <a:bodyPr lIns="0" tIns="0" rIns="0" bIns="0"/>
          <a:lstStyle>
            <a:lvl1pPr algn="ctr">
              <a:defRPr sz="1400" b="1">
                <a:solidFill>
                  <a:srgbClr val="002E6D"/>
                </a:solidFill>
                <a:latin typeface="Arial" panose="020B0604020202020204" pitchFamily="34" charset="0"/>
                <a:cs typeface="Arial" panose="020B0604020202020204" pitchFamily="34" charset="0"/>
              </a:defRPr>
            </a:lvl1pPr>
          </a:lstStyle>
          <a:p>
            <a:fld id="{7AF1C4F9-7E23-1E46-9462-79C538019D53}" type="slidenum">
              <a:rPr lang="en-US" smtClean="0"/>
              <a:pPr/>
              <a:t>‹#›</a:t>
            </a:fld>
            <a:endParaRPr lang="en-US" dirty="0"/>
          </a:p>
        </p:txBody>
      </p:sp>
      <p:pic>
        <p:nvPicPr>
          <p:cNvPr id="11" name="Picture 10">
            <a:extLst>
              <a:ext uri="{FF2B5EF4-FFF2-40B4-BE49-F238E27FC236}">
                <a16:creationId xmlns:a16="http://schemas.microsoft.com/office/drawing/2014/main" id="{D4365197-8C2A-4FAB-8DAB-4F3E0B4D5A6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5490502" y="9732564"/>
            <a:ext cx="2171270" cy="411480"/>
          </a:xfrm>
          <a:prstGeom prst="rect">
            <a:avLst/>
          </a:prstGeom>
        </p:spPr>
      </p:pic>
      <p:sp>
        <p:nvSpPr>
          <p:cNvPr id="10" name="Text Placeholder 20">
            <a:extLst>
              <a:ext uri="{FF2B5EF4-FFF2-40B4-BE49-F238E27FC236}">
                <a16:creationId xmlns:a16="http://schemas.microsoft.com/office/drawing/2014/main" id="{AD15E1BF-55E9-4067-8A43-D67B5F03914E}"/>
              </a:ext>
            </a:extLst>
          </p:cNvPr>
          <p:cNvSpPr>
            <a:spLocks noGrp="1"/>
          </p:cNvSpPr>
          <p:nvPr>
            <p:ph type="body" sz="quarter" idx="18" hasCustomPrompt="1"/>
          </p:nvPr>
        </p:nvSpPr>
        <p:spPr>
          <a:xfrm>
            <a:off x="725726" y="9243411"/>
            <a:ext cx="16770590" cy="345290"/>
          </a:xfrm>
          <a:prstGeom prst="rect">
            <a:avLst/>
          </a:prstGeom>
        </p:spPr>
        <p:txBody>
          <a:bodyPr lIns="0" tIns="0" rIns="0" bIns="0"/>
          <a:lstStyle>
            <a:lvl1pPr marL="0" indent="0" algn="ctr">
              <a:buNone/>
              <a:defRPr sz="1200" b="0">
                <a:solidFill>
                  <a:schemeClr val="bg1">
                    <a:lumMod val="50000"/>
                  </a:schemeClr>
                </a:solidFill>
              </a:defRPr>
            </a:lvl1pPr>
          </a:lstStyle>
          <a:p>
            <a:pPr lvl="0"/>
            <a:r>
              <a:rPr lang="en-US" dirty="0"/>
              <a:t>Click to edit source style: Source: complete if required 	</a:t>
            </a:r>
            <a:endParaRPr lang="en-GB" dirty="0"/>
          </a:p>
        </p:txBody>
      </p:sp>
      <p:sp>
        <p:nvSpPr>
          <p:cNvPr id="12" name="Content Placeholder 24">
            <a:extLst>
              <a:ext uri="{FF2B5EF4-FFF2-40B4-BE49-F238E27FC236}">
                <a16:creationId xmlns:a16="http://schemas.microsoft.com/office/drawing/2014/main" id="{F7C19B64-77C1-405C-9DD9-D3BB62DF8AFF}"/>
              </a:ext>
            </a:extLst>
          </p:cNvPr>
          <p:cNvSpPr>
            <a:spLocks noGrp="1"/>
          </p:cNvSpPr>
          <p:nvPr>
            <p:ph sz="quarter" idx="15" hasCustomPrompt="1"/>
          </p:nvPr>
        </p:nvSpPr>
        <p:spPr>
          <a:xfrm>
            <a:off x="725727" y="2256415"/>
            <a:ext cx="16770590" cy="3115988"/>
          </a:xfrm>
          <a:prstGeom prst="rect">
            <a:avLst/>
          </a:prstGeom>
        </p:spPr>
        <p:txBody>
          <a:bodyPr lIns="0" tIns="0" rIns="0"/>
          <a:lstStyle>
            <a:lvl1pPr marL="601631" indent="-601631">
              <a:lnSpc>
                <a:spcPct val="150000"/>
              </a:lnSpc>
              <a:buSzPct val="85000"/>
              <a:buFontTx/>
              <a:buBlip>
                <a:blip r:embed="rId4"/>
              </a:buBlip>
              <a:defRPr lang="en-US" sz="3200" b="0" kern="1200" baseline="0" dirty="0" smtClean="0">
                <a:solidFill>
                  <a:srgbClr val="2D2A26"/>
                </a:solidFill>
                <a:latin typeface="Arial"/>
                <a:ea typeface="+mn-ea"/>
                <a:cs typeface="+mn-cs"/>
              </a:defRPr>
            </a:lvl1pPr>
            <a:lvl2pPr marL="1303532" indent="-501357">
              <a:lnSpc>
                <a:spcPct val="100000"/>
              </a:lnSpc>
              <a:buSzPct val="70000"/>
              <a:buFontTx/>
              <a:buBlip>
                <a:blip r:embed="rId5"/>
              </a:buBlip>
              <a:defRPr sz="3000">
                <a:solidFill>
                  <a:srgbClr val="2D2A26"/>
                </a:solidFill>
              </a:defRPr>
            </a:lvl2pPr>
            <a:lvl3pPr marL="2005432" indent="-401088">
              <a:lnSpc>
                <a:spcPct val="100000"/>
              </a:lnSpc>
              <a:buSzPct val="70000"/>
              <a:buFontTx/>
              <a:buBlip>
                <a:blip r:embed="rId6"/>
              </a:buBlip>
              <a:defRPr sz="2800">
                <a:solidFill>
                  <a:srgbClr val="2D2A26"/>
                </a:solidFill>
              </a:defRPr>
            </a:lvl3pPr>
          </a:lstStyle>
          <a:p>
            <a:pPr lvl="0"/>
            <a:r>
              <a:rPr lang="en-US" dirty="0"/>
              <a:t>Edit Master text styles</a:t>
            </a:r>
          </a:p>
          <a:p>
            <a:pPr lvl="1"/>
            <a:r>
              <a:rPr lang="en-US" dirty="0"/>
              <a:t>Second level</a:t>
            </a:r>
          </a:p>
          <a:p>
            <a:pPr lvl="2"/>
            <a:r>
              <a:rPr lang="en-US" dirty="0"/>
              <a:t>Third level</a:t>
            </a:r>
          </a:p>
        </p:txBody>
      </p:sp>
      <p:sp>
        <p:nvSpPr>
          <p:cNvPr id="25" name="Rectangle 24">
            <a:extLst>
              <a:ext uri="{FF2B5EF4-FFF2-40B4-BE49-F238E27FC236}">
                <a16:creationId xmlns:a16="http://schemas.microsoft.com/office/drawing/2014/main" id="{B10BA036-76EA-4173-A06B-C926E9691439}"/>
              </a:ext>
            </a:extLst>
          </p:cNvPr>
          <p:cNvSpPr/>
          <p:nvPr userDrawn="1"/>
        </p:nvSpPr>
        <p:spPr>
          <a:xfrm>
            <a:off x="1374777" y="5637146"/>
            <a:ext cx="4800926" cy="3449090"/>
          </a:xfrm>
          <a:prstGeom prst="rect">
            <a:avLst/>
          </a:prstGeom>
          <a:solidFill>
            <a:srgbClr val="003F87"/>
          </a:solidFill>
          <a:ln w="92075">
            <a:solidFill>
              <a:srgbClr val="003F87"/>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100" b="1">
              <a:solidFill>
                <a:schemeClr val="bg1"/>
              </a:solidFill>
            </a:endParaRPr>
          </a:p>
        </p:txBody>
      </p:sp>
      <p:sp>
        <p:nvSpPr>
          <p:cNvPr id="26" name="Text Placeholder 4">
            <a:extLst>
              <a:ext uri="{FF2B5EF4-FFF2-40B4-BE49-F238E27FC236}">
                <a16:creationId xmlns:a16="http://schemas.microsoft.com/office/drawing/2014/main" id="{12538C41-B9A1-4978-B051-60B856C466E8}"/>
              </a:ext>
            </a:extLst>
          </p:cNvPr>
          <p:cNvSpPr>
            <a:spLocks noGrp="1"/>
          </p:cNvSpPr>
          <p:nvPr>
            <p:ph type="body" sz="quarter" idx="24"/>
          </p:nvPr>
        </p:nvSpPr>
        <p:spPr>
          <a:xfrm>
            <a:off x="1374778" y="5637146"/>
            <a:ext cx="4800925" cy="412820"/>
          </a:xfrm>
          <a:prstGeom prst="rect">
            <a:avLst/>
          </a:prstGeom>
          <a:solidFill>
            <a:srgbClr val="002E6D"/>
          </a:solidFill>
        </p:spPr>
        <p:txBody>
          <a:bodyPr anchor="ctr"/>
          <a:lstStyle>
            <a:lvl1pPr marL="0" indent="0" algn="ctr">
              <a:buNone/>
              <a:defRPr sz="1100" b="1">
                <a:solidFill>
                  <a:schemeClr val="bg1"/>
                </a:solidFill>
              </a:defRPr>
            </a:lvl1pPr>
            <a:lvl2pPr>
              <a:defRPr sz="1800"/>
            </a:lvl2pPr>
            <a:lvl3pPr>
              <a:defRPr sz="1400"/>
            </a:lvl3pPr>
            <a:lvl4pPr>
              <a:defRPr sz="1100"/>
            </a:lvl4pPr>
            <a:lvl5pPr>
              <a:defRPr sz="1100"/>
            </a:lvl5pPr>
          </a:lstStyle>
          <a:p>
            <a:pPr lvl="0"/>
            <a:r>
              <a:rPr lang="en-US" dirty="0"/>
              <a:t>Click to edit Master text styles</a:t>
            </a:r>
          </a:p>
        </p:txBody>
      </p:sp>
      <p:sp>
        <p:nvSpPr>
          <p:cNvPr id="27" name="Picture Placeholder 18">
            <a:extLst>
              <a:ext uri="{FF2B5EF4-FFF2-40B4-BE49-F238E27FC236}">
                <a16:creationId xmlns:a16="http://schemas.microsoft.com/office/drawing/2014/main" id="{50E54854-9BE1-4D99-9096-CEB3BCAB1127}"/>
              </a:ext>
            </a:extLst>
          </p:cNvPr>
          <p:cNvSpPr>
            <a:spLocks noGrp="1"/>
          </p:cNvSpPr>
          <p:nvPr>
            <p:ph type="pic" sz="quarter" idx="25"/>
          </p:nvPr>
        </p:nvSpPr>
        <p:spPr>
          <a:xfrm>
            <a:off x="1374778" y="6049966"/>
            <a:ext cx="4800924" cy="3036270"/>
          </a:xfrm>
          <a:prstGeom prst="rect">
            <a:avLst/>
          </a:prstGeom>
          <a:solidFill>
            <a:srgbClr val="002E6D"/>
          </a:solidFill>
        </p:spPr>
        <p:txBody>
          <a:bodyPr anchor="ctr"/>
          <a:lstStyle>
            <a:lvl1pPr marL="0" indent="0" algn="ctr">
              <a:buNone/>
              <a:defRPr sz="1600">
                <a:solidFill>
                  <a:schemeClr val="bg1"/>
                </a:solidFill>
              </a:defRPr>
            </a:lvl1pPr>
          </a:lstStyle>
          <a:p>
            <a:endParaRPr lang="en-GB" dirty="0"/>
          </a:p>
        </p:txBody>
      </p:sp>
      <p:sp>
        <p:nvSpPr>
          <p:cNvPr id="18" name="Footer Placeholder 5">
            <a:extLst>
              <a:ext uri="{FF2B5EF4-FFF2-40B4-BE49-F238E27FC236}">
                <a16:creationId xmlns:a16="http://schemas.microsoft.com/office/drawing/2014/main" id="{AA32189D-F238-4654-9CC6-A1AD6E216A5E}"/>
              </a:ext>
            </a:extLst>
          </p:cNvPr>
          <p:cNvSpPr>
            <a:spLocks noGrp="1"/>
          </p:cNvSpPr>
          <p:nvPr>
            <p:ph type="ftr" sz="quarter" idx="11"/>
          </p:nvPr>
        </p:nvSpPr>
        <p:spPr>
          <a:xfrm>
            <a:off x="2" y="9732564"/>
            <a:ext cx="12198094" cy="547688"/>
          </a:xfrm>
          <a:prstGeom prst="rect">
            <a:avLst/>
          </a:prstGeom>
        </p:spPr>
        <p:txBody>
          <a:bodyPr/>
          <a:lstStyle>
            <a:lvl1pPr algn="l">
              <a:defRPr sz="1400" b="1">
                <a:solidFill>
                  <a:srgbClr val="919195"/>
                </a:solidFill>
                <a:latin typeface="Arial" panose="020B0604020202020204" pitchFamily="34" charset="0"/>
                <a:cs typeface="Arial" panose="020B0604020202020204" pitchFamily="34" charset="0"/>
              </a:defRPr>
            </a:lvl1pPr>
          </a:lstStyle>
          <a:p>
            <a:r>
              <a:rPr lang="en-US"/>
              <a:t>© ioMosaic Corporation</a:t>
            </a:r>
            <a:endParaRPr lang="en-US" dirty="0"/>
          </a:p>
        </p:txBody>
      </p:sp>
      <p:sp>
        <p:nvSpPr>
          <p:cNvPr id="19" name="Rectangle 18">
            <a:extLst>
              <a:ext uri="{FF2B5EF4-FFF2-40B4-BE49-F238E27FC236}">
                <a16:creationId xmlns:a16="http://schemas.microsoft.com/office/drawing/2014/main" id="{A355AA13-CB00-45EA-8D06-13106136E8B0}"/>
              </a:ext>
            </a:extLst>
          </p:cNvPr>
          <p:cNvSpPr/>
          <p:nvPr userDrawn="1"/>
        </p:nvSpPr>
        <p:spPr>
          <a:xfrm>
            <a:off x="6655772" y="5643774"/>
            <a:ext cx="4800926" cy="3449090"/>
          </a:xfrm>
          <a:prstGeom prst="rect">
            <a:avLst/>
          </a:prstGeom>
          <a:solidFill>
            <a:srgbClr val="003F87"/>
          </a:solidFill>
          <a:ln w="92075">
            <a:solidFill>
              <a:srgbClr val="003F87"/>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100" b="1">
              <a:solidFill>
                <a:schemeClr val="bg1"/>
              </a:solidFill>
            </a:endParaRPr>
          </a:p>
        </p:txBody>
      </p:sp>
      <p:sp>
        <p:nvSpPr>
          <p:cNvPr id="20" name="Text Placeholder 4">
            <a:extLst>
              <a:ext uri="{FF2B5EF4-FFF2-40B4-BE49-F238E27FC236}">
                <a16:creationId xmlns:a16="http://schemas.microsoft.com/office/drawing/2014/main" id="{8144148F-517F-4DEF-8CA3-2619A395CE7C}"/>
              </a:ext>
            </a:extLst>
          </p:cNvPr>
          <p:cNvSpPr>
            <a:spLocks noGrp="1"/>
          </p:cNvSpPr>
          <p:nvPr>
            <p:ph type="body" sz="quarter" idx="32"/>
          </p:nvPr>
        </p:nvSpPr>
        <p:spPr>
          <a:xfrm>
            <a:off x="6655773" y="5643774"/>
            <a:ext cx="4800925" cy="412820"/>
          </a:xfrm>
          <a:prstGeom prst="rect">
            <a:avLst/>
          </a:prstGeom>
          <a:solidFill>
            <a:srgbClr val="002E6D"/>
          </a:solidFill>
        </p:spPr>
        <p:txBody>
          <a:bodyPr anchor="ctr"/>
          <a:lstStyle>
            <a:lvl1pPr marL="0" indent="0" algn="ctr">
              <a:buNone/>
              <a:defRPr sz="1100" b="1">
                <a:solidFill>
                  <a:schemeClr val="bg1"/>
                </a:solidFill>
              </a:defRPr>
            </a:lvl1pPr>
            <a:lvl2pPr>
              <a:defRPr sz="1800"/>
            </a:lvl2pPr>
            <a:lvl3pPr>
              <a:defRPr sz="1400"/>
            </a:lvl3pPr>
            <a:lvl4pPr>
              <a:defRPr sz="1100"/>
            </a:lvl4pPr>
            <a:lvl5pPr>
              <a:defRPr sz="1100"/>
            </a:lvl5pPr>
          </a:lstStyle>
          <a:p>
            <a:pPr lvl="0"/>
            <a:r>
              <a:rPr lang="en-US" dirty="0"/>
              <a:t>Click to edit Master text styles</a:t>
            </a:r>
          </a:p>
        </p:txBody>
      </p:sp>
      <p:sp>
        <p:nvSpPr>
          <p:cNvPr id="21" name="Picture Placeholder 18">
            <a:extLst>
              <a:ext uri="{FF2B5EF4-FFF2-40B4-BE49-F238E27FC236}">
                <a16:creationId xmlns:a16="http://schemas.microsoft.com/office/drawing/2014/main" id="{829151FD-090A-408C-8F33-AD5675E08F3A}"/>
              </a:ext>
            </a:extLst>
          </p:cNvPr>
          <p:cNvSpPr>
            <a:spLocks noGrp="1"/>
          </p:cNvSpPr>
          <p:nvPr>
            <p:ph type="pic" sz="quarter" idx="33"/>
          </p:nvPr>
        </p:nvSpPr>
        <p:spPr>
          <a:xfrm>
            <a:off x="6655773" y="6056594"/>
            <a:ext cx="4800924" cy="3036270"/>
          </a:xfrm>
          <a:prstGeom prst="rect">
            <a:avLst/>
          </a:prstGeom>
          <a:solidFill>
            <a:srgbClr val="002E6D"/>
          </a:solidFill>
        </p:spPr>
        <p:txBody>
          <a:bodyPr anchor="ctr"/>
          <a:lstStyle>
            <a:lvl1pPr marL="0" indent="0" algn="ctr">
              <a:buNone/>
              <a:defRPr sz="1600">
                <a:solidFill>
                  <a:schemeClr val="bg1"/>
                </a:solidFill>
              </a:defRPr>
            </a:lvl1pPr>
          </a:lstStyle>
          <a:p>
            <a:endParaRPr lang="en-GB" dirty="0"/>
          </a:p>
        </p:txBody>
      </p:sp>
      <p:sp>
        <p:nvSpPr>
          <p:cNvPr id="22" name="Rectangle 21">
            <a:extLst>
              <a:ext uri="{FF2B5EF4-FFF2-40B4-BE49-F238E27FC236}">
                <a16:creationId xmlns:a16="http://schemas.microsoft.com/office/drawing/2014/main" id="{737D8B88-AF69-46B1-A910-86B93B003569}"/>
              </a:ext>
            </a:extLst>
          </p:cNvPr>
          <p:cNvSpPr/>
          <p:nvPr userDrawn="1"/>
        </p:nvSpPr>
        <p:spPr>
          <a:xfrm>
            <a:off x="11930151" y="5643774"/>
            <a:ext cx="4800926" cy="3449090"/>
          </a:xfrm>
          <a:prstGeom prst="rect">
            <a:avLst/>
          </a:prstGeom>
          <a:solidFill>
            <a:srgbClr val="003F87"/>
          </a:solidFill>
          <a:ln w="92075">
            <a:solidFill>
              <a:srgbClr val="003F87"/>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endParaRPr lang="en-GB" sz="1100" b="1">
              <a:solidFill>
                <a:schemeClr val="bg1"/>
              </a:solidFill>
            </a:endParaRPr>
          </a:p>
        </p:txBody>
      </p:sp>
      <p:sp>
        <p:nvSpPr>
          <p:cNvPr id="23" name="Text Placeholder 4">
            <a:extLst>
              <a:ext uri="{FF2B5EF4-FFF2-40B4-BE49-F238E27FC236}">
                <a16:creationId xmlns:a16="http://schemas.microsoft.com/office/drawing/2014/main" id="{2E4350C0-CA2C-4D06-8EB1-8AF168825357}"/>
              </a:ext>
            </a:extLst>
          </p:cNvPr>
          <p:cNvSpPr>
            <a:spLocks noGrp="1"/>
          </p:cNvSpPr>
          <p:nvPr>
            <p:ph type="body" sz="quarter" idx="34"/>
          </p:nvPr>
        </p:nvSpPr>
        <p:spPr>
          <a:xfrm>
            <a:off x="11930152" y="5643774"/>
            <a:ext cx="4800925" cy="412820"/>
          </a:xfrm>
          <a:prstGeom prst="rect">
            <a:avLst/>
          </a:prstGeom>
          <a:solidFill>
            <a:srgbClr val="002E6D"/>
          </a:solidFill>
        </p:spPr>
        <p:txBody>
          <a:bodyPr anchor="ctr"/>
          <a:lstStyle>
            <a:lvl1pPr marL="0" indent="0" algn="ctr">
              <a:buNone/>
              <a:defRPr sz="1100" b="1">
                <a:solidFill>
                  <a:schemeClr val="bg1"/>
                </a:solidFill>
              </a:defRPr>
            </a:lvl1pPr>
            <a:lvl2pPr>
              <a:defRPr sz="1800"/>
            </a:lvl2pPr>
            <a:lvl3pPr>
              <a:defRPr sz="1400"/>
            </a:lvl3pPr>
            <a:lvl4pPr>
              <a:defRPr sz="1100"/>
            </a:lvl4pPr>
            <a:lvl5pPr>
              <a:defRPr sz="1100"/>
            </a:lvl5pPr>
          </a:lstStyle>
          <a:p>
            <a:pPr lvl="0"/>
            <a:r>
              <a:rPr lang="en-US" dirty="0"/>
              <a:t>Click to edit Master text styles</a:t>
            </a:r>
          </a:p>
        </p:txBody>
      </p:sp>
      <p:sp>
        <p:nvSpPr>
          <p:cNvPr id="24" name="Picture Placeholder 18">
            <a:extLst>
              <a:ext uri="{FF2B5EF4-FFF2-40B4-BE49-F238E27FC236}">
                <a16:creationId xmlns:a16="http://schemas.microsoft.com/office/drawing/2014/main" id="{D233DCEF-3E2E-4700-8B6D-3DF5C87B54A9}"/>
              </a:ext>
            </a:extLst>
          </p:cNvPr>
          <p:cNvSpPr>
            <a:spLocks noGrp="1"/>
          </p:cNvSpPr>
          <p:nvPr>
            <p:ph type="pic" sz="quarter" idx="35"/>
          </p:nvPr>
        </p:nvSpPr>
        <p:spPr>
          <a:xfrm>
            <a:off x="11930152" y="6056594"/>
            <a:ext cx="4800924" cy="3036270"/>
          </a:xfrm>
          <a:prstGeom prst="rect">
            <a:avLst/>
          </a:prstGeom>
          <a:solidFill>
            <a:srgbClr val="002E6D"/>
          </a:solidFill>
        </p:spPr>
        <p:txBody>
          <a:bodyPr anchor="ctr"/>
          <a:lstStyle>
            <a:lvl1pPr marL="0" indent="0" algn="ctr">
              <a:buNone/>
              <a:defRPr sz="1600">
                <a:solidFill>
                  <a:schemeClr val="bg1"/>
                </a:solidFill>
              </a:defRPr>
            </a:lvl1pPr>
          </a:lstStyle>
          <a:p>
            <a:endParaRPr lang="en-GB" dirty="0"/>
          </a:p>
        </p:txBody>
      </p:sp>
    </p:spTree>
    <p:extLst>
      <p:ext uri="{BB962C8B-B14F-4D97-AF65-F5344CB8AC3E}">
        <p14:creationId xmlns:p14="http://schemas.microsoft.com/office/powerpoint/2010/main" val="369171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ioMosaic_Contact Info">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707477-FC5F-4E6C-99CB-1A254558C45E}"/>
              </a:ext>
            </a:extLst>
          </p:cNvPr>
          <p:cNvPicPr>
            <a:picLocks noChangeAspect="1"/>
          </p:cNvPicPr>
          <p:nvPr userDrawn="1"/>
        </p:nvPicPr>
        <p:blipFill>
          <a:blip r:embed="rId2"/>
          <a:stretch>
            <a:fillRect/>
          </a:stretch>
        </p:blipFill>
        <p:spPr>
          <a:xfrm>
            <a:off x="1" y="-5907"/>
            <a:ext cx="18286488" cy="10286149"/>
          </a:xfrm>
          <a:prstGeom prst="rect">
            <a:avLst/>
          </a:prstGeom>
        </p:spPr>
      </p:pic>
      <p:sp>
        <p:nvSpPr>
          <p:cNvPr id="2" name="Title 1"/>
          <p:cNvSpPr>
            <a:spLocks noGrp="1"/>
          </p:cNvSpPr>
          <p:nvPr>
            <p:ph type="title"/>
          </p:nvPr>
        </p:nvSpPr>
        <p:spPr>
          <a:xfrm>
            <a:off x="725723" y="428626"/>
            <a:ext cx="16770590" cy="1378408"/>
          </a:xfrm>
          <a:prstGeom prst="rect">
            <a:avLst/>
          </a:prstGeom>
        </p:spPr>
        <p:txBody>
          <a:bodyPr lIns="0" tIns="0" bIns="0" anchor="t" anchorCtr="0">
            <a:noAutofit/>
          </a:bodyPr>
          <a:lstStyle>
            <a:lvl1pPr algn="l">
              <a:defRPr sz="3938" b="1" i="0">
                <a:solidFill>
                  <a:srgbClr val="002E6D"/>
                </a:solidFill>
                <a:latin typeface="Arial"/>
              </a:defRPr>
            </a:lvl1pPr>
          </a:lstStyle>
          <a:p>
            <a:r>
              <a:rPr lang="en-US"/>
              <a:t>Click to edit Master title style</a:t>
            </a:r>
            <a:endParaRPr lang="en-US" dirty="0"/>
          </a:p>
        </p:txBody>
      </p:sp>
      <p:sp>
        <p:nvSpPr>
          <p:cNvPr id="10" name="Slide Number Placeholder 5"/>
          <p:cNvSpPr>
            <a:spLocks noGrp="1"/>
          </p:cNvSpPr>
          <p:nvPr>
            <p:ph type="sldNum" sz="quarter" idx="12"/>
          </p:nvPr>
        </p:nvSpPr>
        <p:spPr>
          <a:xfrm>
            <a:off x="17678400" y="9729787"/>
            <a:ext cx="609600" cy="471488"/>
          </a:xfrm>
          <a:prstGeom prst="rect">
            <a:avLst/>
          </a:prstGeom>
        </p:spPr>
        <p:txBody>
          <a:bodyPr lIns="0" tIns="0" rIns="0" bIns="0" anchor="ctr" anchorCtr="0"/>
          <a:lstStyle>
            <a:lvl1pPr algn="ctr">
              <a:defRPr sz="1406" b="1">
                <a:solidFill>
                  <a:srgbClr val="002E6D"/>
                </a:solidFill>
                <a:latin typeface="Arial" panose="020B0604020202020204" pitchFamily="34" charset="0"/>
                <a:cs typeface="Arial" panose="020B0604020202020204" pitchFamily="34" charset="0"/>
              </a:defRPr>
            </a:lvl1pPr>
          </a:lstStyle>
          <a:p>
            <a:fld id="{7AF1C4F9-7E23-1E46-9462-79C538019D53}" type="slidenum">
              <a:rPr lang="en-US" smtClean="0"/>
              <a:pPr/>
              <a:t>‹#›</a:t>
            </a:fld>
            <a:endParaRPr lang="en-US" dirty="0"/>
          </a:p>
        </p:txBody>
      </p:sp>
      <p:sp>
        <p:nvSpPr>
          <p:cNvPr id="11" name="Content Placeholder 24">
            <a:extLst>
              <a:ext uri="{FF2B5EF4-FFF2-40B4-BE49-F238E27FC236}">
                <a16:creationId xmlns:a16="http://schemas.microsoft.com/office/drawing/2014/main" id="{C3B57D67-C015-4C54-BEAE-5C6303CC3991}"/>
              </a:ext>
            </a:extLst>
          </p:cNvPr>
          <p:cNvSpPr>
            <a:spLocks noGrp="1"/>
          </p:cNvSpPr>
          <p:nvPr>
            <p:ph sz="quarter" idx="15" hasCustomPrompt="1"/>
          </p:nvPr>
        </p:nvSpPr>
        <p:spPr>
          <a:xfrm>
            <a:off x="725722" y="2241565"/>
            <a:ext cx="16770592" cy="6700126"/>
          </a:xfrm>
          <a:prstGeom prst="rect">
            <a:avLst/>
          </a:prstGeom>
        </p:spPr>
        <p:txBody>
          <a:bodyPr lIns="0" tIns="0" rIns="0"/>
          <a:lstStyle>
            <a:lvl1pPr marL="0" indent="0">
              <a:lnSpc>
                <a:spcPct val="100000"/>
              </a:lnSpc>
              <a:spcBef>
                <a:spcPts val="24"/>
              </a:spcBef>
              <a:buSzPct val="85000"/>
              <a:buFontTx/>
              <a:buNone/>
              <a:defRPr lang="en-US" sz="3200" b="0" kern="1200" baseline="0" dirty="0" smtClean="0">
                <a:solidFill>
                  <a:srgbClr val="2D2A26"/>
                </a:solidFill>
                <a:latin typeface="Arial"/>
                <a:ea typeface="+mn-ea"/>
                <a:cs typeface="+mn-cs"/>
              </a:defRPr>
            </a:lvl1pPr>
            <a:lvl2pPr marL="1285921" indent="-385776">
              <a:lnSpc>
                <a:spcPct val="100000"/>
              </a:lnSpc>
              <a:spcBef>
                <a:spcPts val="844"/>
              </a:spcBef>
              <a:buSzPct val="70000"/>
              <a:buFontTx/>
              <a:buBlip>
                <a:blip r:embed="rId3"/>
              </a:buBlip>
              <a:defRPr sz="2813">
                <a:solidFill>
                  <a:srgbClr val="2D2A26"/>
                </a:solidFill>
              </a:defRPr>
            </a:lvl2pPr>
            <a:lvl3pPr marL="1928881" indent="-385776">
              <a:lnSpc>
                <a:spcPct val="100000"/>
              </a:lnSpc>
              <a:spcBef>
                <a:spcPts val="844"/>
              </a:spcBef>
              <a:buSzPct val="70000"/>
              <a:buFontTx/>
              <a:buBlip>
                <a:blip r:embed="rId4"/>
              </a:buBlip>
              <a:defRPr sz="2531">
                <a:solidFill>
                  <a:srgbClr val="2D2A26"/>
                </a:solidFill>
              </a:defRPr>
            </a:lvl3pPr>
          </a:lstStyle>
          <a:p>
            <a:pPr marL="0" indent="0">
              <a:buNone/>
            </a:pPr>
            <a:r>
              <a:rPr lang="en-US" b="1" dirty="0"/>
              <a:t>&lt;Insert Name, Title&gt; </a:t>
            </a:r>
          </a:p>
          <a:p>
            <a:pPr marL="0" indent="0">
              <a:buNone/>
            </a:pPr>
            <a:r>
              <a:rPr lang="en-US" dirty="0"/>
              <a:t>&lt;insert email address&gt;@ioMosaic.com </a:t>
            </a:r>
          </a:p>
          <a:p>
            <a:pPr marL="0" indent="0">
              <a:buNone/>
            </a:pPr>
            <a:r>
              <a:rPr lang="en-US" dirty="0"/>
              <a:t>&lt;insert phone number&gt;</a:t>
            </a:r>
          </a:p>
          <a:p>
            <a:pPr marL="0" indent="0">
              <a:buNone/>
            </a:pPr>
            <a:endParaRPr lang="en-US" dirty="0"/>
          </a:p>
          <a:p>
            <a:pPr marL="0" indent="0">
              <a:buNone/>
            </a:pPr>
            <a:r>
              <a:rPr lang="en-US" b="1" dirty="0"/>
              <a:t>&lt;Insert Name, Title&gt;</a:t>
            </a:r>
          </a:p>
          <a:p>
            <a:pPr marL="0" indent="0">
              <a:buNone/>
            </a:pPr>
            <a:r>
              <a:rPr lang="en-US" dirty="0"/>
              <a:t>&lt;insert email address&gt;@ioMosaic.com</a:t>
            </a:r>
          </a:p>
          <a:p>
            <a:pPr marL="0" indent="0">
              <a:buNone/>
            </a:pPr>
            <a:r>
              <a:rPr lang="en-US" dirty="0"/>
              <a:t>&lt;insert phone number&gt;</a:t>
            </a:r>
          </a:p>
          <a:p>
            <a:pPr marL="0" indent="0">
              <a:buNone/>
            </a:pPr>
            <a:endParaRPr lang="en-US" dirty="0"/>
          </a:p>
          <a:p>
            <a:pPr marL="0" indent="0">
              <a:buNone/>
            </a:pPr>
            <a:r>
              <a:rPr lang="en-US" dirty="0"/>
              <a:t>&lt;Enter Address&gt;</a:t>
            </a:r>
          </a:p>
          <a:p>
            <a:pPr marL="0" indent="0">
              <a:buNone/>
            </a:pPr>
            <a:r>
              <a:rPr lang="en-US" dirty="0"/>
              <a:t>&lt;Enter Address&gt;</a:t>
            </a:r>
          </a:p>
          <a:p>
            <a:pPr marL="0" indent="0">
              <a:buNone/>
            </a:pPr>
            <a:r>
              <a:rPr lang="en-US" dirty="0"/>
              <a:t>&lt;Enter Address&gt;</a:t>
            </a:r>
          </a:p>
          <a:p>
            <a:pPr lvl="0"/>
            <a:endParaRPr lang="en-US" dirty="0"/>
          </a:p>
        </p:txBody>
      </p:sp>
      <p:pic>
        <p:nvPicPr>
          <p:cNvPr id="9" name="Picture 4" descr="\\YOGI\Share\Project Share\Marketing 2\Papers and Presentations\2016\Overviews\icon.png">
            <a:extLst>
              <a:ext uri="{FF2B5EF4-FFF2-40B4-BE49-F238E27FC236}">
                <a16:creationId xmlns:a16="http://schemas.microsoft.com/office/drawing/2014/main" id="{703EE383-D9FB-410D-97EF-9F4E7EF91A9A}"/>
              </a:ext>
            </a:extLst>
          </p:cNvPr>
          <p:cNvPicPr>
            <a:picLocks noChangeAspect="1" noChangeArrowheads="1"/>
          </p:cNvPicPr>
          <p:nvPr userDrawn="1"/>
        </p:nvPicPr>
        <p:blipFill>
          <a:blip r:embed="rId5">
            <a:extLst>
              <a:ext uri="{28A0092B-C50C-407E-A947-70E740481C1C}">
                <a14:useLocalDpi xmlns:a14="http://schemas.microsoft.com/office/drawing/2010/main"/>
              </a:ext>
            </a:extLst>
          </a:blip>
          <a:srcRect/>
          <a:stretch>
            <a:fillRect/>
          </a:stretch>
        </p:blipFill>
        <p:spPr bwMode="auto">
          <a:xfrm>
            <a:off x="9668435" y="3260090"/>
            <a:ext cx="6657653" cy="5486400"/>
          </a:xfrm>
          <a:prstGeom prst="rect">
            <a:avLst/>
          </a:prstGeom>
          <a:noFill/>
          <a:extLst>
            <a:ext uri="{909E8E84-426E-40DD-AFC4-6F175D3DCCD1}">
              <a14:hiddenFill xmlns:a14="http://schemas.microsoft.com/office/drawing/2010/main">
                <a:solidFill>
                  <a:srgbClr val="FFFFFF"/>
                </a:solidFill>
              </a14:hiddenFill>
            </a:ext>
          </a:extLst>
        </p:spPr>
      </p:pic>
      <p:sp>
        <p:nvSpPr>
          <p:cNvPr id="13" name="Footer Placeholder 5">
            <a:extLst>
              <a:ext uri="{FF2B5EF4-FFF2-40B4-BE49-F238E27FC236}">
                <a16:creationId xmlns:a16="http://schemas.microsoft.com/office/drawing/2014/main" id="{1C73B082-57BF-4B2E-9D80-AEC542B066EB}"/>
              </a:ext>
            </a:extLst>
          </p:cNvPr>
          <p:cNvSpPr>
            <a:spLocks noGrp="1"/>
          </p:cNvSpPr>
          <p:nvPr>
            <p:ph type="ftr" sz="quarter" idx="11"/>
          </p:nvPr>
        </p:nvSpPr>
        <p:spPr>
          <a:xfrm>
            <a:off x="2" y="9732564"/>
            <a:ext cx="12198094" cy="547688"/>
          </a:xfrm>
          <a:prstGeom prst="rect">
            <a:avLst/>
          </a:prstGeom>
        </p:spPr>
        <p:txBody>
          <a:bodyPr/>
          <a:lstStyle>
            <a:lvl1pPr algn="l">
              <a:defRPr sz="1400" b="1">
                <a:solidFill>
                  <a:srgbClr val="919195"/>
                </a:solidFill>
                <a:latin typeface="Arial" panose="020B0604020202020204" pitchFamily="34" charset="0"/>
                <a:cs typeface="Arial" panose="020B0604020202020204" pitchFamily="34" charset="0"/>
              </a:defRPr>
            </a:lvl1pPr>
          </a:lstStyle>
          <a:p>
            <a:r>
              <a:rPr lang="en-US" dirty="0"/>
              <a:t>© ioMosaic Corporation</a:t>
            </a:r>
          </a:p>
        </p:txBody>
      </p:sp>
      <p:pic>
        <p:nvPicPr>
          <p:cNvPr id="14" name="Picture 13">
            <a:extLst>
              <a:ext uri="{FF2B5EF4-FFF2-40B4-BE49-F238E27FC236}">
                <a16:creationId xmlns:a16="http://schemas.microsoft.com/office/drawing/2014/main" id="{0B5EDDDF-D94F-41F6-AB29-CB7BB8DC00F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5397514" y="9732564"/>
            <a:ext cx="2171270" cy="411480"/>
          </a:xfrm>
          <a:prstGeom prst="rect">
            <a:avLst/>
          </a:prstGeom>
        </p:spPr>
      </p:pic>
    </p:spTree>
    <p:extLst>
      <p:ext uri="{BB962C8B-B14F-4D97-AF65-F5344CB8AC3E}">
        <p14:creationId xmlns:p14="http://schemas.microsoft.com/office/powerpoint/2010/main" val="1846916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Divider Slide - Optional">
    <p:spTree>
      <p:nvGrpSpPr>
        <p:cNvPr id="1" name=""/>
        <p:cNvGrpSpPr/>
        <p:nvPr/>
      </p:nvGrpSpPr>
      <p:grpSpPr>
        <a:xfrm>
          <a:off x="0" y="0"/>
          <a:ext cx="0" cy="0"/>
          <a:chOff x="0" y="0"/>
          <a:chExt cx="0" cy="0"/>
        </a:xfrm>
      </p:grpSpPr>
      <p:pic>
        <p:nvPicPr>
          <p:cNvPr id="5122" name="Picture 2" descr="\\YOGI\Share\Project Share\Marketing 2\Images\Stock photography\iStock_000006837415_Large.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flipH="1">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ctrTitle" hasCustomPrompt="1"/>
          </p:nvPr>
        </p:nvSpPr>
        <p:spPr>
          <a:xfrm>
            <a:off x="1672598" y="1471610"/>
            <a:ext cx="8728710" cy="1614495"/>
          </a:xfrm>
          <a:prstGeom prst="rect">
            <a:avLst/>
          </a:prstGeom>
        </p:spPr>
        <p:txBody>
          <a:bodyPr lIns="0" tIns="0" rIns="0" bIns="0" anchor="t" anchorCtr="0">
            <a:noAutofit/>
          </a:bodyPr>
          <a:lstStyle>
            <a:lvl1pPr algn="l">
              <a:defRPr sz="4125" b="1" i="0">
                <a:solidFill>
                  <a:schemeClr val="tx1"/>
                </a:solidFill>
                <a:effectLst>
                  <a:outerShdw blurRad="50800" dist="38100" dir="2700000">
                    <a:srgbClr val="000000">
                      <a:alpha val="22000"/>
                    </a:srgbClr>
                  </a:outerShdw>
                </a:effectLst>
                <a:latin typeface="Arial"/>
              </a:defRPr>
            </a:lvl1pPr>
          </a:lstStyle>
          <a:p>
            <a:r>
              <a:rPr lang="en-US" dirty="0"/>
              <a:t>Divider slide name</a:t>
            </a:r>
          </a:p>
        </p:txBody>
      </p:sp>
    </p:spTree>
    <p:extLst>
      <p:ext uri="{BB962C8B-B14F-4D97-AF65-F5344CB8AC3E}">
        <p14:creationId xmlns:p14="http://schemas.microsoft.com/office/powerpoint/2010/main" val="794364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702" r:id="rId2"/>
    <p:sldLayoutId id="2147483699" r:id="rId3"/>
    <p:sldLayoutId id="2147483686" r:id="rId4"/>
    <p:sldLayoutId id="2147483695" r:id="rId5"/>
    <p:sldLayoutId id="2147483696" r:id="rId6"/>
    <p:sldLayoutId id="2147483701" r:id="rId7"/>
    <p:sldLayoutId id="2147483700" r:id="rId8"/>
    <p:sldLayoutId id="2147483698" r:id="rId9"/>
    <p:sldLayoutId id="2147483697" r:id="rId10"/>
  </p:sldLayoutIdLst>
  <p:hf hdr="0" dt="0"/>
  <p:txStyles>
    <p:titleStyle>
      <a:lvl1pPr algn="ctr" defTabSz="802171" rtl="0" eaLnBrk="1" latinLnBrk="0" hangingPunct="1">
        <a:spcBef>
          <a:spcPct val="0"/>
        </a:spcBef>
        <a:buNone/>
        <a:defRPr sz="7800" kern="1200">
          <a:solidFill>
            <a:schemeClr val="tx1"/>
          </a:solidFill>
          <a:latin typeface="Arial"/>
          <a:ea typeface="+mj-ea"/>
          <a:cs typeface="+mj-cs"/>
        </a:defRPr>
      </a:lvl1pPr>
    </p:titleStyle>
    <p:bodyStyle>
      <a:lvl1pPr marL="601631" indent="-601631" algn="l" defTabSz="802171" rtl="0" eaLnBrk="1" latinLnBrk="0" hangingPunct="1">
        <a:spcBef>
          <a:spcPct val="20000"/>
        </a:spcBef>
        <a:buFont typeface="Arial"/>
        <a:buChar char="•"/>
        <a:defRPr sz="5500" kern="1200">
          <a:solidFill>
            <a:schemeClr val="tx1"/>
          </a:solidFill>
          <a:latin typeface="Arial"/>
          <a:ea typeface="+mn-ea"/>
          <a:cs typeface="+mn-cs"/>
        </a:defRPr>
      </a:lvl1pPr>
      <a:lvl2pPr marL="1303532" indent="-501357" algn="l" defTabSz="802171" rtl="0" eaLnBrk="1" latinLnBrk="0" hangingPunct="1">
        <a:spcBef>
          <a:spcPct val="20000"/>
        </a:spcBef>
        <a:buFont typeface="Arial"/>
        <a:buChar char="–"/>
        <a:defRPr sz="5000" kern="1200">
          <a:solidFill>
            <a:schemeClr val="tx1"/>
          </a:solidFill>
          <a:latin typeface="Arial"/>
          <a:ea typeface="+mn-ea"/>
          <a:cs typeface="+mn-cs"/>
        </a:defRPr>
      </a:lvl2pPr>
      <a:lvl3pPr marL="2005432" indent="-401088" algn="l" defTabSz="802171" rtl="0" eaLnBrk="1" latinLnBrk="0" hangingPunct="1">
        <a:spcBef>
          <a:spcPct val="20000"/>
        </a:spcBef>
        <a:buFont typeface="Arial"/>
        <a:buChar char="•"/>
        <a:defRPr sz="4200" kern="1200">
          <a:solidFill>
            <a:schemeClr val="tx1"/>
          </a:solidFill>
          <a:latin typeface="Arial"/>
          <a:ea typeface="+mn-ea"/>
          <a:cs typeface="+mn-cs"/>
        </a:defRPr>
      </a:lvl3pPr>
      <a:lvl4pPr marL="2807606" indent="-401088" algn="l" defTabSz="802171" rtl="0" eaLnBrk="1" latinLnBrk="0" hangingPunct="1">
        <a:spcBef>
          <a:spcPct val="20000"/>
        </a:spcBef>
        <a:buFont typeface="Arial"/>
        <a:buChar char="–"/>
        <a:defRPr sz="3500" kern="1200">
          <a:solidFill>
            <a:schemeClr val="tx1"/>
          </a:solidFill>
          <a:latin typeface="Arial"/>
          <a:ea typeface="+mn-ea"/>
          <a:cs typeface="+mn-cs"/>
        </a:defRPr>
      </a:lvl4pPr>
      <a:lvl5pPr marL="3609781" indent="-401088" algn="l" defTabSz="802171" rtl="0" eaLnBrk="1" latinLnBrk="0" hangingPunct="1">
        <a:spcBef>
          <a:spcPct val="20000"/>
        </a:spcBef>
        <a:buFont typeface="Arial"/>
        <a:buChar char="»"/>
        <a:defRPr sz="3500" kern="1200">
          <a:solidFill>
            <a:schemeClr val="tx1"/>
          </a:solidFill>
          <a:latin typeface="Arial"/>
          <a:ea typeface="+mn-ea"/>
          <a:cs typeface="+mn-cs"/>
        </a:defRPr>
      </a:lvl5pPr>
      <a:lvl6pPr marL="4411955" indent="-401088" algn="l" defTabSz="802171" rtl="0" eaLnBrk="1" latinLnBrk="0" hangingPunct="1">
        <a:spcBef>
          <a:spcPct val="20000"/>
        </a:spcBef>
        <a:buFont typeface="Arial"/>
        <a:buChar char="•"/>
        <a:defRPr sz="3500" kern="1200">
          <a:solidFill>
            <a:schemeClr val="tx1"/>
          </a:solidFill>
          <a:latin typeface="+mn-lt"/>
          <a:ea typeface="+mn-ea"/>
          <a:cs typeface="+mn-cs"/>
        </a:defRPr>
      </a:lvl6pPr>
      <a:lvl7pPr marL="5214129" indent="-401088" algn="l" defTabSz="802171" rtl="0" eaLnBrk="1" latinLnBrk="0" hangingPunct="1">
        <a:spcBef>
          <a:spcPct val="20000"/>
        </a:spcBef>
        <a:buFont typeface="Arial"/>
        <a:buChar char="•"/>
        <a:defRPr sz="3500" kern="1200">
          <a:solidFill>
            <a:schemeClr val="tx1"/>
          </a:solidFill>
          <a:latin typeface="+mn-lt"/>
          <a:ea typeface="+mn-ea"/>
          <a:cs typeface="+mn-cs"/>
        </a:defRPr>
      </a:lvl7pPr>
      <a:lvl8pPr marL="6016302" indent="-401088" algn="l" defTabSz="802171" rtl="0" eaLnBrk="1" latinLnBrk="0" hangingPunct="1">
        <a:spcBef>
          <a:spcPct val="20000"/>
        </a:spcBef>
        <a:buFont typeface="Arial"/>
        <a:buChar char="•"/>
        <a:defRPr sz="3500" kern="1200">
          <a:solidFill>
            <a:schemeClr val="tx1"/>
          </a:solidFill>
          <a:latin typeface="+mn-lt"/>
          <a:ea typeface="+mn-ea"/>
          <a:cs typeface="+mn-cs"/>
        </a:defRPr>
      </a:lvl8pPr>
      <a:lvl9pPr marL="6818473" indent="-401088" algn="l" defTabSz="802171" rtl="0" eaLnBrk="1" latinLnBrk="0" hangingPunct="1">
        <a:spcBef>
          <a:spcPct val="20000"/>
        </a:spcBef>
        <a:buFont typeface="Arial"/>
        <a:buChar char="•"/>
        <a:defRPr sz="3500" kern="1200">
          <a:solidFill>
            <a:schemeClr val="tx1"/>
          </a:solidFill>
          <a:latin typeface="+mn-lt"/>
          <a:ea typeface="+mn-ea"/>
          <a:cs typeface="+mn-cs"/>
        </a:defRPr>
      </a:lvl9pPr>
    </p:bodyStyle>
    <p:otherStyle>
      <a:defPPr>
        <a:defRPr lang="en-US"/>
      </a:defPPr>
      <a:lvl1pPr marL="0" algn="l" defTabSz="802171" rtl="0" eaLnBrk="1" latinLnBrk="0" hangingPunct="1">
        <a:defRPr sz="3200" kern="1200">
          <a:solidFill>
            <a:schemeClr val="tx1"/>
          </a:solidFill>
          <a:latin typeface="+mn-lt"/>
          <a:ea typeface="+mn-ea"/>
          <a:cs typeface="+mn-cs"/>
        </a:defRPr>
      </a:lvl1pPr>
      <a:lvl2pPr marL="802171" algn="l" defTabSz="802171" rtl="0" eaLnBrk="1" latinLnBrk="0" hangingPunct="1">
        <a:defRPr sz="3200" kern="1200">
          <a:solidFill>
            <a:schemeClr val="tx1"/>
          </a:solidFill>
          <a:latin typeface="+mn-lt"/>
          <a:ea typeface="+mn-ea"/>
          <a:cs typeface="+mn-cs"/>
        </a:defRPr>
      </a:lvl2pPr>
      <a:lvl3pPr marL="1604346" algn="l" defTabSz="802171" rtl="0" eaLnBrk="1" latinLnBrk="0" hangingPunct="1">
        <a:defRPr sz="3200" kern="1200">
          <a:solidFill>
            <a:schemeClr val="tx1"/>
          </a:solidFill>
          <a:latin typeface="+mn-lt"/>
          <a:ea typeface="+mn-ea"/>
          <a:cs typeface="+mn-cs"/>
        </a:defRPr>
      </a:lvl3pPr>
      <a:lvl4pPr marL="2406517" algn="l" defTabSz="802171" rtl="0" eaLnBrk="1" latinLnBrk="0" hangingPunct="1">
        <a:defRPr sz="3200" kern="1200">
          <a:solidFill>
            <a:schemeClr val="tx1"/>
          </a:solidFill>
          <a:latin typeface="+mn-lt"/>
          <a:ea typeface="+mn-ea"/>
          <a:cs typeface="+mn-cs"/>
        </a:defRPr>
      </a:lvl4pPr>
      <a:lvl5pPr marL="3208694" algn="l" defTabSz="802171" rtl="0" eaLnBrk="1" latinLnBrk="0" hangingPunct="1">
        <a:defRPr sz="3200" kern="1200">
          <a:solidFill>
            <a:schemeClr val="tx1"/>
          </a:solidFill>
          <a:latin typeface="+mn-lt"/>
          <a:ea typeface="+mn-ea"/>
          <a:cs typeface="+mn-cs"/>
        </a:defRPr>
      </a:lvl5pPr>
      <a:lvl6pPr marL="4010869" algn="l" defTabSz="802171" rtl="0" eaLnBrk="1" latinLnBrk="0" hangingPunct="1">
        <a:defRPr sz="3200" kern="1200">
          <a:solidFill>
            <a:schemeClr val="tx1"/>
          </a:solidFill>
          <a:latin typeface="+mn-lt"/>
          <a:ea typeface="+mn-ea"/>
          <a:cs typeface="+mn-cs"/>
        </a:defRPr>
      </a:lvl6pPr>
      <a:lvl7pPr marL="4813040" algn="l" defTabSz="802171" rtl="0" eaLnBrk="1" latinLnBrk="0" hangingPunct="1">
        <a:defRPr sz="3200" kern="1200">
          <a:solidFill>
            <a:schemeClr val="tx1"/>
          </a:solidFill>
          <a:latin typeface="+mn-lt"/>
          <a:ea typeface="+mn-ea"/>
          <a:cs typeface="+mn-cs"/>
        </a:defRPr>
      </a:lvl7pPr>
      <a:lvl8pPr marL="5615214" algn="l" defTabSz="802171" rtl="0" eaLnBrk="1" latinLnBrk="0" hangingPunct="1">
        <a:defRPr sz="3200" kern="1200">
          <a:solidFill>
            <a:schemeClr val="tx1"/>
          </a:solidFill>
          <a:latin typeface="+mn-lt"/>
          <a:ea typeface="+mn-ea"/>
          <a:cs typeface="+mn-cs"/>
        </a:defRPr>
      </a:lvl8pPr>
      <a:lvl9pPr marL="6417386" algn="l" defTabSz="802171"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4.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4.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66641D1-589D-4C35-A9F5-ECD4B9658623}"/>
              </a:ext>
            </a:extLst>
          </p:cNvPr>
          <p:cNvSpPr>
            <a:spLocks noGrp="1"/>
          </p:cNvSpPr>
          <p:nvPr>
            <p:ph type="body" sz="quarter" idx="10"/>
          </p:nvPr>
        </p:nvSpPr>
        <p:spPr/>
        <p:txBody>
          <a:bodyPr/>
          <a:lstStyle/>
          <a:p>
            <a:r>
              <a:rPr lang="en-US" dirty="0"/>
              <a:t>October 18-20, 2022 | Hazards 32</a:t>
            </a:r>
          </a:p>
        </p:txBody>
      </p:sp>
      <p:sp>
        <p:nvSpPr>
          <p:cNvPr id="6" name="Text Placeholder 5">
            <a:extLst>
              <a:ext uri="{FF2B5EF4-FFF2-40B4-BE49-F238E27FC236}">
                <a16:creationId xmlns:a16="http://schemas.microsoft.com/office/drawing/2014/main" id="{4259BD76-534D-46FE-A8FF-60C851E1E6AA}"/>
              </a:ext>
            </a:extLst>
          </p:cNvPr>
          <p:cNvSpPr>
            <a:spLocks noGrp="1"/>
          </p:cNvSpPr>
          <p:nvPr>
            <p:ph type="body" sz="quarter" idx="12"/>
          </p:nvPr>
        </p:nvSpPr>
        <p:spPr/>
        <p:txBody>
          <a:bodyPr/>
          <a:lstStyle/>
          <a:p>
            <a:r>
              <a:rPr lang="en-US" sz="4800" dirty="0"/>
              <a:t>Elevating Competency Frameworks through eLearning Solutions: Lessons Learned from COVID &amp; Beyond</a:t>
            </a:r>
          </a:p>
        </p:txBody>
      </p:sp>
      <p:sp>
        <p:nvSpPr>
          <p:cNvPr id="7" name="Text Placeholder 6">
            <a:extLst>
              <a:ext uri="{FF2B5EF4-FFF2-40B4-BE49-F238E27FC236}">
                <a16:creationId xmlns:a16="http://schemas.microsoft.com/office/drawing/2014/main" id="{CDE8C6CE-28CD-4F0F-B94E-7ECC8074DBCB}"/>
              </a:ext>
            </a:extLst>
          </p:cNvPr>
          <p:cNvSpPr>
            <a:spLocks noGrp="1"/>
          </p:cNvSpPr>
          <p:nvPr>
            <p:ph type="body" sz="quarter" idx="13"/>
          </p:nvPr>
        </p:nvSpPr>
        <p:spPr>
          <a:xfrm>
            <a:off x="1425945" y="6490490"/>
            <a:ext cx="13467926" cy="2219557"/>
          </a:xfrm>
        </p:spPr>
        <p:txBody>
          <a:bodyPr/>
          <a:lstStyle/>
          <a:p>
            <a:r>
              <a:rPr lang="en-US" sz="2400" dirty="0"/>
              <a:t>Kristin Robbins, Senior Director, PSL BU</a:t>
            </a:r>
          </a:p>
          <a:p>
            <a:r>
              <a:rPr lang="en-US" sz="2400" dirty="0"/>
              <a:t>robbins.k.tx@ioMosaic.com</a:t>
            </a:r>
          </a:p>
          <a:p>
            <a:endParaRPr lang="en-US" sz="2400" dirty="0"/>
          </a:p>
          <a:p>
            <a:r>
              <a:rPr lang="en-US" sz="2400" dirty="0"/>
              <a:t>Lisa Ruth, CPSM, Vice President</a:t>
            </a:r>
          </a:p>
          <a:p>
            <a:r>
              <a:rPr lang="en-US" sz="2400" dirty="0"/>
              <a:t>ruth.l.tx@ioMosaic.com</a:t>
            </a:r>
          </a:p>
          <a:p>
            <a:endParaRPr lang="en-US" sz="2400" dirty="0"/>
          </a:p>
        </p:txBody>
      </p:sp>
    </p:spTree>
    <p:extLst>
      <p:ext uri="{BB962C8B-B14F-4D97-AF65-F5344CB8AC3E}">
        <p14:creationId xmlns:p14="http://schemas.microsoft.com/office/powerpoint/2010/main" val="2882367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p:txBody>
          <a:bodyPr anchor="t">
            <a:normAutofit/>
          </a:bodyPr>
          <a:lstStyle/>
          <a:p>
            <a:r>
              <a:rPr lang="en-US" dirty="0"/>
              <a:t>LMS supports #5: Monitoring – Organizational analytics </a:t>
            </a:r>
          </a:p>
        </p:txBody>
      </p:sp>
      <p:sp>
        <p:nvSpPr>
          <p:cNvPr id="5" name="Footer Placeholder 4">
            <a:extLst>
              <a:ext uri="{FF2B5EF4-FFF2-40B4-BE49-F238E27FC236}">
                <a16:creationId xmlns:a16="http://schemas.microsoft.com/office/drawing/2014/main" id="{A65AF5D2-D8A8-400F-A523-61D421D2E2B8}"/>
              </a:ext>
            </a:extLst>
          </p:cNvPr>
          <p:cNvSpPr>
            <a:spLocks noGrp="1"/>
          </p:cNvSpPr>
          <p:nvPr>
            <p:ph type="ftr" sz="quarter" idx="11"/>
          </p:nvPr>
        </p:nvSpPr>
        <p:spPr/>
        <p:txBody>
          <a:bodyPr>
            <a:normAutofit/>
          </a:bodyPr>
          <a:lstStyle/>
          <a:p>
            <a:pPr>
              <a:spcAft>
                <a:spcPts val="600"/>
              </a:spcAft>
            </a:pPr>
            <a:r>
              <a:rPr lang="en-US"/>
              <a:t>© ioMosaic Corporation</a:t>
            </a:r>
          </a:p>
        </p:txBody>
      </p:sp>
      <p:sp>
        <p:nvSpPr>
          <p:cNvPr id="6" name="Slide Number Placeholder 5">
            <a:extLst>
              <a:ext uri="{FF2B5EF4-FFF2-40B4-BE49-F238E27FC236}">
                <a16:creationId xmlns:a16="http://schemas.microsoft.com/office/drawing/2014/main" id="{327F242F-B3E7-4B37-8D22-04D5AD27F653}"/>
              </a:ext>
            </a:extLst>
          </p:cNvPr>
          <p:cNvSpPr>
            <a:spLocks noGrp="1"/>
          </p:cNvSpPr>
          <p:nvPr>
            <p:ph type="sldNum" sz="quarter" idx="12"/>
          </p:nvPr>
        </p:nvSpPr>
        <p:spPr/>
        <p:txBody>
          <a:bodyPr>
            <a:normAutofit/>
          </a:bodyPr>
          <a:lstStyle/>
          <a:p>
            <a:pPr>
              <a:spcAft>
                <a:spcPts val="600"/>
              </a:spcAft>
            </a:pPr>
            <a:fld id="{7AF1C4F9-7E23-1E46-9462-79C538019D53}" type="slidenum">
              <a:rPr lang="en-US" smtClean="0"/>
              <a:pPr>
                <a:spcAft>
                  <a:spcPts val="600"/>
                </a:spcAft>
              </a:pPr>
              <a:t>10</a:t>
            </a:fld>
            <a:endParaRPr lang="en-US"/>
          </a:p>
        </p:txBody>
      </p:sp>
      <p:sp>
        <p:nvSpPr>
          <p:cNvPr id="27" name="Text Placeholder 26">
            <a:extLst>
              <a:ext uri="{FF2B5EF4-FFF2-40B4-BE49-F238E27FC236}">
                <a16:creationId xmlns:a16="http://schemas.microsoft.com/office/drawing/2014/main" id="{0E0C9110-528F-441A-83E1-173FE4782879}"/>
              </a:ext>
            </a:extLst>
          </p:cNvPr>
          <p:cNvSpPr>
            <a:spLocks noGrp="1"/>
          </p:cNvSpPr>
          <p:nvPr>
            <p:ph type="body" sz="quarter" idx="18"/>
          </p:nvPr>
        </p:nvSpPr>
        <p:spPr/>
        <p:txBody>
          <a:bodyPr/>
          <a:lstStyle/>
          <a:p>
            <a:r>
              <a:rPr lang="en-US" dirty="0"/>
              <a:t>Source: Process Safety Learning</a:t>
            </a:r>
            <a:r>
              <a:rPr lang="en-US" baseline="30000" dirty="0"/>
              <a:t>®</a:t>
            </a:r>
            <a:r>
              <a:rPr lang="en-US" dirty="0"/>
              <a:t>, ioMosaic Corporation</a:t>
            </a:r>
          </a:p>
          <a:p>
            <a:endParaRPr lang="en-US" dirty="0"/>
          </a:p>
        </p:txBody>
      </p:sp>
      <p:sp>
        <p:nvSpPr>
          <p:cNvPr id="8" name="TextBox 7">
            <a:extLst>
              <a:ext uri="{FF2B5EF4-FFF2-40B4-BE49-F238E27FC236}">
                <a16:creationId xmlns:a16="http://schemas.microsoft.com/office/drawing/2014/main" id="{AB6C7074-DD8B-0FC6-AD1A-6A1AFF3407CB}"/>
              </a:ext>
            </a:extLst>
          </p:cNvPr>
          <p:cNvSpPr txBox="1"/>
          <p:nvPr/>
        </p:nvSpPr>
        <p:spPr>
          <a:xfrm>
            <a:off x="276187" y="7825056"/>
            <a:ext cx="17623383" cy="507831"/>
          </a:xfrm>
          <a:prstGeom prst="rect">
            <a:avLst/>
          </a:prstGeom>
          <a:noFill/>
        </p:spPr>
        <p:txBody>
          <a:bodyPr wrap="square" rtlCol="0">
            <a:spAutoFit/>
          </a:bodyPr>
          <a:lstStyle/>
          <a:p>
            <a:pPr algn="ctr"/>
            <a:r>
              <a:rPr lang="en-US" dirty="0"/>
              <a:t>Quantifies competency via benchmarks</a:t>
            </a:r>
          </a:p>
        </p:txBody>
      </p:sp>
      <p:grpSp>
        <p:nvGrpSpPr>
          <p:cNvPr id="24" name="Group 23">
            <a:extLst>
              <a:ext uri="{FF2B5EF4-FFF2-40B4-BE49-F238E27FC236}">
                <a16:creationId xmlns:a16="http://schemas.microsoft.com/office/drawing/2014/main" id="{046EF5CF-E5EB-71E8-C5EF-CF65607D7C2F}"/>
              </a:ext>
            </a:extLst>
          </p:cNvPr>
          <p:cNvGrpSpPr/>
          <p:nvPr/>
        </p:nvGrpSpPr>
        <p:grpSpPr>
          <a:xfrm>
            <a:off x="9542273" y="2972851"/>
            <a:ext cx="8357298" cy="4397528"/>
            <a:chOff x="9562131" y="2587410"/>
            <a:chExt cx="8264071" cy="4348473"/>
          </a:xfrm>
        </p:grpSpPr>
        <p:pic>
          <p:nvPicPr>
            <p:cNvPr id="3" name="Content Placeholder 4" descr="Graphical user interface, application&#10;&#10;Description automatically generated">
              <a:extLst>
                <a:ext uri="{FF2B5EF4-FFF2-40B4-BE49-F238E27FC236}">
                  <a16:creationId xmlns:a16="http://schemas.microsoft.com/office/drawing/2014/main" id="{F4BFB957-4FFE-AA97-EE27-834E461C1C03}"/>
                </a:ext>
              </a:extLst>
            </p:cNvPr>
            <p:cNvPicPr>
              <a:picLocks noChangeAspect="1"/>
            </p:cNvPicPr>
            <p:nvPr/>
          </p:nvPicPr>
          <p:blipFill>
            <a:blip r:embed="rId2"/>
            <a:stretch>
              <a:fillRect/>
            </a:stretch>
          </p:blipFill>
          <p:spPr>
            <a:xfrm>
              <a:off x="9709954" y="2587410"/>
              <a:ext cx="8116248" cy="4348473"/>
            </a:xfrm>
            <a:prstGeom prst="rect">
              <a:avLst/>
            </a:prstGeom>
          </p:spPr>
        </p:pic>
        <p:sp>
          <p:nvSpPr>
            <p:cNvPr id="14" name="Rectangle 13">
              <a:extLst>
                <a:ext uri="{FF2B5EF4-FFF2-40B4-BE49-F238E27FC236}">
                  <a16:creationId xmlns:a16="http://schemas.microsoft.com/office/drawing/2014/main" id="{1359CED8-25B6-C7F7-802C-DDEC5BF6B97A}"/>
                </a:ext>
              </a:extLst>
            </p:cNvPr>
            <p:cNvSpPr/>
            <p:nvPr/>
          </p:nvSpPr>
          <p:spPr>
            <a:xfrm>
              <a:off x="10324886" y="2745179"/>
              <a:ext cx="889856" cy="3613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273C54C3-4FD5-0B2A-B22D-7AF740E1262E}"/>
                </a:ext>
              </a:extLst>
            </p:cNvPr>
            <p:cNvSpPr/>
            <p:nvPr/>
          </p:nvSpPr>
          <p:spPr>
            <a:xfrm flipV="1">
              <a:off x="12264907" y="3907569"/>
              <a:ext cx="4199727" cy="21409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6C372D5-9C41-E4A4-BBBE-7368A61201F7}"/>
                </a:ext>
              </a:extLst>
            </p:cNvPr>
            <p:cNvSpPr/>
            <p:nvPr/>
          </p:nvSpPr>
          <p:spPr>
            <a:xfrm flipV="1">
              <a:off x="9562131" y="5574853"/>
              <a:ext cx="889856" cy="18946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6135ED7A-6158-86DD-4569-661CA814B58F}"/>
              </a:ext>
            </a:extLst>
          </p:cNvPr>
          <p:cNvGrpSpPr/>
          <p:nvPr/>
        </p:nvGrpSpPr>
        <p:grpSpPr>
          <a:xfrm>
            <a:off x="213617" y="2976009"/>
            <a:ext cx="8731223" cy="4218167"/>
            <a:chOff x="1278069" y="4815503"/>
            <a:chExt cx="8225118" cy="3973661"/>
          </a:xfrm>
        </p:grpSpPr>
        <p:pic>
          <p:nvPicPr>
            <p:cNvPr id="25" name="Picture 24" descr="A picture containing table&#10;&#10;Description automatically generated">
              <a:extLst>
                <a:ext uri="{FF2B5EF4-FFF2-40B4-BE49-F238E27FC236}">
                  <a16:creationId xmlns:a16="http://schemas.microsoft.com/office/drawing/2014/main" id="{863B4AA8-2C05-733F-9F87-04C6ED4619F2}"/>
                </a:ext>
              </a:extLst>
            </p:cNvPr>
            <p:cNvPicPr>
              <a:picLocks noChangeAspect="1"/>
            </p:cNvPicPr>
            <p:nvPr/>
          </p:nvPicPr>
          <p:blipFill>
            <a:blip r:embed="rId3"/>
            <a:stretch>
              <a:fillRect/>
            </a:stretch>
          </p:blipFill>
          <p:spPr>
            <a:xfrm>
              <a:off x="1337013" y="4815503"/>
              <a:ext cx="8166174" cy="3973661"/>
            </a:xfrm>
            <a:prstGeom prst="rect">
              <a:avLst/>
            </a:prstGeom>
          </p:spPr>
        </p:pic>
        <p:sp>
          <p:nvSpPr>
            <p:cNvPr id="7" name="Rectangle 6">
              <a:extLst>
                <a:ext uri="{FF2B5EF4-FFF2-40B4-BE49-F238E27FC236}">
                  <a16:creationId xmlns:a16="http://schemas.microsoft.com/office/drawing/2014/main" id="{4CD69EE2-5966-8D13-8E05-4B3C33F6FBC2}"/>
                </a:ext>
              </a:extLst>
            </p:cNvPr>
            <p:cNvSpPr/>
            <p:nvPr/>
          </p:nvSpPr>
          <p:spPr>
            <a:xfrm>
              <a:off x="2003239" y="4962840"/>
              <a:ext cx="889856" cy="36131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F467CD-7B71-512E-870D-CD21FD3C94A0}"/>
                </a:ext>
              </a:extLst>
            </p:cNvPr>
            <p:cNvSpPr/>
            <p:nvPr/>
          </p:nvSpPr>
          <p:spPr>
            <a:xfrm flipV="1">
              <a:off x="3833022" y="6129053"/>
              <a:ext cx="4199727" cy="214095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79B4EA4-73C3-5102-775E-E9A5C3982CBF}"/>
                </a:ext>
              </a:extLst>
            </p:cNvPr>
            <p:cNvSpPr/>
            <p:nvPr/>
          </p:nvSpPr>
          <p:spPr>
            <a:xfrm flipV="1">
              <a:off x="1278069" y="7690221"/>
              <a:ext cx="889856" cy="189469"/>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4457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a:xfrm>
            <a:off x="725726" y="428635"/>
            <a:ext cx="16770590" cy="1378408"/>
          </a:xfrm>
        </p:spPr>
        <p:txBody>
          <a:bodyPr anchor="t">
            <a:normAutofit/>
          </a:bodyPr>
          <a:lstStyle/>
          <a:p>
            <a:r>
              <a:rPr lang="en-US" dirty="0"/>
              <a:t>LMS supports #6: Reviewing and updating</a:t>
            </a:r>
          </a:p>
        </p:txBody>
      </p:sp>
      <p:sp>
        <p:nvSpPr>
          <p:cNvPr id="5" name="Footer Placeholder 4">
            <a:extLst>
              <a:ext uri="{FF2B5EF4-FFF2-40B4-BE49-F238E27FC236}">
                <a16:creationId xmlns:a16="http://schemas.microsoft.com/office/drawing/2014/main" id="{A65AF5D2-D8A8-400F-A523-61D421D2E2B8}"/>
              </a:ext>
            </a:extLst>
          </p:cNvPr>
          <p:cNvSpPr>
            <a:spLocks noGrp="1"/>
          </p:cNvSpPr>
          <p:nvPr>
            <p:ph type="ftr" sz="quarter" idx="11"/>
          </p:nvPr>
        </p:nvSpPr>
        <p:spPr>
          <a:xfrm>
            <a:off x="2" y="9732564"/>
            <a:ext cx="12198094" cy="547688"/>
          </a:xfrm>
        </p:spPr>
        <p:txBody>
          <a:bodyPr>
            <a:normAutofit/>
          </a:bodyPr>
          <a:lstStyle/>
          <a:p>
            <a:pPr>
              <a:spcAft>
                <a:spcPts val="600"/>
              </a:spcAft>
            </a:pPr>
            <a:r>
              <a:rPr lang="en-US"/>
              <a:t>© ioMosaic Corporation</a:t>
            </a:r>
          </a:p>
        </p:txBody>
      </p:sp>
      <p:sp>
        <p:nvSpPr>
          <p:cNvPr id="6" name="Slide Number Placeholder 5">
            <a:extLst>
              <a:ext uri="{FF2B5EF4-FFF2-40B4-BE49-F238E27FC236}">
                <a16:creationId xmlns:a16="http://schemas.microsoft.com/office/drawing/2014/main" id="{327F242F-B3E7-4B37-8D22-04D5AD27F653}"/>
              </a:ext>
            </a:extLst>
          </p:cNvPr>
          <p:cNvSpPr>
            <a:spLocks noGrp="1"/>
          </p:cNvSpPr>
          <p:nvPr>
            <p:ph type="sldNum" sz="quarter" idx="12"/>
          </p:nvPr>
        </p:nvSpPr>
        <p:spPr>
          <a:xfrm>
            <a:off x="17784589" y="9786448"/>
            <a:ext cx="503412" cy="411480"/>
          </a:xfrm>
        </p:spPr>
        <p:txBody>
          <a:bodyPr>
            <a:normAutofit/>
          </a:bodyPr>
          <a:lstStyle/>
          <a:p>
            <a:pPr>
              <a:spcAft>
                <a:spcPts val="600"/>
              </a:spcAft>
            </a:pPr>
            <a:fld id="{7AF1C4F9-7E23-1E46-9462-79C538019D53}" type="slidenum">
              <a:rPr lang="en-US" smtClean="0"/>
              <a:pPr>
                <a:spcAft>
                  <a:spcPts val="600"/>
                </a:spcAft>
              </a:pPr>
              <a:t>11</a:t>
            </a:fld>
            <a:endParaRPr lang="en-US"/>
          </a:p>
        </p:txBody>
      </p:sp>
      <p:graphicFrame>
        <p:nvGraphicFramePr>
          <p:cNvPr id="27" name="Content Placeholder 2">
            <a:extLst>
              <a:ext uri="{FF2B5EF4-FFF2-40B4-BE49-F238E27FC236}">
                <a16:creationId xmlns:a16="http://schemas.microsoft.com/office/drawing/2014/main" id="{DF500E34-05D9-4F30-BE15-B7D83182E48F}"/>
              </a:ext>
            </a:extLst>
          </p:cNvPr>
          <p:cNvGraphicFramePr>
            <a:graphicFrameLocks noGrp="1"/>
          </p:cNvGraphicFramePr>
          <p:nvPr>
            <p:ph sz="quarter" idx="15"/>
            <p:extLst>
              <p:ext uri="{D42A27DB-BD31-4B8C-83A1-F6EECF244321}">
                <p14:modId xmlns:p14="http://schemas.microsoft.com/office/powerpoint/2010/main" val="3983331188"/>
              </p:ext>
            </p:extLst>
          </p:nvPr>
        </p:nvGraphicFramePr>
        <p:xfrm>
          <a:off x="725488" y="2255838"/>
          <a:ext cx="1677035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8935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a:xfrm>
            <a:off x="725726" y="428635"/>
            <a:ext cx="16770590" cy="1378408"/>
          </a:xfrm>
        </p:spPr>
        <p:txBody>
          <a:bodyPr anchor="t">
            <a:normAutofit/>
          </a:bodyPr>
          <a:lstStyle/>
          <a:p>
            <a:r>
              <a:rPr lang="en-US" dirty="0"/>
              <a:t>Clicking up competency: Case study #1 – Pre-COVID</a:t>
            </a:r>
          </a:p>
        </p:txBody>
      </p:sp>
      <p:sp>
        <p:nvSpPr>
          <p:cNvPr id="6" name="Footer Placeholder 5">
            <a:extLst>
              <a:ext uri="{FF2B5EF4-FFF2-40B4-BE49-F238E27FC236}">
                <a16:creationId xmlns:a16="http://schemas.microsoft.com/office/drawing/2014/main" id="{5A99F195-A83D-42E4-B85E-6C79BB14CB70}"/>
              </a:ext>
            </a:extLst>
          </p:cNvPr>
          <p:cNvSpPr>
            <a:spLocks noGrp="1"/>
          </p:cNvSpPr>
          <p:nvPr>
            <p:ph type="ftr" sz="quarter" idx="11"/>
          </p:nvPr>
        </p:nvSpPr>
        <p:spPr>
          <a:xfrm>
            <a:off x="2" y="9732564"/>
            <a:ext cx="12198094" cy="547688"/>
          </a:xfrm>
        </p:spPr>
        <p:txBody>
          <a:bodyPr>
            <a:normAutofit/>
          </a:bodyPr>
          <a:lstStyle/>
          <a:p>
            <a:pPr>
              <a:spcAft>
                <a:spcPts val="600"/>
              </a:spcAft>
            </a:pPr>
            <a:r>
              <a:rPr lang="en-US"/>
              <a:t>© ioMosaic Corporation</a:t>
            </a:r>
          </a:p>
        </p:txBody>
      </p:sp>
      <p:sp>
        <p:nvSpPr>
          <p:cNvPr id="7" name="Slide Number Placeholder 6">
            <a:extLst>
              <a:ext uri="{FF2B5EF4-FFF2-40B4-BE49-F238E27FC236}">
                <a16:creationId xmlns:a16="http://schemas.microsoft.com/office/drawing/2014/main" id="{EEE9FF4F-BFF8-4321-915E-9650CD7F6725}"/>
              </a:ext>
            </a:extLst>
          </p:cNvPr>
          <p:cNvSpPr>
            <a:spLocks noGrp="1"/>
          </p:cNvSpPr>
          <p:nvPr>
            <p:ph type="sldNum" sz="quarter" idx="12"/>
          </p:nvPr>
        </p:nvSpPr>
        <p:spPr>
          <a:xfrm>
            <a:off x="17784589" y="9786448"/>
            <a:ext cx="503412" cy="411480"/>
          </a:xfrm>
        </p:spPr>
        <p:txBody>
          <a:bodyPr>
            <a:normAutofit/>
          </a:bodyPr>
          <a:lstStyle/>
          <a:p>
            <a:pPr>
              <a:spcAft>
                <a:spcPts val="600"/>
              </a:spcAft>
            </a:pPr>
            <a:fld id="{7AF1C4F9-7E23-1E46-9462-79C538019D53}" type="slidenum">
              <a:rPr lang="en-US" smtClean="0"/>
              <a:pPr>
                <a:spcAft>
                  <a:spcPts val="600"/>
                </a:spcAft>
              </a:pPr>
              <a:t>12</a:t>
            </a:fld>
            <a:endParaRPr lang="en-US"/>
          </a:p>
        </p:txBody>
      </p:sp>
      <p:graphicFrame>
        <p:nvGraphicFramePr>
          <p:cNvPr id="9" name="Content Placeholder 2">
            <a:extLst>
              <a:ext uri="{FF2B5EF4-FFF2-40B4-BE49-F238E27FC236}">
                <a16:creationId xmlns:a16="http://schemas.microsoft.com/office/drawing/2014/main" id="{3379C304-FB50-4F4F-8225-7373AA6D45AD}"/>
              </a:ext>
            </a:extLst>
          </p:cNvPr>
          <p:cNvGraphicFramePr>
            <a:graphicFrameLocks noGrp="1"/>
          </p:cNvGraphicFramePr>
          <p:nvPr>
            <p:ph sz="quarter" idx="15"/>
            <p:extLst>
              <p:ext uri="{D42A27DB-BD31-4B8C-83A1-F6EECF244321}">
                <p14:modId xmlns:p14="http://schemas.microsoft.com/office/powerpoint/2010/main" val="2814604415"/>
              </p:ext>
            </p:extLst>
          </p:nvPr>
        </p:nvGraphicFramePr>
        <p:xfrm>
          <a:off x="725488" y="2255838"/>
          <a:ext cx="1677035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258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BEC2-0544-4604-8A63-F61C72432817}"/>
              </a:ext>
            </a:extLst>
          </p:cNvPr>
          <p:cNvSpPr>
            <a:spLocks noGrp="1"/>
          </p:cNvSpPr>
          <p:nvPr>
            <p:ph type="title"/>
          </p:nvPr>
        </p:nvSpPr>
        <p:spPr/>
        <p:txBody>
          <a:bodyPr anchor="t">
            <a:normAutofit/>
          </a:bodyPr>
          <a:lstStyle/>
          <a:p>
            <a:r>
              <a:rPr lang="en-US" dirty="0"/>
              <a:t>Lessons Learned highlights from case study #1</a:t>
            </a:r>
          </a:p>
        </p:txBody>
      </p:sp>
      <p:sp>
        <p:nvSpPr>
          <p:cNvPr id="3" name="Footer Placeholder 2">
            <a:extLst>
              <a:ext uri="{FF2B5EF4-FFF2-40B4-BE49-F238E27FC236}">
                <a16:creationId xmlns:a16="http://schemas.microsoft.com/office/drawing/2014/main" id="{6AD325E3-4A80-411A-A5A9-4B3D8409DABE}"/>
              </a:ext>
            </a:extLst>
          </p:cNvPr>
          <p:cNvSpPr>
            <a:spLocks noGrp="1"/>
          </p:cNvSpPr>
          <p:nvPr>
            <p:ph type="ftr" sz="quarter" idx="11"/>
          </p:nvPr>
        </p:nvSpPr>
        <p:spPr/>
        <p:txBody>
          <a:bodyPr>
            <a:normAutofit/>
          </a:bodyPr>
          <a:lstStyle/>
          <a:p>
            <a:pPr>
              <a:spcAft>
                <a:spcPts val="600"/>
              </a:spcAft>
            </a:pPr>
            <a:r>
              <a:rPr lang="en-US"/>
              <a:t>© ioMosaic Corporation</a:t>
            </a:r>
          </a:p>
        </p:txBody>
      </p:sp>
      <p:sp>
        <p:nvSpPr>
          <p:cNvPr id="4" name="Slide Number Placeholder 3">
            <a:extLst>
              <a:ext uri="{FF2B5EF4-FFF2-40B4-BE49-F238E27FC236}">
                <a16:creationId xmlns:a16="http://schemas.microsoft.com/office/drawing/2014/main" id="{E2578DFC-9A67-4C0D-AC0F-D66991DBF7D2}"/>
              </a:ext>
            </a:extLst>
          </p:cNvPr>
          <p:cNvSpPr>
            <a:spLocks noGrp="1"/>
          </p:cNvSpPr>
          <p:nvPr>
            <p:ph type="sldNum" sz="quarter" idx="12"/>
          </p:nvPr>
        </p:nvSpPr>
        <p:spPr/>
        <p:txBody>
          <a:bodyPr>
            <a:normAutofit/>
          </a:bodyPr>
          <a:lstStyle/>
          <a:p>
            <a:pPr>
              <a:spcAft>
                <a:spcPts val="600"/>
              </a:spcAft>
            </a:pPr>
            <a:fld id="{7AF1C4F9-7E23-1E46-9462-79C538019D53}" type="slidenum">
              <a:rPr lang="en-US" smtClean="0"/>
              <a:pPr>
                <a:spcAft>
                  <a:spcPts val="600"/>
                </a:spcAft>
              </a:pPr>
              <a:t>13</a:t>
            </a:fld>
            <a:endParaRPr lang="en-US"/>
          </a:p>
        </p:txBody>
      </p:sp>
      <p:graphicFrame>
        <p:nvGraphicFramePr>
          <p:cNvPr id="10" name="Content Placeholder 2">
            <a:extLst>
              <a:ext uri="{FF2B5EF4-FFF2-40B4-BE49-F238E27FC236}">
                <a16:creationId xmlns:a16="http://schemas.microsoft.com/office/drawing/2014/main" id="{416E3B5A-B360-4E8E-A720-F2150852050C}"/>
              </a:ext>
            </a:extLst>
          </p:cNvPr>
          <p:cNvGraphicFramePr>
            <a:graphicFrameLocks/>
          </p:cNvGraphicFramePr>
          <p:nvPr>
            <p:extLst>
              <p:ext uri="{D42A27DB-BD31-4B8C-83A1-F6EECF244321}">
                <p14:modId xmlns:p14="http://schemas.microsoft.com/office/powerpoint/2010/main" val="1043060884"/>
              </p:ext>
            </p:extLst>
          </p:nvPr>
        </p:nvGraphicFramePr>
        <p:xfrm>
          <a:off x="725727" y="2256414"/>
          <a:ext cx="16770590" cy="72857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5046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a:xfrm>
            <a:off x="725726" y="428635"/>
            <a:ext cx="16770590" cy="1378408"/>
          </a:xfrm>
        </p:spPr>
        <p:txBody>
          <a:bodyPr anchor="t">
            <a:normAutofit/>
          </a:bodyPr>
          <a:lstStyle/>
          <a:p>
            <a:r>
              <a:rPr lang="en-US" dirty="0"/>
              <a:t>Clicking up competency: Case study #2 – Post-COVID</a:t>
            </a:r>
          </a:p>
        </p:txBody>
      </p:sp>
      <p:sp>
        <p:nvSpPr>
          <p:cNvPr id="6" name="Footer Placeholder 5">
            <a:extLst>
              <a:ext uri="{FF2B5EF4-FFF2-40B4-BE49-F238E27FC236}">
                <a16:creationId xmlns:a16="http://schemas.microsoft.com/office/drawing/2014/main" id="{5A99F195-A83D-42E4-B85E-6C79BB14CB70}"/>
              </a:ext>
            </a:extLst>
          </p:cNvPr>
          <p:cNvSpPr>
            <a:spLocks noGrp="1"/>
          </p:cNvSpPr>
          <p:nvPr>
            <p:ph type="ftr" sz="quarter" idx="11"/>
          </p:nvPr>
        </p:nvSpPr>
        <p:spPr>
          <a:xfrm>
            <a:off x="2" y="9732564"/>
            <a:ext cx="12198094" cy="547688"/>
          </a:xfrm>
        </p:spPr>
        <p:txBody>
          <a:bodyPr>
            <a:normAutofit/>
          </a:bodyPr>
          <a:lstStyle/>
          <a:p>
            <a:pPr>
              <a:spcAft>
                <a:spcPts val="600"/>
              </a:spcAft>
            </a:pPr>
            <a:r>
              <a:rPr lang="en-US"/>
              <a:t>© ioMosaic Corporation</a:t>
            </a:r>
          </a:p>
        </p:txBody>
      </p:sp>
      <p:sp>
        <p:nvSpPr>
          <p:cNvPr id="7" name="Slide Number Placeholder 6">
            <a:extLst>
              <a:ext uri="{FF2B5EF4-FFF2-40B4-BE49-F238E27FC236}">
                <a16:creationId xmlns:a16="http://schemas.microsoft.com/office/drawing/2014/main" id="{EEE9FF4F-BFF8-4321-915E-9650CD7F6725}"/>
              </a:ext>
            </a:extLst>
          </p:cNvPr>
          <p:cNvSpPr>
            <a:spLocks noGrp="1"/>
          </p:cNvSpPr>
          <p:nvPr>
            <p:ph type="sldNum" sz="quarter" idx="12"/>
          </p:nvPr>
        </p:nvSpPr>
        <p:spPr>
          <a:xfrm>
            <a:off x="17784589" y="9786448"/>
            <a:ext cx="503412" cy="411480"/>
          </a:xfrm>
        </p:spPr>
        <p:txBody>
          <a:bodyPr>
            <a:normAutofit/>
          </a:bodyPr>
          <a:lstStyle/>
          <a:p>
            <a:pPr>
              <a:spcAft>
                <a:spcPts val="600"/>
              </a:spcAft>
            </a:pPr>
            <a:fld id="{7AF1C4F9-7E23-1E46-9462-79C538019D53}" type="slidenum">
              <a:rPr lang="en-US" smtClean="0"/>
              <a:pPr>
                <a:spcAft>
                  <a:spcPts val="600"/>
                </a:spcAft>
              </a:pPr>
              <a:t>14</a:t>
            </a:fld>
            <a:endParaRPr lang="en-US"/>
          </a:p>
        </p:txBody>
      </p:sp>
      <p:graphicFrame>
        <p:nvGraphicFramePr>
          <p:cNvPr id="9" name="Content Placeholder 2">
            <a:extLst>
              <a:ext uri="{FF2B5EF4-FFF2-40B4-BE49-F238E27FC236}">
                <a16:creationId xmlns:a16="http://schemas.microsoft.com/office/drawing/2014/main" id="{3379C304-FB50-4F4F-8225-7373AA6D45AD}"/>
              </a:ext>
            </a:extLst>
          </p:cNvPr>
          <p:cNvGraphicFramePr>
            <a:graphicFrameLocks noGrp="1"/>
          </p:cNvGraphicFramePr>
          <p:nvPr>
            <p:ph sz="quarter" idx="15"/>
            <p:extLst>
              <p:ext uri="{D42A27DB-BD31-4B8C-83A1-F6EECF244321}">
                <p14:modId xmlns:p14="http://schemas.microsoft.com/office/powerpoint/2010/main" val="933104380"/>
              </p:ext>
            </p:extLst>
          </p:nvPr>
        </p:nvGraphicFramePr>
        <p:xfrm>
          <a:off x="725488" y="2255838"/>
          <a:ext cx="1677035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6464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ABEC2-0544-4604-8A63-F61C72432817}"/>
              </a:ext>
            </a:extLst>
          </p:cNvPr>
          <p:cNvSpPr>
            <a:spLocks noGrp="1"/>
          </p:cNvSpPr>
          <p:nvPr>
            <p:ph type="title"/>
          </p:nvPr>
        </p:nvSpPr>
        <p:spPr/>
        <p:txBody>
          <a:bodyPr anchor="t">
            <a:normAutofit/>
          </a:bodyPr>
          <a:lstStyle/>
          <a:p>
            <a:r>
              <a:rPr lang="en-US" dirty="0"/>
              <a:t>Lessons Learned highlights from case study #2</a:t>
            </a:r>
          </a:p>
        </p:txBody>
      </p:sp>
      <p:sp>
        <p:nvSpPr>
          <p:cNvPr id="3" name="Footer Placeholder 2">
            <a:extLst>
              <a:ext uri="{FF2B5EF4-FFF2-40B4-BE49-F238E27FC236}">
                <a16:creationId xmlns:a16="http://schemas.microsoft.com/office/drawing/2014/main" id="{6AD325E3-4A80-411A-A5A9-4B3D8409DABE}"/>
              </a:ext>
            </a:extLst>
          </p:cNvPr>
          <p:cNvSpPr>
            <a:spLocks noGrp="1"/>
          </p:cNvSpPr>
          <p:nvPr>
            <p:ph type="ftr" sz="quarter" idx="11"/>
          </p:nvPr>
        </p:nvSpPr>
        <p:spPr/>
        <p:txBody>
          <a:bodyPr>
            <a:normAutofit/>
          </a:bodyPr>
          <a:lstStyle/>
          <a:p>
            <a:pPr>
              <a:spcAft>
                <a:spcPts val="600"/>
              </a:spcAft>
            </a:pPr>
            <a:r>
              <a:rPr lang="en-US"/>
              <a:t>© ioMosaic Corporation</a:t>
            </a:r>
          </a:p>
        </p:txBody>
      </p:sp>
      <p:sp>
        <p:nvSpPr>
          <p:cNvPr id="4" name="Slide Number Placeholder 3">
            <a:extLst>
              <a:ext uri="{FF2B5EF4-FFF2-40B4-BE49-F238E27FC236}">
                <a16:creationId xmlns:a16="http://schemas.microsoft.com/office/drawing/2014/main" id="{E2578DFC-9A67-4C0D-AC0F-D66991DBF7D2}"/>
              </a:ext>
            </a:extLst>
          </p:cNvPr>
          <p:cNvSpPr>
            <a:spLocks noGrp="1"/>
          </p:cNvSpPr>
          <p:nvPr>
            <p:ph type="sldNum" sz="quarter" idx="12"/>
          </p:nvPr>
        </p:nvSpPr>
        <p:spPr/>
        <p:txBody>
          <a:bodyPr>
            <a:normAutofit/>
          </a:bodyPr>
          <a:lstStyle/>
          <a:p>
            <a:pPr>
              <a:spcAft>
                <a:spcPts val="600"/>
              </a:spcAft>
            </a:pPr>
            <a:fld id="{7AF1C4F9-7E23-1E46-9462-79C538019D53}" type="slidenum">
              <a:rPr lang="en-US" smtClean="0"/>
              <a:pPr>
                <a:spcAft>
                  <a:spcPts val="600"/>
                </a:spcAft>
              </a:pPr>
              <a:t>15</a:t>
            </a:fld>
            <a:endParaRPr lang="en-US"/>
          </a:p>
        </p:txBody>
      </p:sp>
      <p:graphicFrame>
        <p:nvGraphicFramePr>
          <p:cNvPr id="10" name="Content Placeholder 2">
            <a:extLst>
              <a:ext uri="{FF2B5EF4-FFF2-40B4-BE49-F238E27FC236}">
                <a16:creationId xmlns:a16="http://schemas.microsoft.com/office/drawing/2014/main" id="{416E3B5A-B360-4E8E-A720-F2150852050C}"/>
              </a:ext>
            </a:extLst>
          </p:cNvPr>
          <p:cNvGraphicFramePr>
            <a:graphicFrameLocks/>
          </p:cNvGraphicFramePr>
          <p:nvPr>
            <p:extLst>
              <p:ext uri="{D42A27DB-BD31-4B8C-83A1-F6EECF244321}">
                <p14:modId xmlns:p14="http://schemas.microsoft.com/office/powerpoint/2010/main" val="222510368"/>
              </p:ext>
            </p:extLst>
          </p:nvPr>
        </p:nvGraphicFramePr>
        <p:xfrm>
          <a:off x="725727" y="2284551"/>
          <a:ext cx="16770590" cy="6829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828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a:xfrm>
            <a:off x="725726" y="428635"/>
            <a:ext cx="16770590" cy="1378408"/>
          </a:xfrm>
        </p:spPr>
        <p:txBody>
          <a:bodyPr anchor="t">
            <a:normAutofit/>
          </a:bodyPr>
          <a:lstStyle/>
          <a:p>
            <a:r>
              <a:rPr lang="en-US" dirty="0"/>
              <a:t>Key takeaways</a:t>
            </a:r>
          </a:p>
        </p:txBody>
      </p:sp>
      <p:sp>
        <p:nvSpPr>
          <p:cNvPr id="6" name="Footer Placeholder 5">
            <a:extLst>
              <a:ext uri="{FF2B5EF4-FFF2-40B4-BE49-F238E27FC236}">
                <a16:creationId xmlns:a16="http://schemas.microsoft.com/office/drawing/2014/main" id="{7AC21FBE-16F0-4BE4-A220-4810A0262AD9}"/>
              </a:ext>
            </a:extLst>
          </p:cNvPr>
          <p:cNvSpPr>
            <a:spLocks noGrp="1"/>
          </p:cNvSpPr>
          <p:nvPr>
            <p:ph type="ftr" sz="quarter" idx="11"/>
          </p:nvPr>
        </p:nvSpPr>
        <p:spPr>
          <a:xfrm>
            <a:off x="2" y="9732564"/>
            <a:ext cx="12198094" cy="547688"/>
          </a:xfrm>
        </p:spPr>
        <p:txBody>
          <a:bodyPr>
            <a:normAutofit/>
          </a:bodyPr>
          <a:lstStyle/>
          <a:p>
            <a:pPr>
              <a:spcAft>
                <a:spcPts val="600"/>
              </a:spcAft>
            </a:pPr>
            <a:r>
              <a:rPr lang="en-US"/>
              <a:t>© ioMosaic Corporation</a:t>
            </a:r>
          </a:p>
        </p:txBody>
      </p:sp>
      <p:sp>
        <p:nvSpPr>
          <p:cNvPr id="7" name="Slide Number Placeholder 6">
            <a:extLst>
              <a:ext uri="{FF2B5EF4-FFF2-40B4-BE49-F238E27FC236}">
                <a16:creationId xmlns:a16="http://schemas.microsoft.com/office/drawing/2014/main" id="{ECA0324E-9C58-4B1E-8BD2-75597B51F335}"/>
              </a:ext>
            </a:extLst>
          </p:cNvPr>
          <p:cNvSpPr>
            <a:spLocks noGrp="1"/>
          </p:cNvSpPr>
          <p:nvPr>
            <p:ph type="sldNum" sz="quarter" idx="12"/>
          </p:nvPr>
        </p:nvSpPr>
        <p:spPr>
          <a:xfrm>
            <a:off x="17784589" y="9786448"/>
            <a:ext cx="503412" cy="411480"/>
          </a:xfrm>
        </p:spPr>
        <p:txBody>
          <a:bodyPr>
            <a:normAutofit/>
          </a:bodyPr>
          <a:lstStyle/>
          <a:p>
            <a:pPr>
              <a:spcAft>
                <a:spcPts val="600"/>
              </a:spcAft>
            </a:pPr>
            <a:fld id="{7AF1C4F9-7E23-1E46-9462-79C538019D53}" type="slidenum">
              <a:rPr lang="en-US" smtClean="0"/>
              <a:pPr>
                <a:spcAft>
                  <a:spcPts val="600"/>
                </a:spcAft>
              </a:pPr>
              <a:t>16</a:t>
            </a:fld>
            <a:endParaRPr lang="en-US"/>
          </a:p>
        </p:txBody>
      </p:sp>
      <p:graphicFrame>
        <p:nvGraphicFramePr>
          <p:cNvPr id="9" name="Content Placeholder 2">
            <a:extLst>
              <a:ext uri="{FF2B5EF4-FFF2-40B4-BE49-F238E27FC236}">
                <a16:creationId xmlns:a16="http://schemas.microsoft.com/office/drawing/2014/main" id="{C6C15B26-0DEF-453A-A7FB-4DC8F3CD538B}"/>
              </a:ext>
            </a:extLst>
          </p:cNvPr>
          <p:cNvGraphicFramePr>
            <a:graphicFrameLocks noGrp="1"/>
          </p:cNvGraphicFramePr>
          <p:nvPr>
            <p:ph sz="quarter" idx="15"/>
            <p:extLst>
              <p:ext uri="{D42A27DB-BD31-4B8C-83A1-F6EECF244321}">
                <p14:modId xmlns:p14="http://schemas.microsoft.com/office/powerpoint/2010/main" val="2176840"/>
              </p:ext>
            </p:extLst>
          </p:nvPr>
        </p:nvGraphicFramePr>
        <p:xfrm>
          <a:off x="725727" y="2256415"/>
          <a:ext cx="16770590" cy="6829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6467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B065C2-66BF-4E13-A804-56345302C825}"/>
              </a:ext>
            </a:extLst>
          </p:cNvPr>
          <p:cNvSpPr>
            <a:spLocks noGrp="1"/>
          </p:cNvSpPr>
          <p:nvPr>
            <p:ph type="ftr" sz="quarter" idx="11"/>
          </p:nvPr>
        </p:nvSpPr>
        <p:spPr/>
        <p:txBody>
          <a:bodyPr/>
          <a:lstStyle/>
          <a:p>
            <a:r>
              <a:rPr lang="en-US"/>
              <a:t>© ioMosaic Corporation</a:t>
            </a:r>
            <a:endParaRPr lang="en-US" dirty="0"/>
          </a:p>
        </p:txBody>
      </p:sp>
      <p:sp>
        <p:nvSpPr>
          <p:cNvPr id="3" name="Slide Number Placeholder 2">
            <a:extLst>
              <a:ext uri="{FF2B5EF4-FFF2-40B4-BE49-F238E27FC236}">
                <a16:creationId xmlns:a16="http://schemas.microsoft.com/office/drawing/2014/main" id="{54101B91-D5B0-45F2-A755-4C674D71B828}"/>
              </a:ext>
            </a:extLst>
          </p:cNvPr>
          <p:cNvSpPr>
            <a:spLocks noGrp="1"/>
          </p:cNvSpPr>
          <p:nvPr>
            <p:ph type="sldNum" sz="quarter" idx="12"/>
          </p:nvPr>
        </p:nvSpPr>
        <p:spPr/>
        <p:txBody>
          <a:bodyPr/>
          <a:lstStyle/>
          <a:p>
            <a:fld id="{7AF1C4F9-7E23-1E46-9462-79C538019D53}" type="slidenum">
              <a:rPr lang="en-US" smtClean="0"/>
              <a:pPr/>
              <a:t>17</a:t>
            </a:fld>
            <a:endParaRPr lang="en-US" dirty="0"/>
          </a:p>
        </p:txBody>
      </p:sp>
    </p:spTree>
    <p:extLst>
      <p:ext uri="{BB962C8B-B14F-4D97-AF65-F5344CB8AC3E}">
        <p14:creationId xmlns:p14="http://schemas.microsoft.com/office/powerpoint/2010/main" val="2630059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4C26-1DA2-486F-A11B-FA5EC3EEC81B}"/>
              </a:ext>
            </a:extLst>
          </p:cNvPr>
          <p:cNvSpPr>
            <a:spLocks noGrp="1"/>
          </p:cNvSpPr>
          <p:nvPr>
            <p:ph type="title"/>
          </p:nvPr>
        </p:nvSpPr>
        <p:spPr/>
        <p:txBody>
          <a:bodyPr/>
          <a:lstStyle/>
          <a:p>
            <a:r>
              <a:rPr lang="en-US" dirty="0"/>
              <a:t>Kristin </a:t>
            </a:r>
            <a:r>
              <a:rPr lang="en-US"/>
              <a:t>Robbins – </a:t>
            </a:r>
            <a:r>
              <a:rPr lang="en-US" dirty="0"/>
              <a:t>Senior Director, PSL Business Unit</a:t>
            </a:r>
          </a:p>
        </p:txBody>
      </p:sp>
      <p:sp>
        <p:nvSpPr>
          <p:cNvPr id="5" name="Footer Placeholder 4"/>
          <p:cNvSpPr>
            <a:spLocks noGrp="1"/>
          </p:cNvSpPr>
          <p:nvPr>
            <p:ph type="ftr" sz="quarter" idx="11"/>
          </p:nvPr>
        </p:nvSpPr>
        <p:spPr/>
        <p:txBody>
          <a:bodyPr/>
          <a:lstStyle/>
          <a:p>
            <a:r>
              <a:rPr lang="en-US"/>
              <a:t>© ioMosaic Corporation</a:t>
            </a:r>
            <a:endParaRPr lang="en-US" dirty="0"/>
          </a:p>
        </p:txBody>
      </p:sp>
      <p:sp>
        <p:nvSpPr>
          <p:cNvPr id="4" name="Slide Number Placeholder 3"/>
          <p:cNvSpPr>
            <a:spLocks noGrp="1"/>
          </p:cNvSpPr>
          <p:nvPr>
            <p:ph type="sldNum" sz="quarter" idx="12"/>
          </p:nvPr>
        </p:nvSpPr>
        <p:spPr/>
        <p:txBody>
          <a:bodyPr/>
          <a:lstStyle/>
          <a:p>
            <a:fld id="{7AF1C4F9-7E23-1E46-9462-79C538019D53}" type="slidenum">
              <a:rPr lang="en-US" smtClean="0"/>
              <a:pPr/>
              <a:t>2</a:t>
            </a:fld>
            <a:endParaRPr lang="en-US" dirty="0"/>
          </a:p>
        </p:txBody>
      </p:sp>
      <p:sp>
        <p:nvSpPr>
          <p:cNvPr id="11" name="Content Placeholder 10">
            <a:extLst>
              <a:ext uri="{FF2B5EF4-FFF2-40B4-BE49-F238E27FC236}">
                <a16:creationId xmlns:a16="http://schemas.microsoft.com/office/drawing/2014/main" id="{DC4ABA18-C181-4147-BE45-5AA2A4431C97}"/>
              </a:ext>
            </a:extLst>
          </p:cNvPr>
          <p:cNvSpPr>
            <a:spLocks noGrp="1"/>
          </p:cNvSpPr>
          <p:nvPr>
            <p:ph sz="quarter" idx="15"/>
          </p:nvPr>
        </p:nvSpPr>
        <p:spPr/>
        <p:txBody>
          <a:bodyPr/>
          <a:lstStyle/>
          <a:p>
            <a:r>
              <a:rPr lang="en-US" dirty="0"/>
              <a:t>M.S., Corporate and Organizational Communication, Northeastern University</a:t>
            </a:r>
          </a:p>
          <a:p>
            <a:r>
              <a:rPr lang="en-US" dirty="0"/>
              <a:t>M.A., Media Studies, Brock University</a:t>
            </a:r>
          </a:p>
          <a:p>
            <a:r>
              <a:rPr lang="en-US"/>
              <a:t>10+ </a:t>
            </a:r>
            <a:r>
              <a:rPr lang="en-US" dirty="0"/>
              <a:t>years’ experience in</a:t>
            </a:r>
          </a:p>
          <a:p>
            <a:pPr lvl="1"/>
            <a:r>
              <a:rPr lang="en-US" dirty="0"/>
              <a:t>Strategic planning</a:t>
            </a:r>
          </a:p>
          <a:p>
            <a:pPr lvl="1"/>
            <a:r>
              <a:rPr lang="en-US" dirty="0"/>
              <a:t>Marketing</a:t>
            </a:r>
          </a:p>
          <a:p>
            <a:pPr lvl="1"/>
            <a:r>
              <a:rPr lang="en-US" dirty="0"/>
              <a:t>Communications</a:t>
            </a:r>
          </a:p>
          <a:p>
            <a:pPr lvl="1"/>
            <a:r>
              <a:rPr lang="en-US" dirty="0"/>
              <a:t>Organizational development</a:t>
            </a:r>
          </a:p>
        </p:txBody>
      </p:sp>
      <p:pic>
        <p:nvPicPr>
          <p:cNvPr id="17" name="Picture 2">
            <a:extLst>
              <a:ext uri="{FF2B5EF4-FFF2-40B4-BE49-F238E27FC236}">
                <a16:creationId xmlns:a16="http://schemas.microsoft.com/office/drawing/2014/main" id="{924CF83A-77EF-448F-A7CF-11A71AF4B2F6}"/>
              </a:ext>
            </a:extLst>
          </p:cNvPr>
          <p:cNvPicPr>
            <a:picLocks noChangeAspect="1" noChangeArrowheads="1"/>
          </p:cNvPicPr>
          <p:nvPr/>
        </p:nvPicPr>
        <p:blipFill rotWithShape="1">
          <a:blip r:embed="rId2"/>
          <a:srcRect t="9629"/>
          <a:stretch/>
        </p:blipFill>
        <p:spPr bwMode="auto">
          <a:xfrm>
            <a:off x="15427877" y="317179"/>
            <a:ext cx="2134396" cy="34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153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52024A-9434-483B-9913-9D2918E9B5BF}"/>
              </a:ext>
            </a:extLst>
          </p:cNvPr>
          <p:cNvSpPr>
            <a:spLocks noGrp="1"/>
          </p:cNvSpPr>
          <p:nvPr>
            <p:ph type="title"/>
          </p:nvPr>
        </p:nvSpPr>
        <p:spPr>
          <a:xfrm>
            <a:off x="725726" y="428635"/>
            <a:ext cx="16770590" cy="1378408"/>
          </a:xfrm>
        </p:spPr>
        <p:txBody>
          <a:bodyPr anchor="t">
            <a:normAutofit/>
          </a:bodyPr>
          <a:lstStyle/>
          <a:p>
            <a:r>
              <a:rPr lang="en-US" dirty="0"/>
              <a:t>Agenda</a:t>
            </a:r>
          </a:p>
        </p:txBody>
      </p:sp>
      <p:sp>
        <p:nvSpPr>
          <p:cNvPr id="3" name="Footer Placeholder 2">
            <a:extLst>
              <a:ext uri="{FF2B5EF4-FFF2-40B4-BE49-F238E27FC236}">
                <a16:creationId xmlns:a16="http://schemas.microsoft.com/office/drawing/2014/main" id="{027DB36F-CC4F-4D85-942F-1D1E16FA9619}"/>
              </a:ext>
            </a:extLst>
          </p:cNvPr>
          <p:cNvSpPr>
            <a:spLocks noGrp="1"/>
          </p:cNvSpPr>
          <p:nvPr>
            <p:ph type="ftr" sz="quarter" idx="11"/>
          </p:nvPr>
        </p:nvSpPr>
        <p:spPr>
          <a:xfrm>
            <a:off x="2" y="9732564"/>
            <a:ext cx="11960350" cy="547688"/>
          </a:xfrm>
        </p:spPr>
        <p:txBody>
          <a:bodyPr>
            <a:normAutofit/>
          </a:bodyPr>
          <a:lstStyle/>
          <a:p>
            <a:pPr>
              <a:spcAft>
                <a:spcPts val="600"/>
              </a:spcAft>
            </a:pPr>
            <a:r>
              <a:rPr lang="en-US"/>
              <a:t>© ioMosaic Corporation</a:t>
            </a:r>
          </a:p>
        </p:txBody>
      </p:sp>
      <p:sp>
        <p:nvSpPr>
          <p:cNvPr id="4" name="Slide Number Placeholder 3">
            <a:extLst>
              <a:ext uri="{FF2B5EF4-FFF2-40B4-BE49-F238E27FC236}">
                <a16:creationId xmlns:a16="http://schemas.microsoft.com/office/drawing/2014/main" id="{6D2CB2BC-DC59-4388-8535-FF43C5A11BDF}"/>
              </a:ext>
            </a:extLst>
          </p:cNvPr>
          <p:cNvSpPr>
            <a:spLocks noGrp="1"/>
          </p:cNvSpPr>
          <p:nvPr>
            <p:ph type="sldNum" sz="quarter" idx="12"/>
          </p:nvPr>
        </p:nvSpPr>
        <p:spPr>
          <a:xfrm>
            <a:off x="17784589" y="9786448"/>
            <a:ext cx="503412" cy="411480"/>
          </a:xfrm>
        </p:spPr>
        <p:txBody>
          <a:bodyPr>
            <a:normAutofit/>
          </a:bodyPr>
          <a:lstStyle/>
          <a:p>
            <a:pPr>
              <a:spcAft>
                <a:spcPts val="600"/>
              </a:spcAft>
            </a:pPr>
            <a:fld id="{7AF1C4F9-7E23-1E46-9462-79C538019D53}" type="slidenum">
              <a:rPr lang="en-US" smtClean="0"/>
              <a:pPr>
                <a:spcAft>
                  <a:spcPts val="600"/>
                </a:spcAft>
              </a:pPr>
              <a:t>3</a:t>
            </a:fld>
            <a:endParaRPr lang="en-US"/>
          </a:p>
        </p:txBody>
      </p:sp>
      <p:sp>
        <p:nvSpPr>
          <p:cNvPr id="17" name="Text Placeholder 5">
            <a:extLst>
              <a:ext uri="{FF2B5EF4-FFF2-40B4-BE49-F238E27FC236}">
                <a16:creationId xmlns:a16="http://schemas.microsoft.com/office/drawing/2014/main" id="{D79F950C-DD44-4650-9366-DE8EEEABEC5C}"/>
              </a:ext>
            </a:extLst>
          </p:cNvPr>
          <p:cNvSpPr>
            <a:spLocks noGrp="1"/>
          </p:cNvSpPr>
          <p:nvPr>
            <p:ph type="body" sz="quarter" idx="18"/>
          </p:nvPr>
        </p:nvSpPr>
        <p:spPr>
          <a:xfrm>
            <a:off x="725726" y="9261340"/>
            <a:ext cx="16770590" cy="345290"/>
          </a:xfrm>
        </p:spPr>
        <p:txBody>
          <a:bodyPr/>
          <a:lstStyle/>
          <a:p>
            <a:r>
              <a:rPr lang="en-US" dirty="0"/>
              <a:t>Source: Process Safety Learning</a:t>
            </a:r>
            <a:r>
              <a:rPr lang="en-US" baseline="30000" dirty="0"/>
              <a:t>®</a:t>
            </a:r>
            <a:r>
              <a:rPr lang="en-US" dirty="0"/>
              <a:t>, ioMosaic Corporation </a:t>
            </a:r>
          </a:p>
        </p:txBody>
      </p:sp>
      <p:graphicFrame>
        <p:nvGraphicFramePr>
          <p:cNvPr id="10" name="Content Placeholder 2">
            <a:extLst>
              <a:ext uri="{FF2B5EF4-FFF2-40B4-BE49-F238E27FC236}">
                <a16:creationId xmlns:a16="http://schemas.microsoft.com/office/drawing/2014/main" id="{20BF895C-2264-4834-82AA-752134A3828E}"/>
              </a:ext>
            </a:extLst>
          </p:cNvPr>
          <p:cNvGraphicFramePr>
            <a:graphicFrameLocks/>
          </p:cNvGraphicFramePr>
          <p:nvPr>
            <p:extLst>
              <p:ext uri="{D42A27DB-BD31-4B8C-83A1-F6EECF244321}">
                <p14:modId xmlns:p14="http://schemas.microsoft.com/office/powerpoint/2010/main" val="309897016"/>
              </p:ext>
            </p:extLst>
          </p:nvPr>
        </p:nvGraphicFramePr>
        <p:xfrm>
          <a:off x="725727" y="2089549"/>
          <a:ext cx="9515553" cy="6996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10">
            <a:extLst>
              <a:ext uri="{FF2B5EF4-FFF2-40B4-BE49-F238E27FC236}">
                <a16:creationId xmlns:a16="http://schemas.microsoft.com/office/drawing/2014/main" id="{D0D5AFA8-5E61-4E77-8735-515F8F27EE7F}"/>
              </a:ext>
            </a:extLst>
          </p:cNvPr>
          <p:cNvPicPr>
            <a:picLocks noChangeAspect="1"/>
          </p:cNvPicPr>
          <p:nvPr/>
        </p:nvPicPr>
        <p:blipFill>
          <a:blip r:embed="rId7"/>
          <a:srcRect/>
          <a:stretch/>
        </p:blipFill>
        <p:spPr>
          <a:xfrm>
            <a:off x="11146256" y="3850533"/>
            <a:ext cx="6177280" cy="3474720"/>
          </a:xfrm>
          <a:prstGeom prst="rect">
            <a:avLst/>
          </a:prstGeom>
        </p:spPr>
      </p:pic>
    </p:spTree>
    <p:extLst>
      <p:ext uri="{BB962C8B-B14F-4D97-AF65-F5344CB8AC3E}">
        <p14:creationId xmlns:p14="http://schemas.microsoft.com/office/powerpoint/2010/main" val="100336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B67D-B71F-4B71-974B-BBDEBB69C6E9}"/>
              </a:ext>
            </a:extLst>
          </p:cNvPr>
          <p:cNvSpPr>
            <a:spLocks noGrp="1"/>
          </p:cNvSpPr>
          <p:nvPr>
            <p:ph type="title"/>
          </p:nvPr>
        </p:nvSpPr>
        <p:spPr/>
        <p:txBody>
          <a:bodyPr/>
          <a:lstStyle/>
          <a:p>
            <a:r>
              <a:rPr lang="en-US" dirty="0"/>
              <a:t>Background</a:t>
            </a:r>
          </a:p>
        </p:txBody>
      </p:sp>
      <p:sp>
        <p:nvSpPr>
          <p:cNvPr id="3" name="Footer Placeholder 2">
            <a:extLst>
              <a:ext uri="{FF2B5EF4-FFF2-40B4-BE49-F238E27FC236}">
                <a16:creationId xmlns:a16="http://schemas.microsoft.com/office/drawing/2014/main" id="{398B418A-D2ED-4C2B-B213-DB7313810CC4}"/>
              </a:ext>
            </a:extLst>
          </p:cNvPr>
          <p:cNvSpPr>
            <a:spLocks noGrp="1"/>
          </p:cNvSpPr>
          <p:nvPr>
            <p:ph type="ftr" sz="quarter" idx="11"/>
          </p:nvPr>
        </p:nvSpPr>
        <p:spPr/>
        <p:txBody>
          <a:bodyPr/>
          <a:lstStyle/>
          <a:p>
            <a:r>
              <a:rPr lang="en-US"/>
              <a:t>© ioMosaic Corporation</a:t>
            </a:r>
            <a:endParaRPr lang="en-US" dirty="0"/>
          </a:p>
        </p:txBody>
      </p:sp>
      <p:sp>
        <p:nvSpPr>
          <p:cNvPr id="4" name="Slide Number Placeholder 3">
            <a:extLst>
              <a:ext uri="{FF2B5EF4-FFF2-40B4-BE49-F238E27FC236}">
                <a16:creationId xmlns:a16="http://schemas.microsoft.com/office/drawing/2014/main" id="{A42D405B-5335-4627-B420-CB235403AE79}"/>
              </a:ext>
            </a:extLst>
          </p:cNvPr>
          <p:cNvSpPr>
            <a:spLocks noGrp="1"/>
          </p:cNvSpPr>
          <p:nvPr>
            <p:ph type="sldNum" sz="quarter" idx="12"/>
          </p:nvPr>
        </p:nvSpPr>
        <p:spPr/>
        <p:txBody>
          <a:bodyPr/>
          <a:lstStyle/>
          <a:p>
            <a:fld id="{7AF1C4F9-7E23-1E46-9462-79C538019D53}" type="slidenum">
              <a:rPr lang="en-US" smtClean="0"/>
              <a:pPr/>
              <a:t>4</a:t>
            </a:fld>
            <a:endParaRPr lang="en-US" dirty="0"/>
          </a:p>
        </p:txBody>
      </p:sp>
      <p:graphicFrame>
        <p:nvGraphicFramePr>
          <p:cNvPr id="6" name="Content Placeholder 2">
            <a:extLst>
              <a:ext uri="{FF2B5EF4-FFF2-40B4-BE49-F238E27FC236}">
                <a16:creationId xmlns:a16="http://schemas.microsoft.com/office/drawing/2014/main" id="{F1D29713-6F92-4AD3-A960-62F3DDB7D697}"/>
              </a:ext>
            </a:extLst>
          </p:cNvPr>
          <p:cNvGraphicFramePr>
            <a:graphicFrameLocks noGrp="1"/>
          </p:cNvGraphicFramePr>
          <p:nvPr>
            <p:ph sz="quarter" idx="15"/>
            <p:extLst>
              <p:ext uri="{D42A27DB-BD31-4B8C-83A1-F6EECF244321}">
                <p14:modId xmlns:p14="http://schemas.microsoft.com/office/powerpoint/2010/main" val="1436646720"/>
              </p:ext>
            </p:extLst>
          </p:nvPr>
        </p:nvGraphicFramePr>
        <p:xfrm>
          <a:off x="758825" y="2255838"/>
          <a:ext cx="1677035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3498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C42C-485F-4FA1-BEE7-BCB3583B2D4F}"/>
              </a:ext>
            </a:extLst>
          </p:cNvPr>
          <p:cNvSpPr>
            <a:spLocks noGrp="1"/>
          </p:cNvSpPr>
          <p:nvPr>
            <p:ph type="title"/>
          </p:nvPr>
        </p:nvSpPr>
        <p:spPr/>
        <p:txBody>
          <a:bodyPr anchor="t">
            <a:normAutofit/>
          </a:bodyPr>
          <a:lstStyle/>
          <a:p>
            <a:r>
              <a:rPr lang="en-US" dirty="0"/>
              <a:t>The case for competency</a:t>
            </a:r>
          </a:p>
        </p:txBody>
      </p:sp>
      <p:sp>
        <p:nvSpPr>
          <p:cNvPr id="10" name="Footer Placeholder 2">
            <a:extLst>
              <a:ext uri="{FF2B5EF4-FFF2-40B4-BE49-F238E27FC236}">
                <a16:creationId xmlns:a16="http://schemas.microsoft.com/office/drawing/2014/main" id="{719B5CE7-6157-41E9-89C8-179950A7D33F}"/>
              </a:ext>
            </a:extLst>
          </p:cNvPr>
          <p:cNvSpPr>
            <a:spLocks noGrp="1"/>
          </p:cNvSpPr>
          <p:nvPr>
            <p:ph type="ftr" sz="quarter" idx="11"/>
          </p:nvPr>
        </p:nvSpPr>
        <p:spPr/>
        <p:txBody>
          <a:bodyPr>
            <a:normAutofit/>
          </a:bodyPr>
          <a:lstStyle/>
          <a:p>
            <a:pPr>
              <a:spcAft>
                <a:spcPts val="600"/>
              </a:spcAft>
            </a:pPr>
            <a:r>
              <a:rPr lang="en-US"/>
              <a:t>© ioMosaic Corporation</a:t>
            </a:r>
          </a:p>
        </p:txBody>
      </p:sp>
      <p:sp>
        <p:nvSpPr>
          <p:cNvPr id="12" name="Slide Number Placeholder 3">
            <a:extLst>
              <a:ext uri="{FF2B5EF4-FFF2-40B4-BE49-F238E27FC236}">
                <a16:creationId xmlns:a16="http://schemas.microsoft.com/office/drawing/2014/main" id="{5B2A7D17-B20C-4941-A7AE-5919FB3E2124}"/>
              </a:ext>
            </a:extLst>
          </p:cNvPr>
          <p:cNvSpPr>
            <a:spLocks noGrp="1"/>
          </p:cNvSpPr>
          <p:nvPr>
            <p:ph type="sldNum" sz="quarter" idx="12"/>
          </p:nvPr>
        </p:nvSpPr>
        <p:spPr/>
        <p:txBody>
          <a:bodyPr anchor="ctr">
            <a:normAutofit/>
          </a:bodyPr>
          <a:lstStyle/>
          <a:p>
            <a:pPr>
              <a:spcAft>
                <a:spcPts val="600"/>
              </a:spcAft>
            </a:pPr>
            <a:fld id="{7AF1C4F9-7E23-1E46-9462-79C538019D53}" type="slidenum">
              <a:rPr lang="en-US" smtClean="0"/>
              <a:pPr>
                <a:spcAft>
                  <a:spcPts val="600"/>
                </a:spcAft>
              </a:pPr>
              <a:t>5</a:t>
            </a:fld>
            <a:endParaRPr lang="en-US"/>
          </a:p>
        </p:txBody>
      </p:sp>
      <p:graphicFrame>
        <p:nvGraphicFramePr>
          <p:cNvPr id="5" name="Content Placeholder 2">
            <a:extLst>
              <a:ext uri="{FF2B5EF4-FFF2-40B4-BE49-F238E27FC236}">
                <a16:creationId xmlns:a16="http://schemas.microsoft.com/office/drawing/2014/main" id="{48989294-458F-46E0-B18C-3FAFD6B02616}"/>
              </a:ext>
            </a:extLst>
          </p:cNvPr>
          <p:cNvGraphicFramePr>
            <a:graphicFrameLocks noGrp="1"/>
          </p:cNvGraphicFramePr>
          <p:nvPr>
            <p:ph sz="quarter" idx="15"/>
            <p:extLst>
              <p:ext uri="{D42A27DB-BD31-4B8C-83A1-F6EECF244321}">
                <p14:modId xmlns:p14="http://schemas.microsoft.com/office/powerpoint/2010/main" val="1740131756"/>
              </p:ext>
            </p:extLst>
          </p:nvPr>
        </p:nvGraphicFramePr>
        <p:xfrm>
          <a:off x="725488" y="2255838"/>
          <a:ext cx="1677035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3910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4C26-1DA2-486F-A11B-FA5EC3EEC81B}"/>
              </a:ext>
            </a:extLst>
          </p:cNvPr>
          <p:cNvSpPr>
            <a:spLocks noGrp="1"/>
          </p:cNvSpPr>
          <p:nvPr>
            <p:ph type="title"/>
          </p:nvPr>
        </p:nvSpPr>
        <p:spPr>
          <a:xfrm>
            <a:off x="725726" y="428635"/>
            <a:ext cx="16770590" cy="1378408"/>
          </a:xfrm>
        </p:spPr>
        <p:txBody>
          <a:bodyPr anchor="t">
            <a:normAutofit/>
          </a:bodyPr>
          <a:lstStyle/>
          <a:p>
            <a:r>
              <a:rPr lang="en-US" dirty="0"/>
              <a:t>What is a Learning Management System (LMS)?</a:t>
            </a:r>
          </a:p>
        </p:txBody>
      </p:sp>
      <p:sp>
        <p:nvSpPr>
          <p:cNvPr id="5" name="Footer Placeholder 4"/>
          <p:cNvSpPr>
            <a:spLocks noGrp="1"/>
          </p:cNvSpPr>
          <p:nvPr>
            <p:ph type="ftr" sz="quarter" idx="11"/>
          </p:nvPr>
        </p:nvSpPr>
        <p:spPr>
          <a:xfrm>
            <a:off x="2" y="9732564"/>
            <a:ext cx="12198094" cy="547688"/>
          </a:xfrm>
        </p:spPr>
        <p:txBody>
          <a:bodyPr>
            <a:normAutofit/>
          </a:bodyPr>
          <a:lstStyle/>
          <a:p>
            <a:pPr>
              <a:spcAft>
                <a:spcPts val="600"/>
              </a:spcAft>
            </a:pPr>
            <a:r>
              <a:rPr lang="en-US" dirty="0"/>
              <a:t>© ioMosaic Corporation</a:t>
            </a:r>
            <a:endParaRPr lang="en-US"/>
          </a:p>
        </p:txBody>
      </p:sp>
      <p:sp>
        <p:nvSpPr>
          <p:cNvPr id="4" name="Slide Number Placeholder 3"/>
          <p:cNvSpPr>
            <a:spLocks noGrp="1"/>
          </p:cNvSpPr>
          <p:nvPr>
            <p:ph type="sldNum" sz="quarter" idx="12"/>
          </p:nvPr>
        </p:nvSpPr>
        <p:spPr>
          <a:xfrm>
            <a:off x="17784589" y="9786448"/>
            <a:ext cx="503412" cy="411480"/>
          </a:xfrm>
        </p:spPr>
        <p:txBody>
          <a:bodyPr>
            <a:normAutofit/>
          </a:bodyPr>
          <a:lstStyle/>
          <a:p>
            <a:pPr>
              <a:spcAft>
                <a:spcPts val="600"/>
              </a:spcAft>
            </a:pPr>
            <a:fld id="{7AF1C4F9-7E23-1E46-9462-79C538019D53}" type="slidenum">
              <a:rPr lang="en-US" smtClean="0"/>
              <a:pPr>
                <a:spcAft>
                  <a:spcPts val="600"/>
                </a:spcAft>
              </a:pPr>
              <a:t>6</a:t>
            </a:fld>
            <a:endParaRPr lang="en-US"/>
          </a:p>
        </p:txBody>
      </p:sp>
      <p:graphicFrame>
        <p:nvGraphicFramePr>
          <p:cNvPr id="13" name="Content Placeholder 10">
            <a:extLst>
              <a:ext uri="{FF2B5EF4-FFF2-40B4-BE49-F238E27FC236}">
                <a16:creationId xmlns:a16="http://schemas.microsoft.com/office/drawing/2014/main" id="{E5045636-8BB2-FC49-73DE-EFCA56C98E83}"/>
              </a:ext>
            </a:extLst>
          </p:cNvPr>
          <p:cNvGraphicFramePr>
            <a:graphicFrameLocks noGrp="1"/>
          </p:cNvGraphicFramePr>
          <p:nvPr>
            <p:ph sz="quarter" idx="15"/>
            <p:extLst>
              <p:ext uri="{D42A27DB-BD31-4B8C-83A1-F6EECF244321}">
                <p14:modId xmlns:p14="http://schemas.microsoft.com/office/powerpoint/2010/main" val="2309539762"/>
              </p:ext>
            </p:extLst>
          </p:nvPr>
        </p:nvGraphicFramePr>
        <p:xfrm>
          <a:off x="725727" y="1807043"/>
          <a:ext cx="17058862" cy="7279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4784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p:txBody>
          <a:bodyPr anchor="t">
            <a:normAutofit/>
          </a:bodyPr>
          <a:lstStyle/>
          <a:p>
            <a:r>
              <a:rPr lang="en-US" dirty="0"/>
              <a:t>Competency development framework steps</a:t>
            </a:r>
          </a:p>
        </p:txBody>
      </p:sp>
      <p:sp>
        <p:nvSpPr>
          <p:cNvPr id="6" name="Footer Placeholder 5">
            <a:extLst>
              <a:ext uri="{FF2B5EF4-FFF2-40B4-BE49-F238E27FC236}">
                <a16:creationId xmlns:a16="http://schemas.microsoft.com/office/drawing/2014/main" id="{69D92341-F329-407A-8DDF-65D0001305AB}"/>
              </a:ext>
            </a:extLst>
          </p:cNvPr>
          <p:cNvSpPr>
            <a:spLocks noGrp="1"/>
          </p:cNvSpPr>
          <p:nvPr>
            <p:ph type="ftr" sz="quarter" idx="11"/>
          </p:nvPr>
        </p:nvSpPr>
        <p:spPr/>
        <p:txBody>
          <a:bodyPr>
            <a:normAutofit/>
          </a:bodyPr>
          <a:lstStyle/>
          <a:p>
            <a:pPr>
              <a:spcAft>
                <a:spcPts val="600"/>
              </a:spcAft>
            </a:pPr>
            <a:r>
              <a:rPr lang="en-US"/>
              <a:t>© ioMosaic Corporation</a:t>
            </a:r>
          </a:p>
        </p:txBody>
      </p:sp>
      <p:sp>
        <p:nvSpPr>
          <p:cNvPr id="7" name="Slide Number Placeholder 6">
            <a:extLst>
              <a:ext uri="{FF2B5EF4-FFF2-40B4-BE49-F238E27FC236}">
                <a16:creationId xmlns:a16="http://schemas.microsoft.com/office/drawing/2014/main" id="{487EE1D3-0822-4626-9B38-C92AB77BD20E}"/>
              </a:ext>
            </a:extLst>
          </p:cNvPr>
          <p:cNvSpPr>
            <a:spLocks noGrp="1"/>
          </p:cNvSpPr>
          <p:nvPr>
            <p:ph type="sldNum" sz="quarter" idx="12"/>
          </p:nvPr>
        </p:nvSpPr>
        <p:spPr/>
        <p:txBody>
          <a:bodyPr>
            <a:normAutofit/>
          </a:bodyPr>
          <a:lstStyle/>
          <a:p>
            <a:pPr>
              <a:spcAft>
                <a:spcPts val="600"/>
              </a:spcAft>
            </a:pPr>
            <a:fld id="{7AF1C4F9-7E23-1E46-9462-79C538019D53}" type="slidenum">
              <a:rPr lang="en-US" smtClean="0"/>
              <a:pPr>
                <a:spcAft>
                  <a:spcPts val="600"/>
                </a:spcAft>
              </a:pPr>
              <a:t>7</a:t>
            </a:fld>
            <a:endParaRPr lang="en-US"/>
          </a:p>
        </p:txBody>
      </p:sp>
      <p:graphicFrame>
        <p:nvGraphicFramePr>
          <p:cNvPr id="11" name="Content Placeholder 2">
            <a:extLst>
              <a:ext uri="{FF2B5EF4-FFF2-40B4-BE49-F238E27FC236}">
                <a16:creationId xmlns:a16="http://schemas.microsoft.com/office/drawing/2014/main" id="{F616010A-997F-4ED7-8110-FD1D16FF895A}"/>
              </a:ext>
            </a:extLst>
          </p:cNvPr>
          <p:cNvGraphicFramePr>
            <a:graphicFrameLocks noGrp="1"/>
          </p:cNvGraphicFramePr>
          <p:nvPr>
            <p:ph sz="quarter" idx="15"/>
            <p:extLst>
              <p:ext uri="{D42A27DB-BD31-4B8C-83A1-F6EECF244321}">
                <p14:modId xmlns:p14="http://schemas.microsoft.com/office/powerpoint/2010/main" val="799386555"/>
              </p:ext>
            </p:extLst>
          </p:nvPr>
        </p:nvGraphicFramePr>
        <p:xfrm>
          <a:off x="725488" y="2255838"/>
          <a:ext cx="1677035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799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p:txBody>
          <a:bodyPr anchor="t">
            <a:normAutofit/>
          </a:bodyPr>
          <a:lstStyle/>
          <a:p>
            <a:r>
              <a:rPr lang="en-US" dirty="0"/>
              <a:t>LMS supports #4: Develop plans to address competency gaps</a:t>
            </a:r>
          </a:p>
        </p:txBody>
      </p:sp>
      <p:sp>
        <p:nvSpPr>
          <p:cNvPr id="6" name="Footer Placeholder 5">
            <a:extLst>
              <a:ext uri="{FF2B5EF4-FFF2-40B4-BE49-F238E27FC236}">
                <a16:creationId xmlns:a16="http://schemas.microsoft.com/office/drawing/2014/main" id="{61E4DE03-BDD3-48EC-AF4E-6524843DE64D}"/>
              </a:ext>
            </a:extLst>
          </p:cNvPr>
          <p:cNvSpPr>
            <a:spLocks noGrp="1"/>
          </p:cNvSpPr>
          <p:nvPr>
            <p:ph type="ftr" sz="quarter" idx="11"/>
          </p:nvPr>
        </p:nvSpPr>
        <p:spPr/>
        <p:txBody>
          <a:bodyPr>
            <a:normAutofit/>
          </a:bodyPr>
          <a:lstStyle/>
          <a:p>
            <a:pPr>
              <a:spcAft>
                <a:spcPts val="600"/>
              </a:spcAft>
            </a:pPr>
            <a:r>
              <a:rPr lang="en-US"/>
              <a:t>© ioMosaic Corporation</a:t>
            </a:r>
          </a:p>
        </p:txBody>
      </p:sp>
      <p:sp>
        <p:nvSpPr>
          <p:cNvPr id="7" name="Slide Number Placeholder 6">
            <a:extLst>
              <a:ext uri="{FF2B5EF4-FFF2-40B4-BE49-F238E27FC236}">
                <a16:creationId xmlns:a16="http://schemas.microsoft.com/office/drawing/2014/main" id="{730336D7-9E55-425C-B1D1-9EF8C00BD97B}"/>
              </a:ext>
            </a:extLst>
          </p:cNvPr>
          <p:cNvSpPr>
            <a:spLocks noGrp="1"/>
          </p:cNvSpPr>
          <p:nvPr>
            <p:ph type="sldNum" sz="quarter" idx="12"/>
          </p:nvPr>
        </p:nvSpPr>
        <p:spPr/>
        <p:txBody>
          <a:bodyPr>
            <a:normAutofit/>
          </a:bodyPr>
          <a:lstStyle/>
          <a:p>
            <a:pPr>
              <a:spcAft>
                <a:spcPts val="600"/>
              </a:spcAft>
            </a:pPr>
            <a:fld id="{7AF1C4F9-7E23-1E46-9462-79C538019D53}" type="slidenum">
              <a:rPr lang="en-US" smtClean="0"/>
              <a:pPr>
                <a:spcAft>
                  <a:spcPts val="600"/>
                </a:spcAft>
              </a:pPr>
              <a:t>8</a:t>
            </a:fld>
            <a:endParaRPr lang="en-US"/>
          </a:p>
        </p:txBody>
      </p:sp>
      <p:graphicFrame>
        <p:nvGraphicFramePr>
          <p:cNvPr id="21" name="Content Placeholder 2">
            <a:extLst>
              <a:ext uri="{FF2B5EF4-FFF2-40B4-BE49-F238E27FC236}">
                <a16:creationId xmlns:a16="http://schemas.microsoft.com/office/drawing/2014/main" id="{ADC8487B-B21C-4F71-84C1-C97CD40A8A60}"/>
              </a:ext>
            </a:extLst>
          </p:cNvPr>
          <p:cNvGraphicFramePr>
            <a:graphicFrameLocks noGrp="1"/>
          </p:cNvGraphicFramePr>
          <p:nvPr>
            <p:ph sz="quarter" idx="15"/>
            <p:extLst>
              <p:ext uri="{D42A27DB-BD31-4B8C-83A1-F6EECF244321}">
                <p14:modId xmlns:p14="http://schemas.microsoft.com/office/powerpoint/2010/main" val="3534649378"/>
              </p:ext>
            </p:extLst>
          </p:nvPr>
        </p:nvGraphicFramePr>
        <p:xfrm>
          <a:off x="725488" y="2255838"/>
          <a:ext cx="16770350" cy="6831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093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90385-6C55-4CBD-BE03-04804283E9EE}"/>
              </a:ext>
            </a:extLst>
          </p:cNvPr>
          <p:cNvSpPr>
            <a:spLocks noGrp="1"/>
          </p:cNvSpPr>
          <p:nvPr>
            <p:ph type="title"/>
          </p:nvPr>
        </p:nvSpPr>
        <p:spPr/>
        <p:txBody>
          <a:bodyPr anchor="t">
            <a:normAutofit/>
          </a:bodyPr>
          <a:lstStyle/>
          <a:p>
            <a:r>
              <a:rPr lang="en-US" dirty="0"/>
              <a:t>LMS supports #5: Monitoring – Learner analytics </a:t>
            </a:r>
          </a:p>
        </p:txBody>
      </p:sp>
      <p:sp>
        <p:nvSpPr>
          <p:cNvPr id="5" name="Footer Placeholder 4">
            <a:extLst>
              <a:ext uri="{FF2B5EF4-FFF2-40B4-BE49-F238E27FC236}">
                <a16:creationId xmlns:a16="http://schemas.microsoft.com/office/drawing/2014/main" id="{A65AF5D2-D8A8-400F-A523-61D421D2E2B8}"/>
              </a:ext>
            </a:extLst>
          </p:cNvPr>
          <p:cNvSpPr>
            <a:spLocks noGrp="1"/>
          </p:cNvSpPr>
          <p:nvPr>
            <p:ph type="ftr" sz="quarter" idx="11"/>
          </p:nvPr>
        </p:nvSpPr>
        <p:spPr/>
        <p:txBody>
          <a:bodyPr>
            <a:normAutofit/>
          </a:bodyPr>
          <a:lstStyle/>
          <a:p>
            <a:pPr>
              <a:spcAft>
                <a:spcPts val="600"/>
              </a:spcAft>
            </a:pPr>
            <a:r>
              <a:rPr lang="en-US"/>
              <a:t>© ioMosaic Corporation</a:t>
            </a:r>
          </a:p>
        </p:txBody>
      </p:sp>
      <p:sp>
        <p:nvSpPr>
          <p:cNvPr id="6" name="Slide Number Placeholder 5">
            <a:extLst>
              <a:ext uri="{FF2B5EF4-FFF2-40B4-BE49-F238E27FC236}">
                <a16:creationId xmlns:a16="http://schemas.microsoft.com/office/drawing/2014/main" id="{327F242F-B3E7-4B37-8D22-04D5AD27F653}"/>
              </a:ext>
            </a:extLst>
          </p:cNvPr>
          <p:cNvSpPr>
            <a:spLocks noGrp="1"/>
          </p:cNvSpPr>
          <p:nvPr>
            <p:ph type="sldNum" sz="quarter" idx="12"/>
          </p:nvPr>
        </p:nvSpPr>
        <p:spPr/>
        <p:txBody>
          <a:bodyPr>
            <a:normAutofit/>
          </a:bodyPr>
          <a:lstStyle/>
          <a:p>
            <a:pPr>
              <a:spcAft>
                <a:spcPts val="600"/>
              </a:spcAft>
            </a:pPr>
            <a:fld id="{7AF1C4F9-7E23-1E46-9462-79C538019D53}" type="slidenum">
              <a:rPr lang="en-US" smtClean="0"/>
              <a:pPr>
                <a:spcAft>
                  <a:spcPts val="600"/>
                </a:spcAft>
              </a:pPr>
              <a:t>9</a:t>
            </a:fld>
            <a:endParaRPr lang="en-US"/>
          </a:p>
        </p:txBody>
      </p:sp>
      <p:sp>
        <p:nvSpPr>
          <p:cNvPr id="28" name="Text Placeholder 27">
            <a:extLst>
              <a:ext uri="{FF2B5EF4-FFF2-40B4-BE49-F238E27FC236}">
                <a16:creationId xmlns:a16="http://schemas.microsoft.com/office/drawing/2014/main" id="{2CCD57F0-F5D0-F636-1D2D-85F2157BA68C}"/>
              </a:ext>
            </a:extLst>
          </p:cNvPr>
          <p:cNvSpPr>
            <a:spLocks noGrp="1"/>
          </p:cNvSpPr>
          <p:nvPr>
            <p:ph type="body" sz="quarter" idx="18"/>
          </p:nvPr>
        </p:nvSpPr>
        <p:spPr/>
        <p:txBody>
          <a:bodyPr/>
          <a:lstStyle/>
          <a:p>
            <a:r>
              <a:rPr lang="en-US" dirty="0"/>
              <a:t>Source: Process Safety Learning</a:t>
            </a:r>
            <a:r>
              <a:rPr lang="en-US" baseline="30000" dirty="0"/>
              <a:t>®</a:t>
            </a:r>
            <a:r>
              <a:rPr lang="en-US" dirty="0"/>
              <a:t>, ioMosaic Corporation</a:t>
            </a:r>
          </a:p>
        </p:txBody>
      </p:sp>
      <p:sp>
        <p:nvSpPr>
          <p:cNvPr id="10" name="TextBox 9">
            <a:extLst>
              <a:ext uri="{FF2B5EF4-FFF2-40B4-BE49-F238E27FC236}">
                <a16:creationId xmlns:a16="http://schemas.microsoft.com/office/drawing/2014/main" id="{325226FB-ADBF-D88A-F5DE-873799AF3C93}"/>
              </a:ext>
            </a:extLst>
          </p:cNvPr>
          <p:cNvSpPr txBox="1"/>
          <p:nvPr/>
        </p:nvSpPr>
        <p:spPr>
          <a:xfrm>
            <a:off x="2538272" y="8474630"/>
            <a:ext cx="12943505" cy="507831"/>
          </a:xfrm>
          <a:prstGeom prst="rect">
            <a:avLst/>
          </a:prstGeom>
          <a:noFill/>
        </p:spPr>
        <p:txBody>
          <a:bodyPr wrap="square" rtlCol="0">
            <a:spAutoFit/>
          </a:bodyPr>
          <a:lstStyle/>
          <a:p>
            <a:pPr algn="ctr"/>
            <a:r>
              <a:rPr lang="en-US" dirty="0"/>
              <a:t>Tracks learner progress</a:t>
            </a:r>
          </a:p>
        </p:txBody>
      </p:sp>
      <p:grpSp>
        <p:nvGrpSpPr>
          <p:cNvPr id="18" name="Group 17">
            <a:extLst>
              <a:ext uri="{FF2B5EF4-FFF2-40B4-BE49-F238E27FC236}">
                <a16:creationId xmlns:a16="http://schemas.microsoft.com/office/drawing/2014/main" id="{B68C05D8-2E79-CAB5-FB72-A0B9A0E98DC0}"/>
              </a:ext>
            </a:extLst>
          </p:cNvPr>
          <p:cNvGrpSpPr/>
          <p:nvPr/>
        </p:nvGrpSpPr>
        <p:grpSpPr>
          <a:xfrm>
            <a:off x="2370000" y="1833072"/>
            <a:ext cx="13111778" cy="6290234"/>
            <a:chOff x="40342" y="2213469"/>
            <a:chExt cx="13648764" cy="6547847"/>
          </a:xfrm>
        </p:grpSpPr>
        <p:pic>
          <p:nvPicPr>
            <p:cNvPr id="12" name="Picture 11" descr="Graphical user interface, application, table&#10;&#10;Description automatically generated">
              <a:extLst>
                <a:ext uri="{FF2B5EF4-FFF2-40B4-BE49-F238E27FC236}">
                  <a16:creationId xmlns:a16="http://schemas.microsoft.com/office/drawing/2014/main" id="{A6A9DF68-A641-B47F-D653-5DB0556BEA0A}"/>
                </a:ext>
              </a:extLst>
            </p:cNvPr>
            <p:cNvPicPr>
              <a:picLocks noChangeAspect="1"/>
            </p:cNvPicPr>
            <p:nvPr/>
          </p:nvPicPr>
          <p:blipFill rotWithShape="1">
            <a:blip r:embed="rId2"/>
            <a:srcRect r="31355" b="29469"/>
            <a:stretch/>
          </p:blipFill>
          <p:spPr>
            <a:xfrm>
              <a:off x="215506" y="2213469"/>
              <a:ext cx="13473600" cy="6384254"/>
            </a:xfrm>
            <a:prstGeom prst="rect">
              <a:avLst/>
            </a:prstGeom>
          </p:spPr>
        </p:pic>
        <p:sp>
          <p:nvSpPr>
            <p:cNvPr id="13" name="Rectangle 12">
              <a:extLst>
                <a:ext uri="{FF2B5EF4-FFF2-40B4-BE49-F238E27FC236}">
                  <a16:creationId xmlns:a16="http://schemas.microsoft.com/office/drawing/2014/main" id="{FBE51360-273E-D39C-B6C6-B03125E5D9CA}"/>
                </a:ext>
              </a:extLst>
            </p:cNvPr>
            <p:cNvSpPr>
              <a:spLocks/>
            </p:cNvSpPr>
            <p:nvPr/>
          </p:nvSpPr>
          <p:spPr>
            <a:xfrm>
              <a:off x="40342" y="7300205"/>
              <a:ext cx="1373347" cy="29407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16792F9-F97D-078C-A5E8-40FFAEFE805E}"/>
                </a:ext>
              </a:extLst>
            </p:cNvPr>
            <p:cNvSpPr>
              <a:spLocks/>
            </p:cNvSpPr>
            <p:nvPr/>
          </p:nvSpPr>
          <p:spPr>
            <a:xfrm>
              <a:off x="7613768" y="5632599"/>
              <a:ext cx="4609512" cy="312871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4A0A303-9A1C-6708-654A-3E7D193C47D0}"/>
                </a:ext>
              </a:extLst>
            </p:cNvPr>
            <p:cNvSpPr>
              <a:spLocks/>
            </p:cNvSpPr>
            <p:nvPr/>
          </p:nvSpPr>
          <p:spPr>
            <a:xfrm>
              <a:off x="1237129" y="2591488"/>
              <a:ext cx="2006536" cy="39114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6136957"/>
      </p:ext>
    </p:extLst>
  </p:cSld>
  <p:clrMapOvr>
    <a:masterClrMapping/>
  </p:clrMapOvr>
</p:sld>
</file>

<file path=ppt/theme/theme1.xml><?xml version="1.0" encoding="utf-8"?>
<a:theme xmlns:a="http://schemas.openxmlformats.org/drawingml/2006/main" name="ioMosaic powerpoint template 16-9_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MS_7.3_7.4.F06 Rev.4 - ioMosaic Power Point 16.9 Ratio Aspect - Template  -  Read-Only" id="{CCA126F0-8980-4B49-B522-E229030C1AF1}" vid="{02AAE1EA-A1DD-46E8-B5DB-EE3717E797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4b40482-04a4-480f-b826-6548c4a2bcf1">
      <UserInfo>
        <DisplayName/>
        <AccountId xsi:nil="true"/>
        <AccountType/>
      </UserInfo>
    </SharedWithUsers>
    <MediaLengthInSecond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_Flow_SignoffStatus xmlns="7604e031-f840-4ad5-97d2-0b99280ee73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7" ma:contentTypeDescription="Create a new document." ma:contentTypeScope="" ma:versionID="a9657b1df510095f92d4b408480f5c8b">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9b59f0d74fb2eece99aa0f8b61418ac6"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DB354B-A1F5-405E-B6B8-0322C2FA1E2F}">
  <ds:schemaRefs>
    <ds:schemaRef ds:uri="7604e031-f840-4ad5-97d2-0b99280ee730"/>
    <ds:schemaRef ds:uri="http://purl.org/dc/terms/"/>
    <ds:schemaRef ds:uri="http://www.w3.org/XML/1998/namespace"/>
    <ds:schemaRef ds:uri="http://schemas.microsoft.com/office/2006/metadata/properties"/>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http://purl.org/dc/dcmitype/"/>
    <ds:schemaRef ds:uri="c4b40482-04a4-480f-b826-6548c4a2bcf1"/>
  </ds:schemaRefs>
</ds:datastoreItem>
</file>

<file path=customXml/itemProps2.xml><?xml version="1.0" encoding="utf-8"?>
<ds:datastoreItem xmlns:ds="http://schemas.openxmlformats.org/officeDocument/2006/customXml" ds:itemID="{9DFB53D7-F1DC-44EF-8B44-66553FAD67B7}">
  <ds:schemaRefs>
    <ds:schemaRef ds:uri="http://schemas.microsoft.com/sharepoint/v3/contenttype/forms"/>
  </ds:schemaRefs>
</ds:datastoreItem>
</file>

<file path=customXml/itemProps3.xml><?xml version="1.0" encoding="utf-8"?>
<ds:datastoreItem xmlns:ds="http://schemas.openxmlformats.org/officeDocument/2006/customXml" ds:itemID="{EBD04C76-499A-4F55-9B77-56B6B51135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04e031-f840-4ad5-97d2-0b99280ee730"/>
    <ds:schemaRef ds:uri="c4b40482-04a4-480f-b826-6548c4a2bc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1237</TotalTime>
  <Words>729</Words>
  <Application>Microsoft Office PowerPoint</Application>
  <PresentationFormat>Custom</PresentationFormat>
  <Paragraphs>132</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ioMosaic powerpoint template 16-9_2017</vt:lpstr>
      <vt:lpstr>PowerPoint Presentation</vt:lpstr>
      <vt:lpstr>Kristin Robbins – Senior Director, PSL Business Unit</vt:lpstr>
      <vt:lpstr>Agenda</vt:lpstr>
      <vt:lpstr>Background</vt:lpstr>
      <vt:lpstr>The case for competency</vt:lpstr>
      <vt:lpstr>What is a Learning Management System (LMS)?</vt:lpstr>
      <vt:lpstr>Competency development framework steps</vt:lpstr>
      <vt:lpstr>LMS supports #4: Develop plans to address competency gaps</vt:lpstr>
      <vt:lpstr>LMS supports #5: Monitoring – Learner analytics </vt:lpstr>
      <vt:lpstr>LMS supports #5: Monitoring – Organizational analytics </vt:lpstr>
      <vt:lpstr>LMS supports #6: Reviewing and updating</vt:lpstr>
      <vt:lpstr>Clicking up competency: Case study #1 – Pre-COVID</vt:lpstr>
      <vt:lpstr>Lessons Learned highlights from case study #1</vt:lpstr>
      <vt:lpstr>Clicking up competency: Case study #2 – Post-COVID</vt:lpstr>
      <vt:lpstr>Lessons Learned highlights from case study #2</vt:lpstr>
      <vt:lpstr>Key takeaways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Marak</dc:creator>
  <cp:lastModifiedBy>Rachel Robinson</cp:lastModifiedBy>
  <cp:revision>64</cp:revision>
  <dcterms:created xsi:type="dcterms:W3CDTF">2020-08-25T18:35:48Z</dcterms:created>
  <dcterms:modified xsi:type="dcterms:W3CDTF">2022-11-01T15:54:06Z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omplianceAssetId">
    <vt:lpwstr/>
  </property>
  <property fmtid="{D5CDD505-2E9C-101B-9397-08002B2CF9AE}" pid="4" name="_ExtendedDescription">
    <vt:lpwstr/>
  </property>
  <property fmtid="{D5CDD505-2E9C-101B-9397-08002B2CF9AE}" pid="5" name="TriggerFlowInfo">
    <vt:lpwstr/>
  </property>
  <property fmtid="{D5CDD505-2E9C-101B-9397-08002B2CF9AE}" pid="6" name="MediaServiceImageTags">
    <vt:lpwstr/>
  </property>
</Properties>
</file>