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3"/>
    <p:sldMasterId id="2147483952" r:id="rId4"/>
  </p:sldMasterIdLst>
  <p:notesMasterIdLst>
    <p:notesMasterId r:id="rId33"/>
  </p:notesMasterIdLst>
  <p:sldIdLst>
    <p:sldId id="258" r:id="rId5"/>
    <p:sldId id="500" r:id="rId6"/>
    <p:sldId id="529" r:id="rId7"/>
    <p:sldId id="544" r:id="rId8"/>
    <p:sldId id="366" r:id="rId9"/>
    <p:sldId id="546" r:id="rId10"/>
    <p:sldId id="559" r:id="rId11"/>
    <p:sldId id="574" r:id="rId12"/>
    <p:sldId id="560" r:id="rId13"/>
    <p:sldId id="561" r:id="rId14"/>
    <p:sldId id="547" r:id="rId15"/>
    <p:sldId id="548" r:id="rId16"/>
    <p:sldId id="552" r:id="rId17"/>
    <p:sldId id="553" r:id="rId18"/>
    <p:sldId id="573" r:id="rId19"/>
    <p:sldId id="570" r:id="rId20"/>
    <p:sldId id="571" r:id="rId21"/>
    <p:sldId id="555" r:id="rId22"/>
    <p:sldId id="572" r:id="rId23"/>
    <p:sldId id="508" r:id="rId24"/>
    <p:sldId id="558" r:id="rId25"/>
    <p:sldId id="562" r:id="rId26"/>
    <p:sldId id="563" r:id="rId27"/>
    <p:sldId id="564" r:id="rId28"/>
    <p:sldId id="565" r:id="rId29"/>
    <p:sldId id="568" r:id="rId30"/>
    <p:sldId id="566" r:id="rId31"/>
    <p:sldId id="56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6018"/>
    <a:srgbClr val="009CDE"/>
    <a:srgbClr val="509E2F"/>
    <a:srgbClr val="5053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43"/>
    <p:restoredTop sz="95226" autoAdjust="0"/>
  </p:normalViewPr>
  <p:slideViewPr>
    <p:cSldViewPr snapToGrid="0" snapToObjects="1">
      <p:cViewPr varScale="1">
        <p:scale>
          <a:sx n="61" d="100"/>
          <a:sy n="61" d="100"/>
        </p:scale>
        <p:origin x="8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5E05C-DBE2-4989-85BE-22819706507A}" type="datetimeFigureOut">
              <a:rPr lang="en-GB" smtClean="0"/>
              <a:t>02/11/2022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97B2A8-338E-4B9B-B1BC-2121D144F6E1}" type="slidenum">
              <a:rPr lang="en-GB" smtClean="0"/>
              <a:t>‹#›</a:t>
            </a:fld>
            <a:endParaRPr lang="en-GB"/>
          </a:p>
        </p:txBody>
      </p:sp>
    </p:spTree>
    <p:extLst>
      <p:ext uri="{BB962C8B-B14F-4D97-AF65-F5344CB8AC3E}">
        <p14:creationId xmlns:p14="http://schemas.microsoft.com/office/powerpoint/2010/main" val="1333913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Specific_energ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talk will cover the following topics:</a:t>
            </a:r>
          </a:p>
          <a:p>
            <a:pPr marL="285750" indent="-285750">
              <a:spcBef>
                <a:spcPts val="1200"/>
              </a:spcBef>
              <a:buFont typeface="Arial" panose="020B0604020202020204" pitchFamily="34" charset="0"/>
              <a:buChar char="•"/>
            </a:pPr>
            <a:r>
              <a:rPr lang="en-US" dirty="0"/>
              <a:t>I will give a brief introduction to TGE and what it does</a:t>
            </a:r>
          </a:p>
          <a:p>
            <a:pPr marL="285750" indent="-285750">
              <a:spcBef>
                <a:spcPts val="1200"/>
              </a:spcBef>
              <a:buFont typeface="Arial" panose="020B0604020202020204" pitchFamily="34" charset="0"/>
              <a:buChar char="•"/>
            </a:pPr>
            <a:r>
              <a:rPr lang="en-US" dirty="0"/>
              <a:t>I’ll outline the Business Case for Green Ammonia as a Fuel and Energy Vector</a:t>
            </a:r>
          </a:p>
          <a:p>
            <a:pPr marL="285750" indent="-285750">
              <a:spcBef>
                <a:spcPts val="1200"/>
              </a:spcBef>
              <a:buFont typeface="Arial" panose="020B0604020202020204" pitchFamily="34" charset="0"/>
              <a:buChar char="•"/>
            </a:pPr>
            <a:r>
              <a:rPr lang="en-US" dirty="0"/>
              <a:t>I’ll pinpoint the main Challenges of bulk Ammonia Storage &amp; Handling</a:t>
            </a:r>
          </a:p>
          <a:p>
            <a:pPr marL="285750" indent="-285750">
              <a:spcBef>
                <a:spcPts val="1200"/>
              </a:spcBef>
              <a:buFont typeface="Arial" panose="020B0604020202020204" pitchFamily="34" charset="0"/>
              <a:buChar char="•"/>
            </a:pPr>
            <a:r>
              <a:rPr lang="en-GB" dirty="0"/>
              <a:t>We will look at Design Improvements in Ammonia Storage Tank s over the last 100 years</a:t>
            </a:r>
          </a:p>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lang="en-US" dirty="0"/>
              <a:t>I’ll point out the features of a typical Design for an Ammonia Storage Terminal </a:t>
            </a:r>
          </a:p>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lang="en-US" dirty="0"/>
              <a:t>And I’ll discuss two Process Safety Considerations</a:t>
            </a:r>
          </a:p>
          <a:p>
            <a:endParaRPr lang="en-GB" dirty="0"/>
          </a:p>
        </p:txBody>
      </p:sp>
      <p:sp>
        <p:nvSpPr>
          <p:cNvPr id="4" name="Slide Number Placeholder 3"/>
          <p:cNvSpPr>
            <a:spLocks noGrp="1"/>
          </p:cNvSpPr>
          <p:nvPr>
            <p:ph type="sldNum" sz="quarter" idx="5"/>
          </p:nvPr>
        </p:nvSpPr>
        <p:spPr/>
        <p:txBody>
          <a:bodyPr/>
          <a:lstStyle/>
          <a:p>
            <a:pPr>
              <a:defRPr/>
            </a:pPr>
            <a:fld id="{C282CFA4-EB7F-4CFC-A47B-9F4D1D9D5361}" type="slidenum">
              <a:rPr lang="en-US" noProof="0" smtClean="0"/>
              <a:pPr>
                <a:defRPr/>
              </a:pPr>
              <a:t>2</a:t>
            </a:fld>
            <a:endParaRPr lang="en-US" noProof="0"/>
          </a:p>
        </p:txBody>
      </p:sp>
    </p:spTree>
    <p:extLst>
      <p:ext uri="{BB962C8B-B14F-4D97-AF65-F5344CB8AC3E}">
        <p14:creationId xmlns:p14="http://schemas.microsoft.com/office/powerpoint/2010/main" val="4158640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solidFill>
                  <a:schemeClr val="bg1"/>
                </a:solidFill>
                <a:latin typeface="Tahoma" panose="020B0604030504040204" pitchFamily="34" charset="0"/>
                <a:ea typeface="Tahoma" panose="020B0604030504040204" pitchFamily="34" charset="0"/>
                <a:cs typeface="Tahoma" panose="020B0604030504040204" pitchFamily="34" charset="0"/>
              </a:rPr>
              <a:t>So what are the main challenges of Ammonia </a:t>
            </a:r>
            <a:r>
              <a:rPr lang="de-DE" sz="1200" dirty="0">
                <a:solidFill>
                  <a:schemeClr val="bg1"/>
                </a:solidFill>
                <a:latin typeface="Tahoma" panose="020B0604030504040204" pitchFamily="34" charset="0"/>
                <a:ea typeface="Tahoma" panose="020B0604030504040204" pitchFamily="34" charset="0"/>
                <a:cs typeface="Tahoma" panose="020B0604030504040204" pitchFamily="34" charset="0"/>
              </a:rPr>
              <a:t>Storage &amp; Handling?</a:t>
            </a:r>
          </a:p>
          <a:p>
            <a:endParaRPr lang="en-GB" dirty="0"/>
          </a:p>
        </p:txBody>
      </p:sp>
      <p:sp>
        <p:nvSpPr>
          <p:cNvPr id="4" name="Slide Number Placeholder 3"/>
          <p:cNvSpPr>
            <a:spLocks noGrp="1"/>
          </p:cNvSpPr>
          <p:nvPr>
            <p:ph type="sldNum" sz="quarter" idx="5"/>
          </p:nvPr>
        </p:nvSpPr>
        <p:spPr/>
        <p:txBody>
          <a:bodyPr/>
          <a:lstStyle/>
          <a:p>
            <a:pPr>
              <a:defRPr/>
            </a:pPr>
            <a:fld id="{C282CFA4-EB7F-4CFC-A47B-9F4D1D9D5361}" type="slidenum">
              <a:rPr lang="en-US" noProof="0" smtClean="0"/>
              <a:pPr>
                <a:defRPr/>
              </a:pPr>
              <a:t>11</a:t>
            </a:fld>
            <a:endParaRPr lang="en-US" noProof="0"/>
          </a:p>
        </p:txBody>
      </p:sp>
    </p:spTree>
    <p:extLst>
      <p:ext uri="{BB962C8B-B14F-4D97-AF65-F5344CB8AC3E}">
        <p14:creationId xmlns:p14="http://schemas.microsoft.com/office/powerpoint/2010/main" val="1651690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0" dirty="0">
                <a:latin typeface="Tahoma"/>
                <a:ea typeface="Tahoma"/>
                <a:cs typeface="Tahoma"/>
              </a:rPr>
              <a:t>Physical Properties of Anhydrous ammonia .</a:t>
            </a:r>
          </a:p>
          <a:p>
            <a:r>
              <a:rPr lang="en-GB" sz="1200" kern="0" dirty="0">
                <a:latin typeface="Tahoma"/>
                <a:ea typeface="Tahoma"/>
                <a:cs typeface="Tahoma"/>
              </a:rPr>
              <a:t>Anhydrous ammonia has an atmospheric boiling point of -33°C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0" dirty="0">
                <a:latin typeface="Tahoma"/>
                <a:ea typeface="Tahoma"/>
                <a:cs typeface="Tahoma"/>
              </a:rPr>
              <a:t>Its vapour pressure at 25°C is 9 barg </a:t>
            </a:r>
          </a:p>
          <a:p>
            <a:r>
              <a:rPr lang="en-GB" sz="1200" kern="0" dirty="0">
                <a:latin typeface="Tahoma"/>
                <a:ea typeface="Tahoma"/>
                <a:cs typeface="Tahoma"/>
              </a:rPr>
              <a:t>Anhydrous ammonia  gas is lighter than air, </a:t>
            </a:r>
            <a:r>
              <a:rPr lang="en-GB" b="0" i="0" dirty="0">
                <a:solidFill>
                  <a:srgbClr val="111111"/>
                </a:solidFill>
                <a:effectLst/>
                <a:latin typeface="Roboto" panose="02000000000000000000" pitchFamily="2" charset="0"/>
              </a:rPr>
              <a:t>with a specific gravity of</a:t>
            </a:r>
            <a:r>
              <a:rPr lang="en-GB" b="1" i="0" dirty="0">
                <a:solidFill>
                  <a:srgbClr val="111111"/>
                </a:solidFill>
                <a:effectLst/>
                <a:latin typeface="Roboto" panose="02000000000000000000" pitchFamily="2" charset="0"/>
              </a:rPr>
              <a:t> 0.6</a:t>
            </a:r>
            <a:r>
              <a:rPr lang="en-GB" sz="1200" kern="0" dirty="0">
                <a:latin typeface="Tahoma"/>
                <a:ea typeface="Tahoma"/>
                <a:cs typeface="Tahoma"/>
              </a:rPr>
              <a:t> but it is hygroscopic and reacts with water vapour to form Ammonium Hydroxide, which is heavier than air and corrosive</a:t>
            </a:r>
          </a:p>
          <a:p>
            <a:r>
              <a:rPr lang="en-GB" sz="1200" kern="0" dirty="0">
                <a:latin typeface="Tahoma"/>
                <a:ea typeface="Tahoma"/>
                <a:cs typeface="Tahoma"/>
              </a:rPr>
              <a:t>Liquid density of Anhydrous ammonia is 682 kg/m</a:t>
            </a:r>
            <a:r>
              <a:rPr lang="en-GB" sz="1200" kern="0" baseline="30000" dirty="0">
                <a:latin typeface="Tahoma"/>
                <a:ea typeface="Tahoma"/>
                <a:cs typeface="Tahoma"/>
              </a:rPr>
              <a:t>3</a:t>
            </a:r>
            <a:r>
              <a:rPr lang="en-GB" sz="1200" kern="0" dirty="0">
                <a:latin typeface="Tahoma"/>
                <a:ea typeface="Tahoma"/>
                <a:cs typeface="Tahoma"/>
              </a:rPr>
              <a:t> </a:t>
            </a:r>
          </a:p>
          <a:p>
            <a:r>
              <a:rPr lang="en-GB" sz="1200" kern="0" dirty="0">
                <a:latin typeface="Tahoma"/>
                <a:ea typeface="Tahoma"/>
                <a:cs typeface="Tahoma"/>
              </a:rPr>
              <a:t>It has a high latent heat of vaporisation (1369 KJ/kg) which is more than double that of hydrogen (461 KJ/kg) and methane (511 KJ/kg) )</a:t>
            </a:r>
          </a:p>
          <a:p>
            <a:endParaRPr lang="en-GB" sz="1200" kern="0" dirty="0">
              <a:latin typeface="Tahoma"/>
              <a:ea typeface="Tahoma"/>
              <a:cs typeface="Tahom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0" dirty="0">
                <a:latin typeface="Tahoma"/>
                <a:ea typeface="Tahoma"/>
                <a:cs typeface="Tahoma"/>
              </a:rPr>
              <a:t>Flammability of Anhydrous ammonia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0" dirty="0">
                <a:latin typeface="Tahoma"/>
                <a:ea typeface="Tahoma"/>
                <a:cs typeface="Tahoma"/>
              </a:rPr>
              <a:t>Anhydrous ammonia is f</a:t>
            </a:r>
            <a:r>
              <a:rPr lang="en-GB" sz="1200" dirty="0"/>
              <a:t>lammable, but combustion is unsustainable due to its high</a:t>
            </a:r>
            <a:r>
              <a:rPr lang="en-GB" sz="1200" dirty="0">
                <a:solidFill>
                  <a:schemeClr val="bg1">
                    <a:lumMod val="50000"/>
                  </a:schemeClr>
                </a:solidFill>
              </a:rPr>
              <a:t> flammability </a:t>
            </a:r>
            <a:r>
              <a:rPr lang="en-GB" sz="1200" dirty="0"/>
              <a:t>and very high </a:t>
            </a:r>
            <a:r>
              <a:rPr lang="en-GB" sz="1200" dirty="0">
                <a:solidFill>
                  <a:schemeClr val="bg1">
                    <a:lumMod val="50000"/>
                  </a:schemeClr>
                </a:solidFill>
                <a:latin typeface="Tahoma"/>
                <a:ea typeface="Tahoma"/>
                <a:cs typeface="Tahoma"/>
              </a:rPr>
              <a:t>minimum ignition energy (680mJ) compared to Methane, ethane and propane, (0.2-0.3 </a:t>
            </a:r>
            <a:r>
              <a:rPr lang="en-GB" sz="1200" dirty="0" err="1">
                <a:solidFill>
                  <a:schemeClr val="bg1">
                    <a:lumMod val="50000"/>
                  </a:schemeClr>
                </a:solidFill>
                <a:latin typeface="Tahoma"/>
                <a:ea typeface="Tahoma"/>
                <a:cs typeface="Tahoma"/>
              </a:rPr>
              <a:t>mJ</a:t>
            </a:r>
            <a:r>
              <a:rPr lang="en-GB" sz="1200" dirty="0">
                <a:solidFill>
                  <a:schemeClr val="bg1">
                    <a:lumMod val="50000"/>
                  </a:schemeClr>
                </a:solidFill>
                <a:latin typeface="Tahoma"/>
                <a:ea typeface="Tahoma"/>
                <a:cs typeface="Tahoma"/>
              </a:rPr>
              <a:t>) and hydrogen gas which requires just (0.02 </a:t>
            </a:r>
            <a:r>
              <a:rPr lang="en-GB" sz="1200" dirty="0" err="1">
                <a:solidFill>
                  <a:schemeClr val="bg1">
                    <a:lumMod val="50000"/>
                  </a:schemeClr>
                </a:solidFill>
                <a:latin typeface="Tahoma"/>
                <a:ea typeface="Tahoma"/>
                <a:cs typeface="Tahoma"/>
              </a:rPr>
              <a:t>mJ</a:t>
            </a:r>
            <a:r>
              <a:rPr lang="en-GB" sz="1200" dirty="0">
                <a:solidFill>
                  <a:schemeClr val="bg1">
                    <a:lumMod val="50000"/>
                  </a:schemeClr>
                </a:solidFill>
                <a:latin typeface="Tahoma"/>
                <a:ea typeface="Tahoma"/>
                <a:cs typeface="Tahoma"/>
              </a:rPr>
              <a:t>.) </a:t>
            </a:r>
          </a:p>
          <a:p>
            <a:pPr marL="170869" indent="-179705"/>
            <a:r>
              <a:rPr lang="en-GB" sz="1200" kern="0" dirty="0">
                <a:latin typeface="Tahoma"/>
                <a:ea typeface="Tahoma"/>
                <a:cs typeface="Tahoma"/>
              </a:rPr>
              <a:t>Anhydrous ammonia </a:t>
            </a:r>
            <a:r>
              <a:rPr lang="en-GB" sz="1200" dirty="0">
                <a:solidFill>
                  <a:schemeClr val="bg1">
                    <a:lumMod val="50000"/>
                  </a:schemeClr>
                </a:solidFill>
              </a:rPr>
              <a:t> also has a high autoignition temp (610°C) and reasonably Low flame temp (</a:t>
            </a:r>
            <a:r>
              <a:rPr lang="en-GB" sz="1200" dirty="0"/>
              <a:t>1800°</a:t>
            </a:r>
            <a:r>
              <a:rPr lang="en-GB" sz="1200" dirty="0">
                <a:solidFill>
                  <a:schemeClr val="bg1">
                    <a:lumMod val="50000"/>
                  </a:schemeClr>
                </a:solidFill>
              </a:rPr>
              <a:t>C) which is marginally lower than methane and hydrogen. (methane </a:t>
            </a:r>
            <a:r>
              <a:rPr lang="en-GB" b="0" i="0" dirty="0">
                <a:solidFill>
                  <a:srgbClr val="282828"/>
                </a:solidFill>
                <a:effectLst/>
                <a:latin typeface="Georgia" panose="02040502050405020303" pitchFamily="18" charset="0"/>
              </a:rPr>
              <a:t>1,957 °C</a:t>
            </a:r>
            <a:r>
              <a:rPr lang="en-GB" sz="1200" dirty="0">
                <a:solidFill>
                  <a:schemeClr val="bg1">
                    <a:lumMod val="50000"/>
                  </a:schemeClr>
                </a:solidFill>
              </a:rPr>
              <a:t>, hydrogen 2045</a:t>
            </a:r>
            <a:r>
              <a:rPr lang="en-GB" sz="1200" dirty="0"/>
              <a:t>°</a:t>
            </a:r>
            <a:r>
              <a:rPr lang="en-GB" sz="1200" dirty="0">
                <a:solidFill>
                  <a:schemeClr val="bg1">
                    <a:lumMod val="50000"/>
                  </a:schemeClr>
                </a:solidFill>
              </a:rPr>
              <a:t>C)</a:t>
            </a:r>
          </a:p>
          <a:p>
            <a:pPr marL="170869" marR="0" lvl="0" indent="-179705" algn="l" defTabSz="914400" rtl="0" eaLnBrk="0" fontAlgn="base" latinLnBrk="0" hangingPunct="0">
              <a:lnSpc>
                <a:spcPct val="100000"/>
              </a:lnSpc>
              <a:spcBef>
                <a:spcPct val="30000"/>
              </a:spcBef>
              <a:spcAft>
                <a:spcPct val="0"/>
              </a:spcAft>
              <a:buClrTx/>
              <a:buSzTx/>
              <a:buFontTx/>
              <a:buNone/>
              <a:tabLst/>
              <a:defRPr/>
            </a:pPr>
            <a:r>
              <a:rPr lang="en-GB" sz="1200" kern="0" dirty="0">
                <a:latin typeface="Tahoma"/>
                <a:ea typeface="Tahoma"/>
                <a:cs typeface="Tahoma"/>
              </a:rPr>
              <a:t>Anhydrous ammonia has a far </a:t>
            </a:r>
            <a:r>
              <a:rPr lang="en-GB" sz="1200" dirty="0">
                <a:solidFill>
                  <a:schemeClr val="bg1">
                    <a:lumMod val="50000"/>
                  </a:schemeClr>
                </a:solidFill>
              </a:rPr>
              <a:t>lower flame speed of 10cm/s so a deflagration of confined gas will occur, rather than a detonation.</a:t>
            </a:r>
            <a:endParaRPr lang="en-GB" dirty="0"/>
          </a:p>
          <a:p>
            <a:pPr marL="170869" indent="-179705"/>
            <a:endParaRPr lang="en-GB" sz="1000" kern="0" dirty="0">
              <a:solidFill>
                <a:schemeClr val="tx1"/>
              </a:solidFill>
            </a:endParaRPr>
          </a:p>
          <a:p>
            <a:pPr marL="170869" indent="-179705"/>
            <a:r>
              <a:rPr lang="en-GB" kern="0" dirty="0">
                <a:solidFill>
                  <a:schemeClr val="bg1">
                    <a:lumMod val="50000"/>
                  </a:schemeClr>
                </a:solidFill>
              </a:rPr>
              <a:t>Toxicity of </a:t>
            </a:r>
            <a:r>
              <a:rPr lang="en-GB" sz="1200" kern="0" dirty="0">
                <a:latin typeface="Tahoma"/>
                <a:ea typeface="Tahoma"/>
                <a:cs typeface="Tahoma"/>
              </a:rPr>
              <a:t>Anhydrous ammonia </a:t>
            </a:r>
            <a:endParaRPr lang="en-GB" kern="0" dirty="0">
              <a:solidFill>
                <a:schemeClr val="bg1">
                  <a:lumMod val="50000"/>
                </a:schemeClr>
              </a:solidFill>
            </a:endParaRPr>
          </a:p>
          <a:p>
            <a:pPr marL="170869" indent="-179705"/>
            <a:r>
              <a:rPr lang="en-GB" kern="0" dirty="0">
                <a:solidFill>
                  <a:schemeClr val="bg1">
                    <a:lumMod val="50000"/>
                  </a:schemeClr>
                </a:solidFill>
              </a:rPr>
              <a:t>Ammonia is toxic to humans and the environment. </a:t>
            </a:r>
          </a:p>
          <a:p>
            <a:pPr algn="l"/>
            <a:r>
              <a:rPr lang="en-GB" b="1" i="0" dirty="0">
                <a:solidFill>
                  <a:srgbClr val="111111"/>
                </a:solidFill>
                <a:effectLst/>
                <a:latin typeface="Roboto" panose="02000000000000000000" pitchFamily="2" charset="0"/>
              </a:rPr>
              <a:t>When anhydrous ammonia gas or liquid comes in contact with the human body three types of injuries may result:</a:t>
            </a:r>
            <a:endParaRPr lang="en-GB" b="0" i="0" dirty="0">
              <a:solidFill>
                <a:srgbClr val="111111"/>
              </a:solidFill>
              <a:effectLst/>
              <a:latin typeface="Roboto" panose="02000000000000000000" pitchFamily="2" charset="0"/>
            </a:endParaRPr>
          </a:p>
          <a:p>
            <a:pPr algn="l"/>
            <a:r>
              <a:rPr lang="en-GB" b="0" i="0" dirty="0">
                <a:solidFill>
                  <a:srgbClr val="111111"/>
                </a:solidFill>
                <a:effectLst/>
                <a:latin typeface="Roboto" panose="02000000000000000000" pitchFamily="2" charset="0"/>
              </a:rPr>
              <a:t>Dehydration, as the result of ammonia's great attraction for water. Anhydrous ammonia will extract water from body tissue.</a:t>
            </a:r>
          </a:p>
          <a:p>
            <a:pPr algn="l">
              <a:buFont typeface="+mj-lt"/>
              <a:buNone/>
            </a:pPr>
            <a:r>
              <a:rPr lang="en-GB" b="0" i="0" dirty="0">
                <a:solidFill>
                  <a:srgbClr val="111111"/>
                </a:solidFill>
                <a:effectLst/>
                <a:latin typeface="Roboto" panose="02000000000000000000" pitchFamily="2" charset="0"/>
              </a:rPr>
              <a:t>Caustic burning due to the strong base formed when ammonia combines with water from body tissue. </a:t>
            </a:r>
          </a:p>
          <a:p>
            <a:pPr algn="l">
              <a:buFont typeface="+mj-lt"/>
              <a:buNone/>
            </a:pPr>
            <a:r>
              <a:rPr lang="en-GB" b="0" i="0" dirty="0">
                <a:solidFill>
                  <a:srgbClr val="111111"/>
                </a:solidFill>
                <a:effectLst/>
                <a:latin typeface="Roboto" panose="02000000000000000000" pitchFamily="2" charset="0"/>
              </a:rPr>
              <a:t>Freezing. As liquid ammonia vaporizes it pulls heat away from body tissue causing frostbite in an instant </a:t>
            </a:r>
            <a:r>
              <a:rPr lang="en-GB" kern="0" dirty="0">
                <a:solidFill>
                  <a:schemeClr val="bg1">
                    <a:lumMod val="50000"/>
                  </a:schemeClr>
                </a:solidFill>
              </a:rPr>
              <a:t>ammonia irritates and burns the skin, eyes, and If inhaled, respiratory tract</a:t>
            </a:r>
          </a:p>
          <a:p>
            <a:pPr marL="170869" indent="-179705"/>
            <a:r>
              <a:rPr lang="en-GB" kern="0" dirty="0">
                <a:solidFill>
                  <a:schemeClr val="bg1">
                    <a:lumMod val="50000"/>
                  </a:schemeClr>
                </a:solidFill>
              </a:rPr>
              <a:t>Fortunately, you can detect a Pungent odour 5 ppm.</a:t>
            </a:r>
          </a:p>
          <a:p>
            <a:pPr marL="170869" indent="-179705"/>
            <a:r>
              <a:rPr lang="en-GB" kern="0" dirty="0">
                <a:solidFill>
                  <a:schemeClr val="bg1">
                    <a:lumMod val="50000"/>
                  </a:schemeClr>
                </a:solidFill>
              </a:rPr>
              <a:t>The short term exposure limit, over 15 minutes is 35 ppm</a:t>
            </a:r>
          </a:p>
          <a:p>
            <a:pPr marL="170869" indent="-179705"/>
            <a:r>
              <a:rPr lang="en-GB" kern="0" dirty="0">
                <a:solidFill>
                  <a:schemeClr val="bg1">
                    <a:lumMod val="50000"/>
                  </a:schemeClr>
                </a:solidFill>
              </a:rPr>
              <a:t>The NIOSH IDLH is 300 ppm. This is the concentration where a worker can escape from a given contaminated environment in the event of failure of their respiratory protection. </a:t>
            </a:r>
          </a:p>
          <a:p>
            <a:pPr marL="170869" indent="-179705"/>
            <a:r>
              <a:rPr lang="en-GB" sz="1000" kern="0" dirty="0">
                <a:solidFill>
                  <a:schemeClr val="bg1">
                    <a:lumMod val="50000"/>
                  </a:schemeClr>
                </a:solidFill>
              </a:rPr>
              <a:t>Anhydrous ammonia is </a:t>
            </a:r>
            <a:r>
              <a:rPr lang="en-GB" sz="1000" kern="0" dirty="0"/>
              <a:t>miscible with water, increasing pH and becoming toxic to aquatic life.</a:t>
            </a:r>
          </a:p>
          <a:p>
            <a:endParaRPr lang="en-GB" sz="1000" kern="0" dirty="0"/>
          </a:p>
          <a:p>
            <a:r>
              <a:rPr lang="en-GB" sz="1200" kern="0" dirty="0"/>
              <a:t>Stress Corrosion Cracking </a:t>
            </a:r>
          </a:p>
          <a:p>
            <a:r>
              <a:rPr lang="en-GB" sz="1200" kern="0" dirty="0"/>
              <a:t>SCC is a progressive fracturing of metals in stressed and corrosive environment.</a:t>
            </a:r>
          </a:p>
          <a:p>
            <a:r>
              <a:rPr lang="en-GB" sz="1200" kern="0" dirty="0"/>
              <a:t>The effect is less prominent in refrigerated low pressure systems using lower strength steels </a:t>
            </a:r>
          </a:p>
          <a:p>
            <a:r>
              <a:rPr lang="en-GB" sz="1200" kern="0" dirty="0"/>
              <a:t>SCC is slowed by increasing water content to over1000 ppm, but worsened by increasing the O</a:t>
            </a:r>
            <a:r>
              <a:rPr lang="en-GB" sz="1200" kern="0" baseline="-25000" dirty="0"/>
              <a:t>2</a:t>
            </a:r>
            <a:r>
              <a:rPr lang="en-GB" sz="1200" kern="0" dirty="0"/>
              <a:t> content. </a:t>
            </a:r>
          </a:p>
          <a:p>
            <a:r>
              <a:rPr lang="en-GB" sz="1200" kern="0" dirty="0"/>
              <a:t>During start-up the tank should be purged so that the oxygen content is much lower than 100 ppm.</a:t>
            </a:r>
          </a:p>
          <a:p>
            <a:endParaRPr lang="en-GB" sz="1200" kern="0" dirty="0"/>
          </a:p>
          <a:p>
            <a:pPr marL="0" indent="0">
              <a:buFont typeface="Arial" panose="020B0604020202020204" pitchFamily="34" charset="0"/>
              <a:buNone/>
            </a:pPr>
            <a:r>
              <a:rPr lang="en-GB" dirty="0"/>
              <a:t>SCC has been a known degradation method for ammonia storage since 1950s.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00" dirty="0"/>
              <a:t>F</a:t>
            </a:r>
            <a:r>
              <a:rPr lang="en-GB" dirty="0"/>
              <a:t>ollowing the development of inspection technologies in 1970s</a:t>
            </a:r>
            <a:r>
              <a:rPr lang="en-GB" sz="100" dirty="0">
                <a:latin typeface="Times New Roman" charset="0"/>
                <a:ea typeface="MS PGothic" pitchFamily="34" charset="-128"/>
                <a:cs typeface="Tahoma"/>
              </a:rPr>
              <a:t>, the i</a:t>
            </a:r>
            <a:r>
              <a:rPr lang="en-GB" dirty="0">
                <a:latin typeface="Tahoma"/>
                <a:ea typeface="Tahoma"/>
                <a:cs typeface="Tahoma"/>
              </a:rPr>
              <a:t>ndustry has shifted to low pressure refrigerated storage with </a:t>
            </a:r>
            <a:r>
              <a:rPr lang="en-GB" dirty="0"/>
              <a:t>Post Welded Heat Treatment (PWHT)  and a </a:t>
            </a:r>
            <a:r>
              <a:rPr lang="en-GB" dirty="0">
                <a:latin typeface="Tahoma"/>
                <a:ea typeface="Tahoma"/>
                <a:cs typeface="Tahoma"/>
              </a:rPr>
              <a:t>Risk Based Inspection (RBI) approach.</a:t>
            </a:r>
            <a:endParaRPr lang="en-GB" dirty="0"/>
          </a:p>
          <a:p>
            <a:endParaRPr lang="en-GB" sz="1200" kern="0" dirty="0"/>
          </a:p>
          <a:p>
            <a:endParaRPr lang="en-GB" sz="1200" kern="0" dirty="0"/>
          </a:p>
          <a:p>
            <a:r>
              <a:rPr lang="en-GB" kern="0" dirty="0">
                <a:solidFill>
                  <a:schemeClr val="bg1">
                    <a:lumMod val="50000"/>
                  </a:schemeClr>
                </a:solidFill>
              </a:rPr>
              <a:t>Pure anhydrous ammonia is non-conductive but the requirement for </a:t>
            </a:r>
            <a:r>
              <a:rPr lang="en-GB" sz="1200" kern="0" dirty="0"/>
              <a:t>addition of water to avoid SCC the electrical conductivity of stored ammonia is high.</a:t>
            </a:r>
          </a:p>
          <a:p>
            <a:r>
              <a:rPr lang="en-GB" sz="1200" kern="0" dirty="0"/>
              <a:t>This electrical conductivity of stored anhydrous ammonia prevented the use of in-tank pumps until early 2000s. I’ll talk more about this later on.</a:t>
            </a:r>
          </a:p>
          <a:p>
            <a:pPr marL="170869" indent="-179705"/>
            <a:endParaRPr lang="en-GB" sz="1200" dirty="0">
              <a:solidFill>
                <a:schemeClr val="bg1">
                  <a:lumMod val="50000"/>
                </a:schemeClr>
              </a:solidFill>
            </a:endParaRPr>
          </a:p>
          <a:p>
            <a:endParaRPr lang="en-GB" dirty="0"/>
          </a:p>
        </p:txBody>
      </p:sp>
      <p:sp>
        <p:nvSpPr>
          <p:cNvPr id="4" name="Slide Number Placeholder 3"/>
          <p:cNvSpPr>
            <a:spLocks noGrp="1"/>
          </p:cNvSpPr>
          <p:nvPr>
            <p:ph type="sldNum" sz="quarter" idx="5"/>
          </p:nvPr>
        </p:nvSpPr>
        <p:spPr/>
        <p:txBody>
          <a:bodyPr/>
          <a:lstStyle/>
          <a:p>
            <a:pPr>
              <a:defRPr/>
            </a:pPr>
            <a:fld id="{C282CFA4-EB7F-4CFC-A47B-9F4D1D9D5361}" type="slidenum">
              <a:rPr lang="en-US" noProof="0" smtClean="0"/>
              <a:pPr>
                <a:defRPr/>
              </a:pPr>
              <a:t>12</a:t>
            </a:fld>
            <a:endParaRPr lang="en-US" noProof="0"/>
          </a:p>
        </p:txBody>
      </p:sp>
    </p:spTree>
    <p:extLst>
      <p:ext uri="{BB962C8B-B14F-4D97-AF65-F5344CB8AC3E}">
        <p14:creationId xmlns:p14="http://schemas.microsoft.com/office/powerpoint/2010/main" val="3235115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solidFill>
                  <a:schemeClr val="bg1"/>
                </a:solidFill>
                <a:latin typeface="Tahoma" panose="020B0604030504040204" pitchFamily="34" charset="0"/>
                <a:ea typeface="Tahoma" panose="020B0604030504040204" pitchFamily="34" charset="0"/>
                <a:cs typeface="Tahoma" panose="020B0604030504040204" pitchFamily="34" charset="0"/>
              </a:rPr>
              <a:t>We are now going to look at the timeline of Process Safety Design Improvements made in Ammonia bulk storage</a:t>
            </a: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pPr>
              <a:defRPr/>
            </a:pPr>
            <a:fld id="{C282CFA4-EB7F-4CFC-A47B-9F4D1D9D5361}" type="slidenum">
              <a:rPr lang="en-US" noProof="0" smtClean="0"/>
              <a:pPr>
                <a:defRPr/>
              </a:pPr>
              <a:t>13</a:t>
            </a:fld>
            <a:endParaRPr lang="en-US" noProof="0"/>
          </a:p>
        </p:txBody>
      </p:sp>
    </p:spTree>
    <p:extLst>
      <p:ext uri="{BB962C8B-B14F-4D97-AF65-F5344CB8AC3E}">
        <p14:creationId xmlns:p14="http://schemas.microsoft.com/office/powerpoint/2010/main" val="2247252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buFont typeface="Arial" panose="020B0604020202020204" pitchFamily="34" charset="0"/>
              <a:buNone/>
            </a:pPr>
            <a:r>
              <a:rPr lang="en-GB" sz="1200" kern="0" dirty="0">
                <a:solidFill>
                  <a:schemeClr val="bg1">
                    <a:lumMod val="50000"/>
                  </a:schemeClr>
                </a:solidFill>
                <a:latin typeface="Tahoma"/>
                <a:ea typeface="Tahoma"/>
                <a:cs typeface="Tahoma"/>
              </a:rPr>
              <a:t>Before the 1970s, ammonia was only stored at atmospheric pressure in pressurised vessels (spheres or bullets)</a:t>
            </a:r>
          </a:p>
          <a:p>
            <a:pPr marL="0" indent="0">
              <a:spcBef>
                <a:spcPts val="600"/>
              </a:spcBef>
              <a:buFont typeface="Arial" panose="020B0604020202020204" pitchFamily="34" charset="0"/>
              <a:buNone/>
            </a:pPr>
            <a:r>
              <a:rPr lang="en-GB" sz="1200" kern="0" dirty="0">
                <a:solidFill>
                  <a:schemeClr val="bg1">
                    <a:lumMod val="50000"/>
                  </a:schemeClr>
                </a:solidFill>
                <a:latin typeface="Tahoma"/>
                <a:ea typeface="Tahoma"/>
                <a:cs typeface="Tahoma"/>
              </a:rPr>
              <a:t>These had bottom penetrations and had to be surrounded by a low bund wall as failure of vessel or bottom outlet would lead to total loss of the tank inventory, with a huge flashing vapour cloud released to atmosphere</a:t>
            </a:r>
            <a:endParaRPr lang="en-GB" sz="1200" kern="0" dirty="0">
              <a:solidFill>
                <a:schemeClr val="bg1">
                  <a:lumMod val="50000"/>
                </a:schemeClr>
              </a:solidFill>
              <a:highlight>
                <a:srgbClr val="00FF00"/>
              </a:highlight>
            </a:endParaRPr>
          </a:p>
          <a:p>
            <a:pPr marL="0" indent="0">
              <a:spcBef>
                <a:spcPts val="600"/>
              </a:spcBef>
              <a:buFont typeface="Arial" panose="020B0604020202020204" pitchFamily="34" charset="0"/>
              <a:buNone/>
            </a:pPr>
            <a:r>
              <a:rPr lang="en-US" sz="1200" kern="0" dirty="0">
                <a:solidFill>
                  <a:schemeClr val="bg1">
                    <a:lumMod val="50000"/>
                  </a:schemeClr>
                </a:solidFill>
                <a:latin typeface="Tahoma"/>
                <a:ea typeface="Tahoma"/>
                <a:cs typeface="Tahoma"/>
              </a:rPr>
              <a:t>There were also capacity limitations ( for instance, sphere volumes rarely exceed 2,000 </a:t>
            </a:r>
            <a:r>
              <a:rPr lang="en-US" sz="1200" kern="0" dirty="0" err="1">
                <a:solidFill>
                  <a:schemeClr val="bg1">
                    <a:lumMod val="50000"/>
                  </a:schemeClr>
                </a:solidFill>
                <a:latin typeface="Tahoma"/>
                <a:ea typeface="Tahoma"/>
                <a:cs typeface="Tahoma"/>
              </a:rPr>
              <a:t>Te</a:t>
            </a:r>
            <a:r>
              <a:rPr lang="en-US" sz="1200" kern="0" dirty="0">
                <a:solidFill>
                  <a:schemeClr val="bg1">
                    <a:lumMod val="50000"/>
                  </a:schemeClr>
                </a:solidFill>
                <a:latin typeface="Tahoma"/>
                <a:ea typeface="Tahoma"/>
                <a:cs typeface="Tahoma"/>
              </a:rPr>
              <a:t>) and the pressure vessels were quite expensive to build.</a:t>
            </a:r>
          </a:p>
          <a:p>
            <a:pPr marL="0" indent="0">
              <a:spcBef>
                <a:spcPts val="600"/>
              </a:spcBef>
              <a:buFont typeface="Arial" panose="020B0604020202020204" pitchFamily="34" charset="0"/>
              <a:buNone/>
            </a:pPr>
            <a:r>
              <a:rPr lang="en-US" sz="1200" kern="0" dirty="0">
                <a:solidFill>
                  <a:schemeClr val="bg1">
                    <a:lumMod val="50000"/>
                  </a:schemeClr>
                </a:solidFill>
                <a:latin typeface="Tahoma"/>
                <a:ea typeface="Tahoma"/>
                <a:cs typeface="Tahoma"/>
              </a:rPr>
              <a:t>As we have discussed earlier, </a:t>
            </a:r>
            <a:r>
              <a:rPr lang="en-US" sz="1200" kern="0" dirty="0" err="1">
                <a:solidFill>
                  <a:schemeClr val="bg1">
                    <a:lumMod val="50000"/>
                  </a:schemeClr>
                </a:solidFill>
                <a:latin typeface="Tahoma"/>
                <a:ea typeface="Tahoma"/>
                <a:cs typeface="Tahoma"/>
              </a:rPr>
              <a:t>Pressurised</a:t>
            </a:r>
            <a:r>
              <a:rPr lang="en-US" sz="1200" kern="0" dirty="0">
                <a:solidFill>
                  <a:schemeClr val="bg1">
                    <a:lumMod val="50000"/>
                  </a:schemeClr>
                </a:solidFill>
                <a:latin typeface="Tahoma"/>
                <a:ea typeface="Tahoma"/>
                <a:cs typeface="Tahoma"/>
              </a:rPr>
              <a:t> storage is also more susceptible to SCC. </a:t>
            </a:r>
          </a:p>
          <a:p>
            <a:pPr marL="0" indent="0">
              <a:spcBef>
                <a:spcPts val="600"/>
              </a:spcBef>
              <a:buFont typeface="Arial" panose="020B0604020202020204" pitchFamily="34" charset="0"/>
              <a:buNone/>
            </a:pPr>
            <a:r>
              <a:rPr lang="en-US" sz="1200" kern="0" dirty="0">
                <a:solidFill>
                  <a:schemeClr val="bg1">
                    <a:lumMod val="50000"/>
                  </a:schemeClr>
                </a:solidFill>
                <a:latin typeface="Tahoma"/>
                <a:ea typeface="Tahoma"/>
                <a:cs typeface="Tahoma"/>
              </a:rPr>
              <a:t>However, pressure vessels, often covered with earth, can be used as intermediate storage vessels for pressurized road tanker loading or unloading.</a:t>
            </a:r>
          </a:p>
          <a:p>
            <a:pPr marL="0" indent="0">
              <a:spcBef>
                <a:spcPts val="600"/>
              </a:spcBef>
              <a:buFont typeface="Arial" panose="020B0604020202020204" pitchFamily="34" charset="0"/>
              <a:buNone/>
            </a:pPr>
            <a:r>
              <a:rPr lang="en-US" sz="1200" kern="0" dirty="0">
                <a:solidFill>
                  <a:schemeClr val="bg1">
                    <a:lumMod val="50000"/>
                  </a:schemeClr>
                </a:solidFill>
                <a:latin typeface="Tahoma"/>
                <a:ea typeface="Tahoma"/>
                <a:cs typeface="Tahoma"/>
              </a:rPr>
              <a:t>Much smaller pressure vessels are also used for point of use pressurized ammonia storage, particularly in the farming industry.</a:t>
            </a:r>
          </a:p>
          <a:p>
            <a:endParaRPr lang="en-GB" dirty="0"/>
          </a:p>
        </p:txBody>
      </p:sp>
      <p:sp>
        <p:nvSpPr>
          <p:cNvPr id="4" name="Slide Number Placeholder 3"/>
          <p:cNvSpPr>
            <a:spLocks noGrp="1"/>
          </p:cNvSpPr>
          <p:nvPr>
            <p:ph type="sldNum" sz="quarter" idx="5"/>
          </p:nvPr>
        </p:nvSpPr>
        <p:spPr/>
        <p:txBody>
          <a:bodyPr/>
          <a:lstStyle/>
          <a:p>
            <a:pPr>
              <a:defRPr/>
            </a:pPr>
            <a:fld id="{C282CFA4-EB7F-4CFC-A47B-9F4D1D9D5361}" type="slidenum">
              <a:rPr lang="en-US" noProof="0" smtClean="0"/>
              <a:pPr>
                <a:defRPr/>
              </a:pPr>
              <a:t>14</a:t>
            </a:fld>
            <a:endParaRPr lang="en-US" noProof="0"/>
          </a:p>
        </p:txBody>
      </p:sp>
    </p:spTree>
    <p:extLst>
      <p:ext uri="{BB962C8B-B14F-4D97-AF65-F5344CB8AC3E}">
        <p14:creationId xmlns:p14="http://schemas.microsoft.com/office/powerpoint/2010/main" val="2890828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GB" sz="1200" kern="0" dirty="0">
                <a:solidFill>
                  <a:schemeClr val="bg1">
                    <a:lumMod val="50000"/>
                  </a:schemeClr>
                </a:solidFill>
                <a:latin typeface="Tahoma"/>
                <a:ea typeface="Tahoma"/>
                <a:cs typeface="Tahoma"/>
              </a:rPr>
              <a:t>In the 1970s, </a:t>
            </a:r>
            <a:r>
              <a:rPr lang="en-GB" sz="1400" kern="0" dirty="0">
                <a:solidFill>
                  <a:schemeClr val="bg1">
                    <a:lumMod val="50000"/>
                  </a:schemeClr>
                </a:solidFill>
                <a:latin typeface="Tahoma"/>
                <a:ea typeface="Tahoma"/>
                <a:cs typeface="Tahoma"/>
              </a:rPr>
              <a:t>Refrigerated tanks were developed so that ammonia could be stored closer to atmospheric pressure at -33</a:t>
            </a:r>
            <a:r>
              <a:rPr lang="en-GB" sz="1400" kern="0" baseline="30000" dirty="0">
                <a:solidFill>
                  <a:schemeClr val="bg1">
                    <a:lumMod val="50000"/>
                  </a:schemeClr>
                </a:solidFill>
                <a:latin typeface="Tahoma"/>
                <a:ea typeface="Tahoma"/>
                <a:cs typeface="Tahoma"/>
              </a:rPr>
              <a:t>o</a:t>
            </a:r>
            <a:r>
              <a:rPr lang="en-GB" sz="1400" kern="0" dirty="0">
                <a:solidFill>
                  <a:schemeClr val="bg1">
                    <a:lumMod val="50000"/>
                  </a:schemeClr>
                </a:solidFill>
                <a:latin typeface="Tahoma"/>
                <a:ea typeface="Tahoma"/>
                <a:cs typeface="Tahoma"/>
              </a:rPr>
              <a:t>C</a:t>
            </a:r>
          </a:p>
          <a:p>
            <a:pPr marL="0" marR="0" lvl="0" indent="0" algn="l" defTabSz="914400" rtl="0" eaLnBrk="0" fontAlgn="base" latinLnBrk="0" hangingPunct="0">
              <a:lnSpc>
                <a:spcPct val="100000"/>
              </a:lnSpc>
              <a:spcBef>
                <a:spcPts val="600"/>
              </a:spcBef>
              <a:spcAft>
                <a:spcPct val="0"/>
              </a:spcAft>
              <a:buClrTx/>
              <a:buSzTx/>
              <a:buFontTx/>
              <a:buNone/>
              <a:tabLst/>
              <a:defRPr/>
            </a:pPr>
            <a:r>
              <a:rPr lang="en-US" sz="1400" b="1" kern="0" dirty="0">
                <a:solidFill>
                  <a:schemeClr val="bg1">
                    <a:lumMod val="50000"/>
                  </a:schemeClr>
                </a:solidFill>
                <a:latin typeface="Tahoma"/>
                <a:ea typeface="Tahoma"/>
                <a:cs typeface="Tahoma"/>
              </a:rPr>
              <a:t>These still had </a:t>
            </a:r>
            <a:r>
              <a:rPr lang="en-GB" sz="1200" kern="0" dirty="0">
                <a:solidFill>
                  <a:schemeClr val="bg1">
                    <a:lumMod val="50000"/>
                  </a:schemeClr>
                </a:solidFill>
                <a:latin typeface="Tahoma"/>
                <a:ea typeface="Tahoma"/>
                <a:cs typeface="Tahoma"/>
              </a:rPr>
              <a:t>Bottom penetrations, so needed to be surrounded by low bund wall as Failure of vessel could lead to total loss of inventory, with a large pool of evaporating ammonia releasing a toxic vapour cloud atmosphere</a:t>
            </a:r>
          </a:p>
          <a:p>
            <a:pPr marL="0" indent="0">
              <a:spcBef>
                <a:spcPts val="600"/>
              </a:spcBef>
              <a:buFont typeface="Arial" panose="020B0604020202020204" pitchFamily="34" charset="0"/>
              <a:buNone/>
            </a:pPr>
            <a:r>
              <a:rPr lang="en-GB" sz="1200" kern="0" dirty="0">
                <a:solidFill>
                  <a:schemeClr val="bg1">
                    <a:lumMod val="50000"/>
                  </a:schemeClr>
                </a:solidFill>
                <a:latin typeface="Tahoma"/>
                <a:ea typeface="Tahoma"/>
                <a:cs typeface="Tahoma"/>
              </a:rPr>
              <a:t>Although externally insulated to prevent heat ingress the tank required base heating in order to avoid frost heave in the ground below the tank</a:t>
            </a:r>
          </a:p>
          <a:p>
            <a:endParaRPr lang="en-GB" dirty="0"/>
          </a:p>
        </p:txBody>
      </p:sp>
      <p:sp>
        <p:nvSpPr>
          <p:cNvPr id="4" name="Slide Number Placeholder 3"/>
          <p:cNvSpPr>
            <a:spLocks noGrp="1"/>
          </p:cNvSpPr>
          <p:nvPr>
            <p:ph type="sldNum" sz="quarter" idx="5"/>
          </p:nvPr>
        </p:nvSpPr>
        <p:spPr/>
        <p:txBody>
          <a:bodyPr/>
          <a:lstStyle/>
          <a:p>
            <a:pPr>
              <a:defRPr/>
            </a:pPr>
            <a:fld id="{C282CFA4-EB7F-4CFC-A47B-9F4D1D9D5361}" type="slidenum">
              <a:rPr lang="en-US" noProof="0" smtClean="0"/>
              <a:pPr>
                <a:defRPr/>
              </a:pPr>
              <a:t>15</a:t>
            </a:fld>
            <a:endParaRPr lang="en-US" noProof="0"/>
          </a:p>
        </p:txBody>
      </p:sp>
    </p:spTree>
    <p:extLst>
      <p:ext uri="{BB962C8B-B14F-4D97-AF65-F5344CB8AC3E}">
        <p14:creationId xmlns:p14="http://schemas.microsoft.com/office/powerpoint/2010/main" val="1108742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400" b="1" kern="0" dirty="0">
                <a:solidFill>
                  <a:schemeClr val="bg1">
                    <a:lumMod val="50000"/>
                  </a:schemeClr>
                </a:solidFill>
                <a:latin typeface="Tahoma"/>
                <a:ea typeface="Tahoma"/>
                <a:cs typeface="Tahoma"/>
              </a:rPr>
              <a:t>Double containment Refrigerated Tanks came into use in the 1980s</a:t>
            </a:r>
          </a:p>
          <a:p>
            <a:pPr marL="0" marR="0" lvl="0" indent="0" algn="l" defTabSz="914400" rtl="0" eaLnBrk="0" fontAlgn="base" latinLnBrk="0" hangingPunct="0">
              <a:lnSpc>
                <a:spcPct val="100000"/>
              </a:lnSpc>
              <a:spcBef>
                <a:spcPts val="600"/>
              </a:spcBef>
              <a:spcAft>
                <a:spcPct val="0"/>
              </a:spcAft>
              <a:buClrTx/>
              <a:buSzTx/>
              <a:buFont typeface="Arial" panose="020B0604020202020204" pitchFamily="34" charset="0"/>
              <a:buNone/>
              <a:tabLst/>
              <a:defRPr/>
            </a:pPr>
            <a:r>
              <a:rPr lang="en-US" sz="1200" kern="0" dirty="0">
                <a:solidFill>
                  <a:schemeClr val="bg1">
                    <a:lumMod val="50000"/>
                  </a:schemeClr>
                </a:solidFill>
                <a:latin typeface="Tahoma"/>
                <a:ea typeface="Tahoma"/>
                <a:cs typeface="Tahoma"/>
              </a:rPr>
              <a:t>The concrete </a:t>
            </a:r>
            <a:r>
              <a:rPr lang="en-GB" sz="1200" kern="0" dirty="0">
                <a:solidFill>
                  <a:schemeClr val="bg1">
                    <a:lumMod val="50000"/>
                  </a:schemeClr>
                </a:solidFill>
                <a:latin typeface="Tahoma"/>
                <a:ea typeface="Tahoma"/>
                <a:cs typeface="Tahoma"/>
              </a:rPr>
              <a:t>outer tank acts as a bund to retain the ammonia if the inner tank leaked. </a:t>
            </a:r>
          </a:p>
          <a:p>
            <a:pPr marL="0" marR="0" lvl="0" indent="0" algn="l" defTabSz="914400" rtl="0" eaLnBrk="0" fontAlgn="base" latinLnBrk="0" hangingPunct="0">
              <a:lnSpc>
                <a:spcPct val="100000"/>
              </a:lnSpc>
              <a:spcBef>
                <a:spcPts val="600"/>
              </a:spcBef>
              <a:spcAft>
                <a:spcPct val="0"/>
              </a:spcAft>
              <a:buClrTx/>
              <a:buSzTx/>
              <a:buFont typeface="Arial" panose="020B0604020202020204" pitchFamily="34" charset="0"/>
              <a:buNone/>
              <a:tabLst/>
              <a:defRPr/>
            </a:pPr>
            <a:r>
              <a:rPr lang="en-GB" sz="1200" kern="0" dirty="0">
                <a:solidFill>
                  <a:schemeClr val="bg1">
                    <a:lumMod val="50000"/>
                  </a:schemeClr>
                </a:solidFill>
                <a:latin typeface="Tahoma"/>
                <a:ea typeface="Tahoma"/>
                <a:cs typeface="Tahoma"/>
              </a:rPr>
              <a:t>However the outer tank is not designed to contain vapour, so failure of inner tank will still release a vapour cloud to atmosphere, but the cloud is smaller and not at ground level, so may be able to disperse safely.</a:t>
            </a:r>
          </a:p>
          <a:p>
            <a:pPr marL="0" marR="0" lvl="0" indent="0" algn="l" defTabSz="914400" rtl="0" eaLnBrk="0" fontAlgn="base" latinLnBrk="0" hangingPunct="0">
              <a:lnSpc>
                <a:spcPct val="100000"/>
              </a:lnSpc>
              <a:spcBef>
                <a:spcPts val="600"/>
              </a:spcBef>
              <a:spcAft>
                <a:spcPct val="0"/>
              </a:spcAft>
              <a:buClrTx/>
              <a:buSzTx/>
              <a:buFont typeface="Arial" panose="020B0604020202020204" pitchFamily="34" charset="0"/>
              <a:buNone/>
              <a:tabLst/>
              <a:defRPr/>
            </a:pPr>
            <a:r>
              <a:rPr lang="en-GB" sz="1200" kern="0" dirty="0">
                <a:solidFill>
                  <a:schemeClr val="bg1">
                    <a:lumMod val="50000"/>
                  </a:schemeClr>
                </a:solidFill>
                <a:latin typeface="Tahoma"/>
                <a:ea typeface="Tahoma"/>
                <a:cs typeface="Tahoma"/>
              </a:rPr>
              <a:t>Another innovation is  that the Inner tank is designed with a suspended roof, which is insulated to reduce heat ingress into the inner tank</a:t>
            </a:r>
          </a:p>
          <a:p>
            <a:pPr marL="0" marR="0" lvl="0" indent="0" algn="l" defTabSz="914400" rtl="0" eaLnBrk="0" fontAlgn="base" latinLnBrk="0" hangingPunct="0">
              <a:lnSpc>
                <a:spcPct val="100000"/>
              </a:lnSpc>
              <a:spcBef>
                <a:spcPts val="600"/>
              </a:spcBef>
              <a:spcAft>
                <a:spcPct val="0"/>
              </a:spcAft>
              <a:buClrTx/>
              <a:buSzTx/>
              <a:buFont typeface="Arial" panose="020B0604020202020204" pitchFamily="34" charset="0"/>
              <a:buNone/>
              <a:tabLst/>
              <a:defRPr/>
            </a:pPr>
            <a:r>
              <a:rPr lang="en-GB" sz="1200" kern="0" dirty="0">
                <a:solidFill>
                  <a:schemeClr val="bg1">
                    <a:lumMod val="50000"/>
                  </a:schemeClr>
                </a:solidFill>
                <a:latin typeface="Tahoma"/>
                <a:ea typeface="Tahoma"/>
                <a:cs typeface="Tahoma"/>
              </a:rPr>
              <a:t>The tank base still requires heating to avoid frost heave and there is e</a:t>
            </a:r>
            <a:r>
              <a:rPr lang="en-US" sz="1200" kern="0" dirty="0" err="1">
                <a:solidFill>
                  <a:schemeClr val="bg1">
                    <a:lumMod val="50000"/>
                  </a:schemeClr>
                </a:solidFill>
                <a:latin typeface="Tahoma"/>
                <a:ea typeface="Tahoma"/>
                <a:cs typeface="Tahoma"/>
              </a:rPr>
              <a:t>xternal</a:t>
            </a:r>
            <a:r>
              <a:rPr lang="en-US" sz="1200" kern="0" dirty="0">
                <a:solidFill>
                  <a:schemeClr val="bg1">
                    <a:lumMod val="50000"/>
                  </a:schemeClr>
                </a:solidFill>
                <a:latin typeface="Tahoma"/>
                <a:ea typeface="Tahoma"/>
                <a:cs typeface="Tahoma"/>
              </a:rPr>
              <a:t> insulation on the inner tank’s outer shell and roof.</a:t>
            </a:r>
            <a:endParaRPr lang="en-US" sz="1200" kern="0" dirty="0">
              <a:solidFill>
                <a:schemeClr val="bg1">
                  <a:lumMod val="50000"/>
                </a:schemeClr>
              </a:solidFill>
            </a:endParaRPr>
          </a:p>
          <a:p>
            <a:endParaRPr lang="en-GB" dirty="0"/>
          </a:p>
        </p:txBody>
      </p:sp>
      <p:sp>
        <p:nvSpPr>
          <p:cNvPr id="4" name="Slide Number Placeholder 3"/>
          <p:cNvSpPr>
            <a:spLocks noGrp="1"/>
          </p:cNvSpPr>
          <p:nvPr>
            <p:ph type="sldNum" sz="quarter" idx="5"/>
          </p:nvPr>
        </p:nvSpPr>
        <p:spPr/>
        <p:txBody>
          <a:bodyPr/>
          <a:lstStyle/>
          <a:p>
            <a:pPr>
              <a:defRPr/>
            </a:pPr>
            <a:fld id="{C282CFA4-EB7F-4CFC-A47B-9F4D1D9D5361}" type="slidenum">
              <a:rPr lang="en-US" noProof="0" smtClean="0"/>
              <a:pPr>
                <a:defRPr/>
              </a:pPr>
              <a:t>16</a:t>
            </a:fld>
            <a:endParaRPr lang="en-US" noProof="0"/>
          </a:p>
        </p:txBody>
      </p:sp>
    </p:spTree>
    <p:extLst>
      <p:ext uri="{BB962C8B-B14F-4D97-AF65-F5344CB8AC3E}">
        <p14:creationId xmlns:p14="http://schemas.microsoft.com/office/powerpoint/2010/main" val="1938958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b="0" kern="0" dirty="0"/>
              <a:t>During the 1990s </a:t>
            </a:r>
            <a:r>
              <a:rPr lang="en-US" sz="1400" b="0" kern="0" dirty="0">
                <a:solidFill>
                  <a:schemeClr val="bg1">
                    <a:lumMod val="50000"/>
                  </a:schemeClr>
                </a:solidFill>
                <a:latin typeface="Tahoma"/>
                <a:ea typeface="Tahoma"/>
                <a:cs typeface="Tahoma"/>
              </a:rPr>
              <a:t>Full containment Refrigerated Tank were introduced with </a:t>
            </a:r>
            <a:r>
              <a:rPr lang="en-US" sz="1200" kern="0" dirty="0" err="1">
                <a:solidFill>
                  <a:schemeClr val="bg1">
                    <a:lumMod val="50000"/>
                  </a:schemeClr>
                </a:solidFill>
                <a:latin typeface="Tahoma"/>
                <a:ea typeface="Tahoma"/>
                <a:cs typeface="Tahoma"/>
              </a:rPr>
              <a:t>vapour</a:t>
            </a:r>
            <a:r>
              <a:rPr lang="en-US" sz="1200" kern="0" dirty="0">
                <a:solidFill>
                  <a:schemeClr val="bg1">
                    <a:lumMod val="50000"/>
                  </a:schemeClr>
                </a:solidFill>
                <a:latin typeface="Tahoma"/>
                <a:ea typeface="Tahoma"/>
                <a:cs typeface="Tahoma"/>
              </a:rPr>
              <a:t>-tight outer tanks.</a:t>
            </a:r>
          </a:p>
          <a:p>
            <a:pPr marL="0" marR="0" lvl="0" indent="0" algn="l" defTabSz="914400" rtl="0" eaLnBrk="0" fontAlgn="base" latinLnBrk="0" hangingPunct="0">
              <a:lnSpc>
                <a:spcPct val="100000"/>
              </a:lnSpc>
              <a:spcBef>
                <a:spcPts val="0"/>
              </a:spcBef>
              <a:spcAft>
                <a:spcPts val="0"/>
              </a:spcAft>
              <a:buClrTx/>
              <a:buSzTx/>
              <a:buFontTx/>
              <a:buNone/>
              <a:tabLst/>
              <a:defRPr/>
            </a:pPr>
            <a:r>
              <a:rPr lang="en-US" sz="1200" kern="0" dirty="0">
                <a:solidFill>
                  <a:schemeClr val="bg1">
                    <a:lumMod val="50000"/>
                  </a:schemeClr>
                </a:solidFill>
                <a:latin typeface="Tahoma"/>
                <a:ea typeface="Tahoma"/>
                <a:cs typeface="Tahoma"/>
              </a:rPr>
              <a:t>Failure of inner tank now entirely contained.</a:t>
            </a:r>
            <a:endParaRPr lang="en-US" sz="1200" kern="0" dirty="0">
              <a:solidFill>
                <a:schemeClr val="bg1">
                  <a:lumMod val="50000"/>
                </a:schemeClr>
              </a:solidFill>
              <a:highlight>
                <a:srgbClr val="00FF00"/>
              </a:highlight>
            </a:endParaRPr>
          </a:p>
          <a:p>
            <a:pPr>
              <a:spcBef>
                <a:spcPts val="0"/>
              </a:spcBef>
              <a:spcAft>
                <a:spcPts val="0"/>
              </a:spcAft>
            </a:pPr>
            <a:r>
              <a:rPr lang="en-US" sz="1200" kern="0" dirty="0">
                <a:solidFill>
                  <a:schemeClr val="bg1">
                    <a:lumMod val="50000"/>
                  </a:schemeClr>
                </a:solidFill>
                <a:latin typeface="Tahoma"/>
                <a:ea typeface="Tahoma"/>
                <a:cs typeface="Tahoma"/>
              </a:rPr>
              <a:t>The tank still has Bottom penetration, but often with actuated ESD valve located between tanks or welded to tank outlet flange for isolation</a:t>
            </a:r>
          </a:p>
          <a:p>
            <a:pPr marL="0" indent="0">
              <a:spcBef>
                <a:spcPts val="600"/>
              </a:spcBef>
              <a:buFont typeface="Arial" panose="020B0604020202020204" pitchFamily="34" charset="0"/>
              <a:buNone/>
            </a:pPr>
            <a:r>
              <a:rPr lang="en-US" sz="1200" kern="0" dirty="0">
                <a:solidFill>
                  <a:schemeClr val="bg1">
                    <a:lumMod val="50000"/>
                  </a:schemeClr>
                </a:solidFill>
                <a:latin typeface="Tahoma"/>
                <a:ea typeface="Tahoma"/>
                <a:cs typeface="Tahoma"/>
              </a:rPr>
              <a:t>The inner tank is either insulated on its outside or the annulus is filled with loose fill insulation such as perlite</a:t>
            </a:r>
          </a:p>
          <a:p>
            <a:pPr marL="0" indent="0">
              <a:spcBef>
                <a:spcPts val="600"/>
              </a:spcBef>
              <a:buFont typeface="Arial" panose="020B0604020202020204" pitchFamily="34" charset="0"/>
              <a:buNone/>
            </a:pPr>
            <a:r>
              <a:rPr lang="en-US" sz="1200" kern="0" dirty="0">
                <a:solidFill>
                  <a:schemeClr val="bg1">
                    <a:lumMod val="50000"/>
                  </a:schemeClr>
                </a:solidFill>
                <a:latin typeface="Tahoma"/>
                <a:ea typeface="Tahoma"/>
                <a:cs typeface="Tahoma"/>
              </a:rPr>
              <a:t>Once again the inner tank’s base is insulated and its base slab is heated to avoid frost heave</a:t>
            </a:r>
          </a:p>
          <a:p>
            <a:endParaRPr lang="en-GB" dirty="0"/>
          </a:p>
        </p:txBody>
      </p:sp>
      <p:sp>
        <p:nvSpPr>
          <p:cNvPr id="4" name="Slide Number Placeholder 3"/>
          <p:cNvSpPr>
            <a:spLocks noGrp="1"/>
          </p:cNvSpPr>
          <p:nvPr>
            <p:ph type="sldNum" sz="quarter" idx="5"/>
          </p:nvPr>
        </p:nvSpPr>
        <p:spPr/>
        <p:txBody>
          <a:bodyPr/>
          <a:lstStyle/>
          <a:p>
            <a:pPr>
              <a:defRPr/>
            </a:pPr>
            <a:fld id="{C282CFA4-EB7F-4CFC-A47B-9F4D1D9D5361}" type="slidenum">
              <a:rPr lang="en-US" noProof="0" smtClean="0"/>
              <a:pPr>
                <a:defRPr/>
              </a:pPr>
              <a:t>17</a:t>
            </a:fld>
            <a:endParaRPr lang="en-US" noProof="0"/>
          </a:p>
        </p:txBody>
      </p:sp>
    </p:spTree>
    <p:extLst>
      <p:ext uri="{BB962C8B-B14F-4D97-AF65-F5344CB8AC3E}">
        <p14:creationId xmlns:p14="http://schemas.microsoft.com/office/powerpoint/2010/main" val="4069980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97209"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The inherently safer Full Containment Storage Tank became possible earlier this century due to the development of in-tank pumps for ammonia use to overcome the high conductivity of ammonia.</a:t>
            </a:r>
            <a:endParaRPr lang="en-US" kern="0" dirty="0"/>
          </a:p>
          <a:p>
            <a:pPr marL="0" marR="0" lvl="0" indent="-97209"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In-Tank pumps allow the only penetrations in the tank to be in the roof, minimizing the potential for large loss of containment.</a:t>
            </a:r>
          </a:p>
          <a:p>
            <a:pPr marL="0" marR="0" lvl="0" indent="-97209"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Any leak downstream of the pump can be detected, and an ESD will stop the pumps. </a:t>
            </a:r>
          </a:p>
          <a:p>
            <a:pPr marL="0" marR="0" lvl="0" indent="-97209"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r>
              <a:rPr lang="en-GB" dirty="0"/>
              <a:t>Another design improvement, if the soil is suitable, is to place the tank on concrete piles to create an air gap in order to prevent ground heave due to freezing of the ground below the tank. , </a:t>
            </a:r>
          </a:p>
          <a:p>
            <a:r>
              <a:rPr lang="en-GB" dirty="0"/>
              <a:t>This removes the operational expense of base heating.</a:t>
            </a:r>
          </a:p>
          <a:p>
            <a:endParaRPr lang="en-GB" dirty="0"/>
          </a:p>
          <a:p>
            <a:pPr marL="0" marR="0" lvl="0" indent="-97209"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Full Containment Storage c</a:t>
            </a:r>
            <a:r>
              <a:rPr lang="en-US" kern="0" dirty="0"/>
              <a:t>onsists of a Primary and Secondary Container, together forming an integrated tank</a:t>
            </a:r>
          </a:p>
          <a:p>
            <a:pPr marL="0" marR="0" lvl="0" indent="-97209"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0" dirty="0">
                <a:latin typeface="Tahoma" panose="020B0604030504040204" pitchFamily="34" charset="0"/>
                <a:ea typeface="Tahoma" panose="020B0604030504040204" pitchFamily="34" charset="0"/>
                <a:cs typeface="Tahoma" panose="020B0604030504040204" pitchFamily="34" charset="0"/>
              </a:rPr>
              <a:t>The </a:t>
            </a:r>
            <a:r>
              <a:rPr lang="en-US" sz="1200" dirty="0">
                <a:latin typeface="Tahoma" panose="020B0604030504040204" pitchFamily="34" charset="0"/>
                <a:ea typeface="Tahoma" panose="020B0604030504040204" pitchFamily="34" charset="0"/>
                <a:cs typeface="Tahoma" panose="020B0604030504040204" pitchFamily="34" charset="0"/>
              </a:rPr>
              <a:t>Steel </a:t>
            </a:r>
            <a:r>
              <a:rPr lang="en-US" sz="1200" b="1" dirty="0">
                <a:latin typeface="Tahoma" panose="020B0604030504040204" pitchFamily="34" charset="0"/>
                <a:ea typeface="Tahoma" panose="020B0604030504040204" pitchFamily="34" charset="0"/>
                <a:cs typeface="Tahoma" panose="020B0604030504040204" pitchFamily="34" charset="0"/>
              </a:rPr>
              <a:t>Primary </a:t>
            </a:r>
            <a:r>
              <a:rPr lang="en-GB" sz="1200" b="1" noProof="0" dirty="0">
                <a:latin typeface="Tahoma" panose="020B0604030504040204" pitchFamily="34" charset="0"/>
                <a:ea typeface="Tahoma" panose="020B0604030504040204" pitchFamily="34" charset="0"/>
                <a:cs typeface="Tahoma" panose="020B0604030504040204" pitchFamily="34" charset="0"/>
              </a:rPr>
              <a:t>Container, </a:t>
            </a:r>
            <a:r>
              <a:rPr lang="en-GB" sz="1200" b="0" noProof="0" dirty="0">
                <a:latin typeface="Tahoma" panose="020B0604030504040204" pitchFamily="34" charset="0"/>
                <a:ea typeface="Tahoma" panose="020B0604030504040204" pitchFamily="34" charset="0"/>
                <a:cs typeface="Tahoma" panose="020B0604030504040204" pitchFamily="34" charset="0"/>
              </a:rPr>
              <a:t>can be </a:t>
            </a:r>
            <a:r>
              <a:rPr lang="en-GB" sz="1200" noProof="0" dirty="0">
                <a:latin typeface="Tahoma" panose="020B0604030504040204" pitchFamily="34" charset="0"/>
                <a:ea typeface="Tahoma" panose="020B0604030504040204" pitchFamily="34" charset="0"/>
                <a:cs typeface="Tahoma" panose="020B0604030504040204" pitchFamily="34" charset="0"/>
              </a:rPr>
              <a:t>either open at top, so not vapour tight, or with a roof that contains vapours</a:t>
            </a:r>
          </a:p>
          <a:p>
            <a:pPr marL="0" marR="0" lvl="0" indent="-97209"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noProof="0" dirty="0">
                <a:latin typeface="Tahoma" panose="020B0604030504040204" pitchFamily="34" charset="0"/>
                <a:ea typeface="Tahoma" panose="020B0604030504040204" pitchFamily="34" charset="0"/>
                <a:cs typeface="Tahoma" panose="020B0604030504040204" pitchFamily="34" charset="0"/>
              </a:rPr>
              <a:t>A Steel or concrete </a:t>
            </a:r>
            <a:r>
              <a:rPr lang="en-GB" sz="1200" b="1" noProof="0" dirty="0">
                <a:latin typeface="Tahoma" panose="020B0604030504040204" pitchFamily="34" charset="0"/>
                <a:ea typeface="Tahoma" panose="020B0604030504040204" pitchFamily="34" charset="0"/>
                <a:cs typeface="Tahoma" panose="020B0604030504040204" pitchFamily="34" charset="0"/>
              </a:rPr>
              <a:t>Secondary Container then </a:t>
            </a:r>
            <a:r>
              <a:rPr lang="en-GB" sz="1200" b="0" noProof="0" dirty="0">
                <a:latin typeface="Tahoma" panose="020B0604030504040204" pitchFamily="34" charset="0"/>
                <a:ea typeface="Tahoma" panose="020B0604030504040204" pitchFamily="34" charset="0"/>
                <a:cs typeface="Tahoma" panose="020B0604030504040204" pitchFamily="34" charset="0"/>
              </a:rPr>
              <a:t>surrounds the primary container </a:t>
            </a:r>
            <a:r>
              <a:rPr lang="en-GB" sz="1200" noProof="0" dirty="0">
                <a:latin typeface="Tahoma" panose="020B0604030504040204" pitchFamily="34" charset="0"/>
                <a:ea typeface="Tahoma" panose="020B0604030504040204" pitchFamily="34" charset="0"/>
                <a:cs typeface="Tahoma" panose="020B0604030504040204" pitchFamily="34" charset="0"/>
              </a:rPr>
              <a:t>and its roof contains ammonia vapours.  Failure of inner tank is thus entirely contained.</a:t>
            </a:r>
          </a:p>
          <a:p>
            <a:pPr marL="0" marR="0" lvl="0" indent="-97209"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noProof="0" dirty="0">
                <a:latin typeface="Tahoma" panose="020B0604030504040204" pitchFamily="34" charset="0"/>
                <a:ea typeface="Tahoma" panose="020B0604030504040204" pitchFamily="34" charset="0"/>
                <a:cs typeface="Tahoma" panose="020B0604030504040204" pitchFamily="34" charset="0"/>
              </a:rPr>
              <a:t>While a steel/steel tank is easier to construct and inspect, and has a smaller footprint, a concrete/steel tank is often preferred as the concrete shell has better insulation and is more resistant to external fire and blasts.</a:t>
            </a:r>
          </a:p>
        </p:txBody>
      </p:sp>
      <p:sp>
        <p:nvSpPr>
          <p:cNvPr id="4" name="Slide Number Placeholder 3"/>
          <p:cNvSpPr>
            <a:spLocks noGrp="1"/>
          </p:cNvSpPr>
          <p:nvPr>
            <p:ph type="sldNum" sz="quarter" idx="5"/>
          </p:nvPr>
        </p:nvSpPr>
        <p:spPr/>
        <p:txBody>
          <a:bodyPr/>
          <a:lstStyle/>
          <a:p>
            <a:pPr>
              <a:defRPr/>
            </a:pPr>
            <a:fld id="{C282CFA4-EB7F-4CFC-A47B-9F4D1D9D5361}" type="slidenum">
              <a:rPr lang="en-US" noProof="0" smtClean="0"/>
              <a:pPr>
                <a:defRPr/>
              </a:pPr>
              <a:t>18</a:t>
            </a:fld>
            <a:endParaRPr lang="en-US" noProof="0"/>
          </a:p>
        </p:txBody>
      </p:sp>
    </p:spTree>
    <p:extLst>
      <p:ext uri="{BB962C8B-B14F-4D97-AF65-F5344CB8AC3E}">
        <p14:creationId xmlns:p14="http://schemas.microsoft.com/office/powerpoint/2010/main" val="2296895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dirty="0">
                <a:solidFill>
                  <a:srgbClr val="000000"/>
                </a:solidFill>
                <a:effectLst/>
                <a:latin typeface="Larsseit W05 Regular"/>
              </a:rPr>
              <a:t>Some more about the In-Tank Pump:</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dirty="0">
                <a:solidFill>
                  <a:srgbClr val="000000"/>
                </a:solidFill>
                <a:effectLst/>
                <a:latin typeface="Larsseit W05 Regular"/>
              </a:rPr>
              <a:t>The export pump is installed inside a  storage tank in a vertical pump column with a foot valve located at the bottom of the column which can be closed and sealed to allow the pump to be extracted after purging the column with nitrogen.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column acts as a guide to seat the pump during installation and also performs as the discharge pipe from the pump to the top of the tank.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Each pump is fitted with an axial flow impeller located at the lowest possible level of the tank to maximise the net capacity of the tank</a:t>
            </a:r>
          </a:p>
        </p:txBody>
      </p:sp>
      <p:sp>
        <p:nvSpPr>
          <p:cNvPr id="4" name="Slide Number Placeholder 3"/>
          <p:cNvSpPr>
            <a:spLocks noGrp="1"/>
          </p:cNvSpPr>
          <p:nvPr>
            <p:ph type="sldNum" sz="quarter" idx="5"/>
          </p:nvPr>
        </p:nvSpPr>
        <p:spPr/>
        <p:txBody>
          <a:bodyPr/>
          <a:lstStyle/>
          <a:p>
            <a:pPr>
              <a:defRPr/>
            </a:pPr>
            <a:fld id="{C282CFA4-EB7F-4CFC-A47B-9F4D1D9D5361}" type="slidenum">
              <a:rPr lang="en-US" noProof="0" smtClean="0"/>
              <a:pPr>
                <a:defRPr/>
              </a:pPr>
              <a:t>19</a:t>
            </a:fld>
            <a:endParaRPr lang="en-US" noProof="0"/>
          </a:p>
        </p:txBody>
      </p:sp>
    </p:spTree>
    <p:extLst>
      <p:ext uri="{BB962C8B-B14F-4D97-AF65-F5344CB8AC3E}">
        <p14:creationId xmlns:p14="http://schemas.microsoft.com/office/powerpoint/2010/main" val="342579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Construction of a cryogenic storage tank is a major project that requires a lot of labour, materials and logistical coordination. </a:t>
            </a:r>
          </a:p>
          <a:p>
            <a:r>
              <a:rPr lang="en-GB" dirty="0"/>
              <a:t>Greatly simplifying a long and complicated process:</a:t>
            </a:r>
          </a:p>
          <a:p>
            <a:r>
              <a:rPr lang="en-GB" dirty="0"/>
              <a:t>The ground has first to be prepared and levelled before the concrete base can be cast. </a:t>
            </a:r>
          </a:p>
          <a:p>
            <a:r>
              <a:rPr lang="en-GB" dirty="0"/>
              <a:t>Tank walls are constructed from the ground up over a period of weeks, which requires a huge amount of re-enforcement formwork, and raising the crane heights as the tank wall heights increase.</a:t>
            </a:r>
          </a:p>
          <a:p>
            <a:r>
              <a:rPr lang="en-GB" dirty="0"/>
              <a:t>Often the roof is constructed inside the tank and raised to its required height by </a:t>
            </a:r>
            <a:r>
              <a:rPr lang="en-GB" dirty="0" err="1"/>
              <a:t>pressirising</a:t>
            </a:r>
            <a:r>
              <a:rPr lang="en-GB" dirty="0"/>
              <a:t> the inside of the tank with compressed air. </a:t>
            </a:r>
          </a:p>
          <a:p>
            <a:r>
              <a:rPr lang="en-GB" dirty="0"/>
              <a:t>Once the roof is welded in place a suspended deck is created for the inner tank.</a:t>
            </a:r>
          </a:p>
          <a:p>
            <a:r>
              <a:rPr lang="en-GB" dirty="0"/>
              <a:t>In the case of a concrete tank, the final concrete is poured onto the roof and then the roof penetrations are created.. </a:t>
            </a:r>
          </a:p>
          <a:p>
            <a:endParaRPr lang="en-GB" dirty="0"/>
          </a:p>
        </p:txBody>
      </p:sp>
      <p:sp>
        <p:nvSpPr>
          <p:cNvPr id="4" name="Slide Number Placeholder 3"/>
          <p:cNvSpPr>
            <a:spLocks noGrp="1"/>
          </p:cNvSpPr>
          <p:nvPr>
            <p:ph type="sldNum" sz="quarter" idx="5"/>
          </p:nvPr>
        </p:nvSpPr>
        <p:spPr/>
        <p:txBody>
          <a:bodyPr/>
          <a:lstStyle/>
          <a:p>
            <a:pPr>
              <a:defRPr/>
            </a:pPr>
            <a:fld id="{C282CFA4-EB7F-4CFC-A47B-9F4D1D9D5361}" type="slidenum">
              <a:rPr lang="en-US" noProof="0" smtClean="0"/>
              <a:pPr>
                <a:defRPr/>
              </a:pPr>
              <a:t>20</a:t>
            </a:fld>
            <a:endParaRPr lang="en-US" noProof="0"/>
          </a:p>
        </p:txBody>
      </p:sp>
    </p:spTree>
    <p:extLst>
      <p:ext uri="{BB962C8B-B14F-4D97-AF65-F5344CB8AC3E}">
        <p14:creationId xmlns:p14="http://schemas.microsoft.com/office/powerpoint/2010/main" val="3302581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dirty="0">
                <a:solidFill>
                  <a:srgbClr val="000000"/>
                </a:solidFill>
                <a:effectLst/>
                <a:latin typeface="Larsseit W05 Regular"/>
              </a:rPr>
              <a:t>TGE Gas Engineering’s cryogenic storage facilities ensure the highest level of process efficiency, energy integration and safety.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dirty="0">
                <a:solidFill>
                  <a:srgbClr val="000000"/>
                </a:solidFill>
                <a:effectLst/>
                <a:latin typeface="Larsseit W05 Regular"/>
              </a:rPr>
              <a:t>We work with our customers to find the optimal solution for their specific needs – and have created storage solutions for many </a:t>
            </a:r>
            <a:r>
              <a:rPr lang="en-GB" sz="1200" dirty="0">
                <a:solidFill>
                  <a:srgbClr val="000000"/>
                </a:solidFill>
                <a:latin typeface="Larsseit W05 Regular"/>
              </a:rPr>
              <a:t>liquefied gases, including Ammonia, LNG, LPG</a:t>
            </a:r>
            <a:r>
              <a:rPr lang="en-GB" sz="1200" b="0" i="0" dirty="0">
                <a:solidFill>
                  <a:srgbClr val="000000"/>
                </a:solidFill>
                <a:effectLst/>
                <a:latin typeface="Larsseit W05 Regular"/>
              </a:rPr>
              <a:t>, Ethane, and Ethylene,</a:t>
            </a:r>
            <a:r>
              <a:rPr lang="en-GB" sz="1200" dirty="0">
                <a:solidFill>
                  <a:srgbClr val="000000"/>
                </a:solidFill>
                <a:latin typeface="Larsseit W05 Regular"/>
              </a:rPr>
              <a:t>. Although this talk focusses on ammonia, a lot of the information on storage tank design also applies to other cryogenic liquids.</a:t>
            </a:r>
          </a:p>
          <a:p>
            <a:endParaRPr lang="en-GB" dirty="0"/>
          </a:p>
        </p:txBody>
      </p:sp>
      <p:sp>
        <p:nvSpPr>
          <p:cNvPr id="4" name="Slide Number Placeholder 3"/>
          <p:cNvSpPr>
            <a:spLocks noGrp="1"/>
          </p:cNvSpPr>
          <p:nvPr>
            <p:ph type="sldNum" sz="quarter" idx="5"/>
          </p:nvPr>
        </p:nvSpPr>
        <p:spPr/>
        <p:txBody>
          <a:bodyPr/>
          <a:lstStyle/>
          <a:p>
            <a:pPr>
              <a:defRPr/>
            </a:pPr>
            <a:fld id="{C282CFA4-EB7F-4CFC-A47B-9F4D1D9D5361}" type="slidenum">
              <a:rPr lang="en-US" noProof="0" smtClean="0"/>
              <a:pPr>
                <a:defRPr/>
              </a:pPr>
              <a:t>3</a:t>
            </a:fld>
            <a:endParaRPr lang="en-US" noProof="0"/>
          </a:p>
        </p:txBody>
      </p:sp>
    </p:spTree>
    <p:extLst>
      <p:ext uri="{BB962C8B-B14F-4D97-AF65-F5344CB8AC3E}">
        <p14:creationId xmlns:p14="http://schemas.microsoft.com/office/powerpoint/2010/main" val="2449011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modern ammonia terminal is likely to contain the following features: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Ships unload at jetties, via unloading arms into a full containment storage tank using their on-board pumps.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Pressure in the tank is controlled by boil-off gas compressors, which condense vapour and send it back to the tank.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In-tank pumps send the ammonia to downstream plans or trucks via a sendout heater.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process can also be reversed so that the send-out pumps can load ships.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In either direction, the transfer line between the ship and the tank has to be cooled down before transfer to avoid flashing of liquid in the unloading line or tank.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C282CFA4-EB7F-4CFC-A47B-9F4D1D9D5361}" type="slidenum">
              <a:rPr lang="en-US" noProof="0" smtClean="0"/>
              <a:pPr>
                <a:defRPr/>
              </a:pPr>
              <a:t>22</a:t>
            </a:fld>
            <a:endParaRPr lang="en-US" noProof="0"/>
          </a:p>
        </p:txBody>
      </p:sp>
    </p:spTree>
    <p:extLst>
      <p:ext uri="{BB962C8B-B14F-4D97-AF65-F5344CB8AC3E}">
        <p14:creationId xmlns:p14="http://schemas.microsoft.com/office/powerpoint/2010/main" val="1509897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model of a typical tank top release from an ammonia tank relief valve. The PSV discharges 25m above grade. The model, for three weather conditions shows he 300 ppm ILDH contour which shows dispersion well above ground level. Obviously contours from lower concentrations will spread further downstream and closer to the ground, so we can conclude that although this may be uncomfortable to people working at grade, it is not life threatening. And people should be able to escape.</a:t>
            </a:r>
          </a:p>
        </p:txBody>
      </p:sp>
      <p:sp>
        <p:nvSpPr>
          <p:cNvPr id="4" name="Slide Number Placeholder 3"/>
          <p:cNvSpPr>
            <a:spLocks noGrp="1"/>
          </p:cNvSpPr>
          <p:nvPr>
            <p:ph type="sldNum" sz="quarter" idx="5"/>
          </p:nvPr>
        </p:nvSpPr>
        <p:spPr/>
        <p:txBody>
          <a:bodyPr/>
          <a:lstStyle/>
          <a:p>
            <a:pPr>
              <a:defRPr/>
            </a:pPr>
            <a:fld id="{C282CFA4-EB7F-4CFC-A47B-9F4D1D9D5361}" type="slidenum">
              <a:rPr lang="en-US" noProof="0" smtClean="0"/>
              <a:pPr>
                <a:defRPr/>
              </a:pPr>
              <a:t>24</a:t>
            </a:fld>
            <a:endParaRPr lang="en-US" noProof="0"/>
          </a:p>
        </p:txBody>
      </p:sp>
    </p:spTree>
    <p:extLst>
      <p:ext uri="{BB962C8B-B14F-4D97-AF65-F5344CB8AC3E}">
        <p14:creationId xmlns:p14="http://schemas.microsoft.com/office/powerpoint/2010/main" val="2716173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However, please be aware that modelling of this complex scenario where anhydrous ammonia is released and then reacts with water before  and during dispersion is not possible using commercially available software such as PHAST and FRED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 I mentioned earlier, this means that a white ammonium hydroxide cloud forms, which is heavier than air and falls to the ground, where it can travel along the ground for significant distances.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I’m not saying that the modelling is incorrect but it may not give the complete picture.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pPr>
              <a:defRPr/>
            </a:pPr>
            <a:fld id="{C282CFA4-EB7F-4CFC-A47B-9F4D1D9D5361}" type="slidenum">
              <a:rPr lang="en-US" noProof="0" smtClean="0"/>
              <a:pPr>
                <a:defRPr/>
              </a:pPr>
              <a:t>25</a:t>
            </a:fld>
            <a:endParaRPr lang="en-US" noProof="0"/>
          </a:p>
        </p:txBody>
      </p:sp>
    </p:spTree>
    <p:extLst>
      <p:ext uri="{BB962C8B-B14F-4D97-AF65-F5344CB8AC3E}">
        <p14:creationId xmlns:p14="http://schemas.microsoft.com/office/powerpoint/2010/main" val="4010424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a word on Emergency Response.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dirty="0">
                <a:effectLst/>
                <a:latin typeface="+mn-lt"/>
                <a:ea typeface="Tahoma" panose="020B0604030504040204" pitchFamily="34" charset="0"/>
                <a:cs typeface="Tahoma" panose="020B0604030504040204" pitchFamily="34" charset="0"/>
              </a:rPr>
              <a:t>Never direct water onto an ammonia spill as it reacts violently.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dirty="0">
                <a:effectLst/>
                <a:latin typeface="+mn-lt"/>
                <a:ea typeface="Tahoma" panose="020B0604030504040204" pitchFamily="34" charset="0"/>
                <a:cs typeface="Tahoma" panose="020B0604030504040204" pitchFamily="34" charset="0"/>
              </a:rPr>
              <a:t>The only reason for a water deluge on an ammonia tank is to protect it from an external fire, but t is inherently safer to apply appropriate separation distances from potential sources of pool and jet fires.</a:t>
            </a:r>
          </a:p>
          <a:p>
            <a:r>
              <a:rPr lang="en-GB" sz="1200" dirty="0">
                <a:latin typeface="+mn-lt"/>
                <a:ea typeface="Tahoma" panose="020B0604030504040204" pitchFamily="34" charset="0"/>
                <a:cs typeface="Tahoma" panose="020B0604030504040204" pitchFamily="34" charset="0"/>
              </a:rPr>
              <a:t>Instead, the operator would be better to focus on:</a:t>
            </a:r>
          </a:p>
          <a:p>
            <a:pPr marL="342900" indent="-342900">
              <a:buFont typeface="Arial" panose="020B0604020202020204" pitchFamily="34" charset="0"/>
              <a:buChar char="•"/>
            </a:pPr>
            <a:r>
              <a:rPr lang="en-GB" sz="1200" dirty="0">
                <a:latin typeface="+mn-lt"/>
                <a:ea typeface="Tahoma" panose="020B0604030504040204" pitchFamily="34" charset="0"/>
                <a:cs typeface="Tahoma" panose="020B0604030504040204" pitchFamily="34" charset="0"/>
              </a:rPr>
              <a:t>Preventing the vapour from reaching populated areas. Consider water curtains to contain ammonia clouds.</a:t>
            </a:r>
          </a:p>
          <a:p>
            <a:pPr marL="342900" indent="-342900">
              <a:buFont typeface="Arial" panose="020B0604020202020204" pitchFamily="34" charset="0"/>
              <a:buChar char="•"/>
            </a:pPr>
            <a:r>
              <a:rPr lang="en-GB" sz="1200" dirty="0">
                <a:latin typeface="+mn-lt"/>
                <a:ea typeface="Tahoma" panose="020B0604030504040204" pitchFamily="34" charset="0"/>
                <a:cs typeface="Tahoma" panose="020B0604030504040204" pitchFamily="34" charset="0"/>
              </a:rPr>
              <a:t>Protecting or evacuating personnel in populated areas.</a:t>
            </a:r>
          </a:p>
          <a:p>
            <a:pPr marL="342900" indent="-342900">
              <a:buFont typeface="Arial" panose="020B0604020202020204" pitchFamily="34" charset="0"/>
              <a:buChar char="•"/>
            </a:pPr>
            <a:r>
              <a:rPr lang="en-GB" sz="1200" dirty="0">
                <a:latin typeface="+mn-lt"/>
                <a:ea typeface="Tahoma" panose="020B0604030504040204" pitchFamily="34" charset="0"/>
                <a:cs typeface="Tahoma" panose="020B0604030504040204" pitchFamily="34" charset="0"/>
              </a:rPr>
              <a:t>Providing windsocks to aid evacuation</a:t>
            </a:r>
          </a:p>
          <a:p>
            <a:pPr marL="342900" indent="-342900">
              <a:buFont typeface="Arial" panose="020B0604020202020204" pitchFamily="34" charset="0"/>
              <a:buChar char="•"/>
            </a:pPr>
            <a:r>
              <a:rPr lang="en-GB" sz="1200" dirty="0">
                <a:latin typeface="+mn-lt"/>
                <a:ea typeface="Tahoma" panose="020B0604030504040204" pitchFamily="34" charset="0"/>
                <a:cs typeface="Tahoma" panose="020B0604030504040204" pitchFamily="34" charset="0"/>
              </a:rPr>
              <a:t>Providing SCBA for rescue teams</a:t>
            </a:r>
          </a:p>
          <a:p>
            <a:pPr marL="342900" indent="-342900">
              <a:buFont typeface="Arial" panose="020B0604020202020204" pitchFamily="34" charset="0"/>
              <a:buChar char="•"/>
            </a:pPr>
            <a:r>
              <a:rPr lang="en-GB" sz="1200" dirty="0">
                <a:latin typeface="+mn-lt"/>
                <a:ea typeface="Tahoma" panose="020B0604030504040204" pitchFamily="34" charset="0"/>
                <a:cs typeface="Tahoma" panose="020B0604030504040204" pitchFamily="34" charset="0"/>
              </a:rPr>
              <a:t>Training personnel in the use of escape breathing apparatus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dirty="0">
              <a:effectLst/>
              <a:latin typeface="+mn-lt"/>
              <a:ea typeface="Tahoma" panose="020B0604030504040204" pitchFamily="34" charset="0"/>
              <a:cs typeface="Tahoma" panose="020B0604030504040204"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C282CFA4-EB7F-4CFC-A47B-9F4D1D9D5361}" type="slidenum">
              <a:rPr lang="en-US" noProof="0" smtClean="0"/>
              <a:pPr>
                <a:defRPr/>
              </a:pPr>
              <a:t>26</a:t>
            </a:fld>
            <a:endParaRPr lang="en-US" noProof="0"/>
          </a:p>
        </p:txBody>
      </p:sp>
    </p:spTree>
    <p:extLst>
      <p:ext uri="{BB962C8B-B14F-4D97-AF65-F5344CB8AC3E}">
        <p14:creationId xmlns:p14="http://schemas.microsoft.com/office/powerpoint/2010/main" val="14100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0" fontAlgn="base" latinLnBrk="0" hangingPunct="0">
              <a:lnSpc>
                <a:spcPct val="100000"/>
              </a:lnSpc>
              <a:spcBef>
                <a:spcPts val="600"/>
              </a:spcBef>
              <a:spcAft>
                <a:spcPts val="600"/>
              </a:spcAft>
              <a:buClrTx/>
              <a:buSzTx/>
              <a:buFont typeface="Arial" panose="020B0604020202020204" pitchFamily="34" charset="0"/>
              <a:buNone/>
              <a:tabLst/>
              <a:defRPr/>
            </a:pPr>
            <a:r>
              <a:rPr lang="en-GB" sz="1200" b="0" dirty="0">
                <a:effectLst/>
                <a:latin typeface="+mn-lt"/>
                <a:ea typeface="Tahoma" panose="020B0604030504040204" pitchFamily="34" charset="0"/>
                <a:cs typeface="Tahoma" panose="020B0604030504040204" pitchFamily="34" charset="0"/>
              </a:rPr>
              <a:t>So to conclude:</a:t>
            </a:r>
          </a:p>
          <a:p>
            <a:pPr marL="285750" indent="-285750" algn="just">
              <a:spcBef>
                <a:spcPts val="600"/>
              </a:spcBef>
              <a:spcAft>
                <a:spcPts val="600"/>
              </a:spcAft>
              <a:buFont typeface="Arial" panose="020B0604020202020204" pitchFamily="34" charset="0"/>
              <a:buChar char="•"/>
            </a:pPr>
            <a:r>
              <a:rPr lang="en-GB" sz="1200" b="0" dirty="0">
                <a:effectLst/>
                <a:latin typeface="+mn-lt"/>
                <a:ea typeface="Tahoma" panose="020B0604030504040204" pitchFamily="34" charset="0"/>
                <a:cs typeface="Tahoma" panose="020B0604030504040204" pitchFamily="34" charset="0"/>
              </a:rPr>
              <a:t>Due to global decarbonisation policies, </a:t>
            </a:r>
            <a:r>
              <a:rPr lang="en-GB" sz="1200" dirty="0">
                <a:latin typeface="+mn-lt"/>
                <a:ea typeface="Tahoma" panose="020B0604030504040204" pitchFamily="34" charset="0"/>
                <a:cs typeface="Tahoma" panose="020B0604030504040204" pitchFamily="34" charset="0"/>
              </a:rPr>
              <a:t>demands for </a:t>
            </a:r>
            <a:r>
              <a:rPr lang="en-GB" sz="1200" b="0" dirty="0">
                <a:effectLst/>
                <a:latin typeface="+mn-lt"/>
                <a:ea typeface="Tahoma" panose="020B0604030504040204" pitchFamily="34" charset="0"/>
                <a:cs typeface="Tahoma" panose="020B0604030504040204" pitchFamily="34" charset="0"/>
              </a:rPr>
              <a:t>“green ammonia” to act as a feedstock for production of hydrogen for aviation fuel, or as a propulsion fuel for long distance shipping, will increase, leading to more cryogenic anhydrous ammonia bulk storage tanks at ports and airports. </a:t>
            </a:r>
          </a:p>
          <a:p>
            <a:pPr marL="285750" indent="-285750" algn="just">
              <a:spcBef>
                <a:spcPts val="600"/>
              </a:spcBef>
              <a:spcAft>
                <a:spcPts val="600"/>
              </a:spcAft>
              <a:buFont typeface="Arial" panose="020B0604020202020204" pitchFamily="34" charset="0"/>
              <a:buChar char="•"/>
            </a:pPr>
            <a:r>
              <a:rPr lang="en-GB" sz="1200" b="0" dirty="0">
                <a:effectLst/>
                <a:latin typeface="+mn-lt"/>
                <a:ea typeface="Tahoma" panose="020B0604030504040204" pitchFamily="34" charset="0"/>
                <a:cs typeface="Tahoma" panose="020B0604030504040204" pitchFamily="34" charset="0"/>
              </a:rPr>
              <a:t>Green ammonia usage as a medium to store and transport chemical energy is also expanding.</a:t>
            </a:r>
            <a:endParaRPr lang="en-GB" sz="1200" b="1" dirty="0">
              <a:effectLst/>
              <a:latin typeface="+mn-lt"/>
              <a:ea typeface="Tahoma" panose="020B0604030504040204" pitchFamily="34" charset="0"/>
              <a:cs typeface="Tahoma" panose="020B0604030504040204" pitchFamily="34" charset="0"/>
            </a:endParaRPr>
          </a:p>
          <a:p>
            <a:pPr marL="285750" indent="-285750" algn="just">
              <a:spcBef>
                <a:spcPts val="600"/>
              </a:spcBef>
              <a:spcAft>
                <a:spcPts val="600"/>
              </a:spcAft>
              <a:buFont typeface="Arial" panose="020B0604020202020204" pitchFamily="34" charset="0"/>
              <a:buChar char="•"/>
            </a:pPr>
            <a:r>
              <a:rPr lang="en-GB" sz="1200" b="0" dirty="0">
                <a:effectLst/>
                <a:latin typeface="+mn-lt"/>
                <a:ea typeface="Tahoma" panose="020B0604030504040204" pitchFamily="34" charset="0"/>
                <a:cs typeface="Tahoma" panose="020B0604030504040204" pitchFamily="34" charset="0"/>
              </a:rPr>
              <a:t>Although anhydrous ammonia has a serious toxicity hazard, anhydrous ammonia can be safely and economically cryogenically stored in bulk. </a:t>
            </a:r>
          </a:p>
          <a:p>
            <a:pPr marL="285750" indent="-285750" algn="just">
              <a:spcBef>
                <a:spcPts val="600"/>
              </a:spcBef>
              <a:spcAft>
                <a:spcPts val="600"/>
              </a:spcAft>
              <a:buFont typeface="Arial" panose="020B0604020202020204" pitchFamily="34" charset="0"/>
              <a:buChar char="•"/>
            </a:pPr>
            <a:r>
              <a:rPr lang="en-GB" sz="1200" b="0" dirty="0">
                <a:effectLst/>
                <a:latin typeface="+mn-lt"/>
                <a:ea typeface="Tahoma" panose="020B0604030504040204" pitchFamily="34" charset="0"/>
                <a:cs typeface="Tahoma" panose="020B0604030504040204" pitchFamily="34" charset="0"/>
              </a:rPr>
              <a:t>The best practice design is a full containment tank with roof-mounted in-tank pump(s) as this effectively eliminates the hazard of a large loss of containment. </a:t>
            </a:r>
          </a:p>
          <a:p>
            <a:pPr marL="285750" indent="-285750" algn="just">
              <a:spcBef>
                <a:spcPts val="600"/>
              </a:spcBef>
              <a:spcAft>
                <a:spcPts val="600"/>
              </a:spcAft>
              <a:buFont typeface="Arial" panose="020B0604020202020204" pitchFamily="34" charset="0"/>
              <a:buChar char="•"/>
            </a:pPr>
            <a:r>
              <a:rPr lang="en-GB" sz="1200" dirty="0">
                <a:latin typeface="+mn-lt"/>
                <a:ea typeface="Tahoma" panose="020B0604030504040204" pitchFamily="34" charset="0"/>
                <a:cs typeface="Tahoma" panose="020B0604030504040204" pitchFamily="34" charset="0"/>
              </a:rPr>
              <a:t>Ground heave due to freezing can be eliminated by heating the base of the tank or by placing the tank on piles, creating an air gap.</a:t>
            </a:r>
            <a:endParaRPr lang="en-GB" sz="1200" b="1" dirty="0">
              <a:effectLst/>
              <a:latin typeface="+mn-lt"/>
              <a:ea typeface="Tahoma" panose="020B0604030504040204" pitchFamily="34" charset="0"/>
              <a:cs typeface="Tahoma" panose="020B0604030504040204" pitchFamily="34" charset="0"/>
            </a:endParaRPr>
          </a:p>
          <a:p>
            <a:pPr marL="285750" indent="-285750" algn="just">
              <a:spcBef>
                <a:spcPts val="600"/>
              </a:spcBef>
              <a:spcAft>
                <a:spcPts val="600"/>
              </a:spcAft>
              <a:buFont typeface="Arial" panose="020B0604020202020204" pitchFamily="34" charset="0"/>
              <a:buChar char="•"/>
            </a:pPr>
            <a:r>
              <a:rPr lang="en-GB" sz="1200" b="0" dirty="0">
                <a:effectLst/>
                <a:latin typeface="+mn-lt"/>
                <a:ea typeface="Tahoma" panose="020B0604030504040204" pitchFamily="34" charset="0"/>
                <a:cs typeface="Tahoma" panose="020B0604030504040204" pitchFamily="34" charset="0"/>
              </a:rPr>
              <a:t>Stress corrosion cracking can be avoided by storing the ammonia at low temperature and atmospheric pressure and by maintaining a water content of 0.1 to 0.2% in the anhydrous ammonia. </a:t>
            </a:r>
            <a:endParaRPr lang="en-GB" sz="1200" b="1" dirty="0">
              <a:effectLst/>
              <a:latin typeface="+mn-lt"/>
              <a:ea typeface="Tahoma" panose="020B0604030504040204" pitchFamily="34" charset="0"/>
              <a:cs typeface="Tahoma" panose="020B0604030504040204" pitchFamily="34" charset="0"/>
            </a:endParaRPr>
          </a:p>
          <a:p>
            <a:pPr marL="285750" indent="-285750" algn="just">
              <a:spcBef>
                <a:spcPts val="600"/>
              </a:spcBef>
              <a:spcAft>
                <a:spcPts val="600"/>
              </a:spcAft>
              <a:buFont typeface="Arial" panose="020B0604020202020204" pitchFamily="34" charset="0"/>
              <a:buChar char="•"/>
            </a:pPr>
            <a:r>
              <a:rPr lang="en-GB" sz="1200" b="0" dirty="0">
                <a:effectLst/>
                <a:latin typeface="+mn-lt"/>
                <a:ea typeface="Tahoma" panose="020B0604030504040204" pitchFamily="34" charset="0"/>
                <a:cs typeface="Tahoma" panose="020B0604030504040204" pitchFamily="34" charset="0"/>
              </a:rPr>
              <a:t>Oxygen should be removed by purging the storage tank with nitrogen before filling.</a:t>
            </a:r>
            <a:endParaRPr lang="en-GB" sz="1200" b="1" dirty="0">
              <a:effectLst/>
              <a:latin typeface="+mn-lt"/>
              <a:ea typeface="Tahoma" panose="020B0604030504040204" pitchFamily="34" charset="0"/>
              <a:cs typeface="Tahoma" panose="020B0604030504040204" pitchFamily="34" charset="0"/>
            </a:endParaRPr>
          </a:p>
          <a:p>
            <a:pPr marL="285750" indent="-285750" algn="just">
              <a:spcBef>
                <a:spcPts val="600"/>
              </a:spcBef>
              <a:spcAft>
                <a:spcPts val="600"/>
              </a:spcAft>
              <a:buFont typeface="Arial" panose="020B0604020202020204" pitchFamily="34" charset="0"/>
              <a:buChar char="•"/>
            </a:pPr>
            <a:r>
              <a:rPr lang="en-GB" sz="1200" b="0" dirty="0">
                <a:effectLst/>
                <a:latin typeface="+mn-lt"/>
                <a:ea typeface="Tahoma" panose="020B0604030504040204" pitchFamily="34" charset="0"/>
                <a:cs typeface="Tahoma" panose="020B0604030504040204" pitchFamily="34" charset="0"/>
              </a:rPr>
              <a:t>Care should be taken when modelling ammonia releases due to the hydroscopic nature of the vapour released.</a:t>
            </a:r>
            <a:endParaRPr lang="en-GB" sz="1200" b="1" dirty="0">
              <a:effectLst/>
              <a:latin typeface="+mn-lt"/>
              <a:ea typeface="Tahoma" panose="020B0604030504040204" pitchFamily="34" charset="0"/>
              <a:cs typeface="Tahoma" panose="020B0604030504040204"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C282CFA4-EB7F-4CFC-A47B-9F4D1D9D5361}" type="slidenum">
              <a:rPr lang="en-US" noProof="0" smtClean="0"/>
              <a:pPr>
                <a:defRPr/>
              </a:pPr>
              <a:t>28</a:t>
            </a:fld>
            <a:endParaRPr lang="en-US" noProof="0"/>
          </a:p>
        </p:txBody>
      </p:sp>
    </p:spTree>
    <p:extLst>
      <p:ext uri="{BB962C8B-B14F-4D97-AF65-F5344CB8AC3E}">
        <p14:creationId xmlns:p14="http://schemas.microsoft.com/office/powerpoint/2010/main" val="4177043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last 40 years TGE Gas Engineering have built more than 189 liquefied gas storage tanks with a combined capacity of over 7 million cubic metres.</a:t>
            </a:r>
          </a:p>
          <a:p>
            <a:r>
              <a:rPr lang="en-GB" dirty="0"/>
              <a:t>Tank sizes range from 1200 m3 to half a million m3.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TGE is headquartered in Bonn, Germany and has over 350 employees,, with working experience in 22 countries.</a:t>
            </a:r>
          </a:p>
          <a:p>
            <a:r>
              <a:rPr lang="en-GB" dirty="0"/>
              <a:t>TGE has a Process and Process Safety design office in Manchester, which is where I am based.</a:t>
            </a:r>
          </a:p>
        </p:txBody>
      </p:sp>
      <p:sp>
        <p:nvSpPr>
          <p:cNvPr id="4" name="Slide Number Placeholder 3"/>
          <p:cNvSpPr>
            <a:spLocks noGrp="1"/>
          </p:cNvSpPr>
          <p:nvPr>
            <p:ph type="sldNum" sz="quarter" idx="5"/>
          </p:nvPr>
        </p:nvSpPr>
        <p:spPr/>
        <p:txBody>
          <a:bodyPr/>
          <a:lstStyle/>
          <a:p>
            <a:pPr>
              <a:defRPr/>
            </a:pPr>
            <a:fld id="{C282CFA4-EB7F-4CFC-A47B-9F4D1D9D5361}" type="slidenum">
              <a:rPr lang="en-US" noProof="0" smtClean="0"/>
              <a:pPr>
                <a:defRPr/>
              </a:pPr>
              <a:t>4</a:t>
            </a:fld>
            <a:endParaRPr lang="en-US" noProof="0"/>
          </a:p>
        </p:txBody>
      </p:sp>
    </p:spTree>
    <p:extLst>
      <p:ext uri="{BB962C8B-B14F-4D97-AF65-F5344CB8AC3E}">
        <p14:creationId xmlns:p14="http://schemas.microsoft.com/office/powerpoint/2010/main" val="3222464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These are some of the many customers that TGE has installed tanks for over the last 40 years.</a:t>
            </a:r>
          </a:p>
        </p:txBody>
      </p:sp>
      <p:sp>
        <p:nvSpPr>
          <p:cNvPr id="4" name="Slide Number Placeholder 3"/>
          <p:cNvSpPr>
            <a:spLocks noGrp="1"/>
          </p:cNvSpPr>
          <p:nvPr>
            <p:ph type="sldNum" sz="quarter" idx="5"/>
          </p:nvPr>
        </p:nvSpPr>
        <p:spPr/>
        <p:txBody>
          <a:bodyPr/>
          <a:lstStyle/>
          <a:p>
            <a:pPr>
              <a:defRPr/>
            </a:pPr>
            <a:fld id="{C282CFA4-EB7F-4CFC-A47B-9F4D1D9D5361}" type="slidenum">
              <a:rPr lang="en-US" noProof="0" smtClean="0"/>
              <a:pPr>
                <a:defRPr/>
              </a:pPr>
              <a:t>5</a:t>
            </a:fld>
            <a:endParaRPr lang="en-US" noProof="0"/>
          </a:p>
        </p:txBody>
      </p:sp>
    </p:spTree>
    <p:extLst>
      <p:ext uri="{BB962C8B-B14F-4D97-AF65-F5344CB8AC3E}">
        <p14:creationId xmlns:p14="http://schemas.microsoft.com/office/powerpoint/2010/main" val="1646861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solidFill>
                  <a:schemeClr val="bg1"/>
                </a:solidFill>
                <a:latin typeface="Tahoma" panose="020B0604030504040204" pitchFamily="34" charset="0"/>
                <a:ea typeface="Tahoma" panose="020B0604030504040204" pitchFamily="34" charset="0"/>
                <a:cs typeface="Tahoma" panose="020B0604030504040204" pitchFamily="34" charset="0"/>
              </a:rPr>
              <a:t>Lets look at the  Business Case for Green Ammonia as </a:t>
            </a:r>
            <a:r>
              <a:rPr lang="de-DE" sz="1200" dirty="0">
                <a:solidFill>
                  <a:schemeClr val="bg1"/>
                </a:solidFill>
                <a:latin typeface="Tahoma" panose="020B0604030504040204" pitchFamily="34" charset="0"/>
                <a:ea typeface="Tahoma" panose="020B0604030504040204" pitchFamily="34" charset="0"/>
                <a:cs typeface="Tahoma" panose="020B0604030504040204" pitchFamily="34" charset="0"/>
              </a:rPr>
              <a:t>a Fuel and Energy Vector</a:t>
            </a:r>
          </a:p>
          <a:p>
            <a:endParaRPr lang="en-GB" dirty="0"/>
          </a:p>
        </p:txBody>
      </p:sp>
      <p:sp>
        <p:nvSpPr>
          <p:cNvPr id="4" name="Slide Number Placeholder 3"/>
          <p:cNvSpPr>
            <a:spLocks noGrp="1"/>
          </p:cNvSpPr>
          <p:nvPr>
            <p:ph type="sldNum" sz="quarter" idx="5"/>
          </p:nvPr>
        </p:nvSpPr>
        <p:spPr/>
        <p:txBody>
          <a:bodyPr/>
          <a:lstStyle/>
          <a:p>
            <a:pPr>
              <a:defRPr/>
            </a:pPr>
            <a:fld id="{C282CFA4-EB7F-4CFC-A47B-9F4D1D9D5361}" type="slidenum">
              <a:rPr lang="en-US" noProof="0" smtClean="0"/>
              <a:pPr>
                <a:defRPr/>
              </a:pPr>
              <a:t>6</a:t>
            </a:fld>
            <a:endParaRPr lang="en-US" noProof="0"/>
          </a:p>
        </p:txBody>
      </p:sp>
    </p:spTree>
    <p:extLst>
      <p:ext uri="{BB962C8B-B14F-4D97-AF65-F5344CB8AC3E}">
        <p14:creationId xmlns:p14="http://schemas.microsoft.com/office/powerpoint/2010/main" val="1102425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Current commercial ammonia production is predominately based around the Haber-Bosch process. </a:t>
            </a:r>
          </a:p>
          <a:p>
            <a:r>
              <a:rPr lang="en-GB" dirty="0"/>
              <a:t>This reaction involves the catalytic reaction of hydrogen and nitrogen at high pressures, between 150 and 300 bar and high temperature, between 350 and 500 Celsius, over an iron catalyst . </a:t>
            </a:r>
          </a:p>
          <a:p>
            <a:r>
              <a:rPr lang="en-GB" dirty="0"/>
              <a:t>Most of the energy consumption and around 90% of the carbon emissions in ammonia production come from the production of hydrogen. </a:t>
            </a:r>
          </a:p>
          <a:p>
            <a:r>
              <a:rPr lang="en-GB" b="0" i="0" dirty="0">
                <a:solidFill>
                  <a:srgbClr val="444444"/>
                </a:solidFill>
                <a:effectLst/>
                <a:latin typeface="Roboto" panose="02000000000000000000" pitchFamily="2" charset="0"/>
              </a:rPr>
              <a:t>The hydrogen has traditionally been  produced from steam–methane reforming.</a:t>
            </a:r>
          </a:p>
          <a:p>
            <a:r>
              <a:rPr lang="en-GB" dirty="0"/>
              <a:t>The nitrogen is obtained from compressed air or from an air separation unit. </a:t>
            </a:r>
          </a:p>
          <a:p>
            <a:endParaRPr lang="en-GB" dirty="0"/>
          </a:p>
          <a:p>
            <a:r>
              <a:rPr lang="en-GB" dirty="0"/>
              <a:t>An alternative to steam reforming is the electrolysis of water, to separate hydrogen and oxygen. Unfortunately, this is very energy-intensive.</a:t>
            </a:r>
          </a:p>
          <a:p>
            <a:r>
              <a:rPr lang="en-GB" b="0" i="0" dirty="0">
                <a:solidFill>
                  <a:srgbClr val="202122"/>
                </a:solidFill>
                <a:effectLst/>
                <a:latin typeface="Arial" panose="020B0604020202020204" pitchFamily="34" charset="0"/>
              </a:rPr>
              <a:t>1 kg of hydrogen (which has a </a:t>
            </a:r>
            <a:r>
              <a:rPr lang="en-GB" b="0" i="0" u="none" strike="noStrike" dirty="0">
                <a:solidFill>
                  <a:srgbClr val="0645AD"/>
                </a:solidFill>
                <a:effectLst/>
                <a:latin typeface="Arial" panose="020B0604020202020204" pitchFamily="34" charset="0"/>
                <a:hlinkClick r:id="rId3" tooltip="Specific energy"/>
              </a:rPr>
              <a:t>specific energy</a:t>
            </a:r>
            <a:r>
              <a:rPr lang="en-GB" b="0" i="0" dirty="0">
                <a:solidFill>
                  <a:srgbClr val="202122"/>
                </a:solidFill>
                <a:effectLst/>
                <a:latin typeface="Arial" panose="020B0604020202020204" pitchFamily="34" charset="0"/>
              </a:rPr>
              <a:t> of 143 MJ/kg) requires (180–200 MJ) of electricity</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C282CFA4-EB7F-4CFC-A47B-9F4D1D9D5361}" type="slidenum">
              <a:rPr lang="en-US" noProof="0" smtClean="0"/>
              <a:pPr>
                <a:defRPr/>
              </a:pPr>
              <a:t>7</a:t>
            </a:fld>
            <a:endParaRPr lang="en-US" noProof="0"/>
          </a:p>
        </p:txBody>
      </p:sp>
    </p:spTree>
    <p:extLst>
      <p:ext uri="{BB962C8B-B14F-4D97-AF65-F5344CB8AC3E}">
        <p14:creationId xmlns:p14="http://schemas.microsoft.com/office/powerpoint/2010/main" val="3382001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Brown ammonia production, where fossil fuels are used to produce the hydrogen, is very energy intensive, consuming 8 MWh of energy per tonne of ammonia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Haber-Bosch </a:t>
            </a:r>
            <a:r>
              <a:rPr lang="en-GB" b="0" i="0" dirty="0">
                <a:solidFill>
                  <a:srgbClr val="202122"/>
                </a:solidFill>
                <a:effectLst/>
                <a:latin typeface="Arial" panose="020B0604020202020204" pitchFamily="34" charset="0"/>
              </a:rPr>
              <a:t>Steam reforming of natural gas is 65–75% efficient and </a:t>
            </a:r>
            <a:r>
              <a:rPr lang="en-GB" dirty="0"/>
              <a:t>produces 1.6 tonnes CO2 per tonne of ammonia. If other fossil fuels are used, the CO2 figure increases substantially.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Global production of ammonia is around 176 MTPA This is mostly brown, and was increasing by 3 MTPA each year, but many ammonia plants are now being shut down as uneconomic due to high energy costs..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Over 80% of this production currently utilized in agricultural fertilizers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Brown ammonia production consumes 1.8% global energy output, and emits 500 MTPA CO2, which is 1.8% of all global CO2 emissions)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r>
              <a:rPr lang="en-GB" dirty="0"/>
              <a:t>If carbon capture technology and storage is used, then up to 90% of the CO2 could be captured.</a:t>
            </a:r>
          </a:p>
          <a:p>
            <a:r>
              <a:rPr lang="en-GB" dirty="0"/>
              <a:t>This can now claim to be “blue”. Ammonia.</a:t>
            </a:r>
          </a:p>
          <a:p>
            <a:r>
              <a:rPr lang="en-GB" dirty="0"/>
              <a:t>However, carbon capture requires using more methane upstream, which reduces the overall efficiency to around 60-85%.</a:t>
            </a:r>
          </a:p>
          <a:p>
            <a:endParaRPr lang="en-GB" dirty="0"/>
          </a:p>
          <a:p>
            <a:r>
              <a:rPr lang="en-GB" dirty="0"/>
              <a:t>The developing alternative is to produce Green ammonia.</a:t>
            </a:r>
          </a:p>
          <a:p>
            <a:endParaRPr lang="en-GB" dirty="0"/>
          </a:p>
        </p:txBody>
      </p:sp>
      <p:sp>
        <p:nvSpPr>
          <p:cNvPr id="4" name="Slide Number Placeholder 3"/>
          <p:cNvSpPr>
            <a:spLocks noGrp="1"/>
          </p:cNvSpPr>
          <p:nvPr>
            <p:ph type="sldNum" sz="quarter" idx="5"/>
          </p:nvPr>
        </p:nvSpPr>
        <p:spPr/>
        <p:txBody>
          <a:bodyPr/>
          <a:lstStyle/>
          <a:p>
            <a:pPr>
              <a:defRPr/>
            </a:pPr>
            <a:fld id="{C282CFA4-EB7F-4CFC-A47B-9F4D1D9D5361}" type="slidenum">
              <a:rPr lang="en-US" noProof="0" smtClean="0"/>
              <a:pPr>
                <a:defRPr/>
              </a:pPr>
              <a:t>8</a:t>
            </a:fld>
            <a:endParaRPr lang="en-US" noProof="0"/>
          </a:p>
        </p:txBody>
      </p:sp>
    </p:spTree>
    <p:extLst>
      <p:ext uri="{BB962C8B-B14F-4D97-AF65-F5344CB8AC3E}">
        <p14:creationId xmlns:p14="http://schemas.microsoft.com/office/powerpoint/2010/main" val="91819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F1F1F"/>
                </a:solidFill>
                <a:effectLst/>
                <a:latin typeface="AvenirLTStd-Book"/>
              </a:rPr>
              <a:t>Green ammonia is made from electrolysis of water</a:t>
            </a:r>
            <a:r>
              <a:rPr lang="en-GB" dirty="0"/>
              <a:t>, so there is no CO2 bi-product.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However, only locations with an abundance of cheap renewable energy make electrolysis currently viable.</a:t>
            </a:r>
          </a:p>
          <a:p>
            <a:r>
              <a:rPr lang="en-GB" dirty="0"/>
              <a:t>work is ongoing to reduce the energy demand in the Haber-Bosch process by reducing the temperature and pressure.</a:t>
            </a:r>
          </a:p>
          <a:p>
            <a:endParaRPr lang="en-GB" dirty="0"/>
          </a:p>
          <a:p>
            <a:r>
              <a:rPr lang="en-GB" dirty="0"/>
              <a:t>Ammonia can be used as a medium to store and transport chemical energy, with the energy being released either directly or by the full or partial decomposition of ammonia to release hydrogen. </a:t>
            </a:r>
          </a:p>
          <a:p>
            <a:r>
              <a:rPr lang="en-GB" dirty="0"/>
              <a:t>The hydrogen or ammonia-hydrogen mixture is then reacted with oxygen in the air to release energy.</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Ammonia can be used as a transport fuel either by direct combustion in an engine or by chemical reaction with oxygen in a fuel cell.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Today, the maritime industry accounts for 3-4% of the global human-caused CO2 emissions, which can be greatly reduced if ammonia is used as a long distance propulsion fuel.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There is also development work on storing anhydrous ammonia in aeroplane wings, which would feed a fuel cell which would create hydrogen to power the aircraft,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All this has resulted in a significant interest in bulk storage of anhydrous ammonia, particularly at ports or airports.</a:t>
            </a:r>
          </a:p>
        </p:txBody>
      </p:sp>
      <p:sp>
        <p:nvSpPr>
          <p:cNvPr id="4" name="Slide Number Placeholder 3"/>
          <p:cNvSpPr>
            <a:spLocks noGrp="1"/>
          </p:cNvSpPr>
          <p:nvPr>
            <p:ph type="sldNum" sz="quarter" idx="5"/>
          </p:nvPr>
        </p:nvSpPr>
        <p:spPr/>
        <p:txBody>
          <a:bodyPr/>
          <a:lstStyle/>
          <a:p>
            <a:pPr>
              <a:defRPr/>
            </a:pPr>
            <a:fld id="{C282CFA4-EB7F-4CFC-A47B-9F4D1D9D5361}" type="slidenum">
              <a:rPr lang="en-US" noProof="0" smtClean="0"/>
              <a:pPr>
                <a:defRPr/>
              </a:pPr>
              <a:t>9</a:t>
            </a:fld>
            <a:endParaRPr lang="en-US" noProof="0"/>
          </a:p>
        </p:txBody>
      </p:sp>
    </p:spTree>
    <p:extLst>
      <p:ext uri="{BB962C8B-B14F-4D97-AF65-F5344CB8AC3E}">
        <p14:creationId xmlns:p14="http://schemas.microsoft.com/office/powerpoint/2010/main" val="1805980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energy density of liquified ammonia compares well with carbon based fuels.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Its liquid density is around 3 kWh/litre, which is less than but comparable with fossil fuels. </a:t>
            </a:r>
          </a:p>
          <a:p>
            <a:endParaRPr lang="en-GB" dirty="0"/>
          </a:p>
          <a:p>
            <a:r>
              <a:rPr lang="en-GB" dirty="0"/>
              <a:t>The relative ease of storing liquid ammonia in either compressed or refrigerated form, particularly compared with hydrogen, makes ammonia a much more competitive option for storing zero-carbon energy and transporting it by pipeline, road, rail or ship.</a:t>
            </a:r>
          </a:p>
        </p:txBody>
      </p:sp>
      <p:sp>
        <p:nvSpPr>
          <p:cNvPr id="4" name="Slide Number Placeholder 3"/>
          <p:cNvSpPr>
            <a:spLocks noGrp="1"/>
          </p:cNvSpPr>
          <p:nvPr>
            <p:ph type="sldNum" sz="quarter" idx="5"/>
          </p:nvPr>
        </p:nvSpPr>
        <p:spPr/>
        <p:txBody>
          <a:bodyPr/>
          <a:lstStyle/>
          <a:p>
            <a:pPr>
              <a:defRPr/>
            </a:pPr>
            <a:fld id="{C282CFA4-EB7F-4CFC-A47B-9F4D1D9D5361}" type="slidenum">
              <a:rPr lang="en-US" noProof="0" smtClean="0"/>
              <a:pPr>
                <a:defRPr/>
              </a:pPr>
              <a:t>10</a:t>
            </a:fld>
            <a:endParaRPr lang="en-US" noProof="0"/>
          </a:p>
        </p:txBody>
      </p:sp>
    </p:spTree>
    <p:extLst>
      <p:ext uri="{BB962C8B-B14F-4D97-AF65-F5344CB8AC3E}">
        <p14:creationId xmlns:p14="http://schemas.microsoft.com/office/powerpoint/2010/main" val="1192733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jpeg"/><Relationship Id="rId21" Type="http://schemas.openxmlformats.org/officeDocument/2006/relationships/image" Target="../media/image26.gif"/><Relationship Id="rId34" Type="http://schemas.openxmlformats.org/officeDocument/2006/relationships/image" Target="../media/image39.jpe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jpeg"/><Relationship Id="rId25" Type="http://schemas.openxmlformats.org/officeDocument/2006/relationships/image" Target="../media/image30.png"/><Relationship Id="rId33" Type="http://schemas.openxmlformats.org/officeDocument/2006/relationships/image" Target="../media/image38.png"/><Relationship Id="rId2" Type="http://schemas.openxmlformats.org/officeDocument/2006/relationships/image" Target="../media/image7.jpeg"/><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jpeg"/><Relationship Id="rId24" Type="http://schemas.openxmlformats.org/officeDocument/2006/relationships/image" Target="../media/image29.jpeg"/><Relationship Id="rId32" Type="http://schemas.openxmlformats.org/officeDocument/2006/relationships/image" Target="../media/image37.jpeg"/><Relationship Id="rId5" Type="http://schemas.openxmlformats.org/officeDocument/2006/relationships/image" Target="../media/image10.jpeg"/><Relationship Id="rId15" Type="http://schemas.openxmlformats.org/officeDocument/2006/relationships/image" Target="../media/image20.png"/><Relationship Id="rId23" Type="http://schemas.openxmlformats.org/officeDocument/2006/relationships/image" Target="../media/image28.jpeg"/><Relationship Id="rId28" Type="http://schemas.openxmlformats.org/officeDocument/2006/relationships/image" Target="../media/image33.png"/><Relationship Id="rId36" Type="http://schemas.openxmlformats.org/officeDocument/2006/relationships/image" Target="../media/image41.pn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jpe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jpeg"/><Relationship Id="rId35" Type="http://schemas.openxmlformats.org/officeDocument/2006/relationships/image" Target="../media/image40.jpeg"/><Relationship Id="rId8" Type="http://schemas.openxmlformats.org/officeDocument/2006/relationships/image" Target="../media/image13.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2.xml"/><Relationship Id="rId4" Type="http://schemas.openxmlformats.org/officeDocument/2006/relationships/image" Target="../media/image4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jpeg"/><Relationship Id="rId1" Type="http://schemas.openxmlformats.org/officeDocument/2006/relationships/slideMaster" Target="../slideMasters/slideMaster2.xml"/><Relationship Id="rId4" Type="http://schemas.openxmlformats.org/officeDocument/2006/relationships/image" Target="../media/image4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jpeg"/><Relationship Id="rId1" Type="http://schemas.openxmlformats.org/officeDocument/2006/relationships/slideMaster" Target="../slideMasters/slideMaster2.xml"/><Relationship Id="rId4" Type="http://schemas.openxmlformats.org/officeDocument/2006/relationships/image" Target="../media/image4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442546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smtClean="0"/>
              <a:t>11/2/2022</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11/2/2022</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11/2/2022</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11/2/2022</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D6473-DF6D-4702-B328-E0DD40540A4E}"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E3A-B166-407D-9866-32884E7D5B37}"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Header, Tex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B888E3-D17E-42B1-96FD-27592BAD2846}"/>
              </a:ext>
            </a:extLst>
          </p:cNvPr>
          <p:cNvSpPr>
            <a:spLocks noGrp="1"/>
          </p:cNvSpPr>
          <p:nvPr>
            <p:ph type="title"/>
          </p:nvPr>
        </p:nvSpPr>
        <p:spPr>
          <a:xfrm>
            <a:off x="430033" y="495286"/>
            <a:ext cx="8623852" cy="712735"/>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4" name="Text Placeholder 3">
            <a:extLst>
              <a:ext uri="{FF2B5EF4-FFF2-40B4-BE49-F238E27FC236}">
                <a16:creationId xmlns:a16="http://schemas.microsoft.com/office/drawing/2014/main" id="{3D932400-830C-43C9-AE6B-CCB5F600B678}"/>
              </a:ext>
            </a:extLst>
          </p:cNvPr>
          <p:cNvSpPr>
            <a:spLocks noGrp="1"/>
          </p:cNvSpPr>
          <p:nvPr>
            <p:ph type="body" sz="quarter" idx="10"/>
          </p:nvPr>
        </p:nvSpPr>
        <p:spPr>
          <a:xfrm>
            <a:off x="427037" y="1522412"/>
            <a:ext cx="11272838" cy="4484687"/>
          </a:xfrm>
          <a:prstGeom prst="rect">
            <a:avLst/>
          </a:prstGeom>
        </p:spPr>
        <p:txBody>
          <a:bodyPr/>
          <a:lstStyle>
            <a:lvl1pPr marL="0" indent="0">
              <a:buFontTx/>
              <a:buNone/>
              <a:defRPr sz="1800">
                <a:solidFill>
                  <a:schemeClr val="tx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tx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tx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tx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p:txBody>
      </p:sp>
    </p:spTree>
    <p:extLst>
      <p:ext uri="{BB962C8B-B14F-4D97-AF65-F5344CB8AC3E}">
        <p14:creationId xmlns:p14="http://schemas.microsoft.com/office/powerpoint/2010/main" val="3846806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 Pictures with Text">
    <p:spTree>
      <p:nvGrpSpPr>
        <p:cNvPr id="1" name=""/>
        <p:cNvGrpSpPr/>
        <p:nvPr/>
      </p:nvGrpSpPr>
      <p:grpSpPr>
        <a:xfrm>
          <a:off x="0" y="0"/>
          <a:ext cx="0" cy="0"/>
          <a:chOff x="0" y="0"/>
          <a:chExt cx="0" cy="0"/>
        </a:xfrm>
      </p:grpSpPr>
      <p:grpSp>
        <p:nvGrpSpPr>
          <p:cNvPr id="18" name="Group">
            <a:extLst>
              <a:ext uri="{FF2B5EF4-FFF2-40B4-BE49-F238E27FC236}">
                <a16:creationId xmlns:a16="http://schemas.microsoft.com/office/drawing/2014/main" id="{6246FF2F-0BEB-4749-A4B4-7D255247A518}"/>
              </a:ext>
            </a:extLst>
          </p:cNvPr>
          <p:cNvGrpSpPr/>
          <p:nvPr userDrawn="1"/>
        </p:nvGrpSpPr>
        <p:grpSpPr>
          <a:xfrm>
            <a:off x="360325" y="1722653"/>
            <a:ext cx="2752180" cy="4172421"/>
            <a:chOff x="12700" y="1166279"/>
            <a:chExt cx="6706791" cy="6886130"/>
          </a:xfrm>
        </p:grpSpPr>
        <p:pic>
          <p:nvPicPr>
            <p:cNvPr id="19" name="Image" descr="Image">
              <a:extLst>
                <a:ext uri="{FF2B5EF4-FFF2-40B4-BE49-F238E27FC236}">
                  <a16:creationId xmlns:a16="http://schemas.microsoft.com/office/drawing/2014/main" id="{BDE426F9-21B5-435D-AEFA-FE62C4C6A74F}"/>
                </a:ext>
              </a:extLst>
            </p:cNvPr>
            <p:cNvPicPr>
              <a:picLocks noChangeAspect="1"/>
            </p:cNvPicPr>
            <p:nvPr/>
          </p:nvPicPr>
          <p:blipFill>
            <a:blip r:embed="rId2"/>
            <a:stretch>
              <a:fillRect/>
            </a:stretch>
          </p:blipFill>
          <p:spPr>
            <a:xfrm>
              <a:off x="12700" y="1166279"/>
              <a:ext cx="6706791" cy="6886130"/>
            </a:xfrm>
            <a:prstGeom prst="rect">
              <a:avLst/>
            </a:prstGeom>
            <a:ln w="25400" cap="flat">
              <a:noFill/>
              <a:miter lim="400000"/>
            </a:ln>
            <a:effectLst>
              <a:outerShdw blurRad="508000" dir="5400000" rotWithShape="0">
                <a:srgbClr val="000000">
                  <a:alpha val="20000"/>
                </a:srgbClr>
              </a:outerShdw>
            </a:effectLst>
          </p:spPr>
        </p:pic>
        <p:pic>
          <p:nvPicPr>
            <p:cNvPr id="21" name="Image" descr="Image">
              <a:extLst>
                <a:ext uri="{FF2B5EF4-FFF2-40B4-BE49-F238E27FC236}">
                  <a16:creationId xmlns:a16="http://schemas.microsoft.com/office/drawing/2014/main" id="{0F8741A4-9826-49AC-8E5B-3E5F5D6A7E30}"/>
                </a:ext>
              </a:extLst>
            </p:cNvPr>
            <p:cNvPicPr>
              <a:picLocks noChangeAspect="1"/>
            </p:cNvPicPr>
            <p:nvPr/>
          </p:nvPicPr>
          <p:blipFill>
            <a:blip r:embed="rId3"/>
            <a:stretch>
              <a:fillRect/>
            </a:stretch>
          </p:blipFill>
          <p:spPr>
            <a:xfrm>
              <a:off x="12701" y="4427214"/>
              <a:ext cx="6706790" cy="3544723"/>
            </a:xfrm>
            <a:prstGeom prst="rect">
              <a:avLst/>
            </a:prstGeom>
            <a:ln w="12700" cap="flat">
              <a:noFill/>
              <a:miter lim="400000"/>
            </a:ln>
            <a:effectLst/>
          </p:spPr>
        </p:pic>
      </p:grpSp>
      <p:sp>
        <p:nvSpPr>
          <p:cNvPr id="5" name="Text Placeholder 13">
            <a:extLst>
              <a:ext uri="{FF2B5EF4-FFF2-40B4-BE49-F238E27FC236}">
                <a16:creationId xmlns:a16="http://schemas.microsoft.com/office/drawing/2014/main" id="{01E9635B-33C6-41C4-904B-7946D9908E4A}"/>
              </a:ext>
            </a:extLst>
          </p:cNvPr>
          <p:cNvSpPr>
            <a:spLocks noGrp="1"/>
          </p:cNvSpPr>
          <p:nvPr>
            <p:ph type="body" sz="quarter" idx="13"/>
          </p:nvPr>
        </p:nvSpPr>
        <p:spPr>
          <a:xfrm>
            <a:off x="534406" y="3509406"/>
            <a:ext cx="2429274" cy="383338"/>
          </a:xfrm>
          <a:prstGeom prst="rect">
            <a:avLst/>
          </a:prstGeom>
        </p:spPr>
        <p:txBody>
          <a:bodyPr/>
          <a:lstStyle>
            <a:lvl1pPr marL="0" indent="0">
              <a:buFontTx/>
              <a:buNone/>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79995" indent="0">
              <a:buFontTx/>
              <a:buNone/>
              <a:defRPr sz="2400" b="1">
                <a:latin typeface="Tahoma" panose="020B0604030504040204" pitchFamily="34" charset="0"/>
                <a:ea typeface="Tahoma" panose="020B0604030504040204" pitchFamily="34" charset="0"/>
                <a:cs typeface="Tahoma" panose="020B0604030504040204" pitchFamily="34" charset="0"/>
              </a:defRPr>
            </a:lvl2pPr>
            <a:lvl3pPr marL="359991" indent="0">
              <a:buFontTx/>
              <a:buNone/>
              <a:defRPr sz="2400" b="1">
                <a:latin typeface="Tahoma" panose="020B0604030504040204" pitchFamily="34" charset="0"/>
                <a:ea typeface="Tahoma" panose="020B0604030504040204" pitchFamily="34" charset="0"/>
                <a:cs typeface="Tahoma" panose="020B0604030504040204" pitchFamily="34" charset="0"/>
              </a:defRPr>
            </a:lvl3pPr>
            <a:lvl4pPr marL="539986" indent="0">
              <a:buFontTx/>
              <a:buNone/>
              <a:defRPr sz="2400" b="1">
                <a:latin typeface="Tahoma" panose="020B0604030504040204" pitchFamily="34" charset="0"/>
                <a:ea typeface="Tahoma" panose="020B0604030504040204" pitchFamily="34" charset="0"/>
                <a:cs typeface="Tahoma" panose="020B0604030504040204" pitchFamily="34" charset="0"/>
              </a:defRPr>
            </a:lvl4pPr>
            <a:lvl5pPr marL="719982" indent="0">
              <a:buFontTx/>
              <a:buNone/>
              <a:defRPr sz="2400" b="1">
                <a:latin typeface="Tahoma" panose="020B0604030504040204" pitchFamily="34" charset="0"/>
                <a:ea typeface="Tahoma" panose="020B0604030504040204" pitchFamily="34" charset="0"/>
                <a:cs typeface="Tahoma" panose="020B0604030504040204" pitchFamily="34" charset="0"/>
              </a:defRPr>
            </a:lvl5pPr>
          </a:lstStyle>
          <a:p>
            <a:pPr lvl="0"/>
            <a:r>
              <a:rPr lang="en-US"/>
              <a:t>Click</a:t>
            </a:r>
          </a:p>
        </p:txBody>
      </p:sp>
      <p:sp>
        <p:nvSpPr>
          <p:cNvPr id="24" name="Text Placeholder 11">
            <a:extLst>
              <a:ext uri="{FF2B5EF4-FFF2-40B4-BE49-F238E27FC236}">
                <a16:creationId xmlns:a16="http://schemas.microsoft.com/office/drawing/2014/main" id="{689526AA-46F3-4234-BD46-74B6E174D8ED}"/>
              </a:ext>
            </a:extLst>
          </p:cNvPr>
          <p:cNvSpPr>
            <a:spLocks noGrp="1"/>
          </p:cNvSpPr>
          <p:nvPr>
            <p:ph type="body" sz="quarter" idx="12"/>
          </p:nvPr>
        </p:nvSpPr>
        <p:spPr>
          <a:xfrm>
            <a:off x="534405" y="4022661"/>
            <a:ext cx="2429275" cy="1212854"/>
          </a:xfrm>
          <a:prstGeom prst="rect">
            <a:avLst/>
          </a:prstGeom>
        </p:spPr>
        <p:txBody>
          <a:bodyPr/>
          <a:lstStyle>
            <a:lvl1pPr marL="171450" indent="-171450">
              <a:buFont typeface="Arial" panose="020B0604020202020204" pitchFamily="34" charset="0"/>
              <a:buChar char="•"/>
              <a:defRP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p:txBody>
      </p:sp>
      <p:sp>
        <p:nvSpPr>
          <p:cNvPr id="3" name="Picture Placeholder 2">
            <a:extLst>
              <a:ext uri="{FF2B5EF4-FFF2-40B4-BE49-F238E27FC236}">
                <a16:creationId xmlns:a16="http://schemas.microsoft.com/office/drawing/2014/main" id="{CDF8C09C-56C8-40DF-86A4-62928A5EC273}"/>
              </a:ext>
            </a:extLst>
          </p:cNvPr>
          <p:cNvSpPr>
            <a:spLocks noGrp="1"/>
          </p:cNvSpPr>
          <p:nvPr>
            <p:ph type="pic" sz="quarter" idx="14"/>
          </p:nvPr>
        </p:nvSpPr>
        <p:spPr>
          <a:xfrm>
            <a:off x="534405" y="1847002"/>
            <a:ext cx="2429274" cy="1501592"/>
          </a:xfrm>
          <a:custGeom>
            <a:avLst/>
            <a:gdLst>
              <a:gd name="connsiteX0" fmla="*/ 0 w 3344862"/>
              <a:gd name="connsiteY0" fmla="*/ 275701 h 1654175"/>
              <a:gd name="connsiteX1" fmla="*/ 275701 w 3344862"/>
              <a:gd name="connsiteY1" fmla="*/ 0 h 1654175"/>
              <a:gd name="connsiteX2" fmla="*/ 3069161 w 3344862"/>
              <a:gd name="connsiteY2" fmla="*/ 0 h 1654175"/>
              <a:gd name="connsiteX3" fmla="*/ 3344862 w 3344862"/>
              <a:gd name="connsiteY3" fmla="*/ 275701 h 1654175"/>
              <a:gd name="connsiteX4" fmla="*/ 3344862 w 3344862"/>
              <a:gd name="connsiteY4" fmla="*/ 1378474 h 1654175"/>
              <a:gd name="connsiteX5" fmla="*/ 3069161 w 3344862"/>
              <a:gd name="connsiteY5" fmla="*/ 1654175 h 1654175"/>
              <a:gd name="connsiteX6" fmla="*/ 275701 w 3344862"/>
              <a:gd name="connsiteY6" fmla="*/ 1654175 h 1654175"/>
              <a:gd name="connsiteX7" fmla="*/ 0 w 3344862"/>
              <a:gd name="connsiteY7" fmla="*/ 1378474 h 1654175"/>
              <a:gd name="connsiteX8" fmla="*/ 0 w 3344862"/>
              <a:gd name="connsiteY8" fmla="*/ 275701 h 1654175"/>
              <a:gd name="connsiteX0" fmla="*/ 0 w 3344862"/>
              <a:gd name="connsiteY0" fmla="*/ 275708 h 1654182"/>
              <a:gd name="connsiteX1" fmla="*/ 275701 w 3344862"/>
              <a:gd name="connsiteY1" fmla="*/ 7 h 1654182"/>
              <a:gd name="connsiteX2" fmla="*/ 3069161 w 3344862"/>
              <a:gd name="connsiteY2" fmla="*/ 7 h 1654182"/>
              <a:gd name="connsiteX3" fmla="*/ 3344862 w 3344862"/>
              <a:gd name="connsiteY3" fmla="*/ 148708 h 1654182"/>
              <a:gd name="connsiteX4" fmla="*/ 3344862 w 3344862"/>
              <a:gd name="connsiteY4" fmla="*/ 1378481 h 1654182"/>
              <a:gd name="connsiteX5" fmla="*/ 3069161 w 3344862"/>
              <a:gd name="connsiteY5" fmla="*/ 1654182 h 1654182"/>
              <a:gd name="connsiteX6" fmla="*/ 275701 w 3344862"/>
              <a:gd name="connsiteY6" fmla="*/ 1654182 h 1654182"/>
              <a:gd name="connsiteX7" fmla="*/ 0 w 3344862"/>
              <a:gd name="connsiteY7" fmla="*/ 1378481 h 1654182"/>
              <a:gd name="connsiteX8" fmla="*/ 0 w 3344862"/>
              <a:gd name="connsiteY8" fmla="*/ 275708 h 1654182"/>
              <a:gd name="connsiteX0" fmla="*/ 8467 w 3344862"/>
              <a:gd name="connsiteY0" fmla="*/ 165641 h 1654182"/>
              <a:gd name="connsiteX1" fmla="*/ 275701 w 3344862"/>
              <a:gd name="connsiteY1" fmla="*/ 7 h 1654182"/>
              <a:gd name="connsiteX2" fmla="*/ 3069161 w 3344862"/>
              <a:gd name="connsiteY2" fmla="*/ 7 h 1654182"/>
              <a:gd name="connsiteX3" fmla="*/ 3344862 w 3344862"/>
              <a:gd name="connsiteY3" fmla="*/ 148708 h 1654182"/>
              <a:gd name="connsiteX4" fmla="*/ 3344862 w 3344862"/>
              <a:gd name="connsiteY4" fmla="*/ 1378481 h 1654182"/>
              <a:gd name="connsiteX5" fmla="*/ 3069161 w 3344862"/>
              <a:gd name="connsiteY5" fmla="*/ 1654182 h 1654182"/>
              <a:gd name="connsiteX6" fmla="*/ 275701 w 3344862"/>
              <a:gd name="connsiteY6" fmla="*/ 1654182 h 1654182"/>
              <a:gd name="connsiteX7" fmla="*/ 0 w 3344862"/>
              <a:gd name="connsiteY7" fmla="*/ 1378481 h 1654182"/>
              <a:gd name="connsiteX8" fmla="*/ 8467 w 3344862"/>
              <a:gd name="connsiteY8" fmla="*/ 165641 h 1654182"/>
              <a:gd name="connsiteX0" fmla="*/ 8467 w 3351354"/>
              <a:gd name="connsiteY0" fmla="*/ 165641 h 1654182"/>
              <a:gd name="connsiteX1" fmla="*/ 275701 w 3351354"/>
              <a:gd name="connsiteY1" fmla="*/ 7 h 1654182"/>
              <a:gd name="connsiteX2" fmla="*/ 3069161 w 3351354"/>
              <a:gd name="connsiteY2" fmla="*/ 7 h 1654182"/>
              <a:gd name="connsiteX3" fmla="*/ 3344862 w 3351354"/>
              <a:gd name="connsiteY3" fmla="*/ 148708 h 1654182"/>
              <a:gd name="connsiteX4" fmla="*/ 3344862 w 3351354"/>
              <a:gd name="connsiteY4" fmla="*/ 1378481 h 1654182"/>
              <a:gd name="connsiteX5" fmla="*/ 3238494 w 3351354"/>
              <a:gd name="connsiteY5" fmla="*/ 1654182 h 1654182"/>
              <a:gd name="connsiteX6" fmla="*/ 275701 w 3351354"/>
              <a:gd name="connsiteY6" fmla="*/ 1654182 h 1654182"/>
              <a:gd name="connsiteX7" fmla="*/ 0 w 3351354"/>
              <a:gd name="connsiteY7" fmla="*/ 1378481 h 1654182"/>
              <a:gd name="connsiteX8" fmla="*/ 8467 w 3351354"/>
              <a:gd name="connsiteY8" fmla="*/ 165641 h 1654182"/>
              <a:gd name="connsiteX0" fmla="*/ 9389 w 3352276"/>
              <a:gd name="connsiteY0" fmla="*/ 165641 h 1654182"/>
              <a:gd name="connsiteX1" fmla="*/ 276623 w 3352276"/>
              <a:gd name="connsiteY1" fmla="*/ 7 h 1654182"/>
              <a:gd name="connsiteX2" fmla="*/ 3070083 w 3352276"/>
              <a:gd name="connsiteY2" fmla="*/ 7 h 1654182"/>
              <a:gd name="connsiteX3" fmla="*/ 3345784 w 3352276"/>
              <a:gd name="connsiteY3" fmla="*/ 148708 h 1654182"/>
              <a:gd name="connsiteX4" fmla="*/ 3345784 w 3352276"/>
              <a:gd name="connsiteY4" fmla="*/ 1378481 h 1654182"/>
              <a:gd name="connsiteX5" fmla="*/ 3239416 w 3352276"/>
              <a:gd name="connsiteY5" fmla="*/ 1654182 h 1654182"/>
              <a:gd name="connsiteX6" fmla="*/ 132689 w 3352276"/>
              <a:gd name="connsiteY6" fmla="*/ 1654182 h 1654182"/>
              <a:gd name="connsiteX7" fmla="*/ 922 w 3352276"/>
              <a:gd name="connsiteY7" fmla="*/ 1378481 h 1654182"/>
              <a:gd name="connsiteX8" fmla="*/ 9389 w 3352276"/>
              <a:gd name="connsiteY8" fmla="*/ 165641 h 165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2276" h="1654182">
                <a:moveTo>
                  <a:pt x="9389" y="165641"/>
                </a:moveTo>
                <a:cubicBezTo>
                  <a:pt x="9389" y="13376"/>
                  <a:pt x="124358" y="7"/>
                  <a:pt x="276623" y="7"/>
                </a:cubicBezTo>
                <a:lnTo>
                  <a:pt x="3070083" y="7"/>
                </a:lnTo>
                <a:cubicBezTo>
                  <a:pt x="3222348" y="7"/>
                  <a:pt x="3345784" y="-3557"/>
                  <a:pt x="3345784" y="148708"/>
                </a:cubicBezTo>
                <a:lnTo>
                  <a:pt x="3345784" y="1378481"/>
                </a:lnTo>
                <a:cubicBezTo>
                  <a:pt x="3345784" y="1530746"/>
                  <a:pt x="3391681" y="1654182"/>
                  <a:pt x="3239416" y="1654182"/>
                </a:cubicBezTo>
                <a:lnTo>
                  <a:pt x="132689" y="1654182"/>
                </a:lnTo>
                <a:cubicBezTo>
                  <a:pt x="-19576" y="1654182"/>
                  <a:pt x="922" y="1530746"/>
                  <a:pt x="922" y="1378481"/>
                </a:cubicBezTo>
                <a:cubicBezTo>
                  <a:pt x="3744" y="974201"/>
                  <a:pt x="6567" y="569921"/>
                  <a:pt x="9389" y="165641"/>
                </a:cubicBezTo>
                <a:close/>
              </a:path>
            </a:pathLst>
          </a:custGeom>
        </p:spPr>
        <p:txBody>
          <a:bodyPr/>
          <a:lstStyle>
            <a:lvl1pPr marL="0" indent="0">
              <a:buFontTx/>
              <a:buNone/>
              <a:defRPr/>
            </a:lvl1pPr>
          </a:lstStyle>
          <a:p>
            <a:endParaRPr lang="de-DE"/>
          </a:p>
        </p:txBody>
      </p:sp>
      <p:sp>
        <p:nvSpPr>
          <p:cNvPr id="8" name="Title Placeholder 1">
            <a:extLst>
              <a:ext uri="{FF2B5EF4-FFF2-40B4-BE49-F238E27FC236}">
                <a16:creationId xmlns:a16="http://schemas.microsoft.com/office/drawing/2014/main" id="{7E0A21D1-CD82-4D30-BCA1-83BE44BBB89A}"/>
              </a:ext>
            </a:extLst>
          </p:cNvPr>
          <p:cNvSpPr>
            <a:spLocks noGrp="1"/>
          </p:cNvSpPr>
          <p:nvPr>
            <p:ph type="title"/>
          </p:nvPr>
        </p:nvSpPr>
        <p:spPr>
          <a:xfrm>
            <a:off x="430033" y="495286"/>
            <a:ext cx="8623852" cy="712735"/>
          </a:xfrm>
          <a:prstGeom prst="rect">
            <a:avLst/>
          </a:prstGeom>
        </p:spPr>
        <p:txBody>
          <a:bodyPr vert="horz" lIns="91440" tIns="45720" rIns="91440" bIns="45720" rtlCol="0" anchor="ctr">
            <a:normAutofit/>
          </a:bodyPr>
          <a:lstStyle/>
          <a:p>
            <a:r>
              <a:rPr lang="en-US"/>
              <a:t>Click To Edit Master Title Style</a:t>
            </a:r>
            <a:endParaRPr lang="de-DE"/>
          </a:p>
        </p:txBody>
      </p:sp>
      <p:grpSp>
        <p:nvGrpSpPr>
          <p:cNvPr id="25" name="Group">
            <a:extLst>
              <a:ext uri="{FF2B5EF4-FFF2-40B4-BE49-F238E27FC236}">
                <a16:creationId xmlns:a16="http://schemas.microsoft.com/office/drawing/2014/main" id="{03324982-AE43-4815-AE82-58E33B34FA72}"/>
              </a:ext>
            </a:extLst>
          </p:cNvPr>
          <p:cNvGrpSpPr/>
          <p:nvPr userDrawn="1"/>
        </p:nvGrpSpPr>
        <p:grpSpPr>
          <a:xfrm>
            <a:off x="3246579" y="1722653"/>
            <a:ext cx="2752798" cy="4172421"/>
            <a:chOff x="12699" y="1166279"/>
            <a:chExt cx="6708296" cy="6886130"/>
          </a:xfrm>
        </p:grpSpPr>
        <p:pic>
          <p:nvPicPr>
            <p:cNvPr id="26" name="Image" descr="Image">
              <a:extLst>
                <a:ext uri="{FF2B5EF4-FFF2-40B4-BE49-F238E27FC236}">
                  <a16:creationId xmlns:a16="http://schemas.microsoft.com/office/drawing/2014/main" id="{729BD976-527E-4DE0-8665-932E3F031D9F}"/>
                </a:ext>
              </a:extLst>
            </p:cNvPr>
            <p:cNvPicPr>
              <a:picLocks noChangeAspect="1"/>
            </p:cNvPicPr>
            <p:nvPr/>
          </p:nvPicPr>
          <p:blipFill>
            <a:blip r:embed="rId2"/>
            <a:stretch>
              <a:fillRect/>
            </a:stretch>
          </p:blipFill>
          <p:spPr>
            <a:xfrm>
              <a:off x="12700" y="1166279"/>
              <a:ext cx="6706791" cy="6886130"/>
            </a:xfrm>
            <a:prstGeom prst="rect">
              <a:avLst/>
            </a:prstGeom>
            <a:ln w="25400" cap="flat">
              <a:noFill/>
              <a:miter lim="400000"/>
            </a:ln>
            <a:effectLst>
              <a:outerShdw blurRad="508000" dir="5400000" rotWithShape="0">
                <a:srgbClr val="000000">
                  <a:alpha val="20000"/>
                </a:srgbClr>
              </a:outerShdw>
            </a:effectLst>
          </p:spPr>
        </p:pic>
        <p:pic>
          <p:nvPicPr>
            <p:cNvPr id="27" name="Image" descr="Image">
              <a:extLst>
                <a:ext uri="{FF2B5EF4-FFF2-40B4-BE49-F238E27FC236}">
                  <a16:creationId xmlns:a16="http://schemas.microsoft.com/office/drawing/2014/main" id="{95DED8D9-7F93-4EB2-8E1A-17D7E614FC4B}"/>
                </a:ext>
              </a:extLst>
            </p:cNvPr>
            <p:cNvPicPr>
              <a:picLocks noChangeAspect="1"/>
            </p:cNvPicPr>
            <p:nvPr/>
          </p:nvPicPr>
          <p:blipFill>
            <a:blip r:embed="rId3"/>
            <a:stretch>
              <a:fillRect/>
            </a:stretch>
          </p:blipFill>
          <p:spPr>
            <a:xfrm>
              <a:off x="12699" y="4427214"/>
              <a:ext cx="6708296" cy="3544723"/>
            </a:xfrm>
            <a:prstGeom prst="rect">
              <a:avLst/>
            </a:prstGeom>
            <a:ln w="12700" cap="flat">
              <a:noFill/>
              <a:miter lim="400000"/>
            </a:ln>
            <a:effectLst/>
          </p:spPr>
        </p:pic>
      </p:grpSp>
      <p:sp>
        <p:nvSpPr>
          <p:cNvPr id="28" name="Text Placeholder 13">
            <a:extLst>
              <a:ext uri="{FF2B5EF4-FFF2-40B4-BE49-F238E27FC236}">
                <a16:creationId xmlns:a16="http://schemas.microsoft.com/office/drawing/2014/main" id="{09907BCD-0F33-47E6-BA65-835480453AEC}"/>
              </a:ext>
            </a:extLst>
          </p:cNvPr>
          <p:cNvSpPr>
            <a:spLocks noGrp="1"/>
          </p:cNvSpPr>
          <p:nvPr>
            <p:ph type="body" sz="quarter" idx="15"/>
          </p:nvPr>
        </p:nvSpPr>
        <p:spPr>
          <a:xfrm>
            <a:off x="3420660" y="3509406"/>
            <a:ext cx="2429274" cy="383338"/>
          </a:xfrm>
          <a:prstGeom prst="rect">
            <a:avLst/>
          </a:prstGeom>
        </p:spPr>
        <p:txBody>
          <a:bodyPr/>
          <a:lstStyle>
            <a:lvl1pPr marL="0" indent="0">
              <a:buFontTx/>
              <a:buNone/>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79995" indent="0">
              <a:buFontTx/>
              <a:buNone/>
              <a:defRPr sz="2400" b="1">
                <a:latin typeface="Tahoma" panose="020B0604030504040204" pitchFamily="34" charset="0"/>
                <a:ea typeface="Tahoma" panose="020B0604030504040204" pitchFamily="34" charset="0"/>
                <a:cs typeface="Tahoma" panose="020B0604030504040204" pitchFamily="34" charset="0"/>
              </a:defRPr>
            </a:lvl2pPr>
            <a:lvl3pPr marL="359991" indent="0">
              <a:buFontTx/>
              <a:buNone/>
              <a:defRPr sz="2400" b="1">
                <a:latin typeface="Tahoma" panose="020B0604030504040204" pitchFamily="34" charset="0"/>
                <a:ea typeface="Tahoma" panose="020B0604030504040204" pitchFamily="34" charset="0"/>
                <a:cs typeface="Tahoma" panose="020B0604030504040204" pitchFamily="34" charset="0"/>
              </a:defRPr>
            </a:lvl3pPr>
            <a:lvl4pPr marL="539986" indent="0">
              <a:buFontTx/>
              <a:buNone/>
              <a:defRPr sz="2400" b="1">
                <a:latin typeface="Tahoma" panose="020B0604030504040204" pitchFamily="34" charset="0"/>
                <a:ea typeface="Tahoma" panose="020B0604030504040204" pitchFamily="34" charset="0"/>
                <a:cs typeface="Tahoma" panose="020B0604030504040204" pitchFamily="34" charset="0"/>
              </a:defRPr>
            </a:lvl4pPr>
            <a:lvl5pPr marL="719982" indent="0">
              <a:buFontTx/>
              <a:buNone/>
              <a:defRPr sz="2400" b="1">
                <a:latin typeface="Tahoma" panose="020B0604030504040204" pitchFamily="34" charset="0"/>
                <a:ea typeface="Tahoma" panose="020B0604030504040204" pitchFamily="34" charset="0"/>
                <a:cs typeface="Tahoma" panose="020B0604030504040204" pitchFamily="34" charset="0"/>
              </a:defRPr>
            </a:lvl5pPr>
          </a:lstStyle>
          <a:p>
            <a:pPr lvl="0"/>
            <a:r>
              <a:rPr lang="en-US"/>
              <a:t>Click</a:t>
            </a:r>
          </a:p>
        </p:txBody>
      </p:sp>
      <p:sp>
        <p:nvSpPr>
          <p:cNvPr id="29" name="Text Placeholder 11">
            <a:extLst>
              <a:ext uri="{FF2B5EF4-FFF2-40B4-BE49-F238E27FC236}">
                <a16:creationId xmlns:a16="http://schemas.microsoft.com/office/drawing/2014/main" id="{FE1D2672-D5FB-4C33-967D-DFF3038807C3}"/>
              </a:ext>
            </a:extLst>
          </p:cNvPr>
          <p:cNvSpPr>
            <a:spLocks noGrp="1"/>
          </p:cNvSpPr>
          <p:nvPr>
            <p:ph type="body" sz="quarter" idx="16"/>
          </p:nvPr>
        </p:nvSpPr>
        <p:spPr>
          <a:xfrm>
            <a:off x="3420659" y="4022661"/>
            <a:ext cx="2429275" cy="1212854"/>
          </a:xfrm>
          <a:prstGeom prst="rect">
            <a:avLst/>
          </a:prstGeom>
        </p:spPr>
        <p:txBody>
          <a:bodyPr/>
          <a:lstStyle>
            <a:lvl1pPr marL="171450" indent="-171450">
              <a:buFont typeface="Arial" panose="020B0604020202020204" pitchFamily="34" charset="0"/>
              <a:buChar char="•"/>
              <a:defRP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p:txBody>
      </p:sp>
      <p:grpSp>
        <p:nvGrpSpPr>
          <p:cNvPr id="43" name="Group">
            <a:extLst>
              <a:ext uri="{FF2B5EF4-FFF2-40B4-BE49-F238E27FC236}">
                <a16:creationId xmlns:a16="http://schemas.microsoft.com/office/drawing/2014/main" id="{649BDC47-AA06-4AF3-BE0C-38BB77970252}"/>
              </a:ext>
            </a:extLst>
          </p:cNvPr>
          <p:cNvGrpSpPr/>
          <p:nvPr userDrawn="1"/>
        </p:nvGrpSpPr>
        <p:grpSpPr>
          <a:xfrm>
            <a:off x="6176942" y="1722653"/>
            <a:ext cx="2752798" cy="4172421"/>
            <a:chOff x="12699" y="1166279"/>
            <a:chExt cx="6708296" cy="6886130"/>
          </a:xfrm>
        </p:grpSpPr>
        <p:pic>
          <p:nvPicPr>
            <p:cNvPr id="44" name="Image" descr="Image">
              <a:extLst>
                <a:ext uri="{FF2B5EF4-FFF2-40B4-BE49-F238E27FC236}">
                  <a16:creationId xmlns:a16="http://schemas.microsoft.com/office/drawing/2014/main" id="{01B16358-7A4A-42FB-951F-703F820725D0}"/>
                </a:ext>
              </a:extLst>
            </p:cNvPr>
            <p:cNvPicPr>
              <a:picLocks noChangeAspect="1"/>
            </p:cNvPicPr>
            <p:nvPr/>
          </p:nvPicPr>
          <p:blipFill>
            <a:blip r:embed="rId2"/>
            <a:stretch>
              <a:fillRect/>
            </a:stretch>
          </p:blipFill>
          <p:spPr>
            <a:xfrm>
              <a:off x="12700" y="1166279"/>
              <a:ext cx="6706791" cy="6886130"/>
            </a:xfrm>
            <a:prstGeom prst="rect">
              <a:avLst/>
            </a:prstGeom>
            <a:ln w="25400" cap="flat">
              <a:noFill/>
              <a:miter lim="400000"/>
            </a:ln>
            <a:effectLst>
              <a:outerShdw blurRad="508000" dir="5400000" rotWithShape="0">
                <a:srgbClr val="000000">
                  <a:alpha val="20000"/>
                </a:srgbClr>
              </a:outerShdw>
            </a:effectLst>
          </p:spPr>
        </p:pic>
        <p:pic>
          <p:nvPicPr>
            <p:cNvPr id="45" name="Image" descr="Image">
              <a:extLst>
                <a:ext uri="{FF2B5EF4-FFF2-40B4-BE49-F238E27FC236}">
                  <a16:creationId xmlns:a16="http://schemas.microsoft.com/office/drawing/2014/main" id="{EB4E5D16-817C-4595-813E-0923230662BA}"/>
                </a:ext>
              </a:extLst>
            </p:cNvPr>
            <p:cNvPicPr>
              <a:picLocks noChangeAspect="1"/>
            </p:cNvPicPr>
            <p:nvPr/>
          </p:nvPicPr>
          <p:blipFill>
            <a:blip r:embed="rId3"/>
            <a:stretch>
              <a:fillRect/>
            </a:stretch>
          </p:blipFill>
          <p:spPr>
            <a:xfrm>
              <a:off x="12699" y="4427214"/>
              <a:ext cx="6708296" cy="3544723"/>
            </a:xfrm>
            <a:prstGeom prst="rect">
              <a:avLst/>
            </a:prstGeom>
            <a:ln w="12700" cap="flat">
              <a:noFill/>
              <a:miter lim="400000"/>
            </a:ln>
            <a:effectLst/>
          </p:spPr>
        </p:pic>
      </p:grpSp>
      <p:sp>
        <p:nvSpPr>
          <p:cNvPr id="46" name="Text Placeholder 13">
            <a:extLst>
              <a:ext uri="{FF2B5EF4-FFF2-40B4-BE49-F238E27FC236}">
                <a16:creationId xmlns:a16="http://schemas.microsoft.com/office/drawing/2014/main" id="{5AB42BFA-8732-45EA-9768-BA257FA1DACC}"/>
              </a:ext>
            </a:extLst>
          </p:cNvPr>
          <p:cNvSpPr>
            <a:spLocks noGrp="1"/>
          </p:cNvSpPr>
          <p:nvPr>
            <p:ph type="body" sz="quarter" idx="18"/>
          </p:nvPr>
        </p:nvSpPr>
        <p:spPr>
          <a:xfrm>
            <a:off x="6351023" y="3509406"/>
            <a:ext cx="2429274" cy="383338"/>
          </a:xfrm>
          <a:prstGeom prst="rect">
            <a:avLst/>
          </a:prstGeom>
        </p:spPr>
        <p:txBody>
          <a:bodyPr/>
          <a:lstStyle>
            <a:lvl1pPr marL="0" indent="0">
              <a:buFontTx/>
              <a:buNone/>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79995" indent="0">
              <a:buFontTx/>
              <a:buNone/>
              <a:defRPr sz="2400" b="1">
                <a:latin typeface="Tahoma" panose="020B0604030504040204" pitchFamily="34" charset="0"/>
                <a:ea typeface="Tahoma" panose="020B0604030504040204" pitchFamily="34" charset="0"/>
                <a:cs typeface="Tahoma" panose="020B0604030504040204" pitchFamily="34" charset="0"/>
              </a:defRPr>
            </a:lvl2pPr>
            <a:lvl3pPr marL="359991" indent="0">
              <a:buFontTx/>
              <a:buNone/>
              <a:defRPr sz="2400" b="1">
                <a:latin typeface="Tahoma" panose="020B0604030504040204" pitchFamily="34" charset="0"/>
                <a:ea typeface="Tahoma" panose="020B0604030504040204" pitchFamily="34" charset="0"/>
                <a:cs typeface="Tahoma" panose="020B0604030504040204" pitchFamily="34" charset="0"/>
              </a:defRPr>
            </a:lvl3pPr>
            <a:lvl4pPr marL="539986" indent="0">
              <a:buFontTx/>
              <a:buNone/>
              <a:defRPr sz="2400" b="1">
                <a:latin typeface="Tahoma" panose="020B0604030504040204" pitchFamily="34" charset="0"/>
                <a:ea typeface="Tahoma" panose="020B0604030504040204" pitchFamily="34" charset="0"/>
                <a:cs typeface="Tahoma" panose="020B0604030504040204" pitchFamily="34" charset="0"/>
              </a:defRPr>
            </a:lvl4pPr>
            <a:lvl5pPr marL="719982" indent="0">
              <a:buFontTx/>
              <a:buNone/>
              <a:defRPr sz="2400" b="1">
                <a:latin typeface="Tahoma" panose="020B0604030504040204" pitchFamily="34" charset="0"/>
                <a:ea typeface="Tahoma" panose="020B0604030504040204" pitchFamily="34" charset="0"/>
                <a:cs typeface="Tahoma" panose="020B0604030504040204" pitchFamily="34" charset="0"/>
              </a:defRPr>
            </a:lvl5pPr>
          </a:lstStyle>
          <a:p>
            <a:pPr lvl="0"/>
            <a:r>
              <a:rPr lang="en-US"/>
              <a:t>Click</a:t>
            </a:r>
          </a:p>
        </p:txBody>
      </p:sp>
      <p:sp>
        <p:nvSpPr>
          <p:cNvPr id="47" name="Text Placeholder 11">
            <a:extLst>
              <a:ext uri="{FF2B5EF4-FFF2-40B4-BE49-F238E27FC236}">
                <a16:creationId xmlns:a16="http://schemas.microsoft.com/office/drawing/2014/main" id="{FFEA3235-9C84-477C-BA9C-CAAF9BC614FC}"/>
              </a:ext>
            </a:extLst>
          </p:cNvPr>
          <p:cNvSpPr>
            <a:spLocks noGrp="1"/>
          </p:cNvSpPr>
          <p:nvPr>
            <p:ph type="body" sz="quarter" idx="19"/>
          </p:nvPr>
        </p:nvSpPr>
        <p:spPr>
          <a:xfrm>
            <a:off x="6351022" y="4022661"/>
            <a:ext cx="2429275" cy="1212854"/>
          </a:xfrm>
          <a:prstGeom prst="rect">
            <a:avLst/>
          </a:prstGeom>
        </p:spPr>
        <p:txBody>
          <a:bodyPr/>
          <a:lstStyle>
            <a:lvl1pPr marL="171450" indent="-171450">
              <a:buFont typeface="Arial" panose="020B0604020202020204" pitchFamily="34" charset="0"/>
              <a:buChar char="•"/>
              <a:defRP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p:txBody>
      </p:sp>
      <p:grpSp>
        <p:nvGrpSpPr>
          <p:cNvPr id="49" name="Group">
            <a:extLst>
              <a:ext uri="{FF2B5EF4-FFF2-40B4-BE49-F238E27FC236}">
                <a16:creationId xmlns:a16="http://schemas.microsoft.com/office/drawing/2014/main" id="{D8B3F0A4-B15E-438B-950D-6DFDC3C17B15}"/>
              </a:ext>
            </a:extLst>
          </p:cNvPr>
          <p:cNvGrpSpPr/>
          <p:nvPr userDrawn="1"/>
        </p:nvGrpSpPr>
        <p:grpSpPr>
          <a:xfrm>
            <a:off x="9100985" y="1722653"/>
            <a:ext cx="2752798" cy="4172421"/>
            <a:chOff x="12700" y="1166279"/>
            <a:chExt cx="6708295" cy="6886130"/>
          </a:xfrm>
        </p:grpSpPr>
        <p:pic>
          <p:nvPicPr>
            <p:cNvPr id="50" name="Image" descr="Image">
              <a:extLst>
                <a:ext uri="{FF2B5EF4-FFF2-40B4-BE49-F238E27FC236}">
                  <a16:creationId xmlns:a16="http://schemas.microsoft.com/office/drawing/2014/main" id="{B39132EC-86CC-4FFD-AC61-F8C38653E1CA}"/>
                </a:ext>
              </a:extLst>
            </p:cNvPr>
            <p:cNvPicPr>
              <a:picLocks noChangeAspect="1"/>
            </p:cNvPicPr>
            <p:nvPr/>
          </p:nvPicPr>
          <p:blipFill>
            <a:blip r:embed="rId2"/>
            <a:stretch>
              <a:fillRect/>
            </a:stretch>
          </p:blipFill>
          <p:spPr>
            <a:xfrm>
              <a:off x="12700" y="1166279"/>
              <a:ext cx="6706791" cy="6886130"/>
            </a:xfrm>
            <a:prstGeom prst="rect">
              <a:avLst/>
            </a:prstGeom>
            <a:ln w="25400" cap="flat">
              <a:noFill/>
              <a:miter lim="400000"/>
            </a:ln>
            <a:effectLst>
              <a:outerShdw blurRad="508000" dir="5400000" rotWithShape="0">
                <a:srgbClr val="000000">
                  <a:alpha val="20000"/>
                </a:srgbClr>
              </a:outerShdw>
            </a:effectLst>
          </p:spPr>
        </p:pic>
        <p:pic>
          <p:nvPicPr>
            <p:cNvPr id="51" name="Image" descr="Image">
              <a:extLst>
                <a:ext uri="{FF2B5EF4-FFF2-40B4-BE49-F238E27FC236}">
                  <a16:creationId xmlns:a16="http://schemas.microsoft.com/office/drawing/2014/main" id="{F254795C-9373-40B7-A729-EB7A8CE230FF}"/>
                </a:ext>
              </a:extLst>
            </p:cNvPr>
            <p:cNvPicPr>
              <a:picLocks noChangeAspect="1"/>
            </p:cNvPicPr>
            <p:nvPr/>
          </p:nvPicPr>
          <p:blipFill>
            <a:blip r:embed="rId3"/>
            <a:stretch>
              <a:fillRect/>
            </a:stretch>
          </p:blipFill>
          <p:spPr>
            <a:xfrm>
              <a:off x="239065" y="4427214"/>
              <a:ext cx="6481930" cy="3544723"/>
            </a:xfrm>
            <a:prstGeom prst="rect">
              <a:avLst/>
            </a:prstGeom>
            <a:ln w="12700" cap="flat">
              <a:noFill/>
              <a:miter lim="400000"/>
            </a:ln>
            <a:effectLst/>
          </p:spPr>
        </p:pic>
      </p:grpSp>
      <p:sp>
        <p:nvSpPr>
          <p:cNvPr id="52" name="Text Placeholder 13">
            <a:extLst>
              <a:ext uri="{FF2B5EF4-FFF2-40B4-BE49-F238E27FC236}">
                <a16:creationId xmlns:a16="http://schemas.microsoft.com/office/drawing/2014/main" id="{687E4EB2-C442-4709-9226-C256DAA16D9E}"/>
              </a:ext>
            </a:extLst>
          </p:cNvPr>
          <p:cNvSpPr>
            <a:spLocks noGrp="1"/>
          </p:cNvSpPr>
          <p:nvPr>
            <p:ph type="body" sz="quarter" idx="21"/>
          </p:nvPr>
        </p:nvSpPr>
        <p:spPr>
          <a:xfrm>
            <a:off x="9275066" y="3509406"/>
            <a:ext cx="2429274" cy="383338"/>
          </a:xfrm>
          <a:prstGeom prst="rect">
            <a:avLst/>
          </a:prstGeom>
        </p:spPr>
        <p:txBody>
          <a:bodyPr/>
          <a:lstStyle>
            <a:lvl1pPr marL="0" indent="0">
              <a:buFontTx/>
              <a:buNone/>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79995" indent="0">
              <a:buFontTx/>
              <a:buNone/>
              <a:defRPr sz="2400" b="1">
                <a:latin typeface="Tahoma" panose="020B0604030504040204" pitchFamily="34" charset="0"/>
                <a:ea typeface="Tahoma" panose="020B0604030504040204" pitchFamily="34" charset="0"/>
                <a:cs typeface="Tahoma" panose="020B0604030504040204" pitchFamily="34" charset="0"/>
              </a:defRPr>
            </a:lvl2pPr>
            <a:lvl3pPr marL="359991" indent="0">
              <a:buFontTx/>
              <a:buNone/>
              <a:defRPr sz="2400" b="1">
                <a:latin typeface="Tahoma" panose="020B0604030504040204" pitchFamily="34" charset="0"/>
                <a:ea typeface="Tahoma" panose="020B0604030504040204" pitchFamily="34" charset="0"/>
                <a:cs typeface="Tahoma" panose="020B0604030504040204" pitchFamily="34" charset="0"/>
              </a:defRPr>
            </a:lvl3pPr>
            <a:lvl4pPr marL="539986" indent="0">
              <a:buFontTx/>
              <a:buNone/>
              <a:defRPr sz="2400" b="1">
                <a:latin typeface="Tahoma" panose="020B0604030504040204" pitchFamily="34" charset="0"/>
                <a:ea typeface="Tahoma" panose="020B0604030504040204" pitchFamily="34" charset="0"/>
                <a:cs typeface="Tahoma" panose="020B0604030504040204" pitchFamily="34" charset="0"/>
              </a:defRPr>
            </a:lvl4pPr>
            <a:lvl5pPr marL="719982" indent="0">
              <a:buFontTx/>
              <a:buNone/>
              <a:defRPr sz="2400" b="1">
                <a:latin typeface="Tahoma" panose="020B0604030504040204" pitchFamily="34" charset="0"/>
                <a:ea typeface="Tahoma" panose="020B0604030504040204" pitchFamily="34" charset="0"/>
                <a:cs typeface="Tahoma" panose="020B0604030504040204" pitchFamily="34" charset="0"/>
              </a:defRPr>
            </a:lvl5pPr>
          </a:lstStyle>
          <a:p>
            <a:pPr lvl="0"/>
            <a:r>
              <a:rPr lang="en-US"/>
              <a:t>Click</a:t>
            </a:r>
          </a:p>
        </p:txBody>
      </p:sp>
      <p:sp>
        <p:nvSpPr>
          <p:cNvPr id="53" name="Text Placeholder 11">
            <a:extLst>
              <a:ext uri="{FF2B5EF4-FFF2-40B4-BE49-F238E27FC236}">
                <a16:creationId xmlns:a16="http://schemas.microsoft.com/office/drawing/2014/main" id="{E272AD25-475A-4957-B0A3-D584A94087BE}"/>
              </a:ext>
            </a:extLst>
          </p:cNvPr>
          <p:cNvSpPr>
            <a:spLocks noGrp="1"/>
          </p:cNvSpPr>
          <p:nvPr>
            <p:ph type="body" sz="quarter" idx="22"/>
          </p:nvPr>
        </p:nvSpPr>
        <p:spPr>
          <a:xfrm>
            <a:off x="9275065" y="4022661"/>
            <a:ext cx="2429275" cy="1212854"/>
          </a:xfrm>
          <a:prstGeom prst="rect">
            <a:avLst/>
          </a:prstGeom>
        </p:spPr>
        <p:txBody>
          <a:bodyPr/>
          <a:lstStyle>
            <a:lvl1pPr marL="171450" indent="-171450">
              <a:buFont typeface="Arial" panose="020B0604020202020204" pitchFamily="34" charset="0"/>
              <a:buChar char="•"/>
              <a:defRP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p:txBody>
      </p:sp>
      <p:sp>
        <p:nvSpPr>
          <p:cNvPr id="31" name="Picture Placeholder 2">
            <a:extLst>
              <a:ext uri="{FF2B5EF4-FFF2-40B4-BE49-F238E27FC236}">
                <a16:creationId xmlns:a16="http://schemas.microsoft.com/office/drawing/2014/main" id="{054B9356-1237-4143-B4E3-1BED6DBFC308}"/>
              </a:ext>
            </a:extLst>
          </p:cNvPr>
          <p:cNvSpPr>
            <a:spLocks noGrp="1"/>
          </p:cNvSpPr>
          <p:nvPr>
            <p:ph type="pic" sz="quarter" idx="24"/>
          </p:nvPr>
        </p:nvSpPr>
        <p:spPr>
          <a:xfrm>
            <a:off x="3408032" y="1847002"/>
            <a:ext cx="2429274" cy="1501592"/>
          </a:xfrm>
          <a:custGeom>
            <a:avLst/>
            <a:gdLst>
              <a:gd name="connsiteX0" fmla="*/ 0 w 3344862"/>
              <a:gd name="connsiteY0" fmla="*/ 275701 h 1654175"/>
              <a:gd name="connsiteX1" fmla="*/ 275701 w 3344862"/>
              <a:gd name="connsiteY1" fmla="*/ 0 h 1654175"/>
              <a:gd name="connsiteX2" fmla="*/ 3069161 w 3344862"/>
              <a:gd name="connsiteY2" fmla="*/ 0 h 1654175"/>
              <a:gd name="connsiteX3" fmla="*/ 3344862 w 3344862"/>
              <a:gd name="connsiteY3" fmla="*/ 275701 h 1654175"/>
              <a:gd name="connsiteX4" fmla="*/ 3344862 w 3344862"/>
              <a:gd name="connsiteY4" fmla="*/ 1378474 h 1654175"/>
              <a:gd name="connsiteX5" fmla="*/ 3069161 w 3344862"/>
              <a:gd name="connsiteY5" fmla="*/ 1654175 h 1654175"/>
              <a:gd name="connsiteX6" fmla="*/ 275701 w 3344862"/>
              <a:gd name="connsiteY6" fmla="*/ 1654175 h 1654175"/>
              <a:gd name="connsiteX7" fmla="*/ 0 w 3344862"/>
              <a:gd name="connsiteY7" fmla="*/ 1378474 h 1654175"/>
              <a:gd name="connsiteX8" fmla="*/ 0 w 3344862"/>
              <a:gd name="connsiteY8" fmla="*/ 275701 h 1654175"/>
              <a:gd name="connsiteX0" fmla="*/ 0 w 3344862"/>
              <a:gd name="connsiteY0" fmla="*/ 275708 h 1654182"/>
              <a:gd name="connsiteX1" fmla="*/ 275701 w 3344862"/>
              <a:gd name="connsiteY1" fmla="*/ 7 h 1654182"/>
              <a:gd name="connsiteX2" fmla="*/ 3069161 w 3344862"/>
              <a:gd name="connsiteY2" fmla="*/ 7 h 1654182"/>
              <a:gd name="connsiteX3" fmla="*/ 3344862 w 3344862"/>
              <a:gd name="connsiteY3" fmla="*/ 148708 h 1654182"/>
              <a:gd name="connsiteX4" fmla="*/ 3344862 w 3344862"/>
              <a:gd name="connsiteY4" fmla="*/ 1378481 h 1654182"/>
              <a:gd name="connsiteX5" fmla="*/ 3069161 w 3344862"/>
              <a:gd name="connsiteY5" fmla="*/ 1654182 h 1654182"/>
              <a:gd name="connsiteX6" fmla="*/ 275701 w 3344862"/>
              <a:gd name="connsiteY6" fmla="*/ 1654182 h 1654182"/>
              <a:gd name="connsiteX7" fmla="*/ 0 w 3344862"/>
              <a:gd name="connsiteY7" fmla="*/ 1378481 h 1654182"/>
              <a:gd name="connsiteX8" fmla="*/ 0 w 3344862"/>
              <a:gd name="connsiteY8" fmla="*/ 275708 h 1654182"/>
              <a:gd name="connsiteX0" fmla="*/ 8467 w 3344862"/>
              <a:gd name="connsiteY0" fmla="*/ 165641 h 1654182"/>
              <a:gd name="connsiteX1" fmla="*/ 275701 w 3344862"/>
              <a:gd name="connsiteY1" fmla="*/ 7 h 1654182"/>
              <a:gd name="connsiteX2" fmla="*/ 3069161 w 3344862"/>
              <a:gd name="connsiteY2" fmla="*/ 7 h 1654182"/>
              <a:gd name="connsiteX3" fmla="*/ 3344862 w 3344862"/>
              <a:gd name="connsiteY3" fmla="*/ 148708 h 1654182"/>
              <a:gd name="connsiteX4" fmla="*/ 3344862 w 3344862"/>
              <a:gd name="connsiteY4" fmla="*/ 1378481 h 1654182"/>
              <a:gd name="connsiteX5" fmla="*/ 3069161 w 3344862"/>
              <a:gd name="connsiteY5" fmla="*/ 1654182 h 1654182"/>
              <a:gd name="connsiteX6" fmla="*/ 275701 w 3344862"/>
              <a:gd name="connsiteY6" fmla="*/ 1654182 h 1654182"/>
              <a:gd name="connsiteX7" fmla="*/ 0 w 3344862"/>
              <a:gd name="connsiteY7" fmla="*/ 1378481 h 1654182"/>
              <a:gd name="connsiteX8" fmla="*/ 8467 w 3344862"/>
              <a:gd name="connsiteY8" fmla="*/ 165641 h 1654182"/>
              <a:gd name="connsiteX0" fmla="*/ 8467 w 3351354"/>
              <a:gd name="connsiteY0" fmla="*/ 165641 h 1654182"/>
              <a:gd name="connsiteX1" fmla="*/ 275701 w 3351354"/>
              <a:gd name="connsiteY1" fmla="*/ 7 h 1654182"/>
              <a:gd name="connsiteX2" fmla="*/ 3069161 w 3351354"/>
              <a:gd name="connsiteY2" fmla="*/ 7 h 1654182"/>
              <a:gd name="connsiteX3" fmla="*/ 3344862 w 3351354"/>
              <a:gd name="connsiteY3" fmla="*/ 148708 h 1654182"/>
              <a:gd name="connsiteX4" fmla="*/ 3344862 w 3351354"/>
              <a:gd name="connsiteY4" fmla="*/ 1378481 h 1654182"/>
              <a:gd name="connsiteX5" fmla="*/ 3238494 w 3351354"/>
              <a:gd name="connsiteY5" fmla="*/ 1654182 h 1654182"/>
              <a:gd name="connsiteX6" fmla="*/ 275701 w 3351354"/>
              <a:gd name="connsiteY6" fmla="*/ 1654182 h 1654182"/>
              <a:gd name="connsiteX7" fmla="*/ 0 w 3351354"/>
              <a:gd name="connsiteY7" fmla="*/ 1378481 h 1654182"/>
              <a:gd name="connsiteX8" fmla="*/ 8467 w 3351354"/>
              <a:gd name="connsiteY8" fmla="*/ 165641 h 1654182"/>
              <a:gd name="connsiteX0" fmla="*/ 9389 w 3352276"/>
              <a:gd name="connsiteY0" fmla="*/ 165641 h 1654182"/>
              <a:gd name="connsiteX1" fmla="*/ 276623 w 3352276"/>
              <a:gd name="connsiteY1" fmla="*/ 7 h 1654182"/>
              <a:gd name="connsiteX2" fmla="*/ 3070083 w 3352276"/>
              <a:gd name="connsiteY2" fmla="*/ 7 h 1654182"/>
              <a:gd name="connsiteX3" fmla="*/ 3345784 w 3352276"/>
              <a:gd name="connsiteY3" fmla="*/ 148708 h 1654182"/>
              <a:gd name="connsiteX4" fmla="*/ 3345784 w 3352276"/>
              <a:gd name="connsiteY4" fmla="*/ 1378481 h 1654182"/>
              <a:gd name="connsiteX5" fmla="*/ 3239416 w 3352276"/>
              <a:gd name="connsiteY5" fmla="*/ 1654182 h 1654182"/>
              <a:gd name="connsiteX6" fmla="*/ 132689 w 3352276"/>
              <a:gd name="connsiteY6" fmla="*/ 1654182 h 1654182"/>
              <a:gd name="connsiteX7" fmla="*/ 922 w 3352276"/>
              <a:gd name="connsiteY7" fmla="*/ 1378481 h 1654182"/>
              <a:gd name="connsiteX8" fmla="*/ 9389 w 3352276"/>
              <a:gd name="connsiteY8" fmla="*/ 165641 h 165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2276" h="1654182">
                <a:moveTo>
                  <a:pt x="9389" y="165641"/>
                </a:moveTo>
                <a:cubicBezTo>
                  <a:pt x="9389" y="13376"/>
                  <a:pt x="124358" y="7"/>
                  <a:pt x="276623" y="7"/>
                </a:cubicBezTo>
                <a:lnTo>
                  <a:pt x="3070083" y="7"/>
                </a:lnTo>
                <a:cubicBezTo>
                  <a:pt x="3222348" y="7"/>
                  <a:pt x="3345784" y="-3557"/>
                  <a:pt x="3345784" y="148708"/>
                </a:cubicBezTo>
                <a:lnTo>
                  <a:pt x="3345784" y="1378481"/>
                </a:lnTo>
                <a:cubicBezTo>
                  <a:pt x="3345784" y="1530746"/>
                  <a:pt x="3391681" y="1654182"/>
                  <a:pt x="3239416" y="1654182"/>
                </a:cubicBezTo>
                <a:lnTo>
                  <a:pt x="132689" y="1654182"/>
                </a:lnTo>
                <a:cubicBezTo>
                  <a:pt x="-19576" y="1654182"/>
                  <a:pt x="922" y="1530746"/>
                  <a:pt x="922" y="1378481"/>
                </a:cubicBezTo>
                <a:cubicBezTo>
                  <a:pt x="3744" y="974201"/>
                  <a:pt x="6567" y="569921"/>
                  <a:pt x="9389" y="165641"/>
                </a:cubicBezTo>
                <a:close/>
              </a:path>
            </a:pathLst>
          </a:custGeom>
        </p:spPr>
        <p:txBody>
          <a:bodyPr/>
          <a:lstStyle>
            <a:lvl1pPr marL="0" indent="0">
              <a:buFontTx/>
              <a:buNone/>
              <a:defRPr/>
            </a:lvl1pPr>
          </a:lstStyle>
          <a:p>
            <a:endParaRPr lang="de-DE"/>
          </a:p>
        </p:txBody>
      </p:sp>
      <p:sp>
        <p:nvSpPr>
          <p:cNvPr id="32" name="Picture Placeholder 2">
            <a:extLst>
              <a:ext uri="{FF2B5EF4-FFF2-40B4-BE49-F238E27FC236}">
                <a16:creationId xmlns:a16="http://schemas.microsoft.com/office/drawing/2014/main" id="{F090E03B-9BE4-4E66-BDC9-61650B6EF9B1}"/>
              </a:ext>
            </a:extLst>
          </p:cNvPr>
          <p:cNvSpPr>
            <a:spLocks noGrp="1"/>
          </p:cNvSpPr>
          <p:nvPr>
            <p:ph type="pic" sz="quarter" idx="25"/>
          </p:nvPr>
        </p:nvSpPr>
        <p:spPr>
          <a:xfrm>
            <a:off x="6325565" y="1842025"/>
            <a:ext cx="2429274" cy="1501592"/>
          </a:xfrm>
          <a:custGeom>
            <a:avLst/>
            <a:gdLst>
              <a:gd name="connsiteX0" fmla="*/ 0 w 3344862"/>
              <a:gd name="connsiteY0" fmla="*/ 275701 h 1654175"/>
              <a:gd name="connsiteX1" fmla="*/ 275701 w 3344862"/>
              <a:gd name="connsiteY1" fmla="*/ 0 h 1654175"/>
              <a:gd name="connsiteX2" fmla="*/ 3069161 w 3344862"/>
              <a:gd name="connsiteY2" fmla="*/ 0 h 1654175"/>
              <a:gd name="connsiteX3" fmla="*/ 3344862 w 3344862"/>
              <a:gd name="connsiteY3" fmla="*/ 275701 h 1654175"/>
              <a:gd name="connsiteX4" fmla="*/ 3344862 w 3344862"/>
              <a:gd name="connsiteY4" fmla="*/ 1378474 h 1654175"/>
              <a:gd name="connsiteX5" fmla="*/ 3069161 w 3344862"/>
              <a:gd name="connsiteY5" fmla="*/ 1654175 h 1654175"/>
              <a:gd name="connsiteX6" fmla="*/ 275701 w 3344862"/>
              <a:gd name="connsiteY6" fmla="*/ 1654175 h 1654175"/>
              <a:gd name="connsiteX7" fmla="*/ 0 w 3344862"/>
              <a:gd name="connsiteY7" fmla="*/ 1378474 h 1654175"/>
              <a:gd name="connsiteX8" fmla="*/ 0 w 3344862"/>
              <a:gd name="connsiteY8" fmla="*/ 275701 h 1654175"/>
              <a:gd name="connsiteX0" fmla="*/ 0 w 3344862"/>
              <a:gd name="connsiteY0" fmla="*/ 275708 h 1654182"/>
              <a:gd name="connsiteX1" fmla="*/ 275701 w 3344862"/>
              <a:gd name="connsiteY1" fmla="*/ 7 h 1654182"/>
              <a:gd name="connsiteX2" fmla="*/ 3069161 w 3344862"/>
              <a:gd name="connsiteY2" fmla="*/ 7 h 1654182"/>
              <a:gd name="connsiteX3" fmla="*/ 3344862 w 3344862"/>
              <a:gd name="connsiteY3" fmla="*/ 148708 h 1654182"/>
              <a:gd name="connsiteX4" fmla="*/ 3344862 w 3344862"/>
              <a:gd name="connsiteY4" fmla="*/ 1378481 h 1654182"/>
              <a:gd name="connsiteX5" fmla="*/ 3069161 w 3344862"/>
              <a:gd name="connsiteY5" fmla="*/ 1654182 h 1654182"/>
              <a:gd name="connsiteX6" fmla="*/ 275701 w 3344862"/>
              <a:gd name="connsiteY6" fmla="*/ 1654182 h 1654182"/>
              <a:gd name="connsiteX7" fmla="*/ 0 w 3344862"/>
              <a:gd name="connsiteY7" fmla="*/ 1378481 h 1654182"/>
              <a:gd name="connsiteX8" fmla="*/ 0 w 3344862"/>
              <a:gd name="connsiteY8" fmla="*/ 275708 h 1654182"/>
              <a:gd name="connsiteX0" fmla="*/ 8467 w 3344862"/>
              <a:gd name="connsiteY0" fmla="*/ 165641 h 1654182"/>
              <a:gd name="connsiteX1" fmla="*/ 275701 w 3344862"/>
              <a:gd name="connsiteY1" fmla="*/ 7 h 1654182"/>
              <a:gd name="connsiteX2" fmla="*/ 3069161 w 3344862"/>
              <a:gd name="connsiteY2" fmla="*/ 7 h 1654182"/>
              <a:gd name="connsiteX3" fmla="*/ 3344862 w 3344862"/>
              <a:gd name="connsiteY3" fmla="*/ 148708 h 1654182"/>
              <a:gd name="connsiteX4" fmla="*/ 3344862 w 3344862"/>
              <a:gd name="connsiteY4" fmla="*/ 1378481 h 1654182"/>
              <a:gd name="connsiteX5" fmla="*/ 3069161 w 3344862"/>
              <a:gd name="connsiteY5" fmla="*/ 1654182 h 1654182"/>
              <a:gd name="connsiteX6" fmla="*/ 275701 w 3344862"/>
              <a:gd name="connsiteY6" fmla="*/ 1654182 h 1654182"/>
              <a:gd name="connsiteX7" fmla="*/ 0 w 3344862"/>
              <a:gd name="connsiteY7" fmla="*/ 1378481 h 1654182"/>
              <a:gd name="connsiteX8" fmla="*/ 8467 w 3344862"/>
              <a:gd name="connsiteY8" fmla="*/ 165641 h 1654182"/>
              <a:gd name="connsiteX0" fmla="*/ 8467 w 3351354"/>
              <a:gd name="connsiteY0" fmla="*/ 165641 h 1654182"/>
              <a:gd name="connsiteX1" fmla="*/ 275701 w 3351354"/>
              <a:gd name="connsiteY1" fmla="*/ 7 h 1654182"/>
              <a:gd name="connsiteX2" fmla="*/ 3069161 w 3351354"/>
              <a:gd name="connsiteY2" fmla="*/ 7 h 1654182"/>
              <a:gd name="connsiteX3" fmla="*/ 3344862 w 3351354"/>
              <a:gd name="connsiteY3" fmla="*/ 148708 h 1654182"/>
              <a:gd name="connsiteX4" fmla="*/ 3344862 w 3351354"/>
              <a:gd name="connsiteY4" fmla="*/ 1378481 h 1654182"/>
              <a:gd name="connsiteX5" fmla="*/ 3238494 w 3351354"/>
              <a:gd name="connsiteY5" fmla="*/ 1654182 h 1654182"/>
              <a:gd name="connsiteX6" fmla="*/ 275701 w 3351354"/>
              <a:gd name="connsiteY6" fmla="*/ 1654182 h 1654182"/>
              <a:gd name="connsiteX7" fmla="*/ 0 w 3351354"/>
              <a:gd name="connsiteY7" fmla="*/ 1378481 h 1654182"/>
              <a:gd name="connsiteX8" fmla="*/ 8467 w 3351354"/>
              <a:gd name="connsiteY8" fmla="*/ 165641 h 1654182"/>
              <a:gd name="connsiteX0" fmla="*/ 9389 w 3352276"/>
              <a:gd name="connsiteY0" fmla="*/ 165641 h 1654182"/>
              <a:gd name="connsiteX1" fmla="*/ 276623 w 3352276"/>
              <a:gd name="connsiteY1" fmla="*/ 7 h 1654182"/>
              <a:gd name="connsiteX2" fmla="*/ 3070083 w 3352276"/>
              <a:gd name="connsiteY2" fmla="*/ 7 h 1654182"/>
              <a:gd name="connsiteX3" fmla="*/ 3345784 w 3352276"/>
              <a:gd name="connsiteY3" fmla="*/ 148708 h 1654182"/>
              <a:gd name="connsiteX4" fmla="*/ 3345784 w 3352276"/>
              <a:gd name="connsiteY4" fmla="*/ 1378481 h 1654182"/>
              <a:gd name="connsiteX5" fmla="*/ 3239416 w 3352276"/>
              <a:gd name="connsiteY5" fmla="*/ 1654182 h 1654182"/>
              <a:gd name="connsiteX6" fmla="*/ 132689 w 3352276"/>
              <a:gd name="connsiteY6" fmla="*/ 1654182 h 1654182"/>
              <a:gd name="connsiteX7" fmla="*/ 922 w 3352276"/>
              <a:gd name="connsiteY7" fmla="*/ 1378481 h 1654182"/>
              <a:gd name="connsiteX8" fmla="*/ 9389 w 3352276"/>
              <a:gd name="connsiteY8" fmla="*/ 165641 h 165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2276" h="1654182">
                <a:moveTo>
                  <a:pt x="9389" y="165641"/>
                </a:moveTo>
                <a:cubicBezTo>
                  <a:pt x="9389" y="13376"/>
                  <a:pt x="124358" y="7"/>
                  <a:pt x="276623" y="7"/>
                </a:cubicBezTo>
                <a:lnTo>
                  <a:pt x="3070083" y="7"/>
                </a:lnTo>
                <a:cubicBezTo>
                  <a:pt x="3222348" y="7"/>
                  <a:pt x="3345784" y="-3557"/>
                  <a:pt x="3345784" y="148708"/>
                </a:cubicBezTo>
                <a:lnTo>
                  <a:pt x="3345784" y="1378481"/>
                </a:lnTo>
                <a:cubicBezTo>
                  <a:pt x="3345784" y="1530746"/>
                  <a:pt x="3391681" y="1654182"/>
                  <a:pt x="3239416" y="1654182"/>
                </a:cubicBezTo>
                <a:lnTo>
                  <a:pt x="132689" y="1654182"/>
                </a:lnTo>
                <a:cubicBezTo>
                  <a:pt x="-19576" y="1654182"/>
                  <a:pt x="922" y="1530746"/>
                  <a:pt x="922" y="1378481"/>
                </a:cubicBezTo>
                <a:cubicBezTo>
                  <a:pt x="3744" y="974201"/>
                  <a:pt x="6567" y="569921"/>
                  <a:pt x="9389" y="165641"/>
                </a:cubicBezTo>
                <a:close/>
              </a:path>
            </a:pathLst>
          </a:custGeom>
        </p:spPr>
        <p:txBody>
          <a:bodyPr/>
          <a:lstStyle>
            <a:lvl1pPr marL="0" indent="0">
              <a:buFontTx/>
              <a:buNone/>
              <a:defRPr/>
            </a:lvl1pPr>
          </a:lstStyle>
          <a:p>
            <a:endParaRPr lang="de-DE"/>
          </a:p>
        </p:txBody>
      </p:sp>
      <p:sp>
        <p:nvSpPr>
          <p:cNvPr id="33" name="Picture Placeholder 2">
            <a:extLst>
              <a:ext uri="{FF2B5EF4-FFF2-40B4-BE49-F238E27FC236}">
                <a16:creationId xmlns:a16="http://schemas.microsoft.com/office/drawing/2014/main" id="{1B4ECA66-D57E-4BC9-86E1-538A7E2D4CC0}"/>
              </a:ext>
            </a:extLst>
          </p:cNvPr>
          <p:cNvSpPr>
            <a:spLocks noGrp="1"/>
          </p:cNvSpPr>
          <p:nvPr>
            <p:ph type="pic" sz="quarter" idx="26"/>
          </p:nvPr>
        </p:nvSpPr>
        <p:spPr>
          <a:xfrm>
            <a:off x="9266945" y="1842025"/>
            <a:ext cx="2429274" cy="1501592"/>
          </a:xfrm>
          <a:custGeom>
            <a:avLst/>
            <a:gdLst>
              <a:gd name="connsiteX0" fmla="*/ 0 w 3344862"/>
              <a:gd name="connsiteY0" fmla="*/ 275701 h 1654175"/>
              <a:gd name="connsiteX1" fmla="*/ 275701 w 3344862"/>
              <a:gd name="connsiteY1" fmla="*/ 0 h 1654175"/>
              <a:gd name="connsiteX2" fmla="*/ 3069161 w 3344862"/>
              <a:gd name="connsiteY2" fmla="*/ 0 h 1654175"/>
              <a:gd name="connsiteX3" fmla="*/ 3344862 w 3344862"/>
              <a:gd name="connsiteY3" fmla="*/ 275701 h 1654175"/>
              <a:gd name="connsiteX4" fmla="*/ 3344862 w 3344862"/>
              <a:gd name="connsiteY4" fmla="*/ 1378474 h 1654175"/>
              <a:gd name="connsiteX5" fmla="*/ 3069161 w 3344862"/>
              <a:gd name="connsiteY5" fmla="*/ 1654175 h 1654175"/>
              <a:gd name="connsiteX6" fmla="*/ 275701 w 3344862"/>
              <a:gd name="connsiteY6" fmla="*/ 1654175 h 1654175"/>
              <a:gd name="connsiteX7" fmla="*/ 0 w 3344862"/>
              <a:gd name="connsiteY7" fmla="*/ 1378474 h 1654175"/>
              <a:gd name="connsiteX8" fmla="*/ 0 w 3344862"/>
              <a:gd name="connsiteY8" fmla="*/ 275701 h 1654175"/>
              <a:gd name="connsiteX0" fmla="*/ 0 w 3344862"/>
              <a:gd name="connsiteY0" fmla="*/ 275708 h 1654182"/>
              <a:gd name="connsiteX1" fmla="*/ 275701 w 3344862"/>
              <a:gd name="connsiteY1" fmla="*/ 7 h 1654182"/>
              <a:gd name="connsiteX2" fmla="*/ 3069161 w 3344862"/>
              <a:gd name="connsiteY2" fmla="*/ 7 h 1654182"/>
              <a:gd name="connsiteX3" fmla="*/ 3344862 w 3344862"/>
              <a:gd name="connsiteY3" fmla="*/ 148708 h 1654182"/>
              <a:gd name="connsiteX4" fmla="*/ 3344862 w 3344862"/>
              <a:gd name="connsiteY4" fmla="*/ 1378481 h 1654182"/>
              <a:gd name="connsiteX5" fmla="*/ 3069161 w 3344862"/>
              <a:gd name="connsiteY5" fmla="*/ 1654182 h 1654182"/>
              <a:gd name="connsiteX6" fmla="*/ 275701 w 3344862"/>
              <a:gd name="connsiteY6" fmla="*/ 1654182 h 1654182"/>
              <a:gd name="connsiteX7" fmla="*/ 0 w 3344862"/>
              <a:gd name="connsiteY7" fmla="*/ 1378481 h 1654182"/>
              <a:gd name="connsiteX8" fmla="*/ 0 w 3344862"/>
              <a:gd name="connsiteY8" fmla="*/ 275708 h 1654182"/>
              <a:gd name="connsiteX0" fmla="*/ 8467 w 3344862"/>
              <a:gd name="connsiteY0" fmla="*/ 165641 h 1654182"/>
              <a:gd name="connsiteX1" fmla="*/ 275701 w 3344862"/>
              <a:gd name="connsiteY1" fmla="*/ 7 h 1654182"/>
              <a:gd name="connsiteX2" fmla="*/ 3069161 w 3344862"/>
              <a:gd name="connsiteY2" fmla="*/ 7 h 1654182"/>
              <a:gd name="connsiteX3" fmla="*/ 3344862 w 3344862"/>
              <a:gd name="connsiteY3" fmla="*/ 148708 h 1654182"/>
              <a:gd name="connsiteX4" fmla="*/ 3344862 w 3344862"/>
              <a:gd name="connsiteY4" fmla="*/ 1378481 h 1654182"/>
              <a:gd name="connsiteX5" fmla="*/ 3069161 w 3344862"/>
              <a:gd name="connsiteY5" fmla="*/ 1654182 h 1654182"/>
              <a:gd name="connsiteX6" fmla="*/ 275701 w 3344862"/>
              <a:gd name="connsiteY6" fmla="*/ 1654182 h 1654182"/>
              <a:gd name="connsiteX7" fmla="*/ 0 w 3344862"/>
              <a:gd name="connsiteY7" fmla="*/ 1378481 h 1654182"/>
              <a:gd name="connsiteX8" fmla="*/ 8467 w 3344862"/>
              <a:gd name="connsiteY8" fmla="*/ 165641 h 1654182"/>
              <a:gd name="connsiteX0" fmla="*/ 8467 w 3351354"/>
              <a:gd name="connsiteY0" fmla="*/ 165641 h 1654182"/>
              <a:gd name="connsiteX1" fmla="*/ 275701 w 3351354"/>
              <a:gd name="connsiteY1" fmla="*/ 7 h 1654182"/>
              <a:gd name="connsiteX2" fmla="*/ 3069161 w 3351354"/>
              <a:gd name="connsiteY2" fmla="*/ 7 h 1654182"/>
              <a:gd name="connsiteX3" fmla="*/ 3344862 w 3351354"/>
              <a:gd name="connsiteY3" fmla="*/ 148708 h 1654182"/>
              <a:gd name="connsiteX4" fmla="*/ 3344862 w 3351354"/>
              <a:gd name="connsiteY4" fmla="*/ 1378481 h 1654182"/>
              <a:gd name="connsiteX5" fmla="*/ 3238494 w 3351354"/>
              <a:gd name="connsiteY5" fmla="*/ 1654182 h 1654182"/>
              <a:gd name="connsiteX6" fmla="*/ 275701 w 3351354"/>
              <a:gd name="connsiteY6" fmla="*/ 1654182 h 1654182"/>
              <a:gd name="connsiteX7" fmla="*/ 0 w 3351354"/>
              <a:gd name="connsiteY7" fmla="*/ 1378481 h 1654182"/>
              <a:gd name="connsiteX8" fmla="*/ 8467 w 3351354"/>
              <a:gd name="connsiteY8" fmla="*/ 165641 h 1654182"/>
              <a:gd name="connsiteX0" fmla="*/ 9389 w 3352276"/>
              <a:gd name="connsiteY0" fmla="*/ 165641 h 1654182"/>
              <a:gd name="connsiteX1" fmla="*/ 276623 w 3352276"/>
              <a:gd name="connsiteY1" fmla="*/ 7 h 1654182"/>
              <a:gd name="connsiteX2" fmla="*/ 3070083 w 3352276"/>
              <a:gd name="connsiteY2" fmla="*/ 7 h 1654182"/>
              <a:gd name="connsiteX3" fmla="*/ 3345784 w 3352276"/>
              <a:gd name="connsiteY3" fmla="*/ 148708 h 1654182"/>
              <a:gd name="connsiteX4" fmla="*/ 3345784 w 3352276"/>
              <a:gd name="connsiteY4" fmla="*/ 1378481 h 1654182"/>
              <a:gd name="connsiteX5" fmla="*/ 3239416 w 3352276"/>
              <a:gd name="connsiteY5" fmla="*/ 1654182 h 1654182"/>
              <a:gd name="connsiteX6" fmla="*/ 132689 w 3352276"/>
              <a:gd name="connsiteY6" fmla="*/ 1654182 h 1654182"/>
              <a:gd name="connsiteX7" fmla="*/ 922 w 3352276"/>
              <a:gd name="connsiteY7" fmla="*/ 1378481 h 1654182"/>
              <a:gd name="connsiteX8" fmla="*/ 9389 w 3352276"/>
              <a:gd name="connsiteY8" fmla="*/ 165641 h 165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2276" h="1654182">
                <a:moveTo>
                  <a:pt x="9389" y="165641"/>
                </a:moveTo>
                <a:cubicBezTo>
                  <a:pt x="9389" y="13376"/>
                  <a:pt x="124358" y="7"/>
                  <a:pt x="276623" y="7"/>
                </a:cubicBezTo>
                <a:lnTo>
                  <a:pt x="3070083" y="7"/>
                </a:lnTo>
                <a:cubicBezTo>
                  <a:pt x="3222348" y="7"/>
                  <a:pt x="3345784" y="-3557"/>
                  <a:pt x="3345784" y="148708"/>
                </a:cubicBezTo>
                <a:lnTo>
                  <a:pt x="3345784" y="1378481"/>
                </a:lnTo>
                <a:cubicBezTo>
                  <a:pt x="3345784" y="1530746"/>
                  <a:pt x="3391681" y="1654182"/>
                  <a:pt x="3239416" y="1654182"/>
                </a:cubicBezTo>
                <a:lnTo>
                  <a:pt x="132689" y="1654182"/>
                </a:lnTo>
                <a:cubicBezTo>
                  <a:pt x="-19576" y="1654182"/>
                  <a:pt x="922" y="1530746"/>
                  <a:pt x="922" y="1378481"/>
                </a:cubicBezTo>
                <a:cubicBezTo>
                  <a:pt x="3744" y="974201"/>
                  <a:pt x="6567" y="569921"/>
                  <a:pt x="9389" y="165641"/>
                </a:cubicBezTo>
                <a:close/>
              </a:path>
            </a:pathLst>
          </a:custGeom>
        </p:spPr>
        <p:txBody>
          <a:bodyPr/>
          <a:lstStyle>
            <a:lvl1pPr marL="0" indent="0">
              <a:buFontTx/>
              <a:buNone/>
              <a:defRPr/>
            </a:lvl1pPr>
          </a:lstStyle>
          <a:p>
            <a:endParaRPr lang="de-DE"/>
          </a:p>
        </p:txBody>
      </p:sp>
    </p:spTree>
    <p:extLst>
      <p:ext uri="{BB962C8B-B14F-4D97-AF65-F5344CB8AC3E}">
        <p14:creationId xmlns:p14="http://schemas.microsoft.com/office/powerpoint/2010/main" val="2673434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 Topics with Bullet Points">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E0A21D1-CD82-4D30-BCA1-83BE44BBB89A}"/>
              </a:ext>
            </a:extLst>
          </p:cNvPr>
          <p:cNvSpPr>
            <a:spLocks noGrp="1"/>
          </p:cNvSpPr>
          <p:nvPr>
            <p:ph type="title"/>
          </p:nvPr>
        </p:nvSpPr>
        <p:spPr>
          <a:xfrm>
            <a:off x="430033" y="495286"/>
            <a:ext cx="8623852" cy="712735"/>
          </a:xfrm>
          <a:prstGeom prst="rect">
            <a:avLst/>
          </a:prstGeom>
        </p:spPr>
        <p:txBody>
          <a:bodyPr vert="horz" lIns="91440" tIns="45720" rIns="91440" bIns="45720" rtlCol="0" anchor="ctr">
            <a:normAutofit/>
          </a:bodyPr>
          <a:lstStyle/>
          <a:p>
            <a:r>
              <a:rPr lang="en-US"/>
              <a:t>Click To Edit Master Title Style</a:t>
            </a:r>
            <a:endParaRPr lang="de-DE"/>
          </a:p>
        </p:txBody>
      </p:sp>
      <p:grpSp>
        <p:nvGrpSpPr>
          <p:cNvPr id="64" name="Group">
            <a:extLst>
              <a:ext uri="{FF2B5EF4-FFF2-40B4-BE49-F238E27FC236}">
                <a16:creationId xmlns:a16="http://schemas.microsoft.com/office/drawing/2014/main" id="{6F012082-6EA3-4911-B326-37C45D5475B2}"/>
              </a:ext>
            </a:extLst>
          </p:cNvPr>
          <p:cNvGrpSpPr/>
          <p:nvPr userDrawn="1"/>
        </p:nvGrpSpPr>
        <p:grpSpPr>
          <a:xfrm>
            <a:off x="512725" y="1665682"/>
            <a:ext cx="2258588" cy="1041814"/>
            <a:chOff x="12700" y="1166279"/>
            <a:chExt cx="6706791" cy="6886130"/>
          </a:xfrm>
        </p:grpSpPr>
        <p:pic>
          <p:nvPicPr>
            <p:cNvPr id="65" name="Image" descr="Image">
              <a:extLst>
                <a:ext uri="{FF2B5EF4-FFF2-40B4-BE49-F238E27FC236}">
                  <a16:creationId xmlns:a16="http://schemas.microsoft.com/office/drawing/2014/main" id="{5A50CF4D-1F30-4EA4-938D-8B2FFB9C1ED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2700" y="1166279"/>
              <a:ext cx="6706791" cy="6886130"/>
            </a:xfrm>
            <a:prstGeom prst="rect">
              <a:avLst/>
            </a:prstGeom>
            <a:ln w="25400" cap="flat">
              <a:noFill/>
              <a:miter lim="400000"/>
            </a:ln>
            <a:effectLst>
              <a:outerShdw blurRad="508000" dir="5400000" rotWithShape="0">
                <a:srgbClr val="000000">
                  <a:alpha val="20000"/>
                </a:srgbClr>
              </a:outerShdw>
            </a:effectLst>
          </p:spPr>
        </p:pic>
        <p:pic>
          <p:nvPicPr>
            <p:cNvPr id="66" name="Image" descr="Image">
              <a:extLst>
                <a:ext uri="{FF2B5EF4-FFF2-40B4-BE49-F238E27FC236}">
                  <a16:creationId xmlns:a16="http://schemas.microsoft.com/office/drawing/2014/main" id="{105DCD4D-868B-483E-8CC7-57CC76ADEB2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00" y="4427212"/>
              <a:ext cx="6706791" cy="3042870"/>
            </a:xfrm>
            <a:prstGeom prst="rect">
              <a:avLst/>
            </a:prstGeom>
            <a:ln w="12700" cap="flat">
              <a:noFill/>
              <a:miter lim="400000"/>
            </a:ln>
            <a:effectLst/>
          </p:spPr>
        </p:pic>
      </p:grpSp>
      <p:sp>
        <p:nvSpPr>
          <p:cNvPr id="67" name="Text Placeholder 13">
            <a:extLst>
              <a:ext uri="{FF2B5EF4-FFF2-40B4-BE49-F238E27FC236}">
                <a16:creationId xmlns:a16="http://schemas.microsoft.com/office/drawing/2014/main" id="{9448CF5A-AEFD-4AFE-9550-211C391BCE1B}"/>
              </a:ext>
            </a:extLst>
          </p:cNvPr>
          <p:cNvSpPr>
            <a:spLocks noGrp="1"/>
          </p:cNvSpPr>
          <p:nvPr>
            <p:ph type="body" sz="quarter" idx="25"/>
          </p:nvPr>
        </p:nvSpPr>
        <p:spPr>
          <a:xfrm>
            <a:off x="582434" y="1809526"/>
            <a:ext cx="2117858" cy="383338"/>
          </a:xfrm>
          <a:prstGeom prst="rect">
            <a:avLst/>
          </a:prstGeom>
        </p:spPr>
        <p:txBody>
          <a:bodyPr/>
          <a:lstStyle>
            <a:lvl1pPr marL="0" indent="0">
              <a:buFontTx/>
              <a:buNone/>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79995" indent="0">
              <a:buFontTx/>
              <a:buNone/>
              <a:defRPr sz="2400" b="1">
                <a:latin typeface="Tahoma" panose="020B0604030504040204" pitchFamily="34" charset="0"/>
                <a:ea typeface="Tahoma" panose="020B0604030504040204" pitchFamily="34" charset="0"/>
                <a:cs typeface="Tahoma" panose="020B0604030504040204" pitchFamily="34" charset="0"/>
              </a:defRPr>
            </a:lvl2pPr>
            <a:lvl3pPr marL="359991" indent="0">
              <a:buFontTx/>
              <a:buNone/>
              <a:defRPr sz="2400" b="1">
                <a:latin typeface="Tahoma" panose="020B0604030504040204" pitchFamily="34" charset="0"/>
                <a:ea typeface="Tahoma" panose="020B0604030504040204" pitchFamily="34" charset="0"/>
                <a:cs typeface="Tahoma" panose="020B0604030504040204" pitchFamily="34" charset="0"/>
              </a:defRPr>
            </a:lvl3pPr>
            <a:lvl4pPr marL="539986" indent="0">
              <a:buFontTx/>
              <a:buNone/>
              <a:defRPr sz="2400" b="1">
                <a:latin typeface="Tahoma" panose="020B0604030504040204" pitchFamily="34" charset="0"/>
                <a:ea typeface="Tahoma" panose="020B0604030504040204" pitchFamily="34" charset="0"/>
                <a:cs typeface="Tahoma" panose="020B0604030504040204" pitchFamily="34" charset="0"/>
              </a:defRPr>
            </a:lvl4pPr>
            <a:lvl5pPr marL="719982" indent="0">
              <a:buFontTx/>
              <a:buNone/>
              <a:defRPr sz="2400" b="1">
                <a:latin typeface="Tahoma" panose="020B0604030504040204" pitchFamily="34" charset="0"/>
                <a:ea typeface="Tahoma" panose="020B0604030504040204" pitchFamily="34" charset="0"/>
                <a:cs typeface="Tahoma" panose="020B0604030504040204" pitchFamily="34" charset="0"/>
              </a:defRPr>
            </a:lvl5pPr>
          </a:lstStyle>
          <a:p>
            <a:pPr lvl="0"/>
            <a:r>
              <a:rPr lang="en-US"/>
              <a:t>Click</a:t>
            </a:r>
          </a:p>
        </p:txBody>
      </p:sp>
      <p:sp>
        <p:nvSpPr>
          <p:cNvPr id="68" name="Text Placeholder 11">
            <a:extLst>
              <a:ext uri="{FF2B5EF4-FFF2-40B4-BE49-F238E27FC236}">
                <a16:creationId xmlns:a16="http://schemas.microsoft.com/office/drawing/2014/main" id="{02AD0670-13B4-495A-8110-D1EA320FA66D}"/>
              </a:ext>
            </a:extLst>
          </p:cNvPr>
          <p:cNvSpPr>
            <a:spLocks noGrp="1"/>
          </p:cNvSpPr>
          <p:nvPr>
            <p:ph type="body" sz="quarter" idx="26" hasCustomPrompt="1"/>
          </p:nvPr>
        </p:nvSpPr>
        <p:spPr>
          <a:xfrm>
            <a:off x="582433" y="2290558"/>
            <a:ext cx="2117859" cy="328838"/>
          </a:xfrm>
          <a:prstGeom prst="rect">
            <a:avLst/>
          </a:prstGeom>
        </p:spPr>
        <p:txBody>
          <a:bodyPr/>
          <a:lstStyle>
            <a:lvl1pPr marL="171450" indent="-171450">
              <a:buFont typeface="Arial" panose="020B0604020202020204" pitchFamily="34" charset="0"/>
              <a:buChar char="•"/>
              <a:defRP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style</a:t>
            </a:r>
          </a:p>
        </p:txBody>
      </p:sp>
      <p:grpSp>
        <p:nvGrpSpPr>
          <p:cNvPr id="69" name="Group">
            <a:extLst>
              <a:ext uri="{FF2B5EF4-FFF2-40B4-BE49-F238E27FC236}">
                <a16:creationId xmlns:a16="http://schemas.microsoft.com/office/drawing/2014/main" id="{9CB7B3A0-A023-431E-8CF1-FBBC15793D72}"/>
              </a:ext>
            </a:extLst>
          </p:cNvPr>
          <p:cNvGrpSpPr/>
          <p:nvPr userDrawn="1"/>
        </p:nvGrpSpPr>
        <p:grpSpPr>
          <a:xfrm>
            <a:off x="512725" y="2886375"/>
            <a:ext cx="2258588" cy="1041814"/>
            <a:chOff x="12700" y="1166279"/>
            <a:chExt cx="6706791" cy="6886130"/>
          </a:xfrm>
        </p:grpSpPr>
        <p:pic>
          <p:nvPicPr>
            <p:cNvPr id="70" name="Image" descr="Image">
              <a:extLst>
                <a:ext uri="{FF2B5EF4-FFF2-40B4-BE49-F238E27FC236}">
                  <a16:creationId xmlns:a16="http://schemas.microsoft.com/office/drawing/2014/main" id="{99102E07-3B0C-4113-9140-A32F8AA2BB4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2700" y="1166279"/>
              <a:ext cx="6706791" cy="6886130"/>
            </a:xfrm>
            <a:prstGeom prst="rect">
              <a:avLst/>
            </a:prstGeom>
            <a:ln w="25400" cap="flat">
              <a:noFill/>
              <a:miter lim="400000"/>
            </a:ln>
            <a:effectLst>
              <a:outerShdw blurRad="508000" dir="5400000" rotWithShape="0">
                <a:srgbClr val="000000">
                  <a:alpha val="20000"/>
                </a:srgbClr>
              </a:outerShdw>
            </a:effectLst>
          </p:spPr>
        </p:pic>
        <p:pic>
          <p:nvPicPr>
            <p:cNvPr id="71" name="Image" descr="Image">
              <a:extLst>
                <a:ext uri="{FF2B5EF4-FFF2-40B4-BE49-F238E27FC236}">
                  <a16:creationId xmlns:a16="http://schemas.microsoft.com/office/drawing/2014/main" id="{2E8FBF43-2C75-42BE-831C-000C9466CAF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00" y="4427212"/>
              <a:ext cx="6706791" cy="3042870"/>
            </a:xfrm>
            <a:prstGeom prst="rect">
              <a:avLst/>
            </a:prstGeom>
            <a:ln w="12700" cap="flat">
              <a:noFill/>
              <a:miter lim="400000"/>
            </a:ln>
            <a:effectLst/>
          </p:spPr>
        </p:pic>
      </p:grpSp>
      <p:sp>
        <p:nvSpPr>
          <p:cNvPr id="72" name="Text Placeholder 13">
            <a:extLst>
              <a:ext uri="{FF2B5EF4-FFF2-40B4-BE49-F238E27FC236}">
                <a16:creationId xmlns:a16="http://schemas.microsoft.com/office/drawing/2014/main" id="{135FDED7-D0E2-4987-B911-DFE6A3A2EBF1}"/>
              </a:ext>
            </a:extLst>
          </p:cNvPr>
          <p:cNvSpPr>
            <a:spLocks noGrp="1"/>
          </p:cNvSpPr>
          <p:nvPr>
            <p:ph type="body" sz="quarter" idx="25"/>
          </p:nvPr>
        </p:nvSpPr>
        <p:spPr>
          <a:xfrm>
            <a:off x="582434" y="3030219"/>
            <a:ext cx="2117858" cy="383338"/>
          </a:xfrm>
          <a:prstGeom prst="rect">
            <a:avLst/>
          </a:prstGeom>
        </p:spPr>
        <p:txBody>
          <a:bodyPr/>
          <a:lstStyle>
            <a:lvl1pPr marL="0" indent="0">
              <a:buFontTx/>
              <a:buNone/>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79995" indent="0">
              <a:buFontTx/>
              <a:buNone/>
              <a:defRPr sz="2400" b="1">
                <a:latin typeface="Tahoma" panose="020B0604030504040204" pitchFamily="34" charset="0"/>
                <a:ea typeface="Tahoma" panose="020B0604030504040204" pitchFamily="34" charset="0"/>
                <a:cs typeface="Tahoma" panose="020B0604030504040204" pitchFamily="34" charset="0"/>
              </a:defRPr>
            </a:lvl2pPr>
            <a:lvl3pPr marL="359991" indent="0">
              <a:buFontTx/>
              <a:buNone/>
              <a:defRPr sz="2400" b="1">
                <a:latin typeface="Tahoma" panose="020B0604030504040204" pitchFamily="34" charset="0"/>
                <a:ea typeface="Tahoma" panose="020B0604030504040204" pitchFamily="34" charset="0"/>
                <a:cs typeface="Tahoma" panose="020B0604030504040204" pitchFamily="34" charset="0"/>
              </a:defRPr>
            </a:lvl3pPr>
            <a:lvl4pPr marL="539986" indent="0">
              <a:buFontTx/>
              <a:buNone/>
              <a:defRPr sz="2400" b="1">
                <a:latin typeface="Tahoma" panose="020B0604030504040204" pitchFamily="34" charset="0"/>
                <a:ea typeface="Tahoma" panose="020B0604030504040204" pitchFamily="34" charset="0"/>
                <a:cs typeface="Tahoma" panose="020B0604030504040204" pitchFamily="34" charset="0"/>
              </a:defRPr>
            </a:lvl4pPr>
            <a:lvl5pPr marL="719982" indent="0">
              <a:buFontTx/>
              <a:buNone/>
              <a:defRPr sz="2400" b="1">
                <a:latin typeface="Tahoma" panose="020B0604030504040204" pitchFamily="34" charset="0"/>
                <a:ea typeface="Tahoma" panose="020B0604030504040204" pitchFamily="34" charset="0"/>
                <a:cs typeface="Tahoma" panose="020B0604030504040204" pitchFamily="34" charset="0"/>
              </a:defRPr>
            </a:lvl5pPr>
          </a:lstStyle>
          <a:p>
            <a:pPr lvl="0"/>
            <a:r>
              <a:rPr lang="en-US"/>
              <a:t>Click</a:t>
            </a:r>
          </a:p>
        </p:txBody>
      </p:sp>
      <p:sp>
        <p:nvSpPr>
          <p:cNvPr id="73" name="Text Placeholder 11">
            <a:extLst>
              <a:ext uri="{FF2B5EF4-FFF2-40B4-BE49-F238E27FC236}">
                <a16:creationId xmlns:a16="http://schemas.microsoft.com/office/drawing/2014/main" id="{58FDA6C7-B228-46AE-80F3-B62AB6940F8D}"/>
              </a:ext>
            </a:extLst>
          </p:cNvPr>
          <p:cNvSpPr>
            <a:spLocks noGrp="1"/>
          </p:cNvSpPr>
          <p:nvPr>
            <p:ph type="body" sz="quarter" idx="26" hasCustomPrompt="1"/>
          </p:nvPr>
        </p:nvSpPr>
        <p:spPr>
          <a:xfrm>
            <a:off x="582433" y="3511251"/>
            <a:ext cx="2117859" cy="328838"/>
          </a:xfrm>
          <a:prstGeom prst="rect">
            <a:avLst/>
          </a:prstGeom>
        </p:spPr>
        <p:txBody>
          <a:bodyPr/>
          <a:lstStyle>
            <a:lvl1pPr marL="171450" indent="-171450">
              <a:buFont typeface="Arial" panose="020B0604020202020204" pitchFamily="34" charset="0"/>
              <a:buChar char="•"/>
              <a:defRP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style</a:t>
            </a:r>
          </a:p>
        </p:txBody>
      </p:sp>
      <p:grpSp>
        <p:nvGrpSpPr>
          <p:cNvPr id="79" name="Group">
            <a:extLst>
              <a:ext uri="{FF2B5EF4-FFF2-40B4-BE49-F238E27FC236}">
                <a16:creationId xmlns:a16="http://schemas.microsoft.com/office/drawing/2014/main" id="{B8F03B1B-42F9-4759-8708-87CE259BB5DB}"/>
              </a:ext>
            </a:extLst>
          </p:cNvPr>
          <p:cNvGrpSpPr/>
          <p:nvPr userDrawn="1"/>
        </p:nvGrpSpPr>
        <p:grpSpPr>
          <a:xfrm>
            <a:off x="512725" y="4107068"/>
            <a:ext cx="2258588" cy="1041814"/>
            <a:chOff x="12700" y="1166279"/>
            <a:chExt cx="6706791" cy="6886130"/>
          </a:xfrm>
        </p:grpSpPr>
        <p:pic>
          <p:nvPicPr>
            <p:cNvPr id="80" name="Image" descr="Image">
              <a:extLst>
                <a:ext uri="{FF2B5EF4-FFF2-40B4-BE49-F238E27FC236}">
                  <a16:creationId xmlns:a16="http://schemas.microsoft.com/office/drawing/2014/main" id="{65432627-77FC-493E-837C-5A3BCB313CE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2700" y="1166279"/>
              <a:ext cx="6706791" cy="6886130"/>
            </a:xfrm>
            <a:prstGeom prst="rect">
              <a:avLst/>
            </a:prstGeom>
            <a:ln w="25400" cap="flat">
              <a:noFill/>
              <a:miter lim="400000"/>
            </a:ln>
            <a:effectLst>
              <a:outerShdw blurRad="508000" dir="5400000" rotWithShape="0">
                <a:srgbClr val="000000">
                  <a:alpha val="20000"/>
                </a:srgbClr>
              </a:outerShdw>
            </a:effectLst>
          </p:spPr>
        </p:pic>
        <p:pic>
          <p:nvPicPr>
            <p:cNvPr id="81" name="Image" descr="Image">
              <a:extLst>
                <a:ext uri="{FF2B5EF4-FFF2-40B4-BE49-F238E27FC236}">
                  <a16:creationId xmlns:a16="http://schemas.microsoft.com/office/drawing/2014/main" id="{9ED6E60C-95BF-4394-8A86-6B0BBE7FC73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00" y="4427212"/>
              <a:ext cx="6706791" cy="3042870"/>
            </a:xfrm>
            <a:prstGeom prst="rect">
              <a:avLst/>
            </a:prstGeom>
            <a:ln w="12700" cap="flat">
              <a:noFill/>
              <a:miter lim="400000"/>
            </a:ln>
            <a:effectLst/>
          </p:spPr>
        </p:pic>
      </p:grpSp>
      <p:sp>
        <p:nvSpPr>
          <p:cNvPr id="82" name="Text Placeholder 13">
            <a:extLst>
              <a:ext uri="{FF2B5EF4-FFF2-40B4-BE49-F238E27FC236}">
                <a16:creationId xmlns:a16="http://schemas.microsoft.com/office/drawing/2014/main" id="{504C710E-4AF3-4E82-9F85-F04AB11FB18B}"/>
              </a:ext>
            </a:extLst>
          </p:cNvPr>
          <p:cNvSpPr>
            <a:spLocks noGrp="1"/>
          </p:cNvSpPr>
          <p:nvPr>
            <p:ph type="body" sz="quarter" idx="27"/>
          </p:nvPr>
        </p:nvSpPr>
        <p:spPr>
          <a:xfrm>
            <a:off x="582434" y="4250912"/>
            <a:ext cx="2117858" cy="383338"/>
          </a:xfrm>
          <a:prstGeom prst="rect">
            <a:avLst/>
          </a:prstGeom>
        </p:spPr>
        <p:txBody>
          <a:bodyPr/>
          <a:lstStyle>
            <a:lvl1pPr marL="0" indent="0">
              <a:buFontTx/>
              <a:buNone/>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79995" indent="0">
              <a:buFontTx/>
              <a:buNone/>
              <a:defRPr sz="2400" b="1">
                <a:latin typeface="Tahoma" panose="020B0604030504040204" pitchFamily="34" charset="0"/>
                <a:ea typeface="Tahoma" panose="020B0604030504040204" pitchFamily="34" charset="0"/>
                <a:cs typeface="Tahoma" panose="020B0604030504040204" pitchFamily="34" charset="0"/>
              </a:defRPr>
            </a:lvl2pPr>
            <a:lvl3pPr marL="359991" indent="0">
              <a:buFontTx/>
              <a:buNone/>
              <a:defRPr sz="2400" b="1">
                <a:latin typeface="Tahoma" panose="020B0604030504040204" pitchFamily="34" charset="0"/>
                <a:ea typeface="Tahoma" panose="020B0604030504040204" pitchFamily="34" charset="0"/>
                <a:cs typeface="Tahoma" panose="020B0604030504040204" pitchFamily="34" charset="0"/>
              </a:defRPr>
            </a:lvl3pPr>
            <a:lvl4pPr marL="539986" indent="0">
              <a:buFontTx/>
              <a:buNone/>
              <a:defRPr sz="2400" b="1">
                <a:latin typeface="Tahoma" panose="020B0604030504040204" pitchFamily="34" charset="0"/>
                <a:ea typeface="Tahoma" panose="020B0604030504040204" pitchFamily="34" charset="0"/>
                <a:cs typeface="Tahoma" panose="020B0604030504040204" pitchFamily="34" charset="0"/>
              </a:defRPr>
            </a:lvl4pPr>
            <a:lvl5pPr marL="719982" indent="0">
              <a:buFontTx/>
              <a:buNone/>
              <a:defRPr sz="2400" b="1">
                <a:latin typeface="Tahoma" panose="020B0604030504040204" pitchFamily="34" charset="0"/>
                <a:ea typeface="Tahoma" panose="020B0604030504040204" pitchFamily="34" charset="0"/>
                <a:cs typeface="Tahoma" panose="020B0604030504040204" pitchFamily="34" charset="0"/>
              </a:defRPr>
            </a:lvl5pPr>
          </a:lstStyle>
          <a:p>
            <a:pPr lvl="0"/>
            <a:r>
              <a:rPr lang="en-US"/>
              <a:t>Click</a:t>
            </a:r>
          </a:p>
        </p:txBody>
      </p:sp>
      <p:sp>
        <p:nvSpPr>
          <p:cNvPr id="83" name="Text Placeholder 11">
            <a:extLst>
              <a:ext uri="{FF2B5EF4-FFF2-40B4-BE49-F238E27FC236}">
                <a16:creationId xmlns:a16="http://schemas.microsoft.com/office/drawing/2014/main" id="{DE960E2D-682A-4BF6-888E-0379CCFF664B}"/>
              </a:ext>
            </a:extLst>
          </p:cNvPr>
          <p:cNvSpPr>
            <a:spLocks noGrp="1"/>
          </p:cNvSpPr>
          <p:nvPr>
            <p:ph type="body" sz="quarter" idx="28" hasCustomPrompt="1"/>
          </p:nvPr>
        </p:nvSpPr>
        <p:spPr>
          <a:xfrm>
            <a:off x="582433" y="4731944"/>
            <a:ext cx="2117859" cy="328838"/>
          </a:xfrm>
          <a:prstGeom prst="rect">
            <a:avLst/>
          </a:prstGeom>
        </p:spPr>
        <p:txBody>
          <a:bodyPr/>
          <a:lstStyle>
            <a:lvl1pPr marL="171450" indent="-171450">
              <a:buFont typeface="Arial" panose="020B0604020202020204" pitchFamily="34" charset="0"/>
              <a:buChar char="•"/>
              <a:defRP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style</a:t>
            </a:r>
          </a:p>
        </p:txBody>
      </p:sp>
      <p:grpSp>
        <p:nvGrpSpPr>
          <p:cNvPr id="84" name="Group">
            <a:extLst>
              <a:ext uri="{FF2B5EF4-FFF2-40B4-BE49-F238E27FC236}">
                <a16:creationId xmlns:a16="http://schemas.microsoft.com/office/drawing/2014/main" id="{5466BDFB-F5F2-4643-A48D-5FA0FFE02B25}"/>
              </a:ext>
            </a:extLst>
          </p:cNvPr>
          <p:cNvGrpSpPr/>
          <p:nvPr userDrawn="1"/>
        </p:nvGrpSpPr>
        <p:grpSpPr>
          <a:xfrm>
            <a:off x="512725" y="5291289"/>
            <a:ext cx="2258588" cy="1041814"/>
            <a:chOff x="12700" y="1166279"/>
            <a:chExt cx="6706791" cy="6886130"/>
          </a:xfrm>
        </p:grpSpPr>
        <p:pic>
          <p:nvPicPr>
            <p:cNvPr id="85" name="Image" descr="Image">
              <a:extLst>
                <a:ext uri="{FF2B5EF4-FFF2-40B4-BE49-F238E27FC236}">
                  <a16:creationId xmlns:a16="http://schemas.microsoft.com/office/drawing/2014/main" id="{2B75308B-19A8-45A6-BBC6-AE35462F101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2700" y="1166279"/>
              <a:ext cx="6706791" cy="6886130"/>
            </a:xfrm>
            <a:prstGeom prst="rect">
              <a:avLst/>
            </a:prstGeom>
            <a:ln w="25400" cap="flat">
              <a:noFill/>
              <a:miter lim="400000"/>
            </a:ln>
            <a:effectLst>
              <a:outerShdw blurRad="508000" dir="5400000" rotWithShape="0">
                <a:srgbClr val="000000">
                  <a:alpha val="20000"/>
                </a:srgbClr>
              </a:outerShdw>
            </a:effectLst>
          </p:spPr>
        </p:pic>
        <p:pic>
          <p:nvPicPr>
            <p:cNvPr id="86" name="Image" descr="Image">
              <a:extLst>
                <a:ext uri="{FF2B5EF4-FFF2-40B4-BE49-F238E27FC236}">
                  <a16:creationId xmlns:a16="http://schemas.microsoft.com/office/drawing/2014/main" id="{FB1B5B5E-FC91-4CCD-8B11-7847619E402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00" y="4427212"/>
              <a:ext cx="6706791" cy="3042870"/>
            </a:xfrm>
            <a:prstGeom prst="rect">
              <a:avLst/>
            </a:prstGeom>
            <a:ln w="12700" cap="flat">
              <a:noFill/>
              <a:miter lim="400000"/>
            </a:ln>
            <a:effectLst/>
          </p:spPr>
        </p:pic>
      </p:grpSp>
      <p:sp>
        <p:nvSpPr>
          <p:cNvPr id="87" name="Text Placeholder 13">
            <a:extLst>
              <a:ext uri="{FF2B5EF4-FFF2-40B4-BE49-F238E27FC236}">
                <a16:creationId xmlns:a16="http://schemas.microsoft.com/office/drawing/2014/main" id="{0F147802-EF3F-445D-A97C-F9558971539C}"/>
              </a:ext>
            </a:extLst>
          </p:cNvPr>
          <p:cNvSpPr>
            <a:spLocks noGrp="1"/>
          </p:cNvSpPr>
          <p:nvPr>
            <p:ph type="body" sz="quarter" idx="29"/>
          </p:nvPr>
        </p:nvSpPr>
        <p:spPr>
          <a:xfrm>
            <a:off x="582434" y="5435133"/>
            <a:ext cx="2117858" cy="383338"/>
          </a:xfrm>
          <a:prstGeom prst="rect">
            <a:avLst/>
          </a:prstGeom>
        </p:spPr>
        <p:txBody>
          <a:bodyPr/>
          <a:lstStyle>
            <a:lvl1pPr marL="0" indent="0">
              <a:buFontTx/>
              <a:buNone/>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79995" indent="0">
              <a:buFontTx/>
              <a:buNone/>
              <a:defRPr sz="2400" b="1">
                <a:latin typeface="Tahoma" panose="020B0604030504040204" pitchFamily="34" charset="0"/>
                <a:ea typeface="Tahoma" panose="020B0604030504040204" pitchFamily="34" charset="0"/>
                <a:cs typeface="Tahoma" panose="020B0604030504040204" pitchFamily="34" charset="0"/>
              </a:defRPr>
            </a:lvl2pPr>
            <a:lvl3pPr marL="359991" indent="0">
              <a:buFontTx/>
              <a:buNone/>
              <a:defRPr sz="2400" b="1">
                <a:latin typeface="Tahoma" panose="020B0604030504040204" pitchFamily="34" charset="0"/>
                <a:ea typeface="Tahoma" panose="020B0604030504040204" pitchFamily="34" charset="0"/>
                <a:cs typeface="Tahoma" panose="020B0604030504040204" pitchFamily="34" charset="0"/>
              </a:defRPr>
            </a:lvl3pPr>
            <a:lvl4pPr marL="539986" indent="0">
              <a:buFontTx/>
              <a:buNone/>
              <a:defRPr sz="2400" b="1">
                <a:latin typeface="Tahoma" panose="020B0604030504040204" pitchFamily="34" charset="0"/>
                <a:ea typeface="Tahoma" panose="020B0604030504040204" pitchFamily="34" charset="0"/>
                <a:cs typeface="Tahoma" panose="020B0604030504040204" pitchFamily="34" charset="0"/>
              </a:defRPr>
            </a:lvl4pPr>
            <a:lvl5pPr marL="719982" indent="0">
              <a:buFontTx/>
              <a:buNone/>
              <a:defRPr sz="2400" b="1">
                <a:latin typeface="Tahoma" panose="020B0604030504040204" pitchFamily="34" charset="0"/>
                <a:ea typeface="Tahoma" panose="020B0604030504040204" pitchFamily="34" charset="0"/>
                <a:cs typeface="Tahoma" panose="020B0604030504040204" pitchFamily="34" charset="0"/>
              </a:defRPr>
            </a:lvl5pPr>
          </a:lstStyle>
          <a:p>
            <a:pPr lvl="0"/>
            <a:r>
              <a:rPr lang="en-US"/>
              <a:t>Click</a:t>
            </a:r>
          </a:p>
        </p:txBody>
      </p:sp>
      <p:sp>
        <p:nvSpPr>
          <p:cNvPr id="88" name="Text Placeholder 11">
            <a:extLst>
              <a:ext uri="{FF2B5EF4-FFF2-40B4-BE49-F238E27FC236}">
                <a16:creationId xmlns:a16="http://schemas.microsoft.com/office/drawing/2014/main" id="{5382B6E8-68B4-4DA4-85CE-B257D2FE027A}"/>
              </a:ext>
            </a:extLst>
          </p:cNvPr>
          <p:cNvSpPr>
            <a:spLocks noGrp="1"/>
          </p:cNvSpPr>
          <p:nvPr>
            <p:ph type="body" sz="quarter" idx="30" hasCustomPrompt="1"/>
          </p:nvPr>
        </p:nvSpPr>
        <p:spPr>
          <a:xfrm>
            <a:off x="582433" y="5916165"/>
            <a:ext cx="2117859" cy="328838"/>
          </a:xfrm>
          <a:prstGeom prst="rect">
            <a:avLst/>
          </a:prstGeom>
        </p:spPr>
        <p:txBody>
          <a:bodyPr/>
          <a:lstStyle>
            <a:lvl1pPr marL="171450" indent="-171450">
              <a:buFont typeface="Arial" panose="020B0604020202020204" pitchFamily="34" charset="0"/>
              <a:buChar char="•"/>
              <a:defRP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style</a:t>
            </a:r>
          </a:p>
        </p:txBody>
      </p:sp>
      <p:grpSp>
        <p:nvGrpSpPr>
          <p:cNvPr id="89" name="Group">
            <a:extLst>
              <a:ext uri="{FF2B5EF4-FFF2-40B4-BE49-F238E27FC236}">
                <a16:creationId xmlns:a16="http://schemas.microsoft.com/office/drawing/2014/main" id="{CE1BE6FF-7971-4BCA-A808-F5A087C34284}"/>
              </a:ext>
            </a:extLst>
          </p:cNvPr>
          <p:cNvGrpSpPr/>
          <p:nvPr userDrawn="1"/>
        </p:nvGrpSpPr>
        <p:grpSpPr>
          <a:xfrm>
            <a:off x="3062095" y="1671957"/>
            <a:ext cx="2258588" cy="1041814"/>
            <a:chOff x="12700" y="1166279"/>
            <a:chExt cx="6706791" cy="6886130"/>
          </a:xfrm>
        </p:grpSpPr>
        <p:pic>
          <p:nvPicPr>
            <p:cNvPr id="90" name="Image" descr="Image">
              <a:extLst>
                <a:ext uri="{FF2B5EF4-FFF2-40B4-BE49-F238E27FC236}">
                  <a16:creationId xmlns:a16="http://schemas.microsoft.com/office/drawing/2014/main" id="{E8105D3E-DDF2-44D5-AE08-7C6EBE05F92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2700" y="1166279"/>
              <a:ext cx="6706791" cy="6886130"/>
            </a:xfrm>
            <a:prstGeom prst="rect">
              <a:avLst/>
            </a:prstGeom>
            <a:ln w="25400" cap="flat">
              <a:noFill/>
              <a:miter lim="400000"/>
            </a:ln>
            <a:effectLst>
              <a:outerShdw blurRad="508000" dir="5400000" rotWithShape="0">
                <a:srgbClr val="000000">
                  <a:alpha val="20000"/>
                </a:srgbClr>
              </a:outerShdw>
            </a:effectLst>
          </p:spPr>
        </p:pic>
        <p:pic>
          <p:nvPicPr>
            <p:cNvPr id="91" name="Image" descr="Image">
              <a:extLst>
                <a:ext uri="{FF2B5EF4-FFF2-40B4-BE49-F238E27FC236}">
                  <a16:creationId xmlns:a16="http://schemas.microsoft.com/office/drawing/2014/main" id="{C18DA2CD-2D5B-4A32-B13B-1013BC499AD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00" y="4427212"/>
              <a:ext cx="6706791" cy="3042870"/>
            </a:xfrm>
            <a:prstGeom prst="rect">
              <a:avLst/>
            </a:prstGeom>
            <a:ln w="12700" cap="flat">
              <a:noFill/>
              <a:miter lim="400000"/>
            </a:ln>
            <a:effectLst/>
          </p:spPr>
        </p:pic>
      </p:grpSp>
      <p:sp>
        <p:nvSpPr>
          <p:cNvPr id="92" name="Text Placeholder 13">
            <a:extLst>
              <a:ext uri="{FF2B5EF4-FFF2-40B4-BE49-F238E27FC236}">
                <a16:creationId xmlns:a16="http://schemas.microsoft.com/office/drawing/2014/main" id="{81F863DE-05E5-4702-928E-87D0EE6BB233}"/>
              </a:ext>
            </a:extLst>
          </p:cNvPr>
          <p:cNvSpPr>
            <a:spLocks noGrp="1"/>
          </p:cNvSpPr>
          <p:nvPr>
            <p:ph type="body" sz="quarter" idx="25"/>
          </p:nvPr>
        </p:nvSpPr>
        <p:spPr>
          <a:xfrm>
            <a:off x="3131804" y="1815801"/>
            <a:ext cx="2117858" cy="383338"/>
          </a:xfrm>
          <a:prstGeom prst="rect">
            <a:avLst/>
          </a:prstGeom>
        </p:spPr>
        <p:txBody>
          <a:bodyPr/>
          <a:lstStyle>
            <a:lvl1pPr marL="0" indent="0">
              <a:buFontTx/>
              <a:buNone/>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79995" indent="0">
              <a:buFontTx/>
              <a:buNone/>
              <a:defRPr sz="2400" b="1">
                <a:latin typeface="Tahoma" panose="020B0604030504040204" pitchFamily="34" charset="0"/>
                <a:ea typeface="Tahoma" panose="020B0604030504040204" pitchFamily="34" charset="0"/>
                <a:cs typeface="Tahoma" panose="020B0604030504040204" pitchFamily="34" charset="0"/>
              </a:defRPr>
            </a:lvl2pPr>
            <a:lvl3pPr marL="359991" indent="0">
              <a:buFontTx/>
              <a:buNone/>
              <a:defRPr sz="2400" b="1">
                <a:latin typeface="Tahoma" panose="020B0604030504040204" pitchFamily="34" charset="0"/>
                <a:ea typeface="Tahoma" panose="020B0604030504040204" pitchFamily="34" charset="0"/>
                <a:cs typeface="Tahoma" panose="020B0604030504040204" pitchFamily="34" charset="0"/>
              </a:defRPr>
            </a:lvl3pPr>
            <a:lvl4pPr marL="539986" indent="0">
              <a:buFontTx/>
              <a:buNone/>
              <a:defRPr sz="2400" b="1">
                <a:latin typeface="Tahoma" panose="020B0604030504040204" pitchFamily="34" charset="0"/>
                <a:ea typeface="Tahoma" panose="020B0604030504040204" pitchFamily="34" charset="0"/>
                <a:cs typeface="Tahoma" panose="020B0604030504040204" pitchFamily="34" charset="0"/>
              </a:defRPr>
            </a:lvl4pPr>
            <a:lvl5pPr marL="719982" indent="0">
              <a:buFontTx/>
              <a:buNone/>
              <a:defRPr sz="2400" b="1">
                <a:latin typeface="Tahoma" panose="020B0604030504040204" pitchFamily="34" charset="0"/>
                <a:ea typeface="Tahoma" panose="020B0604030504040204" pitchFamily="34" charset="0"/>
                <a:cs typeface="Tahoma" panose="020B0604030504040204" pitchFamily="34" charset="0"/>
              </a:defRPr>
            </a:lvl5pPr>
          </a:lstStyle>
          <a:p>
            <a:pPr lvl="0"/>
            <a:r>
              <a:rPr lang="en-US"/>
              <a:t>Click</a:t>
            </a:r>
          </a:p>
        </p:txBody>
      </p:sp>
      <p:sp>
        <p:nvSpPr>
          <p:cNvPr id="93" name="Text Placeholder 11">
            <a:extLst>
              <a:ext uri="{FF2B5EF4-FFF2-40B4-BE49-F238E27FC236}">
                <a16:creationId xmlns:a16="http://schemas.microsoft.com/office/drawing/2014/main" id="{9783554F-0851-4316-9B9D-7F01FBCF7CC4}"/>
              </a:ext>
            </a:extLst>
          </p:cNvPr>
          <p:cNvSpPr>
            <a:spLocks noGrp="1"/>
          </p:cNvSpPr>
          <p:nvPr>
            <p:ph type="body" sz="quarter" idx="26" hasCustomPrompt="1"/>
          </p:nvPr>
        </p:nvSpPr>
        <p:spPr>
          <a:xfrm>
            <a:off x="3131803" y="2296833"/>
            <a:ext cx="2117859" cy="328838"/>
          </a:xfrm>
          <a:prstGeom prst="rect">
            <a:avLst/>
          </a:prstGeom>
        </p:spPr>
        <p:txBody>
          <a:bodyPr/>
          <a:lstStyle>
            <a:lvl1pPr marL="171450" indent="-171450">
              <a:buFont typeface="Arial" panose="020B0604020202020204" pitchFamily="34" charset="0"/>
              <a:buChar char="•"/>
              <a:defRP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style</a:t>
            </a:r>
          </a:p>
        </p:txBody>
      </p:sp>
      <p:grpSp>
        <p:nvGrpSpPr>
          <p:cNvPr id="94" name="Group">
            <a:extLst>
              <a:ext uri="{FF2B5EF4-FFF2-40B4-BE49-F238E27FC236}">
                <a16:creationId xmlns:a16="http://schemas.microsoft.com/office/drawing/2014/main" id="{65146192-78D0-4B22-A360-C1B7453DA196}"/>
              </a:ext>
            </a:extLst>
          </p:cNvPr>
          <p:cNvGrpSpPr/>
          <p:nvPr userDrawn="1"/>
        </p:nvGrpSpPr>
        <p:grpSpPr>
          <a:xfrm>
            <a:off x="3062095" y="2892650"/>
            <a:ext cx="2258588" cy="1041814"/>
            <a:chOff x="12700" y="1166279"/>
            <a:chExt cx="6706791" cy="6886130"/>
          </a:xfrm>
        </p:grpSpPr>
        <p:pic>
          <p:nvPicPr>
            <p:cNvPr id="95" name="Image" descr="Image">
              <a:extLst>
                <a:ext uri="{FF2B5EF4-FFF2-40B4-BE49-F238E27FC236}">
                  <a16:creationId xmlns:a16="http://schemas.microsoft.com/office/drawing/2014/main" id="{07CC7528-39AF-4EAA-B7C5-B2D16347135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2700" y="1166279"/>
              <a:ext cx="6706791" cy="6886130"/>
            </a:xfrm>
            <a:prstGeom prst="rect">
              <a:avLst/>
            </a:prstGeom>
            <a:ln w="25400" cap="flat">
              <a:noFill/>
              <a:miter lim="400000"/>
            </a:ln>
            <a:effectLst>
              <a:outerShdw blurRad="508000" dir="5400000" rotWithShape="0">
                <a:srgbClr val="000000">
                  <a:alpha val="20000"/>
                </a:srgbClr>
              </a:outerShdw>
            </a:effectLst>
          </p:spPr>
        </p:pic>
        <p:pic>
          <p:nvPicPr>
            <p:cNvPr id="96" name="Image" descr="Image">
              <a:extLst>
                <a:ext uri="{FF2B5EF4-FFF2-40B4-BE49-F238E27FC236}">
                  <a16:creationId xmlns:a16="http://schemas.microsoft.com/office/drawing/2014/main" id="{94E69B2E-7397-458F-9061-18048D54C28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00" y="4427212"/>
              <a:ext cx="6706791" cy="3042870"/>
            </a:xfrm>
            <a:prstGeom prst="rect">
              <a:avLst/>
            </a:prstGeom>
            <a:ln w="12700" cap="flat">
              <a:noFill/>
              <a:miter lim="400000"/>
            </a:ln>
            <a:effectLst/>
          </p:spPr>
        </p:pic>
      </p:grpSp>
      <p:sp>
        <p:nvSpPr>
          <p:cNvPr id="97" name="Text Placeholder 13">
            <a:extLst>
              <a:ext uri="{FF2B5EF4-FFF2-40B4-BE49-F238E27FC236}">
                <a16:creationId xmlns:a16="http://schemas.microsoft.com/office/drawing/2014/main" id="{60BCAEE4-D95A-4427-8D69-8DEEAC072F13}"/>
              </a:ext>
            </a:extLst>
          </p:cNvPr>
          <p:cNvSpPr>
            <a:spLocks noGrp="1"/>
          </p:cNvSpPr>
          <p:nvPr>
            <p:ph type="body" sz="quarter" idx="27"/>
          </p:nvPr>
        </p:nvSpPr>
        <p:spPr>
          <a:xfrm>
            <a:off x="3131804" y="3036494"/>
            <a:ext cx="2117858" cy="383338"/>
          </a:xfrm>
          <a:prstGeom prst="rect">
            <a:avLst/>
          </a:prstGeom>
        </p:spPr>
        <p:txBody>
          <a:bodyPr/>
          <a:lstStyle>
            <a:lvl1pPr marL="0" indent="0">
              <a:buFontTx/>
              <a:buNone/>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79995" indent="0">
              <a:buFontTx/>
              <a:buNone/>
              <a:defRPr sz="2400" b="1">
                <a:latin typeface="Tahoma" panose="020B0604030504040204" pitchFamily="34" charset="0"/>
                <a:ea typeface="Tahoma" panose="020B0604030504040204" pitchFamily="34" charset="0"/>
                <a:cs typeface="Tahoma" panose="020B0604030504040204" pitchFamily="34" charset="0"/>
              </a:defRPr>
            </a:lvl2pPr>
            <a:lvl3pPr marL="359991" indent="0">
              <a:buFontTx/>
              <a:buNone/>
              <a:defRPr sz="2400" b="1">
                <a:latin typeface="Tahoma" panose="020B0604030504040204" pitchFamily="34" charset="0"/>
                <a:ea typeface="Tahoma" panose="020B0604030504040204" pitchFamily="34" charset="0"/>
                <a:cs typeface="Tahoma" panose="020B0604030504040204" pitchFamily="34" charset="0"/>
              </a:defRPr>
            </a:lvl3pPr>
            <a:lvl4pPr marL="539986" indent="0">
              <a:buFontTx/>
              <a:buNone/>
              <a:defRPr sz="2400" b="1">
                <a:latin typeface="Tahoma" panose="020B0604030504040204" pitchFamily="34" charset="0"/>
                <a:ea typeface="Tahoma" panose="020B0604030504040204" pitchFamily="34" charset="0"/>
                <a:cs typeface="Tahoma" panose="020B0604030504040204" pitchFamily="34" charset="0"/>
              </a:defRPr>
            </a:lvl4pPr>
            <a:lvl5pPr marL="719982" indent="0">
              <a:buFontTx/>
              <a:buNone/>
              <a:defRPr sz="2400" b="1">
                <a:latin typeface="Tahoma" panose="020B0604030504040204" pitchFamily="34" charset="0"/>
                <a:ea typeface="Tahoma" panose="020B0604030504040204" pitchFamily="34" charset="0"/>
                <a:cs typeface="Tahoma" panose="020B0604030504040204" pitchFamily="34" charset="0"/>
              </a:defRPr>
            </a:lvl5pPr>
          </a:lstStyle>
          <a:p>
            <a:pPr lvl="0"/>
            <a:r>
              <a:rPr lang="en-US"/>
              <a:t>Click</a:t>
            </a:r>
          </a:p>
        </p:txBody>
      </p:sp>
      <p:sp>
        <p:nvSpPr>
          <p:cNvPr id="98" name="Text Placeholder 11">
            <a:extLst>
              <a:ext uri="{FF2B5EF4-FFF2-40B4-BE49-F238E27FC236}">
                <a16:creationId xmlns:a16="http://schemas.microsoft.com/office/drawing/2014/main" id="{13BD194B-8F81-4A2B-9ED2-9CCDB5A828CA}"/>
              </a:ext>
            </a:extLst>
          </p:cNvPr>
          <p:cNvSpPr>
            <a:spLocks noGrp="1"/>
          </p:cNvSpPr>
          <p:nvPr>
            <p:ph type="body" sz="quarter" idx="28" hasCustomPrompt="1"/>
          </p:nvPr>
        </p:nvSpPr>
        <p:spPr>
          <a:xfrm>
            <a:off x="3131803" y="3517526"/>
            <a:ext cx="2117859" cy="328838"/>
          </a:xfrm>
          <a:prstGeom prst="rect">
            <a:avLst/>
          </a:prstGeom>
        </p:spPr>
        <p:txBody>
          <a:bodyPr/>
          <a:lstStyle>
            <a:lvl1pPr marL="171450" indent="-171450">
              <a:buFont typeface="Arial" panose="020B0604020202020204" pitchFamily="34" charset="0"/>
              <a:buChar char="•"/>
              <a:defRP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style</a:t>
            </a:r>
          </a:p>
        </p:txBody>
      </p:sp>
      <p:grpSp>
        <p:nvGrpSpPr>
          <p:cNvPr id="99" name="Group">
            <a:extLst>
              <a:ext uri="{FF2B5EF4-FFF2-40B4-BE49-F238E27FC236}">
                <a16:creationId xmlns:a16="http://schemas.microsoft.com/office/drawing/2014/main" id="{F8595C1C-AE46-4AC4-8B2A-F1AB8CCD8CC7}"/>
              </a:ext>
            </a:extLst>
          </p:cNvPr>
          <p:cNvGrpSpPr/>
          <p:nvPr userDrawn="1"/>
        </p:nvGrpSpPr>
        <p:grpSpPr>
          <a:xfrm>
            <a:off x="3062095" y="4113343"/>
            <a:ext cx="2258588" cy="1041814"/>
            <a:chOff x="12700" y="1166279"/>
            <a:chExt cx="6706791" cy="6886130"/>
          </a:xfrm>
        </p:grpSpPr>
        <p:pic>
          <p:nvPicPr>
            <p:cNvPr id="100" name="Image" descr="Image">
              <a:extLst>
                <a:ext uri="{FF2B5EF4-FFF2-40B4-BE49-F238E27FC236}">
                  <a16:creationId xmlns:a16="http://schemas.microsoft.com/office/drawing/2014/main" id="{089659AC-685F-4AA7-816F-00052AF4827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2700" y="1166279"/>
              <a:ext cx="6706791" cy="6886130"/>
            </a:xfrm>
            <a:prstGeom prst="rect">
              <a:avLst/>
            </a:prstGeom>
            <a:ln w="25400" cap="flat">
              <a:noFill/>
              <a:miter lim="400000"/>
            </a:ln>
            <a:effectLst>
              <a:outerShdw blurRad="508000" dir="5400000" rotWithShape="0">
                <a:srgbClr val="000000">
                  <a:alpha val="20000"/>
                </a:srgbClr>
              </a:outerShdw>
            </a:effectLst>
          </p:spPr>
        </p:pic>
        <p:pic>
          <p:nvPicPr>
            <p:cNvPr id="101" name="Image" descr="Image">
              <a:extLst>
                <a:ext uri="{FF2B5EF4-FFF2-40B4-BE49-F238E27FC236}">
                  <a16:creationId xmlns:a16="http://schemas.microsoft.com/office/drawing/2014/main" id="{951AE879-CCD1-487A-AD93-9C3A44154ED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00" y="4427212"/>
              <a:ext cx="6706791" cy="3042870"/>
            </a:xfrm>
            <a:prstGeom prst="rect">
              <a:avLst/>
            </a:prstGeom>
            <a:ln w="12700" cap="flat">
              <a:noFill/>
              <a:miter lim="400000"/>
            </a:ln>
            <a:effectLst/>
          </p:spPr>
        </p:pic>
      </p:grpSp>
      <p:sp>
        <p:nvSpPr>
          <p:cNvPr id="102" name="Text Placeholder 13">
            <a:extLst>
              <a:ext uri="{FF2B5EF4-FFF2-40B4-BE49-F238E27FC236}">
                <a16:creationId xmlns:a16="http://schemas.microsoft.com/office/drawing/2014/main" id="{D105F4C9-7D64-407A-92DF-5D52FA964ECA}"/>
              </a:ext>
            </a:extLst>
          </p:cNvPr>
          <p:cNvSpPr>
            <a:spLocks noGrp="1"/>
          </p:cNvSpPr>
          <p:nvPr>
            <p:ph type="body" sz="quarter" idx="29"/>
          </p:nvPr>
        </p:nvSpPr>
        <p:spPr>
          <a:xfrm>
            <a:off x="3131804" y="4257187"/>
            <a:ext cx="2117858" cy="383338"/>
          </a:xfrm>
          <a:prstGeom prst="rect">
            <a:avLst/>
          </a:prstGeom>
        </p:spPr>
        <p:txBody>
          <a:bodyPr/>
          <a:lstStyle>
            <a:lvl1pPr marL="0" indent="0">
              <a:buFontTx/>
              <a:buNone/>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79995" indent="0">
              <a:buFontTx/>
              <a:buNone/>
              <a:defRPr sz="2400" b="1">
                <a:latin typeface="Tahoma" panose="020B0604030504040204" pitchFamily="34" charset="0"/>
                <a:ea typeface="Tahoma" panose="020B0604030504040204" pitchFamily="34" charset="0"/>
                <a:cs typeface="Tahoma" panose="020B0604030504040204" pitchFamily="34" charset="0"/>
              </a:defRPr>
            </a:lvl2pPr>
            <a:lvl3pPr marL="359991" indent="0">
              <a:buFontTx/>
              <a:buNone/>
              <a:defRPr sz="2400" b="1">
                <a:latin typeface="Tahoma" panose="020B0604030504040204" pitchFamily="34" charset="0"/>
                <a:ea typeface="Tahoma" panose="020B0604030504040204" pitchFamily="34" charset="0"/>
                <a:cs typeface="Tahoma" panose="020B0604030504040204" pitchFamily="34" charset="0"/>
              </a:defRPr>
            </a:lvl3pPr>
            <a:lvl4pPr marL="539986" indent="0">
              <a:buFontTx/>
              <a:buNone/>
              <a:defRPr sz="2400" b="1">
                <a:latin typeface="Tahoma" panose="020B0604030504040204" pitchFamily="34" charset="0"/>
                <a:ea typeface="Tahoma" panose="020B0604030504040204" pitchFamily="34" charset="0"/>
                <a:cs typeface="Tahoma" panose="020B0604030504040204" pitchFamily="34" charset="0"/>
              </a:defRPr>
            </a:lvl4pPr>
            <a:lvl5pPr marL="719982" indent="0">
              <a:buFontTx/>
              <a:buNone/>
              <a:defRPr sz="2400" b="1">
                <a:latin typeface="Tahoma" panose="020B0604030504040204" pitchFamily="34" charset="0"/>
                <a:ea typeface="Tahoma" panose="020B0604030504040204" pitchFamily="34" charset="0"/>
                <a:cs typeface="Tahoma" panose="020B0604030504040204" pitchFamily="34" charset="0"/>
              </a:defRPr>
            </a:lvl5pPr>
          </a:lstStyle>
          <a:p>
            <a:pPr lvl="0"/>
            <a:r>
              <a:rPr lang="en-US"/>
              <a:t>Click</a:t>
            </a:r>
          </a:p>
        </p:txBody>
      </p:sp>
      <p:sp>
        <p:nvSpPr>
          <p:cNvPr id="103" name="Text Placeholder 11">
            <a:extLst>
              <a:ext uri="{FF2B5EF4-FFF2-40B4-BE49-F238E27FC236}">
                <a16:creationId xmlns:a16="http://schemas.microsoft.com/office/drawing/2014/main" id="{8446E435-D7A8-416E-BBB1-AC15497A2884}"/>
              </a:ext>
            </a:extLst>
          </p:cNvPr>
          <p:cNvSpPr>
            <a:spLocks noGrp="1"/>
          </p:cNvSpPr>
          <p:nvPr>
            <p:ph type="body" sz="quarter" idx="30" hasCustomPrompt="1"/>
          </p:nvPr>
        </p:nvSpPr>
        <p:spPr>
          <a:xfrm>
            <a:off x="3131803" y="4738219"/>
            <a:ext cx="2117859" cy="328838"/>
          </a:xfrm>
          <a:prstGeom prst="rect">
            <a:avLst/>
          </a:prstGeom>
        </p:spPr>
        <p:txBody>
          <a:bodyPr/>
          <a:lstStyle>
            <a:lvl1pPr marL="171450" indent="-171450">
              <a:buFont typeface="Arial" panose="020B0604020202020204" pitchFamily="34" charset="0"/>
              <a:buChar char="•"/>
              <a:defRP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style</a:t>
            </a:r>
          </a:p>
        </p:txBody>
      </p:sp>
      <p:grpSp>
        <p:nvGrpSpPr>
          <p:cNvPr id="104" name="Group">
            <a:extLst>
              <a:ext uri="{FF2B5EF4-FFF2-40B4-BE49-F238E27FC236}">
                <a16:creationId xmlns:a16="http://schemas.microsoft.com/office/drawing/2014/main" id="{ED79FBAD-C642-4267-8CDB-24CC2C95E336}"/>
              </a:ext>
            </a:extLst>
          </p:cNvPr>
          <p:cNvGrpSpPr/>
          <p:nvPr userDrawn="1"/>
        </p:nvGrpSpPr>
        <p:grpSpPr>
          <a:xfrm>
            <a:off x="3062095" y="5297564"/>
            <a:ext cx="2258588" cy="1041814"/>
            <a:chOff x="12700" y="1166279"/>
            <a:chExt cx="6706791" cy="6886130"/>
          </a:xfrm>
        </p:grpSpPr>
        <p:pic>
          <p:nvPicPr>
            <p:cNvPr id="105" name="Image" descr="Image">
              <a:extLst>
                <a:ext uri="{FF2B5EF4-FFF2-40B4-BE49-F238E27FC236}">
                  <a16:creationId xmlns:a16="http://schemas.microsoft.com/office/drawing/2014/main" id="{9F6EEA36-1C08-49EC-A8C5-B0132DD262E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2700" y="1166279"/>
              <a:ext cx="6706791" cy="6886130"/>
            </a:xfrm>
            <a:prstGeom prst="rect">
              <a:avLst/>
            </a:prstGeom>
            <a:ln w="25400" cap="flat">
              <a:noFill/>
              <a:miter lim="400000"/>
            </a:ln>
            <a:effectLst>
              <a:outerShdw blurRad="508000" dir="5400000" rotWithShape="0">
                <a:srgbClr val="000000">
                  <a:alpha val="20000"/>
                </a:srgbClr>
              </a:outerShdw>
            </a:effectLst>
          </p:spPr>
        </p:pic>
        <p:pic>
          <p:nvPicPr>
            <p:cNvPr id="106" name="Image" descr="Image">
              <a:extLst>
                <a:ext uri="{FF2B5EF4-FFF2-40B4-BE49-F238E27FC236}">
                  <a16:creationId xmlns:a16="http://schemas.microsoft.com/office/drawing/2014/main" id="{552CEA6E-1202-44E4-A9E5-7FCABC1590F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00" y="4427212"/>
              <a:ext cx="6706791" cy="3042870"/>
            </a:xfrm>
            <a:prstGeom prst="rect">
              <a:avLst/>
            </a:prstGeom>
            <a:ln w="12700" cap="flat">
              <a:noFill/>
              <a:miter lim="400000"/>
            </a:ln>
            <a:effectLst/>
          </p:spPr>
        </p:pic>
      </p:grpSp>
      <p:sp>
        <p:nvSpPr>
          <p:cNvPr id="107" name="Text Placeholder 13">
            <a:extLst>
              <a:ext uri="{FF2B5EF4-FFF2-40B4-BE49-F238E27FC236}">
                <a16:creationId xmlns:a16="http://schemas.microsoft.com/office/drawing/2014/main" id="{17612654-B4D0-43C5-8E23-B3C0D9A3FE0E}"/>
              </a:ext>
            </a:extLst>
          </p:cNvPr>
          <p:cNvSpPr>
            <a:spLocks noGrp="1"/>
          </p:cNvSpPr>
          <p:nvPr>
            <p:ph type="body" sz="quarter" idx="31"/>
          </p:nvPr>
        </p:nvSpPr>
        <p:spPr>
          <a:xfrm>
            <a:off x="3131804" y="5441408"/>
            <a:ext cx="2117858" cy="383338"/>
          </a:xfrm>
          <a:prstGeom prst="rect">
            <a:avLst/>
          </a:prstGeom>
        </p:spPr>
        <p:txBody>
          <a:bodyPr/>
          <a:lstStyle>
            <a:lvl1pPr marL="0" indent="0">
              <a:buFontTx/>
              <a:buNone/>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79995" indent="0">
              <a:buFontTx/>
              <a:buNone/>
              <a:defRPr sz="2400" b="1">
                <a:latin typeface="Tahoma" panose="020B0604030504040204" pitchFamily="34" charset="0"/>
                <a:ea typeface="Tahoma" panose="020B0604030504040204" pitchFamily="34" charset="0"/>
                <a:cs typeface="Tahoma" panose="020B0604030504040204" pitchFamily="34" charset="0"/>
              </a:defRPr>
            </a:lvl2pPr>
            <a:lvl3pPr marL="359991" indent="0">
              <a:buFontTx/>
              <a:buNone/>
              <a:defRPr sz="2400" b="1">
                <a:latin typeface="Tahoma" panose="020B0604030504040204" pitchFamily="34" charset="0"/>
                <a:ea typeface="Tahoma" panose="020B0604030504040204" pitchFamily="34" charset="0"/>
                <a:cs typeface="Tahoma" panose="020B0604030504040204" pitchFamily="34" charset="0"/>
              </a:defRPr>
            </a:lvl3pPr>
            <a:lvl4pPr marL="539986" indent="0">
              <a:buFontTx/>
              <a:buNone/>
              <a:defRPr sz="2400" b="1">
                <a:latin typeface="Tahoma" panose="020B0604030504040204" pitchFamily="34" charset="0"/>
                <a:ea typeface="Tahoma" panose="020B0604030504040204" pitchFamily="34" charset="0"/>
                <a:cs typeface="Tahoma" panose="020B0604030504040204" pitchFamily="34" charset="0"/>
              </a:defRPr>
            </a:lvl4pPr>
            <a:lvl5pPr marL="719982" indent="0">
              <a:buFontTx/>
              <a:buNone/>
              <a:defRPr sz="2400" b="1">
                <a:latin typeface="Tahoma" panose="020B0604030504040204" pitchFamily="34" charset="0"/>
                <a:ea typeface="Tahoma" panose="020B0604030504040204" pitchFamily="34" charset="0"/>
                <a:cs typeface="Tahoma" panose="020B0604030504040204" pitchFamily="34" charset="0"/>
              </a:defRPr>
            </a:lvl5pPr>
          </a:lstStyle>
          <a:p>
            <a:pPr lvl="0"/>
            <a:r>
              <a:rPr lang="en-US"/>
              <a:t>Click</a:t>
            </a:r>
          </a:p>
        </p:txBody>
      </p:sp>
      <p:sp>
        <p:nvSpPr>
          <p:cNvPr id="108" name="Text Placeholder 11">
            <a:extLst>
              <a:ext uri="{FF2B5EF4-FFF2-40B4-BE49-F238E27FC236}">
                <a16:creationId xmlns:a16="http://schemas.microsoft.com/office/drawing/2014/main" id="{6A7390FD-C46D-4DE1-931C-26B0F22621DB}"/>
              </a:ext>
            </a:extLst>
          </p:cNvPr>
          <p:cNvSpPr>
            <a:spLocks noGrp="1"/>
          </p:cNvSpPr>
          <p:nvPr>
            <p:ph type="body" sz="quarter" idx="32" hasCustomPrompt="1"/>
          </p:nvPr>
        </p:nvSpPr>
        <p:spPr>
          <a:xfrm>
            <a:off x="3131803" y="5922440"/>
            <a:ext cx="2117859" cy="328838"/>
          </a:xfrm>
          <a:prstGeom prst="rect">
            <a:avLst/>
          </a:prstGeom>
        </p:spPr>
        <p:txBody>
          <a:bodyPr/>
          <a:lstStyle>
            <a:lvl1pPr marL="171450" indent="-171450">
              <a:buFont typeface="Arial" panose="020B0604020202020204" pitchFamily="34" charset="0"/>
              <a:buChar char="•"/>
              <a:defRP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style</a:t>
            </a:r>
          </a:p>
        </p:txBody>
      </p:sp>
    </p:spTree>
    <p:extLst>
      <p:ext uri="{BB962C8B-B14F-4D97-AF65-F5344CB8AC3E}">
        <p14:creationId xmlns:p14="http://schemas.microsoft.com/office/powerpoint/2010/main" val="2390456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GE Customers">
    <p:spTree>
      <p:nvGrpSpPr>
        <p:cNvPr id="1" name=""/>
        <p:cNvGrpSpPr/>
        <p:nvPr/>
      </p:nvGrpSpPr>
      <p:grpSpPr>
        <a:xfrm>
          <a:off x="0" y="0"/>
          <a:ext cx="0" cy="0"/>
          <a:chOff x="0" y="0"/>
          <a:chExt cx="0" cy="0"/>
        </a:xfrm>
      </p:grpSpPr>
      <p:pic>
        <p:nvPicPr>
          <p:cNvPr id="4" name="Picture Placeholder 130" descr="A picture containing food&#10;&#10;Description automatically generated">
            <a:extLst>
              <a:ext uri="{FF2B5EF4-FFF2-40B4-BE49-F238E27FC236}">
                <a16:creationId xmlns:a16="http://schemas.microsoft.com/office/drawing/2014/main" id="{67E0656C-5F1F-47A6-B6FB-2CE3950340C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3454" t="-9827" r="-3454" b="-9827"/>
          <a:stretch/>
        </p:blipFill>
        <p:spPr>
          <a:xfrm>
            <a:off x="6203947" y="1523987"/>
            <a:ext cx="1716621" cy="635472"/>
          </a:xfrm>
          <a:prstGeom prst="rect">
            <a:avLst/>
          </a:prstGeom>
          <a:solidFill>
            <a:schemeClr val="bg1"/>
          </a:solidFill>
        </p:spPr>
      </p:pic>
      <p:pic>
        <p:nvPicPr>
          <p:cNvPr id="5" name="Picture Placeholder 142">
            <a:extLst>
              <a:ext uri="{FF2B5EF4-FFF2-40B4-BE49-F238E27FC236}">
                <a16:creationId xmlns:a16="http://schemas.microsoft.com/office/drawing/2014/main" id="{1C423EEC-5263-4014-AD75-07C3543CB75E}"/>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2102" t="-44057" r="-2102" b="-44057"/>
          <a:stretch/>
        </p:blipFill>
        <p:spPr>
          <a:xfrm>
            <a:off x="8078896" y="1523987"/>
            <a:ext cx="1716621" cy="635472"/>
          </a:xfrm>
          <a:prstGeom prst="rect">
            <a:avLst/>
          </a:prstGeom>
          <a:solidFill>
            <a:schemeClr val="bg1"/>
          </a:solidFill>
        </p:spPr>
      </p:pic>
      <p:pic>
        <p:nvPicPr>
          <p:cNvPr id="6" name="Picture Placeholder 154" descr="A close up of a sign&#10;&#10;Description automatically generated">
            <a:extLst>
              <a:ext uri="{FF2B5EF4-FFF2-40B4-BE49-F238E27FC236}">
                <a16:creationId xmlns:a16="http://schemas.microsoft.com/office/drawing/2014/main" id="{511C1A35-483C-4842-B64B-AFEAA3FBD98A}"/>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28586" t="-4809" r="-32431"/>
          <a:stretch/>
        </p:blipFill>
        <p:spPr>
          <a:xfrm>
            <a:off x="9974342" y="1523987"/>
            <a:ext cx="1716621" cy="635472"/>
          </a:xfrm>
          <a:prstGeom prst="rect">
            <a:avLst/>
          </a:prstGeom>
          <a:solidFill>
            <a:schemeClr val="bg1"/>
          </a:solidFill>
        </p:spPr>
      </p:pic>
      <p:pic>
        <p:nvPicPr>
          <p:cNvPr id="7" name="Picture Placeholder 106" descr="A close up of a sign&#10;&#10;Description automatically generated">
            <a:extLst>
              <a:ext uri="{FF2B5EF4-FFF2-40B4-BE49-F238E27FC236}">
                <a16:creationId xmlns:a16="http://schemas.microsoft.com/office/drawing/2014/main" id="{8DAA02CB-EE8E-47B3-93D2-02C4C16740B2}"/>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l="-95294" t="-3714" r="-95294" b="-3714"/>
          <a:stretch/>
        </p:blipFill>
        <p:spPr>
          <a:xfrm>
            <a:off x="2454051" y="2256573"/>
            <a:ext cx="1716621" cy="635472"/>
          </a:xfrm>
          <a:prstGeom prst="rect">
            <a:avLst/>
          </a:prstGeom>
          <a:solidFill>
            <a:schemeClr val="bg1"/>
          </a:solidFill>
        </p:spPr>
      </p:pic>
      <p:pic>
        <p:nvPicPr>
          <p:cNvPr id="8" name="Picture Placeholder 120" descr="A picture containing food, drawing&#10;&#10;Description automatically generated">
            <a:extLst>
              <a:ext uri="{FF2B5EF4-FFF2-40B4-BE49-F238E27FC236}">
                <a16:creationId xmlns:a16="http://schemas.microsoft.com/office/drawing/2014/main" id="{E09EFAF0-2FE5-49EA-BF25-0F7D8EDF415A}"/>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l="-19016" t="-3224" r="-19016"/>
          <a:stretch/>
        </p:blipFill>
        <p:spPr>
          <a:xfrm>
            <a:off x="4328999" y="2256573"/>
            <a:ext cx="1716621" cy="635472"/>
          </a:xfrm>
          <a:prstGeom prst="rect">
            <a:avLst/>
          </a:prstGeom>
          <a:solidFill>
            <a:schemeClr val="bg1"/>
          </a:solidFill>
        </p:spPr>
      </p:pic>
      <p:pic>
        <p:nvPicPr>
          <p:cNvPr id="9" name="Picture Placeholder 132">
            <a:extLst>
              <a:ext uri="{FF2B5EF4-FFF2-40B4-BE49-F238E27FC236}">
                <a16:creationId xmlns:a16="http://schemas.microsoft.com/office/drawing/2014/main" id="{0EDBAEB1-8CB1-4151-A2D0-1798DA898384}"/>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t="-77418" r="-5697" b="-77418"/>
          <a:stretch/>
        </p:blipFill>
        <p:spPr>
          <a:xfrm>
            <a:off x="6203947" y="2256573"/>
            <a:ext cx="1716621" cy="635472"/>
          </a:xfrm>
          <a:prstGeom prst="rect">
            <a:avLst/>
          </a:prstGeom>
          <a:solidFill>
            <a:schemeClr val="bg1"/>
          </a:solidFill>
        </p:spPr>
      </p:pic>
      <p:pic>
        <p:nvPicPr>
          <p:cNvPr id="10" name="Picture Placeholder 144">
            <a:extLst>
              <a:ext uri="{FF2B5EF4-FFF2-40B4-BE49-F238E27FC236}">
                <a16:creationId xmlns:a16="http://schemas.microsoft.com/office/drawing/2014/main" id="{E5091308-481B-4F9D-A43A-AEAAE5EBF8A9}"/>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l="-4720" t="-40382" r="-5059" b="-23642"/>
          <a:stretch/>
        </p:blipFill>
        <p:spPr>
          <a:xfrm>
            <a:off x="8078896" y="2256573"/>
            <a:ext cx="1716621" cy="635472"/>
          </a:xfrm>
          <a:prstGeom prst="rect">
            <a:avLst/>
          </a:prstGeom>
          <a:solidFill>
            <a:schemeClr val="bg1"/>
          </a:solidFill>
        </p:spPr>
      </p:pic>
      <p:pic>
        <p:nvPicPr>
          <p:cNvPr id="11" name="Picture Placeholder 156">
            <a:extLst>
              <a:ext uri="{FF2B5EF4-FFF2-40B4-BE49-F238E27FC236}">
                <a16:creationId xmlns:a16="http://schemas.microsoft.com/office/drawing/2014/main" id="{F64D44D0-826E-4365-9FC5-2BFF81CCD83D}"/>
              </a:ext>
            </a:extLst>
          </p:cNvPr>
          <p:cNvPicPr>
            <a:picLocks noChangeAspect="1"/>
          </p:cNvPicPr>
          <p:nvPr userDrawn="1"/>
        </p:nvPicPr>
        <p:blipFill>
          <a:blip r:embed="rId9" cstate="hqprint">
            <a:extLst>
              <a:ext uri="{28A0092B-C50C-407E-A947-70E740481C1C}">
                <a14:useLocalDpi xmlns:a14="http://schemas.microsoft.com/office/drawing/2010/main"/>
              </a:ext>
            </a:extLst>
          </a:blip>
          <a:srcRect/>
          <a:stretch>
            <a:fillRect/>
          </a:stretch>
        </p:blipFill>
        <p:spPr>
          <a:xfrm>
            <a:off x="9953844" y="2256573"/>
            <a:ext cx="1716621" cy="635472"/>
          </a:xfrm>
          <a:prstGeom prst="rect">
            <a:avLst/>
          </a:prstGeom>
          <a:solidFill>
            <a:schemeClr val="bg1"/>
          </a:solidFill>
        </p:spPr>
      </p:pic>
      <p:pic>
        <p:nvPicPr>
          <p:cNvPr id="12" name="Picture Placeholder 108">
            <a:extLst>
              <a:ext uri="{FF2B5EF4-FFF2-40B4-BE49-F238E27FC236}">
                <a16:creationId xmlns:a16="http://schemas.microsoft.com/office/drawing/2014/main" id="{F0DA3E56-E7E3-4815-BEE8-CCF43F1A6DB7}"/>
              </a:ext>
            </a:extLst>
          </p:cNvPr>
          <p:cNvPicPr>
            <a:picLocks noChangeAspect="1"/>
          </p:cNvPicPr>
          <p:nvPr userDrawn="1"/>
        </p:nvPicPr>
        <p:blipFill rotWithShape="1">
          <a:blip r:embed="rId10" cstate="hqprint">
            <a:extLst>
              <a:ext uri="{28A0092B-C50C-407E-A947-70E740481C1C}">
                <a14:useLocalDpi xmlns:a14="http://schemas.microsoft.com/office/drawing/2010/main"/>
              </a:ext>
            </a:extLst>
          </a:blip>
          <a:srcRect l="-6290" t="-41423" r="-6290" b="-41423"/>
          <a:stretch/>
        </p:blipFill>
        <p:spPr>
          <a:xfrm>
            <a:off x="2454051" y="2989159"/>
            <a:ext cx="1716621" cy="635472"/>
          </a:xfrm>
          <a:prstGeom prst="rect">
            <a:avLst/>
          </a:prstGeom>
          <a:solidFill>
            <a:schemeClr val="bg1"/>
          </a:solidFill>
        </p:spPr>
      </p:pic>
      <p:pic>
        <p:nvPicPr>
          <p:cNvPr id="14" name="Picture Placeholder 134">
            <a:extLst>
              <a:ext uri="{FF2B5EF4-FFF2-40B4-BE49-F238E27FC236}">
                <a16:creationId xmlns:a16="http://schemas.microsoft.com/office/drawing/2014/main" id="{F3AD9863-A657-43CA-A854-50522A44DE43}"/>
              </a:ext>
            </a:extLst>
          </p:cNvPr>
          <p:cNvPicPr>
            <a:picLocks noChangeAspect="1"/>
          </p:cNvPicPr>
          <p:nvPr userDrawn="1"/>
        </p:nvPicPr>
        <p:blipFill rotWithShape="1">
          <a:blip r:embed="rId11" cstate="hqprint">
            <a:extLst>
              <a:ext uri="{28A0092B-C50C-407E-A947-70E740481C1C}">
                <a14:useLocalDpi xmlns:a14="http://schemas.microsoft.com/office/drawing/2010/main"/>
              </a:ext>
            </a:extLst>
          </a:blip>
          <a:srcRect l="-22217" t="-4086" r="-22217" b="-4086"/>
          <a:stretch/>
        </p:blipFill>
        <p:spPr>
          <a:xfrm>
            <a:off x="6203947" y="2989159"/>
            <a:ext cx="1716621" cy="635472"/>
          </a:xfrm>
          <a:prstGeom prst="rect">
            <a:avLst/>
          </a:prstGeom>
          <a:solidFill>
            <a:schemeClr val="bg1"/>
          </a:solidFill>
        </p:spPr>
      </p:pic>
      <p:pic>
        <p:nvPicPr>
          <p:cNvPr id="15" name="Picture Placeholder 152" descr="A picture containing drawing, table&#10;&#10;Description automatically generated">
            <a:extLst>
              <a:ext uri="{FF2B5EF4-FFF2-40B4-BE49-F238E27FC236}">
                <a16:creationId xmlns:a16="http://schemas.microsoft.com/office/drawing/2014/main" id="{1F6511E9-2439-4846-9900-34CB9E304AB7}"/>
              </a:ext>
            </a:extLst>
          </p:cNvPr>
          <p:cNvPicPr>
            <a:picLocks noChangeAspect="1"/>
          </p:cNvPicPr>
          <p:nvPr userDrawn="1"/>
        </p:nvPicPr>
        <p:blipFill rotWithShape="1">
          <a:blip r:embed="rId12" cstate="hqprint">
            <a:extLst>
              <a:ext uri="{28A0092B-C50C-407E-A947-70E740481C1C}">
                <a14:useLocalDpi xmlns:a14="http://schemas.microsoft.com/office/drawing/2010/main"/>
              </a:ext>
            </a:extLst>
          </a:blip>
          <a:srcRect l="-39385" t="-2833" r="-39385" b="-8754"/>
          <a:stretch/>
        </p:blipFill>
        <p:spPr>
          <a:xfrm>
            <a:off x="8078896" y="2989159"/>
            <a:ext cx="1716621" cy="635472"/>
          </a:xfrm>
          <a:prstGeom prst="rect">
            <a:avLst/>
          </a:prstGeom>
          <a:solidFill>
            <a:schemeClr val="bg1"/>
          </a:solidFill>
        </p:spPr>
      </p:pic>
      <p:pic>
        <p:nvPicPr>
          <p:cNvPr id="16" name="Picture Placeholder 158" descr="A picture containing drawing&#10;&#10;Description automatically generated">
            <a:extLst>
              <a:ext uri="{FF2B5EF4-FFF2-40B4-BE49-F238E27FC236}">
                <a16:creationId xmlns:a16="http://schemas.microsoft.com/office/drawing/2014/main" id="{05675933-B156-4CEA-B766-E992A63F78AB}"/>
              </a:ext>
            </a:extLst>
          </p:cNvPr>
          <p:cNvPicPr>
            <a:picLocks noChangeAspect="1"/>
          </p:cNvPicPr>
          <p:nvPr userDrawn="1"/>
        </p:nvPicPr>
        <p:blipFill>
          <a:blip r:embed="rId13" cstate="print">
            <a:extLst>
              <a:ext uri="{28A0092B-C50C-407E-A947-70E740481C1C}">
                <a14:useLocalDpi xmlns:a14="http://schemas.microsoft.com/office/drawing/2010/main"/>
              </a:ext>
            </a:extLst>
          </a:blip>
          <a:srcRect t="13600" b="13600"/>
          <a:stretch>
            <a:fillRect/>
          </a:stretch>
        </p:blipFill>
        <p:spPr>
          <a:xfrm>
            <a:off x="9953844" y="2989159"/>
            <a:ext cx="1716621" cy="635472"/>
          </a:xfrm>
          <a:prstGeom prst="rect">
            <a:avLst/>
          </a:prstGeom>
          <a:solidFill>
            <a:schemeClr val="bg1"/>
          </a:solidFill>
        </p:spPr>
      </p:pic>
      <p:pic>
        <p:nvPicPr>
          <p:cNvPr id="17" name="Picture Placeholder 96" descr="A picture containing drawing&#10;&#10;Description automatically generated">
            <a:extLst>
              <a:ext uri="{FF2B5EF4-FFF2-40B4-BE49-F238E27FC236}">
                <a16:creationId xmlns:a16="http://schemas.microsoft.com/office/drawing/2014/main" id="{5F6C90DF-DBE6-4F0F-9E10-5AC7D662890A}"/>
              </a:ext>
            </a:extLst>
          </p:cNvPr>
          <p:cNvPicPr>
            <a:picLocks noChangeAspect="1"/>
          </p:cNvPicPr>
          <p:nvPr userDrawn="1"/>
        </p:nvPicPr>
        <p:blipFill rotWithShape="1">
          <a:blip r:embed="rId14" cstate="hqprint">
            <a:extLst>
              <a:ext uri="{28A0092B-C50C-407E-A947-70E740481C1C}">
                <a14:useLocalDpi xmlns:a14="http://schemas.microsoft.com/office/drawing/2010/main"/>
              </a:ext>
            </a:extLst>
          </a:blip>
          <a:srcRect l="-90103" r="-90103" b="-3586"/>
          <a:stretch/>
        </p:blipFill>
        <p:spPr>
          <a:xfrm>
            <a:off x="579103" y="3721745"/>
            <a:ext cx="1716621" cy="635472"/>
          </a:xfrm>
          <a:prstGeom prst="rect">
            <a:avLst/>
          </a:prstGeom>
          <a:solidFill>
            <a:schemeClr val="bg1"/>
          </a:solidFill>
        </p:spPr>
      </p:pic>
      <p:pic>
        <p:nvPicPr>
          <p:cNvPr id="18" name="Picture Placeholder 110">
            <a:extLst>
              <a:ext uri="{FF2B5EF4-FFF2-40B4-BE49-F238E27FC236}">
                <a16:creationId xmlns:a16="http://schemas.microsoft.com/office/drawing/2014/main" id="{703DED1B-275A-4A97-A4EB-A0B7D30DC384}"/>
              </a:ext>
            </a:extLst>
          </p:cNvPr>
          <p:cNvPicPr>
            <a:picLocks noChangeAspect="1"/>
          </p:cNvPicPr>
          <p:nvPr userDrawn="1"/>
        </p:nvPicPr>
        <p:blipFill rotWithShape="1">
          <a:blip r:embed="rId15" cstate="hqprint">
            <a:extLst>
              <a:ext uri="{28A0092B-C50C-407E-A947-70E740481C1C}">
                <a14:useLocalDpi xmlns:a14="http://schemas.microsoft.com/office/drawing/2010/main"/>
              </a:ext>
            </a:extLst>
          </a:blip>
          <a:srcRect t="-41806" b="-56316"/>
          <a:stretch/>
        </p:blipFill>
        <p:spPr>
          <a:xfrm>
            <a:off x="2454051" y="3721745"/>
            <a:ext cx="1716621" cy="635472"/>
          </a:xfrm>
          <a:prstGeom prst="rect">
            <a:avLst/>
          </a:prstGeom>
          <a:solidFill>
            <a:schemeClr val="bg1"/>
          </a:solidFill>
        </p:spPr>
      </p:pic>
      <p:pic>
        <p:nvPicPr>
          <p:cNvPr id="19" name="Picture Placeholder 124" descr="A picture containing drawing&#10;&#10;Description automatically generated">
            <a:extLst>
              <a:ext uri="{FF2B5EF4-FFF2-40B4-BE49-F238E27FC236}">
                <a16:creationId xmlns:a16="http://schemas.microsoft.com/office/drawing/2014/main" id="{6CD4023A-17CF-46FB-BD89-B670561FB70F}"/>
              </a:ext>
            </a:extLst>
          </p:cNvPr>
          <p:cNvPicPr>
            <a:picLocks noChangeAspect="1"/>
          </p:cNvPicPr>
          <p:nvPr userDrawn="1"/>
        </p:nvPicPr>
        <p:blipFill rotWithShape="1">
          <a:blip r:embed="rId16" cstate="hqprint">
            <a:extLst>
              <a:ext uri="{28A0092B-C50C-407E-A947-70E740481C1C}">
                <a14:useLocalDpi xmlns:a14="http://schemas.microsoft.com/office/drawing/2010/main"/>
              </a:ext>
            </a:extLst>
          </a:blip>
          <a:srcRect l="-8108" t="-2511" r="-8108" b="-2511"/>
          <a:stretch/>
        </p:blipFill>
        <p:spPr>
          <a:xfrm>
            <a:off x="4328999" y="3721745"/>
            <a:ext cx="1716621" cy="635472"/>
          </a:xfrm>
          <a:prstGeom prst="rect">
            <a:avLst/>
          </a:prstGeom>
          <a:solidFill>
            <a:schemeClr val="bg1"/>
          </a:solidFill>
        </p:spPr>
      </p:pic>
      <p:pic>
        <p:nvPicPr>
          <p:cNvPr id="20" name="Picture Placeholder 136" descr="A picture containing object, clock&#10;&#10;Description automatically generated">
            <a:extLst>
              <a:ext uri="{FF2B5EF4-FFF2-40B4-BE49-F238E27FC236}">
                <a16:creationId xmlns:a16="http://schemas.microsoft.com/office/drawing/2014/main" id="{E4E737B8-436C-4347-8537-B786AE4AD8AA}"/>
              </a:ext>
            </a:extLst>
          </p:cNvPr>
          <p:cNvPicPr>
            <a:picLocks noChangeAspect="1"/>
          </p:cNvPicPr>
          <p:nvPr userDrawn="1"/>
        </p:nvPicPr>
        <p:blipFill rotWithShape="1">
          <a:blip r:embed="rId17" cstate="hqprint">
            <a:extLst>
              <a:ext uri="{28A0092B-C50C-407E-A947-70E740481C1C}">
                <a14:useLocalDpi xmlns:a14="http://schemas.microsoft.com/office/drawing/2010/main"/>
              </a:ext>
            </a:extLst>
          </a:blip>
          <a:srcRect l="-97951" r="-97951" b="-1"/>
          <a:stretch/>
        </p:blipFill>
        <p:spPr>
          <a:xfrm>
            <a:off x="6203947" y="3721745"/>
            <a:ext cx="1716621" cy="635472"/>
          </a:xfrm>
          <a:prstGeom prst="rect">
            <a:avLst/>
          </a:prstGeom>
          <a:solidFill>
            <a:schemeClr val="bg1"/>
          </a:solidFill>
        </p:spPr>
      </p:pic>
      <p:pic>
        <p:nvPicPr>
          <p:cNvPr id="22" name="Picture Placeholder 98" descr="A picture containing drawing&#10;&#10;Description automatically generated">
            <a:extLst>
              <a:ext uri="{FF2B5EF4-FFF2-40B4-BE49-F238E27FC236}">
                <a16:creationId xmlns:a16="http://schemas.microsoft.com/office/drawing/2014/main" id="{EC23CE40-C21F-4517-A663-431916A40BFF}"/>
              </a:ext>
            </a:extLst>
          </p:cNvPr>
          <p:cNvPicPr>
            <a:picLocks noChangeAspect="1"/>
          </p:cNvPicPr>
          <p:nvPr userDrawn="1"/>
        </p:nvPicPr>
        <p:blipFill rotWithShape="1">
          <a:blip r:embed="rId18" cstate="hqprint">
            <a:extLst>
              <a:ext uri="{28A0092B-C50C-407E-A947-70E740481C1C}">
                <a14:useLocalDpi xmlns:a14="http://schemas.microsoft.com/office/drawing/2010/main"/>
              </a:ext>
            </a:extLst>
          </a:blip>
          <a:srcRect l="-8546" t="-22325" r="-8546" b="-22325"/>
          <a:stretch/>
        </p:blipFill>
        <p:spPr>
          <a:xfrm>
            <a:off x="579103" y="4454331"/>
            <a:ext cx="1716621" cy="635472"/>
          </a:xfrm>
          <a:prstGeom prst="rect">
            <a:avLst/>
          </a:prstGeom>
          <a:solidFill>
            <a:schemeClr val="bg1"/>
          </a:solidFill>
        </p:spPr>
      </p:pic>
      <p:pic>
        <p:nvPicPr>
          <p:cNvPr id="23" name="Picture Placeholder 114" descr="A picture containing drawing&#10;&#10;Description automatically generated">
            <a:extLst>
              <a:ext uri="{FF2B5EF4-FFF2-40B4-BE49-F238E27FC236}">
                <a16:creationId xmlns:a16="http://schemas.microsoft.com/office/drawing/2014/main" id="{23B717CB-C929-4C52-998A-985EE2AC6693}"/>
              </a:ext>
            </a:extLst>
          </p:cNvPr>
          <p:cNvPicPr>
            <a:picLocks noChangeAspect="1"/>
          </p:cNvPicPr>
          <p:nvPr userDrawn="1"/>
        </p:nvPicPr>
        <p:blipFill rotWithShape="1">
          <a:blip r:embed="rId19" cstate="hqprint">
            <a:extLst>
              <a:ext uri="{28A0092B-C50C-407E-A947-70E740481C1C}">
                <a14:useLocalDpi xmlns:a14="http://schemas.microsoft.com/office/drawing/2010/main"/>
              </a:ext>
            </a:extLst>
          </a:blip>
          <a:srcRect l="-84594" r="-62173"/>
          <a:stretch/>
        </p:blipFill>
        <p:spPr>
          <a:xfrm>
            <a:off x="2454051" y="4454331"/>
            <a:ext cx="1716621" cy="635472"/>
          </a:xfrm>
          <a:prstGeom prst="rect">
            <a:avLst/>
          </a:prstGeom>
          <a:solidFill>
            <a:schemeClr val="bg1"/>
          </a:solidFill>
        </p:spPr>
      </p:pic>
      <p:pic>
        <p:nvPicPr>
          <p:cNvPr id="24" name="Picture Placeholder 126">
            <a:extLst>
              <a:ext uri="{FF2B5EF4-FFF2-40B4-BE49-F238E27FC236}">
                <a16:creationId xmlns:a16="http://schemas.microsoft.com/office/drawing/2014/main" id="{59A8B0E6-E9C0-4C54-932A-9183EEF75B77}"/>
              </a:ext>
            </a:extLst>
          </p:cNvPr>
          <p:cNvPicPr>
            <a:picLocks noChangeAspect="1"/>
          </p:cNvPicPr>
          <p:nvPr userDrawn="1"/>
        </p:nvPicPr>
        <p:blipFill rotWithShape="1">
          <a:blip r:embed="rId20" cstate="hqprint">
            <a:extLst>
              <a:ext uri="{28A0092B-C50C-407E-A947-70E740481C1C}">
                <a14:useLocalDpi xmlns:a14="http://schemas.microsoft.com/office/drawing/2010/main"/>
              </a:ext>
            </a:extLst>
          </a:blip>
          <a:srcRect t="-36508" r="-2122" b="-36508"/>
          <a:stretch/>
        </p:blipFill>
        <p:spPr>
          <a:xfrm>
            <a:off x="4328999" y="4454331"/>
            <a:ext cx="1716621" cy="635472"/>
          </a:xfrm>
          <a:prstGeom prst="rect">
            <a:avLst/>
          </a:prstGeom>
          <a:solidFill>
            <a:schemeClr val="bg1"/>
          </a:solidFill>
        </p:spPr>
      </p:pic>
      <p:pic>
        <p:nvPicPr>
          <p:cNvPr id="25" name="Picture Placeholder 138" descr="A picture containing object, light&#10;&#10;Description automatically generated">
            <a:extLst>
              <a:ext uri="{FF2B5EF4-FFF2-40B4-BE49-F238E27FC236}">
                <a16:creationId xmlns:a16="http://schemas.microsoft.com/office/drawing/2014/main" id="{B62CCAFD-E4A5-457E-92E0-D1EB676BF344}"/>
              </a:ext>
            </a:extLst>
          </p:cNvPr>
          <p:cNvPicPr>
            <a:picLocks noChangeAspect="1"/>
          </p:cNvPicPr>
          <p:nvPr userDrawn="1"/>
        </p:nvPicPr>
        <p:blipFill rotWithShape="1">
          <a:blip r:embed="rId21" cstate="hqprint">
            <a:extLst>
              <a:ext uri="{28A0092B-C50C-407E-A947-70E740481C1C}">
                <a14:useLocalDpi xmlns:a14="http://schemas.microsoft.com/office/drawing/2010/main"/>
              </a:ext>
            </a:extLst>
          </a:blip>
          <a:srcRect l="-72802" t="-4911" r="-40177" b="-4911"/>
          <a:stretch/>
        </p:blipFill>
        <p:spPr>
          <a:xfrm>
            <a:off x="6203947" y="4454331"/>
            <a:ext cx="1716621" cy="635472"/>
          </a:xfrm>
          <a:prstGeom prst="rect">
            <a:avLst/>
          </a:prstGeom>
          <a:solidFill>
            <a:schemeClr val="bg1"/>
          </a:solidFill>
        </p:spPr>
      </p:pic>
      <p:pic>
        <p:nvPicPr>
          <p:cNvPr id="26" name="Picture Placeholder 148">
            <a:extLst>
              <a:ext uri="{FF2B5EF4-FFF2-40B4-BE49-F238E27FC236}">
                <a16:creationId xmlns:a16="http://schemas.microsoft.com/office/drawing/2014/main" id="{2CD50C85-84F9-432A-B315-73A67AE57935}"/>
              </a:ext>
            </a:extLst>
          </p:cNvPr>
          <p:cNvPicPr>
            <a:picLocks noChangeAspect="1"/>
          </p:cNvPicPr>
          <p:nvPr userDrawn="1"/>
        </p:nvPicPr>
        <p:blipFill>
          <a:blip r:embed="rId22" cstate="print">
            <a:extLst>
              <a:ext uri="{28A0092B-C50C-407E-A947-70E740481C1C}">
                <a14:useLocalDpi xmlns:a14="http://schemas.microsoft.com/office/drawing/2010/main"/>
              </a:ext>
            </a:extLst>
          </a:blip>
          <a:srcRect l="813" r="813"/>
          <a:stretch>
            <a:fillRect/>
          </a:stretch>
        </p:blipFill>
        <p:spPr>
          <a:xfrm>
            <a:off x="8078896" y="4454331"/>
            <a:ext cx="1716621" cy="635472"/>
          </a:xfrm>
          <a:prstGeom prst="rect">
            <a:avLst/>
          </a:prstGeom>
          <a:solidFill>
            <a:schemeClr val="bg1"/>
          </a:solidFill>
        </p:spPr>
      </p:pic>
      <p:pic>
        <p:nvPicPr>
          <p:cNvPr id="28" name="Picture Placeholder 116">
            <a:extLst>
              <a:ext uri="{FF2B5EF4-FFF2-40B4-BE49-F238E27FC236}">
                <a16:creationId xmlns:a16="http://schemas.microsoft.com/office/drawing/2014/main" id="{647A793D-1239-441D-AD4B-2D7EAC188B34}"/>
              </a:ext>
            </a:extLst>
          </p:cNvPr>
          <p:cNvPicPr>
            <a:picLocks noChangeAspect="1"/>
          </p:cNvPicPr>
          <p:nvPr userDrawn="1"/>
        </p:nvPicPr>
        <p:blipFill rotWithShape="1">
          <a:blip r:embed="rId23" cstate="hqprint">
            <a:extLst>
              <a:ext uri="{28A0092B-C50C-407E-A947-70E740481C1C}">
                <a14:useLocalDpi xmlns:a14="http://schemas.microsoft.com/office/drawing/2010/main"/>
              </a:ext>
            </a:extLst>
          </a:blip>
          <a:srcRect t="-37307" b="-37307"/>
          <a:stretch/>
        </p:blipFill>
        <p:spPr>
          <a:xfrm>
            <a:off x="2454051" y="5186915"/>
            <a:ext cx="1716621" cy="635472"/>
          </a:xfrm>
          <a:prstGeom prst="rect">
            <a:avLst/>
          </a:prstGeom>
          <a:solidFill>
            <a:schemeClr val="bg1"/>
          </a:solidFill>
        </p:spPr>
      </p:pic>
      <p:pic>
        <p:nvPicPr>
          <p:cNvPr id="30" name="Picture Placeholder 140">
            <a:extLst>
              <a:ext uri="{FF2B5EF4-FFF2-40B4-BE49-F238E27FC236}">
                <a16:creationId xmlns:a16="http://schemas.microsoft.com/office/drawing/2014/main" id="{CEAE6720-AE15-4911-B9CB-9B0929FD3470}"/>
              </a:ext>
            </a:extLst>
          </p:cNvPr>
          <p:cNvPicPr>
            <a:picLocks noChangeAspect="1"/>
          </p:cNvPicPr>
          <p:nvPr userDrawn="1"/>
        </p:nvPicPr>
        <p:blipFill rotWithShape="1">
          <a:blip r:embed="rId24" cstate="hqprint">
            <a:extLst>
              <a:ext uri="{28A0092B-C50C-407E-A947-70E740481C1C}">
                <a14:useLocalDpi xmlns:a14="http://schemas.microsoft.com/office/drawing/2010/main"/>
              </a:ext>
            </a:extLst>
          </a:blip>
          <a:srcRect t="-38552" b="-38552"/>
          <a:stretch/>
        </p:blipFill>
        <p:spPr>
          <a:xfrm>
            <a:off x="6203947" y="5186915"/>
            <a:ext cx="1716621" cy="635472"/>
          </a:xfrm>
          <a:prstGeom prst="rect">
            <a:avLst/>
          </a:prstGeom>
          <a:solidFill>
            <a:schemeClr val="bg1"/>
          </a:solidFill>
        </p:spPr>
      </p:pic>
      <p:pic>
        <p:nvPicPr>
          <p:cNvPr id="32" name="Picture Placeholder 90" descr="A picture containing drawing&#10;&#10;Description automatically generated">
            <a:extLst>
              <a:ext uri="{FF2B5EF4-FFF2-40B4-BE49-F238E27FC236}">
                <a16:creationId xmlns:a16="http://schemas.microsoft.com/office/drawing/2014/main" id="{BDAB2ED5-B376-4BF6-A6A9-B2C1889C0C01}"/>
              </a:ext>
            </a:extLst>
          </p:cNvPr>
          <p:cNvPicPr>
            <a:picLocks noChangeAspect="1"/>
          </p:cNvPicPr>
          <p:nvPr userDrawn="1"/>
        </p:nvPicPr>
        <p:blipFill rotWithShape="1">
          <a:blip r:embed="rId25" cstate="hqprint">
            <a:extLst>
              <a:ext uri="{28A0092B-C50C-407E-A947-70E740481C1C}">
                <a14:useLocalDpi xmlns:a14="http://schemas.microsoft.com/office/drawing/2010/main"/>
              </a:ext>
            </a:extLst>
          </a:blip>
          <a:srcRect l="-90297" t="-5191" r="-108290" b="-5191"/>
          <a:stretch/>
        </p:blipFill>
        <p:spPr>
          <a:xfrm>
            <a:off x="579103" y="2256573"/>
            <a:ext cx="1716621" cy="635472"/>
          </a:xfrm>
          <a:prstGeom prst="rect">
            <a:avLst/>
          </a:prstGeom>
          <a:solidFill>
            <a:schemeClr val="bg1"/>
          </a:solidFill>
        </p:spPr>
      </p:pic>
      <p:pic>
        <p:nvPicPr>
          <p:cNvPr id="33" name="Picture Placeholder 94" descr="A close up of a logo&#10;&#10;Description automatically generated">
            <a:extLst>
              <a:ext uri="{FF2B5EF4-FFF2-40B4-BE49-F238E27FC236}">
                <a16:creationId xmlns:a16="http://schemas.microsoft.com/office/drawing/2014/main" id="{DBB8C7EE-3D5D-4E45-9F5D-BEC43F2AFFFE}"/>
              </a:ext>
            </a:extLst>
          </p:cNvPr>
          <p:cNvPicPr>
            <a:picLocks noChangeAspect="1"/>
          </p:cNvPicPr>
          <p:nvPr userDrawn="1"/>
        </p:nvPicPr>
        <p:blipFill rotWithShape="1">
          <a:blip r:embed="rId26" cstate="hqprint">
            <a:extLst>
              <a:ext uri="{28A0092B-C50C-407E-A947-70E740481C1C}">
                <a14:useLocalDpi xmlns:a14="http://schemas.microsoft.com/office/drawing/2010/main"/>
              </a:ext>
            </a:extLst>
          </a:blip>
          <a:srcRect l="-4473" t="-67003" r="-4473" b="-67003"/>
          <a:stretch/>
        </p:blipFill>
        <p:spPr>
          <a:xfrm>
            <a:off x="579103" y="2989159"/>
            <a:ext cx="1716621" cy="635472"/>
          </a:xfrm>
          <a:prstGeom prst="rect">
            <a:avLst/>
          </a:prstGeom>
          <a:solidFill>
            <a:schemeClr val="bg1"/>
          </a:solidFill>
        </p:spPr>
      </p:pic>
      <p:pic>
        <p:nvPicPr>
          <p:cNvPr id="34" name="Picture Placeholder 88" descr="A picture containing drawing&#10;&#10;Description automatically generated">
            <a:extLst>
              <a:ext uri="{FF2B5EF4-FFF2-40B4-BE49-F238E27FC236}">
                <a16:creationId xmlns:a16="http://schemas.microsoft.com/office/drawing/2014/main" id="{A362CD6A-E96F-4054-B7FE-24897CE2A6FD}"/>
              </a:ext>
            </a:extLst>
          </p:cNvPr>
          <p:cNvPicPr>
            <a:picLocks noChangeAspect="1"/>
          </p:cNvPicPr>
          <p:nvPr userDrawn="1"/>
        </p:nvPicPr>
        <p:blipFill rotWithShape="1">
          <a:blip r:embed="rId27" cstate="hqprint">
            <a:extLst>
              <a:ext uri="{28A0092B-C50C-407E-A947-70E740481C1C}">
                <a14:useLocalDpi xmlns:a14="http://schemas.microsoft.com/office/drawing/2010/main"/>
              </a:ext>
            </a:extLst>
          </a:blip>
          <a:srcRect l="-2628" t="-47913" r="-2628" b="-47913"/>
          <a:stretch/>
        </p:blipFill>
        <p:spPr>
          <a:xfrm>
            <a:off x="579103" y="1523987"/>
            <a:ext cx="1716621" cy="635472"/>
          </a:xfrm>
          <a:prstGeom prst="rect">
            <a:avLst/>
          </a:prstGeom>
          <a:solidFill>
            <a:schemeClr val="bg1"/>
          </a:solidFill>
        </p:spPr>
      </p:pic>
      <p:pic>
        <p:nvPicPr>
          <p:cNvPr id="35" name="Picture Placeholder 104">
            <a:extLst>
              <a:ext uri="{FF2B5EF4-FFF2-40B4-BE49-F238E27FC236}">
                <a16:creationId xmlns:a16="http://schemas.microsoft.com/office/drawing/2014/main" id="{BF48645D-EB86-474E-83A6-2D7566CD5D9C}"/>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2821" t="-19912" r="-2821" b="-19912"/>
          <a:stretch/>
        </p:blipFill>
        <p:spPr>
          <a:xfrm>
            <a:off x="2454051" y="1523987"/>
            <a:ext cx="1716621" cy="635472"/>
          </a:xfrm>
          <a:prstGeom prst="rect">
            <a:avLst/>
          </a:prstGeom>
          <a:solidFill>
            <a:schemeClr val="bg1"/>
          </a:solidFill>
        </p:spPr>
      </p:pic>
      <p:sp>
        <p:nvSpPr>
          <p:cNvPr id="36" name="Title Placeholder 1">
            <a:extLst>
              <a:ext uri="{FF2B5EF4-FFF2-40B4-BE49-F238E27FC236}">
                <a16:creationId xmlns:a16="http://schemas.microsoft.com/office/drawing/2014/main" id="{02A32701-1B4D-47EF-8364-1A3F28467BC1}"/>
              </a:ext>
            </a:extLst>
          </p:cNvPr>
          <p:cNvSpPr>
            <a:spLocks noGrp="1"/>
          </p:cNvSpPr>
          <p:nvPr>
            <p:ph type="title"/>
          </p:nvPr>
        </p:nvSpPr>
        <p:spPr>
          <a:xfrm>
            <a:off x="430033" y="495286"/>
            <a:ext cx="8623852" cy="712735"/>
          </a:xfrm>
          <a:prstGeom prst="rect">
            <a:avLst/>
          </a:prstGeom>
        </p:spPr>
        <p:txBody>
          <a:bodyPr vert="horz" lIns="91440" tIns="45720" rIns="91440" bIns="45720" rtlCol="0" anchor="ctr">
            <a:normAutofit/>
          </a:bodyPr>
          <a:lstStyle/>
          <a:p>
            <a:r>
              <a:rPr lang="en-US"/>
              <a:t>Click To Edit Master Title Style</a:t>
            </a:r>
            <a:endParaRPr lang="de-DE"/>
          </a:p>
        </p:txBody>
      </p:sp>
      <p:pic>
        <p:nvPicPr>
          <p:cNvPr id="1028" name="Picture 4" descr="Off Grid Gas | Make Flogas Your Home LPG Supplier | Flogas">
            <a:extLst>
              <a:ext uri="{FF2B5EF4-FFF2-40B4-BE49-F238E27FC236}">
                <a16:creationId xmlns:a16="http://schemas.microsoft.com/office/drawing/2014/main" id="{4DBAE661-67E6-4C66-A6DD-D0BB9E2924C0}"/>
              </a:ext>
            </a:extLst>
          </p:cNvPr>
          <p:cNvPicPr>
            <a:picLocks noChangeAspect="1" noChangeArrowheads="1"/>
          </p:cNvPicPr>
          <p:nvPr userDrawn="1"/>
        </p:nvPicPr>
        <p:blipFill>
          <a:blip r:embed="rId29" cstate="hqprint">
            <a:extLst>
              <a:ext uri="{28A0092B-C50C-407E-A947-70E740481C1C}">
                <a14:useLocalDpi xmlns:a14="http://schemas.microsoft.com/office/drawing/2010/main"/>
              </a:ext>
            </a:extLst>
          </a:blip>
          <a:srcRect/>
          <a:stretch>
            <a:fillRect/>
          </a:stretch>
        </p:blipFill>
        <p:spPr bwMode="auto">
          <a:xfrm>
            <a:off x="10077796" y="3659939"/>
            <a:ext cx="1289858" cy="677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lskie-LNG-Logo | Process Combustion">
            <a:extLst>
              <a:ext uri="{FF2B5EF4-FFF2-40B4-BE49-F238E27FC236}">
                <a16:creationId xmlns:a16="http://schemas.microsoft.com/office/drawing/2014/main" id="{AC2EFA2A-4B23-47B8-A8F3-E3ABBD103192}"/>
              </a:ext>
            </a:extLst>
          </p:cNvPr>
          <p:cNvPicPr>
            <a:picLocks noChangeAspect="1" noChangeArrowheads="1"/>
          </p:cNvPicPr>
          <p:nvPr userDrawn="1"/>
        </p:nvPicPr>
        <p:blipFill rotWithShape="1">
          <a:blip r:embed="rId30" cstate="hqprint">
            <a:extLst>
              <a:ext uri="{28A0092B-C50C-407E-A947-70E740481C1C}">
                <a14:useLocalDpi xmlns:a14="http://schemas.microsoft.com/office/drawing/2010/main"/>
              </a:ext>
            </a:extLst>
          </a:blip>
          <a:srcRect/>
          <a:stretch/>
        </p:blipFill>
        <p:spPr bwMode="auto">
          <a:xfrm>
            <a:off x="9795517" y="4413217"/>
            <a:ext cx="2143125" cy="6354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5C29FAB-9069-4C2D-890F-6209756E3B9C}"/>
              </a:ext>
            </a:extLst>
          </p:cNvPr>
          <p:cNvPicPr>
            <a:picLocks noChangeAspect="1" noChangeArrowheads="1"/>
          </p:cNvPicPr>
          <p:nvPr userDrawn="1"/>
        </p:nvPicPr>
        <p:blipFill>
          <a:blip r:embed="rId31" cstate="hqprint">
            <a:extLst>
              <a:ext uri="{28A0092B-C50C-407E-A947-70E740481C1C}">
                <a14:useLocalDpi xmlns:a14="http://schemas.microsoft.com/office/drawing/2010/main"/>
              </a:ext>
            </a:extLst>
          </a:blip>
          <a:srcRect/>
          <a:stretch>
            <a:fillRect/>
          </a:stretch>
        </p:blipFill>
        <p:spPr bwMode="auto">
          <a:xfrm>
            <a:off x="335759" y="5334013"/>
            <a:ext cx="1873684" cy="3103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asfin Development | LinkedIn">
            <a:extLst>
              <a:ext uri="{FF2B5EF4-FFF2-40B4-BE49-F238E27FC236}">
                <a16:creationId xmlns:a16="http://schemas.microsoft.com/office/drawing/2014/main" id="{1E9E9273-A502-459C-BCDF-2BF4607325B5}"/>
              </a:ext>
            </a:extLst>
          </p:cNvPr>
          <p:cNvPicPr>
            <a:picLocks noChangeAspect="1" noChangeArrowheads="1"/>
          </p:cNvPicPr>
          <p:nvPr userDrawn="1"/>
        </p:nvPicPr>
        <p:blipFill>
          <a:blip r:embed="rId32">
            <a:extLst>
              <a:ext uri="{28A0092B-C50C-407E-A947-70E740481C1C}">
                <a14:useLocalDpi xmlns:a14="http://schemas.microsoft.com/office/drawing/2010/main"/>
              </a:ext>
            </a:extLst>
          </a:blip>
          <a:srcRect/>
          <a:stretch>
            <a:fillRect/>
          </a:stretch>
        </p:blipFill>
        <p:spPr bwMode="auto">
          <a:xfrm>
            <a:off x="4682144" y="5055185"/>
            <a:ext cx="1184399" cy="118439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12" descr="Dow Chemical – Wikipedia">
            <a:extLst>
              <a:ext uri="{FF2B5EF4-FFF2-40B4-BE49-F238E27FC236}">
                <a16:creationId xmlns:a16="http://schemas.microsoft.com/office/drawing/2014/main" id="{09791E8A-C70D-44AE-B8D4-8AD2E3B08F60}"/>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042" name="Picture 18">
            <a:extLst>
              <a:ext uri="{FF2B5EF4-FFF2-40B4-BE49-F238E27FC236}">
                <a16:creationId xmlns:a16="http://schemas.microsoft.com/office/drawing/2014/main" id="{3BCF0A6C-3013-497E-979E-1EBDFC3BDAAF}"/>
              </a:ext>
            </a:extLst>
          </p:cNvPr>
          <p:cNvPicPr>
            <a:picLocks noChangeAspect="1" noChangeArrowheads="1"/>
          </p:cNvPicPr>
          <p:nvPr userDrawn="1"/>
        </p:nvPicPr>
        <p:blipFill>
          <a:blip r:embed="rId33" cstate="hqprint">
            <a:extLst>
              <a:ext uri="{28A0092B-C50C-407E-A947-70E740481C1C}">
                <a14:useLocalDpi xmlns:a14="http://schemas.microsoft.com/office/drawing/2010/main"/>
              </a:ext>
            </a:extLst>
          </a:blip>
          <a:srcRect/>
          <a:stretch>
            <a:fillRect/>
          </a:stretch>
        </p:blipFill>
        <p:spPr bwMode="auto">
          <a:xfrm>
            <a:off x="4434840" y="1541730"/>
            <a:ext cx="1270471" cy="43771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Vigeo Eiris has provided a second-party opinion on the sustainability  credentials and management of ENN Energy's Green Finance Framework - V.E">
            <a:extLst>
              <a:ext uri="{FF2B5EF4-FFF2-40B4-BE49-F238E27FC236}">
                <a16:creationId xmlns:a16="http://schemas.microsoft.com/office/drawing/2014/main" id="{A6357679-9CCB-443C-82FA-F8BE91A5AF12}"/>
              </a:ext>
            </a:extLst>
          </p:cNvPr>
          <p:cNvPicPr>
            <a:picLocks noChangeAspect="1" noChangeArrowheads="1"/>
          </p:cNvPicPr>
          <p:nvPr userDrawn="1"/>
        </p:nvPicPr>
        <p:blipFill>
          <a:blip r:embed="rId34" cstate="hqprint">
            <a:extLst>
              <a:ext uri="{28A0092B-C50C-407E-A947-70E740481C1C}">
                <a14:useLocalDpi xmlns:a14="http://schemas.microsoft.com/office/drawing/2010/main"/>
              </a:ext>
            </a:extLst>
          </a:blip>
          <a:srcRect/>
          <a:stretch>
            <a:fillRect/>
          </a:stretch>
        </p:blipFill>
        <p:spPr bwMode="auto">
          <a:xfrm>
            <a:off x="4766189" y="3076229"/>
            <a:ext cx="1025318" cy="51265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ommoPlast | Empowering Insights">
            <a:extLst>
              <a:ext uri="{FF2B5EF4-FFF2-40B4-BE49-F238E27FC236}">
                <a16:creationId xmlns:a16="http://schemas.microsoft.com/office/drawing/2014/main" id="{B4BE7459-1510-4EBD-ABAB-E42CA9FB5A37}"/>
              </a:ext>
            </a:extLst>
          </p:cNvPr>
          <p:cNvPicPr>
            <a:picLocks noChangeAspect="1" noChangeArrowheads="1"/>
          </p:cNvPicPr>
          <p:nvPr userDrawn="1"/>
        </p:nvPicPr>
        <p:blipFill rotWithShape="1">
          <a:blip r:embed="rId35" cstate="hqprint">
            <a:extLst>
              <a:ext uri="{28A0092B-C50C-407E-A947-70E740481C1C}">
                <a14:useLocalDpi xmlns:a14="http://schemas.microsoft.com/office/drawing/2010/main"/>
              </a:ext>
            </a:extLst>
          </a:blip>
          <a:srcRect/>
          <a:stretch/>
        </p:blipFill>
        <p:spPr bwMode="auto">
          <a:xfrm>
            <a:off x="8518121" y="5186915"/>
            <a:ext cx="1559675" cy="75880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Redes Energéticas Nacionais - Wikipedia">
            <a:extLst>
              <a:ext uri="{FF2B5EF4-FFF2-40B4-BE49-F238E27FC236}">
                <a16:creationId xmlns:a16="http://schemas.microsoft.com/office/drawing/2014/main" id="{00A6BF75-DD05-471C-AF5E-91F7786A21DD}"/>
              </a:ext>
            </a:extLst>
          </p:cNvPr>
          <p:cNvPicPr>
            <a:picLocks noChangeAspect="1" noChangeArrowheads="1"/>
          </p:cNvPicPr>
          <p:nvPr userDrawn="1"/>
        </p:nvPicPr>
        <p:blipFill>
          <a:blip r:embed="rId36" cstate="hqprint">
            <a:extLst>
              <a:ext uri="{28A0092B-C50C-407E-A947-70E740481C1C}">
                <a14:useLocalDpi xmlns:a14="http://schemas.microsoft.com/office/drawing/2010/main"/>
              </a:ext>
            </a:extLst>
          </a:blip>
          <a:srcRect/>
          <a:stretch>
            <a:fillRect/>
          </a:stretch>
        </p:blipFill>
        <p:spPr bwMode="auto">
          <a:xfrm>
            <a:off x="8202848" y="3834854"/>
            <a:ext cx="1195635" cy="456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106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1149508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Graphic Fuel Gas Supply System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1BD9CD-F72A-4FD5-AA76-7B8BB8E6662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403600" y="1"/>
            <a:ext cx="8788400" cy="6858000"/>
          </a:xfrm>
          <a:prstGeom prst="rect">
            <a:avLst/>
          </a:prstGeom>
        </p:spPr>
      </p:pic>
      <p:pic>
        <p:nvPicPr>
          <p:cNvPr id="5" name="210406_TGE_PP_Maske_04.psd" descr="210406_TGE_PP_Maske_04.psd">
            <a:extLst>
              <a:ext uri="{FF2B5EF4-FFF2-40B4-BE49-F238E27FC236}">
                <a16:creationId xmlns:a16="http://schemas.microsoft.com/office/drawing/2014/main" id="{E0AE08EF-4235-48B7-874B-A6C2D00C2F32}"/>
              </a:ext>
            </a:extLst>
          </p:cNvPr>
          <p:cNvPicPr>
            <a:picLocks noChangeAspect="1"/>
          </p:cNvPicPr>
          <p:nvPr userDrawn="1"/>
        </p:nvPicPr>
        <p:blipFill>
          <a:blip r:embed="rId3"/>
          <a:stretch>
            <a:fillRect/>
          </a:stretch>
        </p:blipFill>
        <p:spPr>
          <a:xfrm>
            <a:off x="0" y="0"/>
            <a:ext cx="12192000" cy="6858000"/>
          </a:xfrm>
          <a:prstGeom prst="rect">
            <a:avLst/>
          </a:prstGeom>
          <a:ln w="12700">
            <a:miter lim="400000"/>
          </a:ln>
        </p:spPr>
      </p:pic>
      <p:pic>
        <p:nvPicPr>
          <p:cNvPr id="6" name="Image" descr="Image">
            <a:extLst>
              <a:ext uri="{FF2B5EF4-FFF2-40B4-BE49-F238E27FC236}">
                <a16:creationId xmlns:a16="http://schemas.microsoft.com/office/drawing/2014/main" id="{559952C1-6A34-42B4-8165-6302E04BD996}"/>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29032" y="686782"/>
            <a:ext cx="1209548" cy="738307"/>
          </a:xfrm>
          <a:prstGeom prst="rect">
            <a:avLst/>
          </a:prstGeom>
          <a:ln w="12700">
            <a:miter lim="400000"/>
          </a:ln>
        </p:spPr>
      </p:pic>
      <p:sp>
        <p:nvSpPr>
          <p:cNvPr id="10" name="Text Placeholder 9">
            <a:extLst>
              <a:ext uri="{FF2B5EF4-FFF2-40B4-BE49-F238E27FC236}">
                <a16:creationId xmlns:a16="http://schemas.microsoft.com/office/drawing/2014/main" id="{9F4C82ED-52F0-4BEB-9845-3A70B54657E0}"/>
              </a:ext>
            </a:extLst>
          </p:cNvPr>
          <p:cNvSpPr>
            <a:spLocks noGrp="1"/>
          </p:cNvSpPr>
          <p:nvPr>
            <p:ph type="body" sz="quarter" idx="11"/>
          </p:nvPr>
        </p:nvSpPr>
        <p:spPr>
          <a:xfrm>
            <a:off x="347663" y="3944938"/>
            <a:ext cx="3386137" cy="2311400"/>
          </a:xfrm>
          <a:prstGeom prst="rect">
            <a:avLst/>
          </a:prstGeom>
        </p:spPr>
        <p:txBody>
          <a:bodyPr/>
          <a:lstStyle>
            <a:lvl1pP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179995" indent="0">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359991" indent="0">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539986" indent="0">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719982" indent="0">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a:t>
            </a:r>
          </a:p>
        </p:txBody>
      </p:sp>
      <p:sp>
        <p:nvSpPr>
          <p:cNvPr id="12" name="Text Placeholder 11">
            <a:extLst>
              <a:ext uri="{FF2B5EF4-FFF2-40B4-BE49-F238E27FC236}">
                <a16:creationId xmlns:a16="http://schemas.microsoft.com/office/drawing/2014/main" id="{8292EEC5-DAB2-479F-9BB7-546F226BE2AA}"/>
              </a:ext>
            </a:extLst>
          </p:cNvPr>
          <p:cNvSpPr>
            <a:spLocks noGrp="1"/>
          </p:cNvSpPr>
          <p:nvPr>
            <p:ph type="body" sz="quarter" idx="12"/>
          </p:nvPr>
        </p:nvSpPr>
        <p:spPr>
          <a:xfrm>
            <a:off x="8805334" y="3944938"/>
            <a:ext cx="3039004" cy="2311400"/>
          </a:xfrm>
          <a:prstGeom prst="rect">
            <a:avLst/>
          </a:prstGeom>
        </p:spPr>
        <p:txBody>
          <a:bodyPr/>
          <a:lstStyle>
            <a:lvl1pPr marL="0" indent="0">
              <a:buNone/>
              <a:defRPr sz="1800">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
        <p:nvSpPr>
          <p:cNvPr id="14" name="Text Placeholder 13">
            <a:extLst>
              <a:ext uri="{FF2B5EF4-FFF2-40B4-BE49-F238E27FC236}">
                <a16:creationId xmlns:a16="http://schemas.microsoft.com/office/drawing/2014/main" id="{5A67FD62-1734-48AB-BD01-C2F7811B2E2C}"/>
              </a:ext>
            </a:extLst>
          </p:cNvPr>
          <p:cNvSpPr>
            <a:spLocks noGrp="1"/>
          </p:cNvSpPr>
          <p:nvPr>
            <p:ph type="body" sz="quarter" idx="13"/>
          </p:nvPr>
        </p:nvSpPr>
        <p:spPr>
          <a:xfrm>
            <a:off x="347663" y="2706996"/>
            <a:ext cx="2343150" cy="609600"/>
          </a:xfrm>
          <a:prstGeom prst="rect">
            <a:avLst/>
          </a:prstGeom>
        </p:spPr>
        <p:txBody>
          <a:bodyPr/>
          <a:lstStyle>
            <a:lvl1pPr marL="0" indent="0">
              <a:buFontTx/>
              <a:buNone/>
              <a:defRPr sz="24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79995" indent="0">
              <a:buFontTx/>
              <a:buNone/>
              <a:defRPr sz="2400" b="1">
                <a:latin typeface="Tahoma" panose="020B0604030504040204" pitchFamily="34" charset="0"/>
                <a:ea typeface="Tahoma" panose="020B0604030504040204" pitchFamily="34" charset="0"/>
                <a:cs typeface="Tahoma" panose="020B0604030504040204" pitchFamily="34" charset="0"/>
              </a:defRPr>
            </a:lvl2pPr>
            <a:lvl3pPr marL="359991" indent="0">
              <a:buFontTx/>
              <a:buNone/>
              <a:defRPr sz="2400" b="1">
                <a:latin typeface="Tahoma" panose="020B0604030504040204" pitchFamily="34" charset="0"/>
                <a:ea typeface="Tahoma" panose="020B0604030504040204" pitchFamily="34" charset="0"/>
                <a:cs typeface="Tahoma" panose="020B0604030504040204" pitchFamily="34" charset="0"/>
              </a:defRPr>
            </a:lvl3pPr>
            <a:lvl4pPr marL="539986" indent="0">
              <a:buFontTx/>
              <a:buNone/>
              <a:defRPr sz="2400" b="1">
                <a:latin typeface="Tahoma" panose="020B0604030504040204" pitchFamily="34" charset="0"/>
                <a:ea typeface="Tahoma" panose="020B0604030504040204" pitchFamily="34" charset="0"/>
                <a:cs typeface="Tahoma" panose="020B0604030504040204" pitchFamily="34" charset="0"/>
              </a:defRPr>
            </a:lvl4pPr>
            <a:lvl5pPr marL="719982" indent="0">
              <a:buFontTx/>
              <a:buNone/>
              <a:defRPr sz="2400" b="1">
                <a:latin typeface="Tahoma" panose="020B0604030504040204" pitchFamily="34" charset="0"/>
                <a:ea typeface="Tahoma" panose="020B0604030504040204" pitchFamily="34" charset="0"/>
                <a:cs typeface="Tahoma" panose="020B0604030504040204" pitchFamily="34" charset="0"/>
              </a:defRPr>
            </a:lvl5pPr>
          </a:lstStyle>
          <a:p>
            <a:pPr lvl="0"/>
            <a:r>
              <a:rPr lang="en-US"/>
              <a:t>Click</a:t>
            </a:r>
          </a:p>
        </p:txBody>
      </p:sp>
      <p:sp>
        <p:nvSpPr>
          <p:cNvPr id="9" name="Datumsplatzhalter 3">
            <a:extLst>
              <a:ext uri="{FF2B5EF4-FFF2-40B4-BE49-F238E27FC236}">
                <a16:creationId xmlns:a16="http://schemas.microsoft.com/office/drawing/2014/main" id="{6729AD4B-B03E-4E0E-9AA1-C42F0A3D8E00}"/>
              </a:ext>
            </a:extLst>
          </p:cNvPr>
          <p:cNvSpPr txBox="1">
            <a:spLocks/>
          </p:cNvSpPr>
          <p:nvPr userDrawn="1"/>
        </p:nvSpPr>
        <p:spPr>
          <a:xfrm>
            <a:off x="10133617" y="6433582"/>
            <a:ext cx="1766396" cy="288000"/>
          </a:xfrm>
          <a:prstGeom prst="rect">
            <a:avLst/>
          </a:prstGeom>
        </p:spPr>
        <p:txBody>
          <a:bodyPr anchor="b"/>
          <a:lstStyle>
            <a:defPPr>
              <a:defRPr lang="de-DE"/>
            </a:defPPr>
            <a:lvl1pPr algn="ctr" rtl="0" fontAlgn="base">
              <a:spcBef>
                <a:spcPct val="0"/>
              </a:spcBef>
              <a:spcAft>
                <a:spcPct val="0"/>
              </a:spcAft>
              <a:defRPr sz="1400" kern="1200">
                <a:solidFill>
                  <a:srgbClr val="004372"/>
                </a:solidFill>
                <a:latin typeface="Arial" pitchFamily="34" charset="0"/>
                <a:ea typeface="MS PGothic" pitchFamily="34" charset="-128"/>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lgn="r"/>
            <a:r>
              <a:rPr lang="en-GB" sz="800" noProof="0" dirty="0">
                <a:solidFill>
                  <a:srgbClr val="9C9E9F"/>
                </a:solidFill>
              </a:rPr>
              <a:t>23/06/2022 Page </a:t>
            </a:r>
            <a:fld id="{2E140F9B-1DCD-4EB1-BBCC-339FDDFF5E96}" type="slidenum">
              <a:rPr lang="en-GB" sz="800" noProof="0" smtClean="0">
                <a:solidFill>
                  <a:srgbClr val="9C9E9F"/>
                </a:solidFill>
              </a:rPr>
              <a:pPr algn="r"/>
              <a:t>‹#›</a:t>
            </a:fld>
            <a:endParaRPr lang="en-GB" sz="800" noProof="0" dirty="0">
              <a:solidFill>
                <a:srgbClr val="9C9E9F"/>
              </a:solidFill>
            </a:endParaRPr>
          </a:p>
        </p:txBody>
      </p:sp>
    </p:spTree>
    <p:extLst>
      <p:ext uri="{BB962C8B-B14F-4D97-AF65-F5344CB8AC3E}">
        <p14:creationId xmlns:p14="http://schemas.microsoft.com/office/powerpoint/2010/main" val="2515649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Graphic People">
    <p:spTree>
      <p:nvGrpSpPr>
        <p:cNvPr id="1" name=""/>
        <p:cNvGrpSpPr/>
        <p:nvPr/>
      </p:nvGrpSpPr>
      <p:grpSpPr>
        <a:xfrm>
          <a:off x="0" y="0"/>
          <a:ext cx="0" cy="0"/>
          <a:chOff x="0" y="0"/>
          <a:chExt cx="0" cy="0"/>
        </a:xfrm>
      </p:grpSpPr>
      <p:pic>
        <p:nvPicPr>
          <p:cNvPr id="4" name="Picture 3" descr="A picture containing person, outdoor object&#10;&#10;Description automatically generated">
            <a:extLst>
              <a:ext uri="{FF2B5EF4-FFF2-40B4-BE49-F238E27FC236}">
                <a16:creationId xmlns:a16="http://schemas.microsoft.com/office/drawing/2014/main" id="{D9447947-630F-451D-963E-8DA418B02D3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30179" b="31484"/>
          <a:stretch/>
        </p:blipFill>
        <p:spPr>
          <a:xfrm flipH="1">
            <a:off x="3319843" y="1"/>
            <a:ext cx="8872155" cy="6858000"/>
          </a:xfrm>
          <a:prstGeom prst="rect">
            <a:avLst/>
          </a:prstGeom>
        </p:spPr>
      </p:pic>
      <p:pic>
        <p:nvPicPr>
          <p:cNvPr id="5" name="210406_TGE_PP_Maske_04.psd" descr="210406_TGE_PP_Maske_04.psd">
            <a:extLst>
              <a:ext uri="{FF2B5EF4-FFF2-40B4-BE49-F238E27FC236}">
                <a16:creationId xmlns:a16="http://schemas.microsoft.com/office/drawing/2014/main" id="{E0AE08EF-4235-48B7-874B-A6C2D00C2F32}"/>
              </a:ext>
            </a:extLst>
          </p:cNvPr>
          <p:cNvPicPr>
            <a:picLocks noChangeAspect="1"/>
          </p:cNvPicPr>
          <p:nvPr userDrawn="1"/>
        </p:nvPicPr>
        <p:blipFill>
          <a:blip r:embed="rId3"/>
          <a:stretch>
            <a:fillRect/>
          </a:stretch>
        </p:blipFill>
        <p:spPr>
          <a:xfrm>
            <a:off x="0" y="0"/>
            <a:ext cx="12192000" cy="6858000"/>
          </a:xfrm>
          <a:prstGeom prst="rect">
            <a:avLst/>
          </a:prstGeom>
          <a:ln w="12700">
            <a:miter lim="400000"/>
          </a:ln>
        </p:spPr>
      </p:pic>
      <p:pic>
        <p:nvPicPr>
          <p:cNvPr id="6" name="Image" descr="Image">
            <a:extLst>
              <a:ext uri="{FF2B5EF4-FFF2-40B4-BE49-F238E27FC236}">
                <a16:creationId xmlns:a16="http://schemas.microsoft.com/office/drawing/2014/main" id="{559952C1-6A34-42B4-8165-6302E04BD996}"/>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29032" y="686782"/>
            <a:ext cx="1209548" cy="738307"/>
          </a:xfrm>
          <a:prstGeom prst="rect">
            <a:avLst/>
          </a:prstGeom>
          <a:ln w="12700">
            <a:miter lim="400000"/>
          </a:ln>
        </p:spPr>
      </p:pic>
      <p:sp>
        <p:nvSpPr>
          <p:cNvPr id="10" name="Text Placeholder 9">
            <a:extLst>
              <a:ext uri="{FF2B5EF4-FFF2-40B4-BE49-F238E27FC236}">
                <a16:creationId xmlns:a16="http://schemas.microsoft.com/office/drawing/2014/main" id="{9F4C82ED-52F0-4BEB-9845-3A70B54657E0}"/>
              </a:ext>
            </a:extLst>
          </p:cNvPr>
          <p:cNvSpPr>
            <a:spLocks noGrp="1"/>
          </p:cNvSpPr>
          <p:nvPr>
            <p:ph type="body" sz="quarter" idx="11"/>
          </p:nvPr>
        </p:nvSpPr>
        <p:spPr>
          <a:xfrm>
            <a:off x="347663" y="3944938"/>
            <a:ext cx="3386137" cy="2311400"/>
          </a:xfrm>
          <a:prstGeom prst="rect">
            <a:avLst/>
          </a:prstGeom>
        </p:spPr>
        <p:txBody>
          <a:bodyPr/>
          <a:lstStyle>
            <a:lvl1pP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179995" indent="0">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359991" indent="0">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539986" indent="0">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719982" indent="0">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a:t>
            </a:r>
          </a:p>
        </p:txBody>
      </p:sp>
      <p:sp>
        <p:nvSpPr>
          <p:cNvPr id="12" name="Text Placeholder 11">
            <a:extLst>
              <a:ext uri="{FF2B5EF4-FFF2-40B4-BE49-F238E27FC236}">
                <a16:creationId xmlns:a16="http://schemas.microsoft.com/office/drawing/2014/main" id="{8292EEC5-DAB2-479F-9BB7-546F226BE2AA}"/>
              </a:ext>
            </a:extLst>
          </p:cNvPr>
          <p:cNvSpPr>
            <a:spLocks noGrp="1"/>
          </p:cNvSpPr>
          <p:nvPr>
            <p:ph type="body" sz="quarter" idx="12"/>
          </p:nvPr>
        </p:nvSpPr>
        <p:spPr>
          <a:xfrm>
            <a:off x="8805334" y="3944938"/>
            <a:ext cx="3039004" cy="2311400"/>
          </a:xfrm>
          <a:prstGeom prst="rect">
            <a:avLst/>
          </a:prstGeom>
        </p:spPr>
        <p:txBody>
          <a:bodyPr/>
          <a:lstStyle>
            <a:lvl1pPr marL="0" indent="0">
              <a:buNone/>
              <a:defRPr sz="1800">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
        <p:nvSpPr>
          <p:cNvPr id="14" name="Text Placeholder 13">
            <a:extLst>
              <a:ext uri="{FF2B5EF4-FFF2-40B4-BE49-F238E27FC236}">
                <a16:creationId xmlns:a16="http://schemas.microsoft.com/office/drawing/2014/main" id="{5A67FD62-1734-48AB-BD01-C2F7811B2E2C}"/>
              </a:ext>
            </a:extLst>
          </p:cNvPr>
          <p:cNvSpPr>
            <a:spLocks noGrp="1"/>
          </p:cNvSpPr>
          <p:nvPr>
            <p:ph type="body" sz="quarter" idx="13"/>
          </p:nvPr>
        </p:nvSpPr>
        <p:spPr>
          <a:xfrm>
            <a:off x="347663" y="2706996"/>
            <a:ext cx="2343150" cy="609600"/>
          </a:xfrm>
          <a:prstGeom prst="rect">
            <a:avLst/>
          </a:prstGeom>
        </p:spPr>
        <p:txBody>
          <a:bodyPr/>
          <a:lstStyle>
            <a:lvl1pPr marL="0" indent="0">
              <a:buFontTx/>
              <a:buNone/>
              <a:defRPr sz="24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79995" indent="0">
              <a:buFontTx/>
              <a:buNone/>
              <a:defRPr sz="2400" b="1">
                <a:latin typeface="Tahoma" panose="020B0604030504040204" pitchFamily="34" charset="0"/>
                <a:ea typeface="Tahoma" panose="020B0604030504040204" pitchFamily="34" charset="0"/>
                <a:cs typeface="Tahoma" panose="020B0604030504040204" pitchFamily="34" charset="0"/>
              </a:defRPr>
            </a:lvl2pPr>
            <a:lvl3pPr marL="359991" indent="0">
              <a:buFontTx/>
              <a:buNone/>
              <a:defRPr sz="2400" b="1">
                <a:latin typeface="Tahoma" panose="020B0604030504040204" pitchFamily="34" charset="0"/>
                <a:ea typeface="Tahoma" panose="020B0604030504040204" pitchFamily="34" charset="0"/>
                <a:cs typeface="Tahoma" panose="020B0604030504040204" pitchFamily="34" charset="0"/>
              </a:defRPr>
            </a:lvl3pPr>
            <a:lvl4pPr marL="539986" indent="0">
              <a:buFontTx/>
              <a:buNone/>
              <a:defRPr sz="2400" b="1">
                <a:latin typeface="Tahoma" panose="020B0604030504040204" pitchFamily="34" charset="0"/>
                <a:ea typeface="Tahoma" panose="020B0604030504040204" pitchFamily="34" charset="0"/>
                <a:cs typeface="Tahoma" panose="020B0604030504040204" pitchFamily="34" charset="0"/>
              </a:defRPr>
            </a:lvl4pPr>
            <a:lvl5pPr marL="719982" indent="0">
              <a:buFontTx/>
              <a:buNone/>
              <a:defRPr sz="2400" b="1">
                <a:latin typeface="Tahoma" panose="020B0604030504040204" pitchFamily="34" charset="0"/>
                <a:ea typeface="Tahoma" panose="020B0604030504040204" pitchFamily="34" charset="0"/>
                <a:cs typeface="Tahoma" panose="020B0604030504040204" pitchFamily="34" charset="0"/>
              </a:defRPr>
            </a:lvl5pPr>
          </a:lstStyle>
          <a:p>
            <a:pPr lvl="0"/>
            <a:r>
              <a:rPr lang="en-US"/>
              <a:t>Click</a:t>
            </a:r>
          </a:p>
        </p:txBody>
      </p:sp>
      <p:sp>
        <p:nvSpPr>
          <p:cNvPr id="9" name="Datumsplatzhalter 3">
            <a:extLst>
              <a:ext uri="{FF2B5EF4-FFF2-40B4-BE49-F238E27FC236}">
                <a16:creationId xmlns:a16="http://schemas.microsoft.com/office/drawing/2014/main" id="{D0893B0B-D49E-4F6B-8939-835060966040}"/>
              </a:ext>
            </a:extLst>
          </p:cNvPr>
          <p:cNvSpPr txBox="1">
            <a:spLocks/>
          </p:cNvSpPr>
          <p:nvPr userDrawn="1"/>
        </p:nvSpPr>
        <p:spPr>
          <a:xfrm>
            <a:off x="10133617" y="6433582"/>
            <a:ext cx="1766396" cy="288000"/>
          </a:xfrm>
          <a:prstGeom prst="rect">
            <a:avLst/>
          </a:prstGeom>
        </p:spPr>
        <p:txBody>
          <a:bodyPr anchor="b"/>
          <a:lstStyle>
            <a:defPPr>
              <a:defRPr lang="de-DE"/>
            </a:defPPr>
            <a:lvl1pPr algn="ctr" rtl="0" fontAlgn="base">
              <a:spcBef>
                <a:spcPct val="0"/>
              </a:spcBef>
              <a:spcAft>
                <a:spcPct val="0"/>
              </a:spcAft>
              <a:defRPr sz="1400" kern="1200">
                <a:solidFill>
                  <a:srgbClr val="004372"/>
                </a:solidFill>
                <a:latin typeface="Arial" pitchFamily="34" charset="0"/>
                <a:ea typeface="MS PGothic" pitchFamily="34" charset="-128"/>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lgn="r"/>
            <a:r>
              <a:rPr lang="en-GB" sz="800" noProof="0" dirty="0">
                <a:solidFill>
                  <a:srgbClr val="9C9E9F"/>
                </a:solidFill>
              </a:rPr>
              <a:t>23/06/2022 Page </a:t>
            </a:r>
            <a:fld id="{2E140F9B-1DCD-4EB1-BBCC-339FDDFF5E96}" type="slidenum">
              <a:rPr lang="en-GB" sz="800" noProof="0" smtClean="0">
                <a:solidFill>
                  <a:srgbClr val="9C9E9F"/>
                </a:solidFill>
              </a:rPr>
              <a:pPr algn="r"/>
              <a:t>‹#›</a:t>
            </a:fld>
            <a:endParaRPr lang="en-GB" sz="800" noProof="0" dirty="0">
              <a:solidFill>
                <a:srgbClr val="9C9E9F"/>
              </a:solidFill>
            </a:endParaRPr>
          </a:p>
        </p:txBody>
      </p:sp>
    </p:spTree>
    <p:extLst>
      <p:ext uri="{BB962C8B-B14F-4D97-AF65-F5344CB8AC3E}">
        <p14:creationId xmlns:p14="http://schemas.microsoft.com/office/powerpoint/2010/main" val="4039550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 Pictures Text (Agenda)">
    <p:spTree>
      <p:nvGrpSpPr>
        <p:cNvPr id="1" name=""/>
        <p:cNvGrpSpPr/>
        <p:nvPr/>
      </p:nvGrpSpPr>
      <p:grpSpPr>
        <a:xfrm>
          <a:off x="0" y="0"/>
          <a:ext cx="0" cy="0"/>
          <a:chOff x="0" y="0"/>
          <a:chExt cx="0" cy="0"/>
        </a:xfrm>
      </p:grpSpPr>
      <p:grpSp>
        <p:nvGrpSpPr>
          <p:cNvPr id="18" name="Group">
            <a:extLst>
              <a:ext uri="{FF2B5EF4-FFF2-40B4-BE49-F238E27FC236}">
                <a16:creationId xmlns:a16="http://schemas.microsoft.com/office/drawing/2014/main" id="{6246FF2F-0BEB-4749-A4B4-7D255247A518}"/>
              </a:ext>
            </a:extLst>
          </p:cNvPr>
          <p:cNvGrpSpPr/>
          <p:nvPr userDrawn="1"/>
        </p:nvGrpSpPr>
        <p:grpSpPr>
          <a:xfrm>
            <a:off x="202530" y="1697714"/>
            <a:ext cx="2245261" cy="4172421"/>
            <a:chOff x="12700" y="1166279"/>
            <a:chExt cx="6706791" cy="6886130"/>
          </a:xfrm>
        </p:grpSpPr>
        <p:pic>
          <p:nvPicPr>
            <p:cNvPr id="19" name="Image" descr="Image">
              <a:extLst>
                <a:ext uri="{FF2B5EF4-FFF2-40B4-BE49-F238E27FC236}">
                  <a16:creationId xmlns:a16="http://schemas.microsoft.com/office/drawing/2014/main" id="{BDE426F9-21B5-435D-AEFA-FE62C4C6A74F}"/>
                </a:ext>
              </a:extLst>
            </p:cNvPr>
            <p:cNvPicPr>
              <a:picLocks noChangeAspect="1"/>
            </p:cNvPicPr>
            <p:nvPr/>
          </p:nvPicPr>
          <p:blipFill>
            <a:blip r:embed="rId2"/>
            <a:stretch>
              <a:fillRect/>
            </a:stretch>
          </p:blipFill>
          <p:spPr>
            <a:xfrm>
              <a:off x="12700" y="1166279"/>
              <a:ext cx="6706791" cy="6886130"/>
            </a:xfrm>
            <a:prstGeom prst="rect">
              <a:avLst/>
            </a:prstGeom>
            <a:ln w="25400" cap="flat">
              <a:noFill/>
              <a:miter lim="400000"/>
            </a:ln>
            <a:effectLst>
              <a:outerShdw blurRad="508000" dir="5400000" rotWithShape="0">
                <a:srgbClr val="000000">
                  <a:alpha val="20000"/>
                </a:srgbClr>
              </a:outerShdw>
            </a:effectLst>
          </p:spPr>
        </p:pic>
        <p:pic>
          <p:nvPicPr>
            <p:cNvPr id="21" name="Image" descr="Image">
              <a:extLst>
                <a:ext uri="{FF2B5EF4-FFF2-40B4-BE49-F238E27FC236}">
                  <a16:creationId xmlns:a16="http://schemas.microsoft.com/office/drawing/2014/main" id="{0F8741A4-9826-49AC-8E5B-3E5F5D6A7E30}"/>
                </a:ext>
              </a:extLst>
            </p:cNvPr>
            <p:cNvPicPr>
              <a:picLocks noChangeAspect="1"/>
            </p:cNvPicPr>
            <p:nvPr/>
          </p:nvPicPr>
          <p:blipFill>
            <a:blip r:embed="rId3"/>
            <a:stretch>
              <a:fillRect/>
            </a:stretch>
          </p:blipFill>
          <p:spPr>
            <a:xfrm>
              <a:off x="12701" y="4427214"/>
              <a:ext cx="6706790" cy="3544723"/>
            </a:xfrm>
            <a:prstGeom prst="rect">
              <a:avLst/>
            </a:prstGeom>
            <a:ln w="12700" cap="flat">
              <a:noFill/>
              <a:miter lim="400000"/>
            </a:ln>
            <a:effectLst/>
          </p:spPr>
        </p:pic>
      </p:grpSp>
      <p:sp>
        <p:nvSpPr>
          <p:cNvPr id="5" name="Text Placeholder 13">
            <a:extLst>
              <a:ext uri="{FF2B5EF4-FFF2-40B4-BE49-F238E27FC236}">
                <a16:creationId xmlns:a16="http://schemas.microsoft.com/office/drawing/2014/main" id="{01E9635B-33C6-41C4-904B-7946D9908E4A}"/>
              </a:ext>
            </a:extLst>
          </p:cNvPr>
          <p:cNvSpPr>
            <a:spLocks noGrp="1"/>
          </p:cNvSpPr>
          <p:nvPr>
            <p:ph type="body" sz="quarter" idx="13"/>
          </p:nvPr>
        </p:nvSpPr>
        <p:spPr>
          <a:xfrm>
            <a:off x="488082" y="3506839"/>
            <a:ext cx="1907864" cy="383338"/>
          </a:xfrm>
          <a:prstGeom prst="rect">
            <a:avLst/>
          </a:prstGeom>
        </p:spPr>
        <p:txBody>
          <a:bodyPr/>
          <a:lstStyle>
            <a:lvl1pPr marL="0" indent="0">
              <a:buFontTx/>
              <a:buNone/>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79995" indent="0">
              <a:buFontTx/>
              <a:buNone/>
              <a:defRPr sz="2400" b="1">
                <a:latin typeface="Tahoma" panose="020B0604030504040204" pitchFamily="34" charset="0"/>
                <a:ea typeface="Tahoma" panose="020B0604030504040204" pitchFamily="34" charset="0"/>
                <a:cs typeface="Tahoma" panose="020B0604030504040204" pitchFamily="34" charset="0"/>
              </a:defRPr>
            </a:lvl2pPr>
            <a:lvl3pPr marL="359991" indent="0">
              <a:buFontTx/>
              <a:buNone/>
              <a:defRPr sz="2400" b="1">
                <a:latin typeface="Tahoma" panose="020B0604030504040204" pitchFamily="34" charset="0"/>
                <a:ea typeface="Tahoma" panose="020B0604030504040204" pitchFamily="34" charset="0"/>
                <a:cs typeface="Tahoma" panose="020B0604030504040204" pitchFamily="34" charset="0"/>
              </a:defRPr>
            </a:lvl3pPr>
            <a:lvl4pPr marL="539986" indent="0">
              <a:buFontTx/>
              <a:buNone/>
              <a:defRPr sz="2400" b="1">
                <a:latin typeface="Tahoma" panose="020B0604030504040204" pitchFamily="34" charset="0"/>
                <a:ea typeface="Tahoma" panose="020B0604030504040204" pitchFamily="34" charset="0"/>
                <a:cs typeface="Tahoma" panose="020B0604030504040204" pitchFamily="34" charset="0"/>
              </a:defRPr>
            </a:lvl4pPr>
            <a:lvl5pPr marL="719982" indent="0">
              <a:buFontTx/>
              <a:buNone/>
              <a:defRPr sz="2400" b="1">
                <a:latin typeface="Tahoma" panose="020B0604030504040204" pitchFamily="34" charset="0"/>
                <a:ea typeface="Tahoma" panose="020B0604030504040204" pitchFamily="34" charset="0"/>
                <a:cs typeface="Tahoma" panose="020B0604030504040204" pitchFamily="34" charset="0"/>
              </a:defRPr>
            </a:lvl5pPr>
          </a:lstStyle>
          <a:p>
            <a:pPr lvl="0"/>
            <a:r>
              <a:rPr lang="en-US"/>
              <a:t>Click</a:t>
            </a:r>
          </a:p>
        </p:txBody>
      </p:sp>
      <p:sp>
        <p:nvSpPr>
          <p:cNvPr id="24" name="Text Placeholder 11">
            <a:extLst>
              <a:ext uri="{FF2B5EF4-FFF2-40B4-BE49-F238E27FC236}">
                <a16:creationId xmlns:a16="http://schemas.microsoft.com/office/drawing/2014/main" id="{689526AA-46F3-4234-BD46-74B6E174D8ED}"/>
              </a:ext>
            </a:extLst>
          </p:cNvPr>
          <p:cNvSpPr>
            <a:spLocks noGrp="1"/>
          </p:cNvSpPr>
          <p:nvPr>
            <p:ph type="body" sz="quarter" idx="12"/>
          </p:nvPr>
        </p:nvSpPr>
        <p:spPr>
          <a:xfrm>
            <a:off x="488081" y="4049686"/>
            <a:ext cx="1907865" cy="1212854"/>
          </a:xfrm>
          <a:prstGeom prst="rect">
            <a:avLst/>
          </a:prstGeom>
        </p:spPr>
        <p:txBody>
          <a:bodyPr/>
          <a:lstStyle>
            <a:lvl1pPr marL="171450" indent="-171450">
              <a:buFont typeface="Arial" panose="020B0604020202020204" pitchFamily="34" charset="0"/>
              <a:buChar char="•"/>
              <a:defRP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p:txBody>
      </p:sp>
      <p:sp>
        <p:nvSpPr>
          <p:cNvPr id="3" name="Picture Placeholder 2">
            <a:extLst>
              <a:ext uri="{FF2B5EF4-FFF2-40B4-BE49-F238E27FC236}">
                <a16:creationId xmlns:a16="http://schemas.microsoft.com/office/drawing/2014/main" id="{CDF8C09C-56C8-40DF-86A4-62928A5EC273}"/>
              </a:ext>
            </a:extLst>
          </p:cNvPr>
          <p:cNvSpPr>
            <a:spLocks noGrp="1"/>
          </p:cNvSpPr>
          <p:nvPr>
            <p:ph type="pic" sz="quarter" idx="14"/>
          </p:nvPr>
        </p:nvSpPr>
        <p:spPr>
          <a:xfrm>
            <a:off x="488082" y="1845738"/>
            <a:ext cx="1907864" cy="1501592"/>
          </a:xfrm>
          <a:custGeom>
            <a:avLst/>
            <a:gdLst>
              <a:gd name="connsiteX0" fmla="*/ 0 w 3344862"/>
              <a:gd name="connsiteY0" fmla="*/ 275701 h 1654175"/>
              <a:gd name="connsiteX1" fmla="*/ 275701 w 3344862"/>
              <a:gd name="connsiteY1" fmla="*/ 0 h 1654175"/>
              <a:gd name="connsiteX2" fmla="*/ 3069161 w 3344862"/>
              <a:gd name="connsiteY2" fmla="*/ 0 h 1654175"/>
              <a:gd name="connsiteX3" fmla="*/ 3344862 w 3344862"/>
              <a:gd name="connsiteY3" fmla="*/ 275701 h 1654175"/>
              <a:gd name="connsiteX4" fmla="*/ 3344862 w 3344862"/>
              <a:gd name="connsiteY4" fmla="*/ 1378474 h 1654175"/>
              <a:gd name="connsiteX5" fmla="*/ 3069161 w 3344862"/>
              <a:gd name="connsiteY5" fmla="*/ 1654175 h 1654175"/>
              <a:gd name="connsiteX6" fmla="*/ 275701 w 3344862"/>
              <a:gd name="connsiteY6" fmla="*/ 1654175 h 1654175"/>
              <a:gd name="connsiteX7" fmla="*/ 0 w 3344862"/>
              <a:gd name="connsiteY7" fmla="*/ 1378474 h 1654175"/>
              <a:gd name="connsiteX8" fmla="*/ 0 w 3344862"/>
              <a:gd name="connsiteY8" fmla="*/ 275701 h 1654175"/>
              <a:gd name="connsiteX0" fmla="*/ 0 w 3344862"/>
              <a:gd name="connsiteY0" fmla="*/ 275708 h 1654182"/>
              <a:gd name="connsiteX1" fmla="*/ 275701 w 3344862"/>
              <a:gd name="connsiteY1" fmla="*/ 7 h 1654182"/>
              <a:gd name="connsiteX2" fmla="*/ 3069161 w 3344862"/>
              <a:gd name="connsiteY2" fmla="*/ 7 h 1654182"/>
              <a:gd name="connsiteX3" fmla="*/ 3344862 w 3344862"/>
              <a:gd name="connsiteY3" fmla="*/ 148708 h 1654182"/>
              <a:gd name="connsiteX4" fmla="*/ 3344862 w 3344862"/>
              <a:gd name="connsiteY4" fmla="*/ 1378481 h 1654182"/>
              <a:gd name="connsiteX5" fmla="*/ 3069161 w 3344862"/>
              <a:gd name="connsiteY5" fmla="*/ 1654182 h 1654182"/>
              <a:gd name="connsiteX6" fmla="*/ 275701 w 3344862"/>
              <a:gd name="connsiteY6" fmla="*/ 1654182 h 1654182"/>
              <a:gd name="connsiteX7" fmla="*/ 0 w 3344862"/>
              <a:gd name="connsiteY7" fmla="*/ 1378481 h 1654182"/>
              <a:gd name="connsiteX8" fmla="*/ 0 w 3344862"/>
              <a:gd name="connsiteY8" fmla="*/ 275708 h 1654182"/>
              <a:gd name="connsiteX0" fmla="*/ 8467 w 3344862"/>
              <a:gd name="connsiteY0" fmla="*/ 165641 h 1654182"/>
              <a:gd name="connsiteX1" fmla="*/ 275701 w 3344862"/>
              <a:gd name="connsiteY1" fmla="*/ 7 h 1654182"/>
              <a:gd name="connsiteX2" fmla="*/ 3069161 w 3344862"/>
              <a:gd name="connsiteY2" fmla="*/ 7 h 1654182"/>
              <a:gd name="connsiteX3" fmla="*/ 3344862 w 3344862"/>
              <a:gd name="connsiteY3" fmla="*/ 148708 h 1654182"/>
              <a:gd name="connsiteX4" fmla="*/ 3344862 w 3344862"/>
              <a:gd name="connsiteY4" fmla="*/ 1378481 h 1654182"/>
              <a:gd name="connsiteX5" fmla="*/ 3069161 w 3344862"/>
              <a:gd name="connsiteY5" fmla="*/ 1654182 h 1654182"/>
              <a:gd name="connsiteX6" fmla="*/ 275701 w 3344862"/>
              <a:gd name="connsiteY6" fmla="*/ 1654182 h 1654182"/>
              <a:gd name="connsiteX7" fmla="*/ 0 w 3344862"/>
              <a:gd name="connsiteY7" fmla="*/ 1378481 h 1654182"/>
              <a:gd name="connsiteX8" fmla="*/ 8467 w 3344862"/>
              <a:gd name="connsiteY8" fmla="*/ 165641 h 1654182"/>
              <a:gd name="connsiteX0" fmla="*/ 8467 w 3351354"/>
              <a:gd name="connsiteY0" fmla="*/ 165641 h 1654182"/>
              <a:gd name="connsiteX1" fmla="*/ 275701 w 3351354"/>
              <a:gd name="connsiteY1" fmla="*/ 7 h 1654182"/>
              <a:gd name="connsiteX2" fmla="*/ 3069161 w 3351354"/>
              <a:gd name="connsiteY2" fmla="*/ 7 h 1654182"/>
              <a:gd name="connsiteX3" fmla="*/ 3344862 w 3351354"/>
              <a:gd name="connsiteY3" fmla="*/ 148708 h 1654182"/>
              <a:gd name="connsiteX4" fmla="*/ 3344862 w 3351354"/>
              <a:gd name="connsiteY4" fmla="*/ 1378481 h 1654182"/>
              <a:gd name="connsiteX5" fmla="*/ 3238494 w 3351354"/>
              <a:gd name="connsiteY5" fmla="*/ 1654182 h 1654182"/>
              <a:gd name="connsiteX6" fmla="*/ 275701 w 3351354"/>
              <a:gd name="connsiteY6" fmla="*/ 1654182 h 1654182"/>
              <a:gd name="connsiteX7" fmla="*/ 0 w 3351354"/>
              <a:gd name="connsiteY7" fmla="*/ 1378481 h 1654182"/>
              <a:gd name="connsiteX8" fmla="*/ 8467 w 3351354"/>
              <a:gd name="connsiteY8" fmla="*/ 165641 h 1654182"/>
              <a:gd name="connsiteX0" fmla="*/ 9389 w 3352276"/>
              <a:gd name="connsiteY0" fmla="*/ 165641 h 1654182"/>
              <a:gd name="connsiteX1" fmla="*/ 276623 w 3352276"/>
              <a:gd name="connsiteY1" fmla="*/ 7 h 1654182"/>
              <a:gd name="connsiteX2" fmla="*/ 3070083 w 3352276"/>
              <a:gd name="connsiteY2" fmla="*/ 7 h 1654182"/>
              <a:gd name="connsiteX3" fmla="*/ 3345784 w 3352276"/>
              <a:gd name="connsiteY3" fmla="*/ 148708 h 1654182"/>
              <a:gd name="connsiteX4" fmla="*/ 3345784 w 3352276"/>
              <a:gd name="connsiteY4" fmla="*/ 1378481 h 1654182"/>
              <a:gd name="connsiteX5" fmla="*/ 3239416 w 3352276"/>
              <a:gd name="connsiteY5" fmla="*/ 1654182 h 1654182"/>
              <a:gd name="connsiteX6" fmla="*/ 132689 w 3352276"/>
              <a:gd name="connsiteY6" fmla="*/ 1654182 h 1654182"/>
              <a:gd name="connsiteX7" fmla="*/ 922 w 3352276"/>
              <a:gd name="connsiteY7" fmla="*/ 1378481 h 1654182"/>
              <a:gd name="connsiteX8" fmla="*/ 9389 w 3352276"/>
              <a:gd name="connsiteY8" fmla="*/ 165641 h 165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2276" h="1654182">
                <a:moveTo>
                  <a:pt x="9389" y="165641"/>
                </a:moveTo>
                <a:cubicBezTo>
                  <a:pt x="9389" y="13376"/>
                  <a:pt x="124358" y="7"/>
                  <a:pt x="276623" y="7"/>
                </a:cubicBezTo>
                <a:lnTo>
                  <a:pt x="3070083" y="7"/>
                </a:lnTo>
                <a:cubicBezTo>
                  <a:pt x="3222348" y="7"/>
                  <a:pt x="3345784" y="-3557"/>
                  <a:pt x="3345784" y="148708"/>
                </a:cubicBezTo>
                <a:lnTo>
                  <a:pt x="3345784" y="1378481"/>
                </a:lnTo>
                <a:cubicBezTo>
                  <a:pt x="3345784" y="1530746"/>
                  <a:pt x="3391681" y="1654182"/>
                  <a:pt x="3239416" y="1654182"/>
                </a:cubicBezTo>
                <a:lnTo>
                  <a:pt x="132689" y="1654182"/>
                </a:lnTo>
                <a:cubicBezTo>
                  <a:pt x="-19576" y="1654182"/>
                  <a:pt x="922" y="1530746"/>
                  <a:pt x="922" y="1378481"/>
                </a:cubicBezTo>
                <a:cubicBezTo>
                  <a:pt x="3744" y="974201"/>
                  <a:pt x="6567" y="569921"/>
                  <a:pt x="9389" y="165641"/>
                </a:cubicBezTo>
                <a:close/>
              </a:path>
            </a:pathLst>
          </a:custGeom>
        </p:spPr>
        <p:txBody>
          <a:bodyPr/>
          <a:lstStyle>
            <a:lvl1pPr marL="0" indent="0">
              <a:buFontTx/>
              <a:buNone/>
              <a:defRPr/>
            </a:lvl1pPr>
          </a:lstStyle>
          <a:p>
            <a:endParaRPr lang="de-DE"/>
          </a:p>
        </p:txBody>
      </p:sp>
      <p:sp>
        <p:nvSpPr>
          <p:cNvPr id="8" name="Title Placeholder 1">
            <a:extLst>
              <a:ext uri="{FF2B5EF4-FFF2-40B4-BE49-F238E27FC236}">
                <a16:creationId xmlns:a16="http://schemas.microsoft.com/office/drawing/2014/main" id="{7E0A21D1-CD82-4D30-BCA1-83BE44BBB89A}"/>
              </a:ext>
            </a:extLst>
          </p:cNvPr>
          <p:cNvSpPr>
            <a:spLocks noGrp="1"/>
          </p:cNvSpPr>
          <p:nvPr>
            <p:ph type="title"/>
          </p:nvPr>
        </p:nvSpPr>
        <p:spPr>
          <a:xfrm>
            <a:off x="430033" y="495286"/>
            <a:ext cx="8623852" cy="712735"/>
          </a:xfrm>
          <a:prstGeom prst="rect">
            <a:avLst/>
          </a:prstGeom>
        </p:spPr>
        <p:txBody>
          <a:bodyPr vert="horz" lIns="91440" tIns="45720" rIns="91440" bIns="45720" rtlCol="0" anchor="ctr">
            <a:normAutofit/>
          </a:bodyPr>
          <a:lstStyle/>
          <a:p>
            <a:r>
              <a:rPr lang="en-US"/>
              <a:t>Click To Edit Master Title Style</a:t>
            </a:r>
            <a:endParaRPr lang="de-DE"/>
          </a:p>
        </p:txBody>
      </p:sp>
      <p:grpSp>
        <p:nvGrpSpPr>
          <p:cNvPr id="79" name="Group">
            <a:extLst>
              <a:ext uri="{FF2B5EF4-FFF2-40B4-BE49-F238E27FC236}">
                <a16:creationId xmlns:a16="http://schemas.microsoft.com/office/drawing/2014/main" id="{6AAD8241-DCA6-4C83-81FF-8CB3C7BDADF0}"/>
              </a:ext>
            </a:extLst>
          </p:cNvPr>
          <p:cNvGrpSpPr/>
          <p:nvPr userDrawn="1"/>
        </p:nvGrpSpPr>
        <p:grpSpPr>
          <a:xfrm>
            <a:off x="2582436" y="1697714"/>
            <a:ext cx="2245262" cy="4172421"/>
            <a:chOff x="12700" y="1166279"/>
            <a:chExt cx="6706791" cy="6886130"/>
          </a:xfrm>
        </p:grpSpPr>
        <p:pic>
          <p:nvPicPr>
            <p:cNvPr id="80" name="Image" descr="Image">
              <a:extLst>
                <a:ext uri="{FF2B5EF4-FFF2-40B4-BE49-F238E27FC236}">
                  <a16:creationId xmlns:a16="http://schemas.microsoft.com/office/drawing/2014/main" id="{0AE84F8F-1C3E-471D-BAA5-EEB719334D86}"/>
                </a:ext>
              </a:extLst>
            </p:cNvPr>
            <p:cNvPicPr>
              <a:picLocks noChangeAspect="1"/>
            </p:cNvPicPr>
            <p:nvPr/>
          </p:nvPicPr>
          <p:blipFill>
            <a:blip r:embed="rId2"/>
            <a:stretch>
              <a:fillRect/>
            </a:stretch>
          </p:blipFill>
          <p:spPr>
            <a:xfrm>
              <a:off x="12700" y="1166279"/>
              <a:ext cx="6706791" cy="6886130"/>
            </a:xfrm>
            <a:prstGeom prst="rect">
              <a:avLst/>
            </a:prstGeom>
            <a:ln w="25400" cap="flat">
              <a:noFill/>
              <a:miter lim="400000"/>
            </a:ln>
            <a:effectLst>
              <a:outerShdw blurRad="508000" dir="5400000" rotWithShape="0">
                <a:srgbClr val="000000">
                  <a:alpha val="20000"/>
                </a:srgbClr>
              </a:outerShdw>
            </a:effectLst>
          </p:spPr>
        </p:pic>
        <p:pic>
          <p:nvPicPr>
            <p:cNvPr id="81" name="Image" descr="Image">
              <a:extLst>
                <a:ext uri="{FF2B5EF4-FFF2-40B4-BE49-F238E27FC236}">
                  <a16:creationId xmlns:a16="http://schemas.microsoft.com/office/drawing/2014/main" id="{D50D3071-AAD5-49B8-ACDB-EB7BAD3AF52D}"/>
                </a:ext>
              </a:extLst>
            </p:cNvPr>
            <p:cNvPicPr>
              <a:picLocks noChangeAspect="1"/>
            </p:cNvPicPr>
            <p:nvPr/>
          </p:nvPicPr>
          <p:blipFill>
            <a:blip r:embed="rId3"/>
            <a:stretch>
              <a:fillRect/>
            </a:stretch>
          </p:blipFill>
          <p:spPr>
            <a:xfrm>
              <a:off x="12701" y="4427214"/>
              <a:ext cx="6706790" cy="3544723"/>
            </a:xfrm>
            <a:prstGeom prst="rect">
              <a:avLst/>
            </a:prstGeom>
            <a:ln w="12700" cap="flat">
              <a:noFill/>
              <a:miter lim="400000"/>
            </a:ln>
            <a:effectLst/>
          </p:spPr>
        </p:pic>
      </p:grpSp>
      <p:sp>
        <p:nvSpPr>
          <p:cNvPr id="82" name="Text Placeholder 13">
            <a:extLst>
              <a:ext uri="{FF2B5EF4-FFF2-40B4-BE49-F238E27FC236}">
                <a16:creationId xmlns:a16="http://schemas.microsoft.com/office/drawing/2014/main" id="{8D574D87-ADEC-4506-9300-7F953A770EEE}"/>
              </a:ext>
            </a:extLst>
          </p:cNvPr>
          <p:cNvSpPr>
            <a:spLocks noGrp="1"/>
          </p:cNvSpPr>
          <p:nvPr>
            <p:ph type="body" sz="quarter" idx="15"/>
          </p:nvPr>
        </p:nvSpPr>
        <p:spPr>
          <a:xfrm>
            <a:off x="2827801" y="3506839"/>
            <a:ext cx="1907864" cy="383338"/>
          </a:xfrm>
          <a:prstGeom prst="rect">
            <a:avLst/>
          </a:prstGeom>
        </p:spPr>
        <p:txBody>
          <a:bodyPr/>
          <a:lstStyle>
            <a:lvl1pPr marL="0" indent="0">
              <a:buFontTx/>
              <a:buNone/>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79995" indent="0">
              <a:buFontTx/>
              <a:buNone/>
              <a:defRPr sz="2400" b="1">
                <a:latin typeface="Tahoma" panose="020B0604030504040204" pitchFamily="34" charset="0"/>
                <a:ea typeface="Tahoma" panose="020B0604030504040204" pitchFamily="34" charset="0"/>
                <a:cs typeface="Tahoma" panose="020B0604030504040204" pitchFamily="34" charset="0"/>
              </a:defRPr>
            </a:lvl2pPr>
            <a:lvl3pPr marL="359991" indent="0">
              <a:buFontTx/>
              <a:buNone/>
              <a:defRPr sz="2400" b="1">
                <a:latin typeface="Tahoma" panose="020B0604030504040204" pitchFamily="34" charset="0"/>
                <a:ea typeface="Tahoma" panose="020B0604030504040204" pitchFamily="34" charset="0"/>
                <a:cs typeface="Tahoma" panose="020B0604030504040204" pitchFamily="34" charset="0"/>
              </a:defRPr>
            </a:lvl3pPr>
            <a:lvl4pPr marL="539986" indent="0">
              <a:buFontTx/>
              <a:buNone/>
              <a:defRPr sz="2400" b="1">
                <a:latin typeface="Tahoma" panose="020B0604030504040204" pitchFamily="34" charset="0"/>
                <a:ea typeface="Tahoma" panose="020B0604030504040204" pitchFamily="34" charset="0"/>
                <a:cs typeface="Tahoma" panose="020B0604030504040204" pitchFamily="34" charset="0"/>
              </a:defRPr>
            </a:lvl4pPr>
            <a:lvl5pPr marL="719982" indent="0">
              <a:buFontTx/>
              <a:buNone/>
              <a:defRPr sz="2400" b="1">
                <a:latin typeface="Tahoma" panose="020B0604030504040204" pitchFamily="34" charset="0"/>
                <a:ea typeface="Tahoma" panose="020B0604030504040204" pitchFamily="34" charset="0"/>
                <a:cs typeface="Tahoma" panose="020B0604030504040204" pitchFamily="34" charset="0"/>
              </a:defRPr>
            </a:lvl5pPr>
          </a:lstStyle>
          <a:p>
            <a:pPr lvl="0"/>
            <a:r>
              <a:rPr lang="en-US"/>
              <a:t>Click</a:t>
            </a:r>
          </a:p>
        </p:txBody>
      </p:sp>
      <p:sp>
        <p:nvSpPr>
          <p:cNvPr id="83" name="Text Placeholder 11">
            <a:extLst>
              <a:ext uri="{FF2B5EF4-FFF2-40B4-BE49-F238E27FC236}">
                <a16:creationId xmlns:a16="http://schemas.microsoft.com/office/drawing/2014/main" id="{F4607EE1-CA4F-44FF-9BC4-2E2BC3BEC815}"/>
              </a:ext>
            </a:extLst>
          </p:cNvPr>
          <p:cNvSpPr>
            <a:spLocks noGrp="1"/>
          </p:cNvSpPr>
          <p:nvPr>
            <p:ph type="body" sz="quarter" idx="16"/>
          </p:nvPr>
        </p:nvSpPr>
        <p:spPr>
          <a:xfrm>
            <a:off x="2827800" y="4049686"/>
            <a:ext cx="1907865" cy="1212854"/>
          </a:xfrm>
          <a:prstGeom prst="rect">
            <a:avLst/>
          </a:prstGeom>
        </p:spPr>
        <p:txBody>
          <a:bodyPr/>
          <a:lstStyle>
            <a:lvl1pPr marL="171450" indent="-171450">
              <a:buFont typeface="Arial" panose="020B0604020202020204" pitchFamily="34" charset="0"/>
              <a:buChar char="•"/>
              <a:defRP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p:txBody>
      </p:sp>
      <p:sp>
        <p:nvSpPr>
          <p:cNvPr id="84" name="Picture Placeholder 2">
            <a:extLst>
              <a:ext uri="{FF2B5EF4-FFF2-40B4-BE49-F238E27FC236}">
                <a16:creationId xmlns:a16="http://schemas.microsoft.com/office/drawing/2014/main" id="{CD3FB0B0-3F3B-4375-80D7-4AFBA3A0CA87}"/>
              </a:ext>
            </a:extLst>
          </p:cNvPr>
          <p:cNvSpPr>
            <a:spLocks noGrp="1"/>
          </p:cNvSpPr>
          <p:nvPr>
            <p:ph type="pic" sz="quarter" idx="17"/>
          </p:nvPr>
        </p:nvSpPr>
        <p:spPr>
          <a:xfrm>
            <a:off x="2827801" y="1845738"/>
            <a:ext cx="1907864" cy="1501592"/>
          </a:xfrm>
          <a:custGeom>
            <a:avLst/>
            <a:gdLst>
              <a:gd name="connsiteX0" fmla="*/ 0 w 3344862"/>
              <a:gd name="connsiteY0" fmla="*/ 275701 h 1654175"/>
              <a:gd name="connsiteX1" fmla="*/ 275701 w 3344862"/>
              <a:gd name="connsiteY1" fmla="*/ 0 h 1654175"/>
              <a:gd name="connsiteX2" fmla="*/ 3069161 w 3344862"/>
              <a:gd name="connsiteY2" fmla="*/ 0 h 1654175"/>
              <a:gd name="connsiteX3" fmla="*/ 3344862 w 3344862"/>
              <a:gd name="connsiteY3" fmla="*/ 275701 h 1654175"/>
              <a:gd name="connsiteX4" fmla="*/ 3344862 w 3344862"/>
              <a:gd name="connsiteY4" fmla="*/ 1378474 h 1654175"/>
              <a:gd name="connsiteX5" fmla="*/ 3069161 w 3344862"/>
              <a:gd name="connsiteY5" fmla="*/ 1654175 h 1654175"/>
              <a:gd name="connsiteX6" fmla="*/ 275701 w 3344862"/>
              <a:gd name="connsiteY6" fmla="*/ 1654175 h 1654175"/>
              <a:gd name="connsiteX7" fmla="*/ 0 w 3344862"/>
              <a:gd name="connsiteY7" fmla="*/ 1378474 h 1654175"/>
              <a:gd name="connsiteX8" fmla="*/ 0 w 3344862"/>
              <a:gd name="connsiteY8" fmla="*/ 275701 h 1654175"/>
              <a:gd name="connsiteX0" fmla="*/ 0 w 3344862"/>
              <a:gd name="connsiteY0" fmla="*/ 275708 h 1654182"/>
              <a:gd name="connsiteX1" fmla="*/ 275701 w 3344862"/>
              <a:gd name="connsiteY1" fmla="*/ 7 h 1654182"/>
              <a:gd name="connsiteX2" fmla="*/ 3069161 w 3344862"/>
              <a:gd name="connsiteY2" fmla="*/ 7 h 1654182"/>
              <a:gd name="connsiteX3" fmla="*/ 3344862 w 3344862"/>
              <a:gd name="connsiteY3" fmla="*/ 148708 h 1654182"/>
              <a:gd name="connsiteX4" fmla="*/ 3344862 w 3344862"/>
              <a:gd name="connsiteY4" fmla="*/ 1378481 h 1654182"/>
              <a:gd name="connsiteX5" fmla="*/ 3069161 w 3344862"/>
              <a:gd name="connsiteY5" fmla="*/ 1654182 h 1654182"/>
              <a:gd name="connsiteX6" fmla="*/ 275701 w 3344862"/>
              <a:gd name="connsiteY6" fmla="*/ 1654182 h 1654182"/>
              <a:gd name="connsiteX7" fmla="*/ 0 w 3344862"/>
              <a:gd name="connsiteY7" fmla="*/ 1378481 h 1654182"/>
              <a:gd name="connsiteX8" fmla="*/ 0 w 3344862"/>
              <a:gd name="connsiteY8" fmla="*/ 275708 h 1654182"/>
              <a:gd name="connsiteX0" fmla="*/ 8467 w 3344862"/>
              <a:gd name="connsiteY0" fmla="*/ 165641 h 1654182"/>
              <a:gd name="connsiteX1" fmla="*/ 275701 w 3344862"/>
              <a:gd name="connsiteY1" fmla="*/ 7 h 1654182"/>
              <a:gd name="connsiteX2" fmla="*/ 3069161 w 3344862"/>
              <a:gd name="connsiteY2" fmla="*/ 7 h 1654182"/>
              <a:gd name="connsiteX3" fmla="*/ 3344862 w 3344862"/>
              <a:gd name="connsiteY3" fmla="*/ 148708 h 1654182"/>
              <a:gd name="connsiteX4" fmla="*/ 3344862 w 3344862"/>
              <a:gd name="connsiteY4" fmla="*/ 1378481 h 1654182"/>
              <a:gd name="connsiteX5" fmla="*/ 3069161 w 3344862"/>
              <a:gd name="connsiteY5" fmla="*/ 1654182 h 1654182"/>
              <a:gd name="connsiteX6" fmla="*/ 275701 w 3344862"/>
              <a:gd name="connsiteY6" fmla="*/ 1654182 h 1654182"/>
              <a:gd name="connsiteX7" fmla="*/ 0 w 3344862"/>
              <a:gd name="connsiteY7" fmla="*/ 1378481 h 1654182"/>
              <a:gd name="connsiteX8" fmla="*/ 8467 w 3344862"/>
              <a:gd name="connsiteY8" fmla="*/ 165641 h 1654182"/>
              <a:gd name="connsiteX0" fmla="*/ 8467 w 3351354"/>
              <a:gd name="connsiteY0" fmla="*/ 165641 h 1654182"/>
              <a:gd name="connsiteX1" fmla="*/ 275701 w 3351354"/>
              <a:gd name="connsiteY1" fmla="*/ 7 h 1654182"/>
              <a:gd name="connsiteX2" fmla="*/ 3069161 w 3351354"/>
              <a:gd name="connsiteY2" fmla="*/ 7 h 1654182"/>
              <a:gd name="connsiteX3" fmla="*/ 3344862 w 3351354"/>
              <a:gd name="connsiteY3" fmla="*/ 148708 h 1654182"/>
              <a:gd name="connsiteX4" fmla="*/ 3344862 w 3351354"/>
              <a:gd name="connsiteY4" fmla="*/ 1378481 h 1654182"/>
              <a:gd name="connsiteX5" fmla="*/ 3238494 w 3351354"/>
              <a:gd name="connsiteY5" fmla="*/ 1654182 h 1654182"/>
              <a:gd name="connsiteX6" fmla="*/ 275701 w 3351354"/>
              <a:gd name="connsiteY6" fmla="*/ 1654182 h 1654182"/>
              <a:gd name="connsiteX7" fmla="*/ 0 w 3351354"/>
              <a:gd name="connsiteY7" fmla="*/ 1378481 h 1654182"/>
              <a:gd name="connsiteX8" fmla="*/ 8467 w 3351354"/>
              <a:gd name="connsiteY8" fmla="*/ 165641 h 1654182"/>
              <a:gd name="connsiteX0" fmla="*/ 9389 w 3352276"/>
              <a:gd name="connsiteY0" fmla="*/ 165641 h 1654182"/>
              <a:gd name="connsiteX1" fmla="*/ 276623 w 3352276"/>
              <a:gd name="connsiteY1" fmla="*/ 7 h 1654182"/>
              <a:gd name="connsiteX2" fmla="*/ 3070083 w 3352276"/>
              <a:gd name="connsiteY2" fmla="*/ 7 h 1654182"/>
              <a:gd name="connsiteX3" fmla="*/ 3345784 w 3352276"/>
              <a:gd name="connsiteY3" fmla="*/ 148708 h 1654182"/>
              <a:gd name="connsiteX4" fmla="*/ 3345784 w 3352276"/>
              <a:gd name="connsiteY4" fmla="*/ 1378481 h 1654182"/>
              <a:gd name="connsiteX5" fmla="*/ 3239416 w 3352276"/>
              <a:gd name="connsiteY5" fmla="*/ 1654182 h 1654182"/>
              <a:gd name="connsiteX6" fmla="*/ 132689 w 3352276"/>
              <a:gd name="connsiteY6" fmla="*/ 1654182 h 1654182"/>
              <a:gd name="connsiteX7" fmla="*/ 922 w 3352276"/>
              <a:gd name="connsiteY7" fmla="*/ 1378481 h 1654182"/>
              <a:gd name="connsiteX8" fmla="*/ 9389 w 3352276"/>
              <a:gd name="connsiteY8" fmla="*/ 165641 h 165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2276" h="1654182">
                <a:moveTo>
                  <a:pt x="9389" y="165641"/>
                </a:moveTo>
                <a:cubicBezTo>
                  <a:pt x="9389" y="13376"/>
                  <a:pt x="124358" y="7"/>
                  <a:pt x="276623" y="7"/>
                </a:cubicBezTo>
                <a:lnTo>
                  <a:pt x="3070083" y="7"/>
                </a:lnTo>
                <a:cubicBezTo>
                  <a:pt x="3222348" y="7"/>
                  <a:pt x="3345784" y="-3557"/>
                  <a:pt x="3345784" y="148708"/>
                </a:cubicBezTo>
                <a:lnTo>
                  <a:pt x="3345784" y="1378481"/>
                </a:lnTo>
                <a:cubicBezTo>
                  <a:pt x="3345784" y="1530746"/>
                  <a:pt x="3391681" y="1654182"/>
                  <a:pt x="3239416" y="1654182"/>
                </a:cubicBezTo>
                <a:lnTo>
                  <a:pt x="132689" y="1654182"/>
                </a:lnTo>
                <a:cubicBezTo>
                  <a:pt x="-19576" y="1654182"/>
                  <a:pt x="922" y="1530746"/>
                  <a:pt x="922" y="1378481"/>
                </a:cubicBezTo>
                <a:cubicBezTo>
                  <a:pt x="3744" y="974201"/>
                  <a:pt x="6567" y="569921"/>
                  <a:pt x="9389" y="165641"/>
                </a:cubicBezTo>
                <a:close/>
              </a:path>
            </a:pathLst>
          </a:custGeom>
        </p:spPr>
        <p:txBody>
          <a:bodyPr/>
          <a:lstStyle>
            <a:lvl1pPr marL="0" indent="0">
              <a:buFontTx/>
              <a:buNone/>
              <a:defRPr/>
            </a:lvl1pPr>
          </a:lstStyle>
          <a:p>
            <a:endParaRPr lang="de-DE"/>
          </a:p>
        </p:txBody>
      </p:sp>
      <p:grpSp>
        <p:nvGrpSpPr>
          <p:cNvPr id="85" name="Group">
            <a:extLst>
              <a:ext uri="{FF2B5EF4-FFF2-40B4-BE49-F238E27FC236}">
                <a16:creationId xmlns:a16="http://schemas.microsoft.com/office/drawing/2014/main" id="{297111FE-8559-4670-BE04-638D34223675}"/>
              </a:ext>
            </a:extLst>
          </p:cNvPr>
          <p:cNvGrpSpPr/>
          <p:nvPr userDrawn="1"/>
        </p:nvGrpSpPr>
        <p:grpSpPr>
          <a:xfrm>
            <a:off x="4962344" y="1697714"/>
            <a:ext cx="2245262" cy="4172421"/>
            <a:chOff x="12700" y="1166279"/>
            <a:chExt cx="6706791" cy="6886130"/>
          </a:xfrm>
        </p:grpSpPr>
        <p:pic>
          <p:nvPicPr>
            <p:cNvPr id="86" name="Image" descr="Image">
              <a:extLst>
                <a:ext uri="{FF2B5EF4-FFF2-40B4-BE49-F238E27FC236}">
                  <a16:creationId xmlns:a16="http://schemas.microsoft.com/office/drawing/2014/main" id="{73040CCB-3B71-40BB-8F7C-D13E92247113}"/>
                </a:ext>
              </a:extLst>
            </p:cNvPr>
            <p:cNvPicPr>
              <a:picLocks noChangeAspect="1"/>
            </p:cNvPicPr>
            <p:nvPr/>
          </p:nvPicPr>
          <p:blipFill>
            <a:blip r:embed="rId2"/>
            <a:stretch>
              <a:fillRect/>
            </a:stretch>
          </p:blipFill>
          <p:spPr>
            <a:xfrm>
              <a:off x="12700" y="1166279"/>
              <a:ext cx="6706791" cy="6886130"/>
            </a:xfrm>
            <a:prstGeom prst="rect">
              <a:avLst/>
            </a:prstGeom>
            <a:ln w="25400" cap="flat">
              <a:noFill/>
              <a:miter lim="400000"/>
            </a:ln>
            <a:effectLst>
              <a:outerShdw blurRad="508000" dir="5400000" rotWithShape="0">
                <a:srgbClr val="000000">
                  <a:alpha val="20000"/>
                </a:srgbClr>
              </a:outerShdw>
            </a:effectLst>
          </p:spPr>
        </p:pic>
        <p:pic>
          <p:nvPicPr>
            <p:cNvPr id="87" name="Image" descr="Image">
              <a:extLst>
                <a:ext uri="{FF2B5EF4-FFF2-40B4-BE49-F238E27FC236}">
                  <a16:creationId xmlns:a16="http://schemas.microsoft.com/office/drawing/2014/main" id="{B211F8F3-C628-42E9-91FB-1577D40604CF}"/>
                </a:ext>
              </a:extLst>
            </p:cNvPr>
            <p:cNvPicPr>
              <a:picLocks noChangeAspect="1"/>
            </p:cNvPicPr>
            <p:nvPr/>
          </p:nvPicPr>
          <p:blipFill>
            <a:blip r:embed="rId3"/>
            <a:stretch>
              <a:fillRect/>
            </a:stretch>
          </p:blipFill>
          <p:spPr>
            <a:xfrm>
              <a:off x="12701" y="4427214"/>
              <a:ext cx="6706790" cy="3544723"/>
            </a:xfrm>
            <a:prstGeom prst="rect">
              <a:avLst/>
            </a:prstGeom>
            <a:ln w="12700" cap="flat">
              <a:noFill/>
              <a:miter lim="400000"/>
            </a:ln>
            <a:effectLst/>
          </p:spPr>
        </p:pic>
      </p:grpSp>
      <p:sp>
        <p:nvSpPr>
          <p:cNvPr id="88" name="Text Placeholder 13">
            <a:extLst>
              <a:ext uri="{FF2B5EF4-FFF2-40B4-BE49-F238E27FC236}">
                <a16:creationId xmlns:a16="http://schemas.microsoft.com/office/drawing/2014/main" id="{214C4C6F-668F-4B3B-AD4A-6F5A685C26A2}"/>
              </a:ext>
            </a:extLst>
          </p:cNvPr>
          <p:cNvSpPr>
            <a:spLocks noGrp="1"/>
          </p:cNvSpPr>
          <p:nvPr>
            <p:ph type="body" sz="quarter" idx="18"/>
          </p:nvPr>
        </p:nvSpPr>
        <p:spPr>
          <a:xfrm>
            <a:off x="5175688" y="3506839"/>
            <a:ext cx="1907864" cy="383338"/>
          </a:xfrm>
          <a:prstGeom prst="rect">
            <a:avLst/>
          </a:prstGeom>
        </p:spPr>
        <p:txBody>
          <a:bodyPr/>
          <a:lstStyle>
            <a:lvl1pPr marL="0" indent="0">
              <a:buFontTx/>
              <a:buNone/>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79995" indent="0">
              <a:buFontTx/>
              <a:buNone/>
              <a:defRPr sz="2400" b="1">
                <a:latin typeface="Tahoma" panose="020B0604030504040204" pitchFamily="34" charset="0"/>
                <a:ea typeface="Tahoma" panose="020B0604030504040204" pitchFamily="34" charset="0"/>
                <a:cs typeface="Tahoma" panose="020B0604030504040204" pitchFamily="34" charset="0"/>
              </a:defRPr>
            </a:lvl2pPr>
            <a:lvl3pPr marL="359991" indent="0">
              <a:buFontTx/>
              <a:buNone/>
              <a:defRPr sz="2400" b="1">
                <a:latin typeface="Tahoma" panose="020B0604030504040204" pitchFamily="34" charset="0"/>
                <a:ea typeface="Tahoma" panose="020B0604030504040204" pitchFamily="34" charset="0"/>
                <a:cs typeface="Tahoma" panose="020B0604030504040204" pitchFamily="34" charset="0"/>
              </a:defRPr>
            </a:lvl3pPr>
            <a:lvl4pPr marL="539986" indent="0">
              <a:buFontTx/>
              <a:buNone/>
              <a:defRPr sz="2400" b="1">
                <a:latin typeface="Tahoma" panose="020B0604030504040204" pitchFamily="34" charset="0"/>
                <a:ea typeface="Tahoma" panose="020B0604030504040204" pitchFamily="34" charset="0"/>
                <a:cs typeface="Tahoma" panose="020B0604030504040204" pitchFamily="34" charset="0"/>
              </a:defRPr>
            </a:lvl4pPr>
            <a:lvl5pPr marL="719982" indent="0">
              <a:buFontTx/>
              <a:buNone/>
              <a:defRPr sz="2400" b="1">
                <a:latin typeface="Tahoma" panose="020B0604030504040204" pitchFamily="34" charset="0"/>
                <a:ea typeface="Tahoma" panose="020B0604030504040204" pitchFamily="34" charset="0"/>
                <a:cs typeface="Tahoma" panose="020B0604030504040204" pitchFamily="34" charset="0"/>
              </a:defRPr>
            </a:lvl5pPr>
          </a:lstStyle>
          <a:p>
            <a:pPr lvl="0"/>
            <a:r>
              <a:rPr lang="en-US"/>
              <a:t>Click</a:t>
            </a:r>
          </a:p>
        </p:txBody>
      </p:sp>
      <p:sp>
        <p:nvSpPr>
          <p:cNvPr id="89" name="Text Placeholder 11">
            <a:extLst>
              <a:ext uri="{FF2B5EF4-FFF2-40B4-BE49-F238E27FC236}">
                <a16:creationId xmlns:a16="http://schemas.microsoft.com/office/drawing/2014/main" id="{E40EC7ED-1885-4D79-AAC8-105F9645FCB6}"/>
              </a:ext>
            </a:extLst>
          </p:cNvPr>
          <p:cNvSpPr>
            <a:spLocks noGrp="1"/>
          </p:cNvSpPr>
          <p:nvPr>
            <p:ph type="body" sz="quarter" idx="19"/>
          </p:nvPr>
        </p:nvSpPr>
        <p:spPr>
          <a:xfrm>
            <a:off x="5175687" y="4049686"/>
            <a:ext cx="1907865" cy="1212854"/>
          </a:xfrm>
          <a:prstGeom prst="rect">
            <a:avLst/>
          </a:prstGeom>
        </p:spPr>
        <p:txBody>
          <a:bodyPr/>
          <a:lstStyle>
            <a:lvl1pPr marL="171450" indent="-171450">
              <a:buFont typeface="Arial" panose="020B0604020202020204" pitchFamily="34" charset="0"/>
              <a:buChar char="•"/>
              <a:defRP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p:txBody>
      </p:sp>
      <p:sp>
        <p:nvSpPr>
          <p:cNvPr id="90" name="Picture Placeholder 2">
            <a:extLst>
              <a:ext uri="{FF2B5EF4-FFF2-40B4-BE49-F238E27FC236}">
                <a16:creationId xmlns:a16="http://schemas.microsoft.com/office/drawing/2014/main" id="{079A2CD8-AA46-4F4A-AAF8-B34A33DB18EC}"/>
              </a:ext>
            </a:extLst>
          </p:cNvPr>
          <p:cNvSpPr>
            <a:spLocks noGrp="1"/>
          </p:cNvSpPr>
          <p:nvPr>
            <p:ph type="pic" sz="quarter" idx="20"/>
          </p:nvPr>
        </p:nvSpPr>
        <p:spPr>
          <a:xfrm>
            <a:off x="5175688" y="1845738"/>
            <a:ext cx="1907864" cy="1501592"/>
          </a:xfrm>
          <a:custGeom>
            <a:avLst/>
            <a:gdLst>
              <a:gd name="connsiteX0" fmla="*/ 0 w 3344862"/>
              <a:gd name="connsiteY0" fmla="*/ 275701 h 1654175"/>
              <a:gd name="connsiteX1" fmla="*/ 275701 w 3344862"/>
              <a:gd name="connsiteY1" fmla="*/ 0 h 1654175"/>
              <a:gd name="connsiteX2" fmla="*/ 3069161 w 3344862"/>
              <a:gd name="connsiteY2" fmla="*/ 0 h 1654175"/>
              <a:gd name="connsiteX3" fmla="*/ 3344862 w 3344862"/>
              <a:gd name="connsiteY3" fmla="*/ 275701 h 1654175"/>
              <a:gd name="connsiteX4" fmla="*/ 3344862 w 3344862"/>
              <a:gd name="connsiteY4" fmla="*/ 1378474 h 1654175"/>
              <a:gd name="connsiteX5" fmla="*/ 3069161 w 3344862"/>
              <a:gd name="connsiteY5" fmla="*/ 1654175 h 1654175"/>
              <a:gd name="connsiteX6" fmla="*/ 275701 w 3344862"/>
              <a:gd name="connsiteY6" fmla="*/ 1654175 h 1654175"/>
              <a:gd name="connsiteX7" fmla="*/ 0 w 3344862"/>
              <a:gd name="connsiteY7" fmla="*/ 1378474 h 1654175"/>
              <a:gd name="connsiteX8" fmla="*/ 0 w 3344862"/>
              <a:gd name="connsiteY8" fmla="*/ 275701 h 1654175"/>
              <a:gd name="connsiteX0" fmla="*/ 0 w 3344862"/>
              <a:gd name="connsiteY0" fmla="*/ 275708 h 1654182"/>
              <a:gd name="connsiteX1" fmla="*/ 275701 w 3344862"/>
              <a:gd name="connsiteY1" fmla="*/ 7 h 1654182"/>
              <a:gd name="connsiteX2" fmla="*/ 3069161 w 3344862"/>
              <a:gd name="connsiteY2" fmla="*/ 7 h 1654182"/>
              <a:gd name="connsiteX3" fmla="*/ 3344862 w 3344862"/>
              <a:gd name="connsiteY3" fmla="*/ 148708 h 1654182"/>
              <a:gd name="connsiteX4" fmla="*/ 3344862 w 3344862"/>
              <a:gd name="connsiteY4" fmla="*/ 1378481 h 1654182"/>
              <a:gd name="connsiteX5" fmla="*/ 3069161 w 3344862"/>
              <a:gd name="connsiteY5" fmla="*/ 1654182 h 1654182"/>
              <a:gd name="connsiteX6" fmla="*/ 275701 w 3344862"/>
              <a:gd name="connsiteY6" fmla="*/ 1654182 h 1654182"/>
              <a:gd name="connsiteX7" fmla="*/ 0 w 3344862"/>
              <a:gd name="connsiteY7" fmla="*/ 1378481 h 1654182"/>
              <a:gd name="connsiteX8" fmla="*/ 0 w 3344862"/>
              <a:gd name="connsiteY8" fmla="*/ 275708 h 1654182"/>
              <a:gd name="connsiteX0" fmla="*/ 8467 w 3344862"/>
              <a:gd name="connsiteY0" fmla="*/ 165641 h 1654182"/>
              <a:gd name="connsiteX1" fmla="*/ 275701 w 3344862"/>
              <a:gd name="connsiteY1" fmla="*/ 7 h 1654182"/>
              <a:gd name="connsiteX2" fmla="*/ 3069161 w 3344862"/>
              <a:gd name="connsiteY2" fmla="*/ 7 h 1654182"/>
              <a:gd name="connsiteX3" fmla="*/ 3344862 w 3344862"/>
              <a:gd name="connsiteY3" fmla="*/ 148708 h 1654182"/>
              <a:gd name="connsiteX4" fmla="*/ 3344862 w 3344862"/>
              <a:gd name="connsiteY4" fmla="*/ 1378481 h 1654182"/>
              <a:gd name="connsiteX5" fmla="*/ 3069161 w 3344862"/>
              <a:gd name="connsiteY5" fmla="*/ 1654182 h 1654182"/>
              <a:gd name="connsiteX6" fmla="*/ 275701 w 3344862"/>
              <a:gd name="connsiteY6" fmla="*/ 1654182 h 1654182"/>
              <a:gd name="connsiteX7" fmla="*/ 0 w 3344862"/>
              <a:gd name="connsiteY7" fmla="*/ 1378481 h 1654182"/>
              <a:gd name="connsiteX8" fmla="*/ 8467 w 3344862"/>
              <a:gd name="connsiteY8" fmla="*/ 165641 h 1654182"/>
              <a:gd name="connsiteX0" fmla="*/ 8467 w 3351354"/>
              <a:gd name="connsiteY0" fmla="*/ 165641 h 1654182"/>
              <a:gd name="connsiteX1" fmla="*/ 275701 w 3351354"/>
              <a:gd name="connsiteY1" fmla="*/ 7 h 1654182"/>
              <a:gd name="connsiteX2" fmla="*/ 3069161 w 3351354"/>
              <a:gd name="connsiteY2" fmla="*/ 7 h 1654182"/>
              <a:gd name="connsiteX3" fmla="*/ 3344862 w 3351354"/>
              <a:gd name="connsiteY3" fmla="*/ 148708 h 1654182"/>
              <a:gd name="connsiteX4" fmla="*/ 3344862 w 3351354"/>
              <a:gd name="connsiteY4" fmla="*/ 1378481 h 1654182"/>
              <a:gd name="connsiteX5" fmla="*/ 3238494 w 3351354"/>
              <a:gd name="connsiteY5" fmla="*/ 1654182 h 1654182"/>
              <a:gd name="connsiteX6" fmla="*/ 275701 w 3351354"/>
              <a:gd name="connsiteY6" fmla="*/ 1654182 h 1654182"/>
              <a:gd name="connsiteX7" fmla="*/ 0 w 3351354"/>
              <a:gd name="connsiteY7" fmla="*/ 1378481 h 1654182"/>
              <a:gd name="connsiteX8" fmla="*/ 8467 w 3351354"/>
              <a:gd name="connsiteY8" fmla="*/ 165641 h 1654182"/>
              <a:gd name="connsiteX0" fmla="*/ 9389 w 3352276"/>
              <a:gd name="connsiteY0" fmla="*/ 165641 h 1654182"/>
              <a:gd name="connsiteX1" fmla="*/ 276623 w 3352276"/>
              <a:gd name="connsiteY1" fmla="*/ 7 h 1654182"/>
              <a:gd name="connsiteX2" fmla="*/ 3070083 w 3352276"/>
              <a:gd name="connsiteY2" fmla="*/ 7 h 1654182"/>
              <a:gd name="connsiteX3" fmla="*/ 3345784 w 3352276"/>
              <a:gd name="connsiteY3" fmla="*/ 148708 h 1654182"/>
              <a:gd name="connsiteX4" fmla="*/ 3345784 w 3352276"/>
              <a:gd name="connsiteY4" fmla="*/ 1378481 h 1654182"/>
              <a:gd name="connsiteX5" fmla="*/ 3239416 w 3352276"/>
              <a:gd name="connsiteY5" fmla="*/ 1654182 h 1654182"/>
              <a:gd name="connsiteX6" fmla="*/ 132689 w 3352276"/>
              <a:gd name="connsiteY6" fmla="*/ 1654182 h 1654182"/>
              <a:gd name="connsiteX7" fmla="*/ 922 w 3352276"/>
              <a:gd name="connsiteY7" fmla="*/ 1378481 h 1654182"/>
              <a:gd name="connsiteX8" fmla="*/ 9389 w 3352276"/>
              <a:gd name="connsiteY8" fmla="*/ 165641 h 165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2276" h="1654182">
                <a:moveTo>
                  <a:pt x="9389" y="165641"/>
                </a:moveTo>
                <a:cubicBezTo>
                  <a:pt x="9389" y="13376"/>
                  <a:pt x="124358" y="7"/>
                  <a:pt x="276623" y="7"/>
                </a:cubicBezTo>
                <a:lnTo>
                  <a:pt x="3070083" y="7"/>
                </a:lnTo>
                <a:cubicBezTo>
                  <a:pt x="3222348" y="7"/>
                  <a:pt x="3345784" y="-3557"/>
                  <a:pt x="3345784" y="148708"/>
                </a:cubicBezTo>
                <a:lnTo>
                  <a:pt x="3345784" y="1378481"/>
                </a:lnTo>
                <a:cubicBezTo>
                  <a:pt x="3345784" y="1530746"/>
                  <a:pt x="3391681" y="1654182"/>
                  <a:pt x="3239416" y="1654182"/>
                </a:cubicBezTo>
                <a:lnTo>
                  <a:pt x="132689" y="1654182"/>
                </a:lnTo>
                <a:cubicBezTo>
                  <a:pt x="-19576" y="1654182"/>
                  <a:pt x="922" y="1530746"/>
                  <a:pt x="922" y="1378481"/>
                </a:cubicBezTo>
                <a:cubicBezTo>
                  <a:pt x="3744" y="974201"/>
                  <a:pt x="6567" y="569921"/>
                  <a:pt x="9389" y="165641"/>
                </a:cubicBezTo>
                <a:close/>
              </a:path>
            </a:pathLst>
          </a:custGeom>
        </p:spPr>
        <p:txBody>
          <a:bodyPr/>
          <a:lstStyle>
            <a:lvl1pPr marL="0" indent="0">
              <a:buFontTx/>
              <a:buNone/>
              <a:defRPr/>
            </a:lvl1pPr>
          </a:lstStyle>
          <a:p>
            <a:endParaRPr lang="de-DE"/>
          </a:p>
        </p:txBody>
      </p:sp>
      <p:grpSp>
        <p:nvGrpSpPr>
          <p:cNvPr id="91" name="Group">
            <a:extLst>
              <a:ext uri="{FF2B5EF4-FFF2-40B4-BE49-F238E27FC236}">
                <a16:creationId xmlns:a16="http://schemas.microsoft.com/office/drawing/2014/main" id="{9A53C70C-BCA6-4B35-8AA3-D3FDAE0919B5}"/>
              </a:ext>
            </a:extLst>
          </p:cNvPr>
          <p:cNvGrpSpPr/>
          <p:nvPr userDrawn="1"/>
        </p:nvGrpSpPr>
        <p:grpSpPr>
          <a:xfrm>
            <a:off x="7341186" y="1697713"/>
            <a:ext cx="2245261" cy="4172421"/>
            <a:chOff x="12700" y="1166279"/>
            <a:chExt cx="6706791" cy="6886130"/>
          </a:xfrm>
        </p:grpSpPr>
        <p:pic>
          <p:nvPicPr>
            <p:cNvPr id="92" name="Image" descr="Image">
              <a:extLst>
                <a:ext uri="{FF2B5EF4-FFF2-40B4-BE49-F238E27FC236}">
                  <a16:creationId xmlns:a16="http://schemas.microsoft.com/office/drawing/2014/main" id="{FE46B436-76D3-4F1B-9580-1BB88F79670D}"/>
                </a:ext>
              </a:extLst>
            </p:cNvPr>
            <p:cNvPicPr>
              <a:picLocks noChangeAspect="1"/>
            </p:cNvPicPr>
            <p:nvPr/>
          </p:nvPicPr>
          <p:blipFill>
            <a:blip r:embed="rId2"/>
            <a:stretch>
              <a:fillRect/>
            </a:stretch>
          </p:blipFill>
          <p:spPr>
            <a:xfrm>
              <a:off x="12700" y="1166279"/>
              <a:ext cx="6706791" cy="6886130"/>
            </a:xfrm>
            <a:prstGeom prst="rect">
              <a:avLst/>
            </a:prstGeom>
            <a:ln w="25400" cap="flat">
              <a:noFill/>
              <a:miter lim="400000"/>
            </a:ln>
            <a:effectLst>
              <a:outerShdw blurRad="508000" dir="5400000" rotWithShape="0">
                <a:srgbClr val="000000">
                  <a:alpha val="20000"/>
                </a:srgbClr>
              </a:outerShdw>
            </a:effectLst>
          </p:spPr>
        </p:pic>
        <p:pic>
          <p:nvPicPr>
            <p:cNvPr id="93" name="Image" descr="Image">
              <a:extLst>
                <a:ext uri="{FF2B5EF4-FFF2-40B4-BE49-F238E27FC236}">
                  <a16:creationId xmlns:a16="http://schemas.microsoft.com/office/drawing/2014/main" id="{51BBE99A-A20D-47ED-98CD-A6D7EEC2AE5E}"/>
                </a:ext>
              </a:extLst>
            </p:cNvPr>
            <p:cNvPicPr>
              <a:picLocks noChangeAspect="1"/>
            </p:cNvPicPr>
            <p:nvPr/>
          </p:nvPicPr>
          <p:blipFill>
            <a:blip r:embed="rId3"/>
            <a:stretch>
              <a:fillRect/>
            </a:stretch>
          </p:blipFill>
          <p:spPr>
            <a:xfrm>
              <a:off x="12701" y="4427214"/>
              <a:ext cx="6706790" cy="3544723"/>
            </a:xfrm>
            <a:prstGeom prst="rect">
              <a:avLst/>
            </a:prstGeom>
            <a:ln w="12700" cap="flat">
              <a:noFill/>
              <a:miter lim="400000"/>
            </a:ln>
            <a:effectLst/>
          </p:spPr>
        </p:pic>
      </p:grpSp>
      <p:sp>
        <p:nvSpPr>
          <p:cNvPr id="94" name="Text Placeholder 13">
            <a:extLst>
              <a:ext uri="{FF2B5EF4-FFF2-40B4-BE49-F238E27FC236}">
                <a16:creationId xmlns:a16="http://schemas.microsoft.com/office/drawing/2014/main" id="{78FE7D7D-0BDF-49E7-B197-AB41735CE639}"/>
              </a:ext>
            </a:extLst>
          </p:cNvPr>
          <p:cNvSpPr>
            <a:spLocks noGrp="1"/>
          </p:cNvSpPr>
          <p:nvPr>
            <p:ph type="body" sz="quarter" idx="21"/>
          </p:nvPr>
        </p:nvSpPr>
        <p:spPr>
          <a:xfrm>
            <a:off x="7519491" y="3506839"/>
            <a:ext cx="1907864" cy="383338"/>
          </a:xfrm>
          <a:prstGeom prst="rect">
            <a:avLst/>
          </a:prstGeom>
        </p:spPr>
        <p:txBody>
          <a:bodyPr/>
          <a:lstStyle>
            <a:lvl1pPr marL="0" indent="0">
              <a:buFontTx/>
              <a:buNone/>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79995" indent="0">
              <a:buFontTx/>
              <a:buNone/>
              <a:defRPr sz="2400" b="1">
                <a:latin typeface="Tahoma" panose="020B0604030504040204" pitchFamily="34" charset="0"/>
                <a:ea typeface="Tahoma" panose="020B0604030504040204" pitchFamily="34" charset="0"/>
                <a:cs typeface="Tahoma" panose="020B0604030504040204" pitchFamily="34" charset="0"/>
              </a:defRPr>
            </a:lvl2pPr>
            <a:lvl3pPr marL="359991" indent="0">
              <a:buFontTx/>
              <a:buNone/>
              <a:defRPr sz="2400" b="1">
                <a:latin typeface="Tahoma" panose="020B0604030504040204" pitchFamily="34" charset="0"/>
                <a:ea typeface="Tahoma" panose="020B0604030504040204" pitchFamily="34" charset="0"/>
                <a:cs typeface="Tahoma" panose="020B0604030504040204" pitchFamily="34" charset="0"/>
              </a:defRPr>
            </a:lvl3pPr>
            <a:lvl4pPr marL="539986" indent="0">
              <a:buFontTx/>
              <a:buNone/>
              <a:defRPr sz="2400" b="1">
                <a:latin typeface="Tahoma" panose="020B0604030504040204" pitchFamily="34" charset="0"/>
                <a:ea typeface="Tahoma" panose="020B0604030504040204" pitchFamily="34" charset="0"/>
                <a:cs typeface="Tahoma" panose="020B0604030504040204" pitchFamily="34" charset="0"/>
              </a:defRPr>
            </a:lvl4pPr>
            <a:lvl5pPr marL="719982" indent="0">
              <a:buFontTx/>
              <a:buNone/>
              <a:defRPr sz="2400" b="1">
                <a:latin typeface="Tahoma" panose="020B0604030504040204" pitchFamily="34" charset="0"/>
                <a:ea typeface="Tahoma" panose="020B0604030504040204" pitchFamily="34" charset="0"/>
                <a:cs typeface="Tahoma" panose="020B0604030504040204" pitchFamily="34" charset="0"/>
              </a:defRPr>
            </a:lvl5pPr>
          </a:lstStyle>
          <a:p>
            <a:pPr lvl="0"/>
            <a:r>
              <a:rPr lang="en-US"/>
              <a:t>Click</a:t>
            </a:r>
          </a:p>
        </p:txBody>
      </p:sp>
      <p:sp>
        <p:nvSpPr>
          <p:cNvPr id="95" name="Text Placeholder 11">
            <a:extLst>
              <a:ext uri="{FF2B5EF4-FFF2-40B4-BE49-F238E27FC236}">
                <a16:creationId xmlns:a16="http://schemas.microsoft.com/office/drawing/2014/main" id="{BA7B78B1-9A24-40B5-8CB8-0924C84B5A4A}"/>
              </a:ext>
            </a:extLst>
          </p:cNvPr>
          <p:cNvSpPr>
            <a:spLocks noGrp="1"/>
          </p:cNvSpPr>
          <p:nvPr>
            <p:ph type="body" sz="quarter" idx="22"/>
          </p:nvPr>
        </p:nvSpPr>
        <p:spPr>
          <a:xfrm>
            <a:off x="7519490" y="4049686"/>
            <a:ext cx="1907865" cy="1212854"/>
          </a:xfrm>
          <a:prstGeom prst="rect">
            <a:avLst/>
          </a:prstGeom>
        </p:spPr>
        <p:txBody>
          <a:bodyPr/>
          <a:lstStyle>
            <a:lvl1pPr marL="171450" indent="-171450">
              <a:buFont typeface="Arial" panose="020B0604020202020204" pitchFamily="34" charset="0"/>
              <a:buChar char="•"/>
              <a:defRP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p:txBody>
      </p:sp>
      <p:sp>
        <p:nvSpPr>
          <p:cNvPr id="96" name="Picture Placeholder 2">
            <a:extLst>
              <a:ext uri="{FF2B5EF4-FFF2-40B4-BE49-F238E27FC236}">
                <a16:creationId xmlns:a16="http://schemas.microsoft.com/office/drawing/2014/main" id="{D59881AA-5383-42B5-9312-53C63D1DBFFF}"/>
              </a:ext>
            </a:extLst>
          </p:cNvPr>
          <p:cNvSpPr>
            <a:spLocks noGrp="1"/>
          </p:cNvSpPr>
          <p:nvPr>
            <p:ph type="pic" sz="quarter" idx="23"/>
          </p:nvPr>
        </p:nvSpPr>
        <p:spPr>
          <a:xfrm>
            <a:off x="7519491" y="1845738"/>
            <a:ext cx="1907864" cy="1501592"/>
          </a:xfrm>
          <a:custGeom>
            <a:avLst/>
            <a:gdLst>
              <a:gd name="connsiteX0" fmla="*/ 0 w 3344862"/>
              <a:gd name="connsiteY0" fmla="*/ 275701 h 1654175"/>
              <a:gd name="connsiteX1" fmla="*/ 275701 w 3344862"/>
              <a:gd name="connsiteY1" fmla="*/ 0 h 1654175"/>
              <a:gd name="connsiteX2" fmla="*/ 3069161 w 3344862"/>
              <a:gd name="connsiteY2" fmla="*/ 0 h 1654175"/>
              <a:gd name="connsiteX3" fmla="*/ 3344862 w 3344862"/>
              <a:gd name="connsiteY3" fmla="*/ 275701 h 1654175"/>
              <a:gd name="connsiteX4" fmla="*/ 3344862 w 3344862"/>
              <a:gd name="connsiteY4" fmla="*/ 1378474 h 1654175"/>
              <a:gd name="connsiteX5" fmla="*/ 3069161 w 3344862"/>
              <a:gd name="connsiteY5" fmla="*/ 1654175 h 1654175"/>
              <a:gd name="connsiteX6" fmla="*/ 275701 w 3344862"/>
              <a:gd name="connsiteY6" fmla="*/ 1654175 h 1654175"/>
              <a:gd name="connsiteX7" fmla="*/ 0 w 3344862"/>
              <a:gd name="connsiteY7" fmla="*/ 1378474 h 1654175"/>
              <a:gd name="connsiteX8" fmla="*/ 0 w 3344862"/>
              <a:gd name="connsiteY8" fmla="*/ 275701 h 1654175"/>
              <a:gd name="connsiteX0" fmla="*/ 0 w 3344862"/>
              <a:gd name="connsiteY0" fmla="*/ 275708 h 1654182"/>
              <a:gd name="connsiteX1" fmla="*/ 275701 w 3344862"/>
              <a:gd name="connsiteY1" fmla="*/ 7 h 1654182"/>
              <a:gd name="connsiteX2" fmla="*/ 3069161 w 3344862"/>
              <a:gd name="connsiteY2" fmla="*/ 7 h 1654182"/>
              <a:gd name="connsiteX3" fmla="*/ 3344862 w 3344862"/>
              <a:gd name="connsiteY3" fmla="*/ 148708 h 1654182"/>
              <a:gd name="connsiteX4" fmla="*/ 3344862 w 3344862"/>
              <a:gd name="connsiteY4" fmla="*/ 1378481 h 1654182"/>
              <a:gd name="connsiteX5" fmla="*/ 3069161 w 3344862"/>
              <a:gd name="connsiteY5" fmla="*/ 1654182 h 1654182"/>
              <a:gd name="connsiteX6" fmla="*/ 275701 w 3344862"/>
              <a:gd name="connsiteY6" fmla="*/ 1654182 h 1654182"/>
              <a:gd name="connsiteX7" fmla="*/ 0 w 3344862"/>
              <a:gd name="connsiteY7" fmla="*/ 1378481 h 1654182"/>
              <a:gd name="connsiteX8" fmla="*/ 0 w 3344862"/>
              <a:gd name="connsiteY8" fmla="*/ 275708 h 1654182"/>
              <a:gd name="connsiteX0" fmla="*/ 8467 w 3344862"/>
              <a:gd name="connsiteY0" fmla="*/ 165641 h 1654182"/>
              <a:gd name="connsiteX1" fmla="*/ 275701 w 3344862"/>
              <a:gd name="connsiteY1" fmla="*/ 7 h 1654182"/>
              <a:gd name="connsiteX2" fmla="*/ 3069161 w 3344862"/>
              <a:gd name="connsiteY2" fmla="*/ 7 h 1654182"/>
              <a:gd name="connsiteX3" fmla="*/ 3344862 w 3344862"/>
              <a:gd name="connsiteY3" fmla="*/ 148708 h 1654182"/>
              <a:gd name="connsiteX4" fmla="*/ 3344862 w 3344862"/>
              <a:gd name="connsiteY4" fmla="*/ 1378481 h 1654182"/>
              <a:gd name="connsiteX5" fmla="*/ 3069161 w 3344862"/>
              <a:gd name="connsiteY5" fmla="*/ 1654182 h 1654182"/>
              <a:gd name="connsiteX6" fmla="*/ 275701 w 3344862"/>
              <a:gd name="connsiteY6" fmla="*/ 1654182 h 1654182"/>
              <a:gd name="connsiteX7" fmla="*/ 0 w 3344862"/>
              <a:gd name="connsiteY7" fmla="*/ 1378481 h 1654182"/>
              <a:gd name="connsiteX8" fmla="*/ 8467 w 3344862"/>
              <a:gd name="connsiteY8" fmla="*/ 165641 h 1654182"/>
              <a:gd name="connsiteX0" fmla="*/ 8467 w 3351354"/>
              <a:gd name="connsiteY0" fmla="*/ 165641 h 1654182"/>
              <a:gd name="connsiteX1" fmla="*/ 275701 w 3351354"/>
              <a:gd name="connsiteY1" fmla="*/ 7 h 1654182"/>
              <a:gd name="connsiteX2" fmla="*/ 3069161 w 3351354"/>
              <a:gd name="connsiteY2" fmla="*/ 7 h 1654182"/>
              <a:gd name="connsiteX3" fmla="*/ 3344862 w 3351354"/>
              <a:gd name="connsiteY3" fmla="*/ 148708 h 1654182"/>
              <a:gd name="connsiteX4" fmla="*/ 3344862 w 3351354"/>
              <a:gd name="connsiteY4" fmla="*/ 1378481 h 1654182"/>
              <a:gd name="connsiteX5" fmla="*/ 3238494 w 3351354"/>
              <a:gd name="connsiteY5" fmla="*/ 1654182 h 1654182"/>
              <a:gd name="connsiteX6" fmla="*/ 275701 w 3351354"/>
              <a:gd name="connsiteY6" fmla="*/ 1654182 h 1654182"/>
              <a:gd name="connsiteX7" fmla="*/ 0 w 3351354"/>
              <a:gd name="connsiteY7" fmla="*/ 1378481 h 1654182"/>
              <a:gd name="connsiteX8" fmla="*/ 8467 w 3351354"/>
              <a:gd name="connsiteY8" fmla="*/ 165641 h 1654182"/>
              <a:gd name="connsiteX0" fmla="*/ 9389 w 3352276"/>
              <a:gd name="connsiteY0" fmla="*/ 165641 h 1654182"/>
              <a:gd name="connsiteX1" fmla="*/ 276623 w 3352276"/>
              <a:gd name="connsiteY1" fmla="*/ 7 h 1654182"/>
              <a:gd name="connsiteX2" fmla="*/ 3070083 w 3352276"/>
              <a:gd name="connsiteY2" fmla="*/ 7 h 1654182"/>
              <a:gd name="connsiteX3" fmla="*/ 3345784 w 3352276"/>
              <a:gd name="connsiteY3" fmla="*/ 148708 h 1654182"/>
              <a:gd name="connsiteX4" fmla="*/ 3345784 w 3352276"/>
              <a:gd name="connsiteY4" fmla="*/ 1378481 h 1654182"/>
              <a:gd name="connsiteX5" fmla="*/ 3239416 w 3352276"/>
              <a:gd name="connsiteY5" fmla="*/ 1654182 h 1654182"/>
              <a:gd name="connsiteX6" fmla="*/ 132689 w 3352276"/>
              <a:gd name="connsiteY6" fmla="*/ 1654182 h 1654182"/>
              <a:gd name="connsiteX7" fmla="*/ 922 w 3352276"/>
              <a:gd name="connsiteY7" fmla="*/ 1378481 h 1654182"/>
              <a:gd name="connsiteX8" fmla="*/ 9389 w 3352276"/>
              <a:gd name="connsiteY8" fmla="*/ 165641 h 165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2276" h="1654182">
                <a:moveTo>
                  <a:pt x="9389" y="165641"/>
                </a:moveTo>
                <a:cubicBezTo>
                  <a:pt x="9389" y="13376"/>
                  <a:pt x="124358" y="7"/>
                  <a:pt x="276623" y="7"/>
                </a:cubicBezTo>
                <a:lnTo>
                  <a:pt x="3070083" y="7"/>
                </a:lnTo>
                <a:cubicBezTo>
                  <a:pt x="3222348" y="7"/>
                  <a:pt x="3345784" y="-3557"/>
                  <a:pt x="3345784" y="148708"/>
                </a:cubicBezTo>
                <a:lnTo>
                  <a:pt x="3345784" y="1378481"/>
                </a:lnTo>
                <a:cubicBezTo>
                  <a:pt x="3345784" y="1530746"/>
                  <a:pt x="3391681" y="1654182"/>
                  <a:pt x="3239416" y="1654182"/>
                </a:cubicBezTo>
                <a:lnTo>
                  <a:pt x="132689" y="1654182"/>
                </a:lnTo>
                <a:cubicBezTo>
                  <a:pt x="-19576" y="1654182"/>
                  <a:pt x="922" y="1530746"/>
                  <a:pt x="922" y="1378481"/>
                </a:cubicBezTo>
                <a:cubicBezTo>
                  <a:pt x="3744" y="974201"/>
                  <a:pt x="6567" y="569921"/>
                  <a:pt x="9389" y="165641"/>
                </a:cubicBezTo>
                <a:close/>
              </a:path>
            </a:pathLst>
          </a:custGeom>
        </p:spPr>
        <p:txBody>
          <a:bodyPr/>
          <a:lstStyle>
            <a:lvl1pPr marL="0" indent="0">
              <a:buFontTx/>
              <a:buNone/>
              <a:defRPr/>
            </a:lvl1pPr>
          </a:lstStyle>
          <a:p>
            <a:endParaRPr lang="de-DE"/>
          </a:p>
        </p:txBody>
      </p:sp>
      <p:grpSp>
        <p:nvGrpSpPr>
          <p:cNvPr id="97" name="Group">
            <a:extLst>
              <a:ext uri="{FF2B5EF4-FFF2-40B4-BE49-F238E27FC236}">
                <a16:creationId xmlns:a16="http://schemas.microsoft.com/office/drawing/2014/main" id="{1A7EA40B-A885-4643-B6F8-8105A819B85D}"/>
              </a:ext>
            </a:extLst>
          </p:cNvPr>
          <p:cNvGrpSpPr/>
          <p:nvPr userDrawn="1"/>
        </p:nvGrpSpPr>
        <p:grpSpPr>
          <a:xfrm>
            <a:off x="9720027" y="1697712"/>
            <a:ext cx="2245261" cy="4172421"/>
            <a:chOff x="12700" y="1166279"/>
            <a:chExt cx="6706791" cy="6886130"/>
          </a:xfrm>
        </p:grpSpPr>
        <p:pic>
          <p:nvPicPr>
            <p:cNvPr id="98" name="Image" descr="Image">
              <a:extLst>
                <a:ext uri="{FF2B5EF4-FFF2-40B4-BE49-F238E27FC236}">
                  <a16:creationId xmlns:a16="http://schemas.microsoft.com/office/drawing/2014/main" id="{EC7C66A9-BED2-44DD-8E7A-CCDF4A33FCC7}"/>
                </a:ext>
              </a:extLst>
            </p:cNvPr>
            <p:cNvPicPr>
              <a:picLocks noChangeAspect="1"/>
            </p:cNvPicPr>
            <p:nvPr/>
          </p:nvPicPr>
          <p:blipFill>
            <a:blip r:embed="rId2"/>
            <a:stretch>
              <a:fillRect/>
            </a:stretch>
          </p:blipFill>
          <p:spPr>
            <a:xfrm>
              <a:off x="12700" y="1166279"/>
              <a:ext cx="6706791" cy="6886130"/>
            </a:xfrm>
            <a:prstGeom prst="rect">
              <a:avLst/>
            </a:prstGeom>
            <a:ln w="25400" cap="flat">
              <a:noFill/>
              <a:miter lim="400000"/>
            </a:ln>
            <a:effectLst>
              <a:outerShdw blurRad="508000" dir="5400000" rotWithShape="0">
                <a:srgbClr val="000000">
                  <a:alpha val="20000"/>
                </a:srgbClr>
              </a:outerShdw>
            </a:effectLst>
          </p:spPr>
        </p:pic>
        <p:pic>
          <p:nvPicPr>
            <p:cNvPr id="99" name="Image" descr="Image">
              <a:extLst>
                <a:ext uri="{FF2B5EF4-FFF2-40B4-BE49-F238E27FC236}">
                  <a16:creationId xmlns:a16="http://schemas.microsoft.com/office/drawing/2014/main" id="{1F8525DF-1A55-4FDB-A766-4FE644C140C4}"/>
                </a:ext>
              </a:extLst>
            </p:cNvPr>
            <p:cNvPicPr>
              <a:picLocks noChangeAspect="1"/>
            </p:cNvPicPr>
            <p:nvPr/>
          </p:nvPicPr>
          <p:blipFill>
            <a:blip r:embed="rId3"/>
            <a:stretch>
              <a:fillRect/>
            </a:stretch>
          </p:blipFill>
          <p:spPr>
            <a:xfrm>
              <a:off x="12701" y="4427214"/>
              <a:ext cx="6706790" cy="3544723"/>
            </a:xfrm>
            <a:prstGeom prst="rect">
              <a:avLst/>
            </a:prstGeom>
            <a:ln w="12700" cap="flat">
              <a:noFill/>
              <a:miter lim="400000"/>
            </a:ln>
            <a:effectLst/>
          </p:spPr>
        </p:pic>
      </p:grpSp>
      <p:sp>
        <p:nvSpPr>
          <p:cNvPr id="100" name="Text Placeholder 13">
            <a:extLst>
              <a:ext uri="{FF2B5EF4-FFF2-40B4-BE49-F238E27FC236}">
                <a16:creationId xmlns:a16="http://schemas.microsoft.com/office/drawing/2014/main" id="{1FA2DFDB-7E9D-48CA-925D-3EA19E9D8B1D}"/>
              </a:ext>
            </a:extLst>
          </p:cNvPr>
          <p:cNvSpPr>
            <a:spLocks noGrp="1"/>
          </p:cNvSpPr>
          <p:nvPr>
            <p:ph type="body" sz="quarter" idx="24"/>
          </p:nvPr>
        </p:nvSpPr>
        <p:spPr>
          <a:xfrm>
            <a:off x="9863294" y="3506839"/>
            <a:ext cx="1907864" cy="383338"/>
          </a:xfrm>
          <a:prstGeom prst="rect">
            <a:avLst/>
          </a:prstGeom>
        </p:spPr>
        <p:txBody>
          <a:bodyPr/>
          <a:lstStyle>
            <a:lvl1pPr marL="0" indent="0">
              <a:buFontTx/>
              <a:buNone/>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79995" indent="0">
              <a:buFontTx/>
              <a:buNone/>
              <a:defRPr sz="2400" b="1">
                <a:latin typeface="Tahoma" panose="020B0604030504040204" pitchFamily="34" charset="0"/>
                <a:ea typeface="Tahoma" panose="020B0604030504040204" pitchFamily="34" charset="0"/>
                <a:cs typeface="Tahoma" panose="020B0604030504040204" pitchFamily="34" charset="0"/>
              </a:defRPr>
            </a:lvl2pPr>
            <a:lvl3pPr marL="359991" indent="0">
              <a:buFontTx/>
              <a:buNone/>
              <a:defRPr sz="2400" b="1">
                <a:latin typeface="Tahoma" panose="020B0604030504040204" pitchFamily="34" charset="0"/>
                <a:ea typeface="Tahoma" panose="020B0604030504040204" pitchFamily="34" charset="0"/>
                <a:cs typeface="Tahoma" panose="020B0604030504040204" pitchFamily="34" charset="0"/>
              </a:defRPr>
            </a:lvl3pPr>
            <a:lvl4pPr marL="539986" indent="0">
              <a:buFontTx/>
              <a:buNone/>
              <a:defRPr sz="2400" b="1">
                <a:latin typeface="Tahoma" panose="020B0604030504040204" pitchFamily="34" charset="0"/>
                <a:ea typeface="Tahoma" panose="020B0604030504040204" pitchFamily="34" charset="0"/>
                <a:cs typeface="Tahoma" panose="020B0604030504040204" pitchFamily="34" charset="0"/>
              </a:defRPr>
            </a:lvl4pPr>
            <a:lvl5pPr marL="719982" indent="0">
              <a:buFontTx/>
              <a:buNone/>
              <a:defRPr sz="2400" b="1">
                <a:latin typeface="Tahoma" panose="020B0604030504040204" pitchFamily="34" charset="0"/>
                <a:ea typeface="Tahoma" panose="020B0604030504040204" pitchFamily="34" charset="0"/>
                <a:cs typeface="Tahoma" panose="020B0604030504040204" pitchFamily="34" charset="0"/>
              </a:defRPr>
            </a:lvl5pPr>
          </a:lstStyle>
          <a:p>
            <a:pPr lvl="0"/>
            <a:r>
              <a:rPr lang="en-US"/>
              <a:t>Click</a:t>
            </a:r>
          </a:p>
        </p:txBody>
      </p:sp>
      <p:sp>
        <p:nvSpPr>
          <p:cNvPr id="101" name="Text Placeholder 11">
            <a:extLst>
              <a:ext uri="{FF2B5EF4-FFF2-40B4-BE49-F238E27FC236}">
                <a16:creationId xmlns:a16="http://schemas.microsoft.com/office/drawing/2014/main" id="{DA6ECBE5-96F5-4028-A528-8601E0B773E5}"/>
              </a:ext>
            </a:extLst>
          </p:cNvPr>
          <p:cNvSpPr>
            <a:spLocks noGrp="1"/>
          </p:cNvSpPr>
          <p:nvPr>
            <p:ph type="body" sz="quarter" idx="25"/>
          </p:nvPr>
        </p:nvSpPr>
        <p:spPr>
          <a:xfrm>
            <a:off x="9863293" y="4049686"/>
            <a:ext cx="1907865" cy="1212854"/>
          </a:xfrm>
          <a:prstGeom prst="rect">
            <a:avLst/>
          </a:prstGeom>
        </p:spPr>
        <p:txBody>
          <a:bodyPr/>
          <a:lstStyle>
            <a:lvl1pPr marL="171450" indent="-171450">
              <a:buFont typeface="Arial" panose="020B0604020202020204" pitchFamily="34" charset="0"/>
              <a:buChar char="•"/>
              <a:defRPr sz="11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p:txBody>
      </p:sp>
      <p:sp>
        <p:nvSpPr>
          <p:cNvPr id="102" name="Picture Placeholder 2">
            <a:extLst>
              <a:ext uri="{FF2B5EF4-FFF2-40B4-BE49-F238E27FC236}">
                <a16:creationId xmlns:a16="http://schemas.microsoft.com/office/drawing/2014/main" id="{75809D85-D4A6-44EE-AEB6-694A67652893}"/>
              </a:ext>
            </a:extLst>
          </p:cNvPr>
          <p:cNvSpPr>
            <a:spLocks noGrp="1"/>
          </p:cNvSpPr>
          <p:nvPr>
            <p:ph type="pic" sz="quarter" idx="26"/>
          </p:nvPr>
        </p:nvSpPr>
        <p:spPr>
          <a:xfrm>
            <a:off x="9863294" y="1845738"/>
            <a:ext cx="1907864" cy="1501592"/>
          </a:xfrm>
          <a:custGeom>
            <a:avLst/>
            <a:gdLst>
              <a:gd name="connsiteX0" fmla="*/ 0 w 3344862"/>
              <a:gd name="connsiteY0" fmla="*/ 275701 h 1654175"/>
              <a:gd name="connsiteX1" fmla="*/ 275701 w 3344862"/>
              <a:gd name="connsiteY1" fmla="*/ 0 h 1654175"/>
              <a:gd name="connsiteX2" fmla="*/ 3069161 w 3344862"/>
              <a:gd name="connsiteY2" fmla="*/ 0 h 1654175"/>
              <a:gd name="connsiteX3" fmla="*/ 3344862 w 3344862"/>
              <a:gd name="connsiteY3" fmla="*/ 275701 h 1654175"/>
              <a:gd name="connsiteX4" fmla="*/ 3344862 w 3344862"/>
              <a:gd name="connsiteY4" fmla="*/ 1378474 h 1654175"/>
              <a:gd name="connsiteX5" fmla="*/ 3069161 w 3344862"/>
              <a:gd name="connsiteY5" fmla="*/ 1654175 h 1654175"/>
              <a:gd name="connsiteX6" fmla="*/ 275701 w 3344862"/>
              <a:gd name="connsiteY6" fmla="*/ 1654175 h 1654175"/>
              <a:gd name="connsiteX7" fmla="*/ 0 w 3344862"/>
              <a:gd name="connsiteY7" fmla="*/ 1378474 h 1654175"/>
              <a:gd name="connsiteX8" fmla="*/ 0 w 3344862"/>
              <a:gd name="connsiteY8" fmla="*/ 275701 h 1654175"/>
              <a:gd name="connsiteX0" fmla="*/ 0 w 3344862"/>
              <a:gd name="connsiteY0" fmla="*/ 275708 h 1654182"/>
              <a:gd name="connsiteX1" fmla="*/ 275701 w 3344862"/>
              <a:gd name="connsiteY1" fmla="*/ 7 h 1654182"/>
              <a:gd name="connsiteX2" fmla="*/ 3069161 w 3344862"/>
              <a:gd name="connsiteY2" fmla="*/ 7 h 1654182"/>
              <a:gd name="connsiteX3" fmla="*/ 3344862 w 3344862"/>
              <a:gd name="connsiteY3" fmla="*/ 148708 h 1654182"/>
              <a:gd name="connsiteX4" fmla="*/ 3344862 w 3344862"/>
              <a:gd name="connsiteY4" fmla="*/ 1378481 h 1654182"/>
              <a:gd name="connsiteX5" fmla="*/ 3069161 w 3344862"/>
              <a:gd name="connsiteY5" fmla="*/ 1654182 h 1654182"/>
              <a:gd name="connsiteX6" fmla="*/ 275701 w 3344862"/>
              <a:gd name="connsiteY6" fmla="*/ 1654182 h 1654182"/>
              <a:gd name="connsiteX7" fmla="*/ 0 w 3344862"/>
              <a:gd name="connsiteY7" fmla="*/ 1378481 h 1654182"/>
              <a:gd name="connsiteX8" fmla="*/ 0 w 3344862"/>
              <a:gd name="connsiteY8" fmla="*/ 275708 h 1654182"/>
              <a:gd name="connsiteX0" fmla="*/ 8467 w 3344862"/>
              <a:gd name="connsiteY0" fmla="*/ 165641 h 1654182"/>
              <a:gd name="connsiteX1" fmla="*/ 275701 w 3344862"/>
              <a:gd name="connsiteY1" fmla="*/ 7 h 1654182"/>
              <a:gd name="connsiteX2" fmla="*/ 3069161 w 3344862"/>
              <a:gd name="connsiteY2" fmla="*/ 7 h 1654182"/>
              <a:gd name="connsiteX3" fmla="*/ 3344862 w 3344862"/>
              <a:gd name="connsiteY3" fmla="*/ 148708 h 1654182"/>
              <a:gd name="connsiteX4" fmla="*/ 3344862 w 3344862"/>
              <a:gd name="connsiteY4" fmla="*/ 1378481 h 1654182"/>
              <a:gd name="connsiteX5" fmla="*/ 3069161 w 3344862"/>
              <a:gd name="connsiteY5" fmla="*/ 1654182 h 1654182"/>
              <a:gd name="connsiteX6" fmla="*/ 275701 w 3344862"/>
              <a:gd name="connsiteY6" fmla="*/ 1654182 h 1654182"/>
              <a:gd name="connsiteX7" fmla="*/ 0 w 3344862"/>
              <a:gd name="connsiteY7" fmla="*/ 1378481 h 1654182"/>
              <a:gd name="connsiteX8" fmla="*/ 8467 w 3344862"/>
              <a:gd name="connsiteY8" fmla="*/ 165641 h 1654182"/>
              <a:gd name="connsiteX0" fmla="*/ 8467 w 3351354"/>
              <a:gd name="connsiteY0" fmla="*/ 165641 h 1654182"/>
              <a:gd name="connsiteX1" fmla="*/ 275701 w 3351354"/>
              <a:gd name="connsiteY1" fmla="*/ 7 h 1654182"/>
              <a:gd name="connsiteX2" fmla="*/ 3069161 w 3351354"/>
              <a:gd name="connsiteY2" fmla="*/ 7 h 1654182"/>
              <a:gd name="connsiteX3" fmla="*/ 3344862 w 3351354"/>
              <a:gd name="connsiteY3" fmla="*/ 148708 h 1654182"/>
              <a:gd name="connsiteX4" fmla="*/ 3344862 w 3351354"/>
              <a:gd name="connsiteY4" fmla="*/ 1378481 h 1654182"/>
              <a:gd name="connsiteX5" fmla="*/ 3238494 w 3351354"/>
              <a:gd name="connsiteY5" fmla="*/ 1654182 h 1654182"/>
              <a:gd name="connsiteX6" fmla="*/ 275701 w 3351354"/>
              <a:gd name="connsiteY6" fmla="*/ 1654182 h 1654182"/>
              <a:gd name="connsiteX7" fmla="*/ 0 w 3351354"/>
              <a:gd name="connsiteY7" fmla="*/ 1378481 h 1654182"/>
              <a:gd name="connsiteX8" fmla="*/ 8467 w 3351354"/>
              <a:gd name="connsiteY8" fmla="*/ 165641 h 1654182"/>
              <a:gd name="connsiteX0" fmla="*/ 9389 w 3352276"/>
              <a:gd name="connsiteY0" fmla="*/ 165641 h 1654182"/>
              <a:gd name="connsiteX1" fmla="*/ 276623 w 3352276"/>
              <a:gd name="connsiteY1" fmla="*/ 7 h 1654182"/>
              <a:gd name="connsiteX2" fmla="*/ 3070083 w 3352276"/>
              <a:gd name="connsiteY2" fmla="*/ 7 h 1654182"/>
              <a:gd name="connsiteX3" fmla="*/ 3345784 w 3352276"/>
              <a:gd name="connsiteY3" fmla="*/ 148708 h 1654182"/>
              <a:gd name="connsiteX4" fmla="*/ 3345784 w 3352276"/>
              <a:gd name="connsiteY4" fmla="*/ 1378481 h 1654182"/>
              <a:gd name="connsiteX5" fmla="*/ 3239416 w 3352276"/>
              <a:gd name="connsiteY5" fmla="*/ 1654182 h 1654182"/>
              <a:gd name="connsiteX6" fmla="*/ 132689 w 3352276"/>
              <a:gd name="connsiteY6" fmla="*/ 1654182 h 1654182"/>
              <a:gd name="connsiteX7" fmla="*/ 922 w 3352276"/>
              <a:gd name="connsiteY7" fmla="*/ 1378481 h 1654182"/>
              <a:gd name="connsiteX8" fmla="*/ 9389 w 3352276"/>
              <a:gd name="connsiteY8" fmla="*/ 165641 h 165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2276" h="1654182">
                <a:moveTo>
                  <a:pt x="9389" y="165641"/>
                </a:moveTo>
                <a:cubicBezTo>
                  <a:pt x="9389" y="13376"/>
                  <a:pt x="124358" y="7"/>
                  <a:pt x="276623" y="7"/>
                </a:cubicBezTo>
                <a:lnTo>
                  <a:pt x="3070083" y="7"/>
                </a:lnTo>
                <a:cubicBezTo>
                  <a:pt x="3222348" y="7"/>
                  <a:pt x="3345784" y="-3557"/>
                  <a:pt x="3345784" y="148708"/>
                </a:cubicBezTo>
                <a:lnTo>
                  <a:pt x="3345784" y="1378481"/>
                </a:lnTo>
                <a:cubicBezTo>
                  <a:pt x="3345784" y="1530746"/>
                  <a:pt x="3391681" y="1654182"/>
                  <a:pt x="3239416" y="1654182"/>
                </a:cubicBezTo>
                <a:lnTo>
                  <a:pt x="132689" y="1654182"/>
                </a:lnTo>
                <a:cubicBezTo>
                  <a:pt x="-19576" y="1654182"/>
                  <a:pt x="922" y="1530746"/>
                  <a:pt x="922" y="1378481"/>
                </a:cubicBezTo>
                <a:cubicBezTo>
                  <a:pt x="3744" y="974201"/>
                  <a:pt x="6567" y="569921"/>
                  <a:pt x="9389" y="165641"/>
                </a:cubicBezTo>
                <a:close/>
              </a:path>
            </a:pathLst>
          </a:custGeom>
        </p:spPr>
        <p:txBody>
          <a:bodyPr/>
          <a:lstStyle>
            <a:lvl1pPr marL="0" indent="0">
              <a:buFontTx/>
              <a:buNone/>
              <a:defRPr/>
            </a:lvl1pPr>
          </a:lstStyle>
          <a:p>
            <a:endParaRPr lang="de-DE"/>
          </a:p>
        </p:txBody>
      </p:sp>
    </p:spTree>
    <p:extLst>
      <p:ext uri="{BB962C8B-B14F-4D97-AF65-F5344CB8AC3E}">
        <p14:creationId xmlns:p14="http://schemas.microsoft.com/office/powerpoint/2010/main" val="1872930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Graphic Terminals">
    <p:spTree>
      <p:nvGrpSpPr>
        <p:cNvPr id="1" name=""/>
        <p:cNvGrpSpPr/>
        <p:nvPr/>
      </p:nvGrpSpPr>
      <p:grpSpPr>
        <a:xfrm>
          <a:off x="0" y="0"/>
          <a:ext cx="0" cy="0"/>
          <a:chOff x="0" y="0"/>
          <a:chExt cx="0" cy="0"/>
        </a:xfrm>
      </p:grpSpPr>
      <p:pic>
        <p:nvPicPr>
          <p:cNvPr id="3" name="Picture 2" descr="A picture containing outdoor, sky, ocean, shore&#10;&#10;Description automatically generated">
            <a:extLst>
              <a:ext uri="{FF2B5EF4-FFF2-40B4-BE49-F238E27FC236}">
                <a16:creationId xmlns:a16="http://schemas.microsoft.com/office/drawing/2014/main" id="{5F1BD9CD-F72A-4FD5-AA76-7B8BB8E6662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17294" y="0"/>
            <a:ext cx="11374706" cy="6858000"/>
          </a:xfrm>
          <a:prstGeom prst="rect">
            <a:avLst/>
          </a:prstGeom>
        </p:spPr>
      </p:pic>
      <p:pic>
        <p:nvPicPr>
          <p:cNvPr id="5" name="210406_TGE_PP_Maske_04.psd" descr="210406_TGE_PP_Maske_04.psd">
            <a:extLst>
              <a:ext uri="{FF2B5EF4-FFF2-40B4-BE49-F238E27FC236}">
                <a16:creationId xmlns:a16="http://schemas.microsoft.com/office/drawing/2014/main" id="{E0AE08EF-4235-48B7-874B-A6C2D00C2F32}"/>
              </a:ext>
            </a:extLst>
          </p:cNvPr>
          <p:cNvPicPr>
            <a:picLocks noChangeAspect="1"/>
          </p:cNvPicPr>
          <p:nvPr userDrawn="1"/>
        </p:nvPicPr>
        <p:blipFill>
          <a:blip r:embed="rId3"/>
          <a:stretch>
            <a:fillRect/>
          </a:stretch>
        </p:blipFill>
        <p:spPr>
          <a:xfrm>
            <a:off x="0" y="0"/>
            <a:ext cx="12192000" cy="6858000"/>
          </a:xfrm>
          <a:prstGeom prst="rect">
            <a:avLst/>
          </a:prstGeom>
          <a:ln w="12700">
            <a:miter lim="400000"/>
          </a:ln>
        </p:spPr>
      </p:pic>
      <p:pic>
        <p:nvPicPr>
          <p:cNvPr id="6" name="Image" descr="Image">
            <a:extLst>
              <a:ext uri="{FF2B5EF4-FFF2-40B4-BE49-F238E27FC236}">
                <a16:creationId xmlns:a16="http://schemas.microsoft.com/office/drawing/2014/main" id="{559952C1-6A34-42B4-8165-6302E04BD996}"/>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29032" y="686782"/>
            <a:ext cx="1209548" cy="738307"/>
          </a:xfrm>
          <a:prstGeom prst="rect">
            <a:avLst/>
          </a:prstGeom>
          <a:ln w="12700">
            <a:miter lim="400000"/>
          </a:ln>
        </p:spPr>
      </p:pic>
      <p:sp>
        <p:nvSpPr>
          <p:cNvPr id="10" name="Text Placeholder 9">
            <a:extLst>
              <a:ext uri="{FF2B5EF4-FFF2-40B4-BE49-F238E27FC236}">
                <a16:creationId xmlns:a16="http://schemas.microsoft.com/office/drawing/2014/main" id="{9F4C82ED-52F0-4BEB-9845-3A70B54657E0}"/>
              </a:ext>
            </a:extLst>
          </p:cNvPr>
          <p:cNvSpPr>
            <a:spLocks noGrp="1"/>
          </p:cNvSpPr>
          <p:nvPr>
            <p:ph type="body" sz="quarter" idx="11"/>
          </p:nvPr>
        </p:nvSpPr>
        <p:spPr>
          <a:xfrm>
            <a:off x="347663" y="3944938"/>
            <a:ext cx="3386137" cy="2311400"/>
          </a:xfrm>
          <a:prstGeom prst="rect">
            <a:avLst/>
          </a:prstGeom>
        </p:spPr>
        <p:txBody>
          <a:bodyPr/>
          <a:lstStyle>
            <a:lvl1pP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179995" indent="0">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359991" indent="0">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539986" indent="0">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719982" indent="0">
              <a:buNone/>
              <a:defRPr sz="18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a:t>
            </a:r>
          </a:p>
        </p:txBody>
      </p:sp>
      <p:sp>
        <p:nvSpPr>
          <p:cNvPr id="12" name="Text Placeholder 11">
            <a:extLst>
              <a:ext uri="{FF2B5EF4-FFF2-40B4-BE49-F238E27FC236}">
                <a16:creationId xmlns:a16="http://schemas.microsoft.com/office/drawing/2014/main" id="{8292EEC5-DAB2-479F-9BB7-546F226BE2AA}"/>
              </a:ext>
            </a:extLst>
          </p:cNvPr>
          <p:cNvSpPr>
            <a:spLocks noGrp="1"/>
          </p:cNvSpPr>
          <p:nvPr>
            <p:ph type="body" sz="quarter" idx="12"/>
          </p:nvPr>
        </p:nvSpPr>
        <p:spPr>
          <a:xfrm>
            <a:off x="8805334" y="3944938"/>
            <a:ext cx="3039004" cy="2311400"/>
          </a:xfrm>
          <a:prstGeom prst="rect">
            <a:avLst/>
          </a:prstGeom>
        </p:spPr>
        <p:txBody>
          <a:bodyPr/>
          <a:lstStyle>
            <a:lvl1pPr marL="0" indent="0">
              <a:buNone/>
              <a:defRPr sz="1800">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
        <p:nvSpPr>
          <p:cNvPr id="14" name="Text Placeholder 13">
            <a:extLst>
              <a:ext uri="{FF2B5EF4-FFF2-40B4-BE49-F238E27FC236}">
                <a16:creationId xmlns:a16="http://schemas.microsoft.com/office/drawing/2014/main" id="{5A67FD62-1734-48AB-BD01-C2F7811B2E2C}"/>
              </a:ext>
            </a:extLst>
          </p:cNvPr>
          <p:cNvSpPr>
            <a:spLocks noGrp="1"/>
          </p:cNvSpPr>
          <p:nvPr>
            <p:ph type="body" sz="quarter" idx="13"/>
          </p:nvPr>
        </p:nvSpPr>
        <p:spPr>
          <a:xfrm>
            <a:off x="347663" y="2706996"/>
            <a:ext cx="2343150" cy="609600"/>
          </a:xfrm>
          <a:prstGeom prst="rect">
            <a:avLst/>
          </a:prstGeom>
        </p:spPr>
        <p:txBody>
          <a:bodyPr/>
          <a:lstStyle>
            <a:lvl1pPr marL="0" indent="0">
              <a:buFontTx/>
              <a:buNone/>
              <a:defRPr sz="24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79995" indent="0">
              <a:buFontTx/>
              <a:buNone/>
              <a:defRPr sz="2400" b="1">
                <a:latin typeface="Tahoma" panose="020B0604030504040204" pitchFamily="34" charset="0"/>
                <a:ea typeface="Tahoma" panose="020B0604030504040204" pitchFamily="34" charset="0"/>
                <a:cs typeface="Tahoma" panose="020B0604030504040204" pitchFamily="34" charset="0"/>
              </a:defRPr>
            </a:lvl2pPr>
            <a:lvl3pPr marL="359991" indent="0">
              <a:buFontTx/>
              <a:buNone/>
              <a:defRPr sz="2400" b="1">
                <a:latin typeface="Tahoma" panose="020B0604030504040204" pitchFamily="34" charset="0"/>
                <a:ea typeface="Tahoma" panose="020B0604030504040204" pitchFamily="34" charset="0"/>
                <a:cs typeface="Tahoma" panose="020B0604030504040204" pitchFamily="34" charset="0"/>
              </a:defRPr>
            </a:lvl3pPr>
            <a:lvl4pPr marL="539986" indent="0">
              <a:buFontTx/>
              <a:buNone/>
              <a:defRPr sz="2400" b="1">
                <a:latin typeface="Tahoma" panose="020B0604030504040204" pitchFamily="34" charset="0"/>
                <a:ea typeface="Tahoma" panose="020B0604030504040204" pitchFamily="34" charset="0"/>
                <a:cs typeface="Tahoma" panose="020B0604030504040204" pitchFamily="34" charset="0"/>
              </a:defRPr>
            </a:lvl4pPr>
            <a:lvl5pPr marL="719982" indent="0">
              <a:buFontTx/>
              <a:buNone/>
              <a:defRPr sz="2400" b="1">
                <a:latin typeface="Tahoma" panose="020B0604030504040204" pitchFamily="34" charset="0"/>
                <a:ea typeface="Tahoma" panose="020B0604030504040204" pitchFamily="34" charset="0"/>
                <a:cs typeface="Tahoma" panose="020B0604030504040204" pitchFamily="34" charset="0"/>
              </a:defRPr>
            </a:lvl5pPr>
          </a:lstStyle>
          <a:p>
            <a:pPr lvl="0"/>
            <a:r>
              <a:rPr lang="en-US"/>
              <a:t>Click</a:t>
            </a:r>
          </a:p>
        </p:txBody>
      </p:sp>
      <p:sp>
        <p:nvSpPr>
          <p:cNvPr id="9" name="Datumsplatzhalter 3">
            <a:extLst>
              <a:ext uri="{FF2B5EF4-FFF2-40B4-BE49-F238E27FC236}">
                <a16:creationId xmlns:a16="http://schemas.microsoft.com/office/drawing/2014/main" id="{8F373397-86AF-4A29-9D2B-107784F1941E}"/>
              </a:ext>
            </a:extLst>
          </p:cNvPr>
          <p:cNvSpPr txBox="1">
            <a:spLocks/>
          </p:cNvSpPr>
          <p:nvPr userDrawn="1"/>
        </p:nvSpPr>
        <p:spPr>
          <a:xfrm>
            <a:off x="10133617" y="6433582"/>
            <a:ext cx="1766396" cy="288000"/>
          </a:xfrm>
          <a:prstGeom prst="rect">
            <a:avLst/>
          </a:prstGeom>
        </p:spPr>
        <p:txBody>
          <a:bodyPr anchor="b"/>
          <a:lstStyle>
            <a:defPPr>
              <a:defRPr lang="de-DE"/>
            </a:defPPr>
            <a:lvl1pPr algn="ctr" rtl="0" fontAlgn="base">
              <a:spcBef>
                <a:spcPct val="0"/>
              </a:spcBef>
              <a:spcAft>
                <a:spcPct val="0"/>
              </a:spcAft>
              <a:defRPr sz="1400" kern="1200">
                <a:solidFill>
                  <a:srgbClr val="004372"/>
                </a:solidFill>
                <a:latin typeface="Arial" pitchFamily="34" charset="0"/>
                <a:ea typeface="MS PGothic" pitchFamily="34" charset="-128"/>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lgn="r"/>
            <a:r>
              <a:rPr lang="en-GB" sz="800" noProof="0" dirty="0">
                <a:solidFill>
                  <a:srgbClr val="9C9E9F"/>
                </a:solidFill>
              </a:rPr>
              <a:t>23/06/2022 Page </a:t>
            </a:r>
            <a:fld id="{2E140F9B-1DCD-4EB1-BBCC-339FDDFF5E96}" type="slidenum">
              <a:rPr lang="en-GB" sz="800" noProof="0" smtClean="0">
                <a:solidFill>
                  <a:srgbClr val="9C9E9F"/>
                </a:solidFill>
              </a:rPr>
              <a:pPr algn="r"/>
              <a:t>‹#›</a:t>
            </a:fld>
            <a:endParaRPr lang="en-GB" sz="800" noProof="0" dirty="0">
              <a:solidFill>
                <a:srgbClr val="9C9E9F"/>
              </a:solidFill>
            </a:endParaRPr>
          </a:p>
        </p:txBody>
      </p:sp>
    </p:spTree>
    <p:extLst>
      <p:ext uri="{BB962C8B-B14F-4D97-AF65-F5344CB8AC3E}">
        <p14:creationId xmlns:p14="http://schemas.microsoft.com/office/powerpoint/2010/main" val="1506394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1505910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1747329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FC5F6-F338-4AE4-BB23-26385BCFC423}"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B4D41-86C1-4908-B66A-0B50CEB3BF29}" type="datetimeFigureOut">
              <a:rPr lang="en-US" smtClean="0"/>
              <a:t>11/2/2022</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26E2C-56C1-4E0D-A793-0088A7FDD37E}" type="datetimeFigureOut">
              <a:rPr lang="en-US" smtClean="0"/>
              <a:t>11/2/2022</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21" Type="http://schemas.openxmlformats.org/officeDocument/2006/relationships/image" Target="../media/image2.jpg"/><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6"/>
          <a:srcRect/>
          <a:stretch/>
        </p:blipFill>
        <p:spPr>
          <a:xfrm>
            <a:off x="0" y="-794"/>
            <a:ext cx="12192000" cy="6858000"/>
          </a:xfrm>
          <a:prstGeom prst="rect">
            <a:avLst/>
          </a:prstGeom>
        </p:spPr>
      </p:pic>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70D1D-D13A-0C4A-ABE5-C7D6A0CC9299}" type="slidenum">
              <a:rPr lang="en-US" smtClean="0"/>
              <a:t>‹#›</a:t>
            </a:fld>
            <a:endParaRPr lang="en-US"/>
          </a:p>
        </p:txBody>
      </p:sp>
    </p:spTree>
    <p:extLst>
      <p:ext uri="{BB962C8B-B14F-4D97-AF65-F5344CB8AC3E}">
        <p14:creationId xmlns:p14="http://schemas.microsoft.com/office/powerpoint/2010/main" val="106784014"/>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924" r:id="rId3"/>
    <p:sldLayoutId id="214748392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268A19-9BA8-534C-82BD-B443F75C4380}" type="datetimeFigureOut">
              <a:rPr lang="en-US" smtClean="0"/>
              <a:t>11/2/2022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70D1D-D13A-0C4A-ABE5-C7D6A0CC9299}" type="slidenum">
              <a:rPr lang="en-US" smtClean="0"/>
              <a:t>‹#›</a:t>
            </a:fld>
            <a:endParaRPr lang="en-US"/>
          </a:p>
        </p:txBody>
      </p:sp>
      <p:pic>
        <p:nvPicPr>
          <p:cNvPr id="7" name="Picture 6"/>
          <p:cNvPicPr>
            <a:picLocks noChangeAspect="1"/>
          </p:cNvPicPr>
          <p:nvPr userDrawn="1"/>
        </p:nvPicPr>
        <p:blipFill>
          <a:blip r:embed="rId21"/>
          <a:srcRect/>
          <a:stretch/>
        </p:blipFill>
        <p:spPr>
          <a:xfrm>
            <a:off x="0" y="-794"/>
            <a:ext cx="12192000" cy="6858000"/>
          </a:xfrm>
          <a:prstGeom prst="rect">
            <a:avLst/>
          </a:prstGeom>
        </p:spPr>
      </p:pic>
    </p:spTree>
    <p:extLst>
      <p:ext uri="{BB962C8B-B14F-4D97-AF65-F5344CB8AC3E}">
        <p14:creationId xmlns:p14="http://schemas.microsoft.com/office/powerpoint/2010/main" val="405116584"/>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5" r:id="rId12"/>
    <p:sldLayoutId id="2147483966" r:id="rId13"/>
    <p:sldLayoutId id="2147483967" r:id="rId14"/>
    <p:sldLayoutId id="2147483968" r:id="rId15"/>
    <p:sldLayoutId id="2147483969" r:id="rId16"/>
    <p:sldLayoutId id="2147483970" r:id="rId17"/>
    <p:sldLayoutId id="2147483971" r:id="rId18"/>
    <p:sldLayoutId id="2147483972"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47.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8.jpg"/><Relationship Id="rId7" Type="http://schemas.openxmlformats.org/officeDocument/2006/relationships/image" Target="../media/image62.jp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47.pn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themeOverride" Target="../theme/themeOverride1.xml"/><Relationship Id="rId6" Type="http://schemas.openxmlformats.org/officeDocument/2006/relationships/image" Target="../media/image47.png"/><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6.xml"/><Relationship Id="rId1" Type="http://schemas.openxmlformats.org/officeDocument/2006/relationships/themeOverride" Target="../theme/themeOverride2.xml"/><Relationship Id="rId5" Type="http://schemas.openxmlformats.org/officeDocument/2006/relationships/image" Target="../media/image47.png"/><Relationship Id="rId4" Type="http://schemas.openxmlformats.org/officeDocument/2006/relationships/image" Target="../media/image8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88.pn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4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47.pn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8000" y="2320960"/>
            <a:ext cx="11164800" cy="763200"/>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GB" baseline="0" dirty="0">
                <a:solidFill>
                  <a:srgbClr val="D86018"/>
                </a:solidFill>
              </a:rPr>
              <a:t>Cryogenic Storage of Anhydrous Ammonia </a:t>
            </a:r>
            <a:endParaRPr lang="en-US" baseline="0" dirty="0">
              <a:solidFill>
                <a:srgbClr val="D86018"/>
              </a:solidFill>
            </a:endParaRPr>
          </a:p>
        </p:txBody>
      </p:sp>
      <p:sp>
        <p:nvSpPr>
          <p:cNvPr id="3" name="Text Placeholder 15"/>
          <p:cNvSpPr txBox="1">
            <a:spLocks/>
          </p:cNvSpPr>
          <p:nvPr/>
        </p:nvSpPr>
        <p:spPr>
          <a:xfrm>
            <a:off x="406400" y="3087625"/>
            <a:ext cx="11164800" cy="450050"/>
          </a:xfrm>
          <a:prstGeom prst="rect">
            <a:avLst/>
          </a:prstGeom>
          <a:noFill/>
        </p:spPr>
        <p:txBody>
          <a:bodyPr/>
          <a:lstStyle>
            <a:lvl1pPr marL="228600" indent="-22860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aseline="0" dirty="0">
                <a:solidFill>
                  <a:srgbClr val="50534A"/>
                </a:solidFill>
              </a:rPr>
              <a:t>Adrian Wright, </a:t>
            </a:r>
            <a:r>
              <a:rPr lang="en-US" baseline="0" dirty="0" err="1">
                <a:solidFill>
                  <a:srgbClr val="50534A"/>
                </a:solidFill>
              </a:rPr>
              <a:t>M.I.ChemE</a:t>
            </a:r>
            <a:r>
              <a:rPr lang="en-US" baseline="0" dirty="0">
                <a:solidFill>
                  <a:srgbClr val="50534A"/>
                </a:solidFill>
              </a:rPr>
              <a:t>, C.Eng. 			TGE Gas Engineering</a:t>
            </a:r>
            <a:endParaRPr lang="en-GB" baseline="0" dirty="0">
              <a:solidFill>
                <a:srgbClr val="50534A"/>
              </a:solidFill>
            </a:endParaRPr>
          </a:p>
        </p:txBody>
      </p:sp>
      <p:pic>
        <p:nvPicPr>
          <p:cNvPr id="5" name="Picture 4">
            <a:extLst>
              <a:ext uri="{FF2B5EF4-FFF2-40B4-BE49-F238E27FC236}">
                <a16:creationId xmlns:a16="http://schemas.microsoft.com/office/drawing/2014/main" id="{663049E4-24A3-8C36-1937-FB7AC2D9D4E2}"/>
              </a:ext>
            </a:extLst>
          </p:cNvPr>
          <p:cNvPicPr>
            <a:picLocks noChangeAspect="1"/>
          </p:cNvPicPr>
          <p:nvPr/>
        </p:nvPicPr>
        <p:blipFill>
          <a:blip r:embed="rId2"/>
          <a:stretch>
            <a:fillRect/>
          </a:stretch>
        </p:blipFill>
        <p:spPr>
          <a:xfrm>
            <a:off x="7262044" y="133787"/>
            <a:ext cx="1120237" cy="693480"/>
          </a:xfrm>
          <a:prstGeom prst="rect">
            <a:avLst/>
          </a:prstGeom>
        </p:spPr>
      </p:pic>
    </p:spTree>
    <p:extLst>
      <p:ext uri="{BB962C8B-B14F-4D97-AF65-F5344CB8AC3E}">
        <p14:creationId xmlns:p14="http://schemas.microsoft.com/office/powerpoint/2010/main" val="409072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B479E2D2-7BAD-4A63-8B83-8174FB5A3F8A}"/>
              </a:ext>
            </a:extLst>
          </p:cNvPr>
          <p:cNvSpPr>
            <a:spLocks noGrp="1"/>
          </p:cNvSpPr>
          <p:nvPr>
            <p:ph type="title"/>
          </p:nvPr>
        </p:nvSpPr>
        <p:spPr>
          <a:xfrm>
            <a:off x="430033" y="495286"/>
            <a:ext cx="11422242" cy="712735"/>
          </a:xfrm>
        </p:spPr>
        <p:txBody>
          <a:bodyPr>
            <a:noAutofit/>
          </a:bodyPr>
          <a:lstStyle/>
          <a:p>
            <a:r>
              <a:rPr lang="en-US" sz="4000" dirty="0">
                <a:solidFill>
                  <a:srgbClr val="FF0000"/>
                </a:solidFill>
                <a:latin typeface="Arial" panose="020B0604020202020204" pitchFamily="34" charset="0"/>
                <a:cs typeface="Arial" panose="020B0604020202020204" pitchFamily="34" charset="0"/>
              </a:rPr>
              <a:t>Ammonia Suitability as a Fuel / Hydrogen Carrier</a:t>
            </a:r>
          </a:p>
        </p:txBody>
      </p:sp>
      <p:sp>
        <p:nvSpPr>
          <p:cNvPr id="26" name="Text Placeholder 25">
            <a:extLst>
              <a:ext uri="{FF2B5EF4-FFF2-40B4-BE49-F238E27FC236}">
                <a16:creationId xmlns:a16="http://schemas.microsoft.com/office/drawing/2014/main" id="{16512FB3-23AC-4B67-AB47-A714DEF28848}"/>
              </a:ext>
            </a:extLst>
          </p:cNvPr>
          <p:cNvSpPr>
            <a:spLocks noGrp="1"/>
          </p:cNvSpPr>
          <p:nvPr>
            <p:ph type="body" sz="quarter" idx="10"/>
          </p:nvPr>
        </p:nvSpPr>
        <p:spPr>
          <a:xfrm>
            <a:off x="427037" y="1522413"/>
            <a:ext cx="11272838" cy="976806"/>
          </a:xfrm>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12" name="Text Placeholder 25">
            <a:extLst>
              <a:ext uri="{FF2B5EF4-FFF2-40B4-BE49-F238E27FC236}">
                <a16:creationId xmlns:a16="http://schemas.microsoft.com/office/drawing/2014/main" id="{5264206F-6245-4FB0-9D6F-28C57A7B3D4B}"/>
              </a:ext>
            </a:extLst>
          </p:cNvPr>
          <p:cNvSpPr txBox="1">
            <a:spLocks/>
          </p:cNvSpPr>
          <p:nvPr/>
        </p:nvSpPr>
        <p:spPr>
          <a:xfrm>
            <a:off x="579437" y="1491933"/>
            <a:ext cx="11272838" cy="876046"/>
          </a:xfrm>
          <a:prstGeom prst="rect">
            <a:avLst/>
          </a:prstGeom>
        </p:spPr>
        <p:txBody>
          <a:bodyPr/>
          <a:lstStyle>
            <a:lvl1pPr marL="0" indent="0" algn="l" rtl="0" eaLnBrk="1" fontAlgn="base" hangingPunct="1">
              <a:lnSpc>
                <a:spcPct val="100000"/>
              </a:lnSpc>
              <a:spcBef>
                <a:spcPct val="20000"/>
              </a:spcBef>
              <a:spcAft>
                <a:spcPts val="600"/>
              </a:spcAft>
              <a:buClr>
                <a:schemeClr val="tx1"/>
              </a:buClr>
              <a:buFontTx/>
              <a:buNone/>
              <a:defRPr sz="18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285750" indent="-285750">
              <a:buFont typeface="Arial" panose="020B0604020202020204" pitchFamily="34" charset="0"/>
              <a:buChar char="•"/>
            </a:pPr>
            <a:r>
              <a:rPr lang="en-US" kern="0" dirty="0"/>
              <a:t>Respectable energy density vs carbon-based alternatives</a:t>
            </a:r>
          </a:p>
          <a:p>
            <a:pPr marL="285750" indent="-285750">
              <a:buFont typeface="Arial" panose="020B0604020202020204" pitchFamily="34" charset="0"/>
              <a:buChar char="•"/>
            </a:pPr>
            <a:r>
              <a:rPr lang="en-US" kern="0" dirty="0"/>
              <a:t>Considerably cheaper transport costs vs hydrogen</a:t>
            </a:r>
          </a:p>
          <a:p>
            <a:pPr marL="285750" indent="-285750">
              <a:buFont typeface="Arial" panose="020B0604020202020204" pitchFamily="34" charset="0"/>
              <a:buChar char="•"/>
            </a:pPr>
            <a:endParaRPr lang="en-US" kern="0" dirty="0"/>
          </a:p>
          <a:p>
            <a:endParaRPr lang="en-US" kern="0" dirty="0"/>
          </a:p>
        </p:txBody>
      </p:sp>
      <p:sp>
        <p:nvSpPr>
          <p:cNvPr id="7" name="Text Placeholder 2">
            <a:extLst>
              <a:ext uri="{FF2B5EF4-FFF2-40B4-BE49-F238E27FC236}">
                <a16:creationId xmlns:a16="http://schemas.microsoft.com/office/drawing/2014/main" id="{3881483E-0633-42B5-8470-706D74D686A2}"/>
              </a:ext>
            </a:extLst>
          </p:cNvPr>
          <p:cNvSpPr txBox="1">
            <a:spLocks/>
          </p:cNvSpPr>
          <p:nvPr/>
        </p:nvSpPr>
        <p:spPr>
          <a:xfrm>
            <a:off x="1899752" y="6554105"/>
            <a:ext cx="5818762" cy="314391"/>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0" indent="0">
              <a:spcBef>
                <a:spcPts val="0"/>
              </a:spcBef>
              <a:spcAft>
                <a:spcPts val="0"/>
              </a:spcAft>
              <a:buNone/>
            </a:pPr>
            <a:r>
              <a:rPr lang="en-GB" sz="900" kern="0" dirty="0">
                <a:solidFill>
                  <a:schemeClr val="bg1">
                    <a:lumMod val="65000"/>
                  </a:schemeClr>
                </a:solidFill>
              </a:rPr>
              <a:t>Graphs from “</a:t>
            </a:r>
            <a:r>
              <a:rPr lang="en-GB" sz="900" i="1" kern="0" dirty="0">
                <a:solidFill>
                  <a:schemeClr val="bg1">
                    <a:lumMod val="65000"/>
                  </a:schemeClr>
                </a:solidFill>
              </a:rPr>
              <a:t>Ammonia: zero-carbon fertiliser, fuel and energy store”, </a:t>
            </a:r>
            <a:r>
              <a:rPr lang="en-GB" sz="900" kern="0" dirty="0">
                <a:solidFill>
                  <a:schemeClr val="bg1">
                    <a:lumMod val="65000"/>
                  </a:schemeClr>
                </a:solidFill>
              </a:rPr>
              <a:t>The Royal Society, 2020</a:t>
            </a:r>
          </a:p>
        </p:txBody>
      </p:sp>
      <p:pic>
        <p:nvPicPr>
          <p:cNvPr id="6" name="Picture 5">
            <a:extLst>
              <a:ext uri="{FF2B5EF4-FFF2-40B4-BE49-F238E27FC236}">
                <a16:creationId xmlns:a16="http://schemas.microsoft.com/office/drawing/2014/main" id="{524126E7-A9CF-4A8C-A88D-A57A1386EC95}"/>
              </a:ext>
            </a:extLst>
          </p:cNvPr>
          <p:cNvPicPr>
            <a:picLocks noChangeAspect="1"/>
          </p:cNvPicPr>
          <p:nvPr/>
        </p:nvPicPr>
        <p:blipFill rotWithShape="1">
          <a:blip r:embed="rId3"/>
          <a:srcRect t="11545" r="21244"/>
          <a:stretch/>
        </p:blipFill>
        <p:spPr>
          <a:xfrm>
            <a:off x="376693" y="3004768"/>
            <a:ext cx="4391909" cy="2956601"/>
          </a:xfrm>
          <a:prstGeom prst="rect">
            <a:avLst/>
          </a:prstGeom>
        </p:spPr>
      </p:pic>
      <p:pic>
        <p:nvPicPr>
          <p:cNvPr id="13" name="Picture 12">
            <a:extLst>
              <a:ext uri="{FF2B5EF4-FFF2-40B4-BE49-F238E27FC236}">
                <a16:creationId xmlns:a16="http://schemas.microsoft.com/office/drawing/2014/main" id="{1C568143-4290-4AF0-81D5-21BE731204AC}"/>
              </a:ext>
            </a:extLst>
          </p:cNvPr>
          <p:cNvPicPr>
            <a:picLocks noChangeAspect="1"/>
          </p:cNvPicPr>
          <p:nvPr/>
        </p:nvPicPr>
        <p:blipFill rotWithShape="1">
          <a:blip r:embed="rId3"/>
          <a:srcRect l="79544" t="11102" b="66405"/>
          <a:stretch/>
        </p:blipFill>
        <p:spPr>
          <a:xfrm>
            <a:off x="4154353" y="4613607"/>
            <a:ext cx="1175211" cy="744719"/>
          </a:xfrm>
          <a:prstGeom prst="rect">
            <a:avLst/>
          </a:prstGeom>
        </p:spPr>
      </p:pic>
      <p:sp>
        <p:nvSpPr>
          <p:cNvPr id="14" name="Text Placeholder 25">
            <a:extLst>
              <a:ext uri="{FF2B5EF4-FFF2-40B4-BE49-F238E27FC236}">
                <a16:creationId xmlns:a16="http://schemas.microsoft.com/office/drawing/2014/main" id="{2B0FB86D-B958-4534-AE21-39660E1BBEF4}"/>
              </a:ext>
            </a:extLst>
          </p:cNvPr>
          <p:cNvSpPr txBox="1">
            <a:spLocks/>
          </p:cNvSpPr>
          <p:nvPr/>
        </p:nvSpPr>
        <p:spPr>
          <a:xfrm>
            <a:off x="756361" y="2569968"/>
            <a:ext cx="4287227" cy="395900"/>
          </a:xfrm>
          <a:prstGeom prst="rect">
            <a:avLst/>
          </a:prstGeom>
        </p:spPr>
        <p:txBody>
          <a:bodyPr/>
          <a:lstStyle>
            <a:lvl1pPr marL="0" indent="0" algn="l" rtl="0" eaLnBrk="1" fontAlgn="base" hangingPunct="1">
              <a:lnSpc>
                <a:spcPct val="100000"/>
              </a:lnSpc>
              <a:spcBef>
                <a:spcPct val="20000"/>
              </a:spcBef>
              <a:spcAft>
                <a:spcPts val="600"/>
              </a:spcAft>
              <a:buClr>
                <a:schemeClr val="tx1"/>
              </a:buClr>
              <a:buFontTx/>
              <a:buNone/>
              <a:defRPr sz="18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r>
              <a:rPr lang="en-US" sz="1400" b="1" kern="0" dirty="0"/>
              <a:t>Volumetric energy density of various fuels</a:t>
            </a:r>
          </a:p>
        </p:txBody>
      </p:sp>
      <p:pic>
        <p:nvPicPr>
          <p:cNvPr id="11" name="Picture 10">
            <a:extLst>
              <a:ext uri="{FF2B5EF4-FFF2-40B4-BE49-F238E27FC236}">
                <a16:creationId xmlns:a16="http://schemas.microsoft.com/office/drawing/2014/main" id="{3FC9AD2E-59B6-7965-3C5E-324BE02168F3}"/>
              </a:ext>
            </a:extLst>
          </p:cNvPr>
          <p:cNvPicPr>
            <a:picLocks noChangeAspect="1"/>
          </p:cNvPicPr>
          <p:nvPr/>
        </p:nvPicPr>
        <p:blipFill rotWithShape="1">
          <a:blip r:embed="rId4"/>
          <a:srcRect t="15239"/>
          <a:stretch/>
        </p:blipFill>
        <p:spPr>
          <a:xfrm>
            <a:off x="6237561" y="3224362"/>
            <a:ext cx="5206396" cy="2956601"/>
          </a:xfrm>
          <a:prstGeom prst="rect">
            <a:avLst/>
          </a:prstGeom>
        </p:spPr>
      </p:pic>
      <p:sp>
        <p:nvSpPr>
          <p:cNvPr id="16" name="Text Placeholder 25">
            <a:extLst>
              <a:ext uri="{FF2B5EF4-FFF2-40B4-BE49-F238E27FC236}">
                <a16:creationId xmlns:a16="http://schemas.microsoft.com/office/drawing/2014/main" id="{F8E4FCCA-C41C-DBE2-6B75-62237C68F08C}"/>
              </a:ext>
            </a:extLst>
          </p:cNvPr>
          <p:cNvSpPr txBox="1">
            <a:spLocks/>
          </p:cNvSpPr>
          <p:nvPr/>
        </p:nvSpPr>
        <p:spPr>
          <a:xfrm>
            <a:off x="5837859" y="2533182"/>
            <a:ext cx="5928995" cy="432686"/>
          </a:xfrm>
          <a:prstGeom prst="rect">
            <a:avLst/>
          </a:prstGeom>
        </p:spPr>
        <p:txBody>
          <a:bodyPr/>
          <a:lstStyle>
            <a:lvl1pPr marL="0" indent="0" algn="l" rtl="0" eaLnBrk="1" fontAlgn="base" hangingPunct="1">
              <a:lnSpc>
                <a:spcPct val="100000"/>
              </a:lnSpc>
              <a:spcBef>
                <a:spcPct val="20000"/>
              </a:spcBef>
              <a:spcAft>
                <a:spcPts val="600"/>
              </a:spcAft>
              <a:buClr>
                <a:schemeClr val="tx1"/>
              </a:buClr>
              <a:buFontTx/>
              <a:buNone/>
              <a:defRPr sz="18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r>
              <a:rPr lang="en-US" sz="1400" b="1" kern="0" dirty="0"/>
              <a:t>Transport cost of hydrogen and ammonia by lorry, rail and ship</a:t>
            </a:r>
          </a:p>
        </p:txBody>
      </p:sp>
      <p:pic>
        <p:nvPicPr>
          <p:cNvPr id="17" name="Picture 16">
            <a:extLst>
              <a:ext uri="{FF2B5EF4-FFF2-40B4-BE49-F238E27FC236}">
                <a16:creationId xmlns:a16="http://schemas.microsoft.com/office/drawing/2014/main" id="{E8D3D3E9-2A1B-BF52-2923-763CF96B5693}"/>
              </a:ext>
            </a:extLst>
          </p:cNvPr>
          <p:cNvPicPr>
            <a:picLocks noChangeAspect="1"/>
          </p:cNvPicPr>
          <p:nvPr/>
        </p:nvPicPr>
        <p:blipFill rotWithShape="1">
          <a:blip r:embed="rId4"/>
          <a:srcRect l="10640" t="-1271" r="36336" b="86638"/>
          <a:stretch/>
        </p:blipFill>
        <p:spPr>
          <a:xfrm>
            <a:off x="8802357" y="3242625"/>
            <a:ext cx="2489372" cy="460233"/>
          </a:xfrm>
          <a:prstGeom prst="rect">
            <a:avLst/>
          </a:prstGeom>
          <a:ln>
            <a:solidFill>
              <a:schemeClr val="bg1">
                <a:lumMod val="75000"/>
              </a:schemeClr>
            </a:solidFill>
          </a:ln>
        </p:spPr>
      </p:pic>
      <p:sp>
        <p:nvSpPr>
          <p:cNvPr id="2" name="Rectangle 1">
            <a:extLst>
              <a:ext uri="{FF2B5EF4-FFF2-40B4-BE49-F238E27FC236}">
                <a16:creationId xmlns:a16="http://schemas.microsoft.com/office/drawing/2014/main" id="{F2D1BA46-3F5D-150E-17CC-0B0BF5E7FF38}"/>
              </a:ext>
            </a:extLst>
          </p:cNvPr>
          <p:cNvSpPr/>
          <p:nvPr/>
        </p:nvSpPr>
        <p:spPr bwMode="auto">
          <a:xfrm>
            <a:off x="8854094" y="3520231"/>
            <a:ext cx="110836" cy="93554"/>
          </a:xfrm>
          <a:prstGeom prst="rect">
            <a:avLst/>
          </a:prstGeom>
          <a:solidFill>
            <a:srgbClr val="92D05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imes New Roman" charset="0"/>
              <a:ea typeface="ＭＳ Ｐゴシック" charset="0"/>
            </a:endParaRPr>
          </a:p>
        </p:txBody>
      </p:sp>
      <p:sp>
        <p:nvSpPr>
          <p:cNvPr id="15" name="Rectangle 14">
            <a:extLst>
              <a:ext uri="{FF2B5EF4-FFF2-40B4-BE49-F238E27FC236}">
                <a16:creationId xmlns:a16="http://schemas.microsoft.com/office/drawing/2014/main" id="{DE816F62-F39F-F3A5-D36B-BE3872A51D9F}"/>
              </a:ext>
            </a:extLst>
          </p:cNvPr>
          <p:cNvSpPr/>
          <p:nvPr/>
        </p:nvSpPr>
        <p:spPr bwMode="auto">
          <a:xfrm>
            <a:off x="6854479" y="3388573"/>
            <a:ext cx="45719" cy="138008"/>
          </a:xfrm>
          <a:prstGeom prst="rect">
            <a:avLst/>
          </a:prstGeom>
          <a:solidFill>
            <a:srgbClr val="92D05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imes New Roman" charset="0"/>
              <a:ea typeface="ＭＳ Ｐゴシック" charset="0"/>
            </a:endParaRPr>
          </a:p>
        </p:txBody>
      </p:sp>
      <p:sp>
        <p:nvSpPr>
          <p:cNvPr id="18" name="Rectangle 17">
            <a:extLst>
              <a:ext uri="{FF2B5EF4-FFF2-40B4-BE49-F238E27FC236}">
                <a16:creationId xmlns:a16="http://schemas.microsoft.com/office/drawing/2014/main" id="{288E2DFB-FB29-35BA-8D02-120C623D516F}"/>
              </a:ext>
            </a:extLst>
          </p:cNvPr>
          <p:cNvSpPr/>
          <p:nvPr/>
        </p:nvSpPr>
        <p:spPr bwMode="auto">
          <a:xfrm>
            <a:off x="6857019" y="4208993"/>
            <a:ext cx="61941" cy="138008"/>
          </a:xfrm>
          <a:prstGeom prst="rect">
            <a:avLst/>
          </a:prstGeom>
          <a:solidFill>
            <a:srgbClr val="92D05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imes New Roman" charset="0"/>
              <a:ea typeface="ＭＳ Ｐゴシック" charset="0"/>
            </a:endParaRPr>
          </a:p>
        </p:txBody>
      </p:sp>
      <p:sp>
        <p:nvSpPr>
          <p:cNvPr id="19" name="Rectangle 18">
            <a:extLst>
              <a:ext uri="{FF2B5EF4-FFF2-40B4-BE49-F238E27FC236}">
                <a16:creationId xmlns:a16="http://schemas.microsoft.com/office/drawing/2014/main" id="{74022FC2-7693-F8A6-BC5C-AADC98B73D17}"/>
              </a:ext>
            </a:extLst>
          </p:cNvPr>
          <p:cNvSpPr/>
          <p:nvPr/>
        </p:nvSpPr>
        <p:spPr bwMode="auto">
          <a:xfrm>
            <a:off x="6857019" y="5029413"/>
            <a:ext cx="425161" cy="138008"/>
          </a:xfrm>
          <a:prstGeom prst="rect">
            <a:avLst/>
          </a:prstGeom>
          <a:solidFill>
            <a:srgbClr val="92D05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imes New Roman" charset="0"/>
              <a:ea typeface="ＭＳ Ｐゴシック" charset="0"/>
            </a:endParaRPr>
          </a:p>
        </p:txBody>
      </p:sp>
      <p:pic>
        <p:nvPicPr>
          <p:cNvPr id="3" name="Picture 2">
            <a:extLst>
              <a:ext uri="{FF2B5EF4-FFF2-40B4-BE49-F238E27FC236}">
                <a16:creationId xmlns:a16="http://schemas.microsoft.com/office/drawing/2014/main" id="{2511E1BB-8CA0-094B-00A0-648B0B597AFD}"/>
              </a:ext>
            </a:extLst>
          </p:cNvPr>
          <p:cNvPicPr>
            <a:picLocks noChangeAspect="1"/>
          </p:cNvPicPr>
          <p:nvPr/>
        </p:nvPicPr>
        <p:blipFill>
          <a:blip r:embed="rId5"/>
          <a:stretch>
            <a:fillRect/>
          </a:stretch>
        </p:blipFill>
        <p:spPr>
          <a:xfrm>
            <a:off x="7282180" y="6129126"/>
            <a:ext cx="1120237" cy="693480"/>
          </a:xfrm>
          <a:prstGeom prst="rect">
            <a:avLst/>
          </a:prstGeom>
        </p:spPr>
      </p:pic>
    </p:spTree>
    <p:extLst>
      <p:ext uri="{BB962C8B-B14F-4D97-AF65-F5344CB8AC3E}">
        <p14:creationId xmlns:p14="http://schemas.microsoft.com/office/powerpoint/2010/main" val="1606489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EF7C99-15CC-449C-86AA-CB09D371287E}"/>
              </a:ext>
            </a:extLst>
          </p:cNvPr>
          <p:cNvSpPr txBox="1"/>
          <p:nvPr/>
        </p:nvSpPr>
        <p:spPr>
          <a:xfrm>
            <a:off x="380036" y="3832178"/>
            <a:ext cx="3877928" cy="954107"/>
          </a:xfrm>
          <a:prstGeom prst="rect">
            <a:avLst/>
          </a:prstGeom>
          <a:noFill/>
        </p:spPr>
        <p:txBody>
          <a:bodyPr wrap="square" lIns="0" rtlCol="0">
            <a:spAutoFit/>
          </a:bodyPr>
          <a:lstStyle/>
          <a:p>
            <a:pPr algn="ct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Challenges of Ammonia </a:t>
            </a:r>
            <a:r>
              <a:rPr lang="de-DE" sz="2800" dirty="0">
                <a:solidFill>
                  <a:schemeClr val="bg1"/>
                </a:solidFill>
                <a:latin typeface="Tahoma" panose="020B0604030504040204" pitchFamily="34" charset="0"/>
                <a:ea typeface="Tahoma" panose="020B0604030504040204" pitchFamily="34" charset="0"/>
                <a:cs typeface="Tahoma" panose="020B0604030504040204" pitchFamily="34" charset="0"/>
              </a:rPr>
              <a:t>Storage &amp; Handling</a:t>
            </a:r>
          </a:p>
        </p:txBody>
      </p:sp>
    </p:spTree>
    <p:extLst>
      <p:ext uri="{BB962C8B-B14F-4D97-AF65-F5344CB8AC3E}">
        <p14:creationId xmlns:p14="http://schemas.microsoft.com/office/powerpoint/2010/main" val="1273890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83B3A3-7F6F-449D-86AF-DDD12D266D55}"/>
              </a:ext>
            </a:extLst>
          </p:cNvPr>
          <p:cNvSpPr>
            <a:spLocks noGrp="1"/>
          </p:cNvSpPr>
          <p:nvPr>
            <p:ph type="body" sz="quarter" idx="13"/>
          </p:nvPr>
        </p:nvSpPr>
        <p:spPr>
          <a:xfrm>
            <a:off x="2613676" y="3044900"/>
            <a:ext cx="2202429" cy="383338"/>
          </a:xfrm>
        </p:spPr>
        <p:txBody>
          <a:bodyPr/>
          <a:lstStyle/>
          <a:p>
            <a:pPr algn="ctr"/>
            <a:r>
              <a:rPr lang="en-GB" sz="1400" dirty="0"/>
              <a:t>Flammability</a:t>
            </a:r>
          </a:p>
        </p:txBody>
      </p:sp>
      <p:sp>
        <p:nvSpPr>
          <p:cNvPr id="3" name="Text Placeholder 2">
            <a:extLst>
              <a:ext uri="{FF2B5EF4-FFF2-40B4-BE49-F238E27FC236}">
                <a16:creationId xmlns:a16="http://schemas.microsoft.com/office/drawing/2014/main" id="{BF0F0F0C-A3CB-4C9A-AA41-41C7D3CF9530}"/>
              </a:ext>
            </a:extLst>
          </p:cNvPr>
          <p:cNvSpPr>
            <a:spLocks noGrp="1"/>
          </p:cNvSpPr>
          <p:nvPr>
            <p:ph type="body" sz="quarter" idx="12"/>
          </p:nvPr>
        </p:nvSpPr>
        <p:spPr>
          <a:xfrm>
            <a:off x="2622668" y="3439858"/>
            <a:ext cx="2294221" cy="2281560"/>
          </a:xfrm>
        </p:spPr>
        <p:txBody>
          <a:bodyPr lIns="91440" tIns="45720" rIns="91440" bIns="45720" anchor="t"/>
          <a:lstStyle/>
          <a:p>
            <a:r>
              <a:rPr lang="en-GB" sz="1200" dirty="0"/>
              <a:t>Flammable, but combustion is unsustainable</a:t>
            </a:r>
          </a:p>
          <a:p>
            <a:pPr marL="170869" indent="-179705"/>
            <a:r>
              <a:rPr lang="en-GB" sz="1200" dirty="0"/>
              <a:t>High</a:t>
            </a:r>
            <a:r>
              <a:rPr lang="en-GB" sz="1200" dirty="0">
                <a:solidFill>
                  <a:schemeClr val="bg1">
                    <a:lumMod val="50000"/>
                  </a:schemeClr>
                </a:solidFill>
              </a:rPr>
              <a:t> flammability </a:t>
            </a:r>
            <a:r>
              <a:rPr lang="en-GB" sz="1200" dirty="0"/>
              <a:t>concentration</a:t>
            </a:r>
            <a:r>
              <a:rPr lang="en-GB" sz="1200" dirty="0">
                <a:solidFill>
                  <a:schemeClr val="bg1">
                    <a:lumMod val="50000"/>
                  </a:schemeClr>
                </a:solidFill>
              </a:rPr>
              <a:t>          (16 – 25 mol%)</a:t>
            </a:r>
          </a:p>
          <a:p>
            <a:pPr marL="170869" indent="-179705"/>
            <a:r>
              <a:rPr lang="en-GB" sz="1200" dirty="0">
                <a:solidFill>
                  <a:schemeClr val="bg1">
                    <a:lumMod val="50000"/>
                  </a:schemeClr>
                </a:solidFill>
                <a:latin typeface="Tahoma"/>
                <a:ea typeface="Tahoma"/>
                <a:cs typeface="Tahoma"/>
              </a:rPr>
              <a:t>High minimum ignition energy         (680 </a:t>
            </a:r>
            <a:r>
              <a:rPr lang="en-GB" sz="1200" dirty="0" err="1">
                <a:solidFill>
                  <a:schemeClr val="bg1">
                    <a:lumMod val="50000"/>
                  </a:schemeClr>
                </a:solidFill>
                <a:latin typeface="Tahoma"/>
                <a:ea typeface="Tahoma"/>
                <a:cs typeface="Tahoma"/>
              </a:rPr>
              <a:t>mJ</a:t>
            </a:r>
            <a:r>
              <a:rPr lang="en-GB" sz="1200" dirty="0">
                <a:solidFill>
                  <a:schemeClr val="bg1">
                    <a:lumMod val="50000"/>
                  </a:schemeClr>
                </a:solidFill>
                <a:latin typeface="Tahoma"/>
                <a:ea typeface="Tahoma"/>
                <a:cs typeface="Tahoma"/>
              </a:rPr>
              <a:t>)</a:t>
            </a:r>
          </a:p>
          <a:p>
            <a:pPr marL="170869" indent="-179705"/>
            <a:r>
              <a:rPr lang="en-GB" sz="1200" dirty="0">
                <a:solidFill>
                  <a:schemeClr val="bg1">
                    <a:lumMod val="50000"/>
                  </a:schemeClr>
                </a:solidFill>
              </a:rPr>
              <a:t>High autoignition temp (610°C)</a:t>
            </a:r>
          </a:p>
          <a:p>
            <a:pPr marL="170869" indent="-179705"/>
            <a:r>
              <a:rPr lang="en-GB" sz="1200" dirty="0">
                <a:solidFill>
                  <a:schemeClr val="bg1">
                    <a:lumMod val="50000"/>
                  </a:schemeClr>
                </a:solidFill>
              </a:rPr>
              <a:t>Low flame temp (</a:t>
            </a:r>
            <a:r>
              <a:rPr lang="en-GB" sz="1200" dirty="0"/>
              <a:t>1800°</a:t>
            </a:r>
            <a:r>
              <a:rPr lang="en-GB" sz="1200" dirty="0">
                <a:solidFill>
                  <a:schemeClr val="bg1">
                    <a:lumMod val="50000"/>
                  </a:schemeClr>
                </a:solidFill>
              </a:rPr>
              <a:t>C)</a:t>
            </a:r>
          </a:p>
        </p:txBody>
      </p:sp>
      <p:pic>
        <p:nvPicPr>
          <p:cNvPr id="8" name="Picture Placeholder 7" descr="A close-up of a fire&#10;&#10;Description automatically generated with medium confidence">
            <a:extLst>
              <a:ext uri="{FF2B5EF4-FFF2-40B4-BE49-F238E27FC236}">
                <a16:creationId xmlns:a16="http://schemas.microsoft.com/office/drawing/2014/main" id="{8BCB4D1E-8780-4548-8B70-81FC1C49BCFE}"/>
              </a:ext>
            </a:extLst>
          </p:cNvPr>
          <p:cNvPicPr>
            <a:picLocks noGrp="1" noChangeAspect="1"/>
          </p:cNvPicPr>
          <p:nvPr>
            <p:ph type="pic" sz="quarter" idx="14"/>
          </p:nvPr>
        </p:nvPicPr>
        <p:blipFill>
          <a:blip r:embed="rId3"/>
          <a:srcRect l="384" r="384"/>
          <a:stretch>
            <a:fillRect/>
          </a:stretch>
        </p:blipFill>
        <p:spPr>
          <a:xfrm>
            <a:off x="2824478" y="1831756"/>
            <a:ext cx="1908175" cy="1235075"/>
          </a:xfrm>
        </p:spPr>
      </p:pic>
      <p:sp>
        <p:nvSpPr>
          <p:cNvPr id="5" name="Title 4">
            <a:extLst>
              <a:ext uri="{FF2B5EF4-FFF2-40B4-BE49-F238E27FC236}">
                <a16:creationId xmlns:a16="http://schemas.microsoft.com/office/drawing/2014/main" id="{494D044B-0927-48DC-A588-42A2B5183CB0}"/>
              </a:ext>
            </a:extLst>
          </p:cNvPr>
          <p:cNvSpPr>
            <a:spLocks noGrp="1"/>
          </p:cNvSpPr>
          <p:nvPr>
            <p:ph type="title"/>
          </p:nvPr>
        </p:nvSpPr>
        <p:spPr>
          <a:xfrm>
            <a:off x="430033" y="495286"/>
            <a:ext cx="10496114" cy="712735"/>
          </a:xfrm>
        </p:spPr>
        <p:txBody>
          <a:bodyPr>
            <a:noAutofit/>
          </a:bodyPr>
          <a:lstStyle/>
          <a:p>
            <a:r>
              <a:rPr lang="en-GB" sz="4000" dirty="0">
                <a:solidFill>
                  <a:srgbClr val="FF0000"/>
                </a:solidFill>
                <a:latin typeface="Arial" panose="020B0604020202020204" pitchFamily="34" charset="0"/>
                <a:cs typeface="Arial" panose="020B0604020202020204" pitchFamily="34" charset="0"/>
              </a:rPr>
              <a:t>Challenges of Ammonia Storage &amp; Handling</a:t>
            </a:r>
          </a:p>
        </p:txBody>
      </p:sp>
      <p:sp>
        <p:nvSpPr>
          <p:cNvPr id="6" name="Text Placeholder 5">
            <a:extLst>
              <a:ext uri="{FF2B5EF4-FFF2-40B4-BE49-F238E27FC236}">
                <a16:creationId xmlns:a16="http://schemas.microsoft.com/office/drawing/2014/main" id="{3330B418-6ADE-4FB9-8F4C-5085C7D19BE4}"/>
              </a:ext>
            </a:extLst>
          </p:cNvPr>
          <p:cNvSpPr>
            <a:spLocks noGrp="1"/>
          </p:cNvSpPr>
          <p:nvPr>
            <p:ph type="body" sz="quarter" idx="15"/>
          </p:nvPr>
        </p:nvSpPr>
        <p:spPr>
          <a:xfrm>
            <a:off x="4992885" y="3072520"/>
            <a:ext cx="2203053" cy="383338"/>
          </a:xfrm>
        </p:spPr>
        <p:txBody>
          <a:bodyPr/>
          <a:lstStyle/>
          <a:p>
            <a:pPr algn="ctr"/>
            <a:r>
              <a:rPr lang="en-GB" sz="1400" dirty="0"/>
              <a:t>Toxicity</a:t>
            </a:r>
          </a:p>
        </p:txBody>
      </p:sp>
      <p:pic>
        <p:nvPicPr>
          <p:cNvPr id="28" name="Picture Placeholder 27" descr="Water droplets on a surface&#10;&#10;Description automatically generated">
            <a:extLst>
              <a:ext uri="{FF2B5EF4-FFF2-40B4-BE49-F238E27FC236}">
                <a16:creationId xmlns:a16="http://schemas.microsoft.com/office/drawing/2014/main" id="{14B90DEB-3406-4DAC-BC81-DF5388F054BA}"/>
              </a:ext>
            </a:extLst>
          </p:cNvPr>
          <p:cNvPicPr>
            <a:picLocks noGrp="1" noChangeAspect="1"/>
          </p:cNvPicPr>
          <p:nvPr>
            <p:ph type="pic" sz="quarter" idx="17"/>
          </p:nvPr>
        </p:nvPicPr>
        <p:blipFill>
          <a:blip r:embed="rId4"/>
          <a:srcRect t="1443" b="1443"/>
          <a:stretch>
            <a:fillRect/>
          </a:stretch>
        </p:blipFill>
        <p:spPr>
          <a:xfrm>
            <a:off x="388798" y="1831756"/>
            <a:ext cx="1908175" cy="1235075"/>
          </a:xfrm>
        </p:spPr>
      </p:pic>
      <p:sp>
        <p:nvSpPr>
          <p:cNvPr id="9" name="Text Placeholder 8">
            <a:extLst>
              <a:ext uri="{FF2B5EF4-FFF2-40B4-BE49-F238E27FC236}">
                <a16:creationId xmlns:a16="http://schemas.microsoft.com/office/drawing/2014/main" id="{D085D7DE-EEDB-4AF5-B88F-A3606494C69C}"/>
              </a:ext>
            </a:extLst>
          </p:cNvPr>
          <p:cNvSpPr>
            <a:spLocks noGrp="1"/>
          </p:cNvSpPr>
          <p:nvPr>
            <p:ph type="body" sz="quarter" idx="18"/>
          </p:nvPr>
        </p:nvSpPr>
        <p:spPr>
          <a:xfrm>
            <a:off x="186798" y="3072520"/>
            <a:ext cx="2202429" cy="383338"/>
          </a:xfrm>
        </p:spPr>
        <p:txBody>
          <a:bodyPr/>
          <a:lstStyle/>
          <a:p>
            <a:pPr algn="ctr"/>
            <a:r>
              <a:rPr lang="en-GB" sz="1400" dirty="0"/>
              <a:t>Physical Properties</a:t>
            </a:r>
          </a:p>
        </p:txBody>
      </p:sp>
      <p:pic>
        <p:nvPicPr>
          <p:cNvPr id="25" name="Picture Placeholder 24" descr="Shape&#10;&#10;Description automatically generated">
            <a:extLst>
              <a:ext uri="{FF2B5EF4-FFF2-40B4-BE49-F238E27FC236}">
                <a16:creationId xmlns:a16="http://schemas.microsoft.com/office/drawing/2014/main" id="{F260C57E-1477-448B-9D84-C35BDB65363C}"/>
              </a:ext>
            </a:extLst>
          </p:cNvPr>
          <p:cNvPicPr>
            <a:picLocks noGrp="1" noChangeAspect="1"/>
          </p:cNvPicPr>
          <p:nvPr>
            <p:ph type="pic" sz="quarter" idx="20"/>
          </p:nvPr>
        </p:nvPicPr>
        <p:blipFill>
          <a:blip r:embed="rId5"/>
          <a:srcRect l="5617" r="5617"/>
          <a:stretch>
            <a:fillRect/>
          </a:stretch>
        </p:blipFill>
        <p:spPr>
          <a:xfrm>
            <a:off x="5140325" y="1846263"/>
            <a:ext cx="1908175" cy="1235075"/>
          </a:xfrm>
        </p:spPr>
      </p:pic>
      <p:sp>
        <p:nvSpPr>
          <p:cNvPr id="12" name="Text Placeholder 11">
            <a:extLst>
              <a:ext uri="{FF2B5EF4-FFF2-40B4-BE49-F238E27FC236}">
                <a16:creationId xmlns:a16="http://schemas.microsoft.com/office/drawing/2014/main" id="{0927DF2E-2949-405B-B954-3FF64D4E7EBF}"/>
              </a:ext>
            </a:extLst>
          </p:cNvPr>
          <p:cNvSpPr>
            <a:spLocks noGrp="1"/>
          </p:cNvSpPr>
          <p:nvPr>
            <p:ph type="body" sz="quarter" idx="21"/>
          </p:nvPr>
        </p:nvSpPr>
        <p:spPr>
          <a:xfrm>
            <a:off x="7343767" y="3080813"/>
            <a:ext cx="2246054" cy="383338"/>
          </a:xfrm>
        </p:spPr>
        <p:txBody>
          <a:bodyPr>
            <a:normAutofit fontScale="92500" lnSpcReduction="20000"/>
          </a:bodyPr>
          <a:lstStyle/>
          <a:p>
            <a:pPr algn="ctr"/>
            <a:r>
              <a:rPr lang="en-GB" sz="1400" dirty="0"/>
              <a:t>Stress Corrosion Cracking</a:t>
            </a:r>
          </a:p>
        </p:txBody>
      </p:sp>
      <p:pic>
        <p:nvPicPr>
          <p:cNvPr id="10" name="Picture Placeholder 9" descr="A picture containing building, brick, building material&#10;&#10;Description automatically generated">
            <a:extLst>
              <a:ext uri="{FF2B5EF4-FFF2-40B4-BE49-F238E27FC236}">
                <a16:creationId xmlns:a16="http://schemas.microsoft.com/office/drawing/2014/main" id="{D63DA4BC-C7CE-40FB-A6C2-A45D89959BE1}"/>
              </a:ext>
            </a:extLst>
          </p:cNvPr>
          <p:cNvPicPr>
            <a:picLocks noGrp="1" noChangeAspect="1"/>
          </p:cNvPicPr>
          <p:nvPr>
            <p:ph type="pic" sz="quarter" idx="23"/>
          </p:nvPr>
        </p:nvPicPr>
        <p:blipFill>
          <a:blip r:embed="rId6"/>
          <a:srcRect l="16010" r="16010"/>
          <a:stretch>
            <a:fillRect/>
          </a:stretch>
        </p:blipFill>
        <p:spPr>
          <a:xfrm>
            <a:off x="7510109" y="1846263"/>
            <a:ext cx="1916236" cy="1235075"/>
          </a:xfrm>
        </p:spPr>
      </p:pic>
      <p:sp>
        <p:nvSpPr>
          <p:cNvPr id="15" name="Text Placeholder 14">
            <a:extLst>
              <a:ext uri="{FF2B5EF4-FFF2-40B4-BE49-F238E27FC236}">
                <a16:creationId xmlns:a16="http://schemas.microsoft.com/office/drawing/2014/main" id="{8D9D47DA-2BAF-432A-B1B4-7F25C7070383}"/>
              </a:ext>
            </a:extLst>
          </p:cNvPr>
          <p:cNvSpPr>
            <a:spLocks noGrp="1"/>
          </p:cNvSpPr>
          <p:nvPr>
            <p:ph type="body" sz="quarter" idx="24"/>
          </p:nvPr>
        </p:nvSpPr>
        <p:spPr>
          <a:xfrm>
            <a:off x="9746978" y="3139912"/>
            <a:ext cx="2246054" cy="383338"/>
          </a:xfrm>
        </p:spPr>
        <p:txBody>
          <a:bodyPr/>
          <a:lstStyle/>
          <a:p>
            <a:pPr algn="ctr"/>
            <a:r>
              <a:rPr lang="en-GB" sz="1400" dirty="0"/>
              <a:t>Electrical Conductivity</a:t>
            </a:r>
          </a:p>
        </p:txBody>
      </p:sp>
      <p:pic>
        <p:nvPicPr>
          <p:cNvPr id="16" name="Picture Placeholder 15" descr="A picture containing light&#10;&#10;Description automatically generated">
            <a:extLst>
              <a:ext uri="{FF2B5EF4-FFF2-40B4-BE49-F238E27FC236}">
                <a16:creationId xmlns:a16="http://schemas.microsoft.com/office/drawing/2014/main" id="{DAD8A292-6154-4FAF-BB62-D9AE683B080E}"/>
              </a:ext>
            </a:extLst>
          </p:cNvPr>
          <p:cNvPicPr>
            <a:picLocks noGrp="1" noChangeAspect="1"/>
          </p:cNvPicPr>
          <p:nvPr>
            <p:ph type="pic" sz="quarter" idx="26"/>
          </p:nvPr>
        </p:nvPicPr>
        <p:blipFill>
          <a:blip r:embed="rId7"/>
          <a:srcRect l="891" r="891"/>
          <a:stretch>
            <a:fillRect/>
          </a:stretch>
        </p:blipFill>
        <p:spPr>
          <a:xfrm>
            <a:off x="9883620" y="1845738"/>
            <a:ext cx="1916236" cy="1235075"/>
          </a:xfrm>
        </p:spPr>
      </p:pic>
      <p:sp>
        <p:nvSpPr>
          <p:cNvPr id="18" name="Text Placeholder 2">
            <a:extLst>
              <a:ext uri="{FF2B5EF4-FFF2-40B4-BE49-F238E27FC236}">
                <a16:creationId xmlns:a16="http://schemas.microsoft.com/office/drawing/2014/main" id="{28A4F842-3A94-4875-8095-0AC3D83B706F}"/>
              </a:ext>
            </a:extLst>
          </p:cNvPr>
          <p:cNvSpPr txBox="1">
            <a:spLocks/>
          </p:cNvSpPr>
          <p:nvPr/>
        </p:nvSpPr>
        <p:spPr>
          <a:xfrm>
            <a:off x="5004421" y="3430082"/>
            <a:ext cx="2267513" cy="2281560"/>
          </a:xfrm>
          <a:prstGeom prst="rect">
            <a:avLst/>
          </a:prstGeom>
        </p:spPr>
        <p:txBody>
          <a:bodyPr lIns="91440" tIns="45720" rIns="91440" bIns="45720" anchor="t"/>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r>
              <a:rPr lang="en-GB" sz="1200" kern="0" dirty="0"/>
              <a:t>Vapour reacts with moisture in skin, eyes and lungs causing caustic burns</a:t>
            </a:r>
          </a:p>
          <a:p>
            <a:pPr marL="359410" lvl="1" indent="-179705">
              <a:buSzPct val="70000"/>
            </a:pPr>
            <a:r>
              <a:rPr lang="en-GB" sz="1200" kern="0" dirty="0">
                <a:solidFill>
                  <a:schemeClr val="bg1">
                    <a:lumMod val="50000"/>
                  </a:schemeClr>
                </a:solidFill>
              </a:rPr>
              <a:t>Pungent odour 5 ppm</a:t>
            </a:r>
          </a:p>
          <a:p>
            <a:pPr marL="359410" lvl="1" indent="-179705">
              <a:buSzPct val="70000"/>
            </a:pPr>
            <a:r>
              <a:rPr lang="en-GB" sz="1200" kern="0" dirty="0">
                <a:solidFill>
                  <a:schemeClr val="bg1">
                    <a:lumMod val="50000"/>
                  </a:schemeClr>
                </a:solidFill>
              </a:rPr>
              <a:t>STEL (15 mins) = 35 ppm</a:t>
            </a:r>
          </a:p>
          <a:p>
            <a:pPr marL="359410" lvl="1" indent="-179705">
              <a:buSzPct val="70000"/>
            </a:pPr>
            <a:r>
              <a:rPr lang="en-GB" sz="1200" kern="0" dirty="0">
                <a:solidFill>
                  <a:schemeClr val="bg1">
                    <a:lumMod val="50000"/>
                  </a:schemeClr>
                </a:solidFill>
                <a:latin typeface="Tahoma"/>
                <a:ea typeface="Tahoma"/>
                <a:cs typeface="Tahoma"/>
              </a:rPr>
              <a:t>IDLH = 300 ppm</a:t>
            </a:r>
          </a:p>
          <a:p>
            <a:r>
              <a:rPr lang="en-GB" sz="1200" kern="0" dirty="0"/>
              <a:t>Liquid miscible with water, increasing pH and becoming toxic to aquatic life</a:t>
            </a:r>
          </a:p>
        </p:txBody>
      </p:sp>
      <p:sp>
        <p:nvSpPr>
          <p:cNvPr id="19" name="Text Placeholder 2">
            <a:extLst>
              <a:ext uri="{FF2B5EF4-FFF2-40B4-BE49-F238E27FC236}">
                <a16:creationId xmlns:a16="http://schemas.microsoft.com/office/drawing/2014/main" id="{6498BD11-3A70-478B-A969-923FB217651B}"/>
              </a:ext>
            </a:extLst>
          </p:cNvPr>
          <p:cNvSpPr txBox="1">
            <a:spLocks/>
          </p:cNvSpPr>
          <p:nvPr/>
        </p:nvSpPr>
        <p:spPr>
          <a:xfrm>
            <a:off x="253126" y="3363619"/>
            <a:ext cx="2294222" cy="2281560"/>
          </a:xfrm>
          <a:prstGeom prst="rect">
            <a:avLst/>
          </a:prstGeom>
        </p:spPr>
        <p:txBody>
          <a:bodyPr lIns="91440" tIns="45720" rIns="91440" bIns="45720" anchor="t"/>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r>
              <a:rPr lang="en-GB" sz="1200" kern="0" dirty="0">
                <a:latin typeface="Tahoma"/>
                <a:ea typeface="Tahoma"/>
                <a:cs typeface="Tahoma"/>
              </a:rPr>
              <a:t>Atmospheric boiling point    -33°C </a:t>
            </a:r>
          </a:p>
          <a:p>
            <a:r>
              <a:rPr lang="en-GB" sz="1200" kern="0" dirty="0">
                <a:latin typeface="Tahoma"/>
                <a:ea typeface="Tahoma"/>
                <a:cs typeface="Tahoma"/>
              </a:rPr>
              <a:t>Vapour pressure 9 barg (25°C) </a:t>
            </a:r>
          </a:p>
          <a:p>
            <a:r>
              <a:rPr lang="en-GB" sz="1200" kern="0" dirty="0">
                <a:latin typeface="Tahoma"/>
                <a:ea typeface="Tahoma"/>
                <a:cs typeface="Tahoma"/>
              </a:rPr>
              <a:t>Liquid density 682 kg/m</a:t>
            </a:r>
            <a:r>
              <a:rPr lang="en-GB" sz="1200" kern="0" baseline="30000" dirty="0">
                <a:latin typeface="Tahoma"/>
                <a:ea typeface="Tahoma"/>
                <a:cs typeface="Tahoma"/>
              </a:rPr>
              <a:t>3</a:t>
            </a:r>
            <a:r>
              <a:rPr lang="en-GB" sz="1200" kern="0" dirty="0">
                <a:latin typeface="Tahoma"/>
                <a:ea typeface="Tahoma"/>
                <a:cs typeface="Tahoma"/>
              </a:rPr>
              <a:t> </a:t>
            </a:r>
          </a:p>
          <a:p>
            <a:r>
              <a:rPr lang="en-GB" sz="1200" kern="0" dirty="0">
                <a:latin typeface="Tahoma"/>
                <a:ea typeface="Tahoma"/>
                <a:cs typeface="Tahoma"/>
              </a:rPr>
              <a:t>High latent heat of vaporisation (1369 KJ/kg)</a:t>
            </a:r>
          </a:p>
        </p:txBody>
      </p:sp>
      <p:sp>
        <p:nvSpPr>
          <p:cNvPr id="20" name="Text Placeholder 2">
            <a:extLst>
              <a:ext uri="{FF2B5EF4-FFF2-40B4-BE49-F238E27FC236}">
                <a16:creationId xmlns:a16="http://schemas.microsoft.com/office/drawing/2014/main" id="{768BCEE0-61BE-4D8A-9C9D-1F2EEE40CE09}"/>
              </a:ext>
            </a:extLst>
          </p:cNvPr>
          <p:cNvSpPr txBox="1">
            <a:spLocks/>
          </p:cNvSpPr>
          <p:nvPr/>
        </p:nvSpPr>
        <p:spPr>
          <a:xfrm>
            <a:off x="7255113" y="3454352"/>
            <a:ext cx="2314708" cy="2281560"/>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r>
              <a:rPr lang="en-GB" sz="1200" kern="0" dirty="0"/>
              <a:t>A progressive fracturing of metals in stressed and corrosive environment</a:t>
            </a:r>
          </a:p>
          <a:p>
            <a:r>
              <a:rPr lang="en-GB" sz="1200" kern="0" dirty="0"/>
              <a:t>Effect is less prominent in refrigerated low pressure systems</a:t>
            </a:r>
          </a:p>
          <a:p>
            <a:r>
              <a:rPr lang="en-GB" sz="1200" kern="0" dirty="0"/>
              <a:t>Slowed by increasing water content (&gt;1000 ppm) and use of lower strength steels</a:t>
            </a:r>
          </a:p>
          <a:p>
            <a:r>
              <a:rPr lang="en-GB" sz="1200" kern="0" dirty="0"/>
              <a:t>Worsened by increasing O</a:t>
            </a:r>
            <a:r>
              <a:rPr lang="en-GB" sz="1200" kern="0" baseline="-25000" dirty="0"/>
              <a:t>2</a:t>
            </a:r>
            <a:r>
              <a:rPr lang="en-GB" sz="1200" kern="0" dirty="0"/>
              <a:t> content (target &lt;100 ppm)</a:t>
            </a:r>
          </a:p>
        </p:txBody>
      </p:sp>
      <p:sp>
        <p:nvSpPr>
          <p:cNvPr id="21" name="Text Placeholder 2">
            <a:extLst>
              <a:ext uri="{FF2B5EF4-FFF2-40B4-BE49-F238E27FC236}">
                <a16:creationId xmlns:a16="http://schemas.microsoft.com/office/drawing/2014/main" id="{16920D50-7494-4E4D-88F7-6E258E5DCE50}"/>
              </a:ext>
            </a:extLst>
          </p:cNvPr>
          <p:cNvSpPr txBox="1">
            <a:spLocks/>
          </p:cNvSpPr>
          <p:nvPr/>
        </p:nvSpPr>
        <p:spPr>
          <a:xfrm>
            <a:off x="9773704" y="3582349"/>
            <a:ext cx="2083629" cy="2281560"/>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r>
              <a:rPr lang="en-GB" sz="1000" kern="0" dirty="0"/>
              <a:t>High electrical conductivity due to the addition of water to avoid SCC</a:t>
            </a:r>
          </a:p>
          <a:p>
            <a:r>
              <a:rPr lang="en-GB" sz="1200" kern="0" dirty="0"/>
              <a:t>This prevented the use of in-tank pumps until early 2000s</a:t>
            </a:r>
          </a:p>
        </p:txBody>
      </p:sp>
      <p:sp>
        <p:nvSpPr>
          <p:cNvPr id="4" name="Text Placeholder 2">
            <a:extLst>
              <a:ext uri="{FF2B5EF4-FFF2-40B4-BE49-F238E27FC236}">
                <a16:creationId xmlns:a16="http://schemas.microsoft.com/office/drawing/2014/main" id="{BF424C6A-1A53-DD26-1071-51CDF05E4BB3}"/>
              </a:ext>
            </a:extLst>
          </p:cNvPr>
          <p:cNvSpPr txBox="1">
            <a:spLocks/>
          </p:cNvSpPr>
          <p:nvPr/>
        </p:nvSpPr>
        <p:spPr>
          <a:xfrm>
            <a:off x="3433665" y="6176865"/>
            <a:ext cx="5066523" cy="786615"/>
          </a:xfrm>
          <a:prstGeom prst="rect">
            <a:avLst/>
          </a:prstGeom>
        </p:spPr>
        <p:txBody>
          <a:bodyPr/>
          <a:lstStyle>
            <a:defPPr>
              <a:defRPr lang="de-DE"/>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marL="0" indent="0">
              <a:spcBef>
                <a:spcPts val="0"/>
              </a:spcBef>
              <a:spcAft>
                <a:spcPts val="0"/>
              </a:spcAft>
              <a:buNone/>
            </a:pPr>
            <a:r>
              <a:rPr lang="en-GB" sz="900" kern="0" dirty="0">
                <a:solidFill>
                  <a:schemeClr val="bg1">
                    <a:lumMod val="65000"/>
                  </a:schemeClr>
                </a:solidFill>
              </a:rPr>
              <a:t>STEL (Short Term Exposure Limit): Airborne concentration acceptable for 15 minutes without incurring health, safety or work-efficacy risks</a:t>
            </a:r>
          </a:p>
          <a:p>
            <a:pPr marL="0" indent="0">
              <a:spcBef>
                <a:spcPts val="0"/>
              </a:spcBef>
              <a:spcAft>
                <a:spcPts val="0"/>
              </a:spcAft>
              <a:buNone/>
            </a:pPr>
            <a:r>
              <a:rPr lang="en-GB" sz="900" kern="0" dirty="0">
                <a:solidFill>
                  <a:schemeClr val="bg1">
                    <a:lumMod val="65000"/>
                  </a:schemeClr>
                </a:solidFill>
              </a:rPr>
              <a:t>IDLH (Immediately Dangerous to Life or Health): Airbourne concentration likely to cause death, permanent adverse health effects or prevent escape from such an environment</a:t>
            </a:r>
          </a:p>
        </p:txBody>
      </p:sp>
      <p:pic>
        <p:nvPicPr>
          <p:cNvPr id="7" name="Picture 6">
            <a:extLst>
              <a:ext uri="{FF2B5EF4-FFF2-40B4-BE49-F238E27FC236}">
                <a16:creationId xmlns:a16="http://schemas.microsoft.com/office/drawing/2014/main" id="{706CA661-324A-7ABD-E0EC-1EC2246B364A}"/>
              </a:ext>
            </a:extLst>
          </p:cNvPr>
          <p:cNvPicPr>
            <a:picLocks noChangeAspect="1"/>
          </p:cNvPicPr>
          <p:nvPr/>
        </p:nvPicPr>
        <p:blipFill>
          <a:blip r:embed="rId8"/>
          <a:stretch>
            <a:fillRect/>
          </a:stretch>
        </p:blipFill>
        <p:spPr>
          <a:xfrm>
            <a:off x="10947636" y="148546"/>
            <a:ext cx="1120237" cy="693480"/>
          </a:xfrm>
          <a:prstGeom prst="rect">
            <a:avLst/>
          </a:prstGeom>
        </p:spPr>
      </p:pic>
    </p:spTree>
    <p:extLst>
      <p:ext uri="{BB962C8B-B14F-4D97-AF65-F5344CB8AC3E}">
        <p14:creationId xmlns:p14="http://schemas.microsoft.com/office/powerpoint/2010/main" val="2213700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A3ED9D4-C0ED-428E-86EC-2FB8C1FCF1DC}"/>
              </a:ext>
            </a:extLst>
          </p:cNvPr>
          <p:cNvSpPr txBox="1"/>
          <p:nvPr/>
        </p:nvSpPr>
        <p:spPr>
          <a:xfrm>
            <a:off x="380036" y="3832178"/>
            <a:ext cx="3877928" cy="1384995"/>
          </a:xfrm>
          <a:prstGeom prst="rect">
            <a:avLst/>
          </a:prstGeom>
          <a:noFill/>
        </p:spPr>
        <p:txBody>
          <a:bodyPr wrap="square" lIns="0" rtlCol="0">
            <a:spAutoFit/>
          </a:bodyPr>
          <a:lstStyle/>
          <a:p>
            <a:pPr algn="ct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Ammonia Storage    </a:t>
            </a:r>
            <a:r>
              <a:rPr lang="de-DE" sz="2800" dirty="0">
                <a:solidFill>
                  <a:schemeClr val="bg1"/>
                </a:solidFill>
                <a:latin typeface="Tahoma" panose="020B0604030504040204" pitchFamily="34" charset="0"/>
                <a:ea typeface="Tahoma" panose="020B0604030504040204" pitchFamily="34" charset="0"/>
                <a:cs typeface="Tahoma" panose="020B0604030504040204" pitchFamily="34" charset="0"/>
              </a:rPr>
              <a:t>Tank </a:t>
            </a: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Process Safety Design Improvements</a:t>
            </a:r>
          </a:p>
        </p:txBody>
      </p:sp>
    </p:spTree>
    <p:extLst>
      <p:ext uri="{BB962C8B-B14F-4D97-AF65-F5344CB8AC3E}">
        <p14:creationId xmlns:p14="http://schemas.microsoft.com/office/powerpoint/2010/main" val="3758218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07476-6A04-4F51-AE4A-1DA7B65D5F3F}"/>
              </a:ext>
            </a:extLst>
          </p:cNvPr>
          <p:cNvSpPr>
            <a:spLocks noGrp="1"/>
          </p:cNvSpPr>
          <p:nvPr>
            <p:ph type="title"/>
          </p:nvPr>
        </p:nvSpPr>
        <p:spPr>
          <a:xfrm>
            <a:off x="430032" y="495286"/>
            <a:ext cx="10328164" cy="712735"/>
          </a:xfrm>
        </p:spPr>
        <p:txBody>
          <a:bodyPr>
            <a:normAutofit fontScale="90000"/>
          </a:bodyPr>
          <a:lstStyle/>
          <a:p>
            <a:r>
              <a:rPr lang="en-GB" sz="4000" dirty="0">
                <a:solidFill>
                  <a:srgbClr val="FF0000"/>
                </a:solidFill>
                <a:latin typeface="Arial" panose="020B0604020202020204" pitchFamily="34" charset="0"/>
                <a:cs typeface="Arial" panose="020B0604020202020204" pitchFamily="34" charset="0"/>
              </a:rPr>
              <a:t>Development of Ammonia Storage Tank Designs</a:t>
            </a:r>
          </a:p>
        </p:txBody>
      </p:sp>
      <p:sp>
        <p:nvSpPr>
          <p:cNvPr id="37" name="Text Placeholder 25">
            <a:extLst>
              <a:ext uri="{FF2B5EF4-FFF2-40B4-BE49-F238E27FC236}">
                <a16:creationId xmlns:a16="http://schemas.microsoft.com/office/drawing/2014/main" id="{DBF9DAAC-7C51-497A-87F9-545E663E9E76}"/>
              </a:ext>
            </a:extLst>
          </p:cNvPr>
          <p:cNvSpPr txBox="1">
            <a:spLocks/>
          </p:cNvSpPr>
          <p:nvPr/>
        </p:nvSpPr>
        <p:spPr>
          <a:xfrm>
            <a:off x="430032" y="1230962"/>
            <a:ext cx="5589768" cy="2981043"/>
          </a:xfrm>
          <a:prstGeom prst="rect">
            <a:avLst/>
          </a:prstGeom>
        </p:spPr>
        <p:txBody>
          <a:bodyPr lIns="91440" tIns="45720" rIns="91440" bIns="45720" anchor="t"/>
          <a:lstStyle>
            <a:lvl1pPr marL="0" indent="0" algn="l" rtl="0" eaLnBrk="1" fontAlgn="base" hangingPunct="1">
              <a:lnSpc>
                <a:spcPct val="100000"/>
              </a:lnSpc>
              <a:spcBef>
                <a:spcPct val="20000"/>
              </a:spcBef>
              <a:spcAft>
                <a:spcPts val="600"/>
              </a:spcAft>
              <a:buClr>
                <a:schemeClr val="tx1"/>
              </a:buClr>
              <a:buFontTx/>
              <a:buNone/>
              <a:defRPr sz="18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a:spcBef>
                <a:spcPts val="0"/>
              </a:spcBef>
              <a:spcAft>
                <a:spcPts val="0"/>
              </a:spcAft>
            </a:pPr>
            <a:r>
              <a:rPr lang="en-GB" b="1" kern="0" dirty="0"/>
              <a:t>Pre - 1970s</a:t>
            </a:r>
          </a:p>
          <a:p>
            <a:pPr>
              <a:spcBef>
                <a:spcPts val="600"/>
              </a:spcBef>
            </a:pPr>
            <a:r>
              <a:rPr lang="en-US" sz="1600" b="1" kern="0" dirty="0">
                <a:solidFill>
                  <a:schemeClr val="bg1">
                    <a:lumMod val="50000"/>
                  </a:schemeClr>
                </a:solidFill>
                <a:latin typeface="Tahoma"/>
                <a:ea typeface="Tahoma"/>
                <a:cs typeface="Tahoma"/>
              </a:rPr>
              <a:t>Single containment Pressure Vessels</a:t>
            </a:r>
          </a:p>
          <a:p>
            <a:pPr marL="285750" indent="-285750">
              <a:spcBef>
                <a:spcPts val="600"/>
              </a:spcBef>
              <a:buFont typeface="Arial" panose="020B0604020202020204" pitchFamily="34" charset="0"/>
              <a:buChar char="•"/>
            </a:pPr>
            <a:r>
              <a:rPr lang="en-GB" sz="1400" kern="0" dirty="0">
                <a:solidFill>
                  <a:schemeClr val="bg1">
                    <a:lumMod val="50000"/>
                  </a:schemeClr>
                </a:solidFill>
                <a:latin typeface="Tahoma"/>
                <a:ea typeface="Tahoma"/>
                <a:cs typeface="Tahoma"/>
              </a:rPr>
              <a:t>Ammonia is stored at atmospheric pressure in Pressurised vessels (spheres or bullets)</a:t>
            </a:r>
          </a:p>
          <a:p>
            <a:pPr marL="285750" indent="-285750">
              <a:spcBef>
                <a:spcPts val="600"/>
              </a:spcBef>
              <a:buFont typeface="Arial" panose="020B0604020202020204" pitchFamily="34" charset="0"/>
              <a:buChar char="•"/>
            </a:pPr>
            <a:r>
              <a:rPr lang="en-GB" sz="1400" kern="0" dirty="0">
                <a:solidFill>
                  <a:schemeClr val="bg1">
                    <a:lumMod val="50000"/>
                  </a:schemeClr>
                </a:solidFill>
                <a:latin typeface="Tahoma"/>
                <a:ea typeface="Tahoma"/>
                <a:cs typeface="Tahoma"/>
              </a:rPr>
              <a:t>Bottom penetration surrounded by low bund wall</a:t>
            </a:r>
          </a:p>
          <a:p>
            <a:pPr marL="285750" indent="-285750">
              <a:spcBef>
                <a:spcPts val="600"/>
              </a:spcBef>
              <a:buFont typeface="Arial" panose="020B0604020202020204" pitchFamily="34" charset="0"/>
              <a:buChar char="•"/>
            </a:pPr>
            <a:r>
              <a:rPr lang="en-GB" sz="1400" kern="0" dirty="0">
                <a:solidFill>
                  <a:schemeClr val="bg1">
                    <a:lumMod val="50000"/>
                  </a:schemeClr>
                </a:solidFill>
                <a:latin typeface="Tahoma"/>
                <a:ea typeface="Tahoma"/>
                <a:cs typeface="Tahoma"/>
              </a:rPr>
              <a:t>Failure of vessel leads to total loss of inventory, with huge flashing vapour cloud released to atmosphere</a:t>
            </a:r>
            <a:endParaRPr lang="en-GB" sz="1400" kern="0" dirty="0">
              <a:solidFill>
                <a:schemeClr val="bg1">
                  <a:lumMod val="50000"/>
                </a:schemeClr>
              </a:solidFill>
              <a:highlight>
                <a:srgbClr val="00FF00"/>
              </a:highlight>
            </a:endParaRPr>
          </a:p>
          <a:p>
            <a:pPr marL="285750" indent="-285750">
              <a:spcBef>
                <a:spcPts val="600"/>
              </a:spcBef>
              <a:buFont typeface="Arial" panose="020B0604020202020204" pitchFamily="34" charset="0"/>
              <a:buChar char="•"/>
            </a:pPr>
            <a:r>
              <a:rPr lang="en-US" sz="1400" kern="0" dirty="0">
                <a:solidFill>
                  <a:schemeClr val="bg1">
                    <a:lumMod val="50000"/>
                  </a:schemeClr>
                </a:solidFill>
                <a:latin typeface="Tahoma"/>
                <a:ea typeface="Tahoma"/>
                <a:cs typeface="Tahoma"/>
              </a:rPr>
              <a:t>Capacity limitations (spheres 2,000 </a:t>
            </a:r>
            <a:r>
              <a:rPr lang="en-US" sz="1400" kern="0" dirty="0" err="1">
                <a:solidFill>
                  <a:schemeClr val="bg1">
                    <a:lumMod val="50000"/>
                  </a:schemeClr>
                </a:solidFill>
                <a:latin typeface="Tahoma"/>
                <a:ea typeface="Tahoma"/>
                <a:cs typeface="Tahoma"/>
              </a:rPr>
              <a:t>Te</a:t>
            </a:r>
            <a:r>
              <a:rPr lang="en-US" sz="1400" kern="0" dirty="0">
                <a:solidFill>
                  <a:schemeClr val="bg1">
                    <a:lumMod val="50000"/>
                  </a:schemeClr>
                </a:solidFill>
                <a:latin typeface="Tahoma"/>
                <a:ea typeface="Tahoma"/>
                <a:cs typeface="Tahoma"/>
              </a:rPr>
              <a:t>) and expensive to build.</a:t>
            </a:r>
          </a:p>
          <a:p>
            <a:pPr marL="285750" indent="-285750">
              <a:spcBef>
                <a:spcPts val="600"/>
              </a:spcBef>
              <a:buFont typeface="Arial" panose="020B0604020202020204" pitchFamily="34" charset="0"/>
              <a:buChar char="•"/>
            </a:pPr>
            <a:r>
              <a:rPr lang="en-US" sz="1400" kern="0" dirty="0">
                <a:solidFill>
                  <a:schemeClr val="bg1">
                    <a:lumMod val="50000"/>
                  </a:schemeClr>
                </a:solidFill>
                <a:latin typeface="Tahoma"/>
                <a:ea typeface="Tahoma"/>
                <a:cs typeface="Tahoma"/>
              </a:rPr>
              <a:t>Bullets still used as intermediate vessels for road tanker filling.</a:t>
            </a:r>
          </a:p>
        </p:txBody>
      </p:sp>
      <p:sp>
        <p:nvSpPr>
          <p:cNvPr id="17" name="Text Placeholder 2">
            <a:extLst>
              <a:ext uri="{FF2B5EF4-FFF2-40B4-BE49-F238E27FC236}">
                <a16:creationId xmlns:a16="http://schemas.microsoft.com/office/drawing/2014/main" id="{0AC11C85-4F48-4D29-9568-5EC57AE41F37}"/>
              </a:ext>
            </a:extLst>
          </p:cNvPr>
          <p:cNvSpPr txBox="1">
            <a:spLocks/>
          </p:cNvSpPr>
          <p:nvPr/>
        </p:nvSpPr>
        <p:spPr>
          <a:xfrm>
            <a:off x="1899752" y="6554105"/>
            <a:ext cx="5818762" cy="314391"/>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0" indent="0">
              <a:spcBef>
                <a:spcPts val="0"/>
              </a:spcBef>
              <a:spcAft>
                <a:spcPts val="0"/>
              </a:spcAft>
              <a:buNone/>
            </a:pPr>
            <a:r>
              <a:rPr lang="en-GB" sz="900" kern="0" dirty="0">
                <a:solidFill>
                  <a:schemeClr val="bg1">
                    <a:lumMod val="65000"/>
                  </a:schemeClr>
                </a:solidFill>
              </a:rPr>
              <a:t>Images from TGE Archive</a:t>
            </a:r>
          </a:p>
          <a:p>
            <a:pPr marL="0" indent="0">
              <a:spcBef>
                <a:spcPts val="0"/>
              </a:spcBef>
              <a:spcAft>
                <a:spcPts val="0"/>
              </a:spcAft>
              <a:buNone/>
            </a:pPr>
            <a:endParaRPr lang="en-GB" sz="900" kern="0" dirty="0">
              <a:solidFill>
                <a:schemeClr val="bg1">
                  <a:lumMod val="65000"/>
                </a:schemeClr>
              </a:solidFill>
            </a:endParaRPr>
          </a:p>
        </p:txBody>
      </p:sp>
      <p:pic>
        <p:nvPicPr>
          <p:cNvPr id="7" name="Picture 6">
            <a:extLst>
              <a:ext uri="{FF2B5EF4-FFF2-40B4-BE49-F238E27FC236}">
                <a16:creationId xmlns:a16="http://schemas.microsoft.com/office/drawing/2014/main" id="{8EAB1C97-4038-7476-3631-C40755146B79}"/>
              </a:ext>
            </a:extLst>
          </p:cNvPr>
          <p:cNvPicPr>
            <a:picLocks noChangeAspect="1"/>
          </p:cNvPicPr>
          <p:nvPr/>
        </p:nvPicPr>
        <p:blipFill>
          <a:blip r:embed="rId3"/>
          <a:stretch>
            <a:fillRect/>
          </a:stretch>
        </p:blipFill>
        <p:spPr>
          <a:xfrm>
            <a:off x="6172201" y="1534390"/>
            <a:ext cx="5442615" cy="2545241"/>
          </a:xfrm>
          <a:prstGeom prst="rect">
            <a:avLst/>
          </a:prstGeom>
        </p:spPr>
      </p:pic>
      <p:pic>
        <p:nvPicPr>
          <p:cNvPr id="9" name="Picture 8">
            <a:extLst>
              <a:ext uri="{FF2B5EF4-FFF2-40B4-BE49-F238E27FC236}">
                <a16:creationId xmlns:a16="http://schemas.microsoft.com/office/drawing/2014/main" id="{13B06B90-CA29-7D63-0BDE-CD40A43EBBF3}"/>
              </a:ext>
            </a:extLst>
          </p:cNvPr>
          <p:cNvPicPr>
            <a:picLocks noChangeAspect="1"/>
          </p:cNvPicPr>
          <p:nvPr/>
        </p:nvPicPr>
        <p:blipFill>
          <a:blip r:embed="rId4"/>
          <a:stretch>
            <a:fillRect/>
          </a:stretch>
        </p:blipFill>
        <p:spPr>
          <a:xfrm>
            <a:off x="881843" y="4234946"/>
            <a:ext cx="3666040" cy="1896227"/>
          </a:xfrm>
          <a:prstGeom prst="rect">
            <a:avLst/>
          </a:prstGeom>
        </p:spPr>
      </p:pic>
      <p:pic>
        <p:nvPicPr>
          <p:cNvPr id="12" name="Picture Placeholder 56" descr="A plane sitting on the tarmac at an airport&#10;&#10;Description automatically generated">
            <a:extLst>
              <a:ext uri="{FF2B5EF4-FFF2-40B4-BE49-F238E27FC236}">
                <a16:creationId xmlns:a16="http://schemas.microsoft.com/office/drawing/2014/main" id="{3F7BC6B8-E724-3A04-F927-74B79548D735}"/>
              </a:ext>
            </a:extLst>
          </p:cNvPr>
          <p:cNvPicPr>
            <a:picLocks noChangeAspect="1"/>
          </p:cNvPicPr>
          <p:nvPr/>
        </p:nvPicPr>
        <p:blipFill>
          <a:blip r:embed="rId5" cstate="hqprint">
            <a:extLst>
              <a:ext uri="{28A0092B-C50C-407E-A947-70E740481C1C}">
                <a14:useLocalDpi xmlns:a14="http://schemas.microsoft.com/office/drawing/2010/main"/>
              </a:ext>
            </a:extLst>
          </a:blip>
          <a:srcRect t="68" b="68"/>
          <a:stretch>
            <a:fillRect/>
          </a:stretch>
        </p:blipFill>
        <p:spPr>
          <a:xfrm>
            <a:off x="5001645" y="4538374"/>
            <a:ext cx="3336657" cy="2061710"/>
          </a:xfrm>
          <a:custGeom>
            <a:avLst/>
            <a:gdLst>
              <a:gd name="connsiteX0" fmla="*/ 0 w 3344862"/>
              <a:gd name="connsiteY0" fmla="*/ 275701 h 1654175"/>
              <a:gd name="connsiteX1" fmla="*/ 275701 w 3344862"/>
              <a:gd name="connsiteY1" fmla="*/ 0 h 1654175"/>
              <a:gd name="connsiteX2" fmla="*/ 3069161 w 3344862"/>
              <a:gd name="connsiteY2" fmla="*/ 0 h 1654175"/>
              <a:gd name="connsiteX3" fmla="*/ 3344862 w 3344862"/>
              <a:gd name="connsiteY3" fmla="*/ 275701 h 1654175"/>
              <a:gd name="connsiteX4" fmla="*/ 3344862 w 3344862"/>
              <a:gd name="connsiteY4" fmla="*/ 1378474 h 1654175"/>
              <a:gd name="connsiteX5" fmla="*/ 3069161 w 3344862"/>
              <a:gd name="connsiteY5" fmla="*/ 1654175 h 1654175"/>
              <a:gd name="connsiteX6" fmla="*/ 275701 w 3344862"/>
              <a:gd name="connsiteY6" fmla="*/ 1654175 h 1654175"/>
              <a:gd name="connsiteX7" fmla="*/ 0 w 3344862"/>
              <a:gd name="connsiteY7" fmla="*/ 1378474 h 1654175"/>
              <a:gd name="connsiteX8" fmla="*/ 0 w 3344862"/>
              <a:gd name="connsiteY8" fmla="*/ 275701 h 1654175"/>
              <a:gd name="connsiteX0" fmla="*/ 0 w 3344862"/>
              <a:gd name="connsiteY0" fmla="*/ 275708 h 1654182"/>
              <a:gd name="connsiteX1" fmla="*/ 275701 w 3344862"/>
              <a:gd name="connsiteY1" fmla="*/ 7 h 1654182"/>
              <a:gd name="connsiteX2" fmla="*/ 3069161 w 3344862"/>
              <a:gd name="connsiteY2" fmla="*/ 7 h 1654182"/>
              <a:gd name="connsiteX3" fmla="*/ 3344862 w 3344862"/>
              <a:gd name="connsiteY3" fmla="*/ 148708 h 1654182"/>
              <a:gd name="connsiteX4" fmla="*/ 3344862 w 3344862"/>
              <a:gd name="connsiteY4" fmla="*/ 1378481 h 1654182"/>
              <a:gd name="connsiteX5" fmla="*/ 3069161 w 3344862"/>
              <a:gd name="connsiteY5" fmla="*/ 1654182 h 1654182"/>
              <a:gd name="connsiteX6" fmla="*/ 275701 w 3344862"/>
              <a:gd name="connsiteY6" fmla="*/ 1654182 h 1654182"/>
              <a:gd name="connsiteX7" fmla="*/ 0 w 3344862"/>
              <a:gd name="connsiteY7" fmla="*/ 1378481 h 1654182"/>
              <a:gd name="connsiteX8" fmla="*/ 0 w 3344862"/>
              <a:gd name="connsiteY8" fmla="*/ 275708 h 1654182"/>
              <a:gd name="connsiteX0" fmla="*/ 8467 w 3344862"/>
              <a:gd name="connsiteY0" fmla="*/ 165641 h 1654182"/>
              <a:gd name="connsiteX1" fmla="*/ 275701 w 3344862"/>
              <a:gd name="connsiteY1" fmla="*/ 7 h 1654182"/>
              <a:gd name="connsiteX2" fmla="*/ 3069161 w 3344862"/>
              <a:gd name="connsiteY2" fmla="*/ 7 h 1654182"/>
              <a:gd name="connsiteX3" fmla="*/ 3344862 w 3344862"/>
              <a:gd name="connsiteY3" fmla="*/ 148708 h 1654182"/>
              <a:gd name="connsiteX4" fmla="*/ 3344862 w 3344862"/>
              <a:gd name="connsiteY4" fmla="*/ 1378481 h 1654182"/>
              <a:gd name="connsiteX5" fmla="*/ 3069161 w 3344862"/>
              <a:gd name="connsiteY5" fmla="*/ 1654182 h 1654182"/>
              <a:gd name="connsiteX6" fmla="*/ 275701 w 3344862"/>
              <a:gd name="connsiteY6" fmla="*/ 1654182 h 1654182"/>
              <a:gd name="connsiteX7" fmla="*/ 0 w 3344862"/>
              <a:gd name="connsiteY7" fmla="*/ 1378481 h 1654182"/>
              <a:gd name="connsiteX8" fmla="*/ 8467 w 3344862"/>
              <a:gd name="connsiteY8" fmla="*/ 165641 h 1654182"/>
              <a:gd name="connsiteX0" fmla="*/ 8467 w 3351354"/>
              <a:gd name="connsiteY0" fmla="*/ 165641 h 1654182"/>
              <a:gd name="connsiteX1" fmla="*/ 275701 w 3351354"/>
              <a:gd name="connsiteY1" fmla="*/ 7 h 1654182"/>
              <a:gd name="connsiteX2" fmla="*/ 3069161 w 3351354"/>
              <a:gd name="connsiteY2" fmla="*/ 7 h 1654182"/>
              <a:gd name="connsiteX3" fmla="*/ 3344862 w 3351354"/>
              <a:gd name="connsiteY3" fmla="*/ 148708 h 1654182"/>
              <a:gd name="connsiteX4" fmla="*/ 3344862 w 3351354"/>
              <a:gd name="connsiteY4" fmla="*/ 1378481 h 1654182"/>
              <a:gd name="connsiteX5" fmla="*/ 3238494 w 3351354"/>
              <a:gd name="connsiteY5" fmla="*/ 1654182 h 1654182"/>
              <a:gd name="connsiteX6" fmla="*/ 275701 w 3351354"/>
              <a:gd name="connsiteY6" fmla="*/ 1654182 h 1654182"/>
              <a:gd name="connsiteX7" fmla="*/ 0 w 3351354"/>
              <a:gd name="connsiteY7" fmla="*/ 1378481 h 1654182"/>
              <a:gd name="connsiteX8" fmla="*/ 8467 w 3351354"/>
              <a:gd name="connsiteY8" fmla="*/ 165641 h 1654182"/>
              <a:gd name="connsiteX0" fmla="*/ 9389 w 3352276"/>
              <a:gd name="connsiteY0" fmla="*/ 165641 h 1654182"/>
              <a:gd name="connsiteX1" fmla="*/ 276623 w 3352276"/>
              <a:gd name="connsiteY1" fmla="*/ 7 h 1654182"/>
              <a:gd name="connsiteX2" fmla="*/ 3070083 w 3352276"/>
              <a:gd name="connsiteY2" fmla="*/ 7 h 1654182"/>
              <a:gd name="connsiteX3" fmla="*/ 3345784 w 3352276"/>
              <a:gd name="connsiteY3" fmla="*/ 148708 h 1654182"/>
              <a:gd name="connsiteX4" fmla="*/ 3345784 w 3352276"/>
              <a:gd name="connsiteY4" fmla="*/ 1378481 h 1654182"/>
              <a:gd name="connsiteX5" fmla="*/ 3239416 w 3352276"/>
              <a:gd name="connsiteY5" fmla="*/ 1654182 h 1654182"/>
              <a:gd name="connsiteX6" fmla="*/ 132689 w 3352276"/>
              <a:gd name="connsiteY6" fmla="*/ 1654182 h 1654182"/>
              <a:gd name="connsiteX7" fmla="*/ 922 w 3352276"/>
              <a:gd name="connsiteY7" fmla="*/ 1378481 h 1654182"/>
              <a:gd name="connsiteX8" fmla="*/ 9389 w 3352276"/>
              <a:gd name="connsiteY8" fmla="*/ 165641 h 165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2276" h="1654182">
                <a:moveTo>
                  <a:pt x="9389" y="165641"/>
                </a:moveTo>
                <a:cubicBezTo>
                  <a:pt x="9389" y="13376"/>
                  <a:pt x="124358" y="7"/>
                  <a:pt x="276623" y="7"/>
                </a:cubicBezTo>
                <a:lnTo>
                  <a:pt x="3070083" y="7"/>
                </a:lnTo>
                <a:cubicBezTo>
                  <a:pt x="3222348" y="7"/>
                  <a:pt x="3345784" y="-3557"/>
                  <a:pt x="3345784" y="148708"/>
                </a:cubicBezTo>
                <a:lnTo>
                  <a:pt x="3345784" y="1378481"/>
                </a:lnTo>
                <a:cubicBezTo>
                  <a:pt x="3345784" y="1530746"/>
                  <a:pt x="3391681" y="1654182"/>
                  <a:pt x="3239416" y="1654182"/>
                </a:cubicBezTo>
                <a:lnTo>
                  <a:pt x="132689" y="1654182"/>
                </a:lnTo>
                <a:cubicBezTo>
                  <a:pt x="-19576" y="1654182"/>
                  <a:pt x="922" y="1530746"/>
                  <a:pt x="922" y="1378481"/>
                </a:cubicBezTo>
                <a:cubicBezTo>
                  <a:pt x="3744" y="974201"/>
                  <a:pt x="6567" y="569921"/>
                  <a:pt x="9389" y="165641"/>
                </a:cubicBezTo>
                <a:close/>
              </a:path>
            </a:pathLst>
          </a:custGeom>
        </p:spPr>
      </p:pic>
      <p:pic>
        <p:nvPicPr>
          <p:cNvPr id="16" name="Picture 15">
            <a:extLst>
              <a:ext uri="{FF2B5EF4-FFF2-40B4-BE49-F238E27FC236}">
                <a16:creationId xmlns:a16="http://schemas.microsoft.com/office/drawing/2014/main" id="{CAC43146-B42D-566D-04E7-FC60DE62E4A5}"/>
              </a:ext>
            </a:extLst>
          </p:cNvPr>
          <p:cNvPicPr>
            <a:picLocks noChangeAspect="1"/>
          </p:cNvPicPr>
          <p:nvPr/>
        </p:nvPicPr>
        <p:blipFill>
          <a:blip r:embed="rId6"/>
          <a:stretch>
            <a:fillRect/>
          </a:stretch>
        </p:blipFill>
        <p:spPr>
          <a:xfrm>
            <a:off x="8792064" y="4319128"/>
            <a:ext cx="2699570" cy="1726673"/>
          </a:xfrm>
          <a:prstGeom prst="rect">
            <a:avLst/>
          </a:prstGeom>
        </p:spPr>
      </p:pic>
      <p:pic>
        <p:nvPicPr>
          <p:cNvPr id="3" name="Picture 2">
            <a:extLst>
              <a:ext uri="{FF2B5EF4-FFF2-40B4-BE49-F238E27FC236}">
                <a16:creationId xmlns:a16="http://schemas.microsoft.com/office/drawing/2014/main" id="{572F70A6-60C8-76AE-D60B-8875EA574B47}"/>
              </a:ext>
            </a:extLst>
          </p:cNvPr>
          <p:cNvPicPr>
            <a:picLocks noChangeAspect="1"/>
          </p:cNvPicPr>
          <p:nvPr/>
        </p:nvPicPr>
        <p:blipFill>
          <a:blip r:embed="rId7"/>
          <a:stretch>
            <a:fillRect/>
          </a:stretch>
        </p:blipFill>
        <p:spPr>
          <a:xfrm>
            <a:off x="10947636" y="148546"/>
            <a:ext cx="1120237" cy="693480"/>
          </a:xfrm>
          <a:prstGeom prst="rect">
            <a:avLst/>
          </a:prstGeom>
        </p:spPr>
      </p:pic>
    </p:spTree>
    <p:extLst>
      <p:ext uri="{BB962C8B-B14F-4D97-AF65-F5344CB8AC3E}">
        <p14:creationId xmlns:p14="http://schemas.microsoft.com/office/powerpoint/2010/main" val="594142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07476-6A04-4F51-AE4A-1DA7B65D5F3F}"/>
              </a:ext>
            </a:extLst>
          </p:cNvPr>
          <p:cNvSpPr>
            <a:spLocks noGrp="1"/>
          </p:cNvSpPr>
          <p:nvPr>
            <p:ph type="title"/>
          </p:nvPr>
        </p:nvSpPr>
        <p:spPr>
          <a:xfrm>
            <a:off x="430032" y="495286"/>
            <a:ext cx="11401184" cy="712735"/>
          </a:xfrm>
        </p:spPr>
        <p:txBody>
          <a:bodyPr>
            <a:noAutofit/>
          </a:bodyPr>
          <a:lstStyle/>
          <a:p>
            <a:r>
              <a:rPr lang="en-GB" sz="4000" dirty="0">
                <a:solidFill>
                  <a:srgbClr val="FF0000"/>
                </a:solidFill>
                <a:latin typeface="Arial" panose="020B0604020202020204" pitchFamily="34" charset="0"/>
                <a:cs typeface="Arial" panose="020B0604020202020204" pitchFamily="34" charset="0"/>
              </a:rPr>
              <a:t>Development of Ammonia Storage Tank Designs</a:t>
            </a:r>
          </a:p>
        </p:txBody>
      </p:sp>
      <p:sp>
        <p:nvSpPr>
          <p:cNvPr id="17" name="Text Placeholder 2">
            <a:extLst>
              <a:ext uri="{FF2B5EF4-FFF2-40B4-BE49-F238E27FC236}">
                <a16:creationId xmlns:a16="http://schemas.microsoft.com/office/drawing/2014/main" id="{0AC11C85-4F48-4D29-9568-5EC57AE41F37}"/>
              </a:ext>
            </a:extLst>
          </p:cNvPr>
          <p:cNvSpPr txBox="1">
            <a:spLocks/>
          </p:cNvSpPr>
          <p:nvPr/>
        </p:nvSpPr>
        <p:spPr>
          <a:xfrm>
            <a:off x="3657600" y="6554105"/>
            <a:ext cx="4060914" cy="314391"/>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0" indent="0">
              <a:spcBef>
                <a:spcPts val="0"/>
              </a:spcBef>
              <a:spcAft>
                <a:spcPts val="0"/>
              </a:spcAft>
              <a:buNone/>
            </a:pPr>
            <a:r>
              <a:rPr lang="en-GB" sz="900" kern="0" dirty="0">
                <a:solidFill>
                  <a:schemeClr val="bg1">
                    <a:lumMod val="65000"/>
                  </a:schemeClr>
                </a:solidFill>
              </a:rPr>
              <a:t>Images from EN 14620-1:2006</a:t>
            </a:r>
          </a:p>
        </p:txBody>
      </p:sp>
      <p:sp>
        <p:nvSpPr>
          <p:cNvPr id="4" name="TextBox 3">
            <a:extLst>
              <a:ext uri="{FF2B5EF4-FFF2-40B4-BE49-F238E27FC236}">
                <a16:creationId xmlns:a16="http://schemas.microsoft.com/office/drawing/2014/main" id="{B19D0EDB-7042-C116-C33E-2C3813DCBD2A}"/>
              </a:ext>
            </a:extLst>
          </p:cNvPr>
          <p:cNvSpPr txBox="1"/>
          <p:nvPr/>
        </p:nvSpPr>
        <p:spPr>
          <a:xfrm>
            <a:off x="430033" y="1469801"/>
            <a:ext cx="5287085" cy="2585323"/>
          </a:xfrm>
          <a:prstGeom prst="rect">
            <a:avLst/>
          </a:prstGeom>
          <a:noFill/>
        </p:spPr>
        <p:txBody>
          <a:bodyPr wrap="square">
            <a:spAutoFit/>
          </a:bodyPr>
          <a:lstStyle/>
          <a:p>
            <a:pPr>
              <a:spcBef>
                <a:spcPts val="600"/>
              </a:spcBef>
            </a:pPr>
            <a:r>
              <a:rPr lang="en-GB" sz="1800" b="1" kern="0" dirty="0">
                <a:latin typeface="Tahoma" panose="020B0604030504040204" pitchFamily="34" charset="0"/>
                <a:ea typeface="Tahoma" panose="020B0604030504040204" pitchFamily="34" charset="0"/>
                <a:cs typeface="Tahoma" panose="020B0604030504040204" pitchFamily="34" charset="0"/>
              </a:rPr>
              <a:t>1970s</a:t>
            </a:r>
            <a:endParaRPr lang="en-US" sz="1400" b="1" kern="0" dirty="0">
              <a:solidFill>
                <a:schemeClr val="bg1">
                  <a:lumMod val="50000"/>
                </a:schemeClr>
              </a:solidFill>
              <a:latin typeface="Tahoma"/>
              <a:ea typeface="Tahoma"/>
              <a:cs typeface="Tahoma"/>
            </a:endParaRPr>
          </a:p>
          <a:p>
            <a:pPr>
              <a:spcBef>
                <a:spcPts val="600"/>
              </a:spcBef>
            </a:pPr>
            <a:r>
              <a:rPr lang="en-US" sz="1600" b="1" kern="0" dirty="0">
                <a:solidFill>
                  <a:schemeClr val="bg1">
                    <a:lumMod val="50000"/>
                  </a:schemeClr>
                </a:solidFill>
                <a:latin typeface="Tahoma"/>
                <a:ea typeface="Tahoma"/>
                <a:cs typeface="Tahoma"/>
              </a:rPr>
              <a:t>Single Containment Refrigerated Tanks </a:t>
            </a:r>
          </a:p>
          <a:p>
            <a:pPr marL="285750" indent="-285750">
              <a:spcBef>
                <a:spcPts val="600"/>
              </a:spcBef>
              <a:buFont typeface="Arial" panose="020B0604020202020204" pitchFamily="34" charset="0"/>
              <a:buChar char="•"/>
            </a:pPr>
            <a:r>
              <a:rPr lang="en-GB" sz="1400" kern="0" dirty="0">
                <a:solidFill>
                  <a:schemeClr val="bg1">
                    <a:lumMod val="50000"/>
                  </a:schemeClr>
                </a:solidFill>
                <a:latin typeface="Tahoma"/>
                <a:ea typeface="Tahoma"/>
                <a:cs typeface="Tahoma"/>
              </a:rPr>
              <a:t>Refrigerated tanks were developed so that ammonia could be stored closer to atmospheric pressure at -33</a:t>
            </a:r>
            <a:r>
              <a:rPr lang="en-GB" sz="1400" kern="0" baseline="30000" dirty="0">
                <a:solidFill>
                  <a:schemeClr val="bg1">
                    <a:lumMod val="50000"/>
                  </a:schemeClr>
                </a:solidFill>
                <a:latin typeface="Tahoma"/>
                <a:ea typeface="Tahoma"/>
                <a:cs typeface="Tahoma"/>
              </a:rPr>
              <a:t>o</a:t>
            </a:r>
            <a:r>
              <a:rPr lang="en-GB" sz="1400" kern="0" dirty="0">
                <a:solidFill>
                  <a:schemeClr val="bg1">
                    <a:lumMod val="50000"/>
                  </a:schemeClr>
                </a:solidFill>
                <a:latin typeface="Tahoma"/>
                <a:ea typeface="Tahoma"/>
                <a:cs typeface="Tahoma"/>
              </a:rPr>
              <a:t>C</a:t>
            </a:r>
          </a:p>
          <a:p>
            <a:pPr marL="285750" indent="-285750">
              <a:spcBef>
                <a:spcPts val="600"/>
              </a:spcBef>
              <a:buFont typeface="Arial" panose="020B0604020202020204" pitchFamily="34" charset="0"/>
              <a:buChar char="•"/>
            </a:pPr>
            <a:r>
              <a:rPr lang="en-GB" sz="1400" kern="0" dirty="0">
                <a:solidFill>
                  <a:schemeClr val="bg1">
                    <a:lumMod val="50000"/>
                  </a:schemeClr>
                </a:solidFill>
                <a:latin typeface="Tahoma"/>
                <a:ea typeface="Tahoma"/>
                <a:cs typeface="Tahoma"/>
              </a:rPr>
              <a:t>Bottom penetration surrounded by low bund wall</a:t>
            </a:r>
          </a:p>
          <a:p>
            <a:pPr marL="285750" indent="-285750">
              <a:spcBef>
                <a:spcPts val="600"/>
              </a:spcBef>
              <a:buFont typeface="Arial" panose="020B0604020202020204" pitchFamily="34" charset="0"/>
              <a:buChar char="•"/>
            </a:pPr>
            <a:r>
              <a:rPr lang="en-GB" sz="1400" kern="0" dirty="0">
                <a:solidFill>
                  <a:schemeClr val="bg1">
                    <a:lumMod val="50000"/>
                  </a:schemeClr>
                </a:solidFill>
                <a:latin typeface="Tahoma"/>
                <a:ea typeface="Tahoma"/>
                <a:cs typeface="Tahoma"/>
              </a:rPr>
              <a:t>Tank base heated to avoid frost heave</a:t>
            </a:r>
          </a:p>
          <a:p>
            <a:pPr marL="285750" indent="-285750">
              <a:spcBef>
                <a:spcPts val="600"/>
              </a:spcBef>
              <a:buFont typeface="Arial" panose="020B0604020202020204" pitchFamily="34" charset="0"/>
              <a:buChar char="•"/>
            </a:pPr>
            <a:r>
              <a:rPr lang="en-GB" sz="1400" kern="0" dirty="0">
                <a:solidFill>
                  <a:schemeClr val="bg1">
                    <a:lumMod val="50000"/>
                  </a:schemeClr>
                </a:solidFill>
                <a:latin typeface="Tahoma"/>
                <a:ea typeface="Tahoma"/>
                <a:cs typeface="Tahoma"/>
              </a:rPr>
              <a:t>Failure of vessel leads to total loss of inventory, with vapour cloud released to atmosphere</a:t>
            </a:r>
          </a:p>
          <a:p>
            <a:pPr marL="285750" indent="-285750">
              <a:spcBef>
                <a:spcPts val="600"/>
              </a:spcBef>
              <a:buFont typeface="Arial" panose="020B0604020202020204" pitchFamily="34" charset="0"/>
              <a:buChar char="•"/>
            </a:pPr>
            <a:endParaRPr lang="en-GB" sz="1400" kern="0" dirty="0">
              <a:solidFill>
                <a:schemeClr val="bg1">
                  <a:lumMod val="50000"/>
                </a:schemeClr>
              </a:solidFill>
              <a:highlight>
                <a:srgbClr val="00FF00"/>
              </a:highlight>
            </a:endParaRPr>
          </a:p>
        </p:txBody>
      </p:sp>
      <p:pic>
        <p:nvPicPr>
          <p:cNvPr id="3" name="Picture 2">
            <a:extLst>
              <a:ext uri="{FF2B5EF4-FFF2-40B4-BE49-F238E27FC236}">
                <a16:creationId xmlns:a16="http://schemas.microsoft.com/office/drawing/2014/main" id="{A5CBB9EF-4E69-0A98-D1DE-3BCDE64FB9F1}"/>
              </a:ext>
            </a:extLst>
          </p:cNvPr>
          <p:cNvPicPr>
            <a:picLocks noChangeAspect="1"/>
          </p:cNvPicPr>
          <p:nvPr/>
        </p:nvPicPr>
        <p:blipFill>
          <a:blip r:embed="rId3"/>
          <a:stretch>
            <a:fillRect/>
          </a:stretch>
        </p:blipFill>
        <p:spPr>
          <a:xfrm>
            <a:off x="6570621" y="1104848"/>
            <a:ext cx="4710776" cy="5024828"/>
          </a:xfrm>
          <a:prstGeom prst="rect">
            <a:avLst/>
          </a:prstGeom>
        </p:spPr>
      </p:pic>
      <p:pic>
        <p:nvPicPr>
          <p:cNvPr id="6" name="Picture 5">
            <a:extLst>
              <a:ext uri="{FF2B5EF4-FFF2-40B4-BE49-F238E27FC236}">
                <a16:creationId xmlns:a16="http://schemas.microsoft.com/office/drawing/2014/main" id="{B90EE1EE-87BE-FD05-4D6E-44AF8EDA05C1}"/>
              </a:ext>
            </a:extLst>
          </p:cNvPr>
          <p:cNvPicPr>
            <a:picLocks noChangeAspect="1"/>
          </p:cNvPicPr>
          <p:nvPr/>
        </p:nvPicPr>
        <p:blipFill>
          <a:blip r:embed="rId4"/>
          <a:stretch>
            <a:fillRect/>
          </a:stretch>
        </p:blipFill>
        <p:spPr>
          <a:xfrm>
            <a:off x="1463077" y="4299102"/>
            <a:ext cx="5563346" cy="1181595"/>
          </a:xfrm>
          <a:prstGeom prst="rect">
            <a:avLst/>
          </a:prstGeom>
        </p:spPr>
      </p:pic>
      <p:pic>
        <p:nvPicPr>
          <p:cNvPr id="5" name="Picture 4">
            <a:extLst>
              <a:ext uri="{FF2B5EF4-FFF2-40B4-BE49-F238E27FC236}">
                <a16:creationId xmlns:a16="http://schemas.microsoft.com/office/drawing/2014/main" id="{E39CD281-D763-0730-8DBF-9D849D947D9D}"/>
              </a:ext>
            </a:extLst>
          </p:cNvPr>
          <p:cNvPicPr>
            <a:picLocks noChangeAspect="1"/>
          </p:cNvPicPr>
          <p:nvPr/>
        </p:nvPicPr>
        <p:blipFill>
          <a:blip r:embed="rId5"/>
          <a:stretch>
            <a:fillRect/>
          </a:stretch>
        </p:blipFill>
        <p:spPr>
          <a:xfrm>
            <a:off x="7299366" y="6129676"/>
            <a:ext cx="1120237" cy="693480"/>
          </a:xfrm>
          <a:prstGeom prst="rect">
            <a:avLst/>
          </a:prstGeom>
        </p:spPr>
      </p:pic>
    </p:spTree>
    <p:extLst>
      <p:ext uri="{BB962C8B-B14F-4D97-AF65-F5344CB8AC3E}">
        <p14:creationId xmlns:p14="http://schemas.microsoft.com/office/powerpoint/2010/main" val="3554305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07476-6A04-4F51-AE4A-1DA7B65D5F3F}"/>
              </a:ext>
            </a:extLst>
          </p:cNvPr>
          <p:cNvSpPr>
            <a:spLocks noGrp="1"/>
          </p:cNvSpPr>
          <p:nvPr>
            <p:ph type="title"/>
          </p:nvPr>
        </p:nvSpPr>
        <p:spPr>
          <a:xfrm>
            <a:off x="430032" y="495286"/>
            <a:ext cx="11322085" cy="712735"/>
          </a:xfrm>
        </p:spPr>
        <p:txBody>
          <a:bodyPr>
            <a:normAutofit/>
          </a:bodyPr>
          <a:lstStyle/>
          <a:p>
            <a:r>
              <a:rPr lang="en-GB" sz="4000" dirty="0">
                <a:solidFill>
                  <a:srgbClr val="FF0000"/>
                </a:solidFill>
                <a:latin typeface="Arial" panose="020B0604020202020204" pitchFamily="34" charset="0"/>
                <a:cs typeface="Arial" panose="020B0604020202020204" pitchFamily="34" charset="0"/>
              </a:rPr>
              <a:t>Development of Ammonia Storage Tank Designs</a:t>
            </a:r>
          </a:p>
        </p:txBody>
      </p:sp>
      <p:sp>
        <p:nvSpPr>
          <p:cNvPr id="15" name="Text Placeholder 25">
            <a:extLst>
              <a:ext uri="{FF2B5EF4-FFF2-40B4-BE49-F238E27FC236}">
                <a16:creationId xmlns:a16="http://schemas.microsoft.com/office/drawing/2014/main" id="{7F4FE176-FD41-4145-9198-9C93D89F0A70}"/>
              </a:ext>
            </a:extLst>
          </p:cNvPr>
          <p:cNvSpPr txBox="1">
            <a:spLocks/>
          </p:cNvSpPr>
          <p:nvPr/>
        </p:nvSpPr>
        <p:spPr>
          <a:xfrm>
            <a:off x="6096000" y="1718760"/>
            <a:ext cx="5656118" cy="2948108"/>
          </a:xfrm>
          <a:prstGeom prst="rect">
            <a:avLst/>
          </a:prstGeom>
        </p:spPr>
        <p:txBody>
          <a:bodyPr lIns="91440" tIns="45720" rIns="91440" bIns="45720" anchor="t"/>
          <a:lstStyle>
            <a:lvl1pPr marL="0" indent="0" algn="l" rtl="0" eaLnBrk="1" fontAlgn="base" hangingPunct="1">
              <a:lnSpc>
                <a:spcPct val="100000"/>
              </a:lnSpc>
              <a:spcBef>
                <a:spcPct val="20000"/>
              </a:spcBef>
              <a:spcAft>
                <a:spcPts val="600"/>
              </a:spcAft>
              <a:buClr>
                <a:schemeClr val="tx1"/>
              </a:buClr>
              <a:buFontTx/>
              <a:buNone/>
              <a:defRPr sz="18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a:spcBef>
                <a:spcPts val="600"/>
              </a:spcBef>
            </a:pPr>
            <a:r>
              <a:rPr lang="en-GB" sz="1800" b="1" kern="0" dirty="0">
                <a:latin typeface="Tahoma" panose="020B0604030504040204" pitchFamily="34" charset="0"/>
                <a:ea typeface="Tahoma" panose="020B0604030504040204" pitchFamily="34" charset="0"/>
                <a:cs typeface="Tahoma" panose="020B0604030504040204" pitchFamily="34" charset="0"/>
              </a:rPr>
              <a:t>1980s </a:t>
            </a:r>
          </a:p>
          <a:p>
            <a:pPr>
              <a:spcBef>
                <a:spcPts val="600"/>
              </a:spcBef>
            </a:pPr>
            <a:r>
              <a:rPr lang="en-US" sz="1600" b="1" kern="0" dirty="0">
                <a:solidFill>
                  <a:schemeClr val="bg1">
                    <a:lumMod val="50000"/>
                  </a:schemeClr>
                </a:solidFill>
                <a:latin typeface="Tahoma"/>
                <a:ea typeface="Tahoma"/>
                <a:cs typeface="Tahoma"/>
              </a:rPr>
              <a:t>Double containment Refrigerated Tanks </a:t>
            </a:r>
          </a:p>
          <a:p>
            <a:pPr marL="285750" indent="-285750">
              <a:spcBef>
                <a:spcPts val="600"/>
              </a:spcBef>
              <a:buFont typeface="Arial" panose="020B0604020202020204" pitchFamily="34" charset="0"/>
              <a:buChar char="•"/>
            </a:pPr>
            <a:r>
              <a:rPr lang="en-US" sz="1400" kern="0" dirty="0">
                <a:solidFill>
                  <a:schemeClr val="bg1">
                    <a:lumMod val="50000"/>
                  </a:schemeClr>
                </a:solidFill>
                <a:latin typeface="Tahoma"/>
                <a:ea typeface="Tahoma"/>
                <a:cs typeface="Tahoma"/>
              </a:rPr>
              <a:t>Refrigerated tanks with bottom penetration and concrete outer bund wall</a:t>
            </a:r>
          </a:p>
          <a:p>
            <a:pPr marL="285750" indent="-285750">
              <a:spcBef>
                <a:spcPts val="600"/>
              </a:spcBef>
              <a:buFont typeface="Arial" panose="020B0604020202020204" pitchFamily="34" charset="0"/>
              <a:buChar char="•"/>
            </a:pPr>
            <a:r>
              <a:rPr lang="en-GB" sz="1400" kern="0" dirty="0">
                <a:solidFill>
                  <a:schemeClr val="bg1">
                    <a:lumMod val="50000"/>
                  </a:schemeClr>
                </a:solidFill>
                <a:latin typeface="Tahoma"/>
                <a:ea typeface="Tahoma"/>
                <a:cs typeface="Tahoma"/>
              </a:rPr>
              <a:t>Outer tank does not contain vapour. Failure of inner tank will release a vapour cloud to atmosphere</a:t>
            </a:r>
          </a:p>
          <a:p>
            <a:pPr marL="285750" indent="-285750">
              <a:spcBef>
                <a:spcPts val="600"/>
              </a:spcBef>
              <a:buFont typeface="Arial" panose="020B0604020202020204" pitchFamily="34" charset="0"/>
              <a:buChar char="•"/>
            </a:pPr>
            <a:r>
              <a:rPr lang="en-GB" sz="1400" kern="0" dirty="0">
                <a:solidFill>
                  <a:schemeClr val="bg1">
                    <a:lumMod val="50000"/>
                  </a:schemeClr>
                </a:solidFill>
                <a:latin typeface="Tahoma"/>
                <a:ea typeface="Tahoma"/>
                <a:cs typeface="Tahoma"/>
              </a:rPr>
              <a:t>Inner tank has a suspended roof, which is insulated to reduce heat ingress into the inner tank</a:t>
            </a:r>
          </a:p>
          <a:p>
            <a:pPr marL="285750" indent="-285750">
              <a:spcBef>
                <a:spcPts val="600"/>
              </a:spcBef>
              <a:buFont typeface="Arial" panose="020B0604020202020204" pitchFamily="34" charset="0"/>
              <a:buChar char="•"/>
            </a:pPr>
            <a:r>
              <a:rPr lang="en-US" sz="1400" kern="0" dirty="0">
                <a:solidFill>
                  <a:schemeClr val="bg1">
                    <a:lumMod val="50000"/>
                  </a:schemeClr>
                </a:solidFill>
                <a:latin typeface="Tahoma"/>
                <a:ea typeface="Tahoma"/>
                <a:cs typeface="Tahoma"/>
              </a:rPr>
              <a:t>External insulation on the outer shell and roof</a:t>
            </a:r>
            <a:endParaRPr lang="en-US" sz="1400" kern="0" dirty="0">
              <a:solidFill>
                <a:schemeClr val="bg1">
                  <a:lumMod val="50000"/>
                </a:schemeClr>
              </a:solidFill>
            </a:endParaRPr>
          </a:p>
        </p:txBody>
      </p:sp>
      <p:sp>
        <p:nvSpPr>
          <p:cNvPr id="17" name="Text Placeholder 2">
            <a:extLst>
              <a:ext uri="{FF2B5EF4-FFF2-40B4-BE49-F238E27FC236}">
                <a16:creationId xmlns:a16="http://schemas.microsoft.com/office/drawing/2014/main" id="{0AC11C85-4F48-4D29-9568-5EC57AE41F37}"/>
              </a:ext>
            </a:extLst>
          </p:cNvPr>
          <p:cNvSpPr txBox="1">
            <a:spLocks/>
          </p:cNvSpPr>
          <p:nvPr/>
        </p:nvSpPr>
        <p:spPr>
          <a:xfrm>
            <a:off x="4049486" y="6554105"/>
            <a:ext cx="3669028" cy="314391"/>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0" indent="0">
              <a:spcBef>
                <a:spcPts val="0"/>
              </a:spcBef>
              <a:spcAft>
                <a:spcPts val="0"/>
              </a:spcAft>
              <a:buNone/>
            </a:pPr>
            <a:r>
              <a:rPr lang="en-GB" sz="900" kern="0" dirty="0">
                <a:solidFill>
                  <a:schemeClr val="bg1">
                    <a:lumMod val="65000"/>
                  </a:schemeClr>
                </a:solidFill>
              </a:rPr>
              <a:t>Images from EN 14620-1:2006</a:t>
            </a:r>
          </a:p>
          <a:p>
            <a:pPr marL="0" indent="0">
              <a:spcBef>
                <a:spcPts val="0"/>
              </a:spcBef>
              <a:spcAft>
                <a:spcPts val="0"/>
              </a:spcAft>
              <a:buNone/>
            </a:pPr>
            <a:endParaRPr lang="en-GB" sz="900" kern="0" dirty="0">
              <a:solidFill>
                <a:schemeClr val="bg1">
                  <a:lumMod val="65000"/>
                </a:schemeClr>
              </a:solidFill>
            </a:endParaRPr>
          </a:p>
          <a:p>
            <a:pPr marL="0" indent="0">
              <a:spcBef>
                <a:spcPts val="0"/>
              </a:spcBef>
              <a:spcAft>
                <a:spcPts val="0"/>
              </a:spcAft>
              <a:buNone/>
            </a:pPr>
            <a:endParaRPr lang="en-GB" sz="900" kern="0" dirty="0">
              <a:solidFill>
                <a:schemeClr val="bg1">
                  <a:lumMod val="65000"/>
                </a:schemeClr>
              </a:solidFill>
            </a:endParaRPr>
          </a:p>
        </p:txBody>
      </p:sp>
      <p:pic>
        <p:nvPicPr>
          <p:cNvPr id="10" name="Picture 9">
            <a:extLst>
              <a:ext uri="{FF2B5EF4-FFF2-40B4-BE49-F238E27FC236}">
                <a16:creationId xmlns:a16="http://schemas.microsoft.com/office/drawing/2014/main" id="{FC82CB19-69DB-05BB-2080-BA4F73E4F56C}"/>
              </a:ext>
            </a:extLst>
          </p:cNvPr>
          <p:cNvPicPr>
            <a:picLocks noChangeAspect="1"/>
          </p:cNvPicPr>
          <p:nvPr/>
        </p:nvPicPr>
        <p:blipFill>
          <a:blip r:embed="rId4"/>
          <a:stretch>
            <a:fillRect/>
          </a:stretch>
        </p:blipFill>
        <p:spPr>
          <a:xfrm>
            <a:off x="888006" y="1322277"/>
            <a:ext cx="4178327" cy="4786260"/>
          </a:xfrm>
          <a:prstGeom prst="rect">
            <a:avLst/>
          </a:prstGeom>
        </p:spPr>
      </p:pic>
      <p:pic>
        <p:nvPicPr>
          <p:cNvPr id="12" name="Picture 11">
            <a:extLst>
              <a:ext uri="{FF2B5EF4-FFF2-40B4-BE49-F238E27FC236}">
                <a16:creationId xmlns:a16="http://schemas.microsoft.com/office/drawing/2014/main" id="{CF018945-2EBC-46DE-3547-F9D9069D9661}"/>
              </a:ext>
            </a:extLst>
          </p:cNvPr>
          <p:cNvPicPr>
            <a:picLocks noChangeAspect="1"/>
          </p:cNvPicPr>
          <p:nvPr/>
        </p:nvPicPr>
        <p:blipFill>
          <a:blip r:embed="rId5"/>
          <a:stretch>
            <a:fillRect/>
          </a:stretch>
        </p:blipFill>
        <p:spPr>
          <a:xfrm>
            <a:off x="5402719" y="4666868"/>
            <a:ext cx="5901275" cy="1359859"/>
          </a:xfrm>
          <a:prstGeom prst="rect">
            <a:avLst/>
          </a:prstGeom>
        </p:spPr>
      </p:pic>
      <p:pic>
        <p:nvPicPr>
          <p:cNvPr id="3" name="Picture 2">
            <a:extLst>
              <a:ext uri="{FF2B5EF4-FFF2-40B4-BE49-F238E27FC236}">
                <a16:creationId xmlns:a16="http://schemas.microsoft.com/office/drawing/2014/main" id="{4A05CF60-194B-3095-AE11-80CA852D76F8}"/>
              </a:ext>
            </a:extLst>
          </p:cNvPr>
          <p:cNvPicPr>
            <a:picLocks noChangeAspect="1"/>
          </p:cNvPicPr>
          <p:nvPr/>
        </p:nvPicPr>
        <p:blipFill>
          <a:blip r:embed="rId6"/>
          <a:stretch>
            <a:fillRect/>
          </a:stretch>
        </p:blipFill>
        <p:spPr>
          <a:xfrm>
            <a:off x="7167868" y="6108537"/>
            <a:ext cx="1120237" cy="693480"/>
          </a:xfrm>
          <a:prstGeom prst="rect">
            <a:avLst/>
          </a:prstGeom>
        </p:spPr>
      </p:pic>
    </p:spTree>
    <p:extLst>
      <p:ext uri="{BB962C8B-B14F-4D97-AF65-F5344CB8AC3E}">
        <p14:creationId xmlns:p14="http://schemas.microsoft.com/office/powerpoint/2010/main" val="4137197962"/>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07476-6A04-4F51-AE4A-1DA7B65D5F3F}"/>
              </a:ext>
            </a:extLst>
          </p:cNvPr>
          <p:cNvSpPr>
            <a:spLocks noGrp="1"/>
          </p:cNvSpPr>
          <p:nvPr>
            <p:ph type="title"/>
          </p:nvPr>
        </p:nvSpPr>
        <p:spPr>
          <a:xfrm>
            <a:off x="430032" y="495286"/>
            <a:ext cx="11550473" cy="712735"/>
          </a:xfrm>
        </p:spPr>
        <p:txBody>
          <a:bodyPr>
            <a:normAutofit/>
          </a:bodyPr>
          <a:lstStyle/>
          <a:p>
            <a:r>
              <a:rPr lang="en-GB" sz="4000" dirty="0">
                <a:solidFill>
                  <a:srgbClr val="FF0000"/>
                </a:solidFill>
                <a:latin typeface="Arial" panose="020B0604020202020204" pitchFamily="34" charset="0"/>
                <a:cs typeface="Arial" panose="020B0604020202020204" pitchFamily="34" charset="0"/>
              </a:rPr>
              <a:t>Development of Ammonia Storage Tank Designs</a:t>
            </a:r>
          </a:p>
        </p:txBody>
      </p:sp>
      <p:sp>
        <p:nvSpPr>
          <p:cNvPr id="16" name="Text Placeholder 25">
            <a:extLst>
              <a:ext uri="{FF2B5EF4-FFF2-40B4-BE49-F238E27FC236}">
                <a16:creationId xmlns:a16="http://schemas.microsoft.com/office/drawing/2014/main" id="{302C3D0A-BB22-432D-B70F-4B4BD3C300F4}"/>
              </a:ext>
            </a:extLst>
          </p:cNvPr>
          <p:cNvSpPr txBox="1">
            <a:spLocks/>
          </p:cNvSpPr>
          <p:nvPr/>
        </p:nvSpPr>
        <p:spPr>
          <a:xfrm>
            <a:off x="5154805" y="1440722"/>
            <a:ext cx="3818374" cy="2643598"/>
          </a:xfrm>
          <a:prstGeom prst="rect">
            <a:avLst/>
          </a:prstGeom>
        </p:spPr>
        <p:txBody>
          <a:bodyPr lIns="91440" tIns="45720" rIns="91440" bIns="45720" anchor="t"/>
          <a:lstStyle>
            <a:lvl1pPr marL="0" indent="0" algn="l" rtl="0" eaLnBrk="1" fontAlgn="base" hangingPunct="1">
              <a:lnSpc>
                <a:spcPct val="100000"/>
              </a:lnSpc>
              <a:spcBef>
                <a:spcPct val="20000"/>
              </a:spcBef>
              <a:spcAft>
                <a:spcPts val="600"/>
              </a:spcAft>
              <a:buClr>
                <a:schemeClr val="tx1"/>
              </a:buClr>
              <a:buFontTx/>
              <a:buNone/>
              <a:defRPr sz="18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a:spcBef>
                <a:spcPts val="0"/>
              </a:spcBef>
              <a:spcAft>
                <a:spcPts val="0"/>
              </a:spcAft>
            </a:pPr>
            <a:r>
              <a:rPr lang="en-US" b="1" kern="0" dirty="0"/>
              <a:t>1990s </a:t>
            </a:r>
          </a:p>
          <a:p>
            <a:pPr>
              <a:spcBef>
                <a:spcPts val="0"/>
              </a:spcBef>
              <a:spcAft>
                <a:spcPts val="0"/>
              </a:spcAft>
            </a:pPr>
            <a:r>
              <a:rPr lang="en-US" sz="1600" b="1" kern="0" dirty="0">
                <a:solidFill>
                  <a:schemeClr val="bg1">
                    <a:lumMod val="50000"/>
                  </a:schemeClr>
                </a:solidFill>
                <a:latin typeface="Tahoma"/>
                <a:ea typeface="Tahoma"/>
                <a:cs typeface="Tahoma"/>
              </a:rPr>
              <a:t>Full containment Refrigerated Tank</a:t>
            </a:r>
          </a:p>
          <a:p>
            <a:pPr marL="285750" indent="-285750">
              <a:spcBef>
                <a:spcPts val="600"/>
              </a:spcBef>
              <a:buFont typeface="Arial" panose="020B0604020202020204" pitchFamily="34" charset="0"/>
              <a:buChar char="•"/>
            </a:pPr>
            <a:r>
              <a:rPr lang="en-US" sz="1400" kern="0" dirty="0">
                <a:solidFill>
                  <a:schemeClr val="bg1">
                    <a:lumMod val="50000"/>
                  </a:schemeClr>
                </a:solidFill>
                <a:latin typeface="Tahoma"/>
                <a:ea typeface="Tahoma"/>
                <a:cs typeface="Tahoma"/>
              </a:rPr>
              <a:t>Refrigerated tanks with vapour-tight outer tank</a:t>
            </a:r>
          </a:p>
          <a:p>
            <a:pPr marL="285750" indent="-285750">
              <a:spcBef>
                <a:spcPts val="600"/>
              </a:spcBef>
              <a:buFont typeface="Arial" panose="020B0604020202020204" pitchFamily="34" charset="0"/>
              <a:buChar char="•"/>
            </a:pPr>
            <a:r>
              <a:rPr lang="en-US" sz="1400" kern="0" dirty="0">
                <a:solidFill>
                  <a:schemeClr val="bg1">
                    <a:lumMod val="50000"/>
                  </a:schemeClr>
                </a:solidFill>
                <a:latin typeface="Tahoma"/>
                <a:ea typeface="Tahoma"/>
                <a:cs typeface="Tahoma"/>
              </a:rPr>
              <a:t>Bottom penetration, but often with actuated valves between tanks or welded to tank outlet flange for isolation</a:t>
            </a:r>
          </a:p>
          <a:p>
            <a:pPr marL="285750" indent="-285750">
              <a:spcBef>
                <a:spcPts val="600"/>
              </a:spcBef>
              <a:buFont typeface="Arial" panose="020B0604020202020204" pitchFamily="34" charset="0"/>
              <a:buChar char="•"/>
            </a:pPr>
            <a:r>
              <a:rPr lang="en-US" sz="1400" kern="0" dirty="0">
                <a:solidFill>
                  <a:schemeClr val="bg1">
                    <a:lumMod val="50000"/>
                  </a:schemeClr>
                </a:solidFill>
                <a:latin typeface="Tahoma"/>
                <a:ea typeface="Tahoma"/>
                <a:cs typeface="Tahoma"/>
              </a:rPr>
              <a:t>Failure of inner tank entirely contained</a:t>
            </a:r>
            <a:endParaRPr lang="en-US" sz="1400" kern="0" dirty="0">
              <a:solidFill>
                <a:schemeClr val="bg1">
                  <a:lumMod val="50000"/>
                </a:schemeClr>
              </a:solidFill>
              <a:highlight>
                <a:srgbClr val="00FF00"/>
              </a:highlight>
            </a:endParaRPr>
          </a:p>
        </p:txBody>
      </p:sp>
      <p:sp>
        <p:nvSpPr>
          <p:cNvPr id="17" name="Text Placeholder 2">
            <a:extLst>
              <a:ext uri="{FF2B5EF4-FFF2-40B4-BE49-F238E27FC236}">
                <a16:creationId xmlns:a16="http://schemas.microsoft.com/office/drawing/2014/main" id="{0AC11C85-4F48-4D29-9568-5EC57AE41F37}"/>
              </a:ext>
            </a:extLst>
          </p:cNvPr>
          <p:cNvSpPr txBox="1">
            <a:spLocks/>
          </p:cNvSpPr>
          <p:nvPr/>
        </p:nvSpPr>
        <p:spPr>
          <a:xfrm>
            <a:off x="1899752" y="6554105"/>
            <a:ext cx="5818762" cy="314391"/>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0" indent="0">
              <a:spcBef>
                <a:spcPts val="0"/>
              </a:spcBef>
              <a:spcAft>
                <a:spcPts val="0"/>
              </a:spcAft>
              <a:buNone/>
            </a:pPr>
            <a:r>
              <a:rPr lang="en-GB" sz="900" kern="0" dirty="0">
                <a:solidFill>
                  <a:schemeClr val="bg1">
                    <a:lumMod val="65000"/>
                  </a:schemeClr>
                </a:solidFill>
              </a:rPr>
              <a:t>Images from EN 14620-1:2006</a:t>
            </a:r>
          </a:p>
          <a:p>
            <a:pPr marL="0" indent="0">
              <a:spcBef>
                <a:spcPts val="0"/>
              </a:spcBef>
              <a:spcAft>
                <a:spcPts val="0"/>
              </a:spcAft>
              <a:buNone/>
            </a:pPr>
            <a:endParaRPr lang="en-GB" sz="900" kern="0" dirty="0">
              <a:solidFill>
                <a:schemeClr val="bg1">
                  <a:lumMod val="65000"/>
                </a:schemeClr>
              </a:solidFill>
            </a:endParaRPr>
          </a:p>
          <a:p>
            <a:pPr marL="0" indent="0">
              <a:spcBef>
                <a:spcPts val="0"/>
              </a:spcBef>
              <a:spcAft>
                <a:spcPts val="0"/>
              </a:spcAft>
              <a:buNone/>
            </a:pPr>
            <a:endParaRPr lang="en-GB" sz="900" kern="0" dirty="0">
              <a:solidFill>
                <a:schemeClr val="bg1">
                  <a:lumMod val="65000"/>
                </a:schemeClr>
              </a:solidFill>
            </a:endParaRPr>
          </a:p>
        </p:txBody>
      </p:sp>
      <p:pic>
        <p:nvPicPr>
          <p:cNvPr id="4" name="Picture 3">
            <a:extLst>
              <a:ext uri="{FF2B5EF4-FFF2-40B4-BE49-F238E27FC236}">
                <a16:creationId xmlns:a16="http://schemas.microsoft.com/office/drawing/2014/main" id="{AEB5E234-E351-3CDF-E1C5-465E8766AE4E}"/>
              </a:ext>
            </a:extLst>
          </p:cNvPr>
          <p:cNvPicPr>
            <a:picLocks noChangeAspect="1"/>
          </p:cNvPicPr>
          <p:nvPr/>
        </p:nvPicPr>
        <p:blipFill>
          <a:blip r:embed="rId3"/>
          <a:stretch>
            <a:fillRect/>
          </a:stretch>
        </p:blipFill>
        <p:spPr>
          <a:xfrm>
            <a:off x="743576" y="1405754"/>
            <a:ext cx="3712865" cy="4544104"/>
          </a:xfrm>
          <a:prstGeom prst="rect">
            <a:avLst/>
          </a:prstGeom>
        </p:spPr>
      </p:pic>
      <p:pic>
        <p:nvPicPr>
          <p:cNvPr id="6" name="Picture 5">
            <a:extLst>
              <a:ext uri="{FF2B5EF4-FFF2-40B4-BE49-F238E27FC236}">
                <a16:creationId xmlns:a16="http://schemas.microsoft.com/office/drawing/2014/main" id="{FDDB6BE0-D371-16D4-50DD-7802A426DD56}"/>
              </a:ext>
            </a:extLst>
          </p:cNvPr>
          <p:cNvPicPr>
            <a:picLocks noChangeAspect="1"/>
          </p:cNvPicPr>
          <p:nvPr/>
        </p:nvPicPr>
        <p:blipFill>
          <a:blip r:embed="rId4"/>
          <a:stretch>
            <a:fillRect/>
          </a:stretch>
        </p:blipFill>
        <p:spPr>
          <a:xfrm>
            <a:off x="4575120" y="4492215"/>
            <a:ext cx="5646834" cy="1269352"/>
          </a:xfrm>
          <a:prstGeom prst="rect">
            <a:avLst/>
          </a:prstGeom>
        </p:spPr>
      </p:pic>
      <p:pic>
        <p:nvPicPr>
          <p:cNvPr id="7" name="Picture 6">
            <a:extLst>
              <a:ext uri="{FF2B5EF4-FFF2-40B4-BE49-F238E27FC236}">
                <a16:creationId xmlns:a16="http://schemas.microsoft.com/office/drawing/2014/main" id="{3CAC9E38-7B0A-39A8-F6B3-79271441D76C}"/>
              </a:ext>
            </a:extLst>
          </p:cNvPr>
          <p:cNvPicPr>
            <a:picLocks noChangeAspect="1"/>
          </p:cNvPicPr>
          <p:nvPr/>
        </p:nvPicPr>
        <p:blipFill rotWithShape="1">
          <a:blip r:embed="rId5"/>
          <a:srcRect t="7223" r="50000" b="18878"/>
          <a:stretch/>
        </p:blipFill>
        <p:spPr>
          <a:xfrm>
            <a:off x="9461767" y="1581438"/>
            <a:ext cx="2341467" cy="3416038"/>
          </a:xfrm>
          <a:prstGeom prst="rect">
            <a:avLst/>
          </a:prstGeom>
        </p:spPr>
      </p:pic>
      <p:pic>
        <p:nvPicPr>
          <p:cNvPr id="3" name="Picture 2">
            <a:extLst>
              <a:ext uri="{FF2B5EF4-FFF2-40B4-BE49-F238E27FC236}">
                <a16:creationId xmlns:a16="http://schemas.microsoft.com/office/drawing/2014/main" id="{E478BA62-3594-A823-8281-31A6BF8BD3AC}"/>
              </a:ext>
            </a:extLst>
          </p:cNvPr>
          <p:cNvPicPr>
            <a:picLocks noChangeAspect="1"/>
          </p:cNvPicPr>
          <p:nvPr/>
        </p:nvPicPr>
        <p:blipFill>
          <a:blip r:embed="rId6"/>
          <a:stretch>
            <a:fillRect/>
          </a:stretch>
        </p:blipFill>
        <p:spPr>
          <a:xfrm>
            <a:off x="7252713" y="6138374"/>
            <a:ext cx="1120237" cy="693480"/>
          </a:xfrm>
          <a:prstGeom prst="rect">
            <a:avLst/>
          </a:prstGeom>
        </p:spPr>
      </p:pic>
    </p:spTree>
    <p:extLst>
      <p:ext uri="{BB962C8B-B14F-4D97-AF65-F5344CB8AC3E}">
        <p14:creationId xmlns:p14="http://schemas.microsoft.com/office/powerpoint/2010/main" val="348449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B479E2D2-7BAD-4A63-8B83-8174FB5A3F8A}"/>
              </a:ext>
            </a:extLst>
          </p:cNvPr>
          <p:cNvSpPr>
            <a:spLocks noGrp="1"/>
          </p:cNvSpPr>
          <p:nvPr>
            <p:ph type="title"/>
          </p:nvPr>
        </p:nvSpPr>
        <p:spPr>
          <a:xfrm>
            <a:off x="430032" y="495286"/>
            <a:ext cx="11074613" cy="712735"/>
          </a:xfrm>
        </p:spPr>
        <p:txBody>
          <a:bodyPr>
            <a:normAutofit fontScale="90000"/>
          </a:bodyPr>
          <a:lstStyle/>
          <a:p>
            <a:r>
              <a:rPr lang="en-GB" sz="4000" dirty="0">
                <a:solidFill>
                  <a:srgbClr val="FF0000"/>
                </a:solidFill>
                <a:latin typeface="Arial" panose="020B0604020202020204" pitchFamily="34" charset="0"/>
                <a:cs typeface="Arial" panose="020B0604020202020204" pitchFamily="34" charset="0"/>
              </a:rPr>
              <a:t>Development of Ammonia Storage Tank Designs</a:t>
            </a:r>
            <a:endParaRPr lang="en-US" sz="4000" dirty="0">
              <a:solidFill>
                <a:srgbClr val="FF0000"/>
              </a:solidFill>
              <a:latin typeface="Arial" panose="020B0604020202020204" pitchFamily="34" charset="0"/>
              <a:cs typeface="Arial" panose="020B0604020202020204" pitchFamily="34" charset="0"/>
            </a:endParaRPr>
          </a:p>
        </p:txBody>
      </p:sp>
      <p:sp>
        <p:nvSpPr>
          <p:cNvPr id="120" name="Text Placeholder 25">
            <a:extLst>
              <a:ext uri="{FF2B5EF4-FFF2-40B4-BE49-F238E27FC236}">
                <a16:creationId xmlns:a16="http://schemas.microsoft.com/office/drawing/2014/main" id="{E0B4EFC4-87AB-43D9-84CB-2CBCBEEECB17}"/>
              </a:ext>
            </a:extLst>
          </p:cNvPr>
          <p:cNvSpPr txBox="1">
            <a:spLocks/>
          </p:cNvSpPr>
          <p:nvPr/>
        </p:nvSpPr>
        <p:spPr>
          <a:xfrm>
            <a:off x="597705" y="1305769"/>
            <a:ext cx="6962679" cy="1218334"/>
          </a:xfrm>
          <a:prstGeom prst="rect">
            <a:avLst/>
          </a:prstGeom>
        </p:spPr>
        <p:txBody>
          <a:bodyPr/>
          <a:lstStyle>
            <a:lvl1pPr marL="0" indent="0" algn="l" rtl="0" eaLnBrk="1" fontAlgn="base" hangingPunct="1">
              <a:lnSpc>
                <a:spcPct val="100000"/>
              </a:lnSpc>
              <a:spcBef>
                <a:spcPct val="20000"/>
              </a:spcBef>
              <a:spcAft>
                <a:spcPts val="600"/>
              </a:spcAft>
              <a:buClr>
                <a:schemeClr val="tx1"/>
              </a:buClr>
              <a:buFontTx/>
              <a:buNone/>
              <a:defRPr sz="18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a:spcBef>
                <a:spcPts val="1000"/>
              </a:spcBef>
              <a:spcAft>
                <a:spcPts val="1000"/>
              </a:spcAft>
            </a:pPr>
            <a:r>
              <a:rPr lang="en-US" b="1" kern="0" dirty="0"/>
              <a:t>2000s </a:t>
            </a:r>
          </a:p>
          <a:p>
            <a:pPr>
              <a:spcBef>
                <a:spcPts val="0"/>
              </a:spcBef>
              <a:spcAft>
                <a:spcPts val="0"/>
              </a:spcAft>
            </a:pPr>
            <a:r>
              <a:rPr lang="en-US" sz="1600" b="1" kern="0" dirty="0">
                <a:solidFill>
                  <a:schemeClr val="bg1">
                    <a:lumMod val="50000"/>
                  </a:schemeClr>
                </a:solidFill>
                <a:latin typeface="Tahoma"/>
                <a:ea typeface="Tahoma"/>
                <a:cs typeface="Tahoma"/>
              </a:rPr>
              <a:t>Full Containment Storage Tank (Roof Penetrations Only).</a:t>
            </a:r>
          </a:p>
          <a:p>
            <a:pPr marL="285750" indent="-285750">
              <a:spcBef>
                <a:spcPts val="1000"/>
              </a:spcBef>
              <a:spcAft>
                <a:spcPts val="1000"/>
              </a:spcAft>
              <a:buFont typeface="Arial" panose="020B0604020202020204" pitchFamily="34" charset="0"/>
              <a:buChar char="•"/>
            </a:pPr>
            <a:r>
              <a:rPr lang="en-US" kern="0" dirty="0"/>
              <a:t>Consist of a Primary and Secondary Container, together forming an integrated tank</a:t>
            </a:r>
          </a:p>
        </p:txBody>
      </p:sp>
      <p:sp>
        <p:nvSpPr>
          <p:cNvPr id="129" name="Text Placeholder 2">
            <a:extLst>
              <a:ext uri="{FF2B5EF4-FFF2-40B4-BE49-F238E27FC236}">
                <a16:creationId xmlns:a16="http://schemas.microsoft.com/office/drawing/2014/main" id="{1F5DD25A-626D-44B8-B4F4-4D9DEA4C95F2}"/>
              </a:ext>
            </a:extLst>
          </p:cNvPr>
          <p:cNvSpPr txBox="1">
            <a:spLocks/>
          </p:cNvSpPr>
          <p:nvPr/>
        </p:nvSpPr>
        <p:spPr>
          <a:xfrm>
            <a:off x="3248862" y="2519936"/>
            <a:ext cx="3409013" cy="498691"/>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0" indent="0">
              <a:spcBef>
                <a:spcPts val="0"/>
              </a:spcBef>
              <a:spcAft>
                <a:spcPts val="0"/>
              </a:spcAft>
              <a:buNone/>
            </a:pPr>
            <a:r>
              <a:rPr lang="en-GB" sz="1200" b="1" kern="0" dirty="0">
                <a:solidFill>
                  <a:schemeClr val="tx1"/>
                </a:solidFill>
              </a:rPr>
              <a:t>Example Steel/Concrete FC Tank</a:t>
            </a:r>
            <a:endParaRPr lang="en-GB" sz="1200" b="1" kern="0" baseline="30000" dirty="0">
              <a:solidFill>
                <a:schemeClr val="tx1"/>
              </a:solidFill>
            </a:endParaRPr>
          </a:p>
        </p:txBody>
      </p:sp>
      <p:sp>
        <p:nvSpPr>
          <p:cNvPr id="12" name="Text Placeholder 2">
            <a:extLst>
              <a:ext uri="{FF2B5EF4-FFF2-40B4-BE49-F238E27FC236}">
                <a16:creationId xmlns:a16="http://schemas.microsoft.com/office/drawing/2014/main" id="{025619BE-7C2E-4FF0-87B4-EF7E6DC44430}"/>
              </a:ext>
            </a:extLst>
          </p:cNvPr>
          <p:cNvSpPr txBox="1">
            <a:spLocks/>
          </p:cNvSpPr>
          <p:nvPr/>
        </p:nvSpPr>
        <p:spPr>
          <a:xfrm>
            <a:off x="1899752" y="6554105"/>
            <a:ext cx="5818762" cy="314391"/>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0" indent="0">
              <a:spcBef>
                <a:spcPts val="0"/>
              </a:spcBef>
              <a:spcAft>
                <a:spcPts val="0"/>
              </a:spcAft>
              <a:buNone/>
            </a:pPr>
            <a:r>
              <a:rPr lang="en-GB" sz="900" kern="0" dirty="0">
                <a:solidFill>
                  <a:schemeClr val="bg1">
                    <a:lumMod val="65000"/>
                  </a:schemeClr>
                </a:solidFill>
              </a:rPr>
              <a:t>Images from TGE Archive </a:t>
            </a:r>
          </a:p>
          <a:p>
            <a:pPr marL="0" indent="0">
              <a:spcBef>
                <a:spcPts val="0"/>
              </a:spcBef>
              <a:spcAft>
                <a:spcPts val="0"/>
              </a:spcAft>
              <a:buNone/>
            </a:pPr>
            <a:endParaRPr lang="en-GB" sz="900" kern="0" dirty="0">
              <a:solidFill>
                <a:schemeClr val="bg1">
                  <a:lumMod val="65000"/>
                </a:schemeClr>
              </a:solidFill>
            </a:endParaRPr>
          </a:p>
        </p:txBody>
      </p:sp>
      <p:pic>
        <p:nvPicPr>
          <p:cNvPr id="5" name="Picture 4">
            <a:extLst>
              <a:ext uri="{FF2B5EF4-FFF2-40B4-BE49-F238E27FC236}">
                <a16:creationId xmlns:a16="http://schemas.microsoft.com/office/drawing/2014/main" id="{B227133B-22F3-76FD-94D2-31620885C699}"/>
              </a:ext>
            </a:extLst>
          </p:cNvPr>
          <p:cNvPicPr>
            <a:picLocks noChangeAspect="1"/>
          </p:cNvPicPr>
          <p:nvPr/>
        </p:nvPicPr>
        <p:blipFill>
          <a:blip r:embed="rId3"/>
          <a:stretch>
            <a:fillRect/>
          </a:stretch>
        </p:blipFill>
        <p:spPr>
          <a:xfrm>
            <a:off x="569478" y="2783507"/>
            <a:ext cx="5818762" cy="3376891"/>
          </a:xfrm>
          <a:prstGeom prst="rect">
            <a:avLst/>
          </a:prstGeom>
        </p:spPr>
      </p:pic>
      <p:sp>
        <p:nvSpPr>
          <p:cNvPr id="2" name="TextBox 1">
            <a:extLst>
              <a:ext uri="{FF2B5EF4-FFF2-40B4-BE49-F238E27FC236}">
                <a16:creationId xmlns:a16="http://schemas.microsoft.com/office/drawing/2014/main" id="{3620C48D-C61E-14A5-1BDF-A9E5161AFAD3}"/>
              </a:ext>
            </a:extLst>
          </p:cNvPr>
          <p:cNvSpPr txBox="1"/>
          <p:nvPr/>
        </p:nvSpPr>
        <p:spPr>
          <a:xfrm>
            <a:off x="7081361" y="2942398"/>
            <a:ext cx="1719822" cy="600164"/>
          </a:xfrm>
          <a:prstGeom prst="rect">
            <a:avLst/>
          </a:prstGeom>
          <a:noFill/>
        </p:spPr>
        <p:txBody>
          <a:bodyPr wrap="square" rtlCol="0">
            <a:spAutoFit/>
          </a:bodyPr>
          <a:lstStyle/>
          <a:p>
            <a:r>
              <a:rPr lang="en-US" sz="1100" dirty="0">
                <a:latin typeface="+mn-lt"/>
              </a:rPr>
              <a:t>outer steel tank +</a:t>
            </a:r>
            <a:r>
              <a:rPr lang="en-US" sz="1100" dirty="0"/>
              <a:t> </a:t>
            </a:r>
            <a:r>
              <a:rPr lang="en-US" sz="1100" dirty="0">
                <a:latin typeface="+mn-lt"/>
              </a:rPr>
              <a:t>PUF insulation + cladding (weather protection)</a:t>
            </a:r>
          </a:p>
        </p:txBody>
      </p:sp>
      <p:sp>
        <p:nvSpPr>
          <p:cNvPr id="3" name="TextBox 2">
            <a:extLst>
              <a:ext uri="{FF2B5EF4-FFF2-40B4-BE49-F238E27FC236}">
                <a16:creationId xmlns:a16="http://schemas.microsoft.com/office/drawing/2014/main" id="{FDB4151F-D3B7-825B-AAD8-63AE28F4A192}"/>
              </a:ext>
            </a:extLst>
          </p:cNvPr>
          <p:cNvSpPr txBox="1"/>
          <p:nvPr/>
        </p:nvSpPr>
        <p:spPr>
          <a:xfrm>
            <a:off x="8221346" y="1763673"/>
            <a:ext cx="1734377" cy="430887"/>
          </a:xfrm>
          <a:prstGeom prst="rect">
            <a:avLst/>
          </a:prstGeom>
          <a:noFill/>
        </p:spPr>
        <p:txBody>
          <a:bodyPr wrap="square" rtlCol="0">
            <a:spAutoFit/>
          </a:bodyPr>
          <a:lstStyle/>
          <a:p>
            <a:r>
              <a:rPr lang="en-US" sz="1100" dirty="0">
                <a:latin typeface="+mn-lt"/>
              </a:rPr>
              <a:t>suspended deck with mineral wool insulation</a:t>
            </a:r>
          </a:p>
        </p:txBody>
      </p:sp>
      <p:sp>
        <p:nvSpPr>
          <p:cNvPr id="4" name="TextBox 3">
            <a:extLst>
              <a:ext uri="{FF2B5EF4-FFF2-40B4-BE49-F238E27FC236}">
                <a16:creationId xmlns:a16="http://schemas.microsoft.com/office/drawing/2014/main" id="{66795255-4E38-9417-00D7-FB658ED61AFE}"/>
              </a:ext>
            </a:extLst>
          </p:cNvPr>
          <p:cNvSpPr txBox="1"/>
          <p:nvPr/>
        </p:nvSpPr>
        <p:spPr>
          <a:xfrm>
            <a:off x="10022158" y="3533160"/>
            <a:ext cx="1227278" cy="261610"/>
          </a:xfrm>
          <a:prstGeom prst="rect">
            <a:avLst/>
          </a:prstGeom>
          <a:noFill/>
        </p:spPr>
        <p:txBody>
          <a:bodyPr wrap="square" rtlCol="0">
            <a:spAutoFit/>
          </a:bodyPr>
          <a:lstStyle/>
          <a:p>
            <a:r>
              <a:rPr lang="en-US" sz="1100" dirty="0">
                <a:latin typeface="+mn-lt"/>
              </a:rPr>
              <a:t>inner tank wall</a:t>
            </a:r>
          </a:p>
        </p:txBody>
      </p:sp>
      <p:sp>
        <p:nvSpPr>
          <p:cNvPr id="6" name="TextBox 5">
            <a:extLst>
              <a:ext uri="{FF2B5EF4-FFF2-40B4-BE49-F238E27FC236}">
                <a16:creationId xmlns:a16="http://schemas.microsoft.com/office/drawing/2014/main" id="{E533E364-D2A3-6103-4465-080BB57685FA}"/>
              </a:ext>
            </a:extLst>
          </p:cNvPr>
          <p:cNvSpPr txBox="1"/>
          <p:nvPr/>
        </p:nvSpPr>
        <p:spPr>
          <a:xfrm>
            <a:off x="9589438" y="4269549"/>
            <a:ext cx="1377129" cy="430887"/>
          </a:xfrm>
          <a:prstGeom prst="rect">
            <a:avLst/>
          </a:prstGeom>
          <a:noFill/>
        </p:spPr>
        <p:txBody>
          <a:bodyPr wrap="square" rtlCol="0">
            <a:spAutoFit/>
          </a:bodyPr>
          <a:lstStyle/>
          <a:p>
            <a:r>
              <a:rPr lang="en-US" sz="1100" dirty="0">
                <a:latin typeface="+mn-lt"/>
              </a:rPr>
              <a:t>bottom insulation</a:t>
            </a:r>
          </a:p>
          <a:p>
            <a:r>
              <a:rPr lang="en-US" sz="1100" dirty="0">
                <a:latin typeface="+mn-lt"/>
              </a:rPr>
              <a:t>(cellular glass)</a:t>
            </a:r>
          </a:p>
        </p:txBody>
      </p:sp>
      <p:sp>
        <p:nvSpPr>
          <p:cNvPr id="7" name="TextBox 6">
            <a:extLst>
              <a:ext uri="{FF2B5EF4-FFF2-40B4-BE49-F238E27FC236}">
                <a16:creationId xmlns:a16="http://schemas.microsoft.com/office/drawing/2014/main" id="{BA5CB585-1720-42F1-82AD-29CD416EC4F2}"/>
              </a:ext>
            </a:extLst>
          </p:cNvPr>
          <p:cNvSpPr txBox="1"/>
          <p:nvPr/>
        </p:nvSpPr>
        <p:spPr>
          <a:xfrm>
            <a:off x="10388900" y="4881916"/>
            <a:ext cx="1606847" cy="430887"/>
          </a:xfrm>
          <a:prstGeom prst="rect">
            <a:avLst/>
          </a:prstGeom>
          <a:noFill/>
        </p:spPr>
        <p:txBody>
          <a:bodyPr wrap="square" rtlCol="0">
            <a:spAutoFit/>
          </a:bodyPr>
          <a:lstStyle/>
          <a:p>
            <a:r>
              <a:rPr lang="en-US" sz="1100" dirty="0">
                <a:latin typeface="+mn-lt"/>
              </a:rPr>
              <a:t>foundation with heating system</a:t>
            </a:r>
            <a:r>
              <a:rPr lang="en-US" sz="1100" baseline="30000" dirty="0">
                <a:latin typeface="+mn-lt"/>
              </a:rPr>
              <a:t>*</a:t>
            </a:r>
          </a:p>
        </p:txBody>
      </p:sp>
      <p:sp>
        <p:nvSpPr>
          <p:cNvPr id="8" name="TextBox 7">
            <a:extLst>
              <a:ext uri="{FF2B5EF4-FFF2-40B4-BE49-F238E27FC236}">
                <a16:creationId xmlns:a16="http://schemas.microsoft.com/office/drawing/2014/main" id="{16BDDFE5-8CA0-3A55-D2A2-51E034DDF7FE}"/>
              </a:ext>
            </a:extLst>
          </p:cNvPr>
          <p:cNvSpPr txBox="1"/>
          <p:nvPr/>
        </p:nvSpPr>
        <p:spPr>
          <a:xfrm>
            <a:off x="7444979" y="5891889"/>
            <a:ext cx="1208489" cy="430887"/>
          </a:xfrm>
          <a:prstGeom prst="rect">
            <a:avLst/>
          </a:prstGeom>
          <a:noFill/>
        </p:spPr>
        <p:txBody>
          <a:bodyPr wrap="square" rtlCol="0">
            <a:spAutoFit/>
          </a:bodyPr>
          <a:lstStyle/>
          <a:p>
            <a:r>
              <a:rPr lang="en-US" sz="1100" dirty="0">
                <a:latin typeface="+mn-lt"/>
              </a:rPr>
              <a:t>foundation ring for inner tank</a:t>
            </a:r>
          </a:p>
        </p:txBody>
      </p:sp>
      <p:grpSp>
        <p:nvGrpSpPr>
          <p:cNvPr id="9" name="Group 8">
            <a:extLst>
              <a:ext uri="{FF2B5EF4-FFF2-40B4-BE49-F238E27FC236}">
                <a16:creationId xmlns:a16="http://schemas.microsoft.com/office/drawing/2014/main" id="{D8A68E01-04BD-0E96-707E-E13AFF94BB1B}"/>
              </a:ext>
            </a:extLst>
          </p:cNvPr>
          <p:cNvGrpSpPr/>
          <p:nvPr/>
        </p:nvGrpSpPr>
        <p:grpSpPr>
          <a:xfrm>
            <a:off x="7718514" y="2244750"/>
            <a:ext cx="3383488" cy="3584092"/>
            <a:chOff x="5074899" y="1951152"/>
            <a:chExt cx="3383488" cy="3584092"/>
          </a:xfrm>
        </p:grpSpPr>
        <p:sp>
          <p:nvSpPr>
            <p:cNvPr id="10" name="AutoShape 75">
              <a:extLst>
                <a:ext uri="{FF2B5EF4-FFF2-40B4-BE49-F238E27FC236}">
                  <a16:creationId xmlns:a16="http://schemas.microsoft.com/office/drawing/2014/main" id="{F03466AB-0774-E656-336A-DC955C61A044}"/>
                </a:ext>
              </a:extLst>
            </p:cNvPr>
            <p:cNvSpPr>
              <a:spLocks noChangeShapeType="1"/>
            </p:cNvSpPr>
            <p:nvPr/>
          </p:nvSpPr>
          <p:spPr bwMode="auto">
            <a:xfrm flipH="1" flipV="1">
              <a:off x="5074899" y="5386241"/>
              <a:ext cx="1153285" cy="1889"/>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nvGrpSpPr>
            <p:cNvPr id="11" name="Group 10">
              <a:extLst>
                <a:ext uri="{FF2B5EF4-FFF2-40B4-BE49-F238E27FC236}">
                  <a16:creationId xmlns:a16="http://schemas.microsoft.com/office/drawing/2014/main" id="{3AF7D191-8BF2-201C-B146-46B074ECE65D}"/>
                </a:ext>
              </a:extLst>
            </p:cNvPr>
            <p:cNvGrpSpPr/>
            <p:nvPr/>
          </p:nvGrpSpPr>
          <p:grpSpPr>
            <a:xfrm>
              <a:off x="5577731" y="1951152"/>
              <a:ext cx="2880656" cy="3584092"/>
              <a:chOff x="5577731" y="1951152"/>
              <a:chExt cx="2880656" cy="3584092"/>
            </a:xfrm>
          </p:grpSpPr>
          <p:grpSp>
            <p:nvGrpSpPr>
              <p:cNvPr id="13" name="Group 101">
                <a:extLst>
                  <a:ext uri="{FF2B5EF4-FFF2-40B4-BE49-F238E27FC236}">
                    <a16:creationId xmlns:a16="http://schemas.microsoft.com/office/drawing/2014/main" id="{701C187D-6F45-6175-DEB3-A4CB2DE08006}"/>
                  </a:ext>
                </a:extLst>
              </p:cNvPr>
              <p:cNvGrpSpPr>
                <a:grpSpLocks/>
              </p:cNvGrpSpPr>
              <p:nvPr/>
            </p:nvGrpSpPr>
            <p:grpSpPr bwMode="auto">
              <a:xfrm>
                <a:off x="6394244" y="5068768"/>
                <a:ext cx="2027306" cy="71115"/>
                <a:chOff x="2785" y="9169"/>
                <a:chExt cx="3192" cy="112"/>
              </a:xfrm>
            </p:grpSpPr>
            <p:sp>
              <p:nvSpPr>
                <p:cNvPr id="171" name="Rectangle 104" descr="Gitter">
                  <a:extLst>
                    <a:ext uri="{FF2B5EF4-FFF2-40B4-BE49-F238E27FC236}">
                      <a16:creationId xmlns:a16="http://schemas.microsoft.com/office/drawing/2014/main" id="{2B5F4EB9-9DED-8E4F-4157-6992BF76997C}"/>
                    </a:ext>
                  </a:extLst>
                </p:cNvPr>
                <p:cNvSpPr>
                  <a:spLocks noChangeArrowheads="1"/>
                </p:cNvSpPr>
                <p:nvPr/>
              </p:nvSpPr>
              <p:spPr bwMode="auto">
                <a:xfrm rot="10800000" flipV="1">
                  <a:off x="2785" y="9225"/>
                  <a:ext cx="3192" cy="56"/>
                </a:xfrm>
                <a:prstGeom prst="rect">
                  <a:avLst/>
                </a:prstGeom>
                <a:pattFill prst="trellis">
                  <a:fgClr>
                    <a:srgbClr val="92D050"/>
                  </a:fgClr>
                  <a:bgClr>
                    <a:srgbClr val="FFFFFF"/>
                  </a:bgClr>
                </a:pattFill>
                <a:ln>
                  <a:noFill/>
                </a:ln>
                <a:extLs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2" name="Rectangle 103" descr="Gitter">
                  <a:extLst>
                    <a:ext uri="{FF2B5EF4-FFF2-40B4-BE49-F238E27FC236}">
                      <a16:creationId xmlns:a16="http://schemas.microsoft.com/office/drawing/2014/main" id="{FA8F3301-77AB-EDE6-EA79-356B34007501}"/>
                    </a:ext>
                  </a:extLst>
                </p:cNvPr>
                <p:cNvSpPr>
                  <a:spLocks noChangeArrowheads="1"/>
                </p:cNvSpPr>
                <p:nvPr/>
              </p:nvSpPr>
              <p:spPr bwMode="auto">
                <a:xfrm rot="10800000" flipV="1">
                  <a:off x="2785" y="9169"/>
                  <a:ext cx="104" cy="56"/>
                </a:xfrm>
                <a:prstGeom prst="rect">
                  <a:avLst/>
                </a:prstGeom>
                <a:pattFill prst="trellis">
                  <a:fgClr>
                    <a:srgbClr val="92D050"/>
                  </a:fgClr>
                  <a:bgClr>
                    <a:srgbClr val="FFFFFF"/>
                  </a:bgClr>
                </a:pattFill>
                <a:ln>
                  <a:noFill/>
                </a:ln>
                <a:extLs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3" name="Rectangle 102" descr="Gitter">
                  <a:extLst>
                    <a:ext uri="{FF2B5EF4-FFF2-40B4-BE49-F238E27FC236}">
                      <a16:creationId xmlns:a16="http://schemas.microsoft.com/office/drawing/2014/main" id="{5910FB15-4C8D-44F8-5423-429C331D94DA}"/>
                    </a:ext>
                  </a:extLst>
                </p:cNvPr>
                <p:cNvSpPr>
                  <a:spLocks noChangeArrowheads="1"/>
                </p:cNvSpPr>
                <p:nvPr/>
              </p:nvSpPr>
              <p:spPr bwMode="auto">
                <a:xfrm rot="10800000" flipV="1">
                  <a:off x="3121" y="9169"/>
                  <a:ext cx="2856" cy="56"/>
                </a:xfrm>
                <a:prstGeom prst="rect">
                  <a:avLst/>
                </a:prstGeom>
                <a:pattFill prst="trellis">
                  <a:fgClr>
                    <a:srgbClr val="92D050"/>
                  </a:fgClr>
                  <a:bgClr>
                    <a:srgbClr val="FFFFFF"/>
                  </a:bgClr>
                </a:pattFill>
                <a:ln>
                  <a:noFill/>
                </a:ln>
                <a:extLs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14" name="AutoShape 48">
                <a:extLst>
                  <a:ext uri="{FF2B5EF4-FFF2-40B4-BE49-F238E27FC236}">
                    <a16:creationId xmlns:a16="http://schemas.microsoft.com/office/drawing/2014/main" id="{A0837C23-436F-84A1-60A8-B1E1FC5130C0}"/>
                  </a:ext>
                </a:extLst>
              </p:cNvPr>
              <p:cNvSpPr>
                <a:spLocks noChangeShapeType="1"/>
              </p:cNvSpPr>
              <p:nvPr/>
            </p:nvSpPr>
            <p:spPr bwMode="auto">
              <a:xfrm>
                <a:off x="6394244" y="2535943"/>
                <a:ext cx="635" cy="2610289"/>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cxnSp>
            <p:nvCxnSpPr>
              <p:cNvPr id="16" name="Straight Connector 15">
                <a:extLst>
                  <a:ext uri="{FF2B5EF4-FFF2-40B4-BE49-F238E27FC236}">
                    <a16:creationId xmlns:a16="http://schemas.microsoft.com/office/drawing/2014/main" id="{05B63595-26BB-E47B-59A2-69C491CDD35C}"/>
                  </a:ext>
                </a:extLst>
              </p:cNvPr>
              <p:cNvCxnSpPr/>
              <p:nvPr/>
            </p:nvCxnSpPr>
            <p:spPr bwMode="auto">
              <a:xfrm>
                <a:off x="6399254" y="2543568"/>
                <a:ext cx="2999" cy="2502988"/>
              </a:xfrm>
              <a:prstGeom prst="line">
                <a:avLst/>
              </a:prstGeom>
              <a:solidFill>
                <a:schemeClr val="accent1"/>
              </a:solidFill>
              <a:ln w="19050" cap="flat" cmpd="sng" algn="ctr">
                <a:solidFill>
                  <a:srgbClr val="FF0000"/>
                </a:solidFill>
                <a:prstDash val="lg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17" name="Group 16">
                <a:extLst>
                  <a:ext uri="{FF2B5EF4-FFF2-40B4-BE49-F238E27FC236}">
                    <a16:creationId xmlns:a16="http://schemas.microsoft.com/office/drawing/2014/main" id="{D4AEF04A-8F58-9FB2-BD5E-372DFB42FC2B}"/>
                  </a:ext>
                </a:extLst>
              </p:cNvPr>
              <p:cNvGrpSpPr/>
              <p:nvPr/>
            </p:nvGrpSpPr>
            <p:grpSpPr>
              <a:xfrm>
                <a:off x="6327147" y="2541158"/>
                <a:ext cx="63143" cy="2596449"/>
                <a:chOff x="6287069" y="2642083"/>
                <a:chExt cx="103222" cy="2596449"/>
              </a:xfrm>
            </p:grpSpPr>
            <p:sp>
              <p:nvSpPr>
                <p:cNvPr id="168" name="Isosceles Triangle 167">
                  <a:extLst>
                    <a:ext uri="{FF2B5EF4-FFF2-40B4-BE49-F238E27FC236}">
                      <a16:creationId xmlns:a16="http://schemas.microsoft.com/office/drawing/2014/main" id="{18E67D44-A4C1-D0EA-B8BC-C641FC08B2AF}"/>
                    </a:ext>
                  </a:extLst>
                </p:cNvPr>
                <p:cNvSpPr/>
                <p:nvPr/>
              </p:nvSpPr>
              <p:spPr bwMode="auto">
                <a:xfrm rot="15868648">
                  <a:off x="6308661" y="2628853"/>
                  <a:ext cx="68399" cy="94860"/>
                </a:xfrm>
                <a:prstGeom prst="triangle">
                  <a:avLst/>
                </a:prstGeom>
                <a:pattFill prst="trellis">
                  <a:fgClr>
                    <a:srgbClr val="92D050"/>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de-DE">
                    <a:solidFill>
                      <a:srgbClr val="000000"/>
                    </a:solidFill>
                    <a:latin typeface="Times New Roman" charset="0"/>
                    <a:ea typeface="ＭＳ Ｐゴシック" charset="0"/>
                  </a:endParaRPr>
                </a:p>
              </p:txBody>
            </p:sp>
            <p:sp>
              <p:nvSpPr>
                <p:cNvPr id="169" name="Rectangle 104" descr="Gitter">
                  <a:extLst>
                    <a:ext uri="{FF2B5EF4-FFF2-40B4-BE49-F238E27FC236}">
                      <a16:creationId xmlns:a16="http://schemas.microsoft.com/office/drawing/2014/main" id="{7E1B4C48-DC51-5D3E-646A-E0EB57B54FCC}"/>
                    </a:ext>
                  </a:extLst>
                </p:cNvPr>
                <p:cNvSpPr>
                  <a:spLocks noChangeArrowheads="1"/>
                </p:cNvSpPr>
                <p:nvPr/>
              </p:nvSpPr>
              <p:spPr bwMode="auto">
                <a:xfrm rot="5400000" flipV="1">
                  <a:off x="5416923" y="4265797"/>
                  <a:ext cx="1843005" cy="102466"/>
                </a:xfrm>
                <a:prstGeom prst="rect">
                  <a:avLst/>
                </a:prstGeom>
                <a:pattFill prst="trellis">
                  <a:fgClr>
                    <a:srgbClr val="92D050"/>
                  </a:fgClr>
                  <a:bgClr>
                    <a:srgbClr val="FFFFFF"/>
                  </a:bgClr>
                </a:pattFill>
                <a:ln>
                  <a:noFill/>
                </a:ln>
              </p:spPr>
              <p:txBody>
                <a:bodyPr vert="horz" wrap="square" lIns="91440" tIns="45720" rIns="91440" bIns="45720" numCol="1" anchor="t" anchorCtr="0" compatLnSpc="1">
                  <a:prstTxWarp prst="textNoShape">
                    <a:avLst/>
                  </a:prstTxWarp>
                </a:bodyPr>
                <a:lstStyle/>
                <a:p>
                  <a:endParaRPr lang="de-DE"/>
                </a:p>
              </p:txBody>
            </p:sp>
            <p:sp>
              <p:nvSpPr>
                <p:cNvPr id="170" name="Rectangle 104" descr="Gitter">
                  <a:extLst>
                    <a:ext uri="{FF2B5EF4-FFF2-40B4-BE49-F238E27FC236}">
                      <a16:creationId xmlns:a16="http://schemas.microsoft.com/office/drawing/2014/main" id="{F55C2433-0476-5CEF-554F-BA22A6B9E5D7}"/>
                    </a:ext>
                  </a:extLst>
                </p:cNvPr>
                <p:cNvSpPr>
                  <a:spLocks noChangeArrowheads="1"/>
                </p:cNvSpPr>
                <p:nvPr/>
              </p:nvSpPr>
              <p:spPr bwMode="auto">
                <a:xfrm rot="5400000" flipV="1">
                  <a:off x="5983264" y="2989106"/>
                  <a:ext cx="710076" cy="102466"/>
                </a:xfrm>
                <a:prstGeom prst="rect">
                  <a:avLst/>
                </a:prstGeom>
                <a:pattFill prst="trellis">
                  <a:fgClr>
                    <a:srgbClr val="92D050"/>
                  </a:fgClr>
                  <a:bgClr>
                    <a:srgbClr val="FFFFFF"/>
                  </a:bgClr>
                </a:pattFill>
                <a:ln>
                  <a:noFill/>
                </a:ln>
              </p:spPr>
              <p:txBody>
                <a:bodyPr vert="horz" wrap="square" lIns="91440" tIns="45720" rIns="91440" bIns="45720" numCol="1" anchor="t" anchorCtr="0" compatLnSpc="1">
                  <a:prstTxWarp prst="textNoShape">
                    <a:avLst/>
                  </a:prstTxWarp>
                </a:bodyPr>
                <a:lstStyle/>
                <a:p>
                  <a:endParaRPr lang="de-DE"/>
                </a:p>
              </p:txBody>
            </p:sp>
          </p:grpSp>
          <p:sp>
            <p:nvSpPr>
              <p:cNvPr id="18" name="Rectangle 100" descr="Gitter">
                <a:extLst>
                  <a:ext uri="{FF2B5EF4-FFF2-40B4-BE49-F238E27FC236}">
                    <a16:creationId xmlns:a16="http://schemas.microsoft.com/office/drawing/2014/main" id="{2CD35003-9F5B-2F13-A94C-AC50B2D72C27}"/>
                  </a:ext>
                </a:extLst>
              </p:cNvPr>
              <p:cNvSpPr>
                <a:spLocks noChangeArrowheads="1"/>
              </p:cNvSpPr>
              <p:nvPr/>
            </p:nvSpPr>
            <p:spPr bwMode="auto">
              <a:xfrm rot="10800000" flipV="1">
                <a:off x="6502850" y="2645790"/>
                <a:ext cx="1954267" cy="35557"/>
              </a:xfrm>
              <a:prstGeom prst="rect">
                <a:avLst/>
              </a:prstGeom>
              <a:pattFill prst="trellis">
                <a:fgClr>
                  <a:srgbClr val="92D050"/>
                </a:fgClr>
                <a:bgClr>
                  <a:srgbClr val="FFFFFF"/>
                </a:bgClr>
              </a:pattFill>
              <a:ln>
                <a:noFill/>
              </a:ln>
              <a:extLs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 name="AutoShape 60">
                <a:extLst>
                  <a:ext uri="{FF2B5EF4-FFF2-40B4-BE49-F238E27FC236}">
                    <a16:creationId xmlns:a16="http://schemas.microsoft.com/office/drawing/2014/main" id="{375DDADC-D470-B0A0-490E-F564DF6F2020}"/>
                  </a:ext>
                </a:extLst>
              </p:cNvPr>
              <p:cNvSpPr>
                <a:spLocks noChangeShapeType="1"/>
              </p:cNvSpPr>
              <p:nvPr/>
            </p:nvSpPr>
            <p:spPr bwMode="auto">
              <a:xfrm flipV="1">
                <a:off x="6372200" y="2063708"/>
                <a:ext cx="635" cy="479415"/>
              </a:xfrm>
              <a:prstGeom prst="straightConnector1">
                <a:avLst/>
              </a:prstGeom>
              <a:noFill/>
              <a:ln w="19050">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 name="AutoShape 59">
                <a:extLst>
                  <a:ext uri="{FF2B5EF4-FFF2-40B4-BE49-F238E27FC236}">
                    <a16:creationId xmlns:a16="http://schemas.microsoft.com/office/drawing/2014/main" id="{2F810987-30F3-96F9-7412-95A523A36612}"/>
                  </a:ext>
                </a:extLst>
              </p:cNvPr>
              <p:cNvSpPr>
                <a:spLocks noChangeShapeType="1"/>
              </p:cNvSpPr>
              <p:nvPr/>
            </p:nvSpPr>
            <p:spPr bwMode="auto">
              <a:xfrm flipV="1">
                <a:off x="6756263" y="2067251"/>
                <a:ext cx="635" cy="311143"/>
              </a:xfrm>
              <a:prstGeom prst="straightConnector1">
                <a:avLst/>
              </a:prstGeom>
              <a:noFill/>
              <a:ln w="19050">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 name="AutoShape 58">
                <a:extLst>
                  <a:ext uri="{FF2B5EF4-FFF2-40B4-BE49-F238E27FC236}">
                    <a16:creationId xmlns:a16="http://schemas.microsoft.com/office/drawing/2014/main" id="{48A9675D-BA61-1547-AB4A-E3DC825FD752}"/>
                  </a:ext>
                </a:extLst>
              </p:cNvPr>
              <p:cNvSpPr>
                <a:spLocks noChangeShapeType="1"/>
              </p:cNvSpPr>
              <p:nvPr/>
            </p:nvSpPr>
            <p:spPr bwMode="auto">
              <a:xfrm flipH="1">
                <a:off x="6365369" y="2064173"/>
                <a:ext cx="394353" cy="635"/>
              </a:xfrm>
              <a:prstGeom prst="straightConnector1">
                <a:avLst/>
              </a:prstGeom>
              <a:noFill/>
              <a:ln w="19050">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AutoShape 57">
                <a:extLst>
                  <a:ext uri="{FF2B5EF4-FFF2-40B4-BE49-F238E27FC236}">
                    <a16:creationId xmlns:a16="http://schemas.microsoft.com/office/drawing/2014/main" id="{9A18F0F3-3A57-E6BD-43FA-4A3ADD105AB7}"/>
                  </a:ext>
                </a:extLst>
              </p:cNvPr>
              <p:cNvSpPr>
                <a:spLocks noChangeShapeType="1"/>
              </p:cNvSpPr>
              <p:nvPr/>
            </p:nvSpPr>
            <p:spPr bwMode="auto">
              <a:xfrm flipV="1">
                <a:off x="7190686" y="2057060"/>
                <a:ext cx="1270" cy="152510"/>
              </a:xfrm>
              <a:prstGeom prst="straightConnector1">
                <a:avLst/>
              </a:prstGeom>
              <a:noFill/>
              <a:ln w="19050">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 name="AutoShape 56">
                <a:extLst>
                  <a:ext uri="{FF2B5EF4-FFF2-40B4-BE49-F238E27FC236}">
                    <a16:creationId xmlns:a16="http://schemas.microsoft.com/office/drawing/2014/main" id="{36065D96-E6CE-C443-888E-D18DBDCF43F9}"/>
                  </a:ext>
                </a:extLst>
              </p:cNvPr>
              <p:cNvSpPr>
                <a:spLocks noChangeShapeType="1"/>
              </p:cNvSpPr>
              <p:nvPr/>
            </p:nvSpPr>
            <p:spPr bwMode="auto">
              <a:xfrm flipH="1">
                <a:off x="6755628" y="2064173"/>
                <a:ext cx="435058" cy="635"/>
              </a:xfrm>
              <a:prstGeom prst="straightConnector1">
                <a:avLst/>
              </a:prstGeom>
              <a:noFill/>
              <a:ln w="19050">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nvGrpSpPr>
              <p:cNvPr id="24" name="Group 68">
                <a:extLst>
                  <a:ext uri="{FF2B5EF4-FFF2-40B4-BE49-F238E27FC236}">
                    <a16:creationId xmlns:a16="http://schemas.microsoft.com/office/drawing/2014/main" id="{6356BE29-641B-1400-1332-B45133448060}"/>
                  </a:ext>
                </a:extLst>
              </p:cNvPr>
              <p:cNvGrpSpPr>
                <a:grpSpLocks/>
              </p:cNvGrpSpPr>
              <p:nvPr/>
            </p:nvGrpSpPr>
            <p:grpSpPr bwMode="auto">
              <a:xfrm>
                <a:off x="5796928" y="5386211"/>
                <a:ext cx="325817" cy="143499"/>
                <a:chOff x="1759" y="8831"/>
                <a:chExt cx="513" cy="226"/>
              </a:xfrm>
            </p:grpSpPr>
            <p:sp>
              <p:nvSpPr>
                <p:cNvPr id="162" name="AutoShape 74">
                  <a:extLst>
                    <a:ext uri="{FF2B5EF4-FFF2-40B4-BE49-F238E27FC236}">
                      <a16:creationId xmlns:a16="http://schemas.microsoft.com/office/drawing/2014/main" id="{7639666D-D7C6-9A98-ED2D-9E4AAE42A2B0}"/>
                    </a:ext>
                  </a:extLst>
                </p:cNvPr>
                <p:cNvSpPr>
                  <a:spLocks noChangeShapeType="1"/>
                </p:cNvSpPr>
                <p:nvPr/>
              </p:nvSpPr>
              <p:spPr bwMode="auto">
                <a:xfrm flipV="1">
                  <a:off x="1759" y="8833"/>
                  <a:ext cx="228" cy="222"/>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63" name="AutoShape 73">
                  <a:extLst>
                    <a:ext uri="{FF2B5EF4-FFF2-40B4-BE49-F238E27FC236}">
                      <a16:creationId xmlns:a16="http://schemas.microsoft.com/office/drawing/2014/main" id="{ED868779-1699-4DBD-A287-7F800E56D56D}"/>
                    </a:ext>
                  </a:extLst>
                </p:cNvPr>
                <p:cNvSpPr>
                  <a:spLocks noChangeShapeType="1"/>
                </p:cNvSpPr>
                <p:nvPr/>
              </p:nvSpPr>
              <p:spPr bwMode="auto">
                <a:xfrm flipV="1">
                  <a:off x="1873" y="8833"/>
                  <a:ext cx="228" cy="224"/>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64" name="AutoShape 72">
                  <a:extLst>
                    <a:ext uri="{FF2B5EF4-FFF2-40B4-BE49-F238E27FC236}">
                      <a16:creationId xmlns:a16="http://schemas.microsoft.com/office/drawing/2014/main" id="{81307B93-851B-1DAD-3D65-7AD468E54AFA}"/>
                    </a:ext>
                  </a:extLst>
                </p:cNvPr>
                <p:cNvSpPr>
                  <a:spLocks noChangeShapeType="1"/>
                </p:cNvSpPr>
                <p:nvPr/>
              </p:nvSpPr>
              <p:spPr bwMode="auto">
                <a:xfrm>
                  <a:off x="1816" y="8831"/>
                  <a:ext cx="228" cy="224"/>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65" name="AutoShape 71">
                  <a:extLst>
                    <a:ext uri="{FF2B5EF4-FFF2-40B4-BE49-F238E27FC236}">
                      <a16:creationId xmlns:a16="http://schemas.microsoft.com/office/drawing/2014/main" id="{168D4CE8-0E71-AAAD-EB4B-8439AB7A94E8}"/>
                    </a:ext>
                  </a:extLst>
                </p:cNvPr>
                <p:cNvSpPr>
                  <a:spLocks noChangeShapeType="1"/>
                </p:cNvSpPr>
                <p:nvPr/>
              </p:nvSpPr>
              <p:spPr bwMode="auto">
                <a:xfrm>
                  <a:off x="1930" y="8831"/>
                  <a:ext cx="228" cy="222"/>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66" name="AutoShape 70">
                  <a:extLst>
                    <a:ext uri="{FF2B5EF4-FFF2-40B4-BE49-F238E27FC236}">
                      <a16:creationId xmlns:a16="http://schemas.microsoft.com/office/drawing/2014/main" id="{B7BEC6EF-01A0-56AB-AFC9-354B4D381343}"/>
                    </a:ext>
                  </a:extLst>
                </p:cNvPr>
                <p:cNvSpPr>
                  <a:spLocks noChangeShapeType="1"/>
                </p:cNvSpPr>
                <p:nvPr/>
              </p:nvSpPr>
              <p:spPr bwMode="auto">
                <a:xfrm flipV="1">
                  <a:off x="1987" y="8833"/>
                  <a:ext cx="228" cy="224"/>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67" name="AutoShape 69">
                  <a:extLst>
                    <a:ext uri="{FF2B5EF4-FFF2-40B4-BE49-F238E27FC236}">
                      <a16:creationId xmlns:a16="http://schemas.microsoft.com/office/drawing/2014/main" id="{407140AA-CFFC-D968-E0A8-F1800288A1A6}"/>
                    </a:ext>
                  </a:extLst>
                </p:cNvPr>
                <p:cNvSpPr>
                  <a:spLocks noChangeShapeType="1"/>
                </p:cNvSpPr>
                <p:nvPr/>
              </p:nvSpPr>
              <p:spPr bwMode="auto">
                <a:xfrm>
                  <a:off x="2044" y="8835"/>
                  <a:ext cx="228" cy="222"/>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sp>
            <p:nvSpPr>
              <p:cNvPr id="26" name="AutoShape 55">
                <a:extLst>
                  <a:ext uri="{FF2B5EF4-FFF2-40B4-BE49-F238E27FC236}">
                    <a16:creationId xmlns:a16="http://schemas.microsoft.com/office/drawing/2014/main" id="{B0495FD4-FD0E-A42B-ED70-47044F08828E}"/>
                  </a:ext>
                </a:extLst>
              </p:cNvPr>
              <p:cNvSpPr>
                <a:spLocks noChangeShapeType="1"/>
              </p:cNvSpPr>
              <p:nvPr/>
            </p:nvSpPr>
            <p:spPr bwMode="auto">
              <a:xfrm>
                <a:off x="6212600" y="5386847"/>
                <a:ext cx="2172113" cy="1270"/>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 name="AutoShape 54">
                <a:extLst>
                  <a:ext uri="{FF2B5EF4-FFF2-40B4-BE49-F238E27FC236}">
                    <a16:creationId xmlns:a16="http://schemas.microsoft.com/office/drawing/2014/main" id="{36F2AEDC-6386-21EB-E6F2-50430010D694}"/>
                  </a:ext>
                </a:extLst>
              </p:cNvPr>
              <p:cNvSpPr>
                <a:spLocks noChangeShapeType="1"/>
              </p:cNvSpPr>
              <p:nvPr/>
            </p:nvSpPr>
            <p:spPr bwMode="auto">
              <a:xfrm flipV="1">
                <a:off x="6212600" y="5242078"/>
                <a:ext cx="1270" cy="144769"/>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 name="AutoShape 53">
                <a:extLst>
                  <a:ext uri="{FF2B5EF4-FFF2-40B4-BE49-F238E27FC236}">
                    <a16:creationId xmlns:a16="http://schemas.microsoft.com/office/drawing/2014/main" id="{B7D0D03E-DE56-8645-850C-8B81A7A48E1D}"/>
                  </a:ext>
                </a:extLst>
              </p:cNvPr>
              <p:cNvSpPr>
                <a:spLocks noChangeShapeType="1"/>
              </p:cNvSpPr>
              <p:nvPr/>
            </p:nvSpPr>
            <p:spPr bwMode="auto">
              <a:xfrm>
                <a:off x="6208789" y="5233962"/>
                <a:ext cx="186726" cy="0"/>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 name="AutoShape 47">
                <a:extLst>
                  <a:ext uri="{FF2B5EF4-FFF2-40B4-BE49-F238E27FC236}">
                    <a16:creationId xmlns:a16="http://schemas.microsoft.com/office/drawing/2014/main" id="{5F487550-36A8-ED6F-F2EA-6EC0B5A56007}"/>
                  </a:ext>
                </a:extLst>
              </p:cNvPr>
              <p:cNvSpPr>
                <a:spLocks noChangeShapeType="1"/>
              </p:cNvSpPr>
              <p:nvPr/>
            </p:nvSpPr>
            <p:spPr bwMode="auto">
              <a:xfrm>
                <a:off x="6394244" y="5233962"/>
                <a:ext cx="1991739" cy="0"/>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 name="Rectangle 44">
                <a:extLst>
                  <a:ext uri="{FF2B5EF4-FFF2-40B4-BE49-F238E27FC236}">
                    <a16:creationId xmlns:a16="http://schemas.microsoft.com/office/drawing/2014/main" id="{8438EFF3-0B14-1F41-3862-1C6D9E680B8E}"/>
                  </a:ext>
                </a:extLst>
              </p:cNvPr>
              <p:cNvSpPr>
                <a:spLocks noChangeArrowheads="1"/>
              </p:cNvSpPr>
              <p:nvPr/>
            </p:nvSpPr>
            <p:spPr bwMode="auto">
              <a:xfrm>
                <a:off x="6466648" y="5069403"/>
                <a:ext cx="144808" cy="35557"/>
              </a:xfrm>
              <a:prstGeom prst="rect">
                <a:avLst/>
              </a:prstGeom>
              <a:solidFill>
                <a:srgbClr val="FFFFFF"/>
              </a:solidFill>
              <a:ln w="9525">
                <a:solidFill>
                  <a:srgbClr val="808080"/>
                </a:solid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1" name="AutoShape 43">
                <a:extLst>
                  <a:ext uri="{FF2B5EF4-FFF2-40B4-BE49-F238E27FC236}">
                    <a16:creationId xmlns:a16="http://schemas.microsoft.com/office/drawing/2014/main" id="{5682BFA4-01C4-811A-FF7A-F04954F9277E}"/>
                  </a:ext>
                </a:extLst>
              </p:cNvPr>
              <p:cNvSpPr>
                <a:spLocks noChangeShapeType="1"/>
              </p:cNvSpPr>
              <p:nvPr/>
            </p:nvSpPr>
            <p:spPr bwMode="auto">
              <a:xfrm flipV="1">
                <a:off x="6540322" y="2680712"/>
                <a:ext cx="635" cy="2388056"/>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6" name="AutoShape 42">
                <a:extLst>
                  <a:ext uri="{FF2B5EF4-FFF2-40B4-BE49-F238E27FC236}">
                    <a16:creationId xmlns:a16="http://schemas.microsoft.com/office/drawing/2014/main" id="{40731069-F3B2-A39E-996E-E2CD16105509}"/>
                  </a:ext>
                </a:extLst>
              </p:cNvPr>
              <p:cNvSpPr>
                <a:spLocks noChangeShapeType="1"/>
              </p:cNvSpPr>
              <p:nvPr/>
            </p:nvSpPr>
            <p:spPr bwMode="auto">
              <a:xfrm>
                <a:off x="6540957" y="2716905"/>
                <a:ext cx="34297" cy="63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7" name="AutoShape 41">
                <a:extLst>
                  <a:ext uri="{FF2B5EF4-FFF2-40B4-BE49-F238E27FC236}">
                    <a16:creationId xmlns:a16="http://schemas.microsoft.com/office/drawing/2014/main" id="{8AA5AB0E-41B3-40E7-904E-D1C3893CA2C1}"/>
                  </a:ext>
                </a:extLst>
              </p:cNvPr>
              <p:cNvSpPr>
                <a:spLocks noChangeShapeType="1"/>
              </p:cNvSpPr>
              <p:nvPr/>
            </p:nvSpPr>
            <p:spPr bwMode="auto">
              <a:xfrm>
                <a:off x="6575254" y="2680712"/>
                <a:ext cx="635" cy="7238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nvGrpSpPr>
              <p:cNvPr id="98" name="Group 22">
                <a:extLst>
                  <a:ext uri="{FF2B5EF4-FFF2-40B4-BE49-F238E27FC236}">
                    <a16:creationId xmlns:a16="http://schemas.microsoft.com/office/drawing/2014/main" id="{C6D7267F-2F8D-2E12-8C39-8F8FF90B954A}"/>
                  </a:ext>
                </a:extLst>
              </p:cNvPr>
              <p:cNvGrpSpPr>
                <a:grpSpLocks/>
              </p:cNvGrpSpPr>
              <p:nvPr/>
            </p:nvGrpSpPr>
            <p:grpSpPr bwMode="auto">
              <a:xfrm>
                <a:off x="6394879" y="5244618"/>
                <a:ext cx="1375037" cy="143499"/>
                <a:chOff x="3583" y="6205"/>
                <a:chExt cx="1083" cy="114"/>
              </a:xfrm>
            </p:grpSpPr>
            <p:sp>
              <p:nvSpPr>
                <p:cNvPr id="144" name="AutoShape 40">
                  <a:extLst>
                    <a:ext uri="{FF2B5EF4-FFF2-40B4-BE49-F238E27FC236}">
                      <a16:creationId xmlns:a16="http://schemas.microsoft.com/office/drawing/2014/main" id="{AE6AB049-D542-B7D0-D4B4-5C133E773985}"/>
                    </a:ext>
                  </a:extLst>
                </p:cNvPr>
                <p:cNvSpPr>
                  <a:spLocks noChangeShapeType="1"/>
                </p:cNvSpPr>
                <p:nvPr/>
              </p:nvSpPr>
              <p:spPr bwMode="auto">
                <a:xfrm flipV="1">
                  <a:off x="3583" y="6205"/>
                  <a:ext cx="114" cy="114"/>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45" name="AutoShape 39">
                  <a:extLst>
                    <a:ext uri="{FF2B5EF4-FFF2-40B4-BE49-F238E27FC236}">
                      <a16:creationId xmlns:a16="http://schemas.microsoft.com/office/drawing/2014/main" id="{FAD34337-6BAD-4F5C-A302-13BAD19E2206}"/>
                    </a:ext>
                  </a:extLst>
                </p:cNvPr>
                <p:cNvSpPr>
                  <a:spLocks noChangeShapeType="1"/>
                </p:cNvSpPr>
                <p:nvPr/>
              </p:nvSpPr>
              <p:spPr bwMode="auto">
                <a:xfrm flipV="1">
                  <a:off x="3640" y="6205"/>
                  <a:ext cx="114" cy="114"/>
                </a:xfrm>
                <a:prstGeom prst="straightConnector1">
                  <a:avLst/>
                </a:prstGeom>
                <a:noFill/>
                <a:ln w="3175">
                  <a:solidFill>
                    <a:srgbClr val="80808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46" name="AutoShape 38">
                  <a:extLst>
                    <a:ext uri="{FF2B5EF4-FFF2-40B4-BE49-F238E27FC236}">
                      <a16:creationId xmlns:a16="http://schemas.microsoft.com/office/drawing/2014/main" id="{092EEB93-4E6C-09EB-3262-F96F8D660B76}"/>
                    </a:ext>
                  </a:extLst>
                </p:cNvPr>
                <p:cNvSpPr>
                  <a:spLocks noChangeShapeType="1"/>
                </p:cNvSpPr>
                <p:nvPr/>
              </p:nvSpPr>
              <p:spPr bwMode="auto">
                <a:xfrm flipV="1">
                  <a:off x="3697" y="6205"/>
                  <a:ext cx="114" cy="114"/>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47" name="AutoShape 37">
                  <a:extLst>
                    <a:ext uri="{FF2B5EF4-FFF2-40B4-BE49-F238E27FC236}">
                      <a16:creationId xmlns:a16="http://schemas.microsoft.com/office/drawing/2014/main" id="{77196ECB-88BE-C4DA-4CD1-199C192DFBD7}"/>
                    </a:ext>
                  </a:extLst>
                </p:cNvPr>
                <p:cNvSpPr>
                  <a:spLocks noChangeShapeType="1"/>
                </p:cNvSpPr>
                <p:nvPr/>
              </p:nvSpPr>
              <p:spPr bwMode="auto">
                <a:xfrm flipV="1">
                  <a:off x="3754" y="6205"/>
                  <a:ext cx="114" cy="114"/>
                </a:xfrm>
                <a:prstGeom prst="straightConnector1">
                  <a:avLst/>
                </a:prstGeom>
                <a:noFill/>
                <a:ln w="3175">
                  <a:solidFill>
                    <a:srgbClr val="80808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48" name="AutoShape 36">
                  <a:extLst>
                    <a:ext uri="{FF2B5EF4-FFF2-40B4-BE49-F238E27FC236}">
                      <a16:creationId xmlns:a16="http://schemas.microsoft.com/office/drawing/2014/main" id="{0A2ADF7C-400D-4CF7-8620-2308DDCBC6C7}"/>
                    </a:ext>
                  </a:extLst>
                </p:cNvPr>
                <p:cNvSpPr>
                  <a:spLocks noChangeShapeType="1"/>
                </p:cNvSpPr>
                <p:nvPr/>
              </p:nvSpPr>
              <p:spPr bwMode="auto">
                <a:xfrm flipV="1">
                  <a:off x="3811" y="6205"/>
                  <a:ext cx="114" cy="114"/>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49" name="AutoShape 35">
                  <a:extLst>
                    <a:ext uri="{FF2B5EF4-FFF2-40B4-BE49-F238E27FC236}">
                      <a16:creationId xmlns:a16="http://schemas.microsoft.com/office/drawing/2014/main" id="{4CCDB661-9253-D2C0-A8D2-CEED1398AC1E}"/>
                    </a:ext>
                  </a:extLst>
                </p:cNvPr>
                <p:cNvSpPr>
                  <a:spLocks noChangeShapeType="1"/>
                </p:cNvSpPr>
                <p:nvPr/>
              </p:nvSpPr>
              <p:spPr bwMode="auto">
                <a:xfrm flipV="1">
                  <a:off x="3868" y="6205"/>
                  <a:ext cx="114" cy="114"/>
                </a:xfrm>
                <a:prstGeom prst="straightConnector1">
                  <a:avLst/>
                </a:prstGeom>
                <a:noFill/>
                <a:ln w="3175">
                  <a:solidFill>
                    <a:srgbClr val="80808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0" name="AutoShape 34">
                  <a:extLst>
                    <a:ext uri="{FF2B5EF4-FFF2-40B4-BE49-F238E27FC236}">
                      <a16:creationId xmlns:a16="http://schemas.microsoft.com/office/drawing/2014/main" id="{D9E22D89-3701-6357-67D0-87ABCBA3477C}"/>
                    </a:ext>
                  </a:extLst>
                </p:cNvPr>
                <p:cNvSpPr>
                  <a:spLocks noChangeShapeType="1"/>
                </p:cNvSpPr>
                <p:nvPr/>
              </p:nvSpPr>
              <p:spPr bwMode="auto">
                <a:xfrm flipV="1">
                  <a:off x="3925" y="6205"/>
                  <a:ext cx="114" cy="114"/>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1" name="AutoShape 33">
                  <a:extLst>
                    <a:ext uri="{FF2B5EF4-FFF2-40B4-BE49-F238E27FC236}">
                      <a16:creationId xmlns:a16="http://schemas.microsoft.com/office/drawing/2014/main" id="{0F6C786D-4A3D-2FEA-9B55-B61B477AAE86}"/>
                    </a:ext>
                  </a:extLst>
                </p:cNvPr>
                <p:cNvSpPr>
                  <a:spLocks noChangeShapeType="1"/>
                </p:cNvSpPr>
                <p:nvPr/>
              </p:nvSpPr>
              <p:spPr bwMode="auto">
                <a:xfrm flipV="1">
                  <a:off x="3982" y="6205"/>
                  <a:ext cx="114" cy="114"/>
                </a:xfrm>
                <a:prstGeom prst="straightConnector1">
                  <a:avLst/>
                </a:prstGeom>
                <a:noFill/>
                <a:ln w="3175">
                  <a:solidFill>
                    <a:srgbClr val="80808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2" name="AutoShape 32">
                  <a:extLst>
                    <a:ext uri="{FF2B5EF4-FFF2-40B4-BE49-F238E27FC236}">
                      <a16:creationId xmlns:a16="http://schemas.microsoft.com/office/drawing/2014/main" id="{E00838C3-BB37-D8A3-95F3-E565CDC294A7}"/>
                    </a:ext>
                  </a:extLst>
                </p:cNvPr>
                <p:cNvSpPr>
                  <a:spLocks noChangeShapeType="1"/>
                </p:cNvSpPr>
                <p:nvPr/>
              </p:nvSpPr>
              <p:spPr bwMode="auto">
                <a:xfrm flipV="1">
                  <a:off x="4039" y="6205"/>
                  <a:ext cx="114" cy="114"/>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3" name="AutoShape 31">
                  <a:extLst>
                    <a:ext uri="{FF2B5EF4-FFF2-40B4-BE49-F238E27FC236}">
                      <a16:creationId xmlns:a16="http://schemas.microsoft.com/office/drawing/2014/main" id="{08FE0334-FB7F-ABD4-AC97-FA2306F9002A}"/>
                    </a:ext>
                  </a:extLst>
                </p:cNvPr>
                <p:cNvSpPr>
                  <a:spLocks noChangeShapeType="1"/>
                </p:cNvSpPr>
                <p:nvPr/>
              </p:nvSpPr>
              <p:spPr bwMode="auto">
                <a:xfrm flipV="1">
                  <a:off x="4096" y="6205"/>
                  <a:ext cx="114" cy="114"/>
                </a:xfrm>
                <a:prstGeom prst="straightConnector1">
                  <a:avLst/>
                </a:prstGeom>
                <a:noFill/>
                <a:ln w="3175">
                  <a:solidFill>
                    <a:srgbClr val="80808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4" name="AutoShape 30">
                  <a:extLst>
                    <a:ext uri="{FF2B5EF4-FFF2-40B4-BE49-F238E27FC236}">
                      <a16:creationId xmlns:a16="http://schemas.microsoft.com/office/drawing/2014/main" id="{33997B31-DDCB-34F3-7EF2-D3F2FD5AC42E}"/>
                    </a:ext>
                  </a:extLst>
                </p:cNvPr>
                <p:cNvSpPr>
                  <a:spLocks noChangeShapeType="1"/>
                </p:cNvSpPr>
                <p:nvPr/>
              </p:nvSpPr>
              <p:spPr bwMode="auto">
                <a:xfrm flipV="1">
                  <a:off x="4153" y="6205"/>
                  <a:ext cx="114" cy="114"/>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5" name="AutoShape 29">
                  <a:extLst>
                    <a:ext uri="{FF2B5EF4-FFF2-40B4-BE49-F238E27FC236}">
                      <a16:creationId xmlns:a16="http://schemas.microsoft.com/office/drawing/2014/main" id="{BE3E778D-BCCE-8F09-1667-3AD6723A8C89}"/>
                    </a:ext>
                  </a:extLst>
                </p:cNvPr>
                <p:cNvSpPr>
                  <a:spLocks noChangeShapeType="1"/>
                </p:cNvSpPr>
                <p:nvPr/>
              </p:nvSpPr>
              <p:spPr bwMode="auto">
                <a:xfrm flipV="1">
                  <a:off x="4210" y="6205"/>
                  <a:ext cx="114" cy="114"/>
                </a:xfrm>
                <a:prstGeom prst="straightConnector1">
                  <a:avLst/>
                </a:prstGeom>
                <a:noFill/>
                <a:ln w="3175">
                  <a:solidFill>
                    <a:srgbClr val="80808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6" name="AutoShape 28">
                  <a:extLst>
                    <a:ext uri="{FF2B5EF4-FFF2-40B4-BE49-F238E27FC236}">
                      <a16:creationId xmlns:a16="http://schemas.microsoft.com/office/drawing/2014/main" id="{A91ECDD4-C763-CAAA-A791-CA38739CDF2D}"/>
                    </a:ext>
                  </a:extLst>
                </p:cNvPr>
                <p:cNvSpPr>
                  <a:spLocks noChangeShapeType="1"/>
                </p:cNvSpPr>
                <p:nvPr/>
              </p:nvSpPr>
              <p:spPr bwMode="auto">
                <a:xfrm flipV="1">
                  <a:off x="4267" y="6205"/>
                  <a:ext cx="114" cy="114"/>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7" name="AutoShape 27">
                  <a:extLst>
                    <a:ext uri="{FF2B5EF4-FFF2-40B4-BE49-F238E27FC236}">
                      <a16:creationId xmlns:a16="http://schemas.microsoft.com/office/drawing/2014/main" id="{67435BA7-704B-3D39-DA6C-0323466A8780}"/>
                    </a:ext>
                  </a:extLst>
                </p:cNvPr>
                <p:cNvSpPr>
                  <a:spLocks noChangeShapeType="1"/>
                </p:cNvSpPr>
                <p:nvPr/>
              </p:nvSpPr>
              <p:spPr bwMode="auto">
                <a:xfrm flipV="1">
                  <a:off x="4324" y="6205"/>
                  <a:ext cx="114" cy="114"/>
                </a:xfrm>
                <a:prstGeom prst="straightConnector1">
                  <a:avLst/>
                </a:prstGeom>
                <a:noFill/>
                <a:ln w="3175">
                  <a:solidFill>
                    <a:srgbClr val="80808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8" name="AutoShape 26">
                  <a:extLst>
                    <a:ext uri="{FF2B5EF4-FFF2-40B4-BE49-F238E27FC236}">
                      <a16:creationId xmlns:a16="http://schemas.microsoft.com/office/drawing/2014/main" id="{E33EE803-A095-1212-34B4-0CA3995EDDC1}"/>
                    </a:ext>
                  </a:extLst>
                </p:cNvPr>
                <p:cNvSpPr>
                  <a:spLocks noChangeShapeType="1"/>
                </p:cNvSpPr>
                <p:nvPr/>
              </p:nvSpPr>
              <p:spPr bwMode="auto">
                <a:xfrm flipV="1">
                  <a:off x="4381" y="6205"/>
                  <a:ext cx="114" cy="114"/>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9" name="AutoShape 25">
                  <a:extLst>
                    <a:ext uri="{FF2B5EF4-FFF2-40B4-BE49-F238E27FC236}">
                      <a16:creationId xmlns:a16="http://schemas.microsoft.com/office/drawing/2014/main" id="{7BCFC5B7-8F0F-3D25-9658-3436FE4E17DE}"/>
                    </a:ext>
                  </a:extLst>
                </p:cNvPr>
                <p:cNvSpPr>
                  <a:spLocks noChangeShapeType="1"/>
                </p:cNvSpPr>
                <p:nvPr/>
              </p:nvSpPr>
              <p:spPr bwMode="auto">
                <a:xfrm flipV="1">
                  <a:off x="4438" y="6205"/>
                  <a:ext cx="114" cy="114"/>
                </a:xfrm>
                <a:prstGeom prst="straightConnector1">
                  <a:avLst/>
                </a:prstGeom>
                <a:noFill/>
                <a:ln w="3175">
                  <a:solidFill>
                    <a:srgbClr val="80808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60" name="AutoShape 24">
                  <a:extLst>
                    <a:ext uri="{FF2B5EF4-FFF2-40B4-BE49-F238E27FC236}">
                      <a16:creationId xmlns:a16="http://schemas.microsoft.com/office/drawing/2014/main" id="{95D0DF15-4876-A170-1DDF-A3F7DB63D036}"/>
                    </a:ext>
                  </a:extLst>
                </p:cNvPr>
                <p:cNvSpPr>
                  <a:spLocks noChangeShapeType="1"/>
                </p:cNvSpPr>
                <p:nvPr/>
              </p:nvSpPr>
              <p:spPr bwMode="auto">
                <a:xfrm flipV="1">
                  <a:off x="4495" y="6205"/>
                  <a:ext cx="114" cy="114"/>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61" name="AutoShape 23">
                  <a:extLst>
                    <a:ext uri="{FF2B5EF4-FFF2-40B4-BE49-F238E27FC236}">
                      <a16:creationId xmlns:a16="http://schemas.microsoft.com/office/drawing/2014/main" id="{029536A4-4CBA-03A6-2DD9-D87CCDA79984}"/>
                    </a:ext>
                  </a:extLst>
                </p:cNvPr>
                <p:cNvSpPr>
                  <a:spLocks noChangeShapeType="1"/>
                </p:cNvSpPr>
                <p:nvPr/>
              </p:nvSpPr>
              <p:spPr bwMode="auto">
                <a:xfrm flipV="1">
                  <a:off x="4552" y="6205"/>
                  <a:ext cx="114" cy="114"/>
                </a:xfrm>
                <a:prstGeom prst="straightConnector1">
                  <a:avLst/>
                </a:prstGeom>
                <a:noFill/>
                <a:ln w="3175">
                  <a:solidFill>
                    <a:srgbClr val="80808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sp>
            <p:nvSpPr>
              <p:cNvPr id="99" name="AutoShape 21">
                <a:extLst>
                  <a:ext uri="{FF2B5EF4-FFF2-40B4-BE49-F238E27FC236}">
                    <a16:creationId xmlns:a16="http://schemas.microsoft.com/office/drawing/2014/main" id="{30DF51BB-3528-A39E-1CE2-F835F6AC24EC}"/>
                  </a:ext>
                </a:extLst>
              </p:cNvPr>
              <p:cNvSpPr>
                <a:spLocks noChangeShapeType="1"/>
              </p:cNvSpPr>
              <p:nvPr/>
            </p:nvSpPr>
            <p:spPr bwMode="auto">
              <a:xfrm>
                <a:off x="6540322" y="2897231"/>
                <a:ext cx="1845661" cy="0"/>
              </a:xfrm>
              <a:prstGeom prst="straightConnector1">
                <a:avLst/>
              </a:prstGeom>
              <a:noFill/>
              <a:ln w="6350">
                <a:solidFill>
                  <a:schemeClr val="tx2">
                    <a:lumMod val="60000"/>
                    <a:lumOff val="40000"/>
                  </a:scheme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0" name="AutoShape 20">
                <a:extLst>
                  <a:ext uri="{FF2B5EF4-FFF2-40B4-BE49-F238E27FC236}">
                    <a16:creationId xmlns:a16="http://schemas.microsoft.com/office/drawing/2014/main" id="{EACAC4FB-6071-8643-1278-14CDF66E04DD}"/>
                  </a:ext>
                </a:extLst>
              </p:cNvPr>
              <p:cNvSpPr>
                <a:spLocks noChangeArrowheads="1"/>
              </p:cNvSpPr>
              <p:nvPr/>
            </p:nvSpPr>
            <p:spPr bwMode="auto">
              <a:xfrm flipV="1">
                <a:off x="6720061" y="2861039"/>
                <a:ext cx="36202" cy="36192"/>
              </a:xfrm>
              <a:prstGeom prst="triangle">
                <a:avLst>
                  <a:gd name="adj" fmla="val 50000"/>
                </a:avLst>
              </a:prstGeom>
              <a:noFill/>
              <a:ln w="6350">
                <a:solidFill>
                  <a:schemeClr val="tx2">
                    <a:lumMod val="60000"/>
                    <a:lumOff val="40000"/>
                  </a:scheme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nvGrpSpPr>
              <p:cNvPr id="101" name="Group 15">
                <a:extLst>
                  <a:ext uri="{FF2B5EF4-FFF2-40B4-BE49-F238E27FC236}">
                    <a16:creationId xmlns:a16="http://schemas.microsoft.com/office/drawing/2014/main" id="{76FE3568-3B66-15AD-A20A-FAFEAF554819}"/>
                  </a:ext>
                </a:extLst>
              </p:cNvPr>
              <p:cNvGrpSpPr>
                <a:grpSpLocks/>
              </p:cNvGrpSpPr>
              <p:nvPr/>
            </p:nvGrpSpPr>
            <p:grpSpPr bwMode="auto">
              <a:xfrm>
                <a:off x="6466648" y="5070038"/>
                <a:ext cx="144808" cy="36192"/>
                <a:chOff x="4495" y="8029"/>
                <a:chExt cx="228" cy="57"/>
              </a:xfrm>
            </p:grpSpPr>
            <p:sp>
              <p:nvSpPr>
                <p:cNvPr id="140" name="AutoShape 19">
                  <a:extLst>
                    <a:ext uri="{FF2B5EF4-FFF2-40B4-BE49-F238E27FC236}">
                      <a16:creationId xmlns:a16="http://schemas.microsoft.com/office/drawing/2014/main" id="{F46E6953-379E-6858-DCB3-F2AA237154ED}"/>
                    </a:ext>
                  </a:extLst>
                </p:cNvPr>
                <p:cNvSpPr>
                  <a:spLocks noChangeShapeType="1"/>
                </p:cNvSpPr>
                <p:nvPr/>
              </p:nvSpPr>
              <p:spPr bwMode="auto">
                <a:xfrm flipV="1">
                  <a:off x="4495" y="8029"/>
                  <a:ext cx="57" cy="57"/>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41" name="AutoShape 18">
                  <a:extLst>
                    <a:ext uri="{FF2B5EF4-FFF2-40B4-BE49-F238E27FC236}">
                      <a16:creationId xmlns:a16="http://schemas.microsoft.com/office/drawing/2014/main" id="{3AEBCD05-A668-99CE-B41E-AB9960D0BE62}"/>
                    </a:ext>
                  </a:extLst>
                </p:cNvPr>
                <p:cNvSpPr>
                  <a:spLocks noChangeShapeType="1"/>
                </p:cNvSpPr>
                <p:nvPr/>
              </p:nvSpPr>
              <p:spPr bwMode="auto">
                <a:xfrm flipV="1">
                  <a:off x="4552" y="8029"/>
                  <a:ext cx="57" cy="57"/>
                </a:xfrm>
                <a:prstGeom prst="straightConnector1">
                  <a:avLst/>
                </a:prstGeom>
                <a:noFill/>
                <a:ln w="3175">
                  <a:solidFill>
                    <a:srgbClr val="80808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42" name="AutoShape 17">
                  <a:extLst>
                    <a:ext uri="{FF2B5EF4-FFF2-40B4-BE49-F238E27FC236}">
                      <a16:creationId xmlns:a16="http://schemas.microsoft.com/office/drawing/2014/main" id="{0FB5D1E7-2F80-F882-7F41-3DB712879BA0}"/>
                    </a:ext>
                  </a:extLst>
                </p:cNvPr>
                <p:cNvSpPr>
                  <a:spLocks noChangeShapeType="1"/>
                </p:cNvSpPr>
                <p:nvPr/>
              </p:nvSpPr>
              <p:spPr bwMode="auto">
                <a:xfrm flipV="1">
                  <a:off x="4609" y="8029"/>
                  <a:ext cx="57" cy="57"/>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43" name="AutoShape 16">
                  <a:extLst>
                    <a:ext uri="{FF2B5EF4-FFF2-40B4-BE49-F238E27FC236}">
                      <a16:creationId xmlns:a16="http://schemas.microsoft.com/office/drawing/2014/main" id="{CF5FE3FF-262A-B6CC-0D48-9D9F087D7762}"/>
                    </a:ext>
                  </a:extLst>
                </p:cNvPr>
                <p:cNvSpPr>
                  <a:spLocks noChangeShapeType="1"/>
                </p:cNvSpPr>
                <p:nvPr/>
              </p:nvSpPr>
              <p:spPr bwMode="auto">
                <a:xfrm flipV="1">
                  <a:off x="4666" y="8029"/>
                  <a:ext cx="57" cy="57"/>
                </a:xfrm>
                <a:prstGeom prst="straightConnector1">
                  <a:avLst/>
                </a:prstGeom>
                <a:noFill/>
                <a:ln w="3175">
                  <a:solidFill>
                    <a:srgbClr val="80808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sp>
            <p:nvSpPr>
              <p:cNvPr id="102" name="AutoShape 14">
                <a:extLst>
                  <a:ext uri="{FF2B5EF4-FFF2-40B4-BE49-F238E27FC236}">
                    <a16:creationId xmlns:a16="http://schemas.microsoft.com/office/drawing/2014/main" id="{90C2E301-F1DB-76D5-EC82-A0C19F7A4D56}"/>
                  </a:ext>
                </a:extLst>
              </p:cNvPr>
              <p:cNvSpPr>
                <a:spLocks noChangeShapeType="1"/>
              </p:cNvSpPr>
              <p:nvPr/>
            </p:nvSpPr>
            <p:spPr bwMode="auto">
              <a:xfrm flipH="1">
                <a:off x="6394244" y="5069403"/>
                <a:ext cx="144808" cy="635"/>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3" name="AutoShape 13">
                <a:extLst>
                  <a:ext uri="{FF2B5EF4-FFF2-40B4-BE49-F238E27FC236}">
                    <a16:creationId xmlns:a16="http://schemas.microsoft.com/office/drawing/2014/main" id="{7B552350-2F4E-A924-5A37-BA7CF8DA0DFA}"/>
                  </a:ext>
                </a:extLst>
              </p:cNvPr>
              <p:cNvSpPr>
                <a:spLocks noChangeShapeType="1"/>
              </p:cNvSpPr>
              <p:nvPr/>
            </p:nvSpPr>
            <p:spPr bwMode="auto">
              <a:xfrm flipH="1">
                <a:off x="6502850" y="2680712"/>
                <a:ext cx="1955537" cy="635"/>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4" name="AutoShape 12">
                <a:extLst>
                  <a:ext uri="{FF2B5EF4-FFF2-40B4-BE49-F238E27FC236}">
                    <a16:creationId xmlns:a16="http://schemas.microsoft.com/office/drawing/2014/main" id="{A6F5F662-FDEE-B481-3469-E2A39EA5D426}"/>
                  </a:ext>
                </a:extLst>
              </p:cNvPr>
              <p:cNvSpPr>
                <a:spLocks noChangeShapeType="1"/>
              </p:cNvSpPr>
              <p:nvPr/>
            </p:nvSpPr>
            <p:spPr bwMode="auto">
              <a:xfrm>
                <a:off x="6502850" y="2643885"/>
                <a:ext cx="635" cy="72385"/>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5" name="AutoShape 11">
                <a:extLst>
                  <a:ext uri="{FF2B5EF4-FFF2-40B4-BE49-F238E27FC236}">
                    <a16:creationId xmlns:a16="http://schemas.microsoft.com/office/drawing/2014/main" id="{4CB9D9B3-F7DA-7EE1-33C9-8AC7C793BAC0}"/>
                  </a:ext>
                </a:extLst>
              </p:cNvPr>
              <p:cNvSpPr>
                <a:spLocks noChangeShapeType="1"/>
              </p:cNvSpPr>
              <p:nvPr/>
            </p:nvSpPr>
            <p:spPr bwMode="auto">
              <a:xfrm>
                <a:off x="6973474" y="2298471"/>
                <a:ext cx="635" cy="38287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6" name="AutoShape 10">
                <a:extLst>
                  <a:ext uri="{FF2B5EF4-FFF2-40B4-BE49-F238E27FC236}">
                    <a16:creationId xmlns:a16="http://schemas.microsoft.com/office/drawing/2014/main" id="{4A185CA1-AB71-6629-5476-CC839A25A7D6}"/>
                  </a:ext>
                </a:extLst>
              </p:cNvPr>
              <p:cNvSpPr>
                <a:spLocks noChangeShapeType="1"/>
              </p:cNvSpPr>
              <p:nvPr/>
            </p:nvSpPr>
            <p:spPr bwMode="auto">
              <a:xfrm>
                <a:off x="7480301" y="2114970"/>
                <a:ext cx="635" cy="569552"/>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7" name="AutoShape 9">
                <a:extLst>
                  <a:ext uri="{FF2B5EF4-FFF2-40B4-BE49-F238E27FC236}">
                    <a16:creationId xmlns:a16="http://schemas.microsoft.com/office/drawing/2014/main" id="{0EBBB6D1-1F52-5519-75FB-50FD2C34FBE3}"/>
                  </a:ext>
                </a:extLst>
              </p:cNvPr>
              <p:cNvSpPr>
                <a:spLocks noChangeShapeType="1"/>
              </p:cNvSpPr>
              <p:nvPr/>
            </p:nvSpPr>
            <p:spPr bwMode="auto">
              <a:xfrm>
                <a:off x="7914724" y="1998773"/>
                <a:ext cx="635" cy="677494"/>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8" name="AutoShape 8">
                <a:extLst>
                  <a:ext uri="{FF2B5EF4-FFF2-40B4-BE49-F238E27FC236}">
                    <a16:creationId xmlns:a16="http://schemas.microsoft.com/office/drawing/2014/main" id="{B9486E3B-9845-6C8C-8B31-4D9AACB46640}"/>
                  </a:ext>
                </a:extLst>
              </p:cNvPr>
              <p:cNvSpPr>
                <a:spLocks noChangeShapeType="1"/>
              </p:cNvSpPr>
              <p:nvPr/>
            </p:nvSpPr>
            <p:spPr bwMode="auto">
              <a:xfrm flipH="1" flipV="1">
                <a:off x="6393447" y="5065594"/>
                <a:ext cx="1992536" cy="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nvGrpSpPr>
              <p:cNvPr id="109" name="Group 3">
                <a:extLst>
                  <a:ext uri="{FF2B5EF4-FFF2-40B4-BE49-F238E27FC236}">
                    <a16:creationId xmlns:a16="http://schemas.microsoft.com/office/drawing/2014/main" id="{8FBDE02E-8164-56E6-6725-530223C73F56}"/>
                  </a:ext>
                </a:extLst>
              </p:cNvPr>
              <p:cNvGrpSpPr>
                <a:grpSpLocks/>
              </p:cNvGrpSpPr>
              <p:nvPr/>
            </p:nvGrpSpPr>
            <p:grpSpPr bwMode="auto">
              <a:xfrm>
                <a:off x="6600659" y="4979875"/>
                <a:ext cx="181009" cy="36827"/>
                <a:chOff x="6376" y="8086"/>
                <a:chExt cx="285" cy="58"/>
              </a:xfrm>
            </p:grpSpPr>
            <p:sp>
              <p:nvSpPr>
                <p:cNvPr id="137" name="AutoShape 6">
                  <a:extLst>
                    <a:ext uri="{FF2B5EF4-FFF2-40B4-BE49-F238E27FC236}">
                      <a16:creationId xmlns:a16="http://schemas.microsoft.com/office/drawing/2014/main" id="{4DA7939C-22F1-6FA0-D8F2-F8DFC46C7FCD}"/>
                    </a:ext>
                  </a:extLst>
                </p:cNvPr>
                <p:cNvSpPr>
                  <a:spLocks noChangeShapeType="1"/>
                </p:cNvSpPr>
                <p:nvPr/>
              </p:nvSpPr>
              <p:spPr bwMode="auto">
                <a:xfrm flipH="1">
                  <a:off x="6376" y="8086"/>
                  <a:ext cx="114" cy="57"/>
                </a:xfrm>
                <a:prstGeom prst="straightConnector1">
                  <a:avLst/>
                </a:prstGeom>
                <a:noFill/>
                <a:ln w="3175">
                  <a:solidFill>
                    <a:srgbClr val="BFBFB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8" name="AutoShape 5">
                  <a:extLst>
                    <a:ext uri="{FF2B5EF4-FFF2-40B4-BE49-F238E27FC236}">
                      <a16:creationId xmlns:a16="http://schemas.microsoft.com/office/drawing/2014/main" id="{D66B32C7-8303-9FC5-A320-A35F26678527}"/>
                    </a:ext>
                  </a:extLst>
                </p:cNvPr>
                <p:cNvSpPr>
                  <a:spLocks noChangeShapeType="1"/>
                </p:cNvSpPr>
                <p:nvPr/>
              </p:nvSpPr>
              <p:spPr bwMode="auto">
                <a:xfrm>
                  <a:off x="6376" y="8143"/>
                  <a:ext cx="285" cy="1"/>
                </a:xfrm>
                <a:prstGeom prst="straightConnector1">
                  <a:avLst/>
                </a:prstGeom>
                <a:noFill/>
                <a:ln w="3175">
                  <a:solidFill>
                    <a:srgbClr val="BFBFB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9" name="AutoShape 4">
                  <a:extLst>
                    <a:ext uri="{FF2B5EF4-FFF2-40B4-BE49-F238E27FC236}">
                      <a16:creationId xmlns:a16="http://schemas.microsoft.com/office/drawing/2014/main" id="{19C488B9-AF32-C821-DDC7-7C757C9D2AE9}"/>
                    </a:ext>
                  </a:extLst>
                </p:cNvPr>
                <p:cNvSpPr>
                  <a:spLocks noChangeShapeType="1"/>
                </p:cNvSpPr>
                <p:nvPr/>
              </p:nvSpPr>
              <p:spPr bwMode="auto">
                <a:xfrm flipH="1" flipV="1">
                  <a:off x="6548" y="8086"/>
                  <a:ext cx="113" cy="57"/>
                </a:xfrm>
                <a:prstGeom prst="straightConnector1">
                  <a:avLst/>
                </a:prstGeom>
                <a:noFill/>
                <a:ln w="3175">
                  <a:solidFill>
                    <a:srgbClr val="BFBFB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sp>
            <p:nvSpPr>
              <p:cNvPr id="110" name="Rectangle 2">
                <a:extLst>
                  <a:ext uri="{FF2B5EF4-FFF2-40B4-BE49-F238E27FC236}">
                    <a16:creationId xmlns:a16="http://schemas.microsoft.com/office/drawing/2014/main" id="{378BC71F-9F3E-FF59-050D-9191D835A754}"/>
                  </a:ext>
                </a:extLst>
              </p:cNvPr>
              <p:cNvSpPr>
                <a:spLocks noChangeArrowheads="1"/>
              </p:cNvSpPr>
              <p:nvPr/>
            </p:nvSpPr>
            <p:spPr bwMode="auto">
              <a:xfrm>
                <a:off x="6673062" y="2007028"/>
                <a:ext cx="36202" cy="2972847"/>
              </a:xfrm>
              <a:prstGeom prst="rect">
                <a:avLst/>
              </a:prstGeom>
              <a:solidFill>
                <a:srgbClr val="FFFFFF"/>
              </a:solidFill>
              <a:ln w="3175">
                <a:solidFill>
                  <a:srgbClr val="BFBFBF"/>
                </a:solid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11" name="AutoShape 48">
                <a:extLst>
                  <a:ext uri="{FF2B5EF4-FFF2-40B4-BE49-F238E27FC236}">
                    <a16:creationId xmlns:a16="http://schemas.microsoft.com/office/drawing/2014/main" id="{58FEE9F3-8E7C-3708-7E05-457A16BB5CB3}"/>
                  </a:ext>
                </a:extLst>
              </p:cNvPr>
              <p:cNvSpPr>
                <a:spLocks noChangeShapeType="1"/>
              </p:cNvSpPr>
              <p:nvPr/>
            </p:nvSpPr>
            <p:spPr bwMode="auto">
              <a:xfrm>
                <a:off x="6321621" y="2580753"/>
                <a:ext cx="635" cy="2558795"/>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2" name="AutoShape 39">
                <a:extLst>
                  <a:ext uri="{FF2B5EF4-FFF2-40B4-BE49-F238E27FC236}">
                    <a16:creationId xmlns:a16="http://schemas.microsoft.com/office/drawing/2014/main" id="{04CD6B38-4456-46F8-824A-ACDC41DA4E26}"/>
                  </a:ext>
                </a:extLst>
              </p:cNvPr>
              <p:cNvSpPr>
                <a:spLocks noChangeShapeType="1"/>
              </p:cNvSpPr>
              <p:nvPr/>
            </p:nvSpPr>
            <p:spPr bwMode="auto">
              <a:xfrm flipV="1">
                <a:off x="6213870" y="5244618"/>
                <a:ext cx="87409" cy="83670"/>
              </a:xfrm>
              <a:prstGeom prst="straightConnector1">
                <a:avLst/>
              </a:prstGeom>
              <a:noFill/>
              <a:ln w="3175">
                <a:solidFill>
                  <a:srgbClr val="80808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3" name="AutoShape 38">
                <a:extLst>
                  <a:ext uri="{FF2B5EF4-FFF2-40B4-BE49-F238E27FC236}">
                    <a16:creationId xmlns:a16="http://schemas.microsoft.com/office/drawing/2014/main" id="{260B5499-7EB1-C7B8-01F6-AC4925454923}"/>
                  </a:ext>
                </a:extLst>
              </p:cNvPr>
              <p:cNvSpPr>
                <a:spLocks noChangeShapeType="1"/>
              </p:cNvSpPr>
              <p:nvPr/>
            </p:nvSpPr>
            <p:spPr bwMode="auto">
              <a:xfrm flipV="1">
                <a:off x="6228909" y="5244618"/>
                <a:ext cx="144741" cy="143499"/>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4" name="AutoShape 37">
                <a:extLst>
                  <a:ext uri="{FF2B5EF4-FFF2-40B4-BE49-F238E27FC236}">
                    <a16:creationId xmlns:a16="http://schemas.microsoft.com/office/drawing/2014/main" id="{E59D1910-6235-1582-746A-158D16E4A857}"/>
                  </a:ext>
                </a:extLst>
              </p:cNvPr>
              <p:cNvSpPr>
                <a:spLocks noChangeShapeType="1"/>
              </p:cNvSpPr>
              <p:nvPr/>
            </p:nvSpPr>
            <p:spPr bwMode="auto">
              <a:xfrm flipV="1">
                <a:off x="6301279" y="5244618"/>
                <a:ext cx="144741" cy="143499"/>
              </a:xfrm>
              <a:prstGeom prst="straightConnector1">
                <a:avLst/>
              </a:prstGeom>
              <a:noFill/>
              <a:ln w="3175">
                <a:solidFill>
                  <a:srgbClr val="80808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5" name="AutoShape 74">
                <a:extLst>
                  <a:ext uri="{FF2B5EF4-FFF2-40B4-BE49-F238E27FC236}">
                    <a16:creationId xmlns:a16="http://schemas.microsoft.com/office/drawing/2014/main" id="{17FCE087-2BBB-7C95-670A-92C95C6DDB57}"/>
                  </a:ext>
                </a:extLst>
              </p:cNvPr>
              <p:cNvSpPr>
                <a:spLocks noChangeShapeType="1"/>
              </p:cNvSpPr>
              <p:nvPr/>
            </p:nvSpPr>
            <p:spPr bwMode="auto">
              <a:xfrm flipV="1">
                <a:off x="6012760" y="5393015"/>
                <a:ext cx="144808" cy="140959"/>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6" name="AutoShape 73">
                <a:extLst>
                  <a:ext uri="{FF2B5EF4-FFF2-40B4-BE49-F238E27FC236}">
                    <a16:creationId xmlns:a16="http://schemas.microsoft.com/office/drawing/2014/main" id="{2394A8E3-CB6A-8DD7-4835-DEADD8F03E91}"/>
                  </a:ext>
                </a:extLst>
              </p:cNvPr>
              <p:cNvSpPr>
                <a:spLocks noChangeShapeType="1"/>
              </p:cNvSpPr>
              <p:nvPr/>
            </p:nvSpPr>
            <p:spPr bwMode="auto">
              <a:xfrm flipV="1">
                <a:off x="6085164" y="5393015"/>
                <a:ext cx="144808" cy="142229"/>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7" name="AutoShape 72">
                <a:extLst>
                  <a:ext uri="{FF2B5EF4-FFF2-40B4-BE49-F238E27FC236}">
                    <a16:creationId xmlns:a16="http://schemas.microsoft.com/office/drawing/2014/main" id="{72A42881-1A7D-6FAC-FF35-F2509B1ADF2C}"/>
                  </a:ext>
                </a:extLst>
              </p:cNvPr>
              <p:cNvSpPr>
                <a:spLocks noChangeShapeType="1"/>
              </p:cNvSpPr>
              <p:nvPr/>
            </p:nvSpPr>
            <p:spPr bwMode="auto">
              <a:xfrm>
                <a:off x="6048962" y="5391745"/>
                <a:ext cx="144808" cy="142229"/>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8" name="AutoShape 71">
                <a:extLst>
                  <a:ext uri="{FF2B5EF4-FFF2-40B4-BE49-F238E27FC236}">
                    <a16:creationId xmlns:a16="http://schemas.microsoft.com/office/drawing/2014/main" id="{B203AAEA-3646-EA15-4CD1-D99D754F6CDA}"/>
                  </a:ext>
                </a:extLst>
              </p:cNvPr>
              <p:cNvSpPr>
                <a:spLocks noChangeShapeType="1"/>
              </p:cNvSpPr>
              <p:nvPr/>
            </p:nvSpPr>
            <p:spPr bwMode="auto">
              <a:xfrm>
                <a:off x="6121366" y="5391745"/>
                <a:ext cx="144808" cy="140959"/>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9" name="AutoShape 70">
                <a:extLst>
                  <a:ext uri="{FF2B5EF4-FFF2-40B4-BE49-F238E27FC236}">
                    <a16:creationId xmlns:a16="http://schemas.microsoft.com/office/drawing/2014/main" id="{A1CFAD80-ED81-B986-95CA-14D9EB6249E6}"/>
                  </a:ext>
                </a:extLst>
              </p:cNvPr>
              <p:cNvSpPr>
                <a:spLocks noChangeShapeType="1"/>
              </p:cNvSpPr>
              <p:nvPr/>
            </p:nvSpPr>
            <p:spPr bwMode="auto">
              <a:xfrm flipV="1">
                <a:off x="6157568" y="5393015"/>
                <a:ext cx="144808" cy="142229"/>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1" name="AutoShape 69">
                <a:extLst>
                  <a:ext uri="{FF2B5EF4-FFF2-40B4-BE49-F238E27FC236}">
                    <a16:creationId xmlns:a16="http://schemas.microsoft.com/office/drawing/2014/main" id="{E46BCC57-310E-BA56-0260-314DF9B62C71}"/>
                  </a:ext>
                </a:extLst>
              </p:cNvPr>
              <p:cNvSpPr>
                <a:spLocks noChangeShapeType="1"/>
              </p:cNvSpPr>
              <p:nvPr/>
            </p:nvSpPr>
            <p:spPr bwMode="auto">
              <a:xfrm>
                <a:off x="6193769" y="5394285"/>
                <a:ext cx="144808" cy="140959"/>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2" name="AutoShape 74">
                <a:extLst>
                  <a:ext uri="{FF2B5EF4-FFF2-40B4-BE49-F238E27FC236}">
                    <a16:creationId xmlns:a16="http://schemas.microsoft.com/office/drawing/2014/main" id="{8372A1D6-E12D-A908-2AA1-5A59FF1EEC29}"/>
                  </a:ext>
                </a:extLst>
              </p:cNvPr>
              <p:cNvSpPr>
                <a:spLocks noChangeShapeType="1"/>
              </p:cNvSpPr>
              <p:nvPr/>
            </p:nvSpPr>
            <p:spPr bwMode="auto">
              <a:xfrm flipV="1">
                <a:off x="5577731" y="5391153"/>
                <a:ext cx="144808" cy="140959"/>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3" name="AutoShape 73">
                <a:extLst>
                  <a:ext uri="{FF2B5EF4-FFF2-40B4-BE49-F238E27FC236}">
                    <a16:creationId xmlns:a16="http://schemas.microsoft.com/office/drawing/2014/main" id="{1B1902AE-BF2B-D878-7617-0893C4B9C1F1}"/>
                  </a:ext>
                </a:extLst>
              </p:cNvPr>
              <p:cNvSpPr>
                <a:spLocks noChangeShapeType="1"/>
              </p:cNvSpPr>
              <p:nvPr/>
            </p:nvSpPr>
            <p:spPr bwMode="auto">
              <a:xfrm flipV="1">
                <a:off x="5650135" y="5391153"/>
                <a:ext cx="144808" cy="142229"/>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4" name="AutoShape 72">
                <a:extLst>
                  <a:ext uri="{FF2B5EF4-FFF2-40B4-BE49-F238E27FC236}">
                    <a16:creationId xmlns:a16="http://schemas.microsoft.com/office/drawing/2014/main" id="{6044E023-FC93-1DB0-FDF2-9714F8D4ACFA}"/>
                  </a:ext>
                </a:extLst>
              </p:cNvPr>
              <p:cNvSpPr>
                <a:spLocks noChangeShapeType="1"/>
              </p:cNvSpPr>
              <p:nvPr/>
            </p:nvSpPr>
            <p:spPr bwMode="auto">
              <a:xfrm>
                <a:off x="5613933" y="5389883"/>
                <a:ext cx="144808" cy="142229"/>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5" name="AutoShape 71">
                <a:extLst>
                  <a:ext uri="{FF2B5EF4-FFF2-40B4-BE49-F238E27FC236}">
                    <a16:creationId xmlns:a16="http://schemas.microsoft.com/office/drawing/2014/main" id="{EADC56F4-BC69-8A66-DA23-3E4A129A09B0}"/>
                  </a:ext>
                </a:extLst>
              </p:cNvPr>
              <p:cNvSpPr>
                <a:spLocks noChangeShapeType="1"/>
              </p:cNvSpPr>
              <p:nvPr/>
            </p:nvSpPr>
            <p:spPr bwMode="auto">
              <a:xfrm>
                <a:off x="5686337" y="5389883"/>
                <a:ext cx="144808" cy="140959"/>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6" name="AutoShape 70">
                <a:extLst>
                  <a:ext uri="{FF2B5EF4-FFF2-40B4-BE49-F238E27FC236}">
                    <a16:creationId xmlns:a16="http://schemas.microsoft.com/office/drawing/2014/main" id="{8C3C51FB-7656-98A9-B790-B86F9ACF67E7}"/>
                  </a:ext>
                </a:extLst>
              </p:cNvPr>
              <p:cNvSpPr>
                <a:spLocks noChangeShapeType="1"/>
              </p:cNvSpPr>
              <p:nvPr/>
            </p:nvSpPr>
            <p:spPr bwMode="auto">
              <a:xfrm flipV="1">
                <a:off x="5722539" y="5391153"/>
                <a:ext cx="144808" cy="142229"/>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7" name="AutoShape 69">
                <a:extLst>
                  <a:ext uri="{FF2B5EF4-FFF2-40B4-BE49-F238E27FC236}">
                    <a16:creationId xmlns:a16="http://schemas.microsoft.com/office/drawing/2014/main" id="{98B6799F-87C5-F4CC-2068-E5F3AA19B8F2}"/>
                  </a:ext>
                </a:extLst>
              </p:cNvPr>
              <p:cNvSpPr>
                <a:spLocks noChangeShapeType="1"/>
              </p:cNvSpPr>
              <p:nvPr/>
            </p:nvSpPr>
            <p:spPr bwMode="auto">
              <a:xfrm>
                <a:off x="5758740" y="5392423"/>
                <a:ext cx="144808" cy="140959"/>
              </a:xfrm>
              <a:prstGeom prst="straightConnector1">
                <a:avLst/>
              </a:prstGeom>
              <a:noFill/>
              <a:ln w="317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8" name="Freeform 46">
                <a:extLst>
                  <a:ext uri="{FF2B5EF4-FFF2-40B4-BE49-F238E27FC236}">
                    <a16:creationId xmlns:a16="http://schemas.microsoft.com/office/drawing/2014/main" id="{4103D961-3BB2-DFA9-FD44-B797BF606A2E}"/>
                  </a:ext>
                </a:extLst>
              </p:cNvPr>
              <p:cNvSpPr>
                <a:spLocks/>
              </p:cNvSpPr>
              <p:nvPr/>
            </p:nvSpPr>
            <p:spPr bwMode="auto">
              <a:xfrm>
                <a:off x="6264045" y="1951152"/>
                <a:ext cx="2121304" cy="650826"/>
              </a:xfrm>
              <a:custGeom>
                <a:avLst/>
                <a:gdLst>
                  <a:gd name="T0" fmla="*/ 0 w 3135"/>
                  <a:gd name="T1" fmla="*/ 806 h 806"/>
                  <a:gd name="T2" fmla="*/ 3135 w 3135"/>
                  <a:gd name="T3" fmla="*/ 9 h 806"/>
                </a:gdLst>
                <a:ahLst/>
                <a:cxnLst>
                  <a:cxn ang="0">
                    <a:pos x="T0" y="T1"/>
                  </a:cxn>
                  <a:cxn ang="0">
                    <a:pos x="T2" y="T3"/>
                  </a:cxn>
                </a:cxnLst>
                <a:rect l="0" t="0" r="r" b="b"/>
                <a:pathLst>
                  <a:path w="3135" h="806">
                    <a:moveTo>
                      <a:pt x="0" y="806"/>
                    </a:moveTo>
                    <a:cubicBezTo>
                      <a:pt x="1097" y="403"/>
                      <a:pt x="2195" y="0"/>
                      <a:pt x="3135" y="9"/>
                    </a:cubicBezTo>
                  </a:path>
                </a:pathLst>
              </a:cu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0" name="Freeform 46">
                <a:extLst>
                  <a:ext uri="{FF2B5EF4-FFF2-40B4-BE49-F238E27FC236}">
                    <a16:creationId xmlns:a16="http://schemas.microsoft.com/office/drawing/2014/main" id="{FBCA2F08-4AA7-999A-DCDF-481F85B2CC6F}"/>
                  </a:ext>
                </a:extLst>
              </p:cNvPr>
              <p:cNvSpPr>
                <a:spLocks/>
              </p:cNvSpPr>
              <p:nvPr/>
            </p:nvSpPr>
            <p:spPr bwMode="auto">
              <a:xfrm>
                <a:off x="6394242" y="1952133"/>
                <a:ext cx="2006689" cy="583854"/>
              </a:xfrm>
              <a:custGeom>
                <a:avLst/>
                <a:gdLst>
                  <a:gd name="T0" fmla="*/ 0 w 3135"/>
                  <a:gd name="T1" fmla="*/ 806 h 806"/>
                  <a:gd name="T2" fmla="*/ 3135 w 3135"/>
                  <a:gd name="T3" fmla="*/ 9 h 806"/>
                </a:gdLst>
                <a:ahLst/>
                <a:cxnLst>
                  <a:cxn ang="0">
                    <a:pos x="T0" y="T1"/>
                  </a:cxn>
                  <a:cxn ang="0">
                    <a:pos x="T2" y="T3"/>
                  </a:cxn>
                </a:cxnLst>
                <a:rect l="0" t="0" r="r" b="b"/>
                <a:pathLst>
                  <a:path w="3135" h="806">
                    <a:moveTo>
                      <a:pt x="0" y="806"/>
                    </a:moveTo>
                    <a:cubicBezTo>
                      <a:pt x="1097" y="403"/>
                      <a:pt x="2195" y="0"/>
                      <a:pt x="3135" y="9"/>
                    </a:cubicBezTo>
                  </a:path>
                </a:pathLst>
              </a:cu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anchor="t" anchorCtr="0" compatLnSpc="1">
                <a:prstTxWarp prst="textNoShape">
                  <a:avLst/>
                </a:prstTxWarp>
              </a:bodyPr>
              <a:lstStyle/>
              <a:p>
                <a:endParaRPr lang="de-DE"/>
              </a:p>
            </p:txBody>
          </p:sp>
          <p:cxnSp>
            <p:nvCxnSpPr>
              <p:cNvPr id="132" name="Straight Connector 131">
                <a:extLst>
                  <a:ext uri="{FF2B5EF4-FFF2-40B4-BE49-F238E27FC236}">
                    <a16:creationId xmlns:a16="http://schemas.microsoft.com/office/drawing/2014/main" id="{12CB7850-BD99-A77F-5073-68966F0783E3}"/>
                  </a:ext>
                </a:extLst>
              </p:cNvPr>
              <p:cNvCxnSpPr/>
              <p:nvPr/>
            </p:nvCxnSpPr>
            <p:spPr bwMode="auto">
              <a:xfrm flipH="1">
                <a:off x="6372200" y="5046556"/>
                <a:ext cx="1990471" cy="0"/>
              </a:xfrm>
              <a:prstGeom prst="line">
                <a:avLst/>
              </a:prstGeom>
              <a:solidFill>
                <a:schemeClr val="accent1"/>
              </a:solidFill>
              <a:ln w="19050" cap="flat" cmpd="sng" algn="ctr">
                <a:solidFill>
                  <a:srgbClr val="FF0000"/>
                </a:solidFill>
                <a:prstDash val="lg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33" name="AutoShape 47">
                <a:extLst>
                  <a:ext uri="{FF2B5EF4-FFF2-40B4-BE49-F238E27FC236}">
                    <a16:creationId xmlns:a16="http://schemas.microsoft.com/office/drawing/2014/main" id="{A99790EA-E75C-6377-D929-FA14BF1E50A1}"/>
                  </a:ext>
                </a:extLst>
              </p:cNvPr>
              <p:cNvSpPr>
                <a:spLocks noChangeShapeType="1"/>
              </p:cNvSpPr>
              <p:nvPr/>
            </p:nvSpPr>
            <p:spPr bwMode="auto">
              <a:xfrm>
                <a:off x="6388867" y="5140525"/>
                <a:ext cx="1991739" cy="0"/>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4" name="AutoShape 53">
                <a:extLst>
                  <a:ext uri="{FF2B5EF4-FFF2-40B4-BE49-F238E27FC236}">
                    <a16:creationId xmlns:a16="http://schemas.microsoft.com/office/drawing/2014/main" id="{FC953908-5259-00F3-FF43-E9CED6CD0BCE}"/>
                  </a:ext>
                </a:extLst>
              </p:cNvPr>
              <p:cNvSpPr>
                <a:spLocks noChangeShapeType="1"/>
              </p:cNvSpPr>
              <p:nvPr/>
            </p:nvSpPr>
            <p:spPr bwMode="auto">
              <a:xfrm>
                <a:off x="6264188" y="5140525"/>
                <a:ext cx="127536" cy="0"/>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5" name="Rectangle 104" descr="Gitter">
                <a:extLst>
                  <a:ext uri="{FF2B5EF4-FFF2-40B4-BE49-F238E27FC236}">
                    <a16:creationId xmlns:a16="http://schemas.microsoft.com/office/drawing/2014/main" id="{6B56BA47-E702-8DE2-2287-BF46F26DF8F7}"/>
                  </a:ext>
                </a:extLst>
              </p:cNvPr>
              <p:cNvSpPr>
                <a:spLocks noChangeArrowheads="1"/>
              </p:cNvSpPr>
              <p:nvPr/>
            </p:nvSpPr>
            <p:spPr bwMode="auto">
              <a:xfrm rot="10800000" flipV="1">
                <a:off x="6264045" y="5146395"/>
                <a:ext cx="2161759" cy="80208"/>
              </a:xfrm>
              <a:prstGeom prst="rect">
                <a:avLst/>
              </a:prstGeom>
              <a:pattFill prst="wdDnDiag">
                <a:fgClr>
                  <a:srgbClr val="92D050"/>
                </a:fgClr>
                <a:bgClr>
                  <a:srgbClr val="FFFFFF"/>
                </a:bgClr>
              </a:pattFill>
              <a:ln>
                <a:noFill/>
              </a:ln>
            </p:spPr>
            <p:txBody>
              <a:bodyPr vert="horz" wrap="square" lIns="91440" tIns="45720" rIns="91440" bIns="45720" numCol="1" anchor="t" anchorCtr="0" compatLnSpc="1">
                <a:prstTxWarp prst="textNoShape">
                  <a:avLst/>
                </a:prstTxWarp>
              </a:bodyPr>
              <a:lstStyle/>
              <a:p>
                <a:endParaRPr lang="de-DE"/>
              </a:p>
            </p:txBody>
          </p:sp>
          <p:sp>
            <p:nvSpPr>
              <p:cNvPr id="136" name="AutoShape 54">
                <a:extLst>
                  <a:ext uri="{FF2B5EF4-FFF2-40B4-BE49-F238E27FC236}">
                    <a16:creationId xmlns:a16="http://schemas.microsoft.com/office/drawing/2014/main" id="{6D66B1C5-7C27-ECAC-C272-1E3EFDBF7538}"/>
                  </a:ext>
                </a:extLst>
              </p:cNvPr>
              <p:cNvSpPr>
                <a:spLocks noChangeShapeType="1"/>
              </p:cNvSpPr>
              <p:nvPr/>
            </p:nvSpPr>
            <p:spPr bwMode="auto">
              <a:xfrm flipV="1">
                <a:off x="6264188" y="5137464"/>
                <a:ext cx="1270" cy="98879"/>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grpSp>
      <p:cxnSp>
        <p:nvCxnSpPr>
          <p:cNvPr id="174" name="Straight Connector 173">
            <a:extLst>
              <a:ext uri="{FF2B5EF4-FFF2-40B4-BE49-F238E27FC236}">
                <a16:creationId xmlns:a16="http://schemas.microsoft.com/office/drawing/2014/main" id="{FC961460-EDFF-A9DD-B046-2B922459710E}"/>
              </a:ext>
            </a:extLst>
          </p:cNvPr>
          <p:cNvCxnSpPr>
            <a:cxnSpLocks/>
            <a:stCxn id="7" idx="1"/>
          </p:cNvCxnSpPr>
          <p:nvPr/>
        </p:nvCxnSpPr>
        <p:spPr bwMode="auto">
          <a:xfrm flipH="1">
            <a:off x="9979489" y="5097360"/>
            <a:ext cx="409411" cy="469301"/>
          </a:xfrm>
          <a:prstGeom prst="line">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5" name="Straight Connector 174">
            <a:extLst>
              <a:ext uri="{FF2B5EF4-FFF2-40B4-BE49-F238E27FC236}">
                <a16:creationId xmlns:a16="http://schemas.microsoft.com/office/drawing/2014/main" id="{3FAC42B4-77C7-2546-F8EB-51CCD1087814}"/>
              </a:ext>
            </a:extLst>
          </p:cNvPr>
          <p:cNvCxnSpPr/>
          <p:nvPr/>
        </p:nvCxnSpPr>
        <p:spPr bwMode="auto">
          <a:xfrm flipH="1">
            <a:off x="9577159" y="4722647"/>
            <a:ext cx="590653" cy="689334"/>
          </a:xfrm>
          <a:prstGeom prst="line">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6" name="Straight Connector 175">
            <a:extLst>
              <a:ext uri="{FF2B5EF4-FFF2-40B4-BE49-F238E27FC236}">
                <a16:creationId xmlns:a16="http://schemas.microsoft.com/office/drawing/2014/main" id="{E23BB4BA-84B0-B689-F27F-4FF43292CD82}"/>
              </a:ext>
            </a:extLst>
          </p:cNvPr>
          <p:cNvCxnSpPr>
            <a:cxnSpLocks/>
          </p:cNvCxnSpPr>
          <p:nvPr/>
        </p:nvCxnSpPr>
        <p:spPr bwMode="auto">
          <a:xfrm flipV="1">
            <a:off x="8433985" y="5437043"/>
            <a:ext cx="750587" cy="476840"/>
          </a:xfrm>
          <a:prstGeom prst="line">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77" name="TextBox 176">
            <a:extLst>
              <a:ext uri="{FF2B5EF4-FFF2-40B4-BE49-F238E27FC236}">
                <a16:creationId xmlns:a16="http://schemas.microsoft.com/office/drawing/2014/main" id="{377C59D2-E88D-2FD5-5CAB-AFCA77C450D8}"/>
              </a:ext>
            </a:extLst>
          </p:cNvPr>
          <p:cNvSpPr txBox="1"/>
          <p:nvPr/>
        </p:nvSpPr>
        <p:spPr>
          <a:xfrm>
            <a:off x="9246522" y="5750170"/>
            <a:ext cx="2165951" cy="261610"/>
          </a:xfrm>
          <a:prstGeom prst="rect">
            <a:avLst/>
          </a:prstGeom>
          <a:noFill/>
        </p:spPr>
        <p:txBody>
          <a:bodyPr wrap="square" rtlCol="0">
            <a:spAutoFit/>
          </a:bodyPr>
          <a:lstStyle/>
          <a:p>
            <a:r>
              <a:rPr lang="en-US" sz="1100" dirty="0">
                <a:latin typeface="+mn-lt"/>
              </a:rPr>
              <a:t>2nd bottom insulation layer</a:t>
            </a:r>
          </a:p>
        </p:txBody>
      </p:sp>
      <p:cxnSp>
        <p:nvCxnSpPr>
          <p:cNvPr id="178" name="Straight Connector 177">
            <a:extLst>
              <a:ext uri="{FF2B5EF4-FFF2-40B4-BE49-F238E27FC236}">
                <a16:creationId xmlns:a16="http://schemas.microsoft.com/office/drawing/2014/main" id="{AD36D7CC-6084-88F5-186C-04CA7AEE9DC7}"/>
              </a:ext>
            </a:extLst>
          </p:cNvPr>
          <p:cNvCxnSpPr>
            <a:cxnSpLocks/>
            <a:stCxn id="177" idx="0"/>
          </p:cNvCxnSpPr>
          <p:nvPr/>
        </p:nvCxnSpPr>
        <p:spPr bwMode="auto">
          <a:xfrm flipV="1">
            <a:off x="10329498" y="5491669"/>
            <a:ext cx="280705" cy="258501"/>
          </a:xfrm>
          <a:prstGeom prst="line">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9" name="Straight Connector 178">
            <a:extLst>
              <a:ext uri="{FF2B5EF4-FFF2-40B4-BE49-F238E27FC236}">
                <a16:creationId xmlns:a16="http://schemas.microsoft.com/office/drawing/2014/main" id="{98ADAFEB-9B26-058F-0B3D-8EEC80B943E3}"/>
              </a:ext>
            </a:extLst>
          </p:cNvPr>
          <p:cNvCxnSpPr>
            <a:cxnSpLocks/>
          </p:cNvCxnSpPr>
          <p:nvPr/>
        </p:nvCxnSpPr>
        <p:spPr bwMode="auto">
          <a:xfrm>
            <a:off x="9311903" y="2147788"/>
            <a:ext cx="633955" cy="796668"/>
          </a:xfrm>
          <a:prstGeom prst="line">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80" name="AutoShape 43">
            <a:extLst>
              <a:ext uri="{FF2B5EF4-FFF2-40B4-BE49-F238E27FC236}">
                <a16:creationId xmlns:a16="http://schemas.microsoft.com/office/drawing/2014/main" id="{2C4BB08B-EDE7-2E5A-9048-A4AFA4B4EC2E}"/>
              </a:ext>
            </a:extLst>
          </p:cNvPr>
          <p:cNvSpPr>
            <a:spLocks noChangeShapeType="1"/>
          </p:cNvSpPr>
          <p:nvPr/>
        </p:nvSpPr>
        <p:spPr bwMode="auto">
          <a:xfrm flipH="1" flipV="1">
            <a:off x="9037594" y="3296637"/>
            <a:ext cx="0" cy="2530850"/>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nvGrpSpPr>
          <p:cNvPr id="181" name="Group 180">
            <a:extLst>
              <a:ext uri="{FF2B5EF4-FFF2-40B4-BE49-F238E27FC236}">
                <a16:creationId xmlns:a16="http://schemas.microsoft.com/office/drawing/2014/main" id="{CD04D168-A906-64A1-293C-B1C61B857AD4}"/>
              </a:ext>
            </a:extLst>
          </p:cNvPr>
          <p:cNvGrpSpPr/>
          <p:nvPr/>
        </p:nvGrpSpPr>
        <p:grpSpPr>
          <a:xfrm>
            <a:off x="6970383" y="4679249"/>
            <a:ext cx="3447148" cy="865751"/>
            <a:chOff x="6975290" y="5731214"/>
            <a:chExt cx="3547278" cy="865751"/>
          </a:xfrm>
        </p:grpSpPr>
        <p:sp>
          <p:nvSpPr>
            <p:cNvPr id="182" name="TextBox 181">
              <a:extLst>
                <a:ext uri="{FF2B5EF4-FFF2-40B4-BE49-F238E27FC236}">
                  <a16:creationId xmlns:a16="http://schemas.microsoft.com/office/drawing/2014/main" id="{B53D667F-CD27-DB81-8AC8-439E592CA3D1}"/>
                </a:ext>
              </a:extLst>
            </p:cNvPr>
            <p:cNvSpPr txBox="1"/>
            <p:nvPr/>
          </p:nvSpPr>
          <p:spPr>
            <a:xfrm>
              <a:off x="6975290" y="6053226"/>
              <a:ext cx="3547278" cy="543739"/>
            </a:xfrm>
            <a:prstGeom prst="rect">
              <a:avLst/>
            </a:prstGeom>
            <a:noFill/>
          </p:spPr>
          <p:txBody>
            <a:bodyPr wrap="square" rtlCol="0">
              <a:spAutoFit/>
            </a:bodyPr>
            <a:lstStyle/>
            <a:p>
              <a:r>
                <a:rPr lang="en-US" sz="1100" baseline="30000" dirty="0"/>
                <a:t>*</a:t>
              </a:r>
              <a:r>
                <a:rPr lang="en-US" sz="1100" baseline="30000" dirty="0">
                  <a:latin typeface="+mn-lt"/>
                </a:rPr>
                <a:t> </a:t>
              </a:r>
              <a:r>
                <a:rPr lang="en-US" sz="1100" dirty="0">
                  <a:latin typeface="+mn-lt"/>
                </a:rPr>
                <a:t>or elevated foundation, </a:t>
              </a:r>
            </a:p>
            <a:p>
              <a:r>
                <a:rPr lang="en-US" sz="1100" dirty="0">
                  <a:latin typeface="+mn-lt"/>
                </a:rPr>
                <a:t>depending on soil conditions</a:t>
              </a:r>
              <a:endParaRPr lang="en-GB" sz="1100" dirty="0"/>
            </a:p>
            <a:p>
              <a:endParaRPr lang="en-US" sz="1100" baseline="30000" dirty="0">
                <a:latin typeface="+mn-lt"/>
              </a:endParaRPr>
            </a:p>
          </p:txBody>
        </p:sp>
        <p:cxnSp>
          <p:nvCxnSpPr>
            <p:cNvPr id="183" name="Straight Connector 182">
              <a:extLst>
                <a:ext uri="{FF2B5EF4-FFF2-40B4-BE49-F238E27FC236}">
                  <a16:creationId xmlns:a16="http://schemas.microsoft.com/office/drawing/2014/main" id="{37F82B0B-2568-5753-2813-7ECB4B6F0961}"/>
                </a:ext>
              </a:extLst>
            </p:cNvPr>
            <p:cNvCxnSpPr/>
            <p:nvPr/>
          </p:nvCxnSpPr>
          <p:spPr bwMode="auto">
            <a:xfrm flipH="1">
              <a:off x="7020620" y="5856180"/>
              <a:ext cx="362769" cy="0"/>
            </a:xfrm>
            <a:prstGeom prst="line">
              <a:avLst/>
            </a:prstGeom>
            <a:solidFill>
              <a:schemeClr val="accent1"/>
            </a:solidFill>
            <a:ln w="19050" cap="flat" cmpd="sng" algn="ctr">
              <a:solidFill>
                <a:srgbClr val="FF0000"/>
              </a:solidFill>
              <a:prstDash val="lg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84" name="Rectangle 104" descr="Gitter">
              <a:extLst>
                <a:ext uri="{FF2B5EF4-FFF2-40B4-BE49-F238E27FC236}">
                  <a16:creationId xmlns:a16="http://schemas.microsoft.com/office/drawing/2014/main" id="{7CF7237E-29B1-8419-194D-3CF4D8377CB7}"/>
                </a:ext>
              </a:extLst>
            </p:cNvPr>
            <p:cNvSpPr>
              <a:spLocks noChangeArrowheads="1"/>
            </p:cNvSpPr>
            <p:nvPr/>
          </p:nvSpPr>
          <p:spPr bwMode="auto">
            <a:xfrm rot="10800000" flipV="1">
              <a:off x="7026079" y="5984660"/>
              <a:ext cx="357310" cy="51539"/>
            </a:xfrm>
            <a:prstGeom prst="rect">
              <a:avLst/>
            </a:prstGeom>
            <a:pattFill prst="trellis">
              <a:fgClr>
                <a:srgbClr val="92D050"/>
              </a:fgClr>
              <a:bgClr>
                <a:srgbClr val="FFFFFF"/>
              </a:bgClr>
            </a:pattFill>
            <a:ln>
              <a:noFill/>
            </a:ln>
            <a:extLst>
              <a:ext uri="{91240B29-F687-4F45-9708-019B960494DF}">
                <a14:hiddenLine xmlns:a14="http://schemas.microsoft.com/office/drawing/2010/main" w="9525">
                  <a:solidFill>
                    <a:srgbClr val="80808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sz="1100"/>
            </a:p>
          </p:txBody>
        </p:sp>
        <p:sp>
          <p:nvSpPr>
            <p:cNvPr id="185" name="TextBox 184">
              <a:extLst>
                <a:ext uri="{FF2B5EF4-FFF2-40B4-BE49-F238E27FC236}">
                  <a16:creationId xmlns:a16="http://schemas.microsoft.com/office/drawing/2014/main" id="{86B544FE-D293-8973-3B29-9DADD37EBC36}"/>
                </a:ext>
              </a:extLst>
            </p:cNvPr>
            <p:cNvSpPr txBox="1"/>
            <p:nvPr/>
          </p:nvSpPr>
          <p:spPr>
            <a:xfrm>
              <a:off x="7405862" y="5731214"/>
              <a:ext cx="1342602" cy="261610"/>
            </a:xfrm>
            <a:prstGeom prst="rect">
              <a:avLst/>
            </a:prstGeom>
            <a:noFill/>
          </p:spPr>
          <p:txBody>
            <a:bodyPr wrap="square" rtlCol="0">
              <a:spAutoFit/>
            </a:bodyPr>
            <a:lstStyle/>
            <a:p>
              <a:r>
                <a:rPr lang="en-US" sz="1100" dirty="0">
                  <a:latin typeface="+mn-lt"/>
                </a:rPr>
                <a:t>vapor</a:t>
              </a:r>
              <a:r>
                <a:rPr lang="en-US" sz="1100" dirty="0"/>
                <a:t> </a:t>
              </a:r>
              <a:r>
                <a:rPr lang="en-US" sz="1100" dirty="0">
                  <a:latin typeface="+mn-lt"/>
                </a:rPr>
                <a:t>containment</a:t>
              </a:r>
            </a:p>
          </p:txBody>
        </p:sp>
        <p:sp>
          <p:nvSpPr>
            <p:cNvPr id="186" name="TextBox 185">
              <a:extLst>
                <a:ext uri="{FF2B5EF4-FFF2-40B4-BE49-F238E27FC236}">
                  <a16:creationId xmlns:a16="http://schemas.microsoft.com/office/drawing/2014/main" id="{92B43106-7FBA-7475-98F4-BD7650B6D2C0}"/>
                </a:ext>
              </a:extLst>
            </p:cNvPr>
            <p:cNvSpPr txBox="1"/>
            <p:nvPr/>
          </p:nvSpPr>
          <p:spPr>
            <a:xfrm>
              <a:off x="7405862" y="5883079"/>
              <a:ext cx="1342602" cy="261610"/>
            </a:xfrm>
            <a:prstGeom prst="rect">
              <a:avLst/>
            </a:prstGeom>
            <a:noFill/>
          </p:spPr>
          <p:txBody>
            <a:bodyPr wrap="square" rtlCol="0">
              <a:spAutoFit/>
            </a:bodyPr>
            <a:lstStyle/>
            <a:p>
              <a:r>
                <a:rPr lang="en-US" sz="1100" dirty="0">
                  <a:latin typeface="+mn-lt"/>
                </a:rPr>
                <a:t>insulation</a:t>
              </a:r>
            </a:p>
          </p:txBody>
        </p:sp>
      </p:grpSp>
      <p:cxnSp>
        <p:nvCxnSpPr>
          <p:cNvPr id="187" name="Straight Connector 186">
            <a:extLst>
              <a:ext uri="{FF2B5EF4-FFF2-40B4-BE49-F238E27FC236}">
                <a16:creationId xmlns:a16="http://schemas.microsoft.com/office/drawing/2014/main" id="{0E0A555F-59C2-8822-4FA8-6E262D7671D1}"/>
              </a:ext>
            </a:extLst>
          </p:cNvPr>
          <p:cNvCxnSpPr>
            <a:cxnSpLocks/>
          </p:cNvCxnSpPr>
          <p:nvPr/>
        </p:nvCxnSpPr>
        <p:spPr bwMode="auto">
          <a:xfrm>
            <a:off x="8338049" y="3533383"/>
            <a:ext cx="641493" cy="310248"/>
          </a:xfrm>
          <a:prstGeom prst="line">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8" name="Straight Connector 187">
            <a:extLst>
              <a:ext uri="{FF2B5EF4-FFF2-40B4-BE49-F238E27FC236}">
                <a16:creationId xmlns:a16="http://schemas.microsoft.com/office/drawing/2014/main" id="{461B1596-8B75-F10F-9017-E5551C8A228C}"/>
              </a:ext>
            </a:extLst>
          </p:cNvPr>
          <p:cNvCxnSpPr>
            <a:cxnSpLocks/>
          </p:cNvCxnSpPr>
          <p:nvPr/>
        </p:nvCxnSpPr>
        <p:spPr bwMode="auto">
          <a:xfrm flipH="1">
            <a:off x="9224580" y="3627225"/>
            <a:ext cx="754728" cy="232218"/>
          </a:xfrm>
          <a:prstGeom prst="line">
            <a:avLst/>
          </a:pr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90" name="Text Placeholder 2">
            <a:extLst>
              <a:ext uri="{FF2B5EF4-FFF2-40B4-BE49-F238E27FC236}">
                <a16:creationId xmlns:a16="http://schemas.microsoft.com/office/drawing/2014/main" id="{DC4138EB-93F4-D62E-1B17-824A0A503424}"/>
              </a:ext>
            </a:extLst>
          </p:cNvPr>
          <p:cNvSpPr txBox="1">
            <a:spLocks/>
          </p:cNvSpPr>
          <p:nvPr/>
        </p:nvSpPr>
        <p:spPr>
          <a:xfrm>
            <a:off x="8534726" y="1233118"/>
            <a:ext cx="3409013" cy="498691"/>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0" indent="0">
              <a:spcBef>
                <a:spcPts val="0"/>
              </a:spcBef>
              <a:spcAft>
                <a:spcPts val="0"/>
              </a:spcAft>
              <a:buNone/>
            </a:pPr>
            <a:r>
              <a:rPr lang="en-GB" sz="1200" b="1" kern="0" dirty="0">
                <a:solidFill>
                  <a:schemeClr val="tx1"/>
                </a:solidFill>
              </a:rPr>
              <a:t>Example Steel/Steel FC Tank</a:t>
            </a:r>
            <a:endParaRPr lang="en-GB" sz="1200" b="1" kern="0" baseline="30000" dirty="0">
              <a:solidFill>
                <a:schemeClr val="tx1"/>
              </a:solidFill>
            </a:endParaRPr>
          </a:p>
        </p:txBody>
      </p:sp>
      <p:pic>
        <p:nvPicPr>
          <p:cNvPr id="15" name="Picture 14">
            <a:extLst>
              <a:ext uri="{FF2B5EF4-FFF2-40B4-BE49-F238E27FC236}">
                <a16:creationId xmlns:a16="http://schemas.microsoft.com/office/drawing/2014/main" id="{2BC53863-6011-C5DC-A2AC-0B4F5C1ABA81}"/>
              </a:ext>
            </a:extLst>
          </p:cNvPr>
          <p:cNvPicPr>
            <a:picLocks noChangeAspect="1"/>
          </p:cNvPicPr>
          <p:nvPr/>
        </p:nvPicPr>
        <p:blipFill>
          <a:blip r:embed="rId4"/>
          <a:stretch>
            <a:fillRect/>
          </a:stretch>
        </p:blipFill>
        <p:spPr>
          <a:xfrm>
            <a:off x="10947636" y="148546"/>
            <a:ext cx="1120237" cy="693480"/>
          </a:xfrm>
          <a:prstGeom prst="rect">
            <a:avLst/>
          </a:prstGeom>
        </p:spPr>
      </p:pic>
    </p:spTree>
    <p:extLst>
      <p:ext uri="{BB962C8B-B14F-4D97-AF65-F5344CB8AC3E}">
        <p14:creationId xmlns:p14="http://schemas.microsoft.com/office/powerpoint/2010/main" val="776134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B479E2D2-7BAD-4A63-8B83-8174FB5A3F8A}"/>
              </a:ext>
            </a:extLst>
          </p:cNvPr>
          <p:cNvSpPr>
            <a:spLocks noGrp="1"/>
          </p:cNvSpPr>
          <p:nvPr>
            <p:ph type="title"/>
          </p:nvPr>
        </p:nvSpPr>
        <p:spPr>
          <a:xfrm>
            <a:off x="250480" y="495286"/>
            <a:ext cx="11777121" cy="712735"/>
          </a:xfrm>
        </p:spPr>
        <p:txBody>
          <a:bodyPr>
            <a:noAutofit/>
          </a:bodyPr>
          <a:lstStyle/>
          <a:p>
            <a:r>
              <a:rPr lang="en-US" sz="4000" dirty="0">
                <a:solidFill>
                  <a:srgbClr val="FF0000"/>
                </a:solidFill>
                <a:latin typeface="Arial" panose="020B0604020202020204" pitchFamily="34" charset="0"/>
                <a:cs typeface="Arial" panose="020B0604020202020204" pitchFamily="34" charset="0"/>
              </a:rPr>
              <a:t>Full Containment Storage Tank (Roof Penetrations)</a:t>
            </a:r>
          </a:p>
        </p:txBody>
      </p:sp>
      <p:sp>
        <p:nvSpPr>
          <p:cNvPr id="120" name="Text Placeholder 25">
            <a:extLst>
              <a:ext uri="{FF2B5EF4-FFF2-40B4-BE49-F238E27FC236}">
                <a16:creationId xmlns:a16="http://schemas.microsoft.com/office/drawing/2014/main" id="{E0B4EFC4-87AB-43D9-84CB-2CBCBEEECB17}"/>
              </a:ext>
            </a:extLst>
          </p:cNvPr>
          <p:cNvSpPr txBox="1">
            <a:spLocks/>
          </p:cNvSpPr>
          <p:nvPr/>
        </p:nvSpPr>
        <p:spPr>
          <a:xfrm>
            <a:off x="5686144" y="1232942"/>
            <a:ext cx="2559921" cy="2125051"/>
          </a:xfrm>
          <a:prstGeom prst="rect">
            <a:avLst/>
          </a:prstGeom>
        </p:spPr>
        <p:txBody>
          <a:bodyPr/>
          <a:lstStyle>
            <a:lvl1pPr marL="0" indent="0" algn="l" rtl="0" eaLnBrk="1" fontAlgn="base" hangingPunct="1">
              <a:lnSpc>
                <a:spcPct val="100000"/>
              </a:lnSpc>
              <a:spcBef>
                <a:spcPct val="20000"/>
              </a:spcBef>
              <a:spcAft>
                <a:spcPts val="600"/>
              </a:spcAft>
              <a:buClr>
                <a:schemeClr val="tx1"/>
              </a:buClr>
              <a:buFontTx/>
              <a:buNone/>
              <a:defRPr sz="18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285750" indent="-285750">
              <a:spcBef>
                <a:spcPts val="1000"/>
              </a:spcBef>
              <a:spcAft>
                <a:spcPts val="1000"/>
              </a:spcAft>
              <a:buFont typeface="Arial" panose="020B0604020202020204" pitchFamily="34" charset="0"/>
              <a:buChar char="•"/>
            </a:pPr>
            <a:r>
              <a:rPr lang="en-GB" sz="1600" kern="0" dirty="0"/>
              <a:t>Pumps are contained inside columns inside the tank and cooled by the liquid in the tank</a:t>
            </a:r>
          </a:p>
        </p:txBody>
      </p:sp>
      <p:pic>
        <p:nvPicPr>
          <p:cNvPr id="131" name="870E48CC-0BF5-4588-A428-DD0ECDDB0A79" descr="8E6D86F6-3C34-4E58-B0C8-9E029858852B">
            <a:extLst>
              <a:ext uri="{FF2B5EF4-FFF2-40B4-BE49-F238E27FC236}">
                <a16:creationId xmlns:a16="http://schemas.microsoft.com/office/drawing/2014/main" id="{64C82F77-608C-4525-84FF-1875244C57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79" t="13189" r="6525" b="13189"/>
          <a:stretch/>
        </p:blipFill>
        <p:spPr bwMode="auto">
          <a:xfrm>
            <a:off x="231793" y="2063334"/>
            <a:ext cx="5396813" cy="3902882"/>
          </a:xfrm>
          <a:prstGeom prst="roundRect">
            <a:avLst>
              <a:gd name="adj" fmla="val 817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a:extLst>
              <a:ext uri="{FF2B5EF4-FFF2-40B4-BE49-F238E27FC236}">
                <a16:creationId xmlns:a16="http://schemas.microsoft.com/office/drawing/2014/main" id="{025619BE-7C2E-4FF0-87B4-EF7E6DC44430}"/>
              </a:ext>
            </a:extLst>
          </p:cNvPr>
          <p:cNvSpPr txBox="1">
            <a:spLocks/>
          </p:cNvSpPr>
          <p:nvPr/>
        </p:nvSpPr>
        <p:spPr>
          <a:xfrm>
            <a:off x="1899752" y="6554105"/>
            <a:ext cx="5818762" cy="314391"/>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0" indent="0">
              <a:spcBef>
                <a:spcPts val="0"/>
              </a:spcBef>
              <a:spcAft>
                <a:spcPts val="0"/>
              </a:spcAft>
              <a:buNone/>
            </a:pPr>
            <a:r>
              <a:rPr lang="en-GB" sz="900" kern="0" dirty="0">
                <a:solidFill>
                  <a:schemeClr val="bg1">
                    <a:lumMod val="65000"/>
                  </a:schemeClr>
                </a:solidFill>
              </a:rPr>
              <a:t>Images from TGE archive </a:t>
            </a:r>
          </a:p>
          <a:p>
            <a:pPr marL="0" indent="0">
              <a:spcBef>
                <a:spcPts val="0"/>
              </a:spcBef>
              <a:spcAft>
                <a:spcPts val="0"/>
              </a:spcAft>
              <a:buNone/>
            </a:pPr>
            <a:endParaRPr lang="en-GB" sz="900" kern="0" dirty="0">
              <a:solidFill>
                <a:schemeClr val="bg1">
                  <a:lumMod val="65000"/>
                </a:schemeClr>
              </a:solidFill>
            </a:endParaRPr>
          </a:p>
          <a:p>
            <a:pPr marL="0" indent="0">
              <a:spcBef>
                <a:spcPts val="0"/>
              </a:spcBef>
              <a:spcAft>
                <a:spcPts val="0"/>
              </a:spcAft>
              <a:buNone/>
            </a:pPr>
            <a:endParaRPr lang="en-GB" sz="900" kern="0" dirty="0">
              <a:solidFill>
                <a:schemeClr val="bg1">
                  <a:lumMod val="65000"/>
                </a:schemeClr>
              </a:solidFill>
            </a:endParaRPr>
          </a:p>
        </p:txBody>
      </p:sp>
      <p:sp>
        <p:nvSpPr>
          <p:cNvPr id="15" name="Text Placeholder 2">
            <a:extLst>
              <a:ext uri="{FF2B5EF4-FFF2-40B4-BE49-F238E27FC236}">
                <a16:creationId xmlns:a16="http://schemas.microsoft.com/office/drawing/2014/main" id="{1D599144-11C5-4C46-BA6A-3221CAE85BD6}"/>
              </a:ext>
            </a:extLst>
          </p:cNvPr>
          <p:cNvSpPr txBox="1">
            <a:spLocks/>
          </p:cNvSpPr>
          <p:nvPr/>
        </p:nvSpPr>
        <p:spPr>
          <a:xfrm>
            <a:off x="250480" y="2208714"/>
            <a:ext cx="1649272" cy="333520"/>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0" indent="0">
              <a:spcBef>
                <a:spcPts val="0"/>
              </a:spcBef>
              <a:spcAft>
                <a:spcPts val="0"/>
              </a:spcAft>
              <a:buNone/>
            </a:pPr>
            <a:r>
              <a:rPr lang="en-GB" sz="1400" b="1" kern="0" dirty="0">
                <a:solidFill>
                  <a:schemeClr val="tx1"/>
                </a:solidFill>
              </a:rPr>
              <a:t>In-Tank Pump</a:t>
            </a:r>
          </a:p>
        </p:txBody>
      </p:sp>
      <p:pic>
        <p:nvPicPr>
          <p:cNvPr id="2" name="Picture 1">
            <a:extLst>
              <a:ext uri="{FF2B5EF4-FFF2-40B4-BE49-F238E27FC236}">
                <a16:creationId xmlns:a16="http://schemas.microsoft.com/office/drawing/2014/main" id="{B01A11BA-1A49-EDC7-CA9F-ADDC593EF1B7}"/>
              </a:ext>
            </a:extLst>
          </p:cNvPr>
          <p:cNvPicPr>
            <a:picLocks noChangeAspect="1"/>
          </p:cNvPicPr>
          <p:nvPr/>
        </p:nvPicPr>
        <p:blipFill>
          <a:blip r:embed="rId4"/>
          <a:stretch>
            <a:fillRect/>
          </a:stretch>
        </p:blipFill>
        <p:spPr>
          <a:xfrm>
            <a:off x="5715732" y="2375474"/>
            <a:ext cx="2536003" cy="3723269"/>
          </a:xfrm>
          <a:prstGeom prst="rect">
            <a:avLst/>
          </a:prstGeom>
        </p:spPr>
      </p:pic>
      <p:pic>
        <p:nvPicPr>
          <p:cNvPr id="3" name="Picture 2">
            <a:extLst>
              <a:ext uri="{FF2B5EF4-FFF2-40B4-BE49-F238E27FC236}">
                <a16:creationId xmlns:a16="http://schemas.microsoft.com/office/drawing/2014/main" id="{4C5399FA-964B-A189-0237-8B81B3BD3BA2}"/>
              </a:ext>
            </a:extLst>
          </p:cNvPr>
          <p:cNvPicPr>
            <a:picLocks noChangeAspect="1"/>
          </p:cNvPicPr>
          <p:nvPr/>
        </p:nvPicPr>
        <p:blipFill>
          <a:blip r:embed="rId5"/>
          <a:stretch>
            <a:fillRect/>
          </a:stretch>
        </p:blipFill>
        <p:spPr>
          <a:xfrm>
            <a:off x="8331373" y="2682551"/>
            <a:ext cx="3696228" cy="2876914"/>
          </a:xfrm>
          <a:prstGeom prst="rect">
            <a:avLst/>
          </a:prstGeom>
        </p:spPr>
      </p:pic>
      <p:sp>
        <p:nvSpPr>
          <p:cNvPr id="5" name="TextBox 4">
            <a:extLst>
              <a:ext uri="{FF2B5EF4-FFF2-40B4-BE49-F238E27FC236}">
                <a16:creationId xmlns:a16="http://schemas.microsoft.com/office/drawing/2014/main" id="{29982BCD-D8B0-F7A6-B809-85E621EBC1D8}"/>
              </a:ext>
            </a:extLst>
          </p:cNvPr>
          <p:cNvSpPr txBox="1"/>
          <p:nvPr/>
        </p:nvSpPr>
        <p:spPr>
          <a:xfrm>
            <a:off x="430032" y="1312512"/>
            <a:ext cx="4493660" cy="584775"/>
          </a:xfrm>
          <a:prstGeom prst="rect">
            <a:avLst/>
          </a:prstGeom>
          <a:noFill/>
        </p:spPr>
        <p:txBody>
          <a:bodyPr wrap="square">
            <a:spAutoFit/>
          </a:bodyPr>
          <a:lstStyle/>
          <a:p>
            <a:pPr marL="285750" indent="-285750">
              <a:spcBef>
                <a:spcPts val="1000"/>
              </a:spcBef>
              <a:spcAft>
                <a:spcPts val="1000"/>
              </a:spcAft>
              <a:buFont typeface="Arial" panose="020B0604020202020204" pitchFamily="34" charset="0"/>
              <a:buChar char="•"/>
            </a:pPr>
            <a:r>
              <a:rPr lang="en-US" sz="1600" kern="0" dirty="0">
                <a:latin typeface="Tahoma" panose="020B0604030504040204" pitchFamily="34" charset="0"/>
                <a:ea typeface="Tahoma" panose="020B0604030504040204" pitchFamily="34" charset="0"/>
                <a:cs typeface="Tahoma" panose="020B0604030504040204" pitchFamily="34" charset="0"/>
              </a:rPr>
              <a:t>Use of in-tank pump installed in pump column eliminates bottom penetration</a:t>
            </a:r>
          </a:p>
        </p:txBody>
      </p:sp>
      <p:sp>
        <p:nvSpPr>
          <p:cNvPr id="9" name="TextBox 8">
            <a:extLst>
              <a:ext uri="{FF2B5EF4-FFF2-40B4-BE49-F238E27FC236}">
                <a16:creationId xmlns:a16="http://schemas.microsoft.com/office/drawing/2014/main" id="{5B09213B-15C3-0A7C-8643-AB97A0C06485}"/>
              </a:ext>
            </a:extLst>
          </p:cNvPr>
          <p:cNvSpPr txBox="1"/>
          <p:nvPr/>
        </p:nvSpPr>
        <p:spPr>
          <a:xfrm>
            <a:off x="8490029" y="1208021"/>
            <a:ext cx="3378915" cy="1323439"/>
          </a:xfrm>
          <a:prstGeom prst="rect">
            <a:avLst/>
          </a:prstGeom>
          <a:noFill/>
        </p:spPr>
        <p:txBody>
          <a:bodyPr wrap="square">
            <a:spAutoFit/>
          </a:bodyPr>
          <a:lstStyle/>
          <a:p>
            <a:pPr marL="285750" indent="-285750">
              <a:spcBef>
                <a:spcPts val="1000"/>
              </a:spcBef>
              <a:spcAft>
                <a:spcPts val="1000"/>
              </a:spcAft>
              <a:buFont typeface="Arial" panose="020B0604020202020204" pitchFamily="34" charset="0"/>
              <a:buChar char="•"/>
            </a:pPr>
            <a:r>
              <a:rPr lang="en-GB" sz="1600" kern="0" dirty="0">
                <a:latin typeface="Tahoma" panose="020B0604030504040204" pitchFamily="34" charset="0"/>
                <a:ea typeface="Tahoma" panose="020B0604030504040204" pitchFamily="34" charset="0"/>
                <a:cs typeface="Tahoma" panose="020B0604030504040204" pitchFamily="34" charset="0"/>
              </a:rPr>
              <a:t>Foot valve creates a vapour seal allowing pumps to be extracted (by crane or hoist) or maintained without having to remove the contents of the tank</a:t>
            </a:r>
          </a:p>
        </p:txBody>
      </p:sp>
      <p:pic>
        <p:nvPicPr>
          <p:cNvPr id="4" name="Picture 3">
            <a:extLst>
              <a:ext uri="{FF2B5EF4-FFF2-40B4-BE49-F238E27FC236}">
                <a16:creationId xmlns:a16="http://schemas.microsoft.com/office/drawing/2014/main" id="{1F7F8667-6FCA-17F5-B914-3E540C5C96F7}"/>
              </a:ext>
            </a:extLst>
          </p:cNvPr>
          <p:cNvPicPr>
            <a:picLocks noChangeAspect="1"/>
          </p:cNvPicPr>
          <p:nvPr/>
        </p:nvPicPr>
        <p:blipFill>
          <a:blip r:embed="rId6"/>
          <a:stretch>
            <a:fillRect/>
          </a:stretch>
        </p:blipFill>
        <p:spPr>
          <a:xfrm>
            <a:off x="4249014" y="6110190"/>
            <a:ext cx="1120237" cy="693480"/>
          </a:xfrm>
          <a:prstGeom prst="rect">
            <a:avLst/>
          </a:prstGeom>
        </p:spPr>
      </p:pic>
    </p:spTree>
    <p:extLst>
      <p:ext uri="{BB962C8B-B14F-4D97-AF65-F5344CB8AC3E}">
        <p14:creationId xmlns:p14="http://schemas.microsoft.com/office/powerpoint/2010/main" val="1582682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B479E2D2-7BAD-4A63-8B83-8174FB5A3F8A}"/>
              </a:ext>
            </a:extLst>
          </p:cNvPr>
          <p:cNvSpPr>
            <a:spLocks noGrp="1"/>
          </p:cNvSpPr>
          <p:nvPr>
            <p:ph type="title"/>
          </p:nvPr>
        </p:nvSpPr>
        <p:spPr/>
        <p:txBody>
          <a:bodyPr>
            <a:normAutofit/>
          </a:bodyPr>
          <a:lstStyle/>
          <a:p>
            <a:r>
              <a:rPr lang="en-US" sz="4000" dirty="0">
                <a:solidFill>
                  <a:srgbClr val="D86018"/>
                </a:solidFill>
                <a:latin typeface="Arial" panose="020B0604020202020204" pitchFamily="34" charset="0"/>
                <a:cs typeface="Arial" panose="020B0604020202020204" pitchFamily="34" charset="0"/>
              </a:rPr>
              <a:t>Agenda</a:t>
            </a:r>
          </a:p>
        </p:txBody>
      </p:sp>
      <p:sp>
        <p:nvSpPr>
          <p:cNvPr id="26" name="Text Placeholder 25">
            <a:extLst>
              <a:ext uri="{FF2B5EF4-FFF2-40B4-BE49-F238E27FC236}">
                <a16:creationId xmlns:a16="http://schemas.microsoft.com/office/drawing/2014/main" id="{16512FB3-23AC-4B67-AB47-A714DEF28848}"/>
              </a:ext>
            </a:extLst>
          </p:cNvPr>
          <p:cNvSpPr>
            <a:spLocks noGrp="1"/>
          </p:cNvSpPr>
          <p:nvPr>
            <p:ph type="body" sz="quarter" idx="10"/>
          </p:nvPr>
        </p:nvSpPr>
        <p:spPr/>
        <p:txBody>
          <a:bodyPr/>
          <a:lstStyle/>
          <a:p>
            <a:pPr marL="285750" indent="-285750">
              <a:spcBef>
                <a:spcPts val="1200"/>
              </a:spcBef>
              <a:buFont typeface="Arial" panose="020B0604020202020204" pitchFamily="34" charset="0"/>
              <a:buChar char="•"/>
            </a:pPr>
            <a:r>
              <a:rPr lang="en-US" dirty="0"/>
              <a:t>Introduction to TGE</a:t>
            </a:r>
          </a:p>
          <a:p>
            <a:pPr marL="285750" indent="-285750">
              <a:spcBef>
                <a:spcPts val="1200"/>
              </a:spcBef>
              <a:buFont typeface="Arial" panose="020B0604020202020204" pitchFamily="34" charset="0"/>
              <a:buChar char="•"/>
            </a:pPr>
            <a:r>
              <a:rPr lang="en-US" dirty="0"/>
              <a:t>Business Case for Green Ammonia as a Fuel and Energy Vector</a:t>
            </a:r>
          </a:p>
          <a:p>
            <a:pPr marL="285750" indent="-285750">
              <a:spcBef>
                <a:spcPts val="1200"/>
              </a:spcBef>
              <a:buFont typeface="Arial" panose="020B0604020202020204" pitchFamily="34" charset="0"/>
              <a:buChar char="•"/>
            </a:pPr>
            <a:r>
              <a:rPr lang="en-US" dirty="0"/>
              <a:t>Challenges of Ammonia Storage &amp; Handling</a:t>
            </a:r>
          </a:p>
          <a:p>
            <a:pPr marL="285750" indent="-285750">
              <a:spcBef>
                <a:spcPts val="1200"/>
              </a:spcBef>
              <a:buFont typeface="Arial" panose="020B0604020202020204" pitchFamily="34" charset="0"/>
              <a:buChar char="•"/>
            </a:pPr>
            <a:r>
              <a:rPr lang="en-GB" dirty="0"/>
              <a:t>Ammonia Storage Tank Process Safety Design Improvements</a:t>
            </a:r>
          </a:p>
          <a:p>
            <a:pPr marL="285750" indent="-285750">
              <a:spcBef>
                <a:spcPts val="1200"/>
              </a:spcBef>
              <a:buFont typeface="Arial" panose="020B0604020202020204" pitchFamily="34" charset="0"/>
              <a:buChar char="•"/>
            </a:pPr>
            <a:r>
              <a:rPr lang="en-US" dirty="0"/>
              <a:t>Ammonia Storage Terminal Design</a:t>
            </a:r>
          </a:p>
          <a:p>
            <a:pPr marL="285750" indent="-285750">
              <a:spcBef>
                <a:spcPts val="1200"/>
              </a:spcBef>
              <a:buFont typeface="Arial" panose="020B0604020202020204" pitchFamily="34" charset="0"/>
              <a:buChar char="•"/>
            </a:pPr>
            <a:r>
              <a:rPr lang="en-US" dirty="0"/>
              <a:t>Process Safety Considerations</a:t>
            </a:r>
          </a:p>
          <a:p>
            <a:pPr marL="285750" indent="-285750">
              <a:spcBef>
                <a:spcPts val="1200"/>
              </a:spcBef>
              <a:buFont typeface="Arial" panose="020B0604020202020204" pitchFamily="34" charset="0"/>
              <a:buChar char="•"/>
            </a:pPr>
            <a:r>
              <a:rPr lang="en-US" dirty="0"/>
              <a:t>Conclusions</a:t>
            </a:r>
          </a:p>
          <a:p>
            <a:pPr marL="285750" indent="-285750">
              <a:spcBef>
                <a:spcPts val="1200"/>
              </a:spcBef>
              <a:buFont typeface="Arial" panose="020B0604020202020204" pitchFamily="34" charset="0"/>
              <a:buChar char="•"/>
            </a:pPr>
            <a:endParaRPr lang="en-US" dirty="0"/>
          </a:p>
          <a:p>
            <a:pPr marL="285750" indent="-285750">
              <a:spcBef>
                <a:spcPts val="1200"/>
              </a:spcBef>
              <a:buFont typeface="Arial" panose="020B0604020202020204" pitchFamily="34" charset="0"/>
              <a:buChar char="•"/>
            </a:pPr>
            <a:endParaRPr lang="en-US" dirty="0"/>
          </a:p>
          <a:p>
            <a:pPr marL="285750" indent="-285750">
              <a:spcBef>
                <a:spcPts val="1200"/>
              </a:spcBef>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14B233C3-59B1-F3F2-56F4-8F6E584E7A14}"/>
              </a:ext>
            </a:extLst>
          </p:cNvPr>
          <p:cNvPicPr>
            <a:picLocks noChangeAspect="1"/>
          </p:cNvPicPr>
          <p:nvPr/>
        </p:nvPicPr>
        <p:blipFill>
          <a:blip r:embed="rId3"/>
          <a:stretch>
            <a:fillRect/>
          </a:stretch>
        </p:blipFill>
        <p:spPr>
          <a:xfrm>
            <a:off x="10947636" y="148546"/>
            <a:ext cx="1120237" cy="693480"/>
          </a:xfrm>
          <a:prstGeom prst="rect">
            <a:avLst/>
          </a:prstGeom>
        </p:spPr>
      </p:pic>
    </p:spTree>
    <p:extLst>
      <p:ext uri="{BB962C8B-B14F-4D97-AF65-F5344CB8AC3E}">
        <p14:creationId xmlns:p14="http://schemas.microsoft.com/office/powerpoint/2010/main" val="3711989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B479E2D2-7BAD-4A63-8B83-8174FB5A3F8A}"/>
              </a:ext>
            </a:extLst>
          </p:cNvPr>
          <p:cNvSpPr>
            <a:spLocks noGrp="1"/>
          </p:cNvSpPr>
          <p:nvPr>
            <p:ph type="title"/>
          </p:nvPr>
        </p:nvSpPr>
        <p:spPr>
          <a:xfrm>
            <a:off x="430033" y="342886"/>
            <a:ext cx="11251894" cy="712735"/>
          </a:xfrm>
        </p:spPr>
        <p:txBody>
          <a:bodyPr>
            <a:normAutofit/>
          </a:bodyPr>
          <a:lstStyle/>
          <a:p>
            <a:r>
              <a:rPr lang="en-US" sz="3600" dirty="0">
                <a:solidFill>
                  <a:srgbClr val="FF0000"/>
                </a:solidFill>
                <a:latin typeface="Arial" panose="020B0604020202020204" pitchFamily="34" charset="0"/>
                <a:cs typeface="Arial" panose="020B0604020202020204" pitchFamily="34" charset="0"/>
              </a:rPr>
              <a:t>Construction of a Cryogenic Storage Tank</a:t>
            </a:r>
          </a:p>
        </p:txBody>
      </p:sp>
      <p:pic>
        <p:nvPicPr>
          <p:cNvPr id="8" name="Picture 7">
            <a:extLst>
              <a:ext uri="{FF2B5EF4-FFF2-40B4-BE49-F238E27FC236}">
                <a16:creationId xmlns:a16="http://schemas.microsoft.com/office/drawing/2014/main" id="{9C97AB5C-1E69-0C8A-5448-AC751561B928}"/>
              </a:ext>
            </a:extLst>
          </p:cNvPr>
          <p:cNvPicPr>
            <a:picLocks noChangeAspect="1"/>
          </p:cNvPicPr>
          <p:nvPr/>
        </p:nvPicPr>
        <p:blipFill>
          <a:blip r:embed="rId3"/>
          <a:stretch>
            <a:fillRect/>
          </a:stretch>
        </p:blipFill>
        <p:spPr>
          <a:xfrm>
            <a:off x="130335" y="3497917"/>
            <a:ext cx="3890092" cy="2316008"/>
          </a:xfrm>
          <a:prstGeom prst="rect">
            <a:avLst/>
          </a:prstGeom>
        </p:spPr>
      </p:pic>
      <p:pic>
        <p:nvPicPr>
          <p:cNvPr id="10" name="Picture 9">
            <a:extLst>
              <a:ext uri="{FF2B5EF4-FFF2-40B4-BE49-F238E27FC236}">
                <a16:creationId xmlns:a16="http://schemas.microsoft.com/office/drawing/2014/main" id="{FF1706A7-9B1C-5877-B27D-9A8DA06854DD}"/>
              </a:ext>
            </a:extLst>
          </p:cNvPr>
          <p:cNvPicPr>
            <a:picLocks noChangeAspect="1"/>
          </p:cNvPicPr>
          <p:nvPr/>
        </p:nvPicPr>
        <p:blipFill>
          <a:blip r:embed="rId4"/>
          <a:stretch>
            <a:fillRect/>
          </a:stretch>
        </p:blipFill>
        <p:spPr>
          <a:xfrm>
            <a:off x="8050440" y="3530400"/>
            <a:ext cx="3989160" cy="2289881"/>
          </a:xfrm>
          <a:prstGeom prst="rect">
            <a:avLst/>
          </a:prstGeom>
        </p:spPr>
      </p:pic>
      <p:pic>
        <p:nvPicPr>
          <p:cNvPr id="14" name="Picture 13">
            <a:extLst>
              <a:ext uri="{FF2B5EF4-FFF2-40B4-BE49-F238E27FC236}">
                <a16:creationId xmlns:a16="http://schemas.microsoft.com/office/drawing/2014/main" id="{4AEDBE38-071A-2A63-EDF2-2A61E2A1C7DE}"/>
              </a:ext>
            </a:extLst>
          </p:cNvPr>
          <p:cNvPicPr>
            <a:picLocks noChangeAspect="1"/>
          </p:cNvPicPr>
          <p:nvPr/>
        </p:nvPicPr>
        <p:blipFill>
          <a:blip r:embed="rId5"/>
          <a:stretch>
            <a:fillRect/>
          </a:stretch>
        </p:blipFill>
        <p:spPr>
          <a:xfrm>
            <a:off x="3764322" y="1218616"/>
            <a:ext cx="4479321" cy="2210384"/>
          </a:xfrm>
          <a:prstGeom prst="rect">
            <a:avLst/>
          </a:prstGeom>
        </p:spPr>
      </p:pic>
      <p:pic>
        <p:nvPicPr>
          <p:cNvPr id="18" name="Picture 17">
            <a:extLst>
              <a:ext uri="{FF2B5EF4-FFF2-40B4-BE49-F238E27FC236}">
                <a16:creationId xmlns:a16="http://schemas.microsoft.com/office/drawing/2014/main" id="{D4DA48A2-1E4A-16F0-4445-2D54A24A2B61}"/>
              </a:ext>
            </a:extLst>
          </p:cNvPr>
          <p:cNvPicPr>
            <a:picLocks noChangeAspect="1"/>
          </p:cNvPicPr>
          <p:nvPr/>
        </p:nvPicPr>
        <p:blipFill>
          <a:blip r:embed="rId6"/>
          <a:stretch>
            <a:fillRect/>
          </a:stretch>
        </p:blipFill>
        <p:spPr>
          <a:xfrm>
            <a:off x="4165451" y="3617416"/>
            <a:ext cx="3781057" cy="2210384"/>
          </a:xfrm>
          <a:prstGeom prst="rect">
            <a:avLst/>
          </a:prstGeom>
        </p:spPr>
      </p:pic>
      <p:sp>
        <p:nvSpPr>
          <p:cNvPr id="2" name="Text Placeholder 2">
            <a:extLst>
              <a:ext uri="{FF2B5EF4-FFF2-40B4-BE49-F238E27FC236}">
                <a16:creationId xmlns:a16="http://schemas.microsoft.com/office/drawing/2014/main" id="{5D361CBC-D11F-C8D6-2376-92CCEF793BE4}"/>
              </a:ext>
            </a:extLst>
          </p:cNvPr>
          <p:cNvSpPr txBox="1">
            <a:spLocks/>
          </p:cNvSpPr>
          <p:nvPr/>
        </p:nvSpPr>
        <p:spPr>
          <a:xfrm>
            <a:off x="3937456" y="6554105"/>
            <a:ext cx="3781058" cy="314391"/>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0" indent="0">
              <a:spcBef>
                <a:spcPts val="0"/>
              </a:spcBef>
              <a:spcAft>
                <a:spcPts val="0"/>
              </a:spcAft>
              <a:buNone/>
            </a:pPr>
            <a:r>
              <a:rPr lang="en-GB" sz="900" kern="0" dirty="0">
                <a:solidFill>
                  <a:schemeClr val="bg1">
                    <a:lumMod val="65000"/>
                  </a:schemeClr>
                </a:solidFill>
              </a:rPr>
              <a:t>Images from TGE Archive </a:t>
            </a:r>
          </a:p>
          <a:p>
            <a:pPr marL="0" indent="0">
              <a:spcBef>
                <a:spcPts val="0"/>
              </a:spcBef>
              <a:spcAft>
                <a:spcPts val="0"/>
              </a:spcAft>
              <a:buNone/>
            </a:pPr>
            <a:endParaRPr lang="en-GB" sz="900" kern="0" dirty="0">
              <a:solidFill>
                <a:schemeClr val="bg1">
                  <a:lumMod val="65000"/>
                </a:schemeClr>
              </a:solidFill>
            </a:endParaRPr>
          </a:p>
        </p:txBody>
      </p:sp>
      <p:pic>
        <p:nvPicPr>
          <p:cNvPr id="4" name="Picture 3">
            <a:extLst>
              <a:ext uri="{FF2B5EF4-FFF2-40B4-BE49-F238E27FC236}">
                <a16:creationId xmlns:a16="http://schemas.microsoft.com/office/drawing/2014/main" id="{EF992ADC-A213-7214-C7E6-B54386B81D6E}"/>
              </a:ext>
            </a:extLst>
          </p:cNvPr>
          <p:cNvPicPr>
            <a:picLocks noChangeAspect="1"/>
          </p:cNvPicPr>
          <p:nvPr/>
        </p:nvPicPr>
        <p:blipFill>
          <a:blip r:embed="rId7"/>
          <a:stretch>
            <a:fillRect/>
          </a:stretch>
        </p:blipFill>
        <p:spPr>
          <a:xfrm>
            <a:off x="8505477" y="1218616"/>
            <a:ext cx="3350298" cy="2181790"/>
          </a:xfrm>
          <a:prstGeom prst="rect">
            <a:avLst/>
          </a:prstGeom>
        </p:spPr>
      </p:pic>
      <p:pic>
        <p:nvPicPr>
          <p:cNvPr id="6" name="Picture 5">
            <a:extLst>
              <a:ext uri="{FF2B5EF4-FFF2-40B4-BE49-F238E27FC236}">
                <a16:creationId xmlns:a16="http://schemas.microsoft.com/office/drawing/2014/main" id="{EC2E3D5E-3664-EF81-9A83-8308B8492CAC}"/>
              </a:ext>
            </a:extLst>
          </p:cNvPr>
          <p:cNvPicPr>
            <a:picLocks noChangeAspect="1"/>
          </p:cNvPicPr>
          <p:nvPr/>
        </p:nvPicPr>
        <p:blipFill>
          <a:blip r:embed="rId8"/>
          <a:stretch>
            <a:fillRect/>
          </a:stretch>
        </p:blipFill>
        <p:spPr>
          <a:xfrm>
            <a:off x="341628" y="1218616"/>
            <a:ext cx="3196097" cy="2210384"/>
          </a:xfrm>
          <a:prstGeom prst="rect">
            <a:avLst/>
          </a:prstGeom>
        </p:spPr>
      </p:pic>
      <p:sp>
        <p:nvSpPr>
          <p:cNvPr id="7" name="Text Placeholder 2">
            <a:extLst>
              <a:ext uri="{FF2B5EF4-FFF2-40B4-BE49-F238E27FC236}">
                <a16:creationId xmlns:a16="http://schemas.microsoft.com/office/drawing/2014/main" id="{3B58C00E-57D0-0DA5-3041-119F73D64D16}"/>
              </a:ext>
            </a:extLst>
          </p:cNvPr>
          <p:cNvSpPr txBox="1">
            <a:spLocks/>
          </p:cNvSpPr>
          <p:nvPr/>
        </p:nvSpPr>
        <p:spPr>
          <a:xfrm>
            <a:off x="867267" y="913447"/>
            <a:ext cx="2460358" cy="333520"/>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0" indent="0">
              <a:spcBef>
                <a:spcPts val="0"/>
              </a:spcBef>
              <a:spcAft>
                <a:spcPts val="0"/>
              </a:spcAft>
              <a:buNone/>
            </a:pPr>
            <a:r>
              <a:rPr lang="en-GB" sz="1400" b="1" kern="0" dirty="0">
                <a:solidFill>
                  <a:schemeClr val="tx1"/>
                </a:solidFill>
              </a:rPr>
              <a:t>Concrete foundations</a:t>
            </a:r>
          </a:p>
        </p:txBody>
      </p:sp>
      <p:sp>
        <p:nvSpPr>
          <p:cNvPr id="9" name="Text Placeholder 2">
            <a:extLst>
              <a:ext uri="{FF2B5EF4-FFF2-40B4-BE49-F238E27FC236}">
                <a16:creationId xmlns:a16="http://schemas.microsoft.com/office/drawing/2014/main" id="{A3EB2B47-569E-0F7D-C82D-4EF45AD204B5}"/>
              </a:ext>
            </a:extLst>
          </p:cNvPr>
          <p:cNvSpPr txBox="1">
            <a:spLocks/>
          </p:cNvSpPr>
          <p:nvPr/>
        </p:nvSpPr>
        <p:spPr>
          <a:xfrm>
            <a:off x="4809133" y="929247"/>
            <a:ext cx="2987039" cy="333520"/>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0" indent="0">
              <a:spcBef>
                <a:spcPts val="0"/>
              </a:spcBef>
              <a:spcAft>
                <a:spcPts val="0"/>
              </a:spcAft>
              <a:buNone/>
            </a:pPr>
            <a:r>
              <a:rPr lang="en-GB" sz="1400" b="1" kern="0" dirty="0">
                <a:solidFill>
                  <a:schemeClr val="tx1"/>
                </a:solidFill>
              </a:rPr>
              <a:t>Construction of the outer wall</a:t>
            </a:r>
          </a:p>
        </p:txBody>
      </p:sp>
      <p:sp>
        <p:nvSpPr>
          <p:cNvPr id="11" name="Text Placeholder 2">
            <a:extLst>
              <a:ext uri="{FF2B5EF4-FFF2-40B4-BE49-F238E27FC236}">
                <a16:creationId xmlns:a16="http://schemas.microsoft.com/office/drawing/2014/main" id="{8452E131-3287-E774-6363-F82DFE9EBB45}"/>
              </a:ext>
            </a:extLst>
          </p:cNvPr>
          <p:cNvSpPr txBox="1">
            <a:spLocks/>
          </p:cNvSpPr>
          <p:nvPr/>
        </p:nvSpPr>
        <p:spPr>
          <a:xfrm>
            <a:off x="5090449" y="5866737"/>
            <a:ext cx="1827066" cy="333520"/>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0" indent="0">
              <a:spcBef>
                <a:spcPts val="0"/>
              </a:spcBef>
              <a:spcAft>
                <a:spcPts val="0"/>
              </a:spcAft>
              <a:buNone/>
            </a:pPr>
            <a:r>
              <a:rPr lang="en-GB" sz="1400" b="1" kern="0" dirty="0">
                <a:solidFill>
                  <a:schemeClr val="tx1"/>
                </a:solidFill>
              </a:rPr>
              <a:t>Suspended deck</a:t>
            </a:r>
          </a:p>
        </p:txBody>
      </p:sp>
      <p:sp>
        <p:nvSpPr>
          <p:cNvPr id="12" name="Text Placeholder 2">
            <a:extLst>
              <a:ext uri="{FF2B5EF4-FFF2-40B4-BE49-F238E27FC236}">
                <a16:creationId xmlns:a16="http://schemas.microsoft.com/office/drawing/2014/main" id="{A02F7A03-AFB5-5494-28F7-A4E96095A02C}"/>
              </a:ext>
            </a:extLst>
          </p:cNvPr>
          <p:cNvSpPr txBox="1">
            <a:spLocks/>
          </p:cNvSpPr>
          <p:nvPr/>
        </p:nvSpPr>
        <p:spPr>
          <a:xfrm>
            <a:off x="8691115" y="905371"/>
            <a:ext cx="2814349" cy="333520"/>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0" indent="0">
              <a:spcBef>
                <a:spcPts val="0"/>
              </a:spcBef>
              <a:spcAft>
                <a:spcPts val="0"/>
              </a:spcAft>
              <a:buNone/>
            </a:pPr>
            <a:r>
              <a:rPr lang="en-GB" sz="1400" b="1" kern="0" dirty="0">
                <a:solidFill>
                  <a:schemeClr val="tx1"/>
                </a:solidFill>
              </a:rPr>
              <a:t>Preparing to air lift the roof</a:t>
            </a:r>
          </a:p>
        </p:txBody>
      </p:sp>
      <p:sp>
        <p:nvSpPr>
          <p:cNvPr id="13" name="Text Placeholder 2">
            <a:extLst>
              <a:ext uri="{FF2B5EF4-FFF2-40B4-BE49-F238E27FC236}">
                <a16:creationId xmlns:a16="http://schemas.microsoft.com/office/drawing/2014/main" id="{37E3DD96-D5C0-F1A1-86FD-AF53E71D13B8}"/>
              </a:ext>
            </a:extLst>
          </p:cNvPr>
          <p:cNvSpPr txBox="1">
            <a:spLocks/>
          </p:cNvSpPr>
          <p:nvPr/>
        </p:nvSpPr>
        <p:spPr>
          <a:xfrm>
            <a:off x="1302865" y="5813925"/>
            <a:ext cx="1827066" cy="333520"/>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0" indent="0">
              <a:spcBef>
                <a:spcPts val="0"/>
              </a:spcBef>
              <a:spcAft>
                <a:spcPts val="0"/>
              </a:spcAft>
              <a:buNone/>
            </a:pPr>
            <a:r>
              <a:rPr lang="en-GB" sz="1400" b="1" kern="0" dirty="0">
                <a:solidFill>
                  <a:schemeClr val="tx1"/>
                </a:solidFill>
              </a:rPr>
              <a:t>Roof now in place</a:t>
            </a:r>
          </a:p>
        </p:txBody>
      </p:sp>
      <p:sp>
        <p:nvSpPr>
          <p:cNvPr id="15" name="Text Placeholder 2">
            <a:extLst>
              <a:ext uri="{FF2B5EF4-FFF2-40B4-BE49-F238E27FC236}">
                <a16:creationId xmlns:a16="http://schemas.microsoft.com/office/drawing/2014/main" id="{8CA1F0DC-D521-D191-EEE8-6E086E2B805E}"/>
              </a:ext>
            </a:extLst>
          </p:cNvPr>
          <p:cNvSpPr txBox="1">
            <a:spLocks/>
          </p:cNvSpPr>
          <p:nvPr/>
        </p:nvSpPr>
        <p:spPr>
          <a:xfrm>
            <a:off x="8505477" y="5827800"/>
            <a:ext cx="2999987" cy="333520"/>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0" indent="0">
              <a:spcBef>
                <a:spcPts val="0"/>
              </a:spcBef>
              <a:spcAft>
                <a:spcPts val="0"/>
              </a:spcAft>
              <a:buNone/>
            </a:pPr>
            <a:r>
              <a:rPr lang="en-GB" sz="1400" b="1" kern="0" dirty="0">
                <a:solidFill>
                  <a:schemeClr val="tx1"/>
                </a:solidFill>
              </a:rPr>
              <a:t>Concrete covers the raised roof</a:t>
            </a:r>
          </a:p>
        </p:txBody>
      </p:sp>
      <p:pic>
        <p:nvPicPr>
          <p:cNvPr id="3" name="Picture 2">
            <a:extLst>
              <a:ext uri="{FF2B5EF4-FFF2-40B4-BE49-F238E27FC236}">
                <a16:creationId xmlns:a16="http://schemas.microsoft.com/office/drawing/2014/main" id="{ED6FE76A-2489-B99E-20A1-567007E1AAF8}"/>
              </a:ext>
            </a:extLst>
          </p:cNvPr>
          <p:cNvPicPr>
            <a:picLocks noChangeAspect="1"/>
          </p:cNvPicPr>
          <p:nvPr/>
        </p:nvPicPr>
        <p:blipFill>
          <a:blip r:embed="rId9"/>
          <a:stretch>
            <a:fillRect/>
          </a:stretch>
        </p:blipFill>
        <p:spPr>
          <a:xfrm>
            <a:off x="10947636" y="148546"/>
            <a:ext cx="1120237" cy="693480"/>
          </a:xfrm>
          <a:prstGeom prst="rect">
            <a:avLst/>
          </a:prstGeom>
        </p:spPr>
      </p:pic>
    </p:spTree>
    <p:extLst>
      <p:ext uri="{BB962C8B-B14F-4D97-AF65-F5344CB8AC3E}">
        <p14:creationId xmlns:p14="http://schemas.microsoft.com/office/powerpoint/2010/main" val="2205850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A3ED9D4-C0ED-428E-86EC-2FB8C1FCF1DC}"/>
              </a:ext>
            </a:extLst>
          </p:cNvPr>
          <p:cNvSpPr txBox="1"/>
          <p:nvPr/>
        </p:nvSpPr>
        <p:spPr>
          <a:xfrm>
            <a:off x="380036" y="3832178"/>
            <a:ext cx="3877928" cy="954107"/>
          </a:xfrm>
          <a:prstGeom prst="rect">
            <a:avLst/>
          </a:prstGeom>
          <a:noFill/>
        </p:spPr>
        <p:txBody>
          <a:bodyPr wrap="square" lIns="0" rtlCol="0">
            <a:spAutoFit/>
          </a:bodyPr>
          <a:lstStyle/>
          <a:p>
            <a:pPr algn="ct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Ammonia </a:t>
            </a:r>
            <a:r>
              <a:rPr lang="de-DE" sz="2800" dirty="0">
                <a:solidFill>
                  <a:schemeClr val="bg1"/>
                </a:solidFill>
                <a:latin typeface="Tahoma" panose="020B0604030504040204" pitchFamily="34" charset="0"/>
                <a:ea typeface="Tahoma" panose="020B0604030504040204" pitchFamily="34" charset="0"/>
                <a:cs typeface="Tahoma" panose="020B0604030504040204" pitchFamily="34" charset="0"/>
              </a:rPr>
              <a:t>Storage    Terminal Design</a:t>
            </a:r>
          </a:p>
        </p:txBody>
      </p:sp>
    </p:spTree>
    <p:extLst>
      <p:ext uri="{BB962C8B-B14F-4D97-AF65-F5344CB8AC3E}">
        <p14:creationId xmlns:p14="http://schemas.microsoft.com/office/powerpoint/2010/main" val="854148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B479E2D2-7BAD-4A63-8B83-8174FB5A3F8A}"/>
              </a:ext>
            </a:extLst>
          </p:cNvPr>
          <p:cNvSpPr>
            <a:spLocks noGrp="1"/>
          </p:cNvSpPr>
          <p:nvPr>
            <p:ph type="title"/>
          </p:nvPr>
        </p:nvSpPr>
        <p:spPr>
          <a:xfrm>
            <a:off x="531844" y="342886"/>
            <a:ext cx="11529101" cy="712735"/>
          </a:xfrm>
        </p:spPr>
        <p:txBody>
          <a:bodyPr>
            <a:noAutofit/>
          </a:bodyPr>
          <a:lstStyle/>
          <a:p>
            <a:r>
              <a:rPr lang="en-US" sz="4000" dirty="0">
                <a:solidFill>
                  <a:srgbClr val="FF0000"/>
                </a:solidFill>
                <a:latin typeface="Arial" panose="020B0604020202020204" pitchFamily="34" charset="0"/>
                <a:cs typeface="Arial" panose="020B0604020202020204" pitchFamily="34" charset="0"/>
              </a:rPr>
              <a:t>Typical Ammonia Storage Terminal</a:t>
            </a:r>
          </a:p>
        </p:txBody>
      </p:sp>
      <p:pic>
        <p:nvPicPr>
          <p:cNvPr id="16" name="Picture 15">
            <a:extLst>
              <a:ext uri="{FF2B5EF4-FFF2-40B4-BE49-F238E27FC236}">
                <a16:creationId xmlns:a16="http://schemas.microsoft.com/office/drawing/2014/main" id="{5D8D50B8-C33D-4D5B-82FF-5055465BDA3B}"/>
              </a:ext>
            </a:extLst>
          </p:cNvPr>
          <p:cNvPicPr>
            <a:picLocks noChangeAspect="1"/>
          </p:cNvPicPr>
          <p:nvPr/>
        </p:nvPicPr>
        <p:blipFill>
          <a:blip r:embed="rId4"/>
          <a:stretch>
            <a:fillRect/>
          </a:stretch>
        </p:blipFill>
        <p:spPr>
          <a:xfrm>
            <a:off x="711296" y="1062729"/>
            <a:ext cx="10473691" cy="5045355"/>
          </a:xfrm>
          <a:prstGeom prst="rect">
            <a:avLst/>
          </a:prstGeom>
        </p:spPr>
      </p:pic>
      <p:sp>
        <p:nvSpPr>
          <p:cNvPr id="17" name="TextBox 16">
            <a:extLst>
              <a:ext uri="{FF2B5EF4-FFF2-40B4-BE49-F238E27FC236}">
                <a16:creationId xmlns:a16="http://schemas.microsoft.com/office/drawing/2014/main" id="{4D82496D-2662-4AF5-B89A-2EECCCEEFD27}"/>
              </a:ext>
            </a:extLst>
          </p:cNvPr>
          <p:cNvSpPr txBox="1"/>
          <p:nvPr/>
        </p:nvSpPr>
        <p:spPr>
          <a:xfrm>
            <a:off x="1498233" y="4564688"/>
            <a:ext cx="1809213" cy="307777"/>
          </a:xfrm>
          <a:prstGeom prst="rect">
            <a:avLst/>
          </a:prstGeom>
          <a:noFill/>
        </p:spPr>
        <p:txBody>
          <a:bodyPr wrap="none" rtlCol="0">
            <a:spAutoFit/>
          </a:bodyPr>
          <a:lstStyle/>
          <a:p>
            <a:r>
              <a:rPr lang="en-GB" sz="1400" dirty="0">
                <a:latin typeface="+mj-lt"/>
              </a:rPr>
              <a:t>Ship Import / Export</a:t>
            </a:r>
          </a:p>
        </p:txBody>
      </p:sp>
      <p:sp>
        <p:nvSpPr>
          <p:cNvPr id="20" name="TextBox 19">
            <a:extLst>
              <a:ext uri="{FF2B5EF4-FFF2-40B4-BE49-F238E27FC236}">
                <a16:creationId xmlns:a16="http://schemas.microsoft.com/office/drawing/2014/main" id="{EDD9107E-0918-4437-A0C9-9017D9F12476}"/>
              </a:ext>
            </a:extLst>
          </p:cNvPr>
          <p:cNvSpPr txBox="1"/>
          <p:nvPr/>
        </p:nvSpPr>
        <p:spPr>
          <a:xfrm>
            <a:off x="2229963" y="1117615"/>
            <a:ext cx="3045801" cy="307777"/>
          </a:xfrm>
          <a:prstGeom prst="rect">
            <a:avLst/>
          </a:prstGeom>
          <a:noFill/>
        </p:spPr>
        <p:txBody>
          <a:bodyPr wrap="square" rtlCol="0">
            <a:spAutoFit/>
          </a:bodyPr>
          <a:lstStyle/>
          <a:p>
            <a:r>
              <a:rPr lang="en-GB" sz="1400" dirty="0">
                <a:latin typeface="+mj-lt"/>
              </a:rPr>
              <a:t>Emergency Disposal System (Flare)</a:t>
            </a:r>
          </a:p>
        </p:txBody>
      </p:sp>
      <p:sp>
        <p:nvSpPr>
          <p:cNvPr id="21" name="TextBox 20">
            <a:extLst>
              <a:ext uri="{FF2B5EF4-FFF2-40B4-BE49-F238E27FC236}">
                <a16:creationId xmlns:a16="http://schemas.microsoft.com/office/drawing/2014/main" id="{2AADABFB-552B-4633-9C53-F570C33F6330}"/>
              </a:ext>
            </a:extLst>
          </p:cNvPr>
          <p:cNvSpPr txBox="1"/>
          <p:nvPr/>
        </p:nvSpPr>
        <p:spPr>
          <a:xfrm>
            <a:off x="2438956" y="3508438"/>
            <a:ext cx="1721177" cy="307777"/>
          </a:xfrm>
          <a:prstGeom prst="rect">
            <a:avLst/>
          </a:prstGeom>
          <a:noFill/>
        </p:spPr>
        <p:txBody>
          <a:bodyPr wrap="none" rtlCol="0">
            <a:spAutoFit/>
          </a:bodyPr>
          <a:lstStyle/>
          <a:p>
            <a:r>
              <a:rPr lang="en-GB" sz="1400" dirty="0">
                <a:latin typeface="+mj-lt"/>
              </a:rPr>
              <a:t>Chilling Return Line</a:t>
            </a:r>
          </a:p>
        </p:txBody>
      </p:sp>
      <p:sp>
        <p:nvSpPr>
          <p:cNvPr id="22" name="TextBox 21">
            <a:extLst>
              <a:ext uri="{FF2B5EF4-FFF2-40B4-BE49-F238E27FC236}">
                <a16:creationId xmlns:a16="http://schemas.microsoft.com/office/drawing/2014/main" id="{433285F0-1423-4FBB-AA9C-C5C759B43B57}"/>
              </a:ext>
            </a:extLst>
          </p:cNvPr>
          <p:cNvSpPr txBox="1"/>
          <p:nvPr/>
        </p:nvSpPr>
        <p:spPr>
          <a:xfrm>
            <a:off x="6183924" y="1643836"/>
            <a:ext cx="1648978" cy="307777"/>
          </a:xfrm>
          <a:prstGeom prst="rect">
            <a:avLst/>
          </a:prstGeom>
          <a:noFill/>
        </p:spPr>
        <p:txBody>
          <a:bodyPr wrap="none" rtlCol="0">
            <a:spAutoFit/>
          </a:bodyPr>
          <a:lstStyle/>
          <a:p>
            <a:r>
              <a:rPr lang="en-GB" sz="1400" dirty="0">
                <a:latin typeface="+mj-lt"/>
              </a:rPr>
              <a:t>Boil-off Gas (BOG)</a:t>
            </a:r>
          </a:p>
        </p:txBody>
      </p:sp>
      <p:sp>
        <p:nvSpPr>
          <p:cNvPr id="23" name="TextBox 22">
            <a:extLst>
              <a:ext uri="{FF2B5EF4-FFF2-40B4-BE49-F238E27FC236}">
                <a16:creationId xmlns:a16="http://schemas.microsoft.com/office/drawing/2014/main" id="{15FE0FB0-AB3F-485C-AB45-E6CFED0AF4E6}"/>
              </a:ext>
            </a:extLst>
          </p:cNvPr>
          <p:cNvSpPr txBox="1"/>
          <p:nvPr/>
        </p:nvSpPr>
        <p:spPr>
          <a:xfrm>
            <a:off x="8740361" y="1117615"/>
            <a:ext cx="1529586" cy="307777"/>
          </a:xfrm>
          <a:prstGeom prst="rect">
            <a:avLst/>
          </a:prstGeom>
          <a:noFill/>
        </p:spPr>
        <p:txBody>
          <a:bodyPr wrap="none" rtlCol="0">
            <a:spAutoFit/>
          </a:bodyPr>
          <a:lstStyle/>
          <a:p>
            <a:r>
              <a:rPr lang="en-GB" sz="1400" dirty="0">
                <a:latin typeface="+mj-lt"/>
              </a:rPr>
              <a:t>BOG Compressor</a:t>
            </a:r>
          </a:p>
        </p:txBody>
      </p:sp>
      <p:sp>
        <p:nvSpPr>
          <p:cNvPr id="24" name="TextBox 23">
            <a:extLst>
              <a:ext uri="{FF2B5EF4-FFF2-40B4-BE49-F238E27FC236}">
                <a16:creationId xmlns:a16="http://schemas.microsoft.com/office/drawing/2014/main" id="{94AE2909-398E-47A2-8A93-648E3122DEBC}"/>
              </a:ext>
            </a:extLst>
          </p:cNvPr>
          <p:cNvSpPr txBox="1"/>
          <p:nvPr/>
        </p:nvSpPr>
        <p:spPr>
          <a:xfrm>
            <a:off x="9757832" y="2032659"/>
            <a:ext cx="1431097" cy="307777"/>
          </a:xfrm>
          <a:prstGeom prst="rect">
            <a:avLst/>
          </a:prstGeom>
          <a:noFill/>
        </p:spPr>
        <p:txBody>
          <a:bodyPr wrap="none" rtlCol="0">
            <a:spAutoFit/>
          </a:bodyPr>
          <a:lstStyle/>
          <a:p>
            <a:r>
              <a:rPr lang="en-GB" sz="1400" dirty="0">
                <a:latin typeface="+mj-lt"/>
              </a:rPr>
              <a:t>BOG Condenser</a:t>
            </a:r>
          </a:p>
        </p:txBody>
      </p:sp>
      <p:sp>
        <p:nvSpPr>
          <p:cNvPr id="27" name="TextBox 26">
            <a:extLst>
              <a:ext uri="{FF2B5EF4-FFF2-40B4-BE49-F238E27FC236}">
                <a16:creationId xmlns:a16="http://schemas.microsoft.com/office/drawing/2014/main" id="{455D8488-9F75-4FE5-8317-826D62E9AE92}"/>
              </a:ext>
            </a:extLst>
          </p:cNvPr>
          <p:cNvSpPr txBox="1"/>
          <p:nvPr/>
        </p:nvSpPr>
        <p:spPr>
          <a:xfrm>
            <a:off x="9970197" y="2912760"/>
            <a:ext cx="1111203" cy="523220"/>
          </a:xfrm>
          <a:prstGeom prst="rect">
            <a:avLst/>
          </a:prstGeom>
          <a:noFill/>
        </p:spPr>
        <p:txBody>
          <a:bodyPr wrap="none" rtlCol="0">
            <a:spAutoFit/>
          </a:bodyPr>
          <a:lstStyle/>
          <a:p>
            <a:pPr algn="ctr"/>
            <a:r>
              <a:rPr lang="en-GB" sz="1400" dirty="0">
                <a:latin typeface="+mj-lt"/>
              </a:rPr>
              <a:t>Condensate</a:t>
            </a:r>
          </a:p>
          <a:p>
            <a:pPr algn="ctr"/>
            <a:r>
              <a:rPr lang="en-GB" sz="1400" dirty="0">
                <a:latin typeface="+mj-lt"/>
              </a:rPr>
              <a:t>Receiver</a:t>
            </a:r>
          </a:p>
        </p:txBody>
      </p:sp>
      <p:sp>
        <p:nvSpPr>
          <p:cNvPr id="28" name="TextBox 27">
            <a:extLst>
              <a:ext uri="{FF2B5EF4-FFF2-40B4-BE49-F238E27FC236}">
                <a16:creationId xmlns:a16="http://schemas.microsoft.com/office/drawing/2014/main" id="{EA969CE3-78A8-47ED-B2D9-6978E9F12233}"/>
              </a:ext>
            </a:extLst>
          </p:cNvPr>
          <p:cNvSpPr txBox="1"/>
          <p:nvPr/>
        </p:nvSpPr>
        <p:spPr>
          <a:xfrm>
            <a:off x="10431269" y="4718577"/>
            <a:ext cx="1629677" cy="307777"/>
          </a:xfrm>
          <a:prstGeom prst="rect">
            <a:avLst/>
          </a:prstGeom>
          <a:noFill/>
        </p:spPr>
        <p:txBody>
          <a:bodyPr wrap="none" rtlCol="0">
            <a:spAutoFit/>
          </a:bodyPr>
          <a:lstStyle/>
          <a:p>
            <a:r>
              <a:rPr lang="en-GB" sz="1400" dirty="0">
                <a:latin typeface="+mj-lt"/>
              </a:rPr>
              <a:t>Downstream Plant</a:t>
            </a:r>
          </a:p>
        </p:txBody>
      </p:sp>
      <p:sp>
        <p:nvSpPr>
          <p:cNvPr id="29" name="TextBox 28">
            <a:extLst>
              <a:ext uri="{FF2B5EF4-FFF2-40B4-BE49-F238E27FC236}">
                <a16:creationId xmlns:a16="http://schemas.microsoft.com/office/drawing/2014/main" id="{6CE1AFBF-C5AF-4384-B49B-5D8B8B69AE3E}"/>
              </a:ext>
            </a:extLst>
          </p:cNvPr>
          <p:cNvSpPr txBox="1"/>
          <p:nvPr/>
        </p:nvSpPr>
        <p:spPr>
          <a:xfrm>
            <a:off x="10430000" y="5060275"/>
            <a:ext cx="1286891" cy="307777"/>
          </a:xfrm>
          <a:prstGeom prst="rect">
            <a:avLst/>
          </a:prstGeom>
          <a:noFill/>
        </p:spPr>
        <p:txBody>
          <a:bodyPr wrap="none" rtlCol="0">
            <a:spAutoFit/>
          </a:bodyPr>
          <a:lstStyle/>
          <a:p>
            <a:r>
              <a:rPr lang="en-GB" sz="1400" dirty="0">
                <a:latin typeface="+mj-lt"/>
              </a:rPr>
              <a:t>Truck Loading</a:t>
            </a:r>
          </a:p>
        </p:txBody>
      </p:sp>
      <p:sp>
        <p:nvSpPr>
          <p:cNvPr id="30" name="TextBox 29">
            <a:extLst>
              <a:ext uri="{FF2B5EF4-FFF2-40B4-BE49-F238E27FC236}">
                <a16:creationId xmlns:a16="http://schemas.microsoft.com/office/drawing/2014/main" id="{1480929E-3D82-46DB-A1C8-089E1B8F3285}"/>
              </a:ext>
            </a:extLst>
          </p:cNvPr>
          <p:cNvSpPr txBox="1"/>
          <p:nvPr/>
        </p:nvSpPr>
        <p:spPr>
          <a:xfrm>
            <a:off x="7492481" y="6059248"/>
            <a:ext cx="735456" cy="461665"/>
          </a:xfrm>
          <a:prstGeom prst="rect">
            <a:avLst/>
          </a:prstGeom>
          <a:noFill/>
        </p:spPr>
        <p:txBody>
          <a:bodyPr wrap="square" rtlCol="0">
            <a:spAutoFit/>
          </a:bodyPr>
          <a:lstStyle/>
          <a:p>
            <a:r>
              <a:rPr lang="en-GB" sz="1200" dirty="0">
                <a:latin typeface="+mj-lt"/>
              </a:rPr>
              <a:t>Sendout Heater</a:t>
            </a:r>
          </a:p>
        </p:txBody>
      </p:sp>
      <p:sp>
        <p:nvSpPr>
          <p:cNvPr id="31" name="TextBox 30">
            <a:extLst>
              <a:ext uri="{FF2B5EF4-FFF2-40B4-BE49-F238E27FC236}">
                <a16:creationId xmlns:a16="http://schemas.microsoft.com/office/drawing/2014/main" id="{2ABE3BF9-49E5-4344-9204-54977524C332}"/>
              </a:ext>
            </a:extLst>
          </p:cNvPr>
          <p:cNvSpPr txBox="1"/>
          <p:nvPr/>
        </p:nvSpPr>
        <p:spPr>
          <a:xfrm>
            <a:off x="4849151" y="4215899"/>
            <a:ext cx="1951945" cy="523220"/>
          </a:xfrm>
          <a:prstGeom prst="rect">
            <a:avLst/>
          </a:prstGeom>
          <a:noFill/>
        </p:spPr>
        <p:txBody>
          <a:bodyPr wrap="none" rtlCol="0">
            <a:spAutoFit/>
          </a:bodyPr>
          <a:lstStyle/>
          <a:p>
            <a:pPr algn="ctr"/>
            <a:r>
              <a:rPr lang="en-GB" sz="1400" dirty="0">
                <a:latin typeface="+mj-lt"/>
              </a:rPr>
              <a:t>Refrigerated Ammonia</a:t>
            </a:r>
          </a:p>
          <a:p>
            <a:pPr algn="ctr"/>
            <a:r>
              <a:rPr lang="en-GB" sz="1400" dirty="0">
                <a:latin typeface="+mj-lt"/>
              </a:rPr>
              <a:t>(100 mbarg, -31.5C)</a:t>
            </a:r>
          </a:p>
        </p:txBody>
      </p:sp>
      <p:sp>
        <p:nvSpPr>
          <p:cNvPr id="32" name="TextBox 31">
            <a:extLst>
              <a:ext uri="{FF2B5EF4-FFF2-40B4-BE49-F238E27FC236}">
                <a16:creationId xmlns:a16="http://schemas.microsoft.com/office/drawing/2014/main" id="{DAB324C0-FE04-4BDB-BF4F-9611E269E70B}"/>
              </a:ext>
            </a:extLst>
          </p:cNvPr>
          <p:cNvSpPr txBox="1"/>
          <p:nvPr/>
        </p:nvSpPr>
        <p:spPr>
          <a:xfrm>
            <a:off x="3444820" y="6063533"/>
            <a:ext cx="1700530" cy="276999"/>
          </a:xfrm>
          <a:prstGeom prst="rect">
            <a:avLst/>
          </a:prstGeom>
          <a:noFill/>
        </p:spPr>
        <p:txBody>
          <a:bodyPr wrap="none" rtlCol="0">
            <a:spAutoFit/>
          </a:bodyPr>
          <a:lstStyle/>
          <a:p>
            <a:r>
              <a:rPr lang="en-GB" sz="1200" dirty="0">
                <a:latin typeface="+mj-lt"/>
              </a:rPr>
              <a:t>Full Containment Tank</a:t>
            </a:r>
          </a:p>
        </p:txBody>
      </p:sp>
      <p:sp>
        <p:nvSpPr>
          <p:cNvPr id="33" name="TextBox 32">
            <a:extLst>
              <a:ext uri="{FF2B5EF4-FFF2-40B4-BE49-F238E27FC236}">
                <a16:creationId xmlns:a16="http://schemas.microsoft.com/office/drawing/2014/main" id="{F6C6D4AD-3721-419D-B912-71E4475A2E26}"/>
              </a:ext>
            </a:extLst>
          </p:cNvPr>
          <p:cNvSpPr txBox="1"/>
          <p:nvPr/>
        </p:nvSpPr>
        <p:spPr>
          <a:xfrm>
            <a:off x="5712288" y="6116608"/>
            <a:ext cx="1124282" cy="276999"/>
          </a:xfrm>
          <a:prstGeom prst="rect">
            <a:avLst/>
          </a:prstGeom>
          <a:noFill/>
        </p:spPr>
        <p:txBody>
          <a:bodyPr wrap="none" rtlCol="0">
            <a:spAutoFit/>
          </a:bodyPr>
          <a:lstStyle/>
          <a:p>
            <a:r>
              <a:rPr lang="en-GB" sz="1200" dirty="0">
                <a:latin typeface="+mj-lt"/>
              </a:rPr>
              <a:t>In-Tank Pump</a:t>
            </a:r>
          </a:p>
        </p:txBody>
      </p:sp>
      <p:cxnSp>
        <p:nvCxnSpPr>
          <p:cNvPr id="34" name="Straight Arrow Connector 33">
            <a:extLst>
              <a:ext uri="{FF2B5EF4-FFF2-40B4-BE49-F238E27FC236}">
                <a16:creationId xmlns:a16="http://schemas.microsoft.com/office/drawing/2014/main" id="{DD0BD1F0-466F-43D4-912C-E717125F4E06}"/>
              </a:ext>
            </a:extLst>
          </p:cNvPr>
          <p:cNvCxnSpPr>
            <a:cxnSpLocks/>
          </p:cNvCxnSpPr>
          <p:nvPr/>
        </p:nvCxnSpPr>
        <p:spPr bwMode="auto">
          <a:xfrm>
            <a:off x="3925914" y="3673893"/>
            <a:ext cx="310806" cy="4334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9" name="Straight Arrow Connector 38">
            <a:extLst>
              <a:ext uri="{FF2B5EF4-FFF2-40B4-BE49-F238E27FC236}">
                <a16:creationId xmlns:a16="http://schemas.microsoft.com/office/drawing/2014/main" id="{BF522978-52C9-4406-967B-24F89C3E08C1}"/>
              </a:ext>
            </a:extLst>
          </p:cNvPr>
          <p:cNvCxnSpPr>
            <a:cxnSpLocks/>
          </p:cNvCxnSpPr>
          <p:nvPr/>
        </p:nvCxnSpPr>
        <p:spPr bwMode="auto">
          <a:xfrm flipV="1">
            <a:off x="4566071" y="5593343"/>
            <a:ext cx="359143" cy="53179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2" name="Straight Arrow Connector 41">
            <a:extLst>
              <a:ext uri="{FF2B5EF4-FFF2-40B4-BE49-F238E27FC236}">
                <a16:creationId xmlns:a16="http://schemas.microsoft.com/office/drawing/2014/main" id="{DA2C3BEE-1088-4D59-8440-1E466D35BE28}"/>
              </a:ext>
            </a:extLst>
          </p:cNvPr>
          <p:cNvCxnSpPr>
            <a:cxnSpLocks/>
          </p:cNvCxnSpPr>
          <p:nvPr/>
        </p:nvCxnSpPr>
        <p:spPr bwMode="auto">
          <a:xfrm flipV="1">
            <a:off x="6350604" y="5485770"/>
            <a:ext cx="451943" cy="62231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4" name="Straight Arrow Connector 43">
            <a:extLst>
              <a:ext uri="{FF2B5EF4-FFF2-40B4-BE49-F238E27FC236}">
                <a16:creationId xmlns:a16="http://schemas.microsoft.com/office/drawing/2014/main" id="{4374EB90-EDC5-4D95-AB93-D31CF304FD46}"/>
              </a:ext>
            </a:extLst>
          </p:cNvPr>
          <p:cNvCxnSpPr>
            <a:cxnSpLocks/>
          </p:cNvCxnSpPr>
          <p:nvPr/>
        </p:nvCxnSpPr>
        <p:spPr bwMode="auto">
          <a:xfrm flipV="1">
            <a:off x="7832902" y="5060275"/>
            <a:ext cx="813258" cy="104027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 name="Straight Connector 2">
            <a:extLst>
              <a:ext uri="{FF2B5EF4-FFF2-40B4-BE49-F238E27FC236}">
                <a16:creationId xmlns:a16="http://schemas.microsoft.com/office/drawing/2014/main" id="{3FE8B4BD-E182-43A8-4DB3-BC4B98EE87DE}"/>
              </a:ext>
            </a:extLst>
          </p:cNvPr>
          <p:cNvCxnSpPr>
            <a:cxnSpLocks/>
          </p:cNvCxnSpPr>
          <p:nvPr/>
        </p:nvCxnSpPr>
        <p:spPr bwMode="auto">
          <a:xfrm>
            <a:off x="5807075" y="3650241"/>
            <a:ext cx="0" cy="535049"/>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2" name="Picture 1">
            <a:extLst>
              <a:ext uri="{FF2B5EF4-FFF2-40B4-BE49-F238E27FC236}">
                <a16:creationId xmlns:a16="http://schemas.microsoft.com/office/drawing/2014/main" id="{56FDA2CE-74F7-1DF9-6A84-92A4026997AD}"/>
              </a:ext>
            </a:extLst>
          </p:cNvPr>
          <p:cNvPicPr>
            <a:picLocks noChangeAspect="1"/>
          </p:cNvPicPr>
          <p:nvPr/>
        </p:nvPicPr>
        <p:blipFill>
          <a:blip r:embed="rId5"/>
          <a:stretch>
            <a:fillRect/>
          </a:stretch>
        </p:blipFill>
        <p:spPr>
          <a:xfrm>
            <a:off x="10947636" y="148546"/>
            <a:ext cx="1120237" cy="693480"/>
          </a:xfrm>
          <a:prstGeom prst="rect">
            <a:avLst/>
          </a:prstGeom>
        </p:spPr>
      </p:pic>
    </p:spTree>
    <p:extLst>
      <p:ext uri="{BB962C8B-B14F-4D97-AF65-F5344CB8AC3E}">
        <p14:creationId xmlns:p14="http://schemas.microsoft.com/office/powerpoint/2010/main" val="463917427"/>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A3ED9D4-C0ED-428E-86EC-2FB8C1FCF1DC}"/>
              </a:ext>
            </a:extLst>
          </p:cNvPr>
          <p:cNvSpPr txBox="1"/>
          <p:nvPr/>
        </p:nvSpPr>
        <p:spPr>
          <a:xfrm>
            <a:off x="380036" y="3832178"/>
            <a:ext cx="3877928" cy="954107"/>
          </a:xfrm>
          <a:prstGeom prst="rect">
            <a:avLst/>
          </a:prstGeom>
          <a:noFill/>
        </p:spPr>
        <p:txBody>
          <a:bodyPr wrap="square" lIns="0" rtlCol="0">
            <a:spAutoFit/>
          </a:bodyPr>
          <a:lstStyle/>
          <a:p>
            <a:pPr algn="ct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Process Safety Considerations</a:t>
            </a:r>
          </a:p>
        </p:txBody>
      </p:sp>
    </p:spTree>
    <p:extLst>
      <p:ext uri="{BB962C8B-B14F-4D97-AF65-F5344CB8AC3E}">
        <p14:creationId xmlns:p14="http://schemas.microsoft.com/office/powerpoint/2010/main" val="2895787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07476-6A04-4F51-AE4A-1DA7B65D5F3F}"/>
              </a:ext>
            </a:extLst>
          </p:cNvPr>
          <p:cNvSpPr>
            <a:spLocks noGrp="1"/>
          </p:cNvSpPr>
          <p:nvPr>
            <p:ph type="title"/>
          </p:nvPr>
        </p:nvSpPr>
        <p:spPr>
          <a:xfrm>
            <a:off x="430033" y="495286"/>
            <a:ext cx="10766702" cy="712735"/>
          </a:xfrm>
        </p:spPr>
        <p:txBody>
          <a:bodyPr>
            <a:noAutofit/>
          </a:bodyPr>
          <a:lstStyle/>
          <a:p>
            <a:r>
              <a:rPr lang="en-GB" sz="4000" dirty="0">
                <a:solidFill>
                  <a:srgbClr val="FF0000"/>
                </a:solidFill>
                <a:latin typeface="Arial" panose="020B0604020202020204" pitchFamily="34" charset="0"/>
                <a:cs typeface="Arial" panose="020B0604020202020204" pitchFamily="34" charset="0"/>
              </a:rPr>
              <a:t>Modelling Ammonia Releases  -  The Theory</a:t>
            </a:r>
          </a:p>
        </p:txBody>
      </p:sp>
      <p:sp>
        <p:nvSpPr>
          <p:cNvPr id="6" name="Text Placeholder 2">
            <a:extLst>
              <a:ext uri="{FF2B5EF4-FFF2-40B4-BE49-F238E27FC236}">
                <a16:creationId xmlns:a16="http://schemas.microsoft.com/office/drawing/2014/main" id="{FB8B3D0C-C7E8-7A0E-A097-A6120D61986C}"/>
              </a:ext>
            </a:extLst>
          </p:cNvPr>
          <p:cNvSpPr txBox="1">
            <a:spLocks/>
          </p:cNvSpPr>
          <p:nvPr/>
        </p:nvSpPr>
        <p:spPr>
          <a:xfrm>
            <a:off x="430033" y="1430342"/>
            <a:ext cx="11125570" cy="498691"/>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0" indent="0">
              <a:spcBef>
                <a:spcPts val="0"/>
              </a:spcBef>
              <a:spcAft>
                <a:spcPts val="0"/>
              </a:spcAft>
              <a:buNone/>
            </a:pPr>
            <a:r>
              <a:rPr lang="en-GB" sz="1600" b="1" kern="0" dirty="0">
                <a:solidFill>
                  <a:schemeClr val="tx1"/>
                </a:solidFill>
              </a:rPr>
              <a:t>Predicted release from a PSV on an anhydrous ammonia  tank from 25 m height – IDLH 300 ppm contour:</a:t>
            </a:r>
          </a:p>
        </p:txBody>
      </p:sp>
      <p:pic>
        <p:nvPicPr>
          <p:cNvPr id="7" name="Picture 6">
            <a:extLst>
              <a:ext uri="{FF2B5EF4-FFF2-40B4-BE49-F238E27FC236}">
                <a16:creationId xmlns:a16="http://schemas.microsoft.com/office/drawing/2014/main" id="{81AFCFE9-D9A1-399E-0EDA-9B4584341466}"/>
              </a:ext>
            </a:extLst>
          </p:cNvPr>
          <p:cNvPicPr>
            <a:picLocks noChangeAspect="1"/>
          </p:cNvPicPr>
          <p:nvPr/>
        </p:nvPicPr>
        <p:blipFill>
          <a:blip r:embed="rId3"/>
          <a:stretch>
            <a:fillRect/>
          </a:stretch>
        </p:blipFill>
        <p:spPr>
          <a:xfrm>
            <a:off x="799641" y="1929033"/>
            <a:ext cx="10592718" cy="3977985"/>
          </a:xfrm>
          <a:prstGeom prst="rect">
            <a:avLst/>
          </a:prstGeom>
        </p:spPr>
      </p:pic>
      <p:sp>
        <p:nvSpPr>
          <p:cNvPr id="3" name="Text Placeholder 2">
            <a:extLst>
              <a:ext uri="{FF2B5EF4-FFF2-40B4-BE49-F238E27FC236}">
                <a16:creationId xmlns:a16="http://schemas.microsoft.com/office/drawing/2014/main" id="{70DB8B2B-2A44-6A01-6BF3-1D615FD95C91}"/>
              </a:ext>
            </a:extLst>
          </p:cNvPr>
          <p:cNvSpPr txBox="1">
            <a:spLocks/>
          </p:cNvSpPr>
          <p:nvPr/>
        </p:nvSpPr>
        <p:spPr>
          <a:xfrm>
            <a:off x="4516016" y="6554105"/>
            <a:ext cx="3202498" cy="314391"/>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0" indent="0">
              <a:spcBef>
                <a:spcPts val="0"/>
              </a:spcBef>
              <a:spcAft>
                <a:spcPts val="0"/>
              </a:spcAft>
              <a:buNone/>
            </a:pPr>
            <a:r>
              <a:rPr lang="en-GB" sz="900" kern="0" dirty="0">
                <a:solidFill>
                  <a:schemeClr val="bg1">
                    <a:lumMod val="65000"/>
                  </a:schemeClr>
                </a:solidFill>
              </a:rPr>
              <a:t>PHAST 8.6 model of ammonia release from 25m height</a:t>
            </a:r>
          </a:p>
          <a:p>
            <a:pPr marL="0" indent="0">
              <a:spcBef>
                <a:spcPts val="0"/>
              </a:spcBef>
              <a:spcAft>
                <a:spcPts val="0"/>
              </a:spcAft>
              <a:buNone/>
            </a:pPr>
            <a:endParaRPr lang="en-GB" sz="900" kern="0" dirty="0">
              <a:solidFill>
                <a:schemeClr val="bg1">
                  <a:lumMod val="65000"/>
                </a:schemeClr>
              </a:solidFill>
            </a:endParaRPr>
          </a:p>
        </p:txBody>
      </p:sp>
      <p:pic>
        <p:nvPicPr>
          <p:cNvPr id="4" name="Picture 3">
            <a:extLst>
              <a:ext uri="{FF2B5EF4-FFF2-40B4-BE49-F238E27FC236}">
                <a16:creationId xmlns:a16="http://schemas.microsoft.com/office/drawing/2014/main" id="{2D93F9B8-685B-7077-0B47-DC8933B9C2DA}"/>
              </a:ext>
            </a:extLst>
          </p:cNvPr>
          <p:cNvPicPr>
            <a:picLocks noChangeAspect="1"/>
          </p:cNvPicPr>
          <p:nvPr/>
        </p:nvPicPr>
        <p:blipFill>
          <a:blip r:embed="rId4"/>
          <a:stretch>
            <a:fillRect/>
          </a:stretch>
        </p:blipFill>
        <p:spPr>
          <a:xfrm>
            <a:off x="10947636" y="148546"/>
            <a:ext cx="1120237" cy="693480"/>
          </a:xfrm>
          <a:prstGeom prst="rect">
            <a:avLst/>
          </a:prstGeom>
        </p:spPr>
      </p:pic>
    </p:spTree>
    <p:extLst>
      <p:ext uri="{BB962C8B-B14F-4D97-AF65-F5344CB8AC3E}">
        <p14:creationId xmlns:p14="http://schemas.microsoft.com/office/powerpoint/2010/main" val="2369707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07476-6A04-4F51-AE4A-1DA7B65D5F3F}"/>
              </a:ext>
            </a:extLst>
          </p:cNvPr>
          <p:cNvSpPr>
            <a:spLocks noGrp="1"/>
          </p:cNvSpPr>
          <p:nvPr>
            <p:ph type="title"/>
          </p:nvPr>
        </p:nvSpPr>
        <p:spPr>
          <a:xfrm>
            <a:off x="430032" y="495286"/>
            <a:ext cx="10692057" cy="712735"/>
          </a:xfrm>
        </p:spPr>
        <p:txBody>
          <a:bodyPr>
            <a:noAutofit/>
          </a:bodyPr>
          <a:lstStyle/>
          <a:p>
            <a:r>
              <a:rPr lang="en-GB" sz="4000" dirty="0">
                <a:solidFill>
                  <a:srgbClr val="FF0000"/>
                </a:solidFill>
                <a:latin typeface="Arial" panose="020B0604020202020204" pitchFamily="34" charset="0"/>
                <a:cs typeface="Arial" panose="020B0604020202020204" pitchFamily="34" charset="0"/>
              </a:rPr>
              <a:t>Modelling Ammonia Releases  -  Reality</a:t>
            </a:r>
          </a:p>
        </p:txBody>
      </p:sp>
      <p:sp>
        <p:nvSpPr>
          <p:cNvPr id="17" name="Text Placeholder 2">
            <a:extLst>
              <a:ext uri="{FF2B5EF4-FFF2-40B4-BE49-F238E27FC236}">
                <a16:creationId xmlns:a16="http://schemas.microsoft.com/office/drawing/2014/main" id="{0AC11C85-4F48-4D29-9568-5EC57AE41F37}"/>
              </a:ext>
            </a:extLst>
          </p:cNvPr>
          <p:cNvSpPr txBox="1">
            <a:spLocks/>
          </p:cNvSpPr>
          <p:nvPr/>
        </p:nvSpPr>
        <p:spPr>
          <a:xfrm>
            <a:off x="1899752" y="6554105"/>
            <a:ext cx="5818762" cy="314391"/>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0" indent="0">
              <a:spcBef>
                <a:spcPts val="0"/>
              </a:spcBef>
              <a:spcAft>
                <a:spcPts val="0"/>
              </a:spcAft>
              <a:buNone/>
            </a:pPr>
            <a:r>
              <a:rPr lang="en-GB" sz="900" kern="0" dirty="0">
                <a:solidFill>
                  <a:schemeClr val="bg1">
                    <a:lumMod val="65000"/>
                  </a:schemeClr>
                </a:solidFill>
              </a:rPr>
              <a:t>Images from internet</a:t>
            </a:r>
          </a:p>
          <a:p>
            <a:pPr marL="0" indent="0">
              <a:spcBef>
                <a:spcPts val="0"/>
              </a:spcBef>
              <a:spcAft>
                <a:spcPts val="0"/>
              </a:spcAft>
              <a:buNone/>
            </a:pPr>
            <a:endParaRPr lang="en-GB" sz="900" kern="0" dirty="0">
              <a:solidFill>
                <a:schemeClr val="bg1">
                  <a:lumMod val="65000"/>
                </a:schemeClr>
              </a:solidFill>
            </a:endParaRPr>
          </a:p>
        </p:txBody>
      </p:sp>
      <p:pic>
        <p:nvPicPr>
          <p:cNvPr id="4" name="Picture 3">
            <a:extLst>
              <a:ext uri="{FF2B5EF4-FFF2-40B4-BE49-F238E27FC236}">
                <a16:creationId xmlns:a16="http://schemas.microsoft.com/office/drawing/2014/main" id="{E22E629E-C71E-374E-87AF-E0719F5D2061}"/>
              </a:ext>
            </a:extLst>
          </p:cNvPr>
          <p:cNvPicPr>
            <a:picLocks noChangeAspect="1"/>
          </p:cNvPicPr>
          <p:nvPr/>
        </p:nvPicPr>
        <p:blipFill>
          <a:blip r:embed="rId3"/>
          <a:stretch>
            <a:fillRect/>
          </a:stretch>
        </p:blipFill>
        <p:spPr>
          <a:xfrm>
            <a:off x="8096179" y="3429000"/>
            <a:ext cx="3772117" cy="2499541"/>
          </a:xfrm>
          <a:prstGeom prst="rect">
            <a:avLst/>
          </a:prstGeom>
        </p:spPr>
      </p:pic>
      <p:pic>
        <p:nvPicPr>
          <p:cNvPr id="7" name="Picture 6">
            <a:extLst>
              <a:ext uri="{FF2B5EF4-FFF2-40B4-BE49-F238E27FC236}">
                <a16:creationId xmlns:a16="http://schemas.microsoft.com/office/drawing/2014/main" id="{56C21178-3A0C-8379-0403-40978AF533BF}"/>
              </a:ext>
            </a:extLst>
          </p:cNvPr>
          <p:cNvPicPr>
            <a:picLocks noChangeAspect="1"/>
          </p:cNvPicPr>
          <p:nvPr/>
        </p:nvPicPr>
        <p:blipFill>
          <a:blip r:embed="rId4"/>
          <a:stretch>
            <a:fillRect/>
          </a:stretch>
        </p:blipFill>
        <p:spPr>
          <a:xfrm>
            <a:off x="4400094" y="1432966"/>
            <a:ext cx="3660599" cy="2768781"/>
          </a:xfrm>
          <a:prstGeom prst="rect">
            <a:avLst/>
          </a:prstGeom>
        </p:spPr>
      </p:pic>
      <p:pic>
        <p:nvPicPr>
          <p:cNvPr id="9" name="Picture 8">
            <a:extLst>
              <a:ext uri="{FF2B5EF4-FFF2-40B4-BE49-F238E27FC236}">
                <a16:creationId xmlns:a16="http://schemas.microsoft.com/office/drawing/2014/main" id="{F0DE82FD-DFC8-6216-5A30-BCBD2759690F}"/>
              </a:ext>
            </a:extLst>
          </p:cNvPr>
          <p:cNvPicPr>
            <a:picLocks noChangeAspect="1"/>
          </p:cNvPicPr>
          <p:nvPr/>
        </p:nvPicPr>
        <p:blipFill>
          <a:blip r:embed="rId5"/>
          <a:stretch>
            <a:fillRect/>
          </a:stretch>
        </p:blipFill>
        <p:spPr>
          <a:xfrm>
            <a:off x="522045" y="3442767"/>
            <a:ext cx="3842564" cy="2620915"/>
          </a:xfrm>
          <a:prstGeom prst="rect">
            <a:avLst/>
          </a:prstGeom>
        </p:spPr>
      </p:pic>
      <p:sp>
        <p:nvSpPr>
          <p:cNvPr id="11" name="TextBox 10">
            <a:extLst>
              <a:ext uri="{FF2B5EF4-FFF2-40B4-BE49-F238E27FC236}">
                <a16:creationId xmlns:a16="http://schemas.microsoft.com/office/drawing/2014/main" id="{6DBC7667-DCA8-133F-B7A8-D6E42537289C}"/>
              </a:ext>
            </a:extLst>
          </p:cNvPr>
          <p:cNvSpPr txBox="1"/>
          <p:nvPr/>
        </p:nvSpPr>
        <p:spPr>
          <a:xfrm>
            <a:off x="613028" y="2242438"/>
            <a:ext cx="3660599" cy="923330"/>
          </a:xfrm>
          <a:prstGeom prst="rect">
            <a:avLst/>
          </a:prstGeom>
          <a:noFill/>
        </p:spPr>
        <p:txBody>
          <a:bodyPr wrap="square">
            <a:spAutoFit/>
          </a:bodyPr>
          <a:lstStyle/>
          <a:p>
            <a:pPr algn="ctr"/>
            <a:r>
              <a:rPr lang="en-GB" sz="1800" b="0" dirty="0">
                <a:effectLst/>
                <a:latin typeface="+mn-lt"/>
                <a:ea typeface="Tahoma" panose="020B0604030504040204" pitchFamily="34" charset="0"/>
                <a:cs typeface="Tahoma" panose="020B0604030504040204" pitchFamily="34" charset="0"/>
              </a:rPr>
              <a:t>Anhydrous ammonia is hygroscopic and will react with moisture in the air. </a:t>
            </a:r>
          </a:p>
        </p:txBody>
      </p:sp>
      <p:sp>
        <p:nvSpPr>
          <p:cNvPr id="13" name="TextBox 12">
            <a:extLst>
              <a:ext uri="{FF2B5EF4-FFF2-40B4-BE49-F238E27FC236}">
                <a16:creationId xmlns:a16="http://schemas.microsoft.com/office/drawing/2014/main" id="{32715036-F3CC-549A-D5B0-A8223A95F5D2}"/>
              </a:ext>
            </a:extLst>
          </p:cNvPr>
          <p:cNvSpPr txBox="1"/>
          <p:nvPr/>
        </p:nvSpPr>
        <p:spPr>
          <a:xfrm>
            <a:off x="4876800" y="4230505"/>
            <a:ext cx="2841714" cy="923330"/>
          </a:xfrm>
          <a:prstGeom prst="rect">
            <a:avLst/>
          </a:prstGeom>
          <a:noFill/>
        </p:spPr>
        <p:txBody>
          <a:bodyPr wrap="square">
            <a:spAutoFit/>
          </a:bodyPr>
          <a:lstStyle/>
          <a:p>
            <a:pPr algn="ctr"/>
            <a:r>
              <a:rPr lang="en-GB" sz="1800" dirty="0">
                <a:latin typeface="+mn-lt"/>
                <a:ea typeface="Tahoma" panose="020B0604030504040204" pitchFamily="34" charset="0"/>
                <a:cs typeface="Tahoma" panose="020B0604030504040204" pitchFamily="34" charset="0"/>
              </a:rPr>
              <a:t>An ammonium hydroxide vapour cloud is heavier than air</a:t>
            </a:r>
            <a:endParaRPr lang="en-GB" sz="1800" dirty="0"/>
          </a:p>
        </p:txBody>
      </p:sp>
      <p:sp>
        <p:nvSpPr>
          <p:cNvPr id="3" name="TextBox 2">
            <a:extLst>
              <a:ext uri="{FF2B5EF4-FFF2-40B4-BE49-F238E27FC236}">
                <a16:creationId xmlns:a16="http://schemas.microsoft.com/office/drawing/2014/main" id="{AAE0F31F-9D29-B5B5-14B5-6CD81259858E}"/>
              </a:ext>
            </a:extLst>
          </p:cNvPr>
          <p:cNvSpPr txBox="1"/>
          <p:nvPr/>
        </p:nvSpPr>
        <p:spPr>
          <a:xfrm>
            <a:off x="8530447" y="2242438"/>
            <a:ext cx="3186620" cy="1200329"/>
          </a:xfrm>
          <a:prstGeom prst="rect">
            <a:avLst/>
          </a:prstGeom>
          <a:noFill/>
        </p:spPr>
        <p:txBody>
          <a:bodyPr wrap="square">
            <a:spAutoFit/>
          </a:bodyPr>
          <a:lstStyle/>
          <a:p>
            <a:pPr algn="ctr"/>
            <a:r>
              <a:rPr lang="en-GB" sz="1800" dirty="0">
                <a:latin typeface="+mn-lt"/>
                <a:ea typeface="Tahoma" panose="020B0604030504040204" pitchFamily="34" charset="0"/>
                <a:cs typeface="Tahoma" panose="020B0604030504040204" pitchFamily="34" charset="0"/>
              </a:rPr>
              <a:t>Ammonium hydroxide vapour clouds can travel along the ground for significant  distances</a:t>
            </a:r>
            <a:endParaRPr lang="en-GB" sz="1800" dirty="0"/>
          </a:p>
        </p:txBody>
      </p:sp>
      <p:pic>
        <p:nvPicPr>
          <p:cNvPr id="5" name="Picture 4">
            <a:extLst>
              <a:ext uri="{FF2B5EF4-FFF2-40B4-BE49-F238E27FC236}">
                <a16:creationId xmlns:a16="http://schemas.microsoft.com/office/drawing/2014/main" id="{C66B131A-3A99-A903-3B78-AD53706C23BB}"/>
              </a:ext>
            </a:extLst>
          </p:cNvPr>
          <p:cNvPicPr>
            <a:picLocks noChangeAspect="1"/>
          </p:cNvPicPr>
          <p:nvPr/>
        </p:nvPicPr>
        <p:blipFill>
          <a:blip r:embed="rId6"/>
          <a:stretch>
            <a:fillRect/>
          </a:stretch>
        </p:blipFill>
        <p:spPr>
          <a:xfrm>
            <a:off x="10947636" y="148546"/>
            <a:ext cx="1120237" cy="693480"/>
          </a:xfrm>
          <a:prstGeom prst="rect">
            <a:avLst/>
          </a:prstGeom>
        </p:spPr>
      </p:pic>
    </p:spTree>
    <p:extLst>
      <p:ext uri="{BB962C8B-B14F-4D97-AF65-F5344CB8AC3E}">
        <p14:creationId xmlns:p14="http://schemas.microsoft.com/office/powerpoint/2010/main" val="487421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07476-6A04-4F51-AE4A-1DA7B65D5F3F}"/>
              </a:ext>
            </a:extLst>
          </p:cNvPr>
          <p:cNvSpPr>
            <a:spLocks noGrp="1"/>
          </p:cNvSpPr>
          <p:nvPr>
            <p:ph type="title"/>
          </p:nvPr>
        </p:nvSpPr>
        <p:spPr/>
        <p:txBody>
          <a:bodyPr>
            <a:normAutofit/>
          </a:bodyPr>
          <a:lstStyle/>
          <a:p>
            <a:r>
              <a:rPr lang="en-GB" sz="4000" dirty="0">
                <a:solidFill>
                  <a:srgbClr val="FF0000"/>
                </a:solidFill>
                <a:latin typeface="Arial" panose="020B0604020202020204" pitchFamily="34" charset="0"/>
                <a:cs typeface="Arial" panose="020B0604020202020204" pitchFamily="34" charset="0"/>
              </a:rPr>
              <a:t>Emergency Response</a:t>
            </a:r>
          </a:p>
        </p:txBody>
      </p:sp>
      <p:sp>
        <p:nvSpPr>
          <p:cNvPr id="17" name="Text Placeholder 2">
            <a:extLst>
              <a:ext uri="{FF2B5EF4-FFF2-40B4-BE49-F238E27FC236}">
                <a16:creationId xmlns:a16="http://schemas.microsoft.com/office/drawing/2014/main" id="{0AC11C85-4F48-4D29-9568-5EC57AE41F37}"/>
              </a:ext>
            </a:extLst>
          </p:cNvPr>
          <p:cNvSpPr txBox="1">
            <a:spLocks/>
          </p:cNvSpPr>
          <p:nvPr/>
        </p:nvSpPr>
        <p:spPr>
          <a:xfrm>
            <a:off x="1899752" y="6554105"/>
            <a:ext cx="5818762" cy="314391"/>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0" indent="0">
              <a:spcBef>
                <a:spcPts val="0"/>
              </a:spcBef>
              <a:spcAft>
                <a:spcPts val="0"/>
              </a:spcAft>
              <a:buNone/>
            </a:pPr>
            <a:r>
              <a:rPr lang="en-GB" sz="900" kern="0" dirty="0">
                <a:solidFill>
                  <a:schemeClr val="bg1">
                    <a:lumMod val="65000"/>
                  </a:schemeClr>
                </a:solidFill>
              </a:rPr>
              <a:t>Images from internet</a:t>
            </a:r>
          </a:p>
          <a:p>
            <a:pPr marL="0" indent="0">
              <a:spcBef>
                <a:spcPts val="0"/>
              </a:spcBef>
              <a:spcAft>
                <a:spcPts val="0"/>
              </a:spcAft>
              <a:buNone/>
            </a:pPr>
            <a:endParaRPr lang="en-GB" sz="900" kern="0" dirty="0">
              <a:solidFill>
                <a:schemeClr val="bg1">
                  <a:lumMod val="65000"/>
                </a:schemeClr>
              </a:solidFill>
            </a:endParaRPr>
          </a:p>
        </p:txBody>
      </p:sp>
      <p:sp>
        <p:nvSpPr>
          <p:cNvPr id="11" name="TextBox 10">
            <a:extLst>
              <a:ext uri="{FF2B5EF4-FFF2-40B4-BE49-F238E27FC236}">
                <a16:creationId xmlns:a16="http://schemas.microsoft.com/office/drawing/2014/main" id="{6DBC7667-DCA8-133F-B7A8-D6E42537289C}"/>
              </a:ext>
            </a:extLst>
          </p:cNvPr>
          <p:cNvSpPr txBox="1"/>
          <p:nvPr/>
        </p:nvSpPr>
        <p:spPr>
          <a:xfrm>
            <a:off x="949427" y="1335442"/>
            <a:ext cx="3660599" cy="646331"/>
          </a:xfrm>
          <a:prstGeom prst="rect">
            <a:avLst/>
          </a:prstGeom>
          <a:noFill/>
        </p:spPr>
        <p:txBody>
          <a:bodyPr wrap="square">
            <a:spAutoFit/>
          </a:bodyPr>
          <a:lstStyle/>
          <a:p>
            <a:r>
              <a:rPr lang="en-GB" sz="1800" b="0" dirty="0">
                <a:effectLst/>
                <a:latin typeface="+mn-lt"/>
                <a:ea typeface="Tahoma" panose="020B0604030504040204" pitchFamily="34" charset="0"/>
                <a:cs typeface="Tahoma" panose="020B0604030504040204" pitchFamily="34" charset="0"/>
              </a:rPr>
              <a:t>Never direct water onto an ammonia spill as it reacts violently</a:t>
            </a:r>
          </a:p>
        </p:txBody>
      </p:sp>
      <p:sp>
        <p:nvSpPr>
          <p:cNvPr id="13" name="TextBox 12">
            <a:extLst>
              <a:ext uri="{FF2B5EF4-FFF2-40B4-BE49-F238E27FC236}">
                <a16:creationId xmlns:a16="http://schemas.microsoft.com/office/drawing/2014/main" id="{32715036-F3CC-549A-D5B0-A8223A95F5D2}"/>
              </a:ext>
            </a:extLst>
          </p:cNvPr>
          <p:cNvSpPr txBox="1"/>
          <p:nvPr/>
        </p:nvSpPr>
        <p:spPr>
          <a:xfrm>
            <a:off x="6665071" y="2504293"/>
            <a:ext cx="5344049" cy="2954655"/>
          </a:xfrm>
          <a:prstGeom prst="rect">
            <a:avLst/>
          </a:prstGeom>
          <a:noFill/>
        </p:spPr>
        <p:txBody>
          <a:bodyPr wrap="square">
            <a:spAutoFit/>
          </a:bodyPr>
          <a:lstStyle/>
          <a:p>
            <a:r>
              <a:rPr lang="en-GB" sz="1800" dirty="0">
                <a:latin typeface="+mn-lt"/>
                <a:ea typeface="Tahoma" panose="020B0604030504040204" pitchFamily="34" charset="0"/>
                <a:cs typeface="Tahoma" panose="020B0604030504040204" pitchFamily="34" charset="0"/>
              </a:rPr>
              <a:t>Instead, focus on:</a:t>
            </a:r>
          </a:p>
          <a:p>
            <a:pPr marL="342900" indent="-342900">
              <a:buFont typeface="Arial" panose="020B0604020202020204" pitchFamily="34" charset="0"/>
              <a:buChar char="•"/>
            </a:pPr>
            <a:r>
              <a:rPr lang="en-GB" sz="1800" dirty="0">
                <a:latin typeface="+mn-lt"/>
                <a:ea typeface="Tahoma" panose="020B0604030504040204" pitchFamily="34" charset="0"/>
                <a:cs typeface="Tahoma" panose="020B0604030504040204" pitchFamily="34" charset="0"/>
              </a:rPr>
              <a:t>Preventing the vapour from reaching populated areas. Consider water curtains.</a:t>
            </a:r>
          </a:p>
          <a:p>
            <a:pPr marL="342900" indent="-342900">
              <a:buFont typeface="Arial" panose="020B0604020202020204" pitchFamily="34" charset="0"/>
              <a:buChar char="•"/>
            </a:pPr>
            <a:r>
              <a:rPr lang="en-GB" sz="1800" dirty="0">
                <a:latin typeface="+mn-lt"/>
                <a:ea typeface="Tahoma" panose="020B0604030504040204" pitchFamily="34" charset="0"/>
                <a:cs typeface="Tahoma" panose="020B0604030504040204" pitchFamily="34" charset="0"/>
              </a:rPr>
              <a:t>Protecting or evacuating personnel in populated areas.</a:t>
            </a:r>
          </a:p>
          <a:p>
            <a:pPr marL="342900" indent="-342900">
              <a:buFont typeface="Arial" panose="020B0604020202020204" pitchFamily="34" charset="0"/>
              <a:buChar char="•"/>
            </a:pPr>
            <a:r>
              <a:rPr lang="en-GB" sz="1800" dirty="0">
                <a:latin typeface="+mn-lt"/>
                <a:ea typeface="Tahoma" panose="020B0604030504040204" pitchFamily="34" charset="0"/>
                <a:cs typeface="Tahoma" panose="020B0604030504040204" pitchFamily="34" charset="0"/>
              </a:rPr>
              <a:t>Providing windsocks to aid evacuation</a:t>
            </a:r>
          </a:p>
          <a:p>
            <a:pPr marL="342900" indent="-342900">
              <a:buFont typeface="Arial" panose="020B0604020202020204" pitchFamily="34" charset="0"/>
              <a:buChar char="•"/>
            </a:pPr>
            <a:r>
              <a:rPr lang="en-GB" sz="1800" dirty="0">
                <a:latin typeface="+mn-lt"/>
                <a:ea typeface="Tahoma" panose="020B0604030504040204" pitchFamily="34" charset="0"/>
                <a:cs typeface="Tahoma" panose="020B0604030504040204" pitchFamily="34" charset="0"/>
              </a:rPr>
              <a:t>Providing SCBA for rescue teams</a:t>
            </a:r>
          </a:p>
          <a:p>
            <a:pPr marL="342900" indent="-342900">
              <a:buFont typeface="Arial" panose="020B0604020202020204" pitchFamily="34" charset="0"/>
              <a:buChar char="•"/>
            </a:pPr>
            <a:r>
              <a:rPr lang="en-GB" sz="1800" dirty="0">
                <a:latin typeface="+mn-lt"/>
                <a:ea typeface="Tahoma" panose="020B0604030504040204" pitchFamily="34" charset="0"/>
                <a:cs typeface="Tahoma" panose="020B0604030504040204" pitchFamily="34" charset="0"/>
              </a:rPr>
              <a:t>Training personnel in the use of escape breathing apparatus</a:t>
            </a:r>
          </a:p>
          <a:p>
            <a:endParaRPr lang="en-GB" dirty="0"/>
          </a:p>
        </p:txBody>
      </p:sp>
      <p:pic>
        <p:nvPicPr>
          <p:cNvPr id="5" name="Picture 4">
            <a:extLst>
              <a:ext uri="{FF2B5EF4-FFF2-40B4-BE49-F238E27FC236}">
                <a16:creationId xmlns:a16="http://schemas.microsoft.com/office/drawing/2014/main" id="{45B2B393-4855-A8F6-8E8E-E0622C30A7F3}"/>
              </a:ext>
            </a:extLst>
          </p:cNvPr>
          <p:cNvPicPr>
            <a:picLocks noChangeAspect="1"/>
          </p:cNvPicPr>
          <p:nvPr/>
        </p:nvPicPr>
        <p:blipFill>
          <a:blip r:embed="rId3"/>
          <a:stretch>
            <a:fillRect/>
          </a:stretch>
        </p:blipFill>
        <p:spPr>
          <a:xfrm>
            <a:off x="634466" y="2147363"/>
            <a:ext cx="4892464" cy="3467400"/>
          </a:xfrm>
          <a:prstGeom prst="rect">
            <a:avLst/>
          </a:prstGeom>
        </p:spPr>
      </p:pic>
      <p:pic>
        <p:nvPicPr>
          <p:cNvPr id="3" name="Picture 2">
            <a:extLst>
              <a:ext uri="{FF2B5EF4-FFF2-40B4-BE49-F238E27FC236}">
                <a16:creationId xmlns:a16="http://schemas.microsoft.com/office/drawing/2014/main" id="{B404128B-3CF3-57DB-32E3-2615C68B6C43}"/>
              </a:ext>
            </a:extLst>
          </p:cNvPr>
          <p:cNvPicPr>
            <a:picLocks noChangeAspect="1"/>
          </p:cNvPicPr>
          <p:nvPr/>
        </p:nvPicPr>
        <p:blipFill>
          <a:blip r:embed="rId4"/>
          <a:stretch>
            <a:fillRect/>
          </a:stretch>
        </p:blipFill>
        <p:spPr>
          <a:xfrm>
            <a:off x="10947636" y="148546"/>
            <a:ext cx="1120237" cy="693480"/>
          </a:xfrm>
          <a:prstGeom prst="rect">
            <a:avLst/>
          </a:prstGeom>
        </p:spPr>
      </p:pic>
    </p:spTree>
    <p:extLst>
      <p:ext uri="{BB962C8B-B14F-4D97-AF65-F5344CB8AC3E}">
        <p14:creationId xmlns:p14="http://schemas.microsoft.com/office/powerpoint/2010/main" val="1586394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A3ED9D4-C0ED-428E-86EC-2FB8C1FCF1DC}"/>
              </a:ext>
            </a:extLst>
          </p:cNvPr>
          <p:cNvSpPr txBox="1"/>
          <p:nvPr/>
        </p:nvSpPr>
        <p:spPr>
          <a:xfrm>
            <a:off x="380036" y="3832178"/>
            <a:ext cx="3877928" cy="523220"/>
          </a:xfrm>
          <a:prstGeom prst="rect">
            <a:avLst/>
          </a:prstGeom>
          <a:noFill/>
        </p:spPr>
        <p:txBody>
          <a:bodyPr wrap="square" lIns="0" rtlCol="0">
            <a:spAutoFit/>
          </a:bodyPr>
          <a:lstStyle/>
          <a:p>
            <a:pPr algn="ct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Conclusion</a:t>
            </a:r>
          </a:p>
        </p:txBody>
      </p:sp>
    </p:spTree>
    <p:extLst>
      <p:ext uri="{BB962C8B-B14F-4D97-AF65-F5344CB8AC3E}">
        <p14:creationId xmlns:p14="http://schemas.microsoft.com/office/powerpoint/2010/main" val="3987854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07476-6A04-4F51-AE4A-1DA7B65D5F3F}"/>
              </a:ext>
            </a:extLst>
          </p:cNvPr>
          <p:cNvSpPr>
            <a:spLocks noGrp="1"/>
          </p:cNvSpPr>
          <p:nvPr>
            <p:ph type="title"/>
          </p:nvPr>
        </p:nvSpPr>
        <p:spPr>
          <a:xfrm>
            <a:off x="430032" y="495286"/>
            <a:ext cx="11279885" cy="712735"/>
          </a:xfrm>
        </p:spPr>
        <p:txBody>
          <a:bodyPr>
            <a:noAutofit/>
          </a:bodyPr>
          <a:lstStyle/>
          <a:p>
            <a:r>
              <a:rPr lang="en-GB" sz="4000" dirty="0">
                <a:solidFill>
                  <a:srgbClr val="FF0000"/>
                </a:solidFill>
                <a:latin typeface="Arial" panose="020B0604020202020204" pitchFamily="34" charset="0"/>
                <a:cs typeface="Arial" panose="020B0604020202020204" pitchFamily="34" charset="0"/>
              </a:rPr>
              <a:t>Design of Bulk Storage Ammonia Tanks</a:t>
            </a:r>
          </a:p>
        </p:txBody>
      </p:sp>
      <p:sp>
        <p:nvSpPr>
          <p:cNvPr id="4" name="TextBox 3">
            <a:extLst>
              <a:ext uri="{FF2B5EF4-FFF2-40B4-BE49-F238E27FC236}">
                <a16:creationId xmlns:a16="http://schemas.microsoft.com/office/drawing/2014/main" id="{5872DF8E-A1EE-B41F-D47F-DBEC04F230AF}"/>
              </a:ext>
            </a:extLst>
          </p:cNvPr>
          <p:cNvSpPr txBox="1"/>
          <p:nvPr/>
        </p:nvSpPr>
        <p:spPr>
          <a:xfrm>
            <a:off x="665480" y="1136263"/>
            <a:ext cx="10861040" cy="5324535"/>
          </a:xfrm>
          <a:prstGeom prst="rect">
            <a:avLst/>
          </a:prstGeom>
          <a:noFill/>
        </p:spPr>
        <p:txBody>
          <a:bodyPr wrap="square">
            <a:spAutoFit/>
          </a:bodyPr>
          <a:lstStyle/>
          <a:p>
            <a:pPr marL="285750" indent="-285750" algn="just">
              <a:spcBef>
                <a:spcPts val="600"/>
              </a:spcBef>
              <a:spcAft>
                <a:spcPts val="600"/>
              </a:spcAft>
              <a:buFont typeface="Arial" panose="020B0604020202020204" pitchFamily="34" charset="0"/>
              <a:buChar char="•"/>
            </a:pPr>
            <a:r>
              <a:rPr lang="en-GB" sz="1800" b="0" dirty="0">
                <a:effectLst/>
                <a:latin typeface="+mn-lt"/>
                <a:ea typeface="Tahoma" panose="020B0604030504040204" pitchFamily="34" charset="0"/>
                <a:cs typeface="Tahoma" panose="020B0604030504040204" pitchFamily="34" charset="0"/>
              </a:rPr>
              <a:t>Due to global decarbonisation policies, </a:t>
            </a:r>
            <a:r>
              <a:rPr lang="en-GB" sz="1800" dirty="0">
                <a:latin typeface="+mn-lt"/>
                <a:ea typeface="Tahoma" panose="020B0604030504040204" pitchFamily="34" charset="0"/>
                <a:cs typeface="Tahoma" panose="020B0604030504040204" pitchFamily="34" charset="0"/>
              </a:rPr>
              <a:t>demands for </a:t>
            </a:r>
            <a:r>
              <a:rPr lang="en-GB" sz="1800" b="0" dirty="0">
                <a:effectLst/>
                <a:latin typeface="+mn-lt"/>
                <a:ea typeface="Tahoma" panose="020B0604030504040204" pitchFamily="34" charset="0"/>
                <a:cs typeface="Tahoma" panose="020B0604030504040204" pitchFamily="34" charset="0"/>
              </a:rPr>
              <a:t>“green ammonia” to act as a feedstock for production of hydrogen for aviation fuel, or as a propulsion fuel for long distance shipping, will increase, leading to more cryogenic anhydrous ammonia bulk storage tanks at ports and airports. </a:t>
            </a:r>
          </a:p>
          <a:p>
            <a:pPr marL="285750" indent="-285750" algn="just">
              <a:spcBef>
                <a:spcPts val="600"/>
              </a:spcBef>
              <a:spcAft>
                <a:spcPts val="600"/>
              </a:spcAft>
              <a:buFont typeface="Arial" panose="020B0604020202020204" pitchFamily="34" charset="0"/>
              <a:buChar char="•"/>
            </a:pPr>
            <a:r>
              <a:rPr lang="en-GB" sz="1800" b="0" dirty="0">
                <a:effectLst/>
                <a:latin typeface="+mn-lt"/>
                <a:ea typeface="Tahoma" panose="020B0604030504040204" pitchFamily="34" charset="0"/>
                <a:cs typeface="Tahoma" panose="020B0604030504040204" pitchFamily="34" charset="0"/>
              </a:rPr>
              <a:t>Green ammonia usage as a medium to store and transport chemical energy is also expanding.</a:t>
            </a:r>
            <a:endParaRPr lang="en-GB" sz="1800" b="1" dirty="0">
              <a:effectLst/>
              <a:latin typeface="+mn-lt"/>
              <a:ea typeface="Tahoma" panose="020B0604030504040204" pitchFamily="34" charset="0"/>
              <a:cs typeface="Tahoma" panose="020B0604030504040204" pitchFamily="34" charset="0"/>
            </a:endParaRPr>
          </a:p>
          <a:p>
            <a:pPr marL="285750" indent="-285750" algn="just">
              <a:spcBef>
                <a:spcPts val="600"/>
              </a:spcBef>
              <a:spcAft>
                <a:spcPts val="600"/>
              </a:spcAft>
              <a:buFont typeface="Arial" panose="020B0604020202020204" pitchFamily="34" charset="0"/>
              <a:buChar char="•"/>
            </a:pPr>
            <a:r>
              <a:rPr lang="en-GB" sz="1800" b="0" dirty="0">
                <a:effectLst/>
                <a:latin typeface="+mn-lt"/>
                <a:ea typeface="Tahoma" panose="020B0604030504040204" pitchFamily="34" charset="0"/>
                <a:cs typeface="Tahoma" panose="020B0604030504040204" pitchFamily="34" charset="0"/>
              </a:rPr>
              <a:t>Although anhydrous ammonia has a serious toxicity hazard, anhydrous ammonia can be safely and economically cryogenically stored in bulk. </a:t>
            </a:r>
          </a:p>
          <a:p>
            <a:pPr marL="285750" indent="-285750" algn="just">
              <a:spcBef>
                <a:spcPts val="600"/>
              </a:spcBef>
              <a:spcAft>
                <a:spcPts val="600"/>
              </a:spcAft>
              <a:buFont typeface="Arial" panose="020B0604020202020204" pitchFamily="34" charset="0"/>
              <a:buChar char="•"/>
            </a:pPr>
            <a:r>
              <a:rPr lang="en-GB" sz="1800" b="0" dirty="0">
                <a:effectLst/>
                <a:latin typeface="+mn-lt"/>
                <a:ea typeface="Tahoma" panose="020B0604030504040204" pitchFamily="34" charset="0"/>
                <a:cs typeface="Tahoma" panose="020B0604030504040204" pitchFamily="34" charset="0"/>
              </a:rPr>
              <a:t>The best practice design is a full containment tank with roof-mounted in-tank pump(s) as this effectively eliminates the hazard of a large loss of containment. </a:t>
            </a:r>
          </a:p>
          <a:p>
            <a:pPr marL="285750" indent="-285750" algn="just">
              <a:spcBef>
                <a:spcPts val="600"/>
              </a:spcBef>
              <a:spcAft>
                <a:spcPts val="600"/>
              </a:spcAft>
              <a:buFont typeface="Arial" panose="020B0604020202020204" pitchFamily="34" charset="0"/>
              <a:buChar char="•"/>
            </a:pPr>
            <a:r>
              <a:rPr lang="en-GB" sz="1800" dirty="0">
                <a:latin typeface="+mn-lt"/>
                <a:ea typeface="Tahoma" panose="020B0604030504040204" pitchFamily="34" charset="0"/>
                <a:cs typeface="Tahoma" panose="020B0604030504040204" pitchFamily="34" charset="0"/>
              </a:rPr>
              <a:t>Ground heave due to freezing can be eliminated by heating the base of the tank or by placing the tank on piles, creating an air gap.</a:t>
            </a:r>
            <a:endParaRPr lang="en-GB" sz="1800" b="1" dirty="0">
              <a:effectLst/>
              <a:latin typeface="+mn-lt"/>
              <a:ea typeface="Tahoma" panose="020B0604030504040204" pitchFamily="34" charset="0"/>
              <a:cs typeface="Tahoma" panose="020B0604030504040204" pitchFamily="34" charset="0"/>
            </a:endParaRPr>
          </a:p>
          <a:p>
            <a:pPr marL="285750" indent="-285750" algn="just">
              <a:spcBef>
                <a:spcPts val="600"/>
              </a:spcBef>
              <a:spcAft>
                <a:spcPts val="600"/>
              </a:spcAft>
              <a:buFont typeface="Arial" panose="020B0604020202020204" pitchFamily="34" charset="0"/>
              <a:buChar char="•"/>
            </a:pPr>
            <a:r>
              <a:rPr lang="en-GB" sz="1800" b="0" dirty="0">
                <a:effectLst/>
                <a:latin typeface="+mn-lt"/>
                <a:ea typeface="Tahoma" panose="020B0604030504040204" pitchFamily="34" charset="0"/>
                <a:cs typeface="Tahoma" panose="020B0604030504040204" pitchFamily="34" charset="0"/>
              </a:rPr>
              <a:t>Stress corrosion cracking can be avoided by storing the ammonia at low temperature and atmospheric pressure and by maintaining a water content of 0.1 to 0.2% in the anhydrous ammonia. </a:t>
            </a:r>
            <a:endParaRPr lang="en-GB" sz="1800" b="1" dirty="0">
              <a:effectLst/>
              <a:latin typeface="+mn-lt"/>
              <a:ea typeface="Tahoma" panose="020B0604030504040204" pitchFamily="34" charset="0"/>
              <a:cs typeface="Tahoma" panose="020B0604030504040204" pitchFamily="34" charset="0"/>
            </a:endParaRPr>
          </a:p>
          <a:p>
            <a:pPr marL="285750" indent="-285750" algn="just">
              <a:spcBef>
                <a:spcPts val="600"/>
              </a:spcBef>
              <a:spcAft>
                <a:spcPts val="600"/>
              </a:spcAft>
              <a:buFont typeface="Arial" panose="020B0604020202020204" pitchFamily="34" charset="0"/>
              <a:buChar char="•"/>
            </a:pPr>
            <a:r>
              <a:rPr lang="en-GB" sz="1800" b="0" dirty="0">
                <a:effectLst/>
                <a:latin typeface="+mn-lt"/>
                <a:ea typeface="Tahoma" panose="020B0604030504040204" pitchFamily="34" charset="0"/>
                <a:cs typeface="Tahoma" panose="020B0604030504040204" pitchFamily="34" charset="0"/>
              </a:rPr>
              <a:t>Oxygen should be removed by purging the storage tank with nitrogen before filling.</a:t>
            </a:r>
            <a:endParaRPr lang="en-GB" sz="1800" b="1" dirty="0">
              <a:effectLst/>
              <a:latin typeface="+mn-lt"/>
              <a:ea typeface="Tahoma" panose="020B0604030504040204" pitchFamily="34" charset="0"/>
              <a:cs typeface="Tahoma" panose="020B0604030504040204" pitchFamily="34" charset="0"/>
            </a:endParaRPr>
          </a:p>
          <a:p>
            <a:pPr marL="285750" indent="-285750" algn="just">
              <a:spcBef>
                <a:spcPts val="600"/>
              </a:spcBef>
              <a:spcAft>
                <a:spcPts val="600"/>
              </a:spcAft>
              <a:buFont typeface="Arial" panose="020B0604020202020204" pitchFamily="34" charset="0"/>
              <a:buChar char="•"/>
            </a:pPr>
            <a:r>
              <a:rPr lang="en-GB" sz="1800" b="0" dirty="0">
                <a:effectLst/>
                <a:latin typeface="+mn-lt"/>
                <a:ea typeface="Tahoma" panose="020B0604030504040204" pitchFamily="34" charset="0"/>
                <a:cs typeface="Tahoma" panose="020B0604030504040204" pitchFamily="34" charset="0"/>
              </a:rPr>
              <a:t>Care should be taken when modelling ammonia releases due to the hydroscopic nature of the vapour released.</a:t>
            </a:r>
            <a:endParaRPr lang="en-GB" sz="1800" b="1" dirty="0">
              <a:effectLst/>
              <a:latin typeface="+mn-lt"/>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6552FAF2-EBE9-0F64-C983-24F9F0EAC099}"/>
              </a:ext>
            </a:extLst>
          </p:cNvPr>
          <p:cNvPicPr>
            <a:picLocks noChangeAspect="1"/>
          </p:cNvPicPr>
          <p:nvPr/>
        </p:nvPicPr>
        <p:blipFill>
          <a:blip r:embed="rId3"/>
          <a:stretch>
            <a:fillRect/>
          </a:stretch>
        </p:blipFill>
        <p:spPr>
          <a:xfrm>
            <a:off x="10947636" y="148546"/>
            <a:ext cx="1120237" cy="693480"/>
          </a:xfrm>
          <a:prstGeom prst="rect">
            <a:avLst/>
          </a:prstGeom>
        </p:spPr>
      </p:pic>
    </p:spTree>
    <p:extLst>
      <p:ext uri="{BB962C8B-B14F-4D97-AF65-F5344CB8AC3E}">
        <p14:creationId xmlns:p14="http://schemas.microsoft.com/office/powerpoint/2010/main" val="1676724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7CDB41E-A3D1-4BFB-90F3-A758B47FB95D}"/>
              </a:ext>
            </a:extLst>
          </p:cNvPr>
          <p:cNvSpPr>
            <a:spLocks noGrp="1"/>
          </p:cNvSpPr>
          <p:nvPr>
            <p:ph type="body" sz="quarter" idx="13"/>
          </p:nvPr>
        </p:nvSpPr>
        <p:spPr>
          <a:xfrm>
            <a:off x="430033" y="3565968"/>
            <a:ext cx="2719379" cy="383338"/>
          </a:xfrm>
        </p:spPr>
        <p:txBody>
          <a:bodyPr>
            <a:normAutofit fontScale="92500" lnSpcReduction="10000"/>
          </a:bodyPr>
          <a:lstStyle/>
          <a:p>
            <a:pPr algn="ctr"/>
            <a:r>
              <a:rPr lang="en-US" dirty="0">
                <a:latin typeface="+mj-lt"/>
              </a:rPr>
              <a:t>Terminals Storage &amp; Distribution for Cryogenic Liquified Gases</a:t>
            </a:r>
          </a:p>
        </p:txBody>
      </p:sp>
      <p:sp>
        <p:nvSpPr>
          <p:cNvPr id="12" name="Text Placeholder 11">
            <a:extLst>
              <a:ext uri="{FF2B5EF4-FFF2-40B4-BE49-F238E27FC236}">
                <a16:creationId xmlns:a16="http://schemas.microsoft.com/office/drawing/2014/main" id="{B7F58767-75F0-480D-B2EF-E4AD38D25D31}"/>
              </a:ext>
            </a:extLst>
          </p:cNvPr>
          <p:cNvSpPr>
            <a:spLocks noGrp="1"/>
          </p:cNvSpPr>
          <p:nvPr>
            <p:ph type="body" sz="quarter" idx="12"/>
          </p:nvPr>
        </p:nvSpPr>
        <p:spPr>
          <a:xfrm>
            <a:off x="357114" y="4022660"/>
            <a:ext cx="2792297" cy="1976205"/>
          </a:xfrm>
        </p:spPr>
        <p:txBody>
          <a:bodyPr/>
          <a:lstStyle/>
          <a:p>
            <a:r>
              <a:rPr lang="en-US" sz="1200" dirty="0">
                <a:latin typeface="+mj-lt"/>
              </a:rPr>
              <a:t>Cryogenic storage for import, export, buffer or distribution</a:t>
            </a:r>
          </a:p>
          <a:p>
            <a:r>
              <a:rPr lang="en-US" sz="1200" dirty="0">
                <a:latin typeface="+mj-lt"/>
              </a:rPr>
              <a:t>Import / export terminals</a:t>
            </a:r>
          </a:p>
          <a:p>
            <a:r>
              <a:rPr lang="en-US" sz="1200" dirty="0">
                <a:latin typeface="+mj-lt"/>
              </a:rPr>
              <a:t>Liquefaction plants</a:t>
            </a:r>
          </a:p>
          <a:p>
            <a:r>
              <a:rPr lang="en-US" sz="1200" dirty="0">
                <a:latin typeface="+mj-lt"/>
              </a:rPr>
              <a:t>Tank sizes up to 250,000 m³</a:t>
            </a:r>
          </a:p>
          <a:p>
            <a:r>
              <a:rPr lang="en-US" sz="1200" dirty="0">
                <a:latin typeface="+mj-lt"/>
              </a:rPr>
              <a:t>All relevant infrastructure like ship, truck, container loading / unloading </a:t>
            </a:r>
          </a:p>
        </p:txBody>
      </p:sp>
      <p:pic>
        <p:nvPicPr>
          <p:cNvPr id="24" name="Picture Placeholder 5" descr="A view of a city&#10;&#10;Description automatically generated">
            <a:extLst>
              <a:ext uri="{FF2B5EF4-FFF2-40B4-BE49-F238E27FC236}">
                <a16:creationId xmlns:a16="http://schemas.microsoft.com/office/drawing/2014/main" id="{76C3B22F-1986-44A3-BAD0-EFB37191FFC1}"/>
              </a:ext>
            </a:extLst>
          </p:cNvPr>
          <p:cNvPicPr>
            <a:picLocks noGrp="1" noChangeAspect="1"/>
          </p:cNvPicPr>
          <p:nvPr>
            <p:ph type="pic" sz="quarter" idx="14"/>
          </p:nvPr>
        </p:nvPicPr>
        <p:blipFill>
          <a:blip r:embed="rId3" cstate="hqprint">
            <a:extLst>
              <a:ext uri="{28A0092B-C50C-407E-A947-70E740481C1C}">
                <a14:useLocalDpi xmlns:a14="http://schemas.microsoft.com/office/drawing/2010/main"/>
              </a:ext>
            </a:extLst>
          </a:blip>
          <a:srcRect/>
          <a:stretch>
            <a:fillRect/>
          </a:stretch>
        </p:blipFill>
        <p:spPr>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itle 10">
            <a:extLst>
              <a:ext uri="{FF2B5EF4-FFF2-40B4-BE49-F238E27FC236}">
                <a16:creationId xmlns:a16="http://schemas.microsoft.com/office/drawing/2014/main" id="{535AA571-DF67-4933-BE5C-E6B878A01A6D}"/>
              </a:ext>
            </a:extLst>
          </p:cNvPr>
          <p:cNvSpPr>
            <a:spLocks noGrp="1"/>
          </p:cNvSpPr>
          <p:nvPr>
            <p:ph type="title"/>
          </p:nvPr>
        </p:nvSpPr>
        <p:spPr>
          <a:xfrm>
            <a:off x="430033" y="495286"/>
            <a:ext cx="9199159" cy="712735"/>
          </a:xfrm>
        </p:spPr>
        <p:txBody>
          <a:bodyPr>
            <a:noAutofit/>
          </a:bodyPr>
          <a:lstStyle/>
          <a:p>
            <a:r>
              <a:rPr lang="de-DE" sz="4000" dirty="0">
                <a:solidFill>
                  <a:srgbClr val="D86018"/>
                </a:solidFill>
                <a:latin typeface="Arial" panose="020B0604020202020204" pitchFamily="34" charset="0"/>
                <a:cs typeface="Arial" panose="020B0604020202020204" pitchFamily="34" charset="0"/>
              </a:rPr>
              <a:t>TGE – New EPC Plants</a:t>
            </a:r>
          </a:p>
        </p:txBody>
      </p:sp>
      <p:sp>
        <p:nvSpPr>
          <p:cNvPr id="15" name="Text Placeholder 14">
            <a:extLst>
              <a:ext uri="{FF2B5EF4-FFF2-40B4-BE49-F238E27FC236}">
                <a16:creationId xmlns:a16="http://schemas.microsoft.com/office/drawing/2014/main" id="{49406F38-2E44-49FE-BA91-93C15C28FF9C}"/>
              </a:ext>
            </a:extLst>
          </p:cNvPr>
          <p:cNvSpPr>
            <a:spLocks noGrp="1"/>
          </p:cNvSpPr>
          <p:nvPr>
            <p:ph type="body" sz="quarter" idx="15"/>
          </p:nvPr>
        </p:nvSpPr>
        <p:spPr/>
        <p:txBody>
          <a:bodyPr>
            <a:normAutofit fontScale="92500"/>
          </a:bodyPr>
          <a:lstStyle/>
          <a:p>
            <a:pPr algn="ctr"/>
            <a:r>
              <a:rPr lang="en-US" dirty="0">
                <a:latin typeface="+mj-lt"/>
              </a:rPr>
              <a:t>Cryogenic Liquified Gases Design Experts</a:t>
            </a:r>
          </a:p>
        </p:txBody>
      </p:sp>
      <p:sp>
        <p:nvSpPr>
          <p:cNvPr id="16" name="Text Placeholder 15">
            <a:extLst>
              <a:ext uri="{FF2B5EF4-FFF2-40B4-BE49-F238E27FC236}">
                <a16:creationId xmlns:a16="http://schemas.microsoft.com/office/drawing/2014/main" id="{77EA9609-A351-4CAD-A63A-25E16C38D487}"/>
              </a:ext>
            </a:extLst>
          </p:cNvPr>
          <p:cNvSpPr>
            <a:spLocks noGrp="1"/>
          </p:cNvSpPr>
          <p:nvPr>
            <p:ph type="body" sz="quarter" idx="16"/>
          </p:nvPr>
        </p:nvSpPr>
        <p:spPr>
          <a:xfrm>
            <a:off x="3311371" y="4022661"/>
            <a:ext cx="2615008" cy="1627318"/>
          </a:xfrm>
        </p:spPr>
        <p:txBody>
          <a:bodyPr/>
          <a:lstStyle/>
          <a:p>
            <a:r>
              <a:rPr lang="en-US" sz="1200" dirty="0">
                <a:latin typeface="+mj-lt"/>
              </a:rPr>
              <a:t>Plant design solutions with a high level of standardization </a:t>
            </a:r>
          </a:p>
          <a:p>
            <a:r>
              <a:rPr lang="en-US" sz="1200" dirty="0">
                <a:latin typeface="+mj-lt"/>
              </a:rPr>
              <a:t>Fast-track &amp; cost-effective delivery </a:t>
            </a:r>
          </a:p>
          <a:p>
            <a:r>
              <a:rPr lang="en-US" sz="1200" dirty="0">
                <a:latin typeface="+mj-lt"/>
              </a:rPr>
              <a:t>Suitable for remote locations</a:t>
            </a:r>
          </a:p>
        </p:txBody>
      </p:sp>
      <p:sp>
        <p:nvSpPr>
          <p:cNvPr id="18" name="Text Placeholder 17">
            <a:extLst>
              <a:ext uri="{FF2B5EF4-FFF2-40B4-BE49-F238E27FC236}">
                <a16:creationId xmlns:a16="http://schemas.microsoft.com/office/drawing/2014/main" id="{A69DD3AB-B214-41DE-A237-B7045C75F515}"/>
              </a:ext>
            </a:extLst>
          </p:cNvPr>
          <p:cNvSpPr>
            <a:spLocks noGrp="1"/>
          </p:cNvSpPr>
          <p:nvPr>
            <p:ph type="body" sz="quarter" idx="18"/>
          </p:nvPr>
        </p:nvSpPr>
        <p:spPr>
          <a:xfrm>
            <a:off x="6393318" y="3480619"/>
            <a:ext cx="2429274" cy="383338"/>
          </a:xfrm>
        </p:spPr>
        <p:txBody>
          <a:bodyPr/>
          <a:lstStyle/>
          <a:p>
            <a:pPr algn="ctr"/>
            <a:r>
              <a:rPr lang="en-GB" dirty="0">
                <a:latin typeface="+mj-lt"/>
              </a:rPr>
              <a:t>Plant Conversion &amp; Optimisation</a:t>
            </a:r>
          </a:p>
        </p:txBody>
      </p:sp>
      <p:sp>
        <p:nvSpPr>
          <p:cNvPr id="19" name="Text Placeholder 18">
            <a:extLst>
              <a:ext uri="{FF2B5EF4-FFF2-40B4-BE49-F238E27FC236}">
                <a16:creationId xmlns:a16="http://schemas.microsoft.com/office/drawing/2014/main" id="{22E0F032-81FD-42E3-B866-60C5D1E28C61}"/>
              </a:ext>
            </a:extLst>
          </p:cNvPr>
          <p:cNvSpPr>
            <a:spLocks noGrp="1"/>
          </p:cNvSpPr>
          <p:nvPr>
            <p:ph type="body" sz="quarter" idx="19"/>
          </p:nvPr>
        </p:nvSpPr>
        <p:spPr>
          <a:xfrm>
            <a:off x="6265623" y="4022661"/>
            <a:ext cx="2727651" cy="1835528"/>
          </a:xfrm>
        </p:spPr>
        <p:txBody>
          <a:bodyPr/>
          <a:lstStyle/>
          <a:p>
            <a:r>
              <a:rPr lang="en-US" sz="1200" dirty="0">
                <a:latin typeface="+mj-lt"/>
              </a:rPr>
              <a:t>Product change services </a:t>
            </a:r>
          </a:p>
          <a:p>
            <a:r>
              <a:rPr lang="en-US" sz="1200" dirty="0">
                <a:latin typeface="+mj-lt"/>
              </a:rPr>
              <a:t>Activities to increase capacity </a:t>
            </a:r>
          </a:p>
          <a:p>
            <a:r>
              <a:rPr lang="en-US" sz="1200" dirty="0">
                <a:latin typeface="+mj-lt"/>
              </a:rPr>
              <a:t>Debottlenecking</a:t>
            </a:r>
          </a:p>
          <a:p>
            <a:r>
              <a:rPr lang="en-US" sz="1200" dirty="0">
                <a:latin typeface="+mj-lt"/>
              </a:rPr>
              <a:t>In-tank pump modernization</a:t>
            </a:r>
          </a:p>
          <a:p>
            <a:r>
              <a:rPr lang="en-US" sz="1200" dirty="0">
                <a:latin typeface="+mj-lt"/>
              </a:rPr>
              <a:t>Creation of new revenue streams</a:t>
            </a:r>
          </a:p>
          <a:p>
            <a:pPr marL="0" indent="0">
              <a:buNone/>
            </a:pPr>
            <a:endParaRPr lang="en-US" dirty="0">
              <a:latin typeface="+mj-lt"/>
            </a:endParaRPr>
          </a:p>
        </p:txBody>
      </p:sp>
      <p:sp>
        <p:nvSpPr>
          <p:cNvPr id="21" name="Text Placeholder 20">
            <a:extLst>
              <a:ext uri="{FF2B5EF4-FFF2-40B4-BE49-F238E27FC236}">
                <a16:creationId xmlns:a16="http://schemas.microsoft.com/office/drawing/2014/main" id="{0CD0967A-8F20-4827-B1E7-F623C87CFE1A}"/>
              </a:ext>
            </a:extLst>
          </p:cNvPr>
          <p:cNvSpPr>
            <a:spLocks noGrp="1"/>
          </p:cNvSpPr>
          <p:nvPr>
            <p:ph type="body" sz="quarter" idx="21"/>
          </p:nvPr>
        </p:nvSpPr>
        <p:spPr/>
        <p:txBody>
          <a:bodyPr/>
          <a:lstStyle/>
          <a:p>
            <a:pPr algn="ctr"/>
            <a:r>
              <a:rPr lang="en-US" dirty="0">
                <a:latin typeface="+mj-lt"/>
              </a:rPr>
              <a:t>Process Safety Assurance</a:t>
            </a:r>
          </a:p>
        </p:txBody>
      </p:sp>
      <p:sp>
        <p:nvSpPr>
          <p:cNvPr id="22" name="Text Placeholder 21">
            <a:extLst>
              <a:ext uri="{FF2B5EF4-FFF2-40B4-BE49-F238E27FC236}">
                <a16:creationId xmlns:a16="http://schemas.microsoft.com/office/drawing/2014/main" id="{479CDB10-FA33-447F-A420-98DC98E47A3D}"/>
              </a:ext>
            </a:extLst>
          </p:cNvPr>
          <p:cNvSpPr>
            <a:spLocks noGrp="1"/>
          </p:cNvSpPr>
          <p:nvPr>
            <p:ph type="body" sz="quarter" idx="22"/>
          </p:nvPr>
        </p:nvSpPr>
        <p:spPr>
          <a:xfrm>
            <a:off x="9219877" y="3892743"/>
            <a:ext cx="2615008" cy="2106121"/>
          </a:xfrm>
        </p:spPr>
        <p:txBody>
          <a:bodyPr/>
          <a:lstStyle/>
          <a:p>
            <a:r>
              <a:rPr lang="en-GB" sz="1200" dirty="0">
                <a:latin typeface="+mj-lt"/>
              </a:rPr>
              <a:t>All facilities are designed to International Standards</a:t>
            </a:r>
          </a:p>
          <a:p>
            <a:r>
              <a:rPr lang="en-GB" sz="1200" dirty="0">
                <a:latin typeface="+mj-lt"/>
              </a:rPr>
              <a:t>HAZOP, LOPA assurance</a:t>
            </a:r>
          </a:p>
          <a:p>
            <a:r>
              <a:rPr lang="en-GB" sz="1200" dirty="0">
                <a:latin typeface="+mj-lt"/>
              </a:rPr>
              <a:t>ATEX electrical equipment</a:t>
            </a:r>
          </a:p>
          <a:p>
            <a:r>
              <a:rPr lang="en-GB" sz="1200" dirty="0">
                <a:latin typeface="+mj-lt"/>
              </a:rPr>
              <a:t>Active and Passive Fire Protection</a:t>
            </a:r>
          </a:p>
          <a:p>
            <a:r>
              <a:rPr lang="en-GB" sz="1200" dirty="0">
                <a:latin typeface="+mj-lt"/>
              </a:rPr>
              <a:t>Emission minimisation</a:t>
            </a:r>
          </a:p>
          <a:p>
            <a:endParaRPr lang="en-US" dirty="0">
              <a:latin typeface="+mj-lt"/>
            </a:endParaRPr>
          </a:p>
          <a:p>
            <a:endParaRPr lang="en-US" dirty="0">
              <a:latin typeface="+mj-lt"/>
            </a:endParaRPr>
          </a:p>
        </p:txBody>
      </p:sp>
      <p:pic>
        <p:nvPicPr>
          <p:cNvPr id="25" name="Picture Placeholder 10" descr="A picture containing building, factory, clock, large&#10;&#10;Description automatically generated">
            <a:extLst>
              <a:ext uri="{FF2B5EF4-FFF2-40B4-BE49-F238E27FC236}">
                <a16:creationId xmlns:a16="http://schemas.microsoft.com/office/drawing/2014/main" id="{D77C4EF8-9103-4D55-9167-994C0DFAE356}"/>
              </a:ext>
            </a:extLst>
          </p:cNvPr>
          <p:cNvPicPr>
            <a:picLocks noGrp="1" noChangeAspect="1"/>
          </p:cNvPicPr>
          <p:nvPr>
            <p:ph type="pic" sz="quarter" idx="24"/>
          </p:nvPr>
        </p:nvPicPr>
        <p:blipFill>
          <a:blip r:embed="rId4" cstate="hqprint">
            <a:extLst>
              <a:ext uri="{28A0092B-C50C-407E-A947-70E740481C1C}">
                <a14:useLocalDpi xmlns:a14="http://schemas.microsoft.com/office/drawing/2010/main"/>
              </a:ext>
            </a:extLst>
          </a:blip>
          <a:srcRect/>
          <a:stretch>
            <a:fillRect/>
          </a:stretch>
        </p:blipFill>
        <p:spPr>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Placeholder 4" descr="A picture containing indoor, building, sitting, light&#10;&#10;Description automatically generated">
            <a:extLst>
              <a:ext uri="{FF2B5EF4-FFF2-40B4-BE49-F238E27FC236}">
                <a16:creationId xmlns:a16="http://schemas.microsoft.com/office/drawing/2014/main" id="{16963566-E643-5E48-0AC2-3A172CA8AB11}"/>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6393318" y="1864545"/>
            <a:ext cx="2429274" cy="15015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Picture Placeholder 6">
            <a:extLst>
              <a:ext uri="{FF2B5EF4-FFF2-40B4-BE49-F238E27FC236}">
                <a16:creationId xmlns:a16="http://schemas.microsoft.com/office/drawing/2014/main" id="{FF015401-145D-B67B-E307-F5AE7B85BAE0}"/>
              </a:ext>
            </a:extLst>
          </p:cNvPr>
          <p:cNvSpPr>
            <a:spLocks noGrp="1"/>
          </p:cNvSpPr>
          <p:nvPr>
            <p:ph type="pic" sz="quarter" idx="26"/>
          </p:nvPr>
        </p:nvSpPr>
        <p:spPr/>
      </p:sp>
      <p:pic>
        <p:nvPicPr>
          <p:cNvPr id="1026" name="Picture 2">
            <a:extLst>
              <a:ext uri="{FF2B5EF4-FFF2-40B4-BE49-F238E27FC236}">
                <a16:creationId xmlns:a16="http://schemas.microsoft.com/office/drawing/2014/main" id="{0BA8202B-6C66-166E-B4AD-15D6643680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6945" y="1842025"/>
            <a:ext cx="2429274" cy="15057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815D0D3-360F-3DDF-124B-9D3C1EEC4D35}"/>
              </a:ext>
            </a:extLst>
          </p:cNvPr>
          <p:cNvPicPr>
            <a:picLocks noChangeAspect="1"/>
          </p:cNvPicPr>
          <p:nvPr/>
        </p:nvPicPr>
        <p:blipFill>
          <a:blip r:embed="rId7"/>
          <a:stretch>
            <a:fillRect/>
          </a:stretch>
        </p:blipFill>
        <p:spPr>
          <a:xfrm>
            <a:off x="10947636" y="148546"/>
            <a:ext cx="1120237" cy="693480"/>
          </a:xfrm>
          <a:prstGeom prst="rect">
            <a:avLst/>
          </a:prstGeom>
        </p:spPr>
      </p:pic>
    </p:spTree>
    <p:extLst>
      <p:ext uri="{BB962C8B-B14F-4D97-AF65-F5344CB8AC3E}">
        <p14:creationId xmlns:p14="http://schemas.microsoft.com/office/powerpoint/2010/main" val="3780576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2867-4B98-43D1-8884-DB91F70968B7}"/>
              </a:ext>
            </a:extLst>
          </p:cNvPr>
          <p:cNvSpPr>
            <a:spLocks noGrp="1"/>
          </p:cNvSpPr>
          <p:nvPr>
            <p:ph type="title"/>
          </p:nvPr>
        </p:nvSpPr>
        <p:spPr/>
        <p:txBody>
          <a:bodyPr>
            <a:normAutofit/>
          </a:bodyPr>
          <a:lstStyle/>
          <a:p>
            <a:r>
              <a:rPr lang="en-GB" sz="4000" dirty="0">
                <a:solidFill>
                  <a:srgbClr val="FF0000"/>
                </a:solidFill>
                <a:latin typeface="Arial" panose="020B0604020202020204" pitchFamily="34" charset="0"/>
                <a:cs typeface="Arial" panose="020B0604020202020204" pitchFamily="34" charset="0"/>
              </a:rPr>
              <a:t>TGE in Numbers</a:t>
            </a:r>
          </a:p>
        </p:txBody>
      </p:sp>
      <p:sp>
        <p:nvSpPr>
          <p:cNvPr id="3" name="Text Placeholder 2">
            <a:extLst>
              <a:ext uri="{FF2B5EF4-FFF2-40B4-BE49-F238E27FC236}">
                <a16:creationId xmlns:a16="http://schemas.microsoft.com/office/drawing/2014/main" id="{BDCFB35F-74CA-4EF8-AA5B-899E609ACA34}"/>
              </a:ext>
            </a:extLst>
          </p:cNvPr>
          <p:cNvSpPr>
            <a:spLocks noGrp="1"/>
          </p:cNvSpPr>
          <p:nvPr>
            <p:ph type="body" sz="quarter" idx="25"/>
          </p:nvPr>
        </p:nvSpPr>
        <p:spPr>
          <a:xfrm>
            <a:off x="582434" y="1861798"/>
            <a:ext cx="2117858" cy="383338"/>
          </a:xfrm>
        </p:spPr>
        <p:txBody>
          <a:bodyPr/>
          <a:lstStyle/>
          <a:p>
            <a:pPr algn="ctr"/>
            <a:r>
              <a:rPr lang="en-GB" sz="1600" dirty="0"/>
              <a:t>7,000,000</a:t>
            </a:r>
          </a:p>
        </p:txBody>
      </p:sp>
      <p:sp>
        <p:nvSpPr>
          <p:cNvPr id="4" name="Text Placeholder 3">
            <a:extLst>
              <a:ext uri="{FF2B5EF4-FFF2-40B4-BE49-F238E27FC236}">
                <a16:creationId xmlns:a16="http://schemas.microsoft.com/office/drawing/2014/main" id="{5FD265E2-C4D6-4FD0-9729-78BFABA16645}"/>
              </a:ext>
            </a:extLst>
          </p:cNvPr>
          <p:cNvSpPr>
            <a:spLocks noGrp="1"/>
          </p:cNvSpPr>
          <p:nvPr>
            <p:ph type="body" sz="quarter" idx="26"/>
          </p:nvPr>
        </p:nvSpPr>
        <p:spPr>
          <a:xfrm>
            <a:off x="582433" y="2219498"/>
            <a:ext cx="2117859" cy="328838"/>
          </a:xfrm>
        </p:spPr>
        <p:txBody>
          <a:bodyPr>
            <a:normAutofit fontScale="92500"/>
          </a:bodyPr>
          <a:lstStyle/>
          <a:p>
            <a:pPr marL="0" indent="0" algn="ctr">
              <a:buNone/>
            </a:pPr>
            <a:r>
              <a:rPr lang="en-GB" sz="1200" b="1" dirty="0"/>
              <a:t>Storage Capacity Built (m</a:t>
            </a:r>
            <a:r>
              <a:rPr lang="en-GB" sz="1200" b="1" baseline="30000" dirty="0"/>
              <a:t>3</a:t>
            </a:r>
            <a:r>
              <a:rPr lang="en-GB" sz="1200" b="1" dirty="0"/>
              <a:t>)</a:t>
            </a:r>
          </a:p>
        </p:txBody>
      </p:sp>
      <p:sp>
        <p:nvSpPr>
          <p:cNvPr id="5" name="Text Placeholder 4">
            <a:extLst>
              <a:ext uri="{FF2B5EF4-FFF2-40B4-BE49-F238E27FC236}">
                <a16:creationId xmlns:a16="http://schemas.microsoft.com/office/drawing/2014/main" id="{5583947B-A6E6-4603-A8EA-614687B21AF8}"/>
              </a:ext>
            </a:extLst>
          </p:cNvPr>
          <p:cNvSpPr>
            <a:spLocks noGrp="1"/>
          </p:cNvSpPr>
          <p:nvPr>
            <p:ph type="body" sz="quarter" idx="25"/>
          </p:nvPr>
        </p:nvSpPr>
        <p:spPr>
          <a:xfrm>
            <a:off x="582434" y="3082491"/>
            <a:ext cx="2117858" cy="383338"/>
          </a:xfrm>
        </p:spPr>
        <p:txBody>
          <a:bodyPr/>
          <a:lstStyle/>
          <a:p>
            <a:pPr algn="ctr"/>
            <a:r>
              <a:rPr lang="en-GB" sz="1600" dirty="0"/>
              <a:t>1,200 – 180,000</a:t>
            </a:r>
          </a:p>
        </p:txBody>
      </p:sp>
      <p:sp>
        <p:nvSpPr>
          <p:cNvPr id="6" name="Text Placeholder 5">
            <a:extLst>
              <a:ext uri="{FF2B5EF4-FFF2-40B4-BE49-F238E27FC236}">
                <a16:creationId xmlns:a16="http://schemas.microsoft.com/office/drawing/2014/main" id="{276950CC-C416-441D-AD67-36E513863A30}"/>
              </a:ext>
            </a:extLst>
          </p:cNvPr>
          <p:cNvSpPr>
            <a:spLocks noGrp="1"/>
          </p:cNvSpPr>
          <p:nvPr>
            <p:ph type="body" sz="quarter" idx="26"/>
          </p:nvPr>
        </p:nvSpPr>
        <p:spPr>
          <a:xfrm>
            <a:off x="582433" y="3442883"/>
            <a:ext cx="2117859" cy="328838"/>
          </a:xfrm>
        </p:spPr>
        <p:txBody>
          <a:bodyPr/>
          <a:lstStyle/>
          <a:p>
            <a:pPr marL="0" indent="0" algn="ctr">
              <a:buNone/>
            </a:pPr>
            <a:r>
              <a:rPr lang="en-GB" sz="1200" b="1" dirty="0"/>
              <a:t>Tanks Built (m</a:t>
            </a:r>
            <a:r>
              <a:rPr lang="en-GB" sz="1200" b="1" baseline="30000" dirty="0"/>
              <a:t>3</a:t>
            </a:r>
            <a:r>
              <a:rPr lang="en-GB" sz="1200" b="1" dirty="0"/>
              <a:t>)</a:t>
            </a:r>
          </a:p>
        </p:txBody>
      </p:sp>
      <p:sp>
        <p:nvSpPr>
          <p:cNvPr id="7" name="Text Placeholder 6">
            <a:extLst>
              <a:ext uri="{FF2B5EF4-FFF2-40B4-BE49-F238E27FC236}">
                <a16:creationId xmlns:a16="http://schemas.microsoft.com/office/drawing/2014/main" id="{3D4F49FB-AFC0-473C-A2FE-C48C72F8D457}"/>
              </a:ext>
            </a:extLst>
          </p:cNvPr>
          <p:cNvSpPr>
            <a:spLocks noGrp="1"/>
          </p:cNvSpPr>
          <p:nvPr>
            <p:ph type="body" sz="quarter" idx="27"/>
          </p:nvPr>
        </p:nvSpPr>
        <p:spPr>
          <a:xfrm>
            <a:off x="582434" y="4303184"/>
            <a:ext cx="2117858" cy="383338"/>
          </a:xfrm>
        </p:spPr>
        <p:txBody>
          <a:bodyPr/>
          <a:lstStyle/>
          <a:p>
            <a:pPr algn="ctr"/>
            <a:r>
              <a:rPr lang="en-GB" sz="1600" dirty="0"/>
              <a:t>&gt;40</a:t>
            </a:r>
          </a:p>
        </p:txBody>
      </p:sp>
      <p:sp>
        <p:nvSpPr>
          <p:cNvPr id="8" name="Text Placeholder 7">
            <a:extLst>
              <a:ext uri="{FF2B5EF4-FFF2-40B4-BE49-F238E27FC236}">
                <a16:creationId xmlns:a16="http://schemas.microsoft.com/office/drawing/2014/main" id="{F66DF574-2A8F-4057-8DE8-DEF239EB4380}"/>
              </a:ext>
            </a:extLst>
          </p:cNvPr>
          <p:cNvSpPr>
            <a:spLocks noGrp="1"/>
          </p:cNvSpPr>
          <p:nvPr>
            <p:ph type="body" sz="quarter" idx="28"/>
          </p:nvPr>
        </p:nvSpPr>
        <p:spPr>
          <a:xfrm>
            <a:off x="582433" y="4663576"/>
            <a:ext cx="2117859" cy="328838"/>
          </a:xfrm>
        </p:spPr>
        <p:txBody>
          <a:bodyPr/>
          <a:lstStyle/>
          <a:p>
            <a:pPr marL="0" indent="0" algn="ctr">
              <a:buNone/>
            </a:pPr>
            <a:r>
              <a:rPr lang="en-GB" sz="1200" b="1" dirty="0"/>
              <a:t>Years Expertise</a:t>
            </a:r>
          </a:p>
        </p:txBody>
      </p:sp>
      <p:sp>
        <p:nvSpPr>
          <p:cNvPr id="9" name="Text Placeholder 8">
            <a:extLst>
              <a:ext uri="{FF2B5EF4-FFF2-40B4-BE49-F238E27FC236}">
                <a16:creationId xmlns:a16="http://schemas.microsoft.com/office/drawing/2014/main" id="{82841A84-1399-4A0E-A965-A5E7912A57A5}"/>
              </a:ext>
            </a:extLst>
          </p:cNvPr>
          <p:cNvSpPr>
            <a:spLocks noGrp="1"/>
          </p:cNvSpPr>
          <p:nvPr>
            <p:ph type="body" sz="quarter" idx="29"/>
          </p:nvPr>
        </p:nvSpPr>
        <p:spPr>
          <a:xfrm>
            <a:off x="582434" y="5487405"/>
            <a:ext cx="2117858" cy="383338"/>
          </a:xfrm>
        </p:spPr>
        <p:txBody>
          <a:bodyPr/>
          <a:lstStyle/>
          <a:p>
            <a:pPr algn="ctr"/>
            <a:r>
              <a:rPr lang="en-GB" sz="1600" dirty="0"/>
              <a:t>22</a:t>
            </a:r>
          </a:p>
        </p:txBody>
      </p:sp>
      <p:sp>
        <p:nvSpPr>
          <p:cNvPr id="10" name="Text Placeholder 9">
            <a:extLst>
              <a:ext uri="{FF2B5EF4-FFF2-40B4-BE49-F238E27FC236}">
                <a16:creationId xmlns:a16="http://schemas.microsoft.com/office/drawing/2014/main" id="{A9F98519-0CC0-4A24-9156-D42930C7111D}"/>
              </a:ext>
            </a:extLst>
          </p:cNvPr>
          <p:cNvSpPr>
            <a:spLocks noGrp="1"/>
          </p:cNvSpPr>
          <p:nvPr>
            <p:ph type="body" sz="quarter" idx="30"/>
          </p:nvPr>
        </p:nvSpPr>
        <p:spPr>
          <a:xfrm>
            <a:off x="582433" y="5776773"/>
            <a:ext cx="2117859" cy="328838"/>
          </a:xfrm>
        </p:spPr>
        <p:txBody>
          <a:bodyPr>
            <a:normAutofit fontScale="92500" lnSpcReduction="20000"/>
          </a:bodyPr>
          <a:lstStyle/>
          <a:p>
            <a:pPr marL="0" indent="0" algn="ctr">
              <a:buNone/>
            </a:pPr>
            <a:r>
              <a:rPr lang="en-GB" sz="1200" b="1" dirty="0"/>
              <a:t>Countries Working Expertise</a:t>
            </a:r>
          </a:p>
        </p:txBody>
      </p:sp>
      <p:sp>
        <p:nvSpPr>
          <p:cNvPr id="11" name="Text Placeholder 10">
            <a:extLst>
              <a:ext uri="{FF2B5EF4-FFF2-40B4-BE49-F238E27FC236}">
                <a16:creationId xmlns:a16="http://schemas.microsoft.com/office/drawing/2014/main" id="{B00C5E58-4880-45E6-8236-5243B752ADCB}"/>
              </a:ext>
            </a:extLst>
          </p:cNvPr>
          <p:cNvSpPr>
            <a:spLocks noGrp="1"/>
          </p:cNvSpPr>
          <p:nvPr>
            <p:ph type="body" sz="quarter" idx="25"/>
          </p:nvPr>
        </p:nvSpPr>
        <p:spPr>
          <a:xfrm>
            <a:off x="3131804" y="1868073"/>
            <a:ext cx="2117858" cy="383338"/>
          </a:xfrm>
        </p:spPr>
        <p:txBody>
          <a:bodyPr/>
          <a:lstStyle/>
          <a:p>
            <a:pPr algn="ctr"/>
            <a:r>
              <a:rPr lang="en-GB" sz="1600" dirty="0"/>
              <a:t>189</a:t>
            </a:r>
          </a:p>
        </p:txBody>
      </p:sp>
      <p:sp>
        <p:nvSpPr>
          <p:cNvPr id="12" name="Text Placeholder 11">
            <a:extLst>
              <a:ext uri="{FF2B5EF4-FFF2-40B4-BE49-F238E27FC236}">
                <a16:creationId xmlns:a16="http://schemas.microsoft.com/office/drawing/2014/main" id="{E4281627-EBF5-4B4F-90A1-753D1966E80E}"/>
              </a:ext>
            </a:extLst>
          </p:cNvPr>
          <p:cNvSpPr>
            <a:spLocks noGrp="1"/>
          </p:cNvSpPr>
          <p:nvPr>
            <p:ph type="body" sz="quarter" idx="26"/>
          </p:nvPr>
        </p:nvSpPr>
        <p:spPr>
          <a:xfrm>
            <a:off x="3131803" y="2228465"/>
            <a:ext cx="2117859" cy="328838"/>
          </a:xfrm>
        </p:spPr>
        <p:txBody>
          <a:bodyPr/>
          <a:lstStyle/>
          <a:p>
            <a:pPr marL="0" indent="0" algn="ctr">
              <a:buNone/>
            </a:pPr>
            <a:r>
              <a:rPr lang="en-GB" sz="1200" b="1" dirty="0"/>
              <a:t>Tanks Installed</a:t>
            </a:r>
          </a:p>
        </p:txBody>
      </p:sp>
      <p:sp>
        <p:nvSpPr>
          <p:cNvPr id="13" name="Text Placeholder 12">
            <a:extLst>
              <a:ext uri="{FF2B5EF4-FFF2-40B4-BE49-F238E27FC236}">
                <a16:creationId xmlns:a16="http://schemas.microsoft.com/office/drawing/2014/main" id="{C4E37DA8-6136-447A-A0E5-41D89032B993}"/>
              </a:ext>
            </a:extLst>
          </p:cNvPr>
          <p:cNvSpPr>
            <a:spLocks noGrp="1"/>
          </p:cNvSpPr>
          <p:nvPr>
            <p:ph type="body" sz="quarter" idx="27"/>
          </p:nvPr>
        </p:nvSpPr>
        <p:spPr>
          <a:xfrm>
            <a:off x="3131804" y="3088766"/>
            <a:ext cx="2117858" cy="383338"/>
          </a:xfrm>
        </p:spPr>
        <p:txBody>
          <a:bodyPr/>
          <a:lstStyle/>
          <a:p>
            <a:pPr algn="ctr"/>
            <a:r>
              <a:rPr lang="en-GB" sz="1600" dirty="0"/>
              <a:t>1,200 – 250,000</a:t>
            </a:r>
          </a:p>
        </p:txBody>
      </p:sp>
      <p:sp>
        <p:nvSpPr>
          <p:cNvPr id="14" name="Text Placeholder 13">
            <a:extLst>
              <a:ext uri="{FF2B5EF4-FFF2-40B4-BE49-F238E27FC236}">
                <a16:creationId xmlns:a16="http://schemas.microsoft.com/office/drawing/2014/main" id="{E4F23DCD-9A27-46D8-ADA8-53264380C8A5}"/>
              </a:ext>
            </a:extLst>
          </p:cNvPr>
          <p:cNvSpPr>
            <a:spLocks noGrp="1"/>
          </p:cNvSpPr>
          <p:nvPr>
            <p:ph type="body" sz="quarter" idx="28"/>
          </p:nvPr>
        </p:nvSpPr>
        <p:spPr>
          <a:xfrm>
            <a:off x="3131803" y="3449158"/>
            <a:ext cx="2117859" cy="328838"/>
          </a:xfrm>
        </p:spPr>
        <p:txBody>
          <a:bodyPr/>
          <a:lstStyle/>
          <a:p>
            <a:pPr marL="0" indent="0" algn="ctr">
              <a:buNone/>
            </a:pPr>
            <a:r>
              <a:rPr lang="en-GB" sz="1200" b="1" dirty="0"/>
              <a:t>Tanks Designed (m</a:t>
            </a:r>
            <a:r>
              <a:rPr lang="en-GB" sz="1200" b="1" baseline="30000" dirty="0"/>
              <a:t>3</a:t>
            </a:r>
            <a:r>
              <a:rPr lang="en-GB" sz="1200" b="1" dirty="0"/>
              <a:t>)</a:t>
            </a:r>
          </a:p>
        </p:txBody>
      </p:sp>
      <p:sp>
        <p:nvSpPr>
          <p:cNvPr id="15" name="Text Placeholder 14">
            <a:extLst>
              <a:ext uri="{FF2B5EF4-FFF2-40B4-BE49-F238E27FC236}">
                <a16:creationId xmlns:a16="http://schemas.microsoft.com/office/drawing/2014/main" id="{E1281422-9793-4791-819A-4150F4EBF0EF}"/>
              </a:ext>
            </a:extLst>
          </p:cNvPr>
          <p:cNvSpPr>
            <a:spLocks noGrp="1"/>
          </p:cNvSpPr>
          <p:nvPr>
            <p:ph type="body" sz="quarter" idx="29"/>
          </p:nvPr>
        </p:nvSpPr>
        <p:spPr>
          <a:xfrm>
            <a:off x="3131804" y="4309459"/>
            <a:ext cx="2117858" cy="383338"/>
          </a:xfrm>
        </p:spPr>
        <p:txBody>
          <a:bodyPr/>
          <a:lstStyle/>
          <a:p>
            <a:pPr algn="ctr"/>
            <a:r>
              <a:rPr lang="en-GB" sz="1600" dirty="0"/>
              <a:t>&gt;350</a:t>
            </a:r>
          </a:p>
        </p:txBody>
      </p:sp>
      <p:sp>
        <p:nvSpPr>
          <p:cNvPr id="16" name="Text Placeholder 15">
            <a:extLst>
              <a:ext uri="{FF2B5EF4-FFF2-40B4-BE49-F238E27FC236}">
                <a16:creationId xmlns:a16="http://schemas.microsoft.com/office/drawing/2014/main" id="{9664C29F-52B4-4CDB-A97E-228BA3B211A6}"/>
              </a:ext>
            </a:extLst>
          </p:cNvPr>
          <p:cNvSpPr>
            <a:spLocks noGrp="1"/>
          </p:cNvSpPr>
          <p:nvPr>
            <p:ph type="body" sz="quarter" idx="30"/>
          </p:nvPr>
        </p:nvSpPr>
        <p:spPr>
          <a:xfrm>
            <a:off x="3131803" y="4598827"/>
            <a:ext cx="2117859" cy="328838"/>
          </a:xfrm>
        </p:spPr>
        <p:txBody>
          <a:bodyPr>
            <a:normAutofit fontScale="92500" lnSpcReduction="20000"/>
          </a:bodyPr>
          <a:lstStyle/>
          <a:p>
            <a:pPr marL="0" indent="0" algn="ctr">
              <a:buNone/>
            </a:pPr>
            <a:r>
              <a:rPr lang="en-GB" sz="1200" b="1" dirty="0"/>
              <a:t>Engineers &amp; Specialists Worldwide</a:t>
            </a:r>
          </a:p>
        </p:txBody>
      </p:sp>
      <p:sp>
        <p:nvSpPr>
          <p:cNvPr id="17" name="Text Placeholder 16">
            <a:extLst>
              <a:ext uri="{FF2B5EF4-FFF2-40B4-BE49-F238E27FC236}">
                <a16:creationId xmlns:a16="http://schemas.microsoft.com/office/drawing/2014/main" id="{EBA7F472-C527-4014-AA34-C4D03619D610}"/>
              </a:ext>
            </a:extLst>
          </p:cNvPr>
          <p:cNvSpPr>
            <a:spLocks noGrp="1"/>
          </p:cNvSpPr>
          <p:nvPr>
            <p:ph type="body" sz="quarter" idx="31"/>
          </p:nvPr>
        </p:nvSpPr>
        <p:spPr>
          <a:xfrm>
            <a:off x="3131804" y="5493680"/>
            <a:ext cx="2117858" cy="383338"/>
          </a:xfrm>
        </p:spPr>
        <p:txBody>
          <a:bodyPr/>
          <a:lstStyle/>
          <a:p>
            <a:pPr algn="ctr"/>
            <a:r>
              <a:rPr lang="en-GB" sz="1600" dirty="0"/>
              <a:t>All</a:t>
            </a:r>
          </a:p>
        </p:txBody>
      </p:sp>
      <p:sp>
        <p:nvSpPr>
          <p:cNvPr id="18" name="Text Placeholder 17">
            <a:extLst>
              <a:ext uri="{FF2B5EF4-FFF2-40B4-BE49-F238E27FC236}">
                <a16:creationId xmlns:a16="http://schemas.microsoft.com/office/drawing/2014/main" id="{48DB303D-3FF4-4D42-A0C6-54D4C2622D8D}"/>
              </a:ext>
            </a:extLst>
          </p:cNvPr>
          <p:cNvSpPr>
            <a:spLocks noGrp="1"/>
          </p:cNvSpPr>
          <p:nvPr>
            <p:ph type="body" sz="quarter" idx="32"/>
          </p:nvPr>
        </p:nvSpPr>
        <p:spPr>
          <a:xfrm>
            <a:off x="3131803" y="5854072"/>
            <a:ext cx="2117859" cy="328838"/>
          </a:xfrm>
        </p:spPr>
        <p:txBody>
          <a:bodyPr/>
          <a:lstStyle/>
          <a:p>
            <a:pPr marL="0" indent="0" algn="ctr">
              <a:buNone/>
            </a:pPr>
            <a:r>
              <a:rPr lang="en-GB" sz="1200" b="1" dirty="0"/>
              <a:t>Relevant Design Codes</a:t>
            </a:r>
          </a:p>
        </p:txBody>
      </p:sp>
      <p:pic>
        <p:nvPicPr>
          <p:cNvPr id="19" name="Picture 18">
            <a:extLst>
              <a:ext uri="{FF2B5EF4-FFF2-40B4-BE49-F238E27FC236}">
                <a16:creationId xmlns:a16="http://schemas.microsoft.com/office/drawing/2014/main" id="{44BF4F1F-2EF1-4C20-9119-05620EEDD22A}"/>
              </a:ext>
            </a:extLst>
          </p:cNvPr>
          <p:cNvPicPr>
            <a:picLocks noChangeAspect="1"/>
          </p:cNvPicPr>
          <p:nvPr/>
        </p:nvPicPr>
        <p:blipFill>
          <a:blip r:embed="rId3"/>
          <a:stretch>
            <a:fillRect/>
          </a:stretch>
        </p:blipFill>
        <p:spPr>
          <a:xfrm>
            <a:off x="5834636" y="1542208"/>
            <a:ext cx="5984354" cy="3221038"/>
          </a:xfrm>
          <a:prstGeom prst="roundRect">
            <a:avLst>
              <a:gd name="adj" fmla="val 467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a:extLst>
              <a:ext uri="{FF2B5EF4-FFF2-40B4-BE49-F238E27FC236}">
                <a16:creationId xmlns:a16="http://schemas.microsoft.com/office/drawing/2014/main" id="{F11C8B52-562D-69F0-4F91-BE5C51694E43}"/>
              </a:ext>
            </a:extLst>
          </p:cNvPr>
          <p:cNvPicPr>
            <a:picLocks noChangeAspect="1"/>
          </p:cNvPicPr>
          <p:nvPr/>
        </p:nvPicPr>
        <p:blipFill>
          <a:blip r:embed="rId4"/>
          <a:stretch>
            <a:fillRect/>
          </a:stretch>
        </p:blipFill>
        <p:spPr>
          <a:xfrm>
            <a:off x="10947636" y="148546"/>
            <a:ext cx="1120237" cy="693480"/>
          </a:xfrm>
          <a:prstGeom prst="rect">
            <a:avLst/>
          </a:prstGeom>
        </p:spPr>
      </p:pic>
    </p:spTree>
    <p:extLst>
      <p:ext uri="{BB962C8B-B14F-4D97-AF65-F5344CB8AC3E}">
        <p14:creationId xmlns:p14="http://schemas.microsoft.com/office/powerpoint/2010/main" val="2240935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3ADD2A-E3EC-4171-BCF2-D720C20A9893}"/>
              </a:ext>
            </a:extLst>
          </p:cNvPr>
          <p:cNvSpPr>
            <a:spLocks noGrp="1"/>
          </p:cNvSpPr>
          <p:nvPr>
            <p:ph type="title"/>
          </p:nvPr>
        </p:nvSpPr>
        <p:spPr>
          <a:xfrm>
            <a:off x="430033" y="495286"/>
            <a:ext cx="8623852" cy="712735"/>
          </a:xfrm>
        </p:spPr>
        <p:txBody>
          <a:bodyPr/>
          <a:lstStyle/>
          <a:p>
            <a:r>
              <a:rPr lang="de-DE" sz="4000" dirty="0" err="1">
                <a:solidFill>
                  <a:srgbClr val="FF0000"/>
                </a:solidFill>
                <a:latin typeface="Arial" panose="020B0604020202020204" pitchFamily="34" charset="0"/>
                <a:cs typeface="Arial" panose="020B0604020202020204" pitchFamily="34" charset="0"/>
              </a:rPr>
              <a:t>Our</a:t>
            </a:r>
            <a:r>
              <a:rPr lang="de-DE" sz="4000" dirty="0">
                <a:solidFill>
                  <a:srgbClr val="FF0000"/>
                </a:solidFill>
                <a:latin typeface="Arial" panose="020B0604020202020204" pitchFamily="34" charset="0"/>
                <a:cs typeface="Arial" panose="020B0604020202020204" pitchFamily="34" charset="0"/>
              </a:rPr>
              <a:t> Customers</a:t>
            </a:r>
          </a:p>
        </p:txBody>
      </p:sp>
      <p:pic>
        <p:nvPicPr>
          <p:cNvPr id="3" name="Picture 2" descr="See the source image">
            <a:extLst>
              <a:ext uri="{FF2B5EF4-FFF2-40B4-BE49-F238E27FC236}">
                <a16:creationId xmlns:a16="http://schemas.microsoft.com/office/drawing/2014/main" id="{5C6BA6EB-0766-34F1-2142-93C2C3EBDECD}"/>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37585" b="33349"/>
          <a:stretch/>
        </p:blipFill>
        <p:spPr bwMode="auto">
          <a:xfrm>
            <a:off x="10223464" y="5361272"/>
            <a:ext cx="1556425" cy="4523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8084121-7D8D-6F0E-2DDA-655B6D7FEBBA}"/>
              </a:ext>
            </a:extLst>
          </p:cNvPr>
          <p:cNvPicPr>
            <a:picLocks noChangeAspect="1"/>
          </p:cNvPicPr>
          <p:nvPr/>
        </p:nvPicPr>
        <p:blipFill>
          <a:blip r:embed="rId5"/>
          <a:stretch>
            <a:fillRect/>
          </a:stretch>
        </p:blipFill>
        <p:spPr>
          <a:xfrm>
            <a:off x="10947636" y="148546"/>
            <a:ext cx="1120237" cy="693480"/>
          </a:xfrm>
          <a:prstGeom prst="rect">
            <a:avLst/>
          </a:prstGeom>
        </p:spPr>
      </p:pic>
    </p:spTree>
    <p:extLst>
      <p:ext uri="{BB962C8B-B14F-4D97-AF65-F5344CB8AC3E}">
        <p14:creationId xmlns:p14="http://schemas.microsoft.com/office/powerpoint/2010/main" val="3498810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3AA980-3CA5-4372-8DD8-5AAB5241936F}"/>
              </a:ext>
            </a:extLst>
          </p:cNvPr>
          <p:cNvSpPr txBox="1"/>
          <p:nvPr/>
        </p:nvSpPr>
        <p:spPr>
          <a:xfrm>
            <a:off x="380036" y="3832178"/>
            <a:ext cx="3877928" cy="1384995"/>
          </a:xfrm>
          <a:prstGeom prst="rect">
            <a:avLst/>
          </a:prstGeom>
          <a:noFill/>
        </p:spPr>
        <p:txBody>
          <a:bodyPr wrap="square" lIns="0" rtlCol="0">
            <a:spAutoFit/>
          </a:bodyPr>
          <a:lstStyle/>
          <a:p>
            <a:pPr algn="ct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Business Case for Green Ammonia as </a:t>
            </a:r>
            <a:r>
              <a:rPr lang="de-DE" sz="2800" dirty="0">
                <a:solidFill>
                  <a:schemeClr val="bg1"/>
                </a:solidFill>
                <a:latin typeface="Tahoma" panose="020B0604030504040204" pitchFamily="34" charset="0"/>
                <a:ea typeface="Tahoma" panose="020B0604030504040204" pitchFamily="34" charset="0"/>
                <a:cs typeface="Tahoma" panose="020B0604030504040204" pitchFamily="34" charset="0"/>
              </a:rPr>
              <a:t>a Fuel and Energy Vector</a:t>
            </a:r>
          </a:p>
        </p:txBody>
      </p:sp>
    </p:spTree>
    <p:extLst>
      <p:ext uri="{BB962C8B-B14F-4D97-AF65-F5344CB8AC3E}">
        <p14:creationId xmlns:p14="http://schemas.microsoft.com/office/powerpoint/2010/main" val="445234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E9B5894-FEC4-4B43-A6B0-4E82DCA229F0}"/>
              </a:ext>
            </a:extLst>
          </p:cNvPr>
          <p:cNvGrpSpPr/>
          <p:nvPr/>
        </p:nvGrpSpPr>
        <p:grpSpPr>
          <a:xfrm>
            <a:off x="8067923" y="1164889"/>
            <a:ext cx="4193284" cy="5639094"/>
            <a:chOff x="6121490" y="219432"/>
            <a:chExt cx="4193284" cy="5639094"/>
          </a:xfrm>
        </p:grpSpPr>
        <p:pic>
          <p:nvPicPr>
            <p:cNvPr id="2" name="Picture 2" descr="Diagram&#10;&#10;Description automatically generated">
              <a:extLst>
                <a:ext uri="{FF2B5EF4-FFF2-40B4-BE49-F238E27FC236}">
                  <a16:creationId xmlns:a16="http://schemas.microsoft.com/office/drawing/2014/main" id="{995C2E77-EFD9-BCF1-173B-FCC4813441D3}"/>
                </a:ext>
              </a:extLst>
            </p:cNvPr>
            <p:cNvPicPr>
              <a:picLocks noChangeAspect="1"/>
            </p:cNvPicPr>
            <p:nvPr/>
          </p:nvPicPr>
          <p:blipFill rotWithShape="1">
            <a:blip r:embed="rId3">
              <a:clrChange>
                <a:clrFrom>
                  <a:srgbClr val="FFFFFF"/>
                </a:clrFrom>
                <a:clrTo>
                  <a:srgbClr val="FFFFFF">
                    <a:alpha val="0"/>
                  </a:srgbClr>
                </a:clrTo>
              </a:clrChange>
            </a:blip>
            <a:srcRect b="13724"/>
            <a:stretch/>
          </p:blipFill>
          <p:spPr>
            <a:xfrm>
              <a:off x="6121490" y="219432"/>
              <a:ext cx="4193284" cy="5639094"/>
            </a:xfrm>
            <a:prstGeom prst="rect">
              <a:avLst/>
            </a:prstGeom>
          </p:spPr>
        </p:pic>
        <p:grpSp>
          <p:nvGrpSpPr>
            <p:cNvPr id="5" name="Group 4">
              <a:extLst>
                <a:ext uri="{FF2B5EF4-FFF2-40B4-BE49-F238E27FC236}">
                  <a16:creationId xmlns:a16="http://schemas.microsoft.com/office/drawing/2014/main" id="{B42CADA1-9F49-4539-985A-187FD11A4F6B}"/>
                </a:ext>
              </a:extLst>
            </p:cNvPr>
            <p:cNvGrpSpPr/>
            <p:nvPr/>
          </p:nvGrpSpPr>
          <p:grpSpPr>
            <a:xfrm>
              <a:off x="7588250" y="3935006"/>
              <a:ext cx="2582009" cy="1923519"/>
              <a:chOff x="7800181" y="4025494"/>
              <a:chExt cx="2582009" cy="1923519"/>
            </a:xfrm>
          </p:grpSpPr>
          <p:sp>
            <p:nvSpPr>
              <p:cNvPr id="8" name="Rectangle 7">
                <a:extLst>
                  <a:ext uri="{FF2B5EF4-FFF2-40B4-BE49-F238E27FC236}">
                    <a16:creationId xmlns:a16="http://schemas.microsoft.com/office/drawing/2014/main" id="{CC96DC7D-8573-412F-AB73-B5675C7C3089}"/>
                  </a:ext>
                </a:extLst>
              </p:cNvPr>
              <p:cNvSpPr/>
              <p:nvPr/>
            </p:nvSpPr>
            <p:spPr bwMode="auto">
              <a:xfrm>
                <a:off x="7800181" y="4145070"/>
                <a:ext cx="2358440" cy="180394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imes New Roman" charset="0"/>
                  <a:ea typeface="ＭＳ Ｐゴシック" charset="0"/>
                </a:endParaRPr>
              </a:p>
            </p:txBody>
          </p:sp>
          <p:sp>
            <p:nvSpPr>
              <p:cNvPr id="4" name="Rectangle 3">
                <a:extLst>
                  <a:ext uri="{FF2B5EF4-FFF2-40B4-BE49-F238E27FC236}">
                    <a16:creationId xmlns:a16="http://schemas.microsoft.com/office/drawing/2014/main" id="{57D364D9-86A3-4203-94FC-2F4E23ADB200}"/>
                  </a:ext>
                </a:extLst>
              </p:cNvPr>
              <p:cNvSpPr/>
              <p:nvPr/>
            </p:nvSpPr>
            <p:spPr bwMode="auto">
              <a:xfrm>
                <a:off x="8105302" y="4042161"/>
                <a:ext cx="2276888" cy="190685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imes New Roman" charset="0"/>
                  <a:ea typeface="ＭＳ Ｐゴシック" charset="0"/>
                </a:endParaRPr>
              </a:p>
            </p:txBody>
          </p:sp>
          <p:sp>
            <p:nvSpPr>
              <p:cNvPr id="9" name="Rectangle 8">
                <a:extLst>
                  <a:ext uri="{FF2B5EF4-FFF2-40B4-BE49-F238E27FC236}">
                    <a16:creationId xmlns:a16="http://schemas.microsoft.com/office/drawing/2014/main" id="{6E5CBF67-1D33-40A5-9241-9C251314B83C}"/>
                  </a:ext>
                </a:extLst>
              </p:cNvPr>
              <p:cNvSpPr/>
              <p:nvPr/>
            </p:nvSpPr>
            <p:spPr bwMode="auto">
              <a:xfrm>
                <a:off x="8114826" y="4025494"/>
                <a:ext cx="191612" cy="82164"/>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Times New Roman" charset="0"/>
                  <a:ea typeface="ＭＳ Ｐゴシック" charset="0"/>
                </a:endParaRPr>
              </a:p>
            </p:txBody>
          </p:sp>
        </p:grpSp>
        <p:grpSp>
          <p:nvGrpSpPr>
            <p:cNvPr id="11" name="Group 10">
              <a:extLst>
                <a:ext uri="{FF2B5EF4-FFF2-40B4-BE49-F238E27FC236}">
                  <a16:creationId xmlns:a16="http://schemas.microsoft.com/office/drawing/2014/main" id="{2596B805-F6DD-43A8-99C7-26B8214FB0E5}"/>
                </a:ext>
              </a:extLst>
            </p:cNvPr>
            <p:cNvGrpSpPr/>
            <p:nvPr/>
          </p:nvGrpSpPr>
          <p:grpSpPr>
            <a:xfrm>
              <a:off x="7430585" y="828679"/>
              <a:ext cx="2108632" cy="2352674"/>
              <a:chOff x="7430585" y="828679"/>
              <a:chExt cx="2108632" cy="2352674"/>
            </a:xfrm>
          </p:grpSpPr>
          <p:sp>
            <p:nvSpPr>
              <p:cNvPr id="10" name="Hexagon 9">
                <a:extLst>
                  <a:ext uri="{FF2B5EF4-FFF2-40B4-BE49-F238E27FC236}">
                    <a16:creationId xmlns:a16="http://schemas.microsoft.com/office/drawing/2014/main" id="{61CCBB1A-2387-45EE-9692-5C80C48F45BB}"/>
                  </a:ext>
                </a:extLst>
              </p:cNvPr>
              <p:cNvSpPr/>
              <p:nvPr/>
            </p:nvSpPr>
            <p:spPr bwMode="auto">
              <a:xfrm rot="5400000">
                <a:off x="7475538" y="852491"/>
                <a:ext cx="841374" cy="793750"/>
              </a:xfrm>
              <a:prstGeom prst="hexagon">
                <a:avLst>
                  <a:gd name="adj" fmla="val 30576"/>
                  <a:gd name="vf" fmla="val 115470"/>
                </a:avLst>
              </a:prstGeom>
              <a:solidFill>
                <a:srgbClr val="C0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Times New Roman" charset="0"/>
                  <a:ea typeface="ＭＳ Ｐゴシック" charset="0"/>
                </a:endParaRPr>
              </a:p>
            </p:txBody>
          </p:sp>
          <p:sp>
            <p:nvSpPr>
              <p:cNvPr id="7" name="TextBox 6">
                <a:extLst>
                  <a:ext uri="{FF2B5EF4-FFF2-40B4-BE49-F238E27FC236}">
                    <a16:creationId xmlns:a16="http://schemas.microsoft.com/office/drawing/2014/main" id="{65EEC5B9-6733-4F81-BF7A-C24EC1F25A85}"/>
                  </a:ext>
                </a:extLst>
              </p:cNvPr>
              <p:cNvSpPr txBox="1"/>
              <p:nvPr/>
            </p:nvSpPr>
            <p:spPr>
              <a:xfrm>
                <a:off x="7430585" y="1087231"/>
                <a:ext cx="938272" cy="369332"/>
              </a:xfrm>
              <a:prstGeom prst="rect">
                <a:avLst/>
              </a:prstGeom>
              <a:noFill/>
            </p:spPr>
            <p:txBody>
              <a:bodyPr wrap="square" rtlCol="0">
                <a:spAutoFit/>
              </a:bodyPr>
              <a:lstStyle/>
              <a:p>
                <a:r>
                  <a:rPr lang="en-GB" sz="900" dirty="0" err="1">
                    <a:solidFill>
                      <a:schemeClr val="bg1"/>
                    </a:solidFill>
                    <a:latin typeface="Grotesque Light" panose="020B0604020202020204" pitchFamily="34" charset="0"/>
                  </a:rPr>
                  <a:t>Nonrenewable</a:t>
                </a:r>
                <a:endParaRPr lang="en-GB" sz="900" dirty="0">
                  <a:solidFill>
                    <a:schemeClr val="bg1"/>
                  </a:solidFill>
                  <a:latin typeface="Grotesque Light" panose="020B0604020202020204" pitchFamily="34" charset="0"/>
                </a:endParaRPr>
              </a:p>
              <a:p>
                <a:pPr algn="ctr"/>
                <a:r>
                  <a:rPr lang="en-GB" sz="900" dirty="0">
                    <a:solidFill>
                      <a:schemeClr val="bg1"/>
                    </a:solidFill>
                    <a:latin typeface="Grotesque Light" panose="020B0604020202020204" pitchFamily="34" charset="0"/>
                  </a:rPr>
                  <a:t>energy</a:t>
                </a:r>
              </a:p>
            </p:txBody>
          </p:sp>
          <p:sp>
            <p:nvSpPr>
              <p:cNvPr id="15" name="Hexagon 14">
                <a:extLst>
                  <a:ext uri="{FF2B5EF4-FFF2-40B4-BE49-F238E27FC236}">
                    <a16:creationId xmlns:a16="http://schemas.microsoft.com/office/drawing/2014/main" id="{8A25B28B-25C0-4E6C-907A-A6C1BB3705AF}"/>
                  </a:ext>
                </a:extLst>
              </p:cNvPr>
              <p:cNvSpPr/>
              <p:nvPr/>
            </p:nvSpPr>
            <p:spPr bwMode="auto">
              <a:xfrm rot="5400000">
                <a:off x="8653838" y="2371732"/>
                <a:ext cx="825493" cy="793750"/>
              </a:xfrm>
              <a:prstGeom prst="hexagon">
                <a:avLst>
                  <a:gd name="adj" fmla="val 30576"/>
                  <a:gd name="vf" fmla="val 115470"/>
                </a:avLst>
              </a:prstGeom>
              <a:solidFill>
                <a:srgbClr val="C000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Times New Roman" charset="0"/>
                  <a:ea typeface="ＭＳ Ｐゴシック" charset="0"/>
                </a:endParaRPr>
              </a:p>
            </p:txBody>
          </p:sp>
          <p:sp>
            <p:nvSpPr>
              <p:cNvPr id="16" name="TextBox 15">
                <a:extLst>
                  <a:ext uri="{FF2B5EF4-FFF2-40B4-BE49-F238E27FC236}">
                    <a16:creationId xmlns:a16="http://schemas.microsoft.com/office/drawing/2014/main" id="{E798183C-0F35-4BAF-BC17-73BC580D8269}"/>
                  </a:ext>
                </a:extLst>
              </p:cNvPr>
              <p:cNvSpPr txBox="1"/>
              <p:nvPr/>
            </p:nvSpPr>
            <p:spPr>
              <a:xfrm>
                <a:off x="8600945" y="2589248"/>
                <a:ext cx="938272" cy="369332"/>
              </a:xfrm>
              <a:prstGeom prst="rect">
                <a:avLst/>
              </a:prstGeom>
              <a:noFill/>
            </p:spPr>
            <p:txBody>
              <a:bodyPr wrap="square" rtlCol="0">
                <a:spAutoFit/>
              </a:bodyPr>
              <a:lstStyle/>
              <a:p>
                <a:r>
                  <a:rPr lang="en-GB" sz="900" dirty="0" err="1">
                    <a:solidFill>
                      <a:schemeClr val="bg1"/>
                    </a:solidFill>
                    <a:latin typeface="Grotesque Light" panose="020B0604020202020204" pitchFamily="34" charset="0"/>
                  </a:rPr>
                  <a:t>Nonrenewable</a:t>
                </a:r>
                <a:endParaRPr lang="en-GB" sz="900" dirty="0">
                  <a:solidFill>
                    <a:schemeClr val="bg1"/>
                  </a:solidFill>
                  <a:latin typeface="Grotesque Light" panose="020B0604020202020204" pitchFamily="34" charset="0"/>
                </a:endParaRPr>
              </a:p>
              <a:p>
                <a:pPr algn="ctr"/>
                <a:r>
                  <a:rPr lang="en-GB" sz="900" dirty="0">
                    <a:solidFill>
                      <a:schemeClr val="bg1"/>
                    </a:solidFill>
                    <a:latin typeface="Grotesque Light" panose="020B0604020202020204" pitchFamily="34" charset="0"/>
                  </a:rPr>
                  <a:t>energy</a:t>
                </a:r>
              </a:p>
            </p:txBody>
          </p:sp>
        </p:grpSp>
      </p:grpSp>
      <p:sp>
        <p:nvSpPr>
          <p:cNvPr id="18" name="Oval 17">
            <a:extLst>
              <a:ext uri="{FF2B5EF4-FFF2-40B4-BE49-F238E27FC236}">
                <a16:creationId xmlns:a16="http://schemas.microsoft.com/office/drawing/2014/main" id="{72B43E5D-83A5-ED07-234F-A908F7AF9C78}"/>
              </a:ext>
            </a:extLst>
          </p:cNvPr>
          <p:cNvSpPr/>
          <p:nvPr/>
        </p:nvSpPr>
        <p:spPr bwMode="auto">
          <a:xfrm rot="5400000">
            <a:off x="6502000" y="1841194"/>
            <a:ext cx="593154" cy="630038"/>
          </a:xfrm>
          <a:prstGeom prst="ellipse">
            <a:avLst/>
          </a:prstGeom>
          <a:solidFill>
            <a:srgbClr val="FFFF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Times New Roman" charset="0"/>
              <a:ea typeface="ＭＳ Ｐゴシック" charset="0"/>
            </a:endParaRPr>
          </a:p>
        </p:txBody>
      </p:sp>
      <p:sp>
        <p:nvSpPr>
          <p:cNvPr id="25" name="Title 24">
            <a:extLst>
              <a:ext uri="{FF2B5EF4-FFF2-40B4-BE49-F238E27FC236}">
                <a16:creationId xmlns:a16="http://schemas.microsoft.com/office/drawing/2014/main" id="{B479E2D2-7BAD-4A63-8B83-8174FB5A3F8A}"/>
              </a:ext>
            </a:extLst>
          </p:cNvPr>
          <p:cNvSpPr>
            <a:spLocks noGrp="1"/>
          </p:cNvSpPr>
          <p:nvPr>
            <p:ph type="title"/>
          </p:nvPr>
        </p:nvSpPr>
        <p:spPr/>
        <p:txBody>
          <a:bodyPr>
            <a:normAutofit/>
          </a:bodyPr>
          <a:lstStyle/>
          <a:p>
            <a:r>
              <a:rPr lang="en-US" sz="4000" dirty="0">
                <a:solidFill>
                  <a:srgbClr val="FF0000"/>
                </a:solidFill>
                <a:latin typeface="Arial" panose="020B0604020202020204" pitchFamily="34" charset="0"/>
                <a:cs typeface="Arial" panose="020B0604020202020204" pitchFamily="34" charset="0"/>
              </a:rPr>
              <a:t>“Brown Ammonia” – Current Status</a:t>
            </a:r>
          </a:p>
        </p:txBody>
      </p:sp>
      <p:sp>
        <p:nvSpPr>
          <p:cNvPr id="26" name="Text Placeholder 25">
            <a:extLst>
              <a:ext uri="{FF2B5EF4-FFF2-40B4-BE49-F238E27FC236}">
                <a16:creationId xmlns:a16="http://schemas.microsoft.com/office/drawing/2014/main" id="{16512FB3-23AC-4B67-AB47-A714DEF28848}"/>
              </a:ext>
            </a:extLst>
          </p:cNvPr>
          <p:cNvSpPr>
            <a:spLocks noGrp="1"/>
          </p:cNvSpPr>
          <p:nvPr>
            <p:ph type="body" sz="quarter" idx="10"/>
          </p:nvPr>
        </p:nvSpPr>
        <p:spPr>
          <a:xfrm>
            <a:off x="640735" y="1517363"/>
            <a:ext cx="5328217" cy="884657"/>
          </a:xfrm>
        </p:spPr>
        <p:txBody>
          <a:bodyPr/>
          <a:lstStyle/>
          <a:p>
            <a:pPr marL="285750" indent="-285750">
              <a:buFont typeface="Arial" panose="020B0604020202020204" pitchFamily="34" charset="0"/>
              <a:buChar char="•"/>
            </a:pPr>
            <a:r>
              <a:rPr lang="en-US" dirty="0"/>
              <a:t>The Haber-Bosch Process</a:t>
            </a:r>
          </a:p>
          <a:p>
            <a:pPr lvl="1" indent="0">
              <a:spcBef>
                <a:spcPts val="0"/>
              </a:spcBef>
              <a:spcAft>
                <a:spcPts val="0"/>
              </a:spcAft>
              <a:buNone/>
            </a:pPr>
            <a:endParaRPr lang="en-US" sz="500" dirty="0"/>
          </a:p>
          <a:p>
            <a:pPr lvl="1" indent="0">
              <a:buNone/>
            </a:pPr>
            <a:r>
              <a:rPr lang="en-US" sz="1400" dirty="0"/>
              <a:t>N</a:t>
            </a:r>
            <a:r>
              <a:rPr lang="en-US" sz="1400" baseline="-25000" dirty="0"/>
              <a:t>2</a:t>
            </a:r>
            <a:r>
              <a:rPr lang="en-US" sz="1400" dirty="0"/>
              <a:t> + 3H</a:t>
            </a:r>
            <a:r>
              <a:rPr lang="en-US" sz="1400" baseline="-25000" dirty="0"/>
              <a:t>2</a:t>
            </a:r>
            <a:r>
              <a:rPr lang="en-US" sz="1400" dirty="0"/>
              <a:t> </a:t>
            </a:r>
            <a:r>
              <a:rPr lang="en-US" sz="1400" dirty="0">
                <a:sym typeface="Wingdings" panose="05000000000000000000" pitchFamily="2" charset="2"/>
              </a:rPr>
              <a:t> 2NH</a:t>
            </a:r>
            <a:r>
              <a:rPr lang="en-US" sz="1400" baseline="-25000" dirty="0">
                <a:sym typeface="Wingdings" panose="05000000000000000000" pitchFamily="2" charset="2"/>
              </a:rPr>
              <a:t>3       </a:t>
            </a:r>
            <a:r>
              <a:rPr lang="en-US" sz="1400" dirty="0">
                <a:sym typeface="Wingdings" panose="05000000000000000000" pitchFamily="2" charset="2"/>
              </a:rPr>
              <a:t>(catalyst, high temp, high pressure)</a:t>
            </a:r>
          </a:p>
          <a:p>
            <a:pPr lvl="1" indent="0">
              <a:buNone/>
            </a:pPr>
            <a:endParaRPr lang="en-US" sz="1200" dirty="0">
              <a:sym typeface="Wingdings" panose="05000000000000000000" pitchFamily="2" charset="2"/>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645741" lvl="1" indent="-285750">
              <a:buFont typeface="Arial" panose="020B0604020202020204" pitchFamily="34" charset="0"/>
              <a:buChar char="•"/>
            </a:pPr>
            <a:endParaRPr lang="en-US" sz="1200" dirty="0"/>
          </a:p>
        </p:txBody>
      </p:sp>
      <p:sp>
        <p:nvSpPr>
          <p:cNvPr id="21" name="Oval 20">
            <a:extLst>
              <a:ext uri="{FF2B5EF4-FFF2-40B4-BE49-F238E27FC236}">
                <a16:creationId xmlns:a16="http://schemas.microsoft.com/office/drawing/2014/main" id="{E0AAFB40-26F7-4420-A126-A2B012F01AA9}"/>
              </a:ext>
            </a:extLst>
          </p:cNvPr>
          <p:cNvSpPr/>
          <p:nvPr/>
        </p:nvSpPr>
        <p:spPr bwMode="auto">
          <a:xfrm rot="5400000">
            <a:off x="7501175" y="2514748"/>
            <a:ext cx="624614" cy="630038"/>
          </a:xfrm>
          <a:prstGeom prst="ellipse">
            <a:avLst/>
          </a:prstGeom>
          <a:solidFill>
            <a:srgbClr val="EA8B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Times New Roman" charset="0"/>
              <a:ea typeface="ＭＳ Ｐゴシック" charset="0"/>
            </a:endParaRPr>
          </a:p>
        </p:txBody>
      </p:sp>
      <p:sp>
        <p:nvSpPr>
          <p:cNvPr id="22" name="TextBox 21">
            <a:extLst>
              <a:ext uri="{FF2B5EF4-FFF2-40B4-BE49-F238E27FC236}">
                <a16:creationId xmlns:a16="http://schemas.microsoft.com/office/drawing/2014/main" id="{A66CE262-37F4-4E44-AF60-06839A088D94}"/>
              </a:ext>
            </a:extLst>
          </p:cNvPr>
          <p:cNvSpPr txBox="1"/>
          <p:nvPr/>
        </p:nvSpPr>
        <p:spPr>
          <a:xfrm>
            <a:off x="7467369" y="2710371"/>
            <a:ext cx="938272" cy="230832"/>
          </a:xfrm>
          <a:prstGeom prst="rect">
            <a:avLst/>
          </a:prstGeom>
          <a:noFill/>
        </p:spPr>
        <p:txBody>
          <a:bodyPr wrap="square" rtlCol="0">
            <a:spAutoFit/>
          </a:bodyPr>
          <a:lstStyle/>
          <a:p>
            <a:r>
              <a:rPr lang="en-GB" sz="900" dirty="0">
                <a:solidFill>
                  <a:schemeClr val="bg1"/>
                </a:solidFill>
                <a:latin typeface="Grotesque Light" panose="020B0604020202020204" pitchFamily="34" charset="0"/>
              </a:rPr>
              <a:t>Hydrogen</a:t>
            </a:r>
          </a:p>
        </p:txBody>
      </p:sp>
      <p:sp>
        <p:nvSpPr>
          <p:cNvPr id="23" name="Oval 22">
            <a:extLst>
              <a:ext uri="{FF2B5EF4-FFF2-40B4-BE49-F238E27FC236}">
                <a16:creationId xmlns:a16="http://schemas.microsoft.com/office/drawing/2014/main" id="{5D26F72C-1A01-4B57-BEFB-FEF7FC621995}"/>
              </a:ext>
            </a:extLst>
          </p:cNvPr>
          <p:cNvSpPr/>
          <p:nvPr/>
        </p:nvSpPr>
        <p:spPr bwMode="auto">
          <a:xfrm rot="5400000">
            <a:off x="8480212" y="3599580"/>
            <a:ext cx="697050" cy="731471"/>
          </a:xfrm>
          <a:prstGeom prst="ellipse">
            <a:avLst/>
          </a:prstGeom>
          <a:solidFill>
            <a:schemeClr val="bg1">
              <a:lumMod val="5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Times New Roman" charset="0"/>
              <a:ea typeface="ＭＳ Ｐゴシック" charset="0"/>
            </a:endParaRPr>
          </a:p>
        </p:txBody>
      </p:sp>
      <p:sp>
        <p:nvSpPr>
          <p:cNvPr id="24" name="TextBox 23">
            <a:extLst>
              <a:ext uri="{FF2B5EF4-FFF2-40B4-BE49-F238E27FC236}">
                <a16:creationId xmlns:a16="http://schemas.microsoft.com/office/drawing/2014/main" id="{62CDABEE-8F3B-46BB-A1BA-7CE1D233947B}"/>
              </a:ext>
            </a:extLst>
          </p:cNvPr>
          <p:cNvSpPr txBox="1"/>
          <p:nvPr/>
        </p:nvSpPr>
        <p:spPr>
          <a:xfrm>
            <a:off x="8504485" y="3859794"/>
            <a:ext cx="938272" cy="230832"/>
          </a:xfrm>
          <a:prstGeom prst="rect">
            <a:avLst/>
          </a:prstGeom>
          <a:noFill/>
        </p:spPr>
        <p:txBody>
          <a:bodyPr wrap="square" rtlCol="0">
            <a:spAutoFit/>
          </a:bodyPr>
          <a:lstStyle/>
          <a:p>
            <a:r>
              <a:rPr lang="en-GB" sz="900" dirty="0">
                <a:solidFill>
                  <a:schemeClr val="bg1"/>
                </a:solidFill>
                <a:latin typeface="Grotesque Light" panose="020B0604020202020204" pitchFamily="34" charset="0"/>
              </a:rPr>
              <a:t>Ammonia</a:t>
            </a:r>
          </a:p>
        </p:txBody>
      </p:sp>
      <p:sp>
        <p:nvSpPr>
          <p:cNvPr id="29" name="Oval 28">
            <a:extLst>
              <a:ext uri="{FF2B5EF4-FFF2-40B4-BE49-F238E27FC236}">
                <a16:creationId xmlns:a16="http://schemas.microsoft.com/office/drawing/2014/main" id="{23A74790-FB17-4EBB-95DF-DB8DBA704CCB}"/>
              </a:ext>
            </a:extLst>
          </p:cNvPr>
          <p:cNvSpPr/>
          <p:nvPr/>
        </p:nvSpPr>
        <p:spPr bwMode="auto">
          <a:xfrm rot="5400000">
            <a:off x="7536988" y="1275220"/>
            <a:ext cx="615343" cy="630037"/>
          </a:xfrm>
          <a:prstGeom prst="ellipse">
            <a:avLst/>
          </a:prstGeom>
          <a:solidFill>
            <a:schemeClr val="bg1">
              <a:lumMod val="5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Times New Roman" charset="0"/>
              <a:ea typeface="ＭＳ Ｐゴシック" charset="0"/>
            </a:endParaRPr>
          </a:p>
        </p:txBody>
      </p:sp>
      <p:sp>
        <p:nvSpPr>
          <p:cNvPr id="30" name="TextBox 29">
            <a:extLst>
              <a:ext uri="{FF2B5EF4-FFF2-40B4-BE49-F238E27FC236}">
                <a16:creationId xmlns:a16="http://schemas.microsoft.com/office/drawing/2014/main" id="{4363F0FE-5067-44AF-9C3E-26A757D81075}"/>
              </a:ext>
            </a:extLst>
          </p:cNvPr>
          <p:cNvSpPr txBox="1"/>
          <p:nvPr/>
        </p:nvSpPr>
        <p:spPr>
          <a:xfrm>
            <a:off x="7390621" y="1413843"/>
            <a:ext cx="908076" cy="353943"/>
          </a:xfrm>
          <a:prstGeom prst="rect">
            <a:avLst/>
          </a:prstGeom>
          <a:noFill/>
        </p:spPr>
        <p:txBody>
          <a:bodyPr wrap="square" rtlCol="0">
            <a:spAutoFit/>
          </a:bodyPr>
          <a:lstStyle/>
          <a:p>
            <a:pPr algn="ctr"/>
            <a:r>
              <a:rPr lang="en-GB" sz="850" dirty="0">
                <a:solidFill>
                  <a:schemeClr val="bg1"/>
                </a:solidFill>
                <a:latin typeface="Grotesque Light" panose="020B0604020202020204" pitchFamily="34" charset="0"/>
              </a:rPr>
              <a:t>Hydro-</a:t>
            </a:r>
          </a:p>
          <a:p>
            <a:pPr algn="ctr"/>
            <a:r>
              <a:rPr lang="en-GB" sz="850" dirty="0">
                <a:solidFill>
                  <a:schemeClr val="bg1"/>
                </a:solidFill>
                <a:latin typeface="Grotesque Light" panose="020B0604020202020204" pitchFamily="34" charset="0"/>
              </a:rPr>
              <a:t>carbon</a:t>
            </a:r>
          </a:p>
        </p:txBody>
      </p:sp>
      <p:sp>
        <p:nvSpPr>
          <p:cNvPr id="31" name="Rectangle: Rounded Corners 30">
            <a:extLst>
              <a:ext uri="{FF2B5EF4-FFF2-40B4-BE49-F238E27FC236}">
                <a16:creationId xmlns:a16="http://schemas.microsoft.com/office/drawing/2014/main" id="{70F6E3C8-03D1-4CF5-A329-3A563A0F42FF}"/>
              </a:ext>
            </a:extLst>
          </p:cNvPr>
          <p:cNvSpPr/>
          <p:nvPr/>
        </p:nvSpPr>
        <p:spPr bwMode="auto">
          <a:xfrm rot="5400000">
            <a:off x="7702054" y="1838436"/>
            <a:ext cx="238554" cy="736414"/>
          </a:xfrm>
          <a:prstGeom prst="roundRect">
            <a:avLst/>
          </a:prstGeom>
          <a:solidFill>
            <a:srgbClr val="A5002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Times New Roman" charset="0"/>
              <a:ea typeface="ＭＳ Ｐゴシック" charset="0"/>
            </a:endParaRPr>
          </a:p>
        </p:txBody>
      </p:sp>
      <p:sp>
        <p:nvSpPr>
          <p:cNvPr id="32" name="TextBox 31">
            <a:extLst>
              <a:ext uri="{FF2B5EF4-FFF2-40B4-BE49-F238E27FC236}">
                <a16:creationId xmlns:a16="http://schemas.microsoft.com/office/drawing/2014/main" id="{66444D63-89B7-4BC8-AA81-B844EEE3F54A}"/>
              </a:ext>
            </a:extLst>
          </p:cNvPr>
          <p:cNvSpPr txBox="1"/>
          <p:nvPr/>
        </p:nvSpPr>
        <p:spPr>
          <a:xfrm>
            <a:off x="7519978" y="2089461"/>
            <a:ext cx="611736" cy="230832"/>
          </a:xfrm>
          <a:prstGeom prst="rect">
            <a:avLst/>
          </a:prstGeom>
          <a:solidFill>
            <a:srgbClr val="A50021"/>
          </a:solidFill>
        </p:spPr>
        <p:txBody>
          <a:bodyPr wrap="square" rtlCol="0">
            <a:spAutoFit/>
          </a:bodyPr>
          <a:lstStyle/>
          <a:p>
            <a:pPr algn="ctr"/>
            <a:r>
              <a:rPr lang="en-GB" sz="900" dirty="0">
                <a:solidFill>
                  <a:schemeClr val="bg1"/>
                </a:solidFill>
                <a:latin typeface="Grotesque Light" panose="020B0604020202020204" pitchFamily="34" charset="0"/>
              </a:rPr>
              <a:t>Reform</a:t>
            </a:r>
          </a:p>
        </p:txBody>
      </p:sp>
      <p:sp>
        <p:nvSpPr>
          <p:cNvPr id="27" name="Text Placeholder 2">
            <a:extLst>
              <a:ext uri="{FF2B5EF4-FFF2-40B4-BE49-F238E27FC236}">
                <a16:creationId xmlns:a16="http://schemas.microsoft.com/office/drawing/2014/main" id="{0BE1C110-F949-4324-AD0E-B4AAF3F62451}"/>
              </a:ext>
            </a:extLst>
          </p:cNvPr>
          <p:cNvSpPr txBox="1">
            <a:spLocks/>
          </p:cNvSpPr>
          <p:nvPr/>
        </p:nvSpPr>
        <p:spPr>
          <a:xfrm>
            <a:off x="3527733" y="6245860"/>
            <a:ext cx="4408772" cy="593153"/>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0" indent="0">
              <a:spcBef>
                <a:spcPts val="0"/>
              </a:spcBef>
              <a:spcAft>
                <a:spcPts val="0"/>
              </a:spcAft>
              <a:buNone/>
            </a:pPr>
            <a:r>
              <a:rPr lang="en-GB" sz="900" kern="0" dirty="0">
                <a:solidFill>
                  <a:schemeClr val="bg1">
                    <a:lumMod val="65000"/>
                  </a:schemeClr>
                </a:solidFill>
              </a:rPr>
              <a:t>MTPA = million tonnes per annum</a:t>
            </a:r>
          </a:p>
          <a:p>
            <a:pPr marL="0" indent="0">
              <a:spcBef>
                <a:spcPts val="0"/>
              </a:spcBef>
              <a:spcAft>
                <a:spcPts val="0"/>
              </a:spcAft>
              <a:buNone/>
            </a:pPr>
            <a:r>
              <a:rPr lang="en-GB" sz="900" kern="0" dirty="0">
                <a:solidFill>
                  <a:schemeClr val="bg1">
                    <a:lumMod val="65000"/>
                  </a:schemeClr>
                </a:solidFill>
              </a:rPr>
              <a:t>Statistics and image from “</a:t>
            </a:r>
            <a:r>
              <a:rPr lang="en-GB" sz="900" i="1" kern="0" dirty="0">
                <a:solidFill>
                  <a:schemeClr val="bg1">
                    <a:lumMod val="65000"/>
                  </a:schemeClr>
                </a:solidFill>
              </a:rPr>
              <a:t>Ammonia: zero-carbon fertiliser, fuel and energy store”, </a:t>
            </a:r>
            <a:r>
              <a:rPr lang="en-GB" sz="900" kern="0" dirty="0">
                <a:solidFill>
                  <a:schemeClr val="bg1">
                    <a:lumMod val="65000"/>
                  </a:schemeClr>
                </a:solidFill>
              </a:rPr>
              <a:t>The Royal Society, 2020</a:t>
            </a:r>
          </a:p>
        </p:txBody>
      </p:sp>
      <p:cxnSp>
        <p:nvCxnSpPr>
          <p:cNvPr id="6" name="Straight Arrow Connector 5">
            <a:extLst>
              <a:ext uri="{FF2B5EF4-FFF2-40B4-BE49-F238E27FC236}">
                <a16:creationId xmlns:a16="http://schemas.microsoft.com/office/drawing/2014/main" id="{415831AE-6364-3E24-DAB4-8D4B994A48ED}"/>
              </a:ext>
            </a:extLst>
          </p:cNvPr>
          <p:cNvCxnSpPr>
            <a:cxnSpLocks/>
          </p:cNvCxnSpPr>
          <p:nvPr/>
        </p:nvCxnSpPr>
        <p:spPr bwMode="auto">
          <a:xfrm flipH="1">
            <a:off x="7121413" y="2203551"/>
            <a:ext cx="339698" cy="0"/>
          </a:xfrm>
          <a:prstGeom prst="straightConnector1">
            <a:avLst/>
          </a:prstGeom>
          <a:solidFill>
            <a:schemeClr val="accent1"/>
          </a:solidFill>
          <a:ln w="9525" cap="flat" cmpd="sng" algn="ctr">
            <a:solidFill>
              <a:schemeClr val="tx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8" name="TextBox 27">
            <a:extLst>
              <a:ext uri="{FF2B5EF4-FFF2-40B4-BE49-F238E27FC236}">
                <a16:creationId xmlns:a16="http://schemas.microsoft.com/office/drawing/2014/main" id="{CA5C9BDC-76F1-4D27-F557-2765A32D85B4}"/>
              </a:ext>
            </a:extLst>
          </p:cNvPr>
          <p:cNvSpPr txBox="1"/>
          <p:nvPr/>
        </p:nvSpPr>
        <p:spPr>
          <a:xfrm>
            <a:off x="6629024" y="2084222"/>
            <a:ext cx="389547" cy="230832"/>
          </a:xfrm>
          <a:prstGeom prst="rect">
            <a:avLst/>
          </a:prstGeom>
          <a:noFill/>
        </p:spPr>
        <p:txBody>
          <a:bodyPr wrap="square" rtlCol="0">
            <a:spAutoFit/>
          </a:bodyPr>
          <a:lstStyle/>
          <a:p>
            <a:pPr algn="ctr"/>
            <a:r>
              <a:rPr lang="en-GB" sz="900" b="1" dirty="0">
                <a:solidFill>
                  <a:srgbClr val="000000"/>
                </a:solidFill>
                <a:latin typeface="Grotesque Light" panose="020B0604020202020204" pitchFamily="34" charset="0"/>
              </a:rPr>
              <a:t>CO</a:t>
            </a:r>
            <a:r>
              <a:rPr lang="en-GB" sz="900" b="1" baseline="-25000" dirty="0">
                <a:solidFill>
                  <a:srgbClr val="000000"/>
                </a:solidFill>
                <a:latin typeface="Grotesque Light" panose="020B0604020202020204" pitchFamily="34" charset="0"/>
              </a:rPr>
              <a:t>2</a:t>
            </a:r>
          </a:p>
        </p:txBody>
      </p:sp>
      <p:cxnSp>
        <p:nvCxnSpPr>
          <p:cNvPr id="3" name="Straight Arrow Connector 2">
            <a:extLst>
              <a:ext uri="{FF2B5EF4-FFF2-40B4-BE49-F238E27FC236}">
                <a16:creationId xmlns:a16="http://schemas.microsoft.com/office/drawing/2014/main" id="{C6B8C41E-B910-C8A2-6336-420F6B72E151}"/>
              </a:ext>
            </a:extLst>
          </p:cNvPr>
          <p:cNvCxnSpPr>
            <a:cxnSpLocks/>
          </p:cNvCxnSpPr>
          <p:nvPr/>
        </p:nvCxnSpPr>
        <p:spPr bwMode="auto">
          <a:xfrm>
            <a:off x="7821814" y="2315054"/>
            <a:ext cx="0" cy="208753"/>
          </a:xfrm>
          <a:prstGeom prst="straightConnector1">
            <a:avLst/>
          </a:prstGeom>
          <a:solidFill>
            <a:schemeClr val="accent1"/>
          </a:solidFill>
          <a:ln w="9525" cap="flat" cmpd="sng" algn="ctr">
            <a:solidFill>
              <a:schemeClr val="tx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Arrow Connector 13">
            <a:extLst>
              <a:ext uri="{FF2B5EF4-FFF2-40B4-BE49-F238E27FC236}">
                <a16:creationId xmlns:a16="http://schemas.microsoft.com/office/drawing/2014/main" id="{9897B956-F39E-65D3-6837-ED375EDC108A}"/>
              </a:ext>
            </a:extLst>
          </p:cNvPr>
          <p:cNvCxnSpPr>
            <a:cxnSpLocks/>
          </p:cNvCxnSpPr>
          <p:nvPr/>
        </p:nvCxnSpPr>
        <p:spPr bwMode="auto">
          <a:xfrm>
            <a:off x="7826012" y="1888119"/>
            <a:ext cx="0" cy="208753"/>
          </a:xfrm>
          <a:prstGeom prst="straightConnector1">
            <a:avLst/>
          </a:prstGeom>
          <a:solidFill>
            <a:schemeClr val="accent1"/>
          </a:solidFill>
          <a:ln w="9525" cap="flat" cmpd="sng" algn="ctr">
            <a:solidFill>
              <a:schemeClr val="tx1">
                <a:lumMod val="50000"/>
              </a:schemeClr>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3" name="Picture 12">
            <a:extLst>
              <a:ext uri="{FF2B5EF4-FFF2-40B4-BE49-F238E27FC236}">
                <a16:creationId xmlns:a16="http://schemas.microsoft.com/office/drawing/2014/main" id="{8AF11B34-C830-4C75-ECA4-6B2335D81EB7}"/>
              </a:ext>
            </a:extLst>
          </p:cNvPr>
          <p:cNvPicPr>
            <a:picLocks noChangeAspect="1"/>
          </p:cNvPicPr>
          <p:nvPr/>
        </p:nvPicPr>
        <p:blipFill>
          <a:blip r:embed="rId4"/>
          <a:stretch>
            <a:fillRect/>
          </a:stretch>
        </p:blipFill>
        <p:spPr>
          <a:xfrm>
            <a:off x="1564083" y="2267326"/>
            <a:ext cx="3410469" cy="1763368"/>
          </a:xfrm>
          <a:prstGeom prst="rect">
            <a:avLst/>
          </a:prstGeom>
        </p:spPr>
      </p:pic>
      <p:sp>
        <p:nvSpPr>
          <p:cNvPr id="35" name="TextBox 34">
            <a:extLst>
              <a:ext uri="{FF2B5EF4-FFF2-40B4-BE49-F238E27FC236}">
                <a16:creationId xmlns:a16="http://schemas.microsoft.com/office/drawing/2014/main" id="{E56AEDF8-98CF-721C-0155-377A626FAA4F}"/>
              </a:ext>
            </a:extLst>
          </p:cNvPr>
          <p:cNvSpPr txBox="1"/>
          <p:nvPr/>
        </p:nvSpPr>
        <p:spPr>
          <a:xfrm>
            <a:off x="443150" y="4094142"/>
            <a:ext cx="6629460" cy="2492990"/>
          </a:xfrm>
          <a:prstGeom prst="rect">
            <a:avLst/>
          </a:prstGeom>
          <a:noFill/>
        </p:spPr>
        <p:txBody>
          <a:bodyPr wrap="square">
            <a:spAutoFit/>
          </a:bodyPr>
          <a:lstStyle/>
          <a:p>
            <a:pPr marL="285750" indent="-285750">
              <a:buFont typeface="Arial" panose="020B0604020202020204" pitchFamily="34" charset="0"/>
              <a:buChar char="•"/>
            </a:pPr>
            <a:r>
              <a:rPr lang="en-US" sz="1800" dirty="0">
                <a:latin typeface="Tahoma" panose="020B0604030504040204" pitchFamily="34" charset="0"/>
                <a:ea typeface="Tahoma" panose="020B0604030504040204" pitchFamily="34" charset="0"/>
                <a:cs typeface="Tahoma" panose="020B0604030504040204" pitchFamily="34" charset="0"/>
              </a:rPr>
              <a:t>Hydrogen produced from Steam reforming of hydrocarbons</a:t>
            </a:r>
          </a:p>
          <a:p>
            <a:pPr marL="285750" indent="-285750">
              <a:buFont typeface="Arial" panose="020B0604020202020204" pitchFamily="34" charset="0"/>
              <a:buChar char="•"/>
            </a:pPr>
            <a:endParaRPr lang="en-US" sz="1800" dirty="0">
              <a:latin typeface="Tahoma" panose="020B0604030504040204" pitchFamily="34" charset="0"/>
              <a:ea typeface="Tahoma" panose="020B0604030504040204" pitchFamily="34" charset="0"/>
              <a:cs typeface="Tahoma" panose="020B0604030504040204" pitchFamily="34" charset="0"/>
            </a:endParaRPr>
          </a:p>
          <a:p>
            <a:r>
              <a:rPr lang="en-US" sz="1400" dirty="0">
                <a:latin typeface="Tahoma" panose="020B0604030504040204" pitchFamily="34" charset="0"/>
                <a:ea typeface="Tahoma" panose="020B0604030504040204" pitchFamily="34" charset="0"/>
                <a:cs typeface="Tahoma" panose="020B0604030504040204" pitchFamily="34" charset="0"/>
              </a:rPr>
              <a:t>	CH</a:t>
            </a:r>
            <a:r>
              <a:rPr lang="en-US" sz="1400" baseline="-25000" dirty="0">
                <a:latin typeface="Tahoma" panose="020B0604030504040204" pitchFamily="34" charset="0"/>
                <a:ea typeface="Tahoma" panose="020B0604030504040204" pitchFamily="34" charset="0"/>
                <a:cs typeface="Tahoma" panose="020B0604030504040204" pitchFamily="34" charset="0"/>
              </a:rPr>
              <a:t>4</a:t>
            </a:r>
            <a:r>
              <a:rPr lang="en-US" sz="1400" dirty="0">
                <a:latin typeface="Tahoma" panose="020B0604030504040204" pitchFamily="34" charset="0"/>
                <a:ea typeface="Tahoma" panose="020B0604030504040204" pitchFamily="34" charset="0"/>
                <a:cs typeface="Tahoma" panose="020B0604030504040204" pitchFamily="34" charset="0"/>
              </a:rPr>
              <a:t> + 2H</a:t>
            </a:r>
            <a:r>
              <a:rPr lang="en-US" sz="1400" baseline="-25000" dirty="0">
                <a:latin typeface="Tahoma" panose="020B0604030504040204" pitchFamily="34" charset="0"/>
                <a:ea typeface="Tahoma" panose="020B0604030504040204" pitchFamily="34" charset="0"/>
                <a:cs typeface="Tahoma" panose="020B0604030504040204" pitchFamily="34" charset="0"/>
              </a:rPr>
              <a:t>2</a:t>
            </a:r>
            <a:r>
              <a:rPr lang="en-US" sz="1400" dirty="0">
                <a:latin typeface="Tahoma" panose="020B0604030504040204" pitchFamily="34" charset="0"/>
                <a:ea typeface="Tahoma" panose="020B0604030504040204" pitchFamily="34" charset="0"/>
                <a:cs typeface="Tahoma" panose="020B0604030504040204" pitchFamily="34" charset="0"/>
              </a:rPr>
              <a:t>O </a:t>
            </a:r>
            <a:r>
              <a:rPr lang="en-US" sz="1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3H</a:t>
            </a:r>
            <a:r>
              <a:rPr lang="en-US" sz="1400" baseline="-25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2</a:t>
            </a:r>
            <a:r>
              <a:rPr lang="en-US" sz="1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 CO  (800 </a:t>
            </a:r>
            <a:r>
              <a:rPr lang="en-US" sz="1400" baseline="300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o</a:t>
            </a:r>
            <a:r>
              <a:rPr lang="en-US" sz="14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C</a:t>
            </a:r>
            <a:r>
              <a:rPr lang="en-US" sz="1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catalyst, highly endothermic)</a:t>
            </a:r>
          </a:p>
          <a:p>
            <a:pPr marL="285750" indent="-285750">
              <a:buFont typeface="Arial" panose="020B0604020202020204" pitchFamily="34" charset="0"/>
              <a:buChar char="•"/>
            </a:pPr>
            <a:endParaRPr lang="en-US" sz="1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pPr marL="285750" indent="-285750">
              <a:buFont typeface="Arial" panose="020B0604020202020204" pitchFamily="34" charset="0"/>
              <a:buChar char="•"/>
            </a:pPr>
            <a:r>
              <a:rPr lang="en-US" sz="1800" dirty="0">
                <a:latin typeface="Tahoma" panose="020B0604030504040204" pitchFamily="34" charset="0"/>
                <a:ea typeface="Tahoma" panose="020B0604030504040204" pitchFamily="34" charset="0"/>
                <a:cs typeface="Tahoma" panose="020B0604030504040204" pitchFamily="34" charset="0"/>
              </a:rPr>
              <a:t>Water-gas shift reaction </a:t>
            </a:r>
            <a:endParaRPr lang="en-US" sz="1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pPr marL="285750" indent="-285750">
              <a:buFont typeface="Arial" panose="020B0604020202020204" pitchFamily="34" charset="0"/>
              <a:buChar char="•"/>
            </a:pPr>
            <a:endParaRPr lang="en-US" sz="1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r>
              <a:rPr lang="en-US" sz="1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CO + </a:t>
            </a:r>
            <a:r>
              <a:rPr lang="en-US" sz="1400" dirty="0">
                <a:latin typeface="Tahoma" panose="020B0604030504040204" pitchFamily="34" charset="0"/>
                <a:ea typeface="Tahoma" panose="020B0604030504040204" pitchFamily="34" charset="0"/>
                <a:cs typeface="Tahoma" panose="020B0604030504040204" pitchFamily="34" charset="0"/>
              </a:rPr>
              <a:t>H</a:t>
            </a:r>
            <a:r>
              <a:rPr lang="en-US" sz="1400" baseline="-25000" dirty="0">
                <a:latin typeface="Tahoma" panose="020B0604030504040204" pitchFamily="34" charset="0"/>
                <a:ea typeface="Tahoma" panose="020B0604030504040204" pitchFamily="34" charset="0"/>
                <a:cs typeface="Tahoma" panose="020B0604030504040204" pitchFamily="34" charset="0"/>
              </a:rPr>
              <a:t>2</a:t>
            </a:r>
            <a:r>
              <a:rPr lang="en-US" sz="1400" dirty="0">
                <a:latin typeface="Tahoma" panose="020B0604030504040204" pitchFamily="34" charset="0"/>
                <a:ea typeface="Tahoma" panose="020B0604030504040204" pitchFamily="34" charset="0"/>
                <a:cs typeface="Tahoma" panose="020B0604030504040204" pitchFamily="34" charset="0"/>
              </a:rPr>
              <a:t>O  </a:t>
            </a:r>
            <a:r>
              <a:rPr lang="en-US" sz="1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H</a:t>
            </a:r>
            <a:r>
              <a:rPr lang="en-US" sz="1400" baseline="-25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2</a:t>
            </a:r>
            <a:r>
              <a:rPr lang="en-US" sz="1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 CO</a:t>
            </a:r>
            <a:r>
              <a:rPr lang="en-US" sz="1400" baseline="-25000" dirty="0">
                <a:latin typeface="Tahoma" panose="020B0604030504040204" pitchFamily="34" charset="0"/>
                <a:ea typeface="Tahoma" panose="020B0604030504040204" pitchFamily="34" charset="0"/>
                <a:cs typeface="Tahoma" panose="020B0604030504040204" pitchFamily="34" charset="0"/>
              </a:rPr>
              <a:t>2   </a:t>
            </a:r>
            <a:r>
              <a:rPr lang="en-US" sz="1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(slightly exothermic)</a:t>
            </a:r>
          </a:p>
          <a:p>
            <a:pPr marL="285750" indent="-285750">
              <a:buFont typeface="Arial" panose="020B0604020202020204" pitchFamily="34" charset="0"/>
              <a:buChar char="•"/>
            </a:pPr>
            <a:endParaRPr lang="en-US" sz="1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pPr marL="285750" indent="-285750">
              <a:buFont typeface="Arial" panose="020B0604020202020204" pitchFamily="34" charset="0"/>
              <a:buChar char="•"/>
            </a:pPr>
            <a:endParaRPr lang="en-US" sz="14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endParaRPr>
          </a:p>
          <a:p>
            <a:pPr marL="285750" indent="-285750">
              <a:buFont typeface="Arial" panose="020B0604020202020204" pitchFamily="34" charset="0"/>
              <a:buChar char="•"/>
            </a:pP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2FCB6C33-5407-5AD9-BCC8-4FD6C288FB7C}"/>
              </a:ext>
            </a:extLst>
          </p:cNvPr>
          <p:cNvPicPr>
            <a:picLocks noChangeAspect="1"/>
          </p:cNvPicPr>
          <p:nvPr/>
        </p:nvPicPr>
        <p:blipFill>
          <a:blip r:embed="rId5"/>
          <a:stretch>
            <a:fillRect/>
          </a:stretch>
        </p:blipFill>
        <p:spPr>
          <a:xfrm>
            <a:off x="10947636" y="148546"/>
            <a:ext cx="1120237" cy="693480"/>
          </a:xfrm>
          <a:prstGeom prst="rect">
            <a:avLst/>
          </a:prstGeom>
        </p:spPr>
      </p:pic>
    </p:spTree>
    <p:extLst>
      <p:ext uri="{BB962C8B-B14F-4D97-AF65-F5344CB8AC3E}">
        <p14:creationId xmlns:p14="http://schemas.microsoft.com/office/powerpoint/2010/main" val="1544832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8CFDF-C7BD-FE71-1AF6-5E2A3BE811E1}"/>
              </a:ext>
            </a:extLst>
          </p:cNvPr>
          <p:cNvSpPr>
            <a:spLocks noGrp="1"/>
          </p:cNvSpPr>
          <p:nvPr>
            <p:ph type="title"/>
          </p:nvPr>
        </p:nvSpPr>
        <p:spPr/>
        <p:txBody>
          <a:bodyPr>
            <a:normAutofit/>
          </a:bodyPr>
          <a:lstStyle/>
          <a:p>
            <a:r>
              <a:rPr lang="en-GB" sz="4000" dirty="0">
                <a:solidFill>
                  <a:srgbClr val="FF0000"/>
                </a:solidFill>
                <a:latin typeface="Arial" panose="020B0604020202020204" pitchFamily="34" charset="0"/>
                <a:cs typeface="Arial" panose="020B0604020202020204" pitchFamily="34" charset="0"/>
              </a:rPr>
              <a:t>How Green is my Ammonia?</a:t>
            </a:r>
          </a:p>
        </p:txBody>
      </p:sp>
      <p:sp>
        <p:nvSpPr>
          <p:cNvPr id="3" name="Text Placeholder 2">
            <a:extLst>
              <a:ext uri="{FF2B5EF4-FFF2-40B4-BE49-F238E27FC236}">
                <a16:creationId xmlns:a16="http://schemas.microsoft.com/office/drawing/2014/main" id="{F40D0E5D-0B65-5595-AC74-2C098B8526E9}"/>
              </a:ext>
            </a:extLst>
          </p:cNvPr>
          <p:cNvSpPr>
            <a:spLocks noGrp="1"/>
          </p:cNvSpPr>
          <p:nvPr>
            <p:ph type="body" sz="quarter" idx="10"/>
          </p:nvPr>
        </p:nvSpPr>
        <p:spPr>
          <a:xfrm>
            <a:off x="427037" y="1208021"/>
            <a:ext cx="11272838" cy="5001956"/>
          </a:xfrm>
        </p:spPr>
        <p:txBody>
          <a:bodyPr/>
          <a:lstStyle/>
          <a:p>
            <a:pPr marL="645741" lvl="1" indent="-285750">
              <a:buFont typeface="Arial" panose="020B0604020202020204" pitchFamily="34" charset="0"/>
              <a:buChar char="•"/>
            </a:pPr>
            <a:endParaRPr lang="en-US" sz="1200" dirty="0"/>
          </a:p>
          <a:p>
            <a:pPr marL="285750" indent="-285750">
              <a:buFont typeface="Arial" panose="020B0604020202020204" pitchFamily="34" charset="0"/>
              <a:buChar char="•"/>
            </a:pPr>
            <a:r>
              <a:rPr lang="en-GB" dirty="0"/>
              <a:t>Ammonia</a:t>
            </a:r>
            <a:r>
              <a:rPr lang="en-GB" baseline="-25000" dirty="0"/>
              <a:t> </a:t>
            </a:r>
            <a:r>
              <a:rPr lang="en-GB" dirty="0"/>
              <a:t>colour same as hydrogen colour:</a:t>
            </a:r>
          </a:p>
          <a:p>
            <a:pPr marL="645741" lvl="1" indent="-285750">
              <a:spcBef>
                <a:spcPts val="600"/>
              </a:spcBef>
              <a:spcAft>
                <a:spcPts val="600"/>
              </a:spcAft>
              <a:buFont typeface="Arial" panose="020B0604020202020204" pitchFamily="34" charset="0"/>
              <a:buChar char="•"/>
            </a:pPr>
            <a:r>
              <a:rPr lang="en-US" sz="1600" b="1" dirty="0">
                <a:solidFill>
                  <a:schemeClr val="bg1">
                    <a:lumMod val="50000"/>
                  </a:schemeClr>
                </a:solidFill>
              </a:rPr>
              <a:t>Brown ( or grey) ammonia </a:t>
            </a:r>
            <a:r>
              <a:rPr lang="en-US" sz="1600" dirty="0"/>
              <a:t>(natural gas steam reforming), CO</a:t>
            </a:r>
            <a:r>
              <a:rPr lang="en-US" sz="1600" baseline="-25000" dirty="0"/>
              <a:t>2</a:t>
            </a:r>
            <a:r>
              <a:rPr lang="en-US" sz="1600" dirty="0"/>
              <a:t> release to atm</a:t>
            </a:r>
          </a:p>
          <a:p>
            <a:pPr marL="645741" lvl="1" indent="-285750">
              <a:spcBef>
                <a:spcPts val="600"/>
              </a:spcBef>
              <a:spcAft>
                <a:spcPts val="600"/>
              </a:spcAft>
              <a:buFont typeface="Arial" panose="020B0604020202020204" pitchFamily="34" charset="0"/>
              <a:buChar char="•"/>
            </a:pPr>
            <a:r>
              <a:rPr lang="en-US" sz="1600" b="1" dirty="0">
                <a:solidFill>
                  <a:schemeClr val="tx2">
                    <a:lumMod val="60000"/>
                    <a:lumOff val="40000"/>
                  </a:schemeClr>
                </a:solidFill>
              </a:rPr>
              <a:t>Blue ammonia </a:t>
            </a:r>
            <a:r>
              <a:rPr lang="en-US" sz="1600" dirty="0"/>
              <a:t>(natural gas steam reforming), CO</a:t>
            </a:r>
            <a:r>
              <a:rPr lang="en-US" sz="1600" baseline="-25000" dirty="0"/>
              <a:t>2</a:t>
            </a:r>
            <a:r>
              <a:rPr lang="en-US" sz="1600" dirty="0"/>
              <a:t> captured &amp; stored (CCS)</a:t>
            </a:r>
          </a:p>
          <a:p>
            <a:pPr marL="645741" lvl="1" indent="-285750">
              <a:spcBef>
                <a:spcPts val="600"/>
              </a:spcBef>
              <a:spcAft>
                <a:spcPts val="600"/>
              </a:spcAft>
              <a:buFont typeface="Arial" panose="020B0604020202020204" pitchFamily="34" charset="0"/>
              <a:buChar char="•"/>
            </a:pPr>
            <a:r>
              <a:rPr lang="en-US" sz="1600" b="1" dirty="0">
                <a:solidFill>
                  <a:srgbClr val="00B050"/>
                </a:solidFill>
              </a:rPr>
              <a:t>Green ammonia </a:t>
            </a:r>
            <a:r>
              <a:rPr lang="en-US" sz="1600" dirty="0"/>
              <a:t>(water electrolysis renewable electricity), no CO</a:t>
            </a:r>
            <a:r>
              <a:rPr lang="en-US" sz="1600" baseline="-25000" dirty="0"/>
              <a:t>2</a:t>
            </a:r>
            <a:r>
              <a:rPr lang="en-US" sz="1600" dirty="0"/>
              <a:t> emission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numbers:</a:t>
            </a:r>
          </a:p>
          <a:p>
            <a:pPr marL="645741" lvl="1" indent="-285750">
              <a:spcBef>
                <a:spcPts val="600"/>
              </a:spcBef>
              <a:spcAft>
                <a:spcPts val="600"/>
              </a:spcAft>
              <a:buFont typeface="Arial" panose="020B0604020202020204" pitchFamily="34" charset="0"/>
              <a:buChar char="•"/>
            </a:pPr>
            <a:r>
              <a:rPr lang="en-US" sz="1600" dirty="0"/>
              <a:t>Global production 176 MTPA (mostly brown), was increasing by around 3 MTPA each year</a:t>
            </a:r>
          </a:p>
          <a:p>
            <a:pPr marL="645741" lvl="1" indent="-285750">
              <a:spcBef>
                <a:spcPts val="600"/>
              </a:spcBef>
              <a:spcAft>
                <a:spcPts val="600"/>
              </a:spcAft>
              <a:buFont typeface="Arial" panose="020B0604020202020204" pitchFamily="34" charset="0"/>
              <a:buChar char="•"/>
            </a:pPr>
            <a:r>
              <a:rPr lang="en-US" sz="1600" dirty="0"/>
              <a:t>Over 80% of ammonia production is currently utilized in agricultural fertilizers</a:t>
            </a:r>
          </a:p>
          <a:p>
            <a:pPr marL="645741" lvl="1" indent="-285750">
              <a:spcBef>
                <a:spcPts val="600"/>
              </a:spcBef>
              <a:spcAft>
                <a:spcPts val="600"/>
              </a:spcAft>
              <a:buFont typeface="Arial" panose="020B0604020202020204" pitchFamily="34" charset="0"/>
              <a:buChar char="•"/>
            </a:pPr>
            <a:r>
              <a:rPr lang="en-US" sz="1600" dirty="0"/>
              <a:t>Brown ammonia production consumes 1.8% of all global energy output, </a:t>
            </a:r>
          </a:p>
          <a:p>
            <a:pPr marL="645741" lvl="1" indent="-285750">
              <a:spcBef>
                <a:spcPts val="600"/>
              </a:spcBef>
              <a:spcAft>
                <a:spcPts val="600"/>
              </a:spcAft>
              <a:buFont typeface="Arial" panose="020B0604020202020204" pitchFamily="34" charset="0"/>
              <a:buChar char="•"/>
            </a:pPr>
            <a:r>
              <a:rPr lang="en-US" sz="1600" dirty="0"/>
              <a:t>Brown ammonia production emits 500 MTPA CO</a:t>
            </a:r>
            <a:r>
              <a:rPr lang="en-US" sz="1600" baseline="-25000" dirty="0"/>
              <a:t>2 </a:t>
            </a:r>
            <a:r>
              <a:rPr lang="en-US" sz="1600" dirty="0"/>
              <a:t>(This is 1.8% of all global CO</a:t>
            </a:r>
            <a:r>
              <a:rPr lang="en-US" sz="1600" baseline="-25000" dirty="0"/>
              <a:t>2</a:t>
            </a:r>
            <a:r>
              <a:rPr lang="en-US" sz="1600" dirty="0"/>
              <a:t> emissions)</a:t>
            </a:r>
          </a:p>
          <a:p>
            <a:pPr marL="645741" lvl="1" indent="-285750">
              <a:spcBef>
                <a:spcPts val="600"/>
              </a:spcBef>
              <a:spcAft>
                <a:spcPts val="600"/>
              </a:spcAft>
            </a:pPr>
            <a:r>
              <a:rPr lang="en-GB" sz="1600" dirty="0"/>
              <a:t>1.6 tonnes CO2 are produced per tonne of ammonia</a:t>
            </a:r>
            <a:endParaRPr lang="en-US" sz="1600" dirty="0"/>
          </a:p>
          <a:p>
            <a:pPr marL="645741" lvl="1" indent="-285750">
              <a:spcBef>
                <a:spcPts val="600"/>
              </a:spcBef>
              <a:spcAft>
                <a:spcPts val="600"/>
              </a:spcAft>
              <a:buFont typeface="Arial" panose="020B0604020202020204" pitchFamily="34" charset="0"/>
              <a:buChar char="•"/>
            </a:pPr>
            <a:r>
              <a:rPr lang="en-US" sz="1600" dirty="0"/>
              <a:t>90% of these CO</a:t>
            </a:r>
            <a:r>
              <a:rPr lang="en-US" sz="1600" baseline="-25000" dirty="0"/>
              <a:t>2</a:t>
            </a:r>
            <a:r>
              <a:rPr lang="en-US" sz="1600" dirty="0"/>
              <a:t> emissions are from the production of hydrogen from fossil fuels.</a:t>
            </a:r>
          </a:p>
          <a:p>
            <a:endParaRPr lang="en-GB" dirty="0"/>
          </a:p>
        </p:txBody>
      </p:sp>
      <p:pic>
        <p:nvPicPr>
          <p:cNvPr id="4" name="Picture 3">
            <a:extLst>
              <a:ext uri="{FF2B5EF4-FFF2-40B4-BE49-F238E27FC236}">
                <a16:creationId xmlns:a16="http://schemas.microsoft.com/office/drawing/2014/main" id="{72406304-9327-7F00-06DF-5E73576F9809}"/>
              </a:ext>
            </a:extLst>
          </p:cNvPr>
          <p:cNvPicPr>
            <a:picLocks noChangeAspect="1"/>
          </p:cNvPicPr>
          <p:nvPr/>
        </p:nvPicPr>
        <p:blipFill>
          <a:blip r:embed="rId3"/>
          <a:stretch>
            <a:fillRect/>
          </a:stretch>
        </p:blipFill>
        <p:spPr>
          <a:xfrm>
            <a:off x="10947636" y="148546"/>
            <a:ext cx="1120237" cy="693480"/>
          </a:xfrm>
          <a:prstGeom prst="rect">
            <a:avLst/>
          </a:prstGeom>
        </p:spPr>
      </p:pic>
    </p:spTree>
    <p:extLst>
      <p:ext uri="{BB962C8B-B14F-4D97-AF65-F5344CB8AC3E}">
        <p14:creationId xmlns:p14="http://schemas.microsoft.com/office/powerpoint/2010/main" val="2407424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B479E2D2-7BAD-4A63-8B83-8174FB5A3F8A}"/>
              </a:ext>
            </a:extLst>
          </p:cNvPr>
          <p:cNvSpPr>
            <a:spLocks noGrp="1"/>
          </p:cNvSpPr>
          <p:nvPr>
            <p:ph type="title"/>
          </p:nvPr>
        </p:nvSpPr>
        <p:spPr/>
        <p:txBody>
          <a:bodyPr>
            <a:normAutofit/>
          </a:bodyPr>
          <a:lstStyle/>
          <a:p>
            <a:r>
              <a:rPr lang="en-US" sz="4000" dirty="0">
                <a:solidFill>
                  <a:srgbClr val="FF0000"/>
                </a:solidFill>
                <a:latin typeface="Arial" panose="020B0604020202020204" pitchFamily="34" charset="0"/>
                <a:cs typeface="Arial" panose="020B0604020202020204" pitchFamily="34" charset="0"/>
              </a:rPr>
              <a:t>Green Ammonia – Outlook</a:t>
            </a:r>
          </a:p>
        </p:txBody>
      </p:sp>
      <p:sp>
        <p:nvSpPr>
          <p:cNvPr id="26" name="Text Placeholder 25">
            <a:extLst>
              <a:ext uri="{FF2B5EF4-FFF2-40B4-BE49-F238E27FC236}">
                <a16:creationId xmlns:a16="http://schemas.microsoft.com/office/drawing/2014/main" id="{16512FB3-23AC-4B67-AB47-A714DEF28848}"/>
              </a:ext>
            </a:extLst>
          </p:cNvPr>
          <p:cNvSpPr>
            <a:spLocks noGrp="1"/>
          </p:cNvSpPr>
          <p:nvPr>
            <p:ph type="body" sz="quarter" idx="10"/>
          </p:nvPr>
        </p:nvSpPr>
        <p:spPr>
          <a:xfrm>
            <a:off x="427037" y="1522412"/>
            <a:ext cx="6224469" cy="4484687"/>
          </a:xfrm>
        </p:spPr>
        <p:txBody>
          <a:bodyPr>
            <a:normAutofit fontScale="92500" lnSpcReduction="10000"/>
          </a:bodyPr>
          <a:lstStyle/>
          <a:p>
            <a:pPr marL="285750" indent="-285750">
              <a:buFont typeface="Arial" panose="020B0604020202020204" pitchFamily="34" charset="0"/>
              <a:buChar char="•"/>
            </a:pPr>
            <a:r>
              <a:rPr lang="en-US" dirty="0"/>
              <a:t>Hydrogen from water, zero carbon emissions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Expanded use as a decarbonized fuel and energy carrier</a:t>
            </a:r>
          </a:p>
          <a:p>
            <a:pPr marL="645741" lvl="1" indent="-285750">
              <a:buFont typeface="Arial" panose="020B0604020202020204" pitchFamily="34" charset="0"/>
              <a:buChar char="•"/>
            </a:pPr>
            <a:r>
              <a:rPr lang="en-GB" sz="1400" dirty="0"/>
              <a:t>Electrical storage “round-trip efficiency” up to 39% in fuel cells</a:t>
            </a:r>
          </a:p>
          <a:p>
            <a:pPr marL="645741" lvl="1" indent="-285750">
              <a:buFont typeface="Arial" panose="020B0604020202020204" pitchFamily="34" charset="0"/>
              <a:buChar char="•"/>
            </a:pPr>
            <a:r>
              <a:rPr lang="en-GB" sz="1400" dirty="0"/>
              <a:t>Ammonia-based ship propulsion engines close to market</a:t>
            </a:r>
          </a:p>
          <a:p>
            <a:pPr marL="645741" lvl="1" indent="-285750">
              <a:buFont typeface="Arial" panose="020B0604020202020204" pitchFamily="34" charset="0"/>
              <a:buChar char="•"/>
            </a:pPr>
            <a:r>
              <a:rPr lang="en-GB" sz="1400" dirty="0"/>
              <a:t>Major shipping companies planning ammonia fuel transition</a:t>
            </a:r>
          </a:p>
          <a:p>
            <a:pPr marL="645741" lvl="1" indent="-285750">
              <a:buFont typeface="Arial" panose="020B0604020202020204" pitchFamily="34" charset="0"/>
              <a:buChar char="•"/>
            </a:pPr>
            <a:r>
              <a:rPr lang="en-GB" sz="1400" dirty="0"/>
              <a:t>Potential for ammonia to be used in aeroplane fuel cells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dirty="0"/>
              <a:t>Green ammonia production and cracking facilities in development across the globe, backed by authorities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dirty="0"/>
              <a:t>Significant increase in ammonia storage, import and export terminals is planned</a:t>
            </a:r>
          </a:p>
          <a:p>
            <a:pPr marL="645741" lvl="1" indent="-285750">
              <a:buFont typeface="Arial" panose="020B0604020202020204" pitchFamily="34" charset="0"/>
              <a:buChar char="•"/>
            </a:pPr>
            <a:endParaRPr lang="en-US" dirty="0"/>
          </a:p>
          <a:p>
            <a:r>
              <a:rPr lang="en-US" dirty="0"/>
              <a:t>	</a:t>
            </a:r>
          </a:p>
        </p:txBody>
      </p:sp>
      <p:sp>
        <p:nvSpPr>
          <p:cNvPr id="22" name="TextBox 21">
            <a:extLst>
              <a:ext uri="{FF2B5EF4-FFF2-40B4-BE49-F238E27FC236}">
                <a16:creationId xmlns:a16="http://schemas.microsoft.com/office/drawing/2014/main" id="{A66CE262-37F4-4E44-AF60-06839A088D94}"/>
              </a:ext>
            </a:extLst>
          </p:cNvPr>
          <p:cNvSpPr txBox="1"/>
          <p:nvPr/>
        </p:nvSpPr>
        <p:spPr>
          <a:xfrm>
            <a:off x="7324790" y="2182988"/>
            <a:ext cx="938272" cy="230832"/>
          </a:xfrm>
          <a:prstGeom prst="rect">
            <a:avLst/>
          </a:prstGeom>
          <a:noFill/>
        </p:spPr>
        <p:txBody>
          <a:bodyPr wrap="square" rtlCol="0">
            <a:spAutoFit/>
          </a:bodyPr>
          <a:lstStyle/>
          <a:p>
            <a:r>
              <a:rPr lang="en-GB" sz="900" dirty="0">
                <a:solidFill>
                  <a:schemeClr val="bg1"/>
                </a:solidFill>
                <a:latin typeface="Grotesque Light" panose="020B0604020202020204" pitchFamily="34" charset="0"/>
              </a:rPr>
              <a:t>Hydrogen</a:t>
            </a:r>
          </a:p>
        </p:txBody>
      </p:sp>
      <p:grpSp>
        <p:nvGrpSpPr>
          <p:cNvPr id="38" name="Group 37">
            <a:extLst>
              <a:ext uri="{FF2B5EF4-FFF2-40B4-BE49-F238E27FC236}">
                <a16:creationId xmlns:a16="http://schemas.microsoft.com/office/drawing/2014/main" id="{A47C3DE7-F5E6-4BE5-8ED3-05D50B54F05C}"/>
              </a:ext>
            </a:extLst>
          </p:cNvPr>
          <p:cNvGrpSpPr/>
          <p:nvPr/>
        </p:nvGrpSpPr>
        <p:grpSpPr>
          <a:xfrm>
            <a:off x="7112171" y="118765"/>
            <a:ext cx="4381081" cy="5888334"/>
            <a:chOff x="6121490" y="219432"/>
            <a:chExt cx="4193284" cy="5639094"/>
          </a:xfrm>
        </p:grpSpPr>
        <p:pic>
          <p:nvPicPr>
            <p:cNvPr id="39" name="Picture 2" descr="Diagram&#10;&#10;Description automatically generated">
              <a:extLst>
                <a:ext uri="{FF2B5EF4-FFF2-40B4-BE49-F238E27FC236}">
                  <a16:creationId xmlns:a16="http://schemas.microsoft.com/office/drawing/2014/main" id="{A8DD8B1E-CFD8-4985-80FB-DC71EC61C988}"/>
                </a:ext>
              </a:extLst>
            </p:cNvPr>
            <p:cNvPicPr>
              <a:picLocks noChangeAspect="1"/>
            </p:cNvPicPr>
            <p:nvPr/>
          </p:nvPicPr>
          <p:blipFill rotWithShape="1">
            <a:blip r:embed="rId3">
              <a:clrChange>
                <a:clrFrom>
                  <a:srgbClr val="FFFFFF"/>
                </a:clrFrom>
                <a:clrTo>
                  <a:srgbClr val="FFFFFF">
                    <a:alpha val="0"/>
                  </a:srgbClr>
                </a:clrTo>
              </a:clrChange>
            </a:blip>
            <a:srcRect b="13724"/>
            <a:stretch/>
          </p:blipFill>
          <p:spPr>
            <a:xfrm>
              <a:off x="6121490" y="219432"/>
              <a:ext cx="4193284" cy="5639094"/>
            </a:xfrm>
            <a:prstGeom prst="rect">
              <a:avLst/>
            </a:prstGeom>
          </p:spPr>
        </p:pic>
        <p:grpSp>
          <p:nvGrpSpPr>
            <p:cNvPr id="41" name="Group 40">
              <a:extLst>
                <a:ext uri="{FF2B5EF4-FFF2-40B4-BE49-F238E27FC236}">
                  <a16:creationId xmlns:a16="http://schemas.microsoft.com/office/drawing/2014/main" id="{0A2F2D44-6FC2-420A-A2F1-27533F7F142D}"/>
                </a:ext>
              </a:extLst>
            </p:cNvPr>
            <p:cNvGrpSpPr/>
            <p:nvPr/>
          </p:nvGrpSpPr>
          <p:grpSpPr>
            <a:xfrm>
              <a:off x="7430585" y="828679"/>
              <a:ext cx="2108632" cy="2352674"/>
              <a:chOff x="7430585" y="828679"/>
              <a:chExt cx="2108632" cy="2352674"/>
            </a:xfrm>
          </p:grpSpPr>
          <p:sp>
            <p:nvSpPr>
              <p:cNvPr id="42" name="Hexagon 41">
                <a:extLst>
                  <a:ext uri="{FF2B5EF4-FFF2-40B4-BE49-F238E27FC236}">
                    <a16:creationId xmlns:a16="http://schemas.microsoft.com/office/drawing/2014/main" id="{DAF000CE-D3F1-4C60-94AD-E722F8ED01CF}"/>
                  </a:ext>
                </a:extLst>
              </p:cNvPr>
              <p:cNvSpPr/>
              <p:nvPr/>
            </p:nvSpPr>
            <p:spPr bwMode="auto">
              <a:xfrm rot="5400000">
                <a:off x="7475538" y="852491"/>
                <a:ext cx="841374" cy="793750"/>
              </a:xfrm>
              <a:prstGeom prst="hexagon">
                <a:avLst>
                  <a:gd name="adj" fmla="val 30576"/>
                  <a:gd name="vf" fmla="val 115470"/>
                </a:avLst>
              </a:prstGeom>
              <a:solidFill>
                <a:srgbClr val="00B05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Times New Roman" charset="0"/>
                  <a:ea typeface="ＭＳ Ｐゴシック" charset="0"/>
                </a:endParaRPr>
              </a:p>
            </p:txBody>
          </p:sp>
          <p:sp>
            <p:nvSpPr>
              <p:cNvPr id="43" name="TextBox 42">
                <a:extLst>
                  <a:ext uri="{FF2B5EF4-FFF2-40B4-BE49-F238E27FC236}">
                    <a16:creationId xmlns:a16="http://schemas.microsoft.com/office/drawing/2014/main" id="{235165D0-53AC-4751-9140-CADE9995AB66}"/>
                  </a:ext>
                </a:extLst>
              </p:cNvPr>
              <p:cNvSpPr txBox="1"/>
              <p:nvPr/>
            </p:nvSpPr>
            <p:spPr>
              <a:xfrm>
                <a:off x="7430585" y="1087231"/>
                <a:ext cx="938272" cy="369332"/>
              </a:xfrm>
              <a:prstGeom prst="rect">
                <a:avLst/>
              </a:prstGeom>
              <a:noFill/>
            </p:spPr>
            <p:txBody>
              <a:bodyPr wrap="square" rtlCol="0">
                <a:spAutoFit/>
              </a:bodyPr>
              <a:lstStyle/>
              <a:p>
                <a:pPr algn="ctr"/>
                <a:r>
                  <a:rPr lang="en-GB" sz="900" dirty="0">
                    <a:solidFill>
                      <a:schemeClr val="bg1"/>
                    </a:solidFill>
                    <a:latin typeface="Grotesque Light" panose="020B0604020202020204" pitchFamily="34" charset="0"/>
                  </a:rPr>
                  <a:t>Renewable</a:t>
                </a:r>
              </a:p>
              <a:p>
                <a:pPr algn="ctr"/>
                <a:r>
                  <a:rPr lang="en-GB" sz="900" dirty="0">
                    <a:solidFill>
                      <a:schemeClr val="bg1"/>
                    </a:solidFill>
                    <a:latin typeface="Grotesque Light" panose="020B0604020202020204" pitchFamily="34" charset="0"/>
                  </a:rPr>
                  <a:t>electricity</a:t>
                </a:r>
              </a:p>
            </p:txBody>
          </p:sp>
          <p:sp>
            <p:nvSpPr>
              <p:cNvPr id="44" name="Hexagon 43">
                <a:extLst>
                  <a:ext uri="{FF2B5EF4-FFF2-40B4-BE49-F238E27FC236}">
                    <a16:creationId xmlns:a16="http://schemas.microsoft.com/office/drawing/2014/main" id="{F13620B4-C26C-4099-9EC0-543250B730E8}"/>
                  </a:ext>
                </a:extLst>
              </p:cNvPr>
              <p:cNvSpPr/>
              <p:nvPr/>
            </p:nvSpPr>
            <p:spPr bwMode="auto">
              <a:xfrm rot="5400000">
                <a:off x="8653838" y="2371732"/>
                <a:ext cx="825493" cy="793750"/>
              </a:xfrm>
              <a:prstGeom prst="hexagon">
                <a:avLst>
                  <a:gd name="adj" fmla="val 30576"/>
                  <a:gd name="vf" fmla="val 115470"/>
                </a:avLst>
              </a:prstGeom>
              <a:solidFill>
                <a:srgbClr val="00B05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Times New Roman" charset="0"/>
                  <a:ea typeface="ＭＳ Ｐゴシック" charset="0"/>
                </a:endParaRPr>
              </a:p>
            </p:txBody>
          </p:sp>
          <p:sp>
            <p:nvSpPr>
              <p:cNvPr id="45" name="TextBox 44">
                <a:extLst>
                  <a:ext uri="{FF2B5EF4-FFF2-40B4-BE49-F238E27FC236}">
                    <a16:creationId xmlns:a16="http://schemas.microsoft.com/office/drawing/2014/main" id="{AC0E859C-3501-4587-BDB2-B6C5D7EA778D}"/>
                  </a:ext>
                </a:extLst>
              </p:cNvPr>
              <p:cNvSpPr txBox="1"/>
              <p:nvPr/>
            </p:nvSpPr>
            <p:spPr>
              <a:xfrm>
                <a:off x="8600945" y="2589248"/>
                <a:ext cx="938272" cy="369332"/>
              </a:xfrm>
              <a:prstGeom prst="rect">
                <a:avLst/>
              </a:prstGeom>
              <a:noFill/>
            </p:spPr>
            <p:txBody>
              <a:bodyPr wrap="square" rtlCol="0">
                <a:spAutoFit/>
              </a:bodyPr>
              <a:lstStyle/>
              <a:p>
                <a:pPr algn="ctr"/>
                <a:r>
                  <a:rPr lang="en-GB" sz="900" dirty="0">
                    <a:solidFill>
                      <a:schemeClr val="bg1"/>
                    </a:solidFill>
                    <a:latin typeface="Grotesque Light" panose="020B0604020202020204" pitchFamily="34" charset="0"/>
                  </a:rPr>
                  <a:t>Renewable</a:t>
                </a:r>
              </a:p>
              <a:p>
                <a:pPr algn="ctr"/>
                <a:r>
                  <a:rPr lang="en-GB" sz="900" dirty="0">
                    <a:solidFill>
                      <a:schemeClr val="bg1"/>
                    </a:solidFill>
                    <a:latin typeface="Grotesque Light" panose="020B0604020202020204" pitchFamily="34" charset="0"/>
                  </a:rPr>
                  <a:t>electricity</a:t>
                </a:r>
              </a:p>
            </p:txBody>
          </p:sp>
        </p:grpSp>
      </p:grpSp>
      <p:sp>
        <p:nvSpPr>
          <p:cNvPr id="50" name="Oval 49">
            <a:extLst>
              <a:ext uri="{FF2B5EF4-FFF2-40B4-BE49-F238E27FC236}">
                <a16:creationId xmlns:a16="http://schemas.microsoft.com/office/drawing/2014/main" id="{B9A14E85-E221-44A0-8676-0D318CC8EC94}"/>
              </a:ext>
            </a:extLst>
          </p:cNvPr>
          <p:cNvSpPr/>
          <p:nvPr/>
        </p:nvSpPr>
        <p:spPr bwMode="auto">
          <a:xfrm rot="5400000">
            <a:off x="7423858" y="1506259"/>
            <a:ext cx="623781" cy="653959"/>
          </a:xfrm>
          <a:prstGeom prst="ellipse">
            <a:avLst/>
          </a:prstGeom>
          <a:solidFill>
            <a:srgbClr val="00B05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Times New Roman" charset="0"/>
              <a:ea typeface="ＭＳ Ｐゴシック" charset="0"/>
            </a:endParaRPr>
          </a:p>
        </p:txBody>
      </p:sp>
      <p:sp>
        <p:nvSpPr>
          <p:cNvPr id="51" name="TextBox 50">
            <a:extLst>
              <a:ext uri="{FF2B5EF4-FFF2-40B4-BE49-F238E27FC236}">
                <a16:creationId xmlns:a16="http://schemas.microsoft.com/office/drawing/2014/main" id="{E6545D43-B3A5-466D-8026-BECA16E9B353}"/>
              </a:ext>
            </a:extLst>
          </p:cNvPr>
          <p:cNvSpPr txBox="1"/>
          <p:nvPr/>
        </p:nvSpPr>
        <p:spPr>
          <a:xfrm>
            <a:off x="7408769" y="1716452"/>
            <a:ext cx="938272" cy="230832"/>
          </a:xfrm>
          <a:prstGeom prst="rect">
            <a:avLst/>
          </a:prstGeom>
          <a:noFill/>
        </p:spPr>
        <p:txBody>
          <a:bodyPr wrap="square" rtlCol="0">
            <a:spAutoFit/>
          </a:bodyPr>
          <a:lstStyle/>
          <a:p>
            <a:r>
              <a:rPr lang="en-GB" sz="900" dirty="0">
                <a:solidFill>
                  <a:schemeClr val="bg1"/>
                </a:solidFill>
                <a:latin typeface="Grotesque Light" panose="020B0604020202020204" pitchFamily="34" charset="0"/>
              </a:rPr>
              <a:t>Hydrogen</a:t>
            </a:r>
          </a:p>
        </p:txBody>
      </p:sp>
      <p:sp>
        <p:nvSpPr>
          <p:cNvPr id="52" name="Oval 51">
            <a:extLst>
              <a:ext uri="{FF2B5EF4-FFF2-40B4-BE49-F238E27FC236}">
                <a16:creationId xmlns:a16="http://schemas.microsoft.com/office/drawing/2014/main" id="{EDBB7348-DDFF-4E3E-BDBF-37694CC27454}"/>
              </a:ext>
            </a:extLst>
          </p:cNvPr>
          <p:cNvSpPr/>
          <p:nvPr/>
        </p:nvSpPr>
        <p:spPr bwMode="auto">
          <a:xfrm rot="5400000">
            <a:off x="8614670" y="3254901"/>
            <a:ext cx="697050" cy="731471"/>
          </a:xfrm>
          <a:prstGeom prst="ellipse">
            <a:avLst/>
          </a:prstGeom>
          <a:solidFill>
            <a:srgbClr val="00B05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Times New Roman" charset="0"/>
              <a:ea typeface="ＭＳ Ｐゴシック" charset="0"/>
            </a:endParaRPr>
          </a:p>
        </p:txBody>
      </p:sp>
      <p:sp>
        <p:nvSpPr>
          <p:cNvPr id="53" name="TextBox 52">
            <a:extLst>
              <a:ext uri="{FF2B5EF4-FFF2-40B4-BE49-F238E27FC236}">
                <a16:creationId xmlns:a16="http://schemas.microsoft.com/office/drawing/2014/main" id="{7713020A-C209-4C05-B232-E5415FAF6166}"/>
              </a:ext>
            </a:extLst>
          </p:cNvPr>
          <p:cNvSpPr txBox="1"/>
          <p:nvPr/>
        </p:nvSpPr>
        <p:spPr>
          <a:xfrm>
            <a:off x="8588460" y="3505220"/>
            <a:ext cx="938272" cy="230832"/>
          </a:xfrm>
          <a:prstGeom prst="rect">
            <a:avLst/>
          </a:prstGeom>
          <a:noFill/>
        </p:spPr>
        <p:txBody>
          <a:bodyPr wrap="square" rtlCol="0">
            <a:spAutoFit/>
          </a:bodyPr>
          <a:lstStyle/>
          <a:p>
            <a:r>
              <a:rPr lang="en-GB" sz="900" dirty="0">
                <a:solidFill>
                  <a:schemeClr val="bg1"/>
                </a:solidFill>
                <a:latin typeface="Grotesque Light" panose="020B0604020202020204" pitchFamily="34" charset="0"/>
              </a:rPr>
              <a:t>Ammonia</a:t>
            </a:r>
          </a:p>
        </p:txBody>
      </p:sp>
      <p:sp>
        <p:nvSpPr>
          <p:cNvPr id="17" name="Text Placeholder 2">
            <a:extLst>
              <a:ext uri="{FF2B5EF4-FFF2-40B4-BE49-F238E27FC236}">
                <a16:creationId xmlns:a16="http://schemas.microsoft.com/office/drawing/2014/main" id="{3976332C-D550-4076-8336-F2B0C20C9FAC}"/>
              </a:ext>
            </a:extLst>
          </p:cNvPr>
          <p:cNvSpPr txBox="1">
            <a:spLocks/>
          </p:cNvSpPr>
          <p:nvPr/>
        </p:nvSpPr>
        <p:spPr>
          <a:xfrm>
            <a:off x="1796055" y="6554105"/>
            <a:ext cx="5818762" cy="314391"/>
          </a:xfrm>
          <a:prstGeom prst="rect">
            <a:avLst/>
          </a:prstGeom>
        </p:spPr>
        <p:txBody>
          <a:bodyPr/>
          <a:lstStyle>
            <a:lvl1pPr marL="171450" indent="-171450" algn="l" rtl="0" eaLnBrk="1" fontAlgn="base" hangingPunct="1">
              <a:lnSpc>
                <a:spcPct val="100000"/>
              </a:lnSpc>
              <a:spcBef>
                <a:spcPct val="20000"/>
              </a:spcBef>
              <a:spcAft>
                <a:spcPts val="600"/>
              </a:spcAft>
              <a:buClr>
                <a:schemeClr val="tx1"/>
              </a:buClr>
              <a:buFont typeface="Arial" panose="020B0604020202020204" pitchFamily="34" charset="0"/>
              <a:buChar char="•"/>
              <a:defRPr sz="1100" cap="none" baseline="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359991"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539987"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719982"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899978" indent="-179996" algn="l" rtl="0" eaLnBrk="1" fontAlgn="base" hangingPunct="1">
              <a:lnSpc>
                <a:spcPts val="1200"/>
              </a:lnSpc>
              <a:spcBef>
                <a:spcPct val="20000"/>
              </a:spcBef>
              <a:spcAft>
                <a:spcPts val="300"/>
              </a:spcAft>
              <a:buClr>
                <a:schemeClr val="tx1"/>
              </a:buClr>
              <a:buFont typeface="Wingdings" charset="2"/>
              <a:buChar char="§"/>
              <a:defRPr sz="1000" cap="none"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537" indent="-228594" algn="l" rtl="0" eaLnBrk="1" fontAlgn="base" hangingPunct="1">
              <a:spcBef>
                <a:spcPct val="20000"/>
              </a:spcBef>
              <a:spcAft>
                <a:spcPct val="0"/>
              </a:spcAft>
              <a:buClr>
                <a:srgbClr val="6ABC20"/>
              </a:buClr>
              <a:buChar char="»"/>
              <a:defRPr sz="2000">
                <a:solidFill>
                  <a:srgbClr val="2C34A0"/>
                </a:solidFill>
                <a:latin typeface="+mn-lt"/>
                <a:ea typeface="+mn-ea"/>
              </a:defRPr>
            </a:lvl6pPr>
            <a:lvl7pPr marL="2971726" indent="-228594" algn="l" rtl="0" eaLnBrk="1" fontAlgn="base" hangingPunct="1">
              <a:spcBef>
                <a:spcPct val="20000"/>
              </a:spcBef>
              <a:spcAft>
                <a:spcPct val="0"/>
              </a:spcAft>
              <a:buClr>
                <a:srgbClr val="6ABC20"/>
              </a:buClr>
              <a:buChar char="»"/>
              <a:defRPr sz="2000">
                <a:solidFill>
                  <a:srgbClr val="2C34A0"/>
                </a:solidFill>
                <a:latin typeface="+mn-lt"/>
                <a:ea typeface="+mn-ea"/>
              </a:defRPr>
            </a:lvl7pPr>
            <a:lvl8pPr marL="3428914" indent="-228594" algn="l" rtl="0" eaLnBrk="1" fontAlgn="base" hangingPunct="1">
              <a:spcBef>
                <a:spcPct val="20000"/>
              </a:spcBef>
              <a:spcAft>
                <a:spcPct val="0"/>
              </a:spcAft>
              <a:buClr>
                <a:srgbClr val="6ABC20"/>
              </a:buClr>
              <a:buChar char="»"/>
              <a:defRPr sz="2000">
                <a:solidFill>
                  <a:srgbClr val="2C34A0"/>
                </a:solidFill>
                <a:latin typeface="+mn-lt"/>
                <a:ea typeface="+mn-ea"/>
              </a:defRPr>
            </a:lvl8pPr>
            <a:lvl9pPr marL="3886103" indent="-228594" algn="l" rtl="0" eaLnBrk="1" fontAlgn="base" hangingPunct="1">
              <a:spcBef>
                <a:spcPct val="20000"/>
              </a:spcBef>
              <a:spcAft>
                <a:spcPct val="0"/>
              </a:spcAft>
              <a:buClr>
                <a:srgbClr val="6ABC20"/>
              </a:buClr>
              <a:buChar char="»"/>
              <a:defRPr sz="2000">
                <a:solidFill>
                  <a:srgbClr val="2C34A0"/>
                </a:solidFill>
                <a:latin typeface="+mn-lt"/>
                <a:ea typeface="+mn-ea"/>
              </a:defRPr>
            </a:lvl9pPr>
          </a:lstStyle>
          <a:p>
            <a:pPr marL="0" indent="0">
              <a:spcBef>
                <a:spcPts val="0"/>
              </a:spcBef>
              <a:spcAft>
                <a:spcPts val="0"/>
              </a:spcAft>
              <a:buNone/>
            </a:pPr>
            <a:r>
              <a:rPr lang="en-GB" sz="900" kern="0" dirty="0">
                <a:solidFill>
                  <a:schemeClr val="bg1">
                    <a:lumMod val="65000"/>
                  </a:schemeClr>
                </a:solidFill>
              </a:rPr>
              <a:t>Statistics and image from “</a:t>
            </a:r>
            <a:r>
              <a:rPr lang="en-GB" sz="900" i="1" kern="0" dirty="0">
                <a:solidFill>
                  <a:schemeClr val="bg1">
                    <a:lumMod val="65000"/>
                  </a:schemeClr>
                </a:solidFill>
              </a:rPr>
              <a:t>Ammonia: zero-carbon fertiliser, fuel and energy store”, </a:t>
            </a:r>
            <a:r>
              <a:rPr lang="en-GB" sz="900" kern="0" dirty="0">
                <a:solidFill>
                  <a:schemeClr val="bg1">
                    <a:lumMod val="65000"/>
                  </a:schemeClr>
                </a:solidFill>
              </a:rPr>
              <a:t>The Royal Society, 2020</a:t>
            </a:r>
          </a:p>
        </p:txBody>
      </p:sp>
      <p:pic>
        <p:nvPicPr>
          <p:cNvPr id="2" name="Picture 1">
            <a:extLst>
              <a:ext uri="{FF2B5EF4-FFF2-40B4-BE49-F238E27FC236}">
                <a16:creationId xmlns:a16="http://schemas.microsoft.com/office/drawing/2014/main" id="{8BF502BD-F0BE-2F73-0AA9-913C5E51E3DF}"/>
              </a:ext>
            </a:extLst>
          </p:cNvPr>
          <p:cNvPicPr>
            <a:picLocks noChangeAspect="1"/>
          </p:cNvPicPr>
          <p:nvPr/>
        </p:nvPicPr>
        <p:blipFill>
          <a:blip r:embed="rId4"/>
          <a:stretch>
            <a:fillRect/>
          </a:stretch>
        </p:blipFill>
        <p:spPr>
          <a:xfrm>
            <a:off x="10947636" y="148546"/>
            <a:ext cx="1120237" cy="693480"/>
          </a:xfrm>
          <a:prstGeom prst="rect">
            <a:avLst/>
          </a:prstGeom>
        </p:spPr>
      </p:pic>
    </p:spTree>
    <p:extLst>
      <p:ext uri="{BB962C8B-B14F-4D97-AF65-F5344CB8AC3E}">
        <p14:creationId xmlns:p14="http://schemas.microsoft.com/office/powerpoint/2010/main" val="429389262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46A3490C442E41AC9620621F1F21BE" ma:contentTypeVersion="17" ma:contentTypeDescription="Create a new document." ma:contentTypeScope="" ma:versionID="a9657b1df510095f92d4b408480f5c8b">
  <xsd:schema xmlns:xsd="http://www.w3.org/2001/XMLSchema" xmlns:xs="http://www.w3.org/2001/XMLSchema" xmlns:p="http://schemas.microsoft.com/office/2006/metadata/properties" xmlns:ns2="7604e031-f840-4ad5-97d2-0b99280ee730" xmlns:ns3="c4b40482-04a4-480f-b826-6548c4a2bcf1" targetNamespace="http://schemas.microsoft.com/office/2006/metadata/properties" ma:root="true" ma:fieldsID="9b59f0d74fb2eece99aa0f8b61418ac6" ns2:_="" ns3:_="">
    <xsd:import namespace="7604e031-f840-4ad5-97d2-0b99280ee730"/>
    <xsd:import namespace="c4b40482-04a4-480f-b826-6548c4a2bc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4e031-f840-4ad5-97d2-0b99280ee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56237a7-7071-4e19-8c1f-699d1949a4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4b40482-04a4-480f-b826-6548c4a2bcf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56402f1-dbcc-4c60-a824-dfd545cfc5e6}" ma:internalName="TaxCatchAll" ma:showField="CatchAllData" ma:web="c4b40482-04a4-480f-b826-6548c4a2bc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7835C9-133C-4DD8-BE6D-1EA90FB0F702}">
  <ds:schemaRefs>
    <ds:schemaRef ds:uri="http://schemas.microsoft.com/sharepoint/v3/contenttype/forms"/>
  </ds:schemaRefs>
</ds:datastoreItem>
</file>

<file path=customXml/itemProps2.xml><?xml version="1.0" encoding="utf-8"?>
<ds:datastoreItem xmlns:ds="http://schemas.openxmlformats.org/officeDocument/2006/customXml" ds:itemID="{46D8F617-04EA-44E5-B720-1B1BBAB03D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04e031-f840-4ad5-97d2-0b99280ee730"/>
    <ds:schemaRef ds:uri="c4b40482-04a4-480f-b826-6548c4a2bc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4832</Words>
  <Application>Microsoft Office PowerPoint</Application>
  <PresentationFormat>Widescreen</PresentationFormat>
  <Paragraphs>445</Paragraphs>
  <Slides>28</Slides>
  <Notes>24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Arial</vt:lpstr>
      <vt:lpstr>AvenirLTStd-Book</vt:lpstr>
      <vt:lpstr>Calibri</vt:lpstr>
      <vt:lpstr>Calibri Light</vt:lpstr>
      <vt:lpstr>Georgia</vt:lpstr>
      <vt:lpstr>Grotesque Light</vt:lpstr>
      <vt:lpstr>Larsseit W05 Regular</vt:lpstr>
      <vt:lpstr>Roboto</vt:lpstr>
      <vt:lpstr>Tahoma</vt:lpstr>
      <vt:lpstr>Times New Roman</vt:lpstr>
      <vt:lpstr>Wingdings</vt:lpstr>
      <vt:lpstr>Custom Design</vt:lpstr>
      <vt:lpstr>Office Theme</vt:lpstr>
      <vt:lpstr>PowerPoint Presentation</vt:lpstr>
      <vt:lpstr>Agenda</vt:lpstr>
      <vt:lpstr>TGE – New EPC Plants</vt:lpstr>
      <vt:lpstr>TGE in Numbers</vt:lpstr>
      <vt:lpstr>Our Customers</vt:lpstr>
      <vt:lpstr>PowerPoint Presentation</vt:lpstr>
      <vt:lpstr>“Brown Ammonia” – Current Status</vt:lpstr>
      <vt:lpstr>How Green is my Ammonia?</vt:lpstr>
      <vt:lpstr>Green Ammonia – Outlook</vt:lpstr>
      <vt:lpstr>Ammonia Suitability as a Fuel / Hydrogen Carrier</vt:lpstr>
      <vt:lpstr>PowerPoint Presentation</vt:lpstr>
      <vt:lpstr>Challenges of Ammonia Storage &amp; Handling</vt:lpstr>
      <vt:lpstr>PowerPoint Presentation</vt:lpstr>
      <vt:lpstr>Development of Ammonia Storage Tank Designs</vt:lpstr>
      <vt:lpstr>Development of Ammonia Storage Tank Designs</vt:lpstr>
      <vt:lpstr>Development of Ammonia Storage Tank Designs</vt:lpstr>
      <vt:lpstr>Development of Ammonia Storage Tank Designs</vt:lpstr>
      <vt:lpstr>Development of Ammonia Storage Tank Designs</vt:lpstr>
      <vt:lpstr>Full Containment Storage Tank (Roof Penetrations)</vt:lpstr>
      <vt:lpstr>Construction of a Cryogenic Storage Tank</vt:lpstr>
      <vt:lpstr>PowerPoint Presentation</vt:lpstr>
      <vt:lpstr>Typical Ammonia Storage Terminal</vt:lpstr>
      <vt:lpstr>PowerPoint Presentation</vt:lpstr>
      <vt:lpstr>Modelling Ammonia Releases  -  The Theory</vt:lpstr>
      <vt:lpstr>Modelling Ammonia Releases  -  Reality</vt:lpstr>
      <vt:lpstr>Emergency Response</vt:lpstr>
      <vt:lpstr>PowerPoint Presentation</vt:lpstr>
      <vt:lpstr>Design of Bulk Storage Ammonia Tanks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Bubb</dc:creator>
  <cp:lastModifiedBy>Rachel Robinson</cp:lastModifiedBy>
  <cp:revision>16</cp:revision>
  <dcterms:created xsi:type="dcterms:W3CDTF">2020-10-02T10:29:52Z</dcterms:created>
  <dcterms:modified xsi:type="dcterms:W3CDTF">2022-11-02T15:05:38Z</dcterms:modified>
</cp:coreProperties>
</file>