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0" r:id="rId4"/>
  </p:sldMasterIdLst>
  <p:notesMasterIdLst>
    <p:notesMasterId r:id="rId9"/>
  </p:notesMasterIdLst>
  <p:handoutMasterIdLst>
    <p:handoutMasterId r:id="rId10"/>
  </p:handoutMasterIdLst>
  <p:sldIdLst>
    <p:sldId id="641" r:id="rId5"/>
    <p:sldId id="557" r:id="rId6"/>
    <p:sldId id="642" r:id="rId7"/>
    <p:sldId id="288" r:id="rId8"/>
  </p:sldIdLst>
  <p:sldSz cx="12192000" cy="6858000"/>
  <p:notesSz cx="679767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äsentation" id="{FF29097F-43EB-419F-9363-8C956C5FA350}">
          <p14:sldIdLst>
            <p14:sldId id="641"/>
            <p14:sldId id="557"/>
            <p14:sldId id="642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2" orient="horz" pos="3816" userDrawn="1">
          <p15:clr>
            <a:srgbClr val="A4A3A4"/>
          </p15:clr>
        </p15:guide>
        <p15:guide id="4" orient="horz" pos="731" userDrawn="1">
          <p15:clr>
            <a:srgbClr val="A4A3A4"/>
          </p15:clr>
        </p15:guide>
        <p15:guide id="5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FF"/>
    <a:srgbClr val="57AB27"/>
    <a:srgbClr val="807C15"/>
    <a:srgbClr val="003366"/>
    <a:srgbClr val="666699"/>
    <a:srgbClr val="008143"/>
    <a:srgbClr val="66A697"/>
    <a:srgbClr val="006B52"/>
    <a:srgbClr val="83C2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C5B8D3-BAC8-4008-9D07-248B4B48C7A3}" v="2" dt="2022-04-05T11:40:37.3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92" autoAdjust="0"/>
    <p:restoredTop sz="94582" autoAdjust="0"/>
  </p:normalViewPr>
  <p:slideViewPr>
    <p:cSldViewPr snapToGrid="0">
      <p:cViewPr varScale="1">
        <p:scale>
          <a:sx n="63" d="100"/>
          <a:sy n="63" d="100"/>
        </p:scale>
        <p:origin x="102" y="156"/>
      </p:cViewPr>
      <p:guideLst>
        <p:guide orient="horz" pos="3816"/>
        <p:guide orient="horz" pos="731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12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5A3ADE8-D27D-4AC3-BA2D-DDEF1C4011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2B9CA9C-5141-4A84-AE8E-6744F02193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4FD63-F3D7-473A-9B9D-1040E408F3D3}" type="datetimeFigureOut">
              <a:rPr lang="de-DE" smtClean="0"/>
              <a:t>02.11.2022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578CE0A-C03C-491C-8BF7-438622CF89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D45576E-4533-4433-9DB1-75BD08327C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B16F3-E3B3-4834-A6B7-07B1A474CD9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324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346B8-455B-438B-B892-E71706A1881B}" type="datetimeFigureOut">
              <a:rPr lang="de-DE" smtClean="0"/>
              <a:t>02.11.2022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7FB9F-4C13-47A9-9880-833E46D4709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4265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Text: Horizontal 36,3; Vertikal 11,8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544D-F39A-4F55-BC21-9BE909A9BAC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9600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Text: Horizontal 36,3; Vertikal 11,8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544D-F39A-4F55-BC21-9BE909A9BAC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8997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7FB9F-4C13-47A9-9880-833E46D4709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02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AB19C7F3-F1ED-4CD9-A279-D9548B0B0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 w 12192000"/>
              <a:gd name="connsiteY0" fmla="*/ 6552261 h 6858000"/>
              <a:gd name="connsiteX1" fmla="*/ 2 w 12192000"/>
              <a:gd name="connsiteY1" fmla="*/ 6610700 h 6858000"/>
              <a:gd name="connsiteX2" fmla="*/ 693177 w 12192000"/>
              <a:gd name="connsiteY2" fmla="*/ 6610700 h 6858000"/>
              <a:gd name="connsiteX3" fmla="*/ 693177 w 12192000"/>
              <a:gd name="connsiteY3" fmla="*/ 6552261 h 6858000"/>
              <a:gd name="connsiteX4" fmla="*/ 11404600 w 12192000"/>
              <a:gd name="connsiteY4" fmla="*/ 6134101 h 6858000"/>
              <a:gd name="connsiteX5" fmla="*/ 11404600 w 12192000"/>
              <a:gd name="connsiteY5" fmla="*/ 6610351 h 6858000"/>
              <a:gd name="connsiteX6" fmla="*/ 11880850 w 12192000"/>
              <a:gd name="connsiteY6" fmla="*/ 6610351 h 6858000"/>
              <a:gd name="connsiteX7" fmla="*/ 11880850 w 12192000"/>
              <a:gd name="connsiteY7" fmla="*/ 6134101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2" y="6552261"/>
                </a:moveTo>
                <a:lnTo>
                  <a:pt x="2" y="6610700"/>
                </a:lnTo>
                <a:lnTo>
                  <a:pt x="693177" y="6610700"/>
                </a:lnTo>
                <a:lnTo>
                  <a:pt x="693177" y="6552261"/>
                </a:lnTo>
                <a:close/>
                <a:moveTo>
                  <a:pt x="11404600" y="6134101"/>
                </a:moveTo>
                <a:lnTo>
                  <a:pt x="11404600" y="6610351"/>
                </a:lnTo>
                <a:lnTo>
                  <a:pt x="11880850" y="6610351"/>
                </a:lnTo>
                <a:lnTo>
                  <a:pt x="11880850" y="613410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65775" y="857250"/>
            <a:ext cx="5838825" cy="630303"/>
          </a:xfrm>
        </p:spPr>
        <p:txBody>
          <a:bodyPr anchor="b">
            <a:noAutofit/>
          </a:bodyPr>
          <a:lstStyle>
            <a:lvl1pPr>
              <a:defRPr lang="en-US" sz="4000" b="1" kern="1200" dirty="0">
                <a:solidFill>
                  <a:srgbClr val="57AB2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/>
              <a:t>Titel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064175" y="1387903"/>
            <a:ext cx="2892425" cy="501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de-DE" sz="3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Monat | Jahr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5BC28E-FF07-4614-A4F0-3E0E3C91E6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862BB2-6545-43FB-8344-C215873BF11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6C297C-8501-406A-9939-AC2A7603F43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DEKRA Corporate Presentation 2022/01</a:t>
            </a:r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0C2ED9B-0464-41B0-9E1B-05C50314D9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5762" y="6134101"/>
            <a:ext cx="476250" cy="476250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2C0F572C-D94D-491A-847C-2F64E7B72B63}"/>
              </a:ext>
            </a:extLst>
          </p:cNvPr>
          <p:cNvSpPr/>
          <p:nvPr userDrawn="1"/>
        </p:nvSpPr>
        <p:spPr>
          <a:xfrm>
            <a:off x="2" y="6552261"/>
            <a:ext cx="693175" cy="58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37"/>
          </a:p>
        </p:txBody>
      </p:sp>
    </p:spTree>
    <p:extLst>
      <p:ext uri="{BB962C8B-B14F-4D97-AF65-F5344CB8AC3E}">
        <p14:creationId xmlns:p14="http://schemas.microsoft.com/office/powerpoint/2010/main" val="241185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5B5A04A-4E84-4004-99EC-83421679A198}"/>
              </a:ext>
            </a:extLst>
          </p:cNvPr>
          <p:cNvSpPr/>
          <p:nvPr userDrawn="1"/>
        </p:nvSpPr>
        <p:spPr>
          <a:xfrm>
            <a:off x="-5465" y="1125416"/>
            <a:ext cx="12192000" cy="5732584"/>
          </a:xfrm>
          <a:prstGeom prst="rect">
            <a:avLst/>
          </a:prstGeom>
          <a:solidFill>
            <a:schemeClr val="bg1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90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19ABDA7A-DAF9-46BB-9641-7C40F2DC1A66}"/>
              </a:ext>
            </a:extLst>
          </p:cNvPr>
          <p:cNvSpPr/>
          <p:nvPr userDrawn="1"/>
        </p:nvSpPr>
        <p:spPr>
          <a:xfrm>
            <a:off x="2" y="6552261"/>
            <a:ext cx="693175" cy="58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37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EB78983-1B51-413F-937F-FB0B7DD0D7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/>
              <a:t>DEKRA Corporate Presentation 2022/01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DDC466B-024D-4DD8-A249-8C9AA11F9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862BB2-6545-43FB-8344-C215873BF11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A1FD9291-BC58-4192-B2B0-265BEAF24B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9200" y="846877"/>
            <a:ext cx="3654583" cy="40798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 err="1"/>
              <a:t>Subtitel</a:t>
            </a:r>
            <a:r>
              <a:rPr lang="de-DE" dirty="0"/>
              <a:t> hinzufügen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4A90506-5552-4D6F-A46B-2A65105E86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5762" y="6134101"/>
            <a:ext cx="476250" cy="476250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6B52D82A-CA3E-447D-A91F-1B0B16B52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77513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98A342A-2953-4CD4-B74E-5CFD8463F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125416"/>
            <a:ext cx="12191998" cy="57325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>
              <a:defRPr sz="1000"/>
            </a:lvl2pPr>
          </a:lstStyle>
          <a:p>
            <a:pPr lvl="0"/>
            <a:endParaRPr lang="de-DE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19ABDA7A-DAF9-46BB-9641-7C40F2DC1A66}"/>
              </a:ext>
            </a:extLst>
          </p:cNvPr>
          <p:cNvSpPr/>
          <p:nvPr userDrawn="1"/>
        </p:nvSpPr>
        <p:spPr>
          <a:xfrm>
            <a:off x="2" y="6552261"/>
            <a:ext cx="693175" cy="58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37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A6920AC-4933-4665-9D8A-4F04038D490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DEKRA Corporate Presentation 2022/01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CD884F8-0B23-4710-8F66-1EE00D3E10A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5862BB2-6545-43FB-8344-C215873BF11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3EC93A6E-2C7C-47D4-9F76-961E2789DC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9200" y="846877"/>
            <a:ext cx="3654583" cy="40798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 err="1"/>
              <a:t>Subtitel</a:t>
            </a:r>
            <a:r>
              <a:rPr lang="de-DE" dirty="0"/>
              <a:t> hinzufügen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B524DA7-9F56-4714-A4B2-2EA5DE8BE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22433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5">
            <a:extLst>
              <a:ext uri="{FF2B5EF4-FFF2-40B4-BE49-F238E27FC236}">
                <a16:creationId xmlns:a16="http://schemas.microsoft.com/office/drawing/2014/main" id="{D9C190C9-B8C3-4186-BF78-2C96D3868EC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27115" y="0"/>
            <a:ext cx="7064885" cy="570762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cxnSp>
        <p:nvCxnSpPr>
          <p:cNvPr id="5" name="Gerader Verbinder 2">
            <a:extLst>
              <a:ext uri="{FF2B5EF4-FFF2-40B4-BE49-F238E27FC236}">
                <a16:creationId xmlns:a16="http://schemas.microsoft.com/office/drawing/2014/main" id="{2706C069-1162-4ACA-A6BC-33CE94EFAE7F}"/>
              </a:ext>
            </a:extLst>
          </p:cNvPr>
          <p:cNvCxnSpPr/>
          <p:nvPr userDrawn="1"/>
        </p:nvCxnSpPr>
        <p:spPr>
          <a:xfrm flipH="1">
            <a:off x="2" y="1150375"/>
            <a:ext cx="482398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20">
            <a:extLst>
              <a:ext uri="{FF2B5EF4-FFF2-40B4-BE49-F238E27FC236}">
                <a16:creationId xmlns:a16="http://schemas.microsoft.com/office/drawing/2014/main" id="{D5EB7AFB-8D64-48A6-9AF0-85BB78F60107}"/>
              </a:ext>
            </a:extLst>
          </p:cNvPr>
          <p:cNvSpPr/>
          <p:nvPr userDrawn="1"/>
        </p:nvSpPr>
        <p:spPr>
          <a:xfrm>
            <a:off x="2" y="6552261"/>
            <a:ext cx="693175" cy="58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37"/>
          </a:p>
        </p:txBody>
      </p:sp>
      <p:sp>
        <p:nvSpPr>
          <p:cNvPr id="13" name="Textplatzhalter 19">
            <a:extLst>
              <a:ext uri="{FF2B5EF4-FFF2-40B4-BE49-F238E27FC236}">
                <a16:creationId xmlns:a16="http://schemas.microsoft.com/office/drawing/2014/main" id="{027EA910-2658-4502-A322-6817189276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1868" y="1520185"/>
            <a:ext cx="3716867" cy="4217911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8C4F"/>
              </a:buClr>
              <a:buFont typeface="Wingdings" panose="05000000000000000000" pitchFamily="2" charset="2"/>
              <a:buNone/>
              <a:defRPr sz="1200"/>
            </a:lvl1pPr>
            <a:lvl2pPr marL="685783" indent="-228594">
              <a:buClr>
                <a:srgbClr val="008C4F"/>
              </a:buClr>
              <a:buFont typeface="Wingdings" panose="05000000000000000000" pitchFamily="2" charset="2"/>
              <a:buChar char="§"/>
              <a:defRPr sz="1000"/>
            </a:lvl2pPr>
            <a:lvl3pPr marL="1142971" indent="-228594">
              <a:buClr>
                <a:srgbClr val="008C4F"/>
              </a:buClr>
              <a:buFont typeface="Wingdings" panose="05000000000000000000" pitchFamily="2" charset="2"/>
              <a:buChar char="§"/>
              <a:defRPr sz="1400"/>
            </a:lvl3pPr>
            <a:lvl4pPr marL="1600160" indent="-228594">
              <a:buClr>
                <a:srgbClr val="008C4F"/>
              </a:buClr>
              <a:buFont typeface="Wingdings" panose="05000000000000000000" pitchFamily="2" charset="2"/>
              <a:buChar char="§"/>
              <a:defRPr sz="1000"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4E689DC-8C34-49E2-A61A-7C2653DDE9C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DEKRA Corporate Presentation 2022/01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9C709A3-0C85-4FEA-8C84-938427D74AC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5862BB2-6545-43FB-8344-C215873BF11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D4330F63-76EA-41E0-BED1-7F0B522A79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9200" y="846877"/>
            <a:ext cx="3654583" cy="40798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 err="1"/>
              <a:t>Subtitel</a:t>
            </a:r>
            <a:r>
              <a:rPr lang="de-DE" dirty="0"/>
              <a:t> hinzufügen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D4303EE-878F-4268-A0D8-641246C81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200" y="450000"/>
            <a:ext cx="4327915" cy="456902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3746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3">
          <p15:clr>
            <a:srgbClr val="FBAE40"/>
          </p15:clr>
        </p15:guide>
        <p15:guide id="2" pos="21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r Verbinder 2">
            <a:extLst>
              <a:ext uri="{FF2B5EF4-FFF2-40B4-BE49-F238E27FC236}">
                <a16:creationId xmlns:a16="http://schemas.microsoft.com/office/drawing/2014/main" id="{2706C069-1162-4ACA-A6BC-33CE94EFAE7F}"/>
              </a:ext>
            </a:extLst>
          </p:cNvPr>
          <p:cNvCxnSpPr/>
          <p:nvPr userDrawn="1"/>
        </p:nvCxnSpPr>
        <p:spPr>
          <a:xfrm flipH="1">
            <a:off x="2" y="1150375"/>
            <a:ext cx="482398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2">
            <a:extLst>
              <a:ext uri="{FF2B5EF4-FFF2-40B4-BE49-F238E27FC236}">
                <a16:creationId xmlns:a16="http://schemas.microsoft.com/office/drawing/2014/main" id="{C1919F79-FBF3-49A3-818F-EE3B70748664}"/>
              </a:ext>
            </a:extLst>
          </p:cNvPr>
          <p:cNvSpPr/>
          <p:nvPr userDrawn="1"/>
        </p:nvSpPr>
        <p:spPr>
          <a:xfrm>
            <a:off x="5127115" y="1"/>
            <a:ext cx="7064885" cy="57076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569F5806-DD94-469A-B960-E2BAFF5A8679}"/>
              </a:ext>
            </a:extLst>
          </p:cNvPr>
          <p:cNvSpPr/>
          <p:nvPr userDrawn="1"/>
        </p:nvSpPr>
        <p:spPr>
          <a:xfrm>
            <a:off x="2" y="6552261"/>
            <a:ext cx="693175" cy="58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37"/>
          </a:p>
        </p:txBody>
      </p:sp>
      <p:sp>
        <p:nvSpPr>
          <p:cNvPr id="11" name="Textplatzhalter 19">
            <a:extLst>
              <a:ext uri="{FF2B5EF4-FFF2-40B4-BE49-F238E27FC236}">
                <a16:creationId xmlns:a16="http://schemas.microsoft.com/office/drawing/2014/main" id="{85F4B323-0107-4B9E-8CB2-D3ECA470F6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1868" y="1520185"/>
            <a:ext cx="3716867" cy="4217911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8C4F"/>
              </a:buClr>
              <a:buFont typeface="Wingdings" panose="05000000000000000000" pitchFamily="2" charset="2"/>
              <a:buNone/>
              <a:defRPr sz="1200"/>
            </a:lvl1pPr>
            <a:lvl2pPr marL="685783" indent="-228594">
              <a:buClr>
                <a:srgbClr val="008C4F"/>
              </a:buClr>
              <a:buFont typeface="Wingdings" panose="05000000000000000000" pitchFamily="2" charset="2"/>
              <a:buChar char="§"/>
              <a:defRPr sz="1000"/>
            </a:lvl2pPr>
            <a:lvl3pPr marL="1142971" indent="-228594">
              <a:buClr>
                <a:srgbClr val="008C4F"/>
              </a:buClr>
              <a:buFont typeface="Wingdings" panose="05000000000000000000" pitchFamily="2" charset="2"/>
              <a:buChar char="§"/>
              <a:defRPr sz="1400"/>
            </a:lvl3pPr>
            <a:lvl4pPr marL="1600160" indent="-228594">
              <a:buClr>
                <a:srgbClr val="008C4F"/>
              </a:buClr>
              <a:buFont typeface="Wingdings" panose="05000000000000000000" pitchFamily="2" charset="2"/>
              <a:buChar char="§"/>
              <a:defRPr sz="1000"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4B02F97-B7B7-4838-A770-2C298EA614E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DEKRA Corporate Presentation 2022/01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EB4A92F-1F92-442F-BD2F-07BC2D4B16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5862BB2-6545-43FB-8344-C215873BF11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816238E3-92A3-4E5E-B591-234189D3BB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9200" y="846877"/>
            <a:ext cx="3654583" cy="40798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 err="1"/>
              <a:t>Subtitel</a:t>
            </a:r>
            <a:r>
              <a:rPr lang="de-DE" dirty="0"/>
              <a:t> hinzufügen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5C51BE8-91E0-4CCD-8E70-66707D47E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199" y="450000"/>
            <a:ext cx="4327915" cy="456902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88138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r Verbinder 2">
            <a:extLst>
              <a:ext uri="{FF2B5EF4-FFF2-40B4-BE49-F238E27FC236}">
                <a16:creationId xmlns:a16="http://schemas.microsoft.com/office/drawing/2014/main" id="{2706C069-1162-4ACA-A6BC-33CE94EFAE7F}"/>
              </a:ext>
            </a:extLst>
          </p:cNvPr>
          <p:cNvCxnSpPr/>
          <p:nvPr userDrawn="1"/>
        </p:nvCxnSpPr>
        <p:spPr>
          <a:xfrm flipH="1">
            <a:off x="2" y="1150375"/>
            <a:ext cx="482398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2">
            <a:extLst>
              <a:ext uri="{FF2B5EF4-FFF2-40B4-BE49-F238E27FC236}">
                <a16:creationId xmlns:a16="http://schemas.microsoft.com/office/drawing/2014/main" id="{C1919F79-FBF3-49A3-818F-EE3B70748664}"/>
              </a:ext>
            </a:extLst>
          </p:cNvPr>
          <p:cNvSpPr/>
          <p:nvPr userDrawn="1"/>
        </p:nvSpPr>
        <p:spPr>
          <a:xfrm>
            <a:off x="6096000" y="1"/>
            <a:ext cx="6096000" cy="57076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569F5806-DD94-469A-B960-E2BAFF5A8679}"/>
              </a:ext>
            </a:extLst>
          </p:cNvPr>
          <p:cNvSpPr/>
          <p:nvPr userDrawn="1"/>
        </p:nvSpPr>
        <p:spPr>
          <a:xfrm>
            <a:off x="2" y="6552261"/>
            <a:ext cx="693175" cy="58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37"/>
          </a:p>
        </p:txBody>
      </p:sp>
      <p:sp>
        <p:nvSpPr>
          <p:cNvPr id="11" name="Textplatzhalter 19">
            <a:extLst>
              <a:ext uri="{FF2B5EF4-FFF2-40B4-BE49-F238E27FC236}">
                <a16:creationId xmlns:a16="http://schemas.microsoft.com/office/drawing/2014/main" id="{85F4B323-0107-4B9E-8CB2-D3ECA470F6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1868" y="1520185"/>
            <a:ext cx="3716867" cy="4217911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8C4F"/>
              </a:buClr>
              <a:buFont typeface="Wingdings" panose="05000000000000000000" pitchFamily="2" charset="2"/>
              <a:buNone/>
              <a:defRPr sz="1200"/>
            </a:lvl1pPr>
            <a:lvl2pPr marL="685783" indent="-228594">
              <a:buClr>
                <a:srgbClr val="008C4F"/>
              </a:buClr>
              <a:buFont typeface="Wingdings" panose="05000000000000000000" pitchFamily="2" charset="2"/>
              <a:buChar char="§"/>
              <a:defRPr sz="1000"/>
            </a:lvl2pPr>
            <a:lvl3pPr marL="1142971" indent="-228594">
              <a:buClr>
                <a:srgbClr val="008C4F"/>
              </a:buClr>
              <a:buFont typeface="Wingdings" panose="05000000000000000000" pitchFamily="2" charset="2"/>
              <a:buChar char="§"/>
              <a:defRPr sz="1400"/>
            </a:lvl3pPr>
            <a:lvl4pPr marL="1600160" indent="-228594">
              <a:buClr>
                <a:srgbClr val="008C4F"/>
              </a:buClr>
              <a:buFont typeface="Wingdings" panose="05000000000000000000" pitchFamily="2" charset="2"/>
              <a:buChar char="§"/>
              <a:defRPr sz="1000"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4B02F97-B7B7-4838-A770-2C298EA614E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DEKRA Corporate Presentation 2022/01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EB4A92F-1F92-442F-BD2F-07BC2D4B16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5862BB2-6545-43FB-8344-C215873BF11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816238E3-92A3-4E5E-B591-234189D3BB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9200" y="846877"/>
            <a:ext cx="3654583" cy="40798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 err="1"/>
              <a:t>Subtitel</a:t>
            </a:r>
            <a:r>
              <a:rPr lang="de-DE" dirty="0"/>
              <a:t> hinzufügen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1EC04B6-BCF3-4883-B723-BF439D624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200" y="450000"/>
            <a:ext cx="5296800" cy="456902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22210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>
            <a:extLst>
              <a:ext uri="{FF2B5EF4-FFF2-40B4-BE49-F238E27FC236}">
                <a16:creationId xmlns:a16="http://schemas.microsoft.com/office/drawing/2014/main" id="{32A0A9BE-F2A3-45EE-AAF6-54C7D2344115}"/>
              </a:ext>
            </a:extLst>
          </p:cNvPr>
          <p:cNvSpPr/>
          <p:nvPr userDrawn="1"/>
        </p:nvSpPr>
        <p:spPr>
          <a:xfrm>
            <a:off x="2" y="6552261"/>
            <a:ext cx="693175" cy="58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37"/>
          </a:p>
        </p:txBody>
      </p:sp>
      <p:sp>
        <p:nvSpPr>
          <p:cNvPr id="9" name="Textplatzhalter 19">
            <a:extLst>
              <a:ext uri="{FF2B5EF4-FFF2-40B4-BE49-F238E27FC236}">
                <a16:creationId xmlns:a16="http://schemas.microsoft.com/office/drawing/2014/main" id="{EC71337D-6D52-4487-8EE8-8158B9217B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1868" y="1520185"/>
            <a:ext cx="3716867" cy="4217911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8C4F"/>
              </a:buClr>
              <a:buFont typeface="Wingdings" panose="05000000000000000000" pitchFamily="2" charset="2"/>
              <a:buNone/>
              <a:defRPr sz="1200"/>
            </a:lvl1pPr>
            <a:lvl2pPr marL="685783" indent="-228594">
              <a:buClr>
                <a:srgbClr val="008C4F"/>
              </a:buClr>
              <a:buFont typeface="Wingdings" panose="05000000000000000000" pitchFamily="2" charset="2"/>
              <a:buChar char="§"/>
              <a:defRPr sz="1000"/>
            </a:lvl2pPr>
            <a:lvl3pPr marL="1142971" indent="-228594">
              <a:buClr>
                <a:srgbClr val="008C4F"/>
              </a:buClr>
              <a:buFont typeface="Wingdings" panose="05000000000000000000" pitchFamily="2" charset="2"/>
              <a:buChar char="§"/>
              <a:defRPr sz="1400"/>
            </a:lvl3pPr>
            <a:lvl4pPr marL="1600160" indent="-228594">
              <a:buClr>
                <a:srgbClr val="008C4F"/>
              </a:buClr>
              <a:buFont typeface="Wingdings" panose="05000000000000000000" pitchFamily="2" charset="2"/>
              <a:buChar char="§"/>
              <a:defRPr sz="1000"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D3CC136-11FE-4372-AF88-2AA5A01E8EC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DEKRA Corporate Presentation 2022/01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52E73E6-7923-49EE-93CB-D30F46344A4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5862BB2-6545-43FB-8344-C215873BF11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ECDE8D2A-F005-4828-9507-047D79AC37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9200" y="846877"/>
            <a:ext cx="3654583" cy="40798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 err="1"/>
              <a:t>Subtitel</a:t>
            </a:r>
            <a:r>
              <a:rPr lang="de-DE" dirty="0"/>
              <a:t> hinzufügen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DF4C791-F8B3-4085-B0F5-4E1175DDC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200" y="450000"/>
            <a:ext cx="5296800" cy="456902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5963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r Verbinder 2">
            <a:extLst>
              <a:ext uri="{FF2B5EF4-FFF2-40B4-BE49-F238E27FC236}">
                <a16:creationId xmlns:a16="http://schemas.microsoft.com/office/drawing/2014/main" id="{2706C069-1162-4ACA-A6BC-33CE94EFAE7F}"/>
              </a:ext>
            </a:extLst>
          </p:cNvPr>
          <p:cNvCxnSpPr>
            <a:cxnSpLocks/>
          </p:cNvCxnSpPr>
          <p:nvPr userDrawn="1"/>
        </p:nvCxnSpPr>
        <p:spPr>
          <a:xfrm flipH="1">
            <a:off x="2" y="1150375"/>
            <a:ext cx="811741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20">
            <a:extLst>
              <a:ext uri="{FF2B5EF4-FFF2-40B4-BE49-F238E27FC236}">
                <a16:creationId xmlns:a16="http://schemas.microsoft.com/office/drawing/2014/main" id="{72EC0CE3-67E3-42FA-888D-F118D9ECB4F3}"/>
              </a:ext>
            </a:extLst>
          </p:cNvPr>
          <p:cNvSpPr/>
          <p:nvPr userDrawn="1"/>
        </p:nvSpPr>
        <p:spPr>
          <a:xfrm>
            <a:off x="2" y="6552261"/>
            <a:ext cx="693175" cy="58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37"/>
          </a:p>
        </p:txBody>
      </p:sp>
      <p:sp>
        <p:nvSpPr>
          <p:cNvPr id="11" name="Textplatzhalter 19">
            <a:extLst>
              <a:ext uri="{FF2B5EF4-FFF2-40B4-BE49-F238E27FC236}">
                <a16:creationId xmlns:a16="http://schemas.microsoft.com/office/drawing/2014/main" id="{F7BF3322-5569-4911-883C-996374E79A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1868" y="1520185"/>
            <a:ext cx="3716867" cy="4217911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8C4F"/>
              </a:buClr>
              <a:buFont typeface="Wingdings" panose="05000000000000000000" pitchFamily="2" charset="2"/>
              <a:buNone/>
              <a:defRPr sz="1200"/>
            </a:lvl1pPr>
            <a:lvl2pPr marL="685783" indent="-228594">
              <a:buClr>
                <a:srgbClr val="008C4F"/>
              </a:buClr>
              <a:buFont typeface="Wingdings" panose="05000000000000000000" pitchFamily="2" charset="2"/>
              <a:buChar char="§"/>
              <a:defRPr sz="1000"/>
            </a:lvl2pPr>
            <a:lvl3pPr marL="1142971" indent="-228594">
              <a:buClr>
                <a:srgbClr val="008C4F"/>
              </a:buClr>
              <a:buFont typeface="Wingdings" panose="05000000000000000000" pitchFamily="2" charset="2"/>
              <a:buChar char="§"/>
              <a:defRPr sz="1400"/>
            </a:lvl3pPr>
            <a:lvl4pPr marL="1600160" indent="-228594">
              <a:buClr>
                <a:srgbClr val="008C4F"/>
              </a:buClr>
              <a:buFont typeface="Wingdings" panose="05000000000000000000" pitchFamily="2" charset="2"/>
              <a:buChar char="§"/>
              <a:defRPr sz="1000"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0" name="Bildplatzhalter 5">
            <a:extLst>
              <a:ext uri="{FF2B5EF4-FFF2-40B4-BE49-F238E27FC236}">
                <a16:creationId xmlns:a16="http://schemas.microsoft.com/office/drawing/2014/main" id="{7F680953-6B83-445A-8583-F7CCE0E075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39670" y="0"/>
            <a:ext cx="3752328" cy="570762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F059840-5F6C-4744-8185-64B9A3BEEE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DEKRA Corporate Presentation 2022/01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A109CB2-B81D-4FFE-931E-AB580CD8CF0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5862BB2-6545-43FB-8344-C215873BF11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3F05CF4B-2AFC-4A66-AAC4-8FB99B65AF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9200" y="846877"/>
            <a:ext cx="3654583" cy="40798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 err="1"/>
              <a:t>Subtitel</a:t>
            </a:r>
            <a:r>
              <a:rPr lang="de-DE" dirty="0"/>
              <a:t> hinzufügen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E86B640-3B03-4E37-B33B-F2872412A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200" y="450000"/>
            <a:ext cx="5296800" cy="456902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4967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3025"/>
            <a:ext cx="12192000" cy="4351338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00"/>
            </a:lvl2pPr>
            <a:lvl3pPr marL="914400" indent="0">
              <a:buNone/>
              <a:defRPr/>
            </a:lvl3pPr>
          </a:lstStyle>
          <a:p>
            <a:pPr lvl="2"/>
            <a:endParaRPr lang="en-US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170177E-B953-43F0-8A6F-50F41403F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DEKRA Corporate Presentation 2022/01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F3A28DC-3034-40C2-B09B-86673214C1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9200" y="846877"/>
            <a:ext cx="3654583" cy="40798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 err="1"/>
              <a:t>Subtitel</a:t>
            </a:r>
            <a:r>
              <a:rPr lang="de-DE" dirty="0"/>
              <a:t> hinzufügen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9CD4103-78D7-4CFD-8217-1B3794655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2BB2-6545-43FB-8344-C215873BF11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8D17BC2-DBD8-470C-BC28-29CA116B8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60356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557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00"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557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00"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endParaRPr lang="en-US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2934A4B-EBA1-4886-A112-D5A5912A38D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DEKRA Corporate Presentation 2022/01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1960F62-512E-43D8-81B9-B5BF50B29FA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5862BB2-6545-43FB-8344-C215873BF11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E927212-7DCC-4FF0-83F6-2C4E661D60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9200" y="846877"/>
            <a:ext cx="3654583" cy="40798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 err="1"/>
              <a:t>Subtitel</a:t>
            </a:r>
            <a:r>
              <a:rPr lang="de-DE" dirty="0"/>
              <a:t> hinzufügen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24CBBBB-CCEF-4C68-8BBE-2521469FA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200" y="450000"/>
            <a:ext cx="5296800" cy="456902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06630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7AED8AFA-0AB9-4F8F-BE49-63606EEDE219}"/>
              </a:ext>
            </a:extLst>
          </p:cNvPr>
          <p:cNvSpPr/>
          <p:nvPr userDrawn="1"/>
        </p:nvSpPr>
        <p:spPr>
          <a:xfrm>
            <a:off x="2" y="6552261"/>
            <a:ext cx="693175" cy="58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37"/>
          </a:p>
        </p:txBody>
      </p:sp>
      <p:sp>
        <p:nvSpPr>
          <p:cNvPr id="9" name="Textplatzhalter 19">
            <a:extLst>
              <a:ext uri="{FF2B5EF4-FFF2-40B4-BE49-F238E27FC236}">
                <a16:creationId xmlns:a16="http://schemas.microsoft.com/office/drawing/2014/main" id="{F5F99063-69AF-4779-AB72-FC86018E03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1868" y="1520185"/>
            <a:ext cx="3716867" cy="4217911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8C4F"/>
              </a:buClr>
              <a:buFont typeface="Wingdings" panose="05000000000000000000" pitchFamily="2" charset="2"/>
              <a:buNone/>
              <a:defRPr sz="1200"/>
            </a:lvl1pPr>
            <a:lvl2pPr marL="685783" indent="-228594">
              <a:buClr>
                <a:srgbClr val="008C4F"/>
              </a:buClr>
              <a:buFont typeface="Wingdings" panose="05000000000000000000" pitchFamily="2" charset="2"/>
              <a:buChar char="§"/>
              <a:defRPr sz="1000"/>
            </a:lvl2pPr>
            <a:lvl3pPr marL="1142971" indent="-228594">
              <a:buClr>
                <a:srgbClr val="008C4F"/>
              </a:buClr>
              <a:buFont typeface="Wingdings" panose="05000000000000000000" pitchFamily="2" charset="2"/>
              <a:buChar char="§"/>
              <a:defRPr sz="1400"/>
            </a:lvl3pPr>
            <a:lvl4pPr marL="1600160" indent="-228594">
              <a:buClr>
                <a:srgbClr val="008C4F"/>
              </a:buClr>
              <a:buFont typeface="Wingdings" panose="05000000000000000000" pitchFamily="2" charset="2"/>
              <a:buChar char="§"/>
              <a:defRPr sz="1000"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9B1A58D-A2B8-4D15-9F89-02298A18C1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DEKRA Corporate Presentation 2022/01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B773E4B-C2B1-48FB-9A4C-AA771268A77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5862BB2-6545-43FB-8344-C215873BF11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632D3405-BBA1-4D55-B934-459F0275C7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9200" y="846877"/>
            <a:ext cx="3654583" cy="40798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 err="1"/>
              <a:t>Subtitel</a:t>
            </a:r>
            <a:r>
              <a:rPr lang="de-DE" dirty="0"/>
              <a:t> hinzufügen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E25F445-BE4C-46D0-93C5-AE7BBA16F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4240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7AED8AFA-0AB9-4F8F-BE49-63606EEDE219}"/>
              </a:ext>
            </a:extLst>
          </p:cNvPr>
          <p:cNvSpPr/>
          <p:nvPr userDrawn="1"/>
        </p:nvSpPr>
        <p:spPr>
          <a:xfrm>
            <a:off x="2" y="6552261"/>
            <a:ext cx="693175" cy="58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37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9B1A58D-A2B8-4D15-9F89-02298A18C1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DEKRA Corporate Presentation 2022/01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B773E4B-C2B1-48FB-9A4C-AA771268A77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5862BB2-6545-43FB-8344-C215873BF11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ADC09CD-049C-4469-B4BB-753AABE65088}"/>
              </a:ext>
            </a:extLst>
          </p:cNvPr>
          <p:cNvSpPr/>
          <p:nvPr userDrawn="1"/>
        </p:nvSpPr>
        <p:spPr>
          <a:xfrm>
            <a:off x="0" y="2487443"/>
            <a:ext cx="12192000" cy="25486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7535DBE-C18C-4AA9-A957-EE80FB4674BA}"/>
              </a:ext>
            </a:extLst>
          </p:cNvPr>
          <p:cNvSpPr/>
          <p:nvPr userDrawn="1"/>
        </p:nvSpPr>
        <p:spPr>
          <a:xfrm>
            <a:off x="2541835" y="1778000"/>
            <a:ext cx="9450140" cy="3924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16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95" name="Gruppieren 194">
            <a:extLst>
              <a:ext uri="{FF2B5EF4-FFF2-40B4-BE49-F238E27FC236}">
                <a16:creationId xmlns:a16="http://schemas.microsoft.com/office/drawing/2014/main" id="{84C9F40E-398C-4373-B310-99DB7B1069CA}"/>
              </a:ext>
            </a:extLst>
          </p:cNvPr>
          <p:cNvGrpSpPr/>
          <p:nvPr userDrawn="1"/>
        </p:nvGrpSpPr>
        <p:grpSpPr>
          <a:xfrm>
            <a:off x="5682297" y="2338754"/>
            <a:ext cx="6140000" cy="3036724"/>
            <a:chOff x="247243" y="891905"/>
            <a:chExt cx="11539427" cy="5707176"/>
          </a:xfrm>
        </p:grpSpPr>
        <p:grpSp>
          <p:nvGrpSpPr>
            <p:cNvPr id="196" name="Rest">
              <a:extLst>
                <a:ext uri="{FF2B5EF4-FFF2-40B4-BE49-F238E27FC236}">
                  <a16:creationId xmlns:a16="http://schemas.microsoft.com/office/drawing/2014/main" id="{8016D79B-1855-4EBB-977C-549335A5ECF8}"/>
                </a:ext>
              </a:extLst>
            </p:cNvPr>
            <p:cNvGrpSpPr/>
            <p:nvPr/>
          </p:nvGrpSpPr>
          <p:grpSpPr>
            <a:xfrm>
              <a:off x="2455865" y="891905"/>
              <a:ext cx="8906866" cy="4654638"/>
              <a:chOff x="2932179" y="1697550"/>
              <a:chExt cx="7525080" cy="3932531"/>
            </a:xfrm>
          </p:grpSpPr>
          <p:sp>
            <p:nvSpPr>
              <p:cNvPr id="304" name="Zimbabwe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AD56C3B6-956B-42F9-8C22-04DF6ACD46C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37421" y="5086260"/>
                <a:ext cx="244605" cy="247997"/>
              </a:xfrm>
              <a:custGeom>
                <a:avLst/>
                <a:gdLst>
                  <a:gd name="T0" fmla="*/ 2147483647 w 552"/>
                  <a:gd name="T1" fmla="*/ 2147483647 h 552"/>
                  <a:gd name="T2" fmla="*/ 2147483647 w 552"/>
                  <a:gd name="T3" fmla="*/ 2147483647 h 552"/>
                  <a:gd name="T4" fmla="*/ 2147483647 w 552"/>
                  <a:gd name="T5" fmla="*/ 2147483647 h 552"/>
                  <a:gd name="T6" fmla="*/ 2147483647 w 552"/>
                  <a:gd name="T7" fmla="*/ 2147483647 h 552"/>
                  <a:gd name="T8" fmla="*/ 2147483647 w 552"/>
                  <a:gd name="T9" fmla="*/ 2147483647 h 552"/>
                  <a:gd name="T10" fmla="*/ 2147483647 w 552"/>
                  <a:gd name="T11" fmla="*/ 2147483647 h 552"/>
                  <a:gd name="T12" fmla="*/ 2147483647 w 552"/>
                  <a:gd name="T13" fmla="*/ 2147483647 h 552"/>
                  <a:gd name="T14" fmla="*/ 2147483647 w 552"/>
                  <a:gd name="T15" fmla="*/ 2147483647 h 552"/>
                  <a:gd name="T16" fmla="*/ 2147483647 w 552"/>
                  <a:gd name="T17" fmla="*/ 2147483647 h 552"/>
                  <a:gd name="T18" fmla="*/ 2147483647 w 552"/>
                  <a:gd name="T19" fmla="*/ 2147483647 h 552"/>
                  <a:gd name="T20" fmla="*/ 2147483647 w 552"/>
                  <a:gd name="T21" fmla="*/ 2147483647 h 552"/>
                  <a:gd name="T22" fmla="*/ 2147483647 w 552"/>
                  <a:gd name="T23" fmla="*/ 2147483647 h 552"/>
                  <a:gd name="T24" fmla="*/ 2147483647 w 552"/>
                  <a:gd name="T25" fmla="*/ 2147483647 h 552"/>
                  <a:gd name="T26" fmla="*/ 2147483647 w 552"/>
                  <a:gd name="T27" fmla="*/ 2147483647 h 552"/>
                  <a:gd name="T28" fmla="*/ 2147483647 w 552"/>
                  <a:gd name="T29" fmla="*/ 2147483647 h 552"/>
                  <a:gd name="T30" fmla="*/ 2147483647 w 552"/>
                  <a:gd name="T31" fmla="*/ 2147483647 h 552"/>
                  <a:gd name="T32" fmla="*/ 2147483647 w 552"/>
                  <a:gd name="T33" fmla="*/ 2147483647 h 552"/>
                  <a:gd name="T34" fmla="*/ 2147483647 w 552"/>
                  <a:gd name="T35" fmla="*/ 2147483647 h 552"/>
                  <a:gd name="T36" fmla="*/ 2147483647 w 552"/>
                  <a:gd name="T37" fmla="*/ 2147483647 h 552"/>
                  <a:gd name="T38" fmla="*/ 2147483647 w 552"/>
                  <a:gd name="T39" fmla="*/ 2147483647 h 552"/>
                  <a:gd name="T40" fmla="*/ 2147483647 w 552"/>
                  <a:gd name="T41" fmla="*/ 2147483647 h 552"/>
                  <a:gd name="T42" fmla="*/ 2147483647 w 552"/>
                  <a:gd name="T43" fmla="*/ 2147483647 h 552"/>
                  <a:gd name="T44" fmla="*/ 2147483647 w 552"/>
                  <a:gd name="T45" fmla="*/ 2147483647 h 552"/>
                  <a:gd name="T46" fmla="*/ 2147483647 w 552"/>
                  <a:gd name="T47" fmla="*/ 2147483647 h 552"/>
                  <a:gd name="T48" fmla="*/ 2147483647 w 552"/>
                  <a:gd name="T49" fmla="*/ 2147483647 h 552"/>
                  <a:gd name="T50" fmla="*/ 2147483647 w 552"/>
                  <a:gd name="T51" fmla="*/ 2147483647 h 552"/>
                  <a:gd name="T52" fmla="*/ 2147483647 w 552"/>
                  <a:gd name="T53" fmla="*/ 2147483647 h 552"/>
                  <a:gd name="T54" fmla="*/ 2147483647 w 552"/>
                  <a:gd name="T55" fmla="*/ 2147483647 h 552"/>
                  <a:gd name="T56" fmla="*/ 2147483647 w 552"/>
                  <a:gd name="T57" fmla="*/ 2147483647 h 552"/>
                  <a:gd name="T58" fmla="*/ 2147483647 w 552"/>
                  <a:gd name="T59" fmla="*/ 2147483647 h 552"/>
                  <a:gd name="T60" fmla="*/ 2147483647 w 552"/>
                  <a:gd name="T61" fmla="*/ 2147483647 h 552"/>
                  <a:gd name="T62" fmla="*/ 2147483647 w 552"/>
                  <a:gd name="T63" fmla="*/ 2147483647 h 552"/>
                  <a:gd name="T64" fmla="*/ 2147483647 w 552"/>
                  <a:gd name="T65" fmla="*/ 2147483647 h 552"/>
                  <a:gd name="T66" fmla="*/ 2147483647 w 552"/>
                  <a:gd name="T67" fmla="*/ 2147483647 h 552"/>
                  <a:gd name="T68" fmla="*/ 2147483647 w 552"/>
                  <a:gd name="T69" fmla="*/ 2147483647 h 552"/>
                  <a:gd name="T70" fmla="*/ 2147483647 w 552"/>
                  <a:gd name="T71" fmla="*/ 2147483647 h 552"/>
                  <a:gd name="T72" fmla="*/ 2147483647 w 552"/>
                  <a:gd name="T73" fmla="*/ 2147483647 h 552"/>
                  <a:gd name="T74" fmla="*/ 2147483647 w 552"/>
                  <a:gd name="T75" fmla="*/ 0 h 552"/>
                  <a:gd name="T76" fmla="*/ 2147483647 w 552"/>
                  <a:gd name="T77" fmla="*/ 2147483647 h 552"/>
                  <a:gd name="T78" fmla="*/ 2147483647 w 552"/>
                  <a:gd name="T79" fmla="*/ 2147483647 h 552"/>
                  <a:gd name="T80" fmla="*/ 2147483647 w 552"/>
                  <a:gd name="T81" fmla="*/ 2147483647 h 552"/>
                  <a:gd name="T82" fmla="*/ 2147483647 w 552"/>
                  <a:gd name="T83" fmla="*/ 2147483647 h 552"/>
                  <a:gd name="T84" fmla="*/ 2147483647 w 552"/>
                  <a:gd name="T85" fmla="*/ 2147483647 h 552"/>
                  <a:gd name="T86" fmla="*/ 2147483647 w 552"/>
                  <a:gd name="T87" fmla="*/ 2147483647 h 552"/>
                  <a:gd name="T88" fmla="*/ 2147483647 w 552"/>
                  <a:gd name="T89" fmla="*/ 2147483647 h 552"/>
                  <a:gd name="T90" fmla="*/ 2147483647 w 552"/>
                  <a:gd name="T91" fmla="*/ 2147483647 h 552"/>
                  <a:gd name="T92" fmla="*/ 2147483647 w 552"/>
                  <a:gd name="T93" fmla="*/ 2147483647 h 552"/>
                  <a:gd name="T94" fmla="*/ 2147483647 w 552"/>
                  <a:gd name="T95" fmla="*/ 2147483647 h 552"/>
                  <a:gd name="T96" fmla="*/ 2147483647 w 552"/>
                  <a:gd name="T97" fmla="*/ 2147483647 h 552"/>
                  <a:gd name="T98" fmla="*/ 2147483647 w 552"/>
                  <a:gd name="T99" fmla="*/ 2147483647 h 552"/>
                  <a:gd name="T100" fmla="*/ 2147483647 w 552"/>
                  <a:gd name="T101" fmla="*/ 2147483647 h 552"/>
                  <a:gd name="T102" fmla="*/ 2147483647 w 552"/>
                  <a:gd name="T103" fmla="*/ 2147483647 h 55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52"/>
                  <a:gd name="T157" fmla="*/ 0 h 552"/>
                  <a:gd name="T158" fmla="*/ 552 w 552"/>
                  <a:gd name="T159" fmla="*/ 552 h 55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52" h="552">
                    <a:moveTo>
                      <a:pt x="18" y="204"/>
                    </a:moveTo>
                    <a:lnTo>
                      <a:pt x="18" y="234"/>
                    </a:lnTo>
                    <a:lnTo>
                      <a:pt x="30" y="234"/>
                    </a:lnTo>
                    <a:lnTo>
                      <a:pt x="36" y="240"/>
                    </a:lnTo>
                    <a:lnTo>
                      <a:pt x="48" y="264"/>
                    </a:lnTo>
                    <a:lnTo>
                      <a:pt x="54" y="270"/>
                    </a:lnTo>
                    <a:lnTo>
                      <a:pt x="54" y="294"/>
                    </a:lnTo>
                    <a:lnTo>
                      <a:pt x="72" y="330"/>
                    </a:lnTo>
                    <a:lnTo>
                      <a:pt x="84" y="336"/>
                    </a:lnTo>
                    <a:lnTo>
                      <a:pt x="102" y="354"/>
                    </a:lnTo>
                    <a:lnTo>
                      <a:pt x="132" y="354"/>
                    </a:lnTo>
                    <a:lnTo>
                      <a:pt x="138" y="360"/>
                    </a:lnTo>
                    <a:lnTo>
                      <a:pt x="138" y="390"/>
                    </a:lnTo>
                    <a:lnTo>
                      <a:pt x="168" y="390"/>
                    </a:lnTo>
                    <a:lnTo>
                      <a:pt x="174" y="414"/>
                    </a:lnTo>
                    <a:lnTo>
                      <a:pt x="168" y="420"/>
                    </a:lnTo>
                    <a:lnTo>
                      <a:pt x="168" y="450"/>
                    </a:lnTo>
                    <a:lnTo>
                      <a:pt x="186" y="450"/>
                    </a:lnTo>
                    <a:lnTo>
                      <a:pt x="186" y="480"/>
                    </a:lnTo>
                    <a:lnTo>
                      <a:pt x="198" y="480"/>
                    </a:lnTo>
                    <a:lnTo>
                      <a:pt x="216" y="486"/>
                    </a:lnTo>
                    <a:lnTo>
                      <a:pt x="228" y="486"/>
                    </a:lnTo>
                    <a:lnTo>
                      <a:pt x="246" y="492"/>
                    </a:lnTo>
                    <a:lnTo>
                      <a:pt x="264" y="510"/>
                    </a:lnTo>
                    <a:lnTo>
                      <a:pt x="270" y="522"/>
                    </a:lnTo>
                    <a:lnTo>
                      <a:pt x="270" y="528"/>
                    </a:lnTo>
                    <a:lnTo>
                      <a:pt x="252" y="528"/>
                    </a:lnTo>
                    <a:lnTo>
                      <a:pt x="312" y="528"/>
                    </a:lnTo>
                    <a:lnTo>
                      <a:pt x="324" y="534"/>
                    </a:lnTo>
                    <a:lnTo>
                      <a:pt x="330" y="534"/>
                    </a:lnTo>
                    <a:lnTo>
                      <a:pt x="342" y="540"/>
                    </a:lnTo>
                    <a:lnTo>
                      <a:pt x="402" y="540"/>
                    </a:lnTo>
                    <a:lnTo>
                      <a:pt x="420" y="552"/>
                    </a:lnTo>
                    <a:lnTo>
                      <a:pt x="486" y="468"/>
                    </a:lnTo>
                    <a:lnTo>
                      <a:pt x="504" y="462"/>
                    </a:lnTo>
                    <a:lnTo>
                      <a:pt x="492" y="444"/>
                    </a:lnTo>
                    <a:lnTo>
                      <a:pt x="504" y="432"/>
                    </a:lnTo>
                    <a:lnTo>
                      <a:pt x="504" y="402"/>
                    </a:lnTo>
                    <a:lnTo>
                      <a:pt x="516" y="396"/>
                    </a:lnTo>
                    <a:lnTo>
                      <a:pt x="528" y="384"/>
                    </a:lnTo>
                    <a:lnTo>
                      <a:pt x="528" y="372"/>
                    </a:lnTo>
                    <a:lnTo>
                      <a:pt x="540" y="360"/>
                    </a:lnTo>
                    <a:lnTo>
                      <a:pt x="546" y="348"/>
                    </a:lnTo>
                    <a:lnTo>
                      <a:pt x="546" y="342"/>
                    </a:lnTo>
                    <a:lnTo>
                      <a:pt x="522" y="318"/>
                    </a:lnTo>
                    <a:lnTo>
                      <a:pt x="522" y="306"/>
                    </a:lnTo>
                    <a:lnTo>
                      <a:pt x="540" y="288"/>
                    </a:lnTo>
                    <a:lnTo>
                      <a:pt x="522" y="264"/>
                    </a:lnTo>
                    <a:lnTo>
                      <a:pt x="540" y="252"/>
                    </a:lnTo>
                    <a:lnTo>
                      <a:pt x="540" y="240"/>
                    </a:lnTo>
                    <a:lnTo>
                      <a:pt x="546" y="240"/>
                    </a:lnTo>
                    <a:lnTo>
                      <a:pt x="546" y="234"/>
                    </a:lnTo>
                    <a:lnTo>
                      <a:pt x="552" y="228"/>
                    </a:lnTo>
                    <a:lnTo>
                      <a:pt x="552" y="216"/>
                    </a:lnTo>
                    <a:lnTo>
                      <a:pt x="540" y="192"/>
                    </a:lnTo>
                    <a:lnTo>
                      <a:pt x="540" y="180"/>
                    </a:lnTo>
                    <a:lnTo>
                      <a:pt x="546" y="174"/>
                    </a:lnTo>
                    <a:lnTo>
                      <a:pt x="546" y="168"/>
                    </a:lnTo>
                    <a:lnTo>
                      <a:pt x="552" y="162"/>
                    </a:lnTo>
                    <a:lnTo>
                      <a:pt x="540" y="150"/>
                    </a:lnTo>
                    <a:lnTo>
                      <a:pt x="552" y="138"/>
                    </a:lnTo>
                    <a:lnTo>
                      <a:pt x="540" y="120"/>
                    </a:lnTo>
                    <a:lnTo>
                      <a:pt x="546" y="114"/>
                    </a:lnTo>
                    <a:lnTo>
                      <a:pt x="552" y="102"/>
                    </a:lnTo>
                    <a:lnTo>
                      <a:pt x="552" y="96"/>
                    </a:lnTo>
                    <a:lnTo>
                      <a:pt x="540" y="84"/>
                    </a:lnTo>
                    <a:lnTo>
                      <a:pt x="528" y="84"/>
                    </a:lnTo>
                    <a:lnTo>
                      <a:pt x="510" y="66"/>
                    </a:lnTo>
                    <a:lnTo>
                      <a:pt x="498" y="66"/>
                    </a:lnTo>
                    <a:lnTo>
                      <a:pt x="486" y="72"/>
                    </a:lnTo>
                    <a:lnTo>
                      <a:pt x="480" y="72"/>
                    </a:lnTo>
                    <a:lnTo>
                      <a:pt x="462" y="48"/>
                    </a:lnTo>
                    <a:lnTo>
                      <a:pt x="444" y="48"/>
                    </a:lnTo>
                    <a:lnTo>
                      <a:pt x="432" y="30"/>
                    </a:lnTo>
                    <a:lnTo>
                      <a:pt x="372" y="30"/>
                    </a:lnTo>
                    <a:lnTo>
                      <a:pt x="366" y="0"/>
                    </a:lnTo>
                    <a:lnTo>
                      <a:pt x="330" y="0"/>
                    </a:lnTo>
                    <a:lnTo>
                      <a:pt x="294" y="12"/>
                    </a:lnTo>
                    <a:lnTo>
                      <a:pt x="282" y="24"/>
                    </a:lnTo>
                    <a:lnTo>
                      <a:pt x="258" y="36"/>
                    </a:lnTo>
                    <a:lnTo>
                      <a:pt x="258" y="72"/>
                    </a:lnTo>
                    <a:lnTo>
                      <a:pt x="252" y="78"/>
                    </a:lnTo>
                    <a:lnTo>
                      <a:pt x="240" y="78"/>
                    </a:lnTo>
                    <a:lnTo>
                      <a:pt x="228" y="84"/>
                    </a:lnTo>
                    <a:lnTo>
                      <a:pt x="210" y="90"/>
                    </a:lnTo>
                    <a:lnTo>
                      <a:pt x="198" y="96"/>
                    </a:lnTo>
                    <a:lnTo>
                      <a:pt x="192" y="102"/>
                    </a:lnTo>
                    <a:lnTo>
                      <a:pt x="180" y="126"/>
                    </a:lnTo>
                    <a:lnTo>
                      <a:pt x="174" y="132"/>
                    </a:lnTo>
                    <a:lnTo>
                      <a:pt x="174" y="138"/>
                    </a:lnTo>
                    <a:lnTo>
                      <a:pt x="168" y="144"/>
                    </a:lnTo>
                    <a:lnTo>
                      <a:pt x="162" y="156"/>
                    </a:lnTo>
                    <a:lnTo>
                      <a:pt x="132" y="186"/>
                    </a:lnTo>
                    <a:lnTo>
                      <a:pt x="108" y="198"/>
                    </a:lnTo>
                    <a:lnTo>
                      <a:pt x="90" y="198"/>
                    </a:lnTo>
                    <a:lnTo>
                      <a:pt x="90" y="192"/>
                    </a:lnTo>
                    <a:lnTo>
                      <a:pt x="78" y="180"/>
                    </a:lnTo>
                    <a:lnTo>
                      <a:pt x="66" y="180"/>
                    </a:lnTo>
                    <a:lnTo>
                      <a:pt x="66" y="192"/>
                    </a:lnTo>
                    <a:lnTo>
                      <a:pt x="54" y="192"/>
                    </a:lnTo>
                    <a:lnTo>
                      <a:pt x="42" y="180"/>
                    </a:lnTo>
                    <a:lnTo>
                      <a:pt x="42" y="174"/>
                    </a:lnTo>
                    <a:lnTo>
                      <a:pt x="0" y="174"/>
                    </a:lnTo>
                    <a:lnTo>
                      <a:pt x="6" y="192"/>
                    </a:lnTo>
                    <a:lnTo>
                      <a:pt x="18" y="20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555555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305" name="Zamb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22726B9F-DD74-43C3-8525-E86D928EA40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39578" y="4815233"/>
                <a:ext cx="368653" cy="359597"/>
              </a:xfrm>
              <a:custGeom>
                <a:avLst/>
                <a:gdLst>
                  <a:gd name="T0" fmla="*/ 2147483647 w 834"/>
                  <a:gd name="T1" fmla="*/ 2147483647 h 798"/>
                  <a:gd name="T2" fmla="*/ 2147483647 w 834"/>
                  <a:gd name="T3" fmla="*/ 2147483647 h 798"/>
                  <a:gd name="T4" fmla="*/ 2147483647 w 834"/>
                  <a:gd name="T5" fmla="*/ 2147483647 h 798"/>
                  <a:gd name="T6" fmla="*/ 2147483647 w 834"/>
                  <a:gd name="T7" fmla="*/ 2147483647 h 798"/>
                  <a:gd name="T8" fmla="*/ 2147483647 w 834"/>
                  <a:gd name="T9" fmla="*/ 2147483647 h 798"/>
                  <a:gd name="T10" fmla="*/ 2147483647 w 834"/>
                  <a:gd name="T11" fmla="*/ 2147483647 h 798"/>
                  <a:gd name="T12" fmla="*/ 2147483647 w 834"/>
                  <a:gd name="T13" fmla="*/ 2147483647 h 798"/>
                  <a:gd name="T14" fmla="*/ 2147483647 w 834"/>
                  <a:gd name="T15" fmla="*/ 2147483647 h 798"/>
                  <a:gd name="T16" fmla="*/ 2147483647 w 834"/>
                  <a:gd name="T17" fmla="*/ 2147483647 h 798"/>
                  <a:gd name="T18" fmla="*/ 2147483647 w 834"/>
                  <a:gd name="T19" fmla="*/ 2147483647 h 798"/>
                  <a:gd name="T20" fmla="*/ 2147483647 w 834"/>
                  <a:gd name="T21" fmla="*/ 2147483647 h 798"/>
                  <a:gd name="T22" fmla="*/ 2147483647 w 834"/>
                  <a:gd name="T23" fmla="*/ 2147483647 h 798"/>
                  <a:gd name="T24" fmla="*/ 2147483647 w 834"/>
                  <a:gd name="T25" fmla="*/ 2147483647 h 798"/>
                  <a:gd name="T26" fmla="*/ 2147483647 w 834"/>
                  <a:gd name="T27" fmla="*/ 2147483647 h 798"/>
                  <a:gd name="T28" fmla="*/ 2147483647 w 834"/>
                  <a:gd name="T29" fmla="*/ 2147483647 h 798"/>
                  <a:gd name="T30" fmla="*/ 2147483647 w 834"/>
                  <a:gd name="T31" fmla="*/ 2147483647 h 798"/>
                  <a:gd name="T32" fmla="*/ 2147483647 w 834"/>
                  <a:gd name="T33" fmla="*/ 2147483647 h 798"/>
                  <a:gd name="T34" fmla="*/ 2147483647 w 834"/>
                  <a:gd name="T35" fmla="*/ 2147483647 h 798"/>
                  <a:gd name="T36" fmla="*/ 2147483647 w 834"/>
                  <a:gd name="T37" fmla="*/ 2147483647 h 798"/>
                  <a:gd name="T38" fmla="*/ 2147483647 w 834"/>
                  <a:gd name="T39" fmla="*/ 2147483647 h 798"/>
                  <a:gd name="T40" fmla="*/ 2147483647 w 834"/>
                  <a:gd name="T41" fmla="*/ 2147483647 h 798"/>
                  <a:gd name="T42" fmla="*/ 2147483647 w 834"/>
                  <a:gd name="T43" fmla="*/ 2147483647 h 798"/>
                  <a:gd name="T44" fmla="*/ 2147483647 w 834"/>
                  <a:gd name="T45" fmla="*/ 2147483647 h 798"/>
                  <a:gd name="T46" fmla="*/ 2147483647 w 834"/>
                  <a:gd name="T47" fmla="*/ 2147483647 h 798"/>
                  <a:gd name="T48" fmla="*/ 2147483647 w 834"/>
                  <a:gd name="T49" fmla="*/ 2147483647 h 798"/>
                  <a:gd name="T50" fmla="*/ 2147483647 w 834"/>
                  <a:gd name="T51" fmla="*/ 2147483647 h 798"/>
                  <a:gd name="T52" fmla="*/ 2147483647 w 834"/>
                  <a:gd name="T53" fmla="*/ 2147483647 h 798"/>
                  <a:gd name="T54" fmla="*/ 2147483647 w 834"/>
                  <a:gd name="T55" fmla="*/ 2147483647 h 798"/>
                  <a:gd name="T56" fmla="*/ 2147483647 w 834"/>
                  <a:gd name="T57" fmla="*/ 2147483647 h 798"/>
                  <a:gd name="T58" fmla="*/ 2147483647 w 834"/>
                  <a:gd name="T59" fmla="*/ 2147483647 h 798"/>
                  <a:gd name="T60" fmla="*/ 2147483647 w 834"/>
                  <a:gd name="T61" fmla="*/ 2147483647 h 798"/>
                  <a:gd name="T62" fmla="*/ 2147483647 w 834"/>
                  <a:gd name="T63" fmla="*/ 2147483647 h 798"/>
                  <a:gd name="T64" fmla="*/ 2147483647 w 834"/>
                  <a:gd name="T65" fmla="*/ 2147483647 h 798"/>
                  <a:gd name="T66" fmla="*/ 2147483647 w 834"/>
                  <a:gd name="T67" fmla="*/ 2147483647 h 798"/>
                  <a:gd name="T68" fmla="*/ 2147483647 w 834"/>
                  <a:gd name="T69" fmla="*/ 2147483647 h 798"/>
                  <a:gd name="T70" fmla="*/ 2147483647 w 834"/>
                  <a:gd name="T71" fmla="*/ 2147483647 h 798"/>
                  <a:gd name="T72" fmla="*/ 2147483647 w 834"/>
                  <a:gd name="T73" fmla="*/ 2147483647 h 798"/>
                  <a:gd name="T74" fmla="*/ 2147483647 w 834"/>
                  <a:gd name="T75" fmla="*/ 2147483647 h 798"/>
                  <a:gd name="T76" fmla="*/ 2147483647 w 834"/>
                  <a:gd name="T77" fmla="*/ 2147483647 h 798"/>
                  <a:gd name="T78" fmla="*/ 2147483647 w 834"/>
                  <a:gd name="T79" fmla="*/ 2147483647 h 798"/>
                  <a:gd name="T80" fmla="*/ 2147483647 w 834"/>
                  <a:gd name="T81" fmla="*/ 2147483647 h 798"/>
                  <a:gd name="T82" fmla="*/ 2147483647 w 834"/>
                  <a:gd name="T83" fmla="*/ 2147483647 h 798"/>
                  <a:gd name="T84" fmla="*/ 2147483647 w 834"/>
                  <a:gd name="T85" fmla="*/ 2147483647 h 798"/>
                  <a:gd name="T86" fmla="*/ 2147483647 w 834"/>
                  <a:gd name="T87" fmla="*/ 2147483647 h 798"/>
                  <a:gd name="T88" fmla="*/ 2147483647 w 834"/>
                  <a:gd name="T89" fmla="*/ 2147483647 h 798"/>
                  <a:gd name="T90" fmla="*/ 2147483647 w 834"/>
                  <a:gd name="T91" fmla="*/ 2147483647 h 798"/>
                  <a:gd name="T92" fmla="*/ 2147483647 w 834"/>
                  <a:gd name="T93" fmla="*/ 2147483647 h 798"/>
                  <a:gd name="T94" fmla="*/ 2147483647 w 834"/>
                  <a:gd name="T95" fmla="*/ 2147483647 h 798"/>
                  <a:gd name="T96" fmla="*/ 2147483647 w 834"/>
                  <a:gd name="T97" fmla="*/ 2147483647 h 798"/>
                  <a:gd name="T98" fmla="*/ 2147483647 w 834"/>
                  <a:gd name="T99" fmla="*/ 2147483647 h 798"/>
                  <a:gd name="T100" fmla="*/ 2147483647 w 834"/>
                  <a:gd name="T101" fmla="*/ 2147483647 h 798"/>
                  <a:gd name="T102" fmla="*/ 2147483647 w 834"/>
                  <a:gd name="T103" fmla="*/ 2147483647 h 79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34"/>
                  <a:gd name="T157" fmla="*/ 0 h 798"/>
                  <a:gd name="T158" fmla="*/ 834 w 834"/>
                  <a:gd name="T159" fmla="*/ 798 h 79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34" h="798">
                    <a:moveTo>
                      <a:pt x="822" y="186"/>
                    </a:moveTo>
                    <a:lnTo>
                      <a:pt x="822" y="162"/>
                    </a:lnTo>
                    <a:lnTo>
                      <a:pt x="816" y="168"/>
                    </a:lnTo>
                    <a:lnTo>
                      <a:pt x="810" y="168"/>
                    </a:lnTo>
                    <a:lnTo>
                      <a:pt x="810" y="126"/>
                    </a:lnTo>
                    <a:lnTo>
                      <a:pt x="798" y="114"/>
                    </a:lnTo>
                    <a:lnTo>
                      <a:pt x="786" y="114"/>
                    </a:lnTo>
                    <a:lnTo>
                      <a:pt x="786" y="102"/>
                    </a:lnTo>
                    <a:lnTo>
                      <a:pt x="768" y="90"/>
                    </a:lnTo>
                    <a:lnTo>
                      <a:pt x="750" y="90"/>
                    </a:lnTo>
                    <a:lnTo>
                      <a:pt x="750" y="72"/>
                    </a:lnTo>
                    <a:lnTo>
                      <a:pt x="738" y="78"/>
                    </a:lnTo>
                    <a:lnTo>
                      <a:pt x="726" y="78"/>
                    </a:lnTo>
                    <a:lnTo>
                      <a:pt x="708" y="60"/>
                    </a:lnTo>
                    <a:lnTo>
                      <a:pt x="690" y="60"/>
                    </a:lnTo>
                    <a:lnTo>
                      <a:pt x="684" y="54"/>
                    </a:lnTo>
                    <a:lnTo>
                      <a:pt x="684" y="36"/>
                    </a:lnTo>
                    <a:lnTo>
                      <a:pt x="672" y="42"/>
                    </a:lnTo>
                    <a:lnTo>
                      <a:pt x="654" y="42"/>
                    </a:lnTo>
                    <a:lnTo>
                      <a:pt x="648" y="54"/>
                    </a:lnTo>
                    <a:lnTo>
                      <a:pt x="642" y="60"/>
                    </a:lnTo>
                    <a:lnTo>
                      <a:pt x="636" y="60"/>
                    </a:lnTo>
                    <a:lnTo>
                      <a:pt x="624" y="48"/>
                    </a:lnTo>
                    <a:lnTo>
                      <a:pt x="624" y="36"/>
                    </a:lnTo>
                    <a:lnTo>
                      <a:pt x="618" y="30"/>
                    </a:lnTo>
                    <a:lnTo>
                      <a:pt x="606" y="30"/>
                    </a:lnTo>
                    <a:lnTo>
                      <a:pt x="600" y="24"/>
                    </a:lnTo>
                    <a:lnTo>
                      <a:pt x="594" y="24"/>
                    </a:lnTo>
                    <a:lnTo>
                      <a:pt x="594" y="6"/>
                    </a:lnTo>
                    <a:lnTo>
                      <a:pt x="600" y="0"/>
                    </a:lnTo>
                    <a:lnTo>
                      <a:pt x="576" y="12"/>
                    </a:lnTo>
                    <a:lnTo>
                      <a:pt x="558" y="12"/>
                    </a:lnTo>
                    <a:lnTo>
                      <a:pt x="546" y="18"/>
                    </a:lnTo>
                    <a:lnTo>
                      <a:pt x="528" y="18"/>
                    </a:lnTo>
                    <a:lnTo>
                      <a:pt x="510" y="24"/>
                    </a:lnTo>
                    <a:lnTo>
                      <a:pt x="498" y="24"/>
                    </a:lnTo>
                    <a:lnTo>
                      <a:pt x="498" y="54"/>
                    </a:lnTo>
                    <a:lnTo>
                      <a:pt x="480" y="72"/>
                    </a:lnTo>
                    <a:lnTo>
                      <a:pt x="468" y="78"/>
                    </a:lnTo>
                    <a:lnTo>
                      <a:pt x="462" y="84"/>
                    </a:lnTo>
                    <a:lnTo>
                      <a:pt x="456" y="84"/>
                    </a:lnTo>
                    <a:lnTo>
                      <a:pt x="468" y="96"/>
                    </a:lnTo>
                    <a:lnTo>
                      <a:pt x="468" y="102"/>
                    </a:lnTo>
                    <a:lnTo>
                      <a:pt x="474" y="108"/>
                    </a:lnTo>
                    <a:lnTo>
                      <a:pt x="474" y="114"/>
                    </a:lnTo>
                    <a:lnTo>
                      <a:pt x="480" y="120"/>
                    </a:lnTo>
                    <a:lnTo>
                      <a:pt x="480" y="144"/>
                    </a:lnTo>
                    <a:lnTo>
                      <a:pt x="486" y="162"/>
                    </a:lnTo>
                    <a:lnTo>
                      <a:pt x="486" y="216"/>
                    </a:lnTo>
                    <a:lnTo>
                      <a:pt x="474" y="228"/>
                    </a:lnTo>
                    <a:lnTo>
                      <a:pt x="468" y="240"/>
                    </a:lnTo>
                    <a:lnTo>
                      <a:pt x="462" y="258"/>
                    </a:lnTo>
                    <a:lnTo>
                      <a:pt x="456" y="270"/>
                    </a:lnTo>
                    <a:lnTo>
                      <a:pt x="456" y="294"/>
                    </a:lnTo>
                    <a:lnTo>
                      <a:pt x="468" y="306"/>
                    </a:lnTo>
                    <a:lnTo>
                      <a:pt x="474" y="306"/>
                    </a:lnTo>
                    <a:lnTo>
                      <a:pt x="474" y="312"/>
                    </a:lnTo>
                    <a:lnTo>
                      <a:pt x="480" y="312"/>
                    </a:lnTo>
                    <a:lnTo>
                      <a:pt x="510" y="342"/>
                    </a:lnTo>
                    <a:lnTo>
                      <a:pt x="522" y="348"/>
                    </a:lnTo>
                    <a:lnTo>
                      <a:pt x="528" y="348"/>
                    </a:lnTo>
                    <a:lnTo>
                      <a:pt x="534" y="342"/>
                    </a:lnTo>
                    <a:lnTo>
                      <a:pt x="534" y="324"/>
                    </a:lnTo>
                    <a:lnTo>
                      <a:pt x="558" y="324"/>
                    </a:lnTo>
                    <a:lnTo>
                      <a:pt x="558" y="372"/>
                    </a:lnTo>
                    <a:lnTo>
                      <a:pt x="552" y="408"/>
                    </a:lnTo>
                    <a:lnTo>
                      <a:pt x="546" y="426"/>
                    </a:lnTo>
                    <a:lnTo>
                      <a:pt x="540" y="426"/>
                    </a:lnTo>
                    <a:lnTo>
                      <a:pt x="540" y="420"/>
                    </a:lnTo>
                    <a:lnTo>
                      <a:pt x="534" y="408"/>
                    </a:lnTo>
                    <a:lnTo>
                      <a:pt x="516" y="420"/>
                    </a:lnTo>
                    <a:lnTo>
                      <a:pt x="498" y="420"/>
                    </a:lnTo>
                    <a:lnTo>
                      <a:pt x="498" y="408"/>
                    </a:lnTo>
                    <a:lnTo>
                      <a:pt x="492" y="396"/>
                    </a:lnTo>
                    <a:lnTo>
                      <a:pt x="492" y="384"/>
                    </a:lnTo>
                    <a:lnTo>
                      <a:pt x="480" y="372"/>
                    </a:lnTo>
                    <a:lnTo>
                      <a:pt x="468" y="372"/>
                    </a:lnTo>
                    <a:lnTo>
                      <a:pt x="462" y="360"/>
                    </a:lnTo>
                    <a:lnTo>
                      <a:pt x="462" y="354"/>
                    </a:lnTo>
                    <a:lnTo>
                      <a:pt x="456" y="342"/>
                    </a:lnTo>
                    <a:lnTo>
                      <a:pt x="450" y="336"/>
                    </a:lnTo>
                    <a:lnTo>
                      <a:pt x="444" y="336"/>
                    </a:lnTo>
                    <a:lnTo>
                      <a:pt x="438" y="342"/>
                    </a:lnTo>
                    <a:lnTo>
                      <a:pt x="426" y="342"/>
                    </a:lnTo>
                    <a:lnTo>
                      <a:pt x="426" y="330"/>
                    </a:lnTo>
                    <a:lnTo>
                      <a:pt x="420" y="324"/>
                    </a:lnTo>
                    <a:lnTo>
                      <a:pt x="390" y="324"/>
                    </a:lnTo>
                    <a:lnTo>
                      <a:pt x="390" y="312"/>
                    </a:lnTo>
                    <a:lnTo>
                      <a:pt x="396" y="312"/>
                    </a:lnTo>
                    <a:lnTo>
                      <a:pt x="396" y="300"/>
                    </a:lnTo>
                    <a:lnTo>
                      <a:pt x="384" y="300"/>
                    </a:lnTo>
                    <a:lnTo>
                      <a:pt x="378" y="294"/>
                    </a:lnTo>
                    <a:lnTo>
                      <a:pt x="378" y="282"/>
                    </a:lnTo>
                    <a:lnTo>
                      <a:pt x="366" y="270"/>
                    </a:lnTo>
                    <a:lnTo>
                      <a:pt x="360" y="270"/>
                    </a:lnTo>
                    <a:lnTo>
                      <a:pt x="354" y="276"/>
                    </a:lnTo>
                    <a:lnTo>
                      <a:pt x="354" y="294"/>
                    </a:lnTo>
                    <a:lnTo>
                      <a:pt x="348" y="300"/>
                    </a:lnTo>
                    <a:lnTo>
                      <a:pt x="348" y="306"/>
                    </a:lnTo>
                    <a:lnTo>
                      <a:pt x="330" y="306"/>
                    </a:lnTo>
                    <a:lnTo>
                      <a:pt x="300" y="300"/>
                    </a:lnTo>
                    <a:lnTo>
                      <a:pt x="264" y="294"/>
                    </a:lnTo>
                    <a:lnTo>
                      <a:pt x="246" y="282"/>
                    </a:lnTo>
                    <a:lnTo>
                      <a:pt x="240" y="276"/>
                    </a:lnTo>
                    <a:lnTo>
                      <a:pt x="234" y="264"/>
                    </a:lnTo>
                    <a:lnTo>
                      <a:pt x="234" y="246"/>
                    </a:lnTo>
                    <a:lnTo>
                      <a:pt x="192" y="252"/>
                    </a:lnTo>
                    <a:lnTo>
                      <a:pt x="198" y="258"/>
                    </a:lnTo>
                    <a:lnTo>
                      <a:pt x="198" y="264"/>
                    </a:lnTo>
                    <a:lnTo>
                      <a:pt x="180" y="264"/>
                    </a:lnTo>
                    <a:lnTo>
                      <a:pt x="174" y="258"/>
                    </a:lnTo>
                    <a:lnTo>
                      <a:pt x="174" y="228"/>
                    </a:lnTo>
                    <a:lnTo>
                      <a:pt x="156" y="228"/>
                    </a:lnTo>
                    <a:lnTo>
                      <a:pt x="150" y="216"/>
                    </a:lnTo>
                    <a:lnTo>
                      <a:pt x="144" y="234"/>
                    </a:lnTo>
                    <a:lnTo>
                      <a:pt x="144" y="240"/>
                    </a:lnTo>
                    <a:lnTo>
                      <a:pt x="156" y="252"/>
                    </a:lnTo>
                    <a:lnTo>
                      <a:pt x="156" y="270"/>
                    </a:lnTo>
                    <a:lnTo>
                      <a:pt x="150" y="276"/>
                    </a:lnTo>
                    <a:lnTo>
                      <a:pt x="144" y="276"/>
                    </a:lnTo>
                    <a:lnTo>
                      <a:pt x="144" y="330"/>
                    </a:lnTo>
                    <a:lnTo>
                      <a:pt x="156" y="342"/>
                    </a:lnTo>
                    <a:lnTo>
                      <a:pt x="138" y="348"/>
                    </a:lnTo>
                    <a:lnTo>
                      <a:pt x="138" y="354"/>
                    </a:lnTo>
                    <a:lnTo>
                      <a:pt x="144" y="360"/>
                    </a:lnTo>
                    <a:lnTo>
                      <a:pt x="144" y="384"/>
                    </a:lnTo>
                    <a:lnTo>
                      <a:pt x="132" y="396"/>
                    </a:lnTo>
                    <a:lnTo>
                      <a:pt x="126" y="396"/>
                    </a:lnTo>
                    <a:lnTo>
                      <a:pt x="0" y="390"/>
                    </a:lnTo>
                    <a:lnTo>
                      <a:pt x="0" y="642"/>
                    </a:lnTo>
                    <a:lnTo>
                      <a:pt x="6" y="654"/>
                    </a:lnTo>
                    <a:lnTo>
                      <a:pt x="6" y="672"/>
                    </a:lnTo>
                    <a:lnTo>
                      <a:pt x="96" y="762"/>
                    </a:lnTo>
                    <a:lnTo>
                      <a:pt x="114" y="768"/>
                    </a:lnTo>
                    <a:lnTo>
                      <a:pt x="138" y="756"/>
                    </a:lnTo>
                    <a:lnTo>
                      <a:pt x="144" y="756"/>
                    </a:lnTo>
                    <a:lnTo>
                      <a:pt x="150" y="750"/>
                    </a:lnTo>
                    <a:lnTo>
                      <a:pt x="168" y="750"/>
                    </a:lnTo>
                    <a:lnTo>
                      <a:pt x="174" y="756"/>
                    </a:lnTo>
                    <a:lnTo>
                      <a:pt x="174" y="762"/>
                    </a:lnTo>
                    <a:lnTo>
                      <a:pt x="204" y="756"/>
                    </a:lnTo>
                    <a:lnTo>
                      <a:pt x="222" y="774"/>
                    </a:lnTo>
                    <a:lnTo>
                      <a:pt x="264" y="774"/>
                    </a:lnTo>
                    <a:lnTo>
                      <a:pt x="264" y="780"/>
                    </a:lnTo>
                    <a:lnTo>
                      <a:pt x="276" y="792"/>
                    </a:lnTo>
                    <a:lnTo>
                      <a:pt x="288" y="792"/>
                    </a:lnTo>
                    <a:lnTo>
                      <a:pt x="288" y="780"/>
                    </a:lnTo>
                    <a:lnTo>
                      <a:pt x="300" y="780"/>
                    </a:lnTo>
                    <a:lnTo>
                      <a:pt x="312" y="792"/>
                    </a:lnTo>
                    <a:lnTo>
                      <a:pt x="312" y="798"/>
                    </a:lnTo>
                    <a:lnTo>
                      <a:pt x="330" y="798"/>
                    </a:lnTo>
                    <a:lnTo>
                      <a:pt x="354" y="786"/>
                    </a:lnTo>
                    <a:lnTo>
                      <a:pt x="384" y="756"/>
                    </a:lnTo>
                    <a:lnTo>
                      <a:pt x="390" y="744"/>
                    </a:lnTo>
                    <a:lnTo>
                      <a:pt x="396" y="738"/>
                    </a:lnTo>
                    <a:lnTo>
                      <a:pt x="396" y="732"/>
                    </a:lnTo>
                    <a:lnTo>
                      <a:pt x="402" y="726"/>
                    </a:lnTo>
                    <a:lnTo>
                      <a:pt x="414" y="702"/>
                    </a:lnTo>
                    <a:lnTo>
                      <a:pt x="420" y="696"/>
                    </a:lnTo>
                    <a:lnTo>
                      <a:pt x="432" y="690"/>
                    </a:lnTo>
                    <a:lnTo>
                      <a:pt x="450" y="684"/>
                    </a:lnTo>
                    <a:lnTo>
                      <a:pt x="462" y="678"/>
                    </a:lnTo>
                    <a:lnTo>
                      <a:pt x="474" y="678"/>
                    </a:lnTo>
                    <a:lnTo>
                      <a:pt x="480" y="672"/>
                    </a:lnTo>
                    <a:lnTo>
                      <a:pt x="480" y="636"/>
                    </a:lnTo>
                    <a:lnTo>
                      <a:pt x="504" y="624"/>
                    </a:lnTo>
                    <a:lnTo>
                      <a:pt x="516" y="612"/>
                    </a:lnTo>
                    <a:lnTo>
                      <a:pt x="552" y="600"/>
                    </a:lnTo>
                    <a:lnTo>
                      <a:pt x="588" y="600"/>
                    </a:lnTo>
                    <a:lnTo>
                      <a:pt x="588" y="576"/>
                    </a:lnTo>
                    <a:lnTo>
                      <a:pt x="570" y="558"/>
                    </a:lnTo>
                    <a:lnTo>
                      <a:pt x="582" y="546"/>
                    </a:lnTo>
                    <a:lnTo>
                      <a:pt x="612" y="546"/>
                    </a:lnTo>
                    <a:lnTo>
                      <a:pt x="630" y="528"/>
                    </a:lnTo>
                    <a:lnTo>
                      <a:pt x="642" y="528"/>
                    </a:lnTo>
                    <a:lnTo>
                      <a:pt x="654" y="522"/>
                    </a:lnTo>
                    <a:lnTo>
                      <a:pt x="672" y="522"/>
                    </a:lnTo>
                    <a:lnTo>
                      <a:pt x="690" y="516"/>
                    </a:lnTo>
                    <a:lnTo>
                      <a:pt x="702" y="510"/>
                    </a:lnTo>
                    <a:lnTo>
                      <a:pt x="708" y="510"/>
                    </a:lnTo>
                    <a:lnTo>
                      <a:pt x="732" y="498"/>
                    </a:lnTo>
                    <a:lnTo>
                      <a:pt x="750" y="486"/>
                    </a:lnTo>
                    <a:lnTo>
                      <a:pt x="762" y="480"/>
                    </a:lnTo>
                    <a:lnTo>
                      <a:pt x="780" y="474"/>
                    </a:lnTo>
                    <a:lnTo>
                      <a:pt x="786" y="468"/>
                    </a:lnTo>
                    <a:lnTo>
                      <a:pt x="792" y="468"/>
                    </a:lnTo>
                    <a:lnTo>
                      <a:pt x="780" y="462"/>
                    </a:lnTo>
                    <a:lnTo>
                      <a:pt x="768" y="450"/>
                    </a:lnTo>
                    <a:lnTo>
                      <a:pt x="756" y="444"/>
                    </a:lnTo>
                    <a:lnTo>
                      <a:pt x="756" y="438"/>
                    </a:lnTo>
                    <a:lnTo>
                      <a:pt x="762" y="432"/>
                    </a:lnTo>
                    <a:lnTo>
                      <a:pt x="768" y="420"/>
                    </a:lnTo>
                    <a:lnTo>
                      <a:pt x="774" y="414"/>
                    </a:lnTo>
                    <a:lnTo>
                      <a:pt x="780" y="402"/>
                    </a:lnTo>
                    <a:lnTo>
                      <a:pt x="774" y="366"/>
                    </a:lnTo>
                    <a:lnTo>
                      <a:pt x="780" y="366"/>
                    </a:lnTo>
                    <a:lnTo>
                      <a:pt x="786" y="360"/>
                    </a:lnTo>
                    <a:lnTo>
                      <a:pt x="798" y="354"/>
                    </a:lnTo>
                    <a:lnTo>
                      <a:pt x="816" y="336"/>
                    </a:lnTo>
                    <a:lnTo>
                      <a:pt x="816" y="330"/>
                    </a:lnTo>
                    <a:lnTo>
                      <a:pt x="804" y="330"/>
                    </a:lnTo>
                    <a:lnTo>
                      <a:pt x="804" y="258"/>
                    </a:lnTo>
                    <a:lnTo>
                      <a:pt x="810" y="240"/>
                    </a:lnTo>
                    <a:lnTo>
                      <a:pt x="798" y="234"/>
                    </a:lnTo>
                    <a:lnTo>
                      <a:pt x="798" y="216"/>
                    </a:lnTo>
                    <a:lnTo>
                      <a:pt x="804" y="216"/>
                    </a:lnTo>
                    <a:lnTo>
                      <a:pt x="810" y="210"/>
                    </a:lnTo>
                    <a:lnTo>
                      <a:pt x="834" y="198"/>
                    </a:lnTo>
                    <a:lnTo>
                      <a:pt x="834" y="186"/>
                    </a:lnTo>
                    <a:lnTo>
                      <a:pt x="822" y="18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555555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306" name="Yemen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B957F646-4B99-442E-8F33-94773B5DA0D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880792" y="3832099"/>
                <a:ext cx="324974" cy="224969"/>
              </a:xfrm>
              <a:custGeom>
                <a:avLst/>
                <a:gdLst>
                  <a:gd name="T0" fmla="*/ 2147483647 w 732"/>
                  <a:gd name="T1" fmla="*/ 2147483647 h 498"/>
                  <a:gd name="T2" fmla="*/ 2147483647 w 732"/>
                  <a:gd name="T3" fmla="*/ 2147483647 h 498"/>
                  <a:gd name="T4" fmla="*/ 2147483647 w 732"/>
                  <a:gd name="T5" fmla="*/ 2147483647 h 498"/>
                  <a:gd name="T6" fmla="*/ 2147483647 w 732"/>
                  <a:gd name="T7" fmla="*/ 2147483647 h 498"/>
                  <a:gd name="T8" fmla="*/ 2147483647 w 732"/>
                  <a:gd name="T9" fmla="*/ 2147483647 h 498"/>
                  <a:gd name="T10" fmla="*/ 2147483647 w 732"/>
                  <a:gd name="T11" fmla="*/ 2147483647 h 498"/>
                  <a:gd name="T12" fmla="*/ 2147483647 w 732"/>
                  <a:gd name="T13" fmla="*/ 2147483647 h 498"/>
                  <a:gd name="T14" fmla="*/ 2147483647 w 732"/>
                  <a:gd name="T15" fmla="*/ 2147483647 h 498"/>
                  <a:gd name="T16" fmla="*/ 2147483647 w 732"/>
                  <a:gd name="T17" fmla="*/ 2147483647 h 498"/>
                  <a:gd name="T18" fmla="*/ 2147483647 w 732"/>
                  <a:gd name="T19" fmla="*/ 2147483647 h 498"/>
                  <a:gd name="T20" fmla="*/ 2147483647 w 732"/>
                  <a:gd name="T21" fmla="*/ 2147483647 h 498"/>
                  <a:gd name="T22" fmla="*/ 2147483647 w 732"/>
                  <a:gd name="T23" fmla="*/ 2147483647 h 498"/>
                  <a:gd name="T24" fmla="*/ 2147483647 w 732"/>
                  <a:gd name="T25" fmla="*/ 2147483647 h 498"/>
                  <a:gd name="T26" fmla="*/ 2147483647 w 732"/>
                  <a:gd name="T27" fmla="*/ 2147483647 h 498"/>
                  <a:gd name="T28" fmla="*/ 2147483647 w 732"/>
                  <a:gd name="T29" fmla="*/ 2147483647 h 498"/>
                  <a:gd name="T30" fmla="*/ 0 w 732"/>
                  <a:gd name="T31" fmla="*/ 2147483647 h 498"/>
                  <a:gd name="T32" fmla="*/ 2147483647 w 732"/>
                  <a:gd name="T33" fmla="*/ 2147483647 h 498"/>
                  <a:gd name="T34" fmla="*/ 2147483647 w 732"/>
                  <a:gd name="T35" fmla="*/ 2147483647 h 498"/>
                  <a:gd name="T36" fmla="*/ 2147483647 w 732"/>
                  <a:gd name="T37" fmla="*/ 2147483647 h 498"/>
                  <a:gd name="T38" fmla="*/ 2147483647 w 732"/>
                  <a:gd name="T39" fmla="*/ 2147483647 h 498"/>
                  <a:gd name="T40" fmla="*/ 2147483647 w 732"/>
                  <a:gd name="T41" fmla="*/ 2147483647 h 498"/>
                  <a:gd name="T42" fmla="*/ 2147483647 w 732"/>
                  <a:gd name="T43" fmla="*/ 2147483647 h 498"/>
                  <a:gd name="T44" fmla="*/ 2147483647 w 732"/>
                  <a:gd name="T45" fmla="*/ 2147483647 h 498"/>
                  <a:gd name="T46" fmla="*/ 2147483647 w 732"/>
                  <a:gd name="T47" fmla="*/ 2147483647 h 498"/>
                  <a:gd name="T48" fmla="*/ 2147483647 w 732"/>
                  <a:gd name="T49" fmla="*/ 2147483647 h 498"/>
                  <a:gd name="T50" fmla="*/ 2147483647 w 732"/>
                  <a:gd name="T51" fmla="*/ 2147483647 h 498"/>
                  <a:gd name="T52" fmla="*/ 2147483647 w 732"/>
                  <a:gd name="T53" fmla="*/ 2147483647 h 498"/>
                  <a:gd name="T54" fmla="*/ 2147483647 w 732"/>
                  <a:gd name="T55" fmla="*/ 2147483647 h 498"/>
                  <a:gd name="T56" fmla="*/ 2147483647 w 732"/>
                  <a:gd name="T57" fmla="*/ 2147483647 h 498"/>
                  <a:gd name="T58" fmla="*/ 2147483647 w 732"/>
                  <a:gd name="T59" fmla="*/ 2147483647 h 498"/>
                  <a:gd name="T60" fmla="*/ 2147483647 w 732"/>
                  <a:gd name="T61" fmla="*/ 2147483647 h 498"/>
                  <a:gd name="T62" fmla="*/ 2147483647 w 732"/>
                  <a:gd name="T63" fmla="*/ 2147483647 h 498"/>
                  <a:gd name="T64" fmla="*/ 2147483647 w 732"/>
                  <a:gd name="T65" fmla="*/ 2147483647 h 498"/>
                  <a:gd name="T66" fmla="*/ 2147483647 w 732"/>
                  <a:gd name="T67" fmla="*/ 2147483647 h 498"/>
                  <a:gd name="T68" fmla="*/ 2147483647 w 732"/>
                  <a:gd name="T69" fmla="*/ 2147483647 h 498"/>
                  <a:gd name="T70" fmla="*/ 2147483647 w 732"/>
                  <a:gd name="T71" fmla="*/ 2147483647 h 498"/>
                  <a:gd name="T72" fmla="*/ 2147483647 w 732"/>
                  <a:gd name="T73" fmla="*/ 2147483647 h 498"/>
                  <a:gd name="T74" fmla="*/ 2147483647 w 732"/>
                  <a:gd name="T75" fmla="*/ 2147483647 h 498"/>
                  <a:gd name="T76" fmla="*/ 2147483647 w 732"/>
                  <a:gd name="T77" fmla="*/ 0 h 498"/>
                  <a:gd name="T78" fmla="*/ 2147483647 w 732"/>
                  <a:gd name="T79" fmla="*/ 2147483647 h 498"/>
                  <a:gd name="T80" fmla="*/ 2147483647 w 732"/>
                  <a:gd name="T81" fmla="*/ 2147483647 h 49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32"/>
                  <a:gd name="T124" fmla="*/ 0 h 498"/>
                  <a:gd name="T125" fmla="*/ 732 w 732"/>
                  <a:gd name="T126" fmla="*/ 498 h 49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32" h="498">
                    <a:moveTo>
                      <a:pt x="468" y="24"/>
                    </a:moveTo>
                    <a:lnTo>
                      <a:pt x="450" y="30"/>
                    </a:lnTo>
                    <a:lnTo>
                      <a:pt x="420" y="36"/>
                    </a:lnTo>
                    <a:lnTo>
                      <a:pt x="390" y="54"/>
                    </a:lnTo>
                    <a:lnTo>
                      <a:pt x="372" y="72"/>
                    </a:lnTo>
                    <a:lnTo>
                      <a:pt x="366" y="84"/>
                    </a:lnTo>
                    <a:lnTo>
                      <a:pt x="354" y="96"/>
                    </a:lnTo>
                    <a:lnTo>
                      <a:pt x="348" y="108"/>
                    </a:lnTo>
                    <a:lnTo>
                      <a:pt x="342" y="114"/>
                    </a:lnTo>
                    <a:lnTo>
                      <a:pt x="336" y="126"/>
                    </a:lnTo>
                    <a:lnTo>
                      <a:pt x="336" y="144"/>
                    </a:lnTo>
                    <a:lnTo>
                      <a:pt x="330" y="150"/>
                    </a:lnTo>
                    <a:lnTo>
                      <a:pt x="324" y="162"/>
                    </a:lnTo>
                    <a:lnTo>
                      <a:pt x="312" y="162"/>
                    </a:lnTo>
                    <a:lnTo>
                      <a:pt x="300" y="156"/>
                    </a:lnTo>
                    <a:lnTo>
                      <a:pt x="294" y="144"/>
                    </a:lnTo>
                    <a:lnTo>
                      <a:pt x="288" y="138"/>
                    </a:lnTo>
                    <a:lnTo>
                      <a:pt x="210" y="138"/>
                    </a:lnTo>
                    <a:lnTo>
                      <a:pt x="204" y="132"/>
                    </a:lnTo>
                    <a:lnTo>
                      <a:pt x="192" y="126"/>
                    </a:lnTo>
                    <a:lnTo>
                      <a:pt x="102" y="126"/>
                    </a:lnTo>
                    <a:lnTo>
                      <a:pt x="96" y="132"/>
                    </a:lnTo>
                    <a:lnTo>
                      <a:pt x="72" y="138"/>
                    </a:lnTo>
                    <a:lnTo>
                      <a:pt x="54" y="120"/>
                    </a:lnTo>
                    <a:lnTo>
                      <a:pt x="48" y="120"/>
                    </a:lnTo>
                    <a:lnTo>
                      <a:pt x="42" y="126"/>
                    </a:lnTo>
                    <a:lnTo>
                      <a:pt x="36" y="138"/>
                    </a:lnTo>
                    <a:lnTo>
                      <a:pt x="36" y="186"/>
                    </a:lnTo>
                    <a:lnTo>
                      <a:pt x="30" y="192"/>
                    </a:lnTo>
                    <a:lnTo>
                      <a:pt x="24" y="204"/>
                    </a:lnTo>
                    <a:lnTo>
                      <a:pt x="12" y="216"/>
                    </a:lnTo>
                    <a:lnTo>
                      <a:pt x="0" y="252"/>
                    </a:lnTo>
                    <a:lnTo>
                      <a:pt x="0" y="258"/>
                    </a:lnTo>
                    <a:lnTo>
                      <a:pt x="18" y="276"/>
                    </a:lnTo>
                    <a:lnTo>
                      <a:pt x="24" y="288"/>
                    </a:lnTo>
                    <a:lnTo>
                      <a:pt x="36" y="294"/>
                    </a:lnTo>
                    <a:lnTo>
                      <a:pt x="24" y="408"/>
                    </a:lnTo>
                    <a:lnTo>
                      <a:pt x="54" y="444"/>
                    </a:lnTo>
                    <a:lnTo>
                      <a:pt x="54" y="456"/>
                    </a:lnTo>
                    <a:lnTo>
                      <a:pt x="60" y="468"/>
                    </a:lnTo>
                    <a:lnTo>
                      <a:pt x="78" y="486"/>
                    </a:lnTo>
                    <a:lnTo>
                      <a:pt x="90" y="492"/>
                    </a:lnTo>
                    <a:lnTo>
                      <a:pt x="114" y="498"/>
                    </a:lnTo>
                    <a:lnTo>
                      <a:pt x="132" y="498"/>
                    </a:lnTo>
                    <a:lnTo>
                      <a:pt x="150" y="492"/>
                    </a:lnTo>
                    <a:lnTo>
                      <a:pt x="162" y="486"/>
                    </a:lnTo>
                    <a:lnTo>
                      <a:pt x="168" y="480"/>
                    </a:lnTo>
                    <a:lnTo>
                      <a:pt x="186" y="444"/>
                    </a:lnTo>
                    <a:lnTo>
                      <a:pt x="198" y="432"/>
                    </a:lnTo>
                    <a:lnTo>
                      <a:pt x="210" y="432"/>
                    </a:lnTo>
                    <a:lnTo>
                      <a:pt x="228" y="438"/>
                    </a:lnTo>
                    <a:lnTo>
                      <a:pt x="270" y="438"/>
                    </a:lnTo>
                    <a:lnTo>
                      <a:pt x="324" y="432"/>
                    </a:lnTo>
                    <a:lnTo>
                      <a:pt x="366" y="426"/>
                    </a:lnTo>
                    <a:lnTo>
                      <a:pt x="390" y="414"/>
                    </a:lnTo>
                    <a:lnTo>
                      <a:pt x="402" y="402"/>
                    </a:lnTo>
                    <a:lnTo>
                      <a:pt x="414" y="384"/>
                    </a:lnTo>
                    <a:lnTo>
                      <a:pt x="426" y="372"/>
                    </a:lnTo>
                    <a:lnTo>
                      <a:pt x="450" y="360"/>
                    </a:lnTo>
                    <a:lnTo>
                      <a:pt x="462" y="348"/>
                    </a:lnTo>
                    <a:lnTo>
                      <a:pt x="474" y="342"/>
                    </a:lnTo>
                    <a:lnTo>
                      <a:pt x="486" y="330"/>
                    </a:lnTo>
                    <a:lnTo>
                      <a:pt x="504" y="324"/>
                    </a:lnTo>
                    <a:lnTo>
                      <a:pt x="528" y="312"/>
                    </a:lnTo>
                    <a:lnTo>
                      <a:pt x="546" y="306"/>
                    </a:lnTo>
                    <a:lnTo>
                      <a:pt x="558" y="294"/>
                    </a:lnTo>
                    <a:lnTo>
                      <a:pt x="594" y="276"/>
                    </a:lnTo>
                    <a:lnTo>
                      <a:pt x="666" y="276"/>
                    </a:lnTo>
                    <a:lnTo>
                      <a:pt x="666" y="270"/>
                    </a:lnTo>
                    <a:lnTo>
                      <a:pt x="672" y="264"/>
                    </a:lnTo>
                    <a:lnTo>
                      <a:pt x="684" y="240"/>
                    </a:lnTo>
                    <a:lnTo>
                      <a:pt x="690" y="222"/>
                    </a:lnTo>
                    <a:lnTo>
                      <a:pt x="702" y="210"/>
                    </a:lnTo>
                    <a:lnTo>
                      <a:pt x="708" y="198"/>
                    </a:lnTo>
                    <a:lnTo>
                      <a:pt x="720" y="192"/>
                    </a:lnTo>
                    <a:lnTo>
                      <a:pt x="720" y="186"/>
                    </a:lnTo>
                    <a:lnTo>
                      <a:pt x="732" y="186"/>
                    </a:lnTo>
                    <a:lnTo>
                      <a:pt x="648" y="0"/>
                    </a:lnTo>
                    <a:lnTo>
                      <a:pt x="630" y="0"/>
                    </a:lnTo>
                    <a:lnTo>
                      <a:pt x="588" y="6"/>
                    </a:lnTo>
                    <a:lnTo>
                      <a:pt x="540" y="18"/>
                    </a:lnTo>
                    <a:lnTo>
                      <a:pt x="492" y="24"/>
                    </a:lnTo>
                    <a:lnTo>
                      <a:pt x="468" y="2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555555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307" name="Uzbekistan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388B25B9-0C28-4ADB-953A-9B57C49FA74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165583" y="2877307"/>
                <a:ext cx="524153" cy="299370"/>
              </a:xfrm>
              <a:custGeom>
                <a:avLst/>
                <a:gdLst>
                  <a:gd name="T0" fmla="*/ 2147483647 w 1182"/>
                  <a:gd name="T1" fmla="*/ 2147483647 h 666"/>
                  <a:gd name="T2" fmla="*/ 2147483647 w 1182"/>
                  <a:gd name="T3" fmla="*/ 2147483647 h 666"/>
                  <a:gd name="T4" fmla="*/ 2147483647 w 1182"/>
                  <a:gd name="T5" fmla="*/ 2147483647 h 666"/>
                  <a:gd name="T6" fmla="*/ 2147483647 w 1182"/>
                  <a:gd name="T7" fmla="*/ 2147483647 h 666"/>
                  <a:gd name="T8" fmla="*/ 2147483647 w 1182"/>
                  <a:gd name="T9" fmla="*/ 2147483647 h 666"/>
                  <a:gd name="T10" fmla="*/ 2147483647 w 1182"/>
                  <a:gd name="T11" fmla="*/ 2147483647 h 666"/>
                  <a:gd name="T12" fmla="*/ 2147483647 w 1182"/>
                  <a:gd name="T13" fmla="*/ 2147483647 h 666"/>
                  <a:gd name="T14" fmla="*/ 2147483647 w 1182"/>
                  <a:gd name="T15" fmla="*/ 2147483647 h 666"/>
                  <a:gd name="T16" fmla="*/ 2147483647 w 1182"/>
                  <a:gd name="T17" fmla="*/ 2147483647 h 666"/>
                  <a:gd name="T18" fmla="*/ 2147483647 w 1182"/>
                  <a:gd name="T19" fmla="*/ 2147483647 h 666"/>
                  <a:gd name="T20" fmla="*/ 2147483647 w 1182"/>
                  <a:gd name="T21" fmla="*/ 2147483647 h 666"/>
                  <a:gd name="T22" fmla="*/ 2147483647 w 1182"/>
                  <a:gd name="T23" fmla="*/ 2147483647 h 666"/>
                  <a:gd name="T24" fmla="*/ 2147483647 w 1182"/>
                  <a:gd name="T25" fmla="*/ 2147483647 h 666"/>
                  <a:gd name="T26" fmla="*/ 2147483647 w 1182"/>
                  <a:gd name="T27" fmla="*/ 2147483647 h 666"/>
                  <a:gd name="T28" fmla="*/ 2147483647 w 1182"/>
                  <a:gd name="T29" fmla="*/ 2147483647 h 666"/>
                  <a:gd name="T30" fmla="*/ 2147483647 w 1182"/>
                  <a:gd name="T31" fmla="*/ 2147483647 h 666"/>
                  <a:gd name="T32" fmla="*/ 2147483647 w 1182"/>
                  <a:gd name="T33" fmla="*/ 2147483647 h 666"/>
                  <a:gd name="T34" fmla="*/ 2147483647 w 1182"/>
                  <a:gd name="T35" fmla="*/ 2147483647 h 666"/>
                  <a:gd name="T36" fmla="*/ 2147483647 w 1182"/>
                  <a:gd name="T37" fmla="*/ 2147483647 h 666"/>
                  <a:gd name="T38" fmla="*/ 2147483647 w 1182"/>
                  <a:gd name="T39" fmla="*/ 2147483647 h 666"/>
                  <a:gd name="T40" fmla="*/ 2147483647 w 1182"/>
                  <a:gd name="T41" fmla="*/ 2147483647 h 666"/>
                  <a:gd name="T42" fmla="*/ 2147483647 w 1182"/>
                  <a:gd name="T43" fmla="*/ 2147483647 h 666"/>
                  <a:gd name="T44" fmla="*/ 2147483647 w 1182"/>
                  <a:gd name="T45" fmla="*/ 2147483647 h 666"/>
                  <a:gd name="T46" fmla="*/ 2147483647 w 1182"/>
                  <a:gd name="T47" fmla="*/ 2147483647 h 666"/>
                  <a:gd name="T48" fmla="*/ 2147483647 w 1182"/>
                  <a:gd name="T49" fmla="*/ 2147483647 h 666"/>
                  <a:gd name="T50" fmla="*/ 2147483647 w 1182"/>
                  <a:gd name="T51" fmla="*/ 2147483647 h 666"/>
                  <a:gd name="T52" fmla="*/ 2147483647 w 1182"/>
                  <a:gd name="T53" fmla="*/ 2147483647 h 666"/>
                  <a:gd name="T54" fmla="*/ 2147483647 w 1182"/>
                  <a:gd name="T55" fmla="*/ 2147483647 h 666"/>
                  <a:gd name="T56" fmla="*/ 2147483647 w 1182"/>
                  <a:gd name="T57" fmla="*/ 2147483647 h 666"/>
                  <a:gd name="T58" fmla="*/ 2147483647 w 1182"/>
                  <a:gd name="T59" fmla="*/ 2147483647 h 666"/>
                  <a:gd name="T60" fmla="*/ 2147483647 w 1182"/>
                  <a:gd name="T61" fmla="*/ 2147483647 h 666"/>
                  <a:gd name="T62" fmla="*/ 2147483647 w 1182"/>
                  <a:gd name="T63" fmla="*/ 2147483647 h 666"/>
                  <a:gd name="T64" fmla="*/ 2147483647 w 1182"/>
                  <a:gd name="T65" fmla="*/ 2147483647 h 666"/>
                  <a:gd name="T66" fmla="*/ 2147483647 w 1182"/>
                  <a:gd name="T67" fmla="*/ 2147483647 h 666"/>
                  <a:gd name="T68" fmla="*/ 2147483647 w 1182"/>
                  <a:gd name="T69" fmla="*/ 2147483647 h 666"/>
                  <a:gd name="T70" fmla="*/ 2147483647 w 1182"/>
                  <a:gd name="T71" fmla="*/ 2147483647 h 666"/>
                  <a:gd name="T72" fmla="*/ 2147483647 w 1182"/>
                  <a:gd name="T73" fmla="*/ 2147483647 h 666"/>
                  <a:gd name="T74" fmla="*/ 2147483647 w 1182"/>
                  <a:gd name="T75" fmla="*/ 2147483647 h 666"/>
                  <a:gd name="T76" fmla="*/ 2147483647 w 1182"/>
                  <a:gd name="T77" fmla="*/ 2147483647 h 666"/>
                  <a:gd name="T78" fmla="*/ 2147483647 w 1182"/>
                  <a:gd name="T79" fmla="*/ 2147483647 h 666"/>
                  <a:gd name="T80" fmla="*/ 2147483647 w 1182"/>
                  <a:gd name="T81" fmla="*/ 2147483647 h 666"/>
                  <a:gd name="T82" fmla="*/ 2147483647 w 1182"/>
                  <a:gd name="T83" fmla="*/ 2147483647 h 666"/>
                  <a:gd name="T84" fmla="*/ 2147483647 w 1182"/>
                  <a:gd name="T85" fmla="*/ 2147483647 h 666"/>
                  <a:gd name="T86" fmla="*/ 2147483647 w 1182"/>
                  <a:gd name="T87" fmla="*/ 2147483647 h 666"/>
                  <a:gd name="T88" fmla="*/ 2147483647 w 1182"/>
                  <a:gd name="T89" fmla="*/ 2147483647 h 666"/>
                  <a:gd name="T90" fmla="*/ 2147483647 w 1182"/>
                  <a:gd name="T91" fmla="*/ 2147483647 h 666"/>
                  <a:gd name="T92" fmla="*/ 2147483647 w 1182"/>
                  <a:gd name="T93" fmla="*/ 2147483647 h 666"/>
                  <a:gd name="T94" fmla="*/ 2147483647 w 1182"/>
                  <a:gd name="T95" fmla="*/ 2147483647 h 666"/>
                  <a:gd name="T96" fmla="*/ 2147483647 w 1182"/>
                  <a:gd name="T97" fmla="*/ 2147483647 h 666"/>
                  <a:gd name="T98" fmla="*/ 2147483647 w 1182"/>
                  <a:gd name="T99" fmla="*/ 2147483647 h 666"/>
                  <a:gd name="T100" fmla="*/ 2147483647 w 1182"/>
                  <a:gd name="T101" fmla="*/ 2147483647 h 666"/>
                  <a:gd name="T102" fmla="*/ 2147483647 w 1182"/>
                  <a:gd name="T103" fmla="*/ 2147483647 h 666"/>
                  <a:gd name="T104" fmla="*/ 2147483647 w 1182"/>
                  <a:gd name="T105" fmla="*/ 2147483647 h 666"/>
                  <a:gd name="T106" fmla="*/ 2147483647 w 1182"/>
                  <a:gd name="T107" fmla="*/ 2147483647 h 666"/>
                  <a:gd name="T108" fmla="*/ 2147483647 w 1182"/>
                  <a:gd name="T109" fmla="*/ 2147483647 h 666"/>
                  <a:gd name="T110" fmla="*/ 2147483647 w 1182"/>
                  <a:gd name="T111" fmla="*/ 2147483647 h 666"/>
                  <a:gd name="T112" fmla="*/ 2147483647 w 1182"/>
                  <a:gd name="T113" fmla="*/ 2147483647 h 666"/>
                  <a:gd name="T114" fmla="*/ 2147483647 w 1182"/>
                  <a:gd name="T115" fmla="*/ 2147483647 h 66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182"/>
                  <a:gd name="T175" fmla="*/ 0 h 666"/>
                  <a:gd name="T176" fmla="*/ 1182 w 1182"/>
                  <a:gd name="T177" fmla="*/ 666 h 66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182" h="666">
                    <a:moveTo>
                      <a:pt x="1152" y="372"/>
                    </a:moveTo>
                    <a:lnTo>
                      <a:pt x="1146" y="360"/>
                    </a:lnTo>
                    <a:lnTo>
                      <a:pt x="1122" y="360"/>
                    </a:lnTo>
                    <a:lnTo>
                      <a:pt x="1116" y="342"/>
                    </a:lnTo>
                    <a:lnTo>
                      <a:pt x="1098" y="342"/>
                    </a:lnTo>
                    <a:lnTo>
                      <a:pt x="1080" y="318"/>
                    </a:lnTo>
                    <a:lnTo>
                      <a:pt x="1080" y="330"/>
                    </a:lnTo>
                    <a:lnTo>
                      <a:pt x="1068" y="330"/>
                    </a:lnTo>
                    <a:lnTo>
                      <a:pt x="1068" y="342"/>
                    </a:lnTo>
                    <a:lnTo>
                      <a:pt x="1032" y="342"/>
                    </a:lnTo>
                    <a:lnTo>
                      <a:pt x="1020" y="330"/>
                    </a:lnTo>
                    <a:lnTo>
                      <a:pt x="990" y="318"/>
                    </a:lnTo>
                    <a:lnTo>
                      <a:pt x="1038" y="270"/>
                    </a:lnTo>
                    <a:lnTo>
                      <a:pt x="1038" y="264"/>
                    </a:lnTo>
                    <a:lnTo>
                      <a:pt x="1032" y="264"/>
                    </a:lnTo>
                    <a:lnTo>
                      <a:pt x="1032" y="258"/>
                    </a:lnTo>
                    <a:lnTo>
                      <a:pt x="1002" y="276"/>
                    </a:lnTo>
                    <a:lnTo>
                      <a:pt x="978" y="276"/>
                    </a:lnTo>
                    <a:lnTo>
                      <a:pt x="966" y="300"/>
                    </a:lnTo>
                    <a:lnTo>
                      <a:pt x="960" y="300"/>
                    </a:lnTo>
                    <a:lnTo>
                      <a:pt x="954" y="306"/>
                    </a:lnTo>
                    <a:lnTo>
                      <a:pt x="942" y="306"/>
                    </a:lnTo>
                    <a:lnTo>
                      <a:pt x="930" y="312"/>
                    </a:lnTo>
                    <a:lnTo>
                      <a:pt x="918" y="324"/>
                    </a:lnTo>
                    <a:lnTo>
                      <a:pt x="918" y="342"/>
                    </a:lnTo>
                    <a:lnTo>
                      <a:pt x="912" y="342"/>
                    </a:lnTo>
                    <a:lnTo>
                      <a:pt x="906" y="348"/>
                    </a:lnTo>
                    <a:lnTo>
                      <a:pt x="894" y="354"/>
                    </a:lnTo>
                    <a:lnTo>
                      <a:pt x="882" y="366"/>
                    </a:lnTo>
                    <a:lnTo>
                      <a:pt x="882" y="378"/>
                    </a:lnTo>
                    <a:lnTo>
                      <a:pt x="888" y="384"/>
                    </a:lnTo>
                    <a:lnTo>
                      <a:pt x="888" y="396"/>
                    </a:lnTo>
                    <a:lnTo>
                      <a:pt x="882" y="390"/>
                    </a:lnTo>
                    <a:lnTo>
                      <a:pt x="870" y="390"/>
                    </a:lnTo>
                    <a:lnTo>
                      <a:pt x="858" y="384"/>
                    </a:lnTo>
                    <a:lnTo>
                      <a:pt x="852" y="384"/>
                    </a:lnTo>
                    <a:lnTo>
                      <a:pt x="852" y="372"/>
                    </a:lnTo>
                    <a:lnTo>
                      <a:pt x="858" y="366"/>
                    </a:lnTo>
                    <a:lnTo>
                      <a:pt x="858" y="348"/>
                    </a:lnTo>
                    <a:lnTo>
                      <a:pt x="840" y="342"/>
                    </a:lnTo>
                    <a:lnTo>
                      <a:pt x="762" y="342"/>
                    </a:lnTo>
                    <a:lnTo>
                      <a:pt x="732" y="282"/>
                    </a:lnTo>
                    <a:lnTo>
                      <a:pt x="726" y="276"/>
                    </a:lnTo>
                    <a:lnTo>
                      <a:pt x="714" y="276"/>
                    </a:lnTo>
                    <a:lnTo>
                      <a:pt x="708" y="282"/>
                    </a:lnTo>
                    <a:lnTo>
                      <a:pt x="702" y="282"/>
                    </a:lnTo>
                    <a:lnTo>
                      <a:pt x="696" y="276"/>
                    </a:lnTo>
                    <a:lnTo>
                      <a:pt x="696" y="234"/>
                    </a:lnTo>
                    <a:lnTo>
                      <a:pt x="690" y="216"/>
                    </a:lnTo>
                    <a:lnTo>
                      <a:pt x="690" y="204"/>
                    </a:lnTo>
                    <a:lnTo>
                      <a:pt x="660" y="204"/>
                    </a:lnTo>
                    <a:lnTo>
                      <a:pt x="654" y="192"/>
                    </a:lnTo>
                    <a:lnTo>
                      <a:pt x="642" y="186"/>
                    </a:lnTo>
                    <a:lnTo>
                      <a:pt x="636" y="168"/>
                    </a:lnTo>
                    <a:lnTo>
                      <a:pt x="618" y="150"/>
                    </a:lnTo>
                    <a:lnTo>
                      <a:pt x="612" y="138"/>
                    </a:lnTo>
                    <a:lnTo>
                      <a:pt x="600" y="138"/>
                    </a:lnTo>
                    <a:lnTo>
                      <a:pt x="576" y="150"/>
                    </a:lnTo>
                    <a:lnTo>
                      <a:pt x="570" y="156"/>
                    </a:lnTo>
                    <a:lnTo>
                      <a:pt x="552" y="156"/>
                    </a:lnTo>
                    <a:lnTo>
                      <a:pt x="534" y="150"/>
                    </a:lnTo>
                    <a:lnTo>
                      <a:pt x="474" y="150"/>
                    </a:lnTo>
                    <a:lnTo>
                      <a:pt x="456" y="156"/>
                    </a:lnTo>
                    <a:lnTo>
                      <a:pt x="420" y="156"/>
                    </a:lnTo>
                    <a:lnTo>
                      <a:pt x="414" y="162"/>
                    </a:lnTo>
                    <a:lnTo>
                      <a:pt x="408" y="162"/>
                    </a:lnTo>
                    <a:lnTo>
                      <a:pt x="330" y="90"/>
                    </a:lnTo>
                    <a:lnTo>
                      <a:pt x="264" y="54"/>
                    </a:lnTo>
                    <a:lnTo>
                      <a:pt x="270" y="66"/>
                    </a:lnTo>
                    <a:lnTo>
                      <a:pt x="270" y="90"/>
                    </a:lnTo>
                    <a:lnTo>
                      <a:pt x="264" y="102"/>
                    </a:lnTo>
                    <a:lnTo>
                      <a:pt x="258" y="108"/>
                    </a:lnTo>
                    <a:lnTo>
                      <a:pt x="240" y="108"/>
                    </a:lnTo>
                    <a:lnTo>
                      <a:pt x="228" y="102"/>
                    </a:lnTo>
                    <a:lnTo>
                      <a:pt x="222" y="96"/>
                    </a:lnTo>
                    <a:lnTo>
                      <a:pt x="222" y="78"/>
                    </a:lnTo>
                    <a:lnTo>
                      <a:pt x="210" y="54"/>
                    </a:lnTo>
                    <a:lnTo>
                      <a:pt x="216" y="36"/>
                    </a:lnTo>
                    <a:lnTo>
                      <a:pt x="162" y="12"/>
                    </a:lnTo>
                    <a:lnTo>
                      <a:pt x="156" y="30"/>
                    </a:lnTo>
                    <a:lnTo>
                      <a:pt x="168" y="36"/>
                    </a:lnTo>
                    <a:lnTo>
                      <a:pt x="174" y="48"/>
                    </a:lnTo>
                    <a:lnTo>
                      <a:pt x="174" y="72"/>
                    </a:lnTo>
                    <a:lnTo>
                      <a:pt x="168" y="78"/>
                    </a:lnTo>
                    <a:lnTo>
                      <a:pt x="156" y="84"/>
                    </a:lnTo>
                    <a:lnTo>
                      <a:pt x="150" y="84"/>
                    </a:lnTo>
                    <a:lnTo>
                      <a:pt x="144" y="78"/>
                    </a:lnTo>
                    <a:lnTo>
                      <a:pt x="144" y="60"/>
                    </a:lnTo>
                    <a:lnTo>
                      <a:pt x="132" y="48"/>
                    </a:lnTo>
                    <a:lnTo>
                      <a:pt x="132" y="42"/>
                    </a:lnTo>
                    <a:lnTo>
                      <a:pt x="144" y="30"/>
                    </a:lnTo>
                    <a:lnTo>
                      <a:pt x="150" y="6"/>
                    </a:lnTo>
                    <a:lnTo>
                      <a:pt x="144" y="0"/>
                    </a:lnTo>
                    <a:lnTo>
                      <a:pt x="0" y="42"/>
                    </a:lnTo>
                    <a:lnTo>
                      <a:pt x="48" y="324"/>
                    </a:lnTo>
                    <a:lnTo>
                      <a:pt x="60" y="324"/>
                    </a:lnTo>
                    <a:lnTo>
                      <a:pt x="72" y="336"/>
                    </a:lnTo>
                    <a:lnTo>
                      <a:pt x="138" y="336"/>
                    </a:lnTo>
                    <a:lnTo>
                      <a:pt x="132" y="324"/>
                    </a:lnTo>
                    <a:lnTo>
                      <a:pt x="120" y="318"/>
                    </a:lnTo>
                    <a:lnTo>
                      <a:pt x="114" y="300"/>
                    </a:lnTo>
                    <a:lnTo>
                      <a:pt x="114" y="288"/>
                    </a:lnTo>
                    <a:lnTo>
                      <a:pt x="132" y="270"/>
                    </a:lnTo>
                    <a:lnTo>
                      <a:pt x="144" y="264"/>
                    </a:lnTo>
                    <a:lnTo>
                      <a:pt x="156" y="264"/>
                    </a:lnTo>
                    <a:lnTo>
                      <a:pt x="162" y="258"/>
                    </a:lnTo>
                    <a:lnTo>
                      <a:pt x="168" y="258"/>
                    </a:lnTo>
                    <a:lnTo>
                      <a:pt x="168" y="246"/>
                    </a:lnTo>
                    <a:lnTo>
                      <a:pt x="174" y="240"/>
                    </a:lnTo>
                    <a:lnTo>
                      <a:pt x="180" y="240"/>
                    </a:lnTo>
                    <a:lnTo>
                      <a:pt x="186" y="246"/>
                    </a:lnTo>
                    <a:lnTo>
                      <a:pt x="198" y="246"/>
                    </a:lnTo>
                    <a:lnTo>
                      <a:pt x="204" y="252"/>
                    </a:lnTo>
                    <a:lnTo>
                      <a:pt x="174" y="222"/>
                    </a:lnTo>
                    <a:lnTo>
                      <a:pt x="204" y="228"/>
                    </a:lnTo>
                    <a:lnTo>
                      <a:pt x="210" y="216"/>
                    </a:lnTo>
                    <a:lnTo>
                      <a:pt x="228" y="240"/>
                    </a:lnTo>
                    <a:lnTo>
                      <a:pt x="252" y="240"/>
                    </a:lnTo>
                    <a:lnTo>
                      <a:pt x="252" y="252"/>
                    </a:lnTo>
                    <a:lnTo>
                      <a:pt x="264" y="258"/>
                    </a:lnTo>
                    <a:lnTo>
                      <a:pt x="300" y="258"/>
                    </a:lnTo>
                    <a:lnTo>
                      <a:pt x="306" y="264"/>
                    </a:lnTo>
                    <a:lnTo>
                      <a:pt x="312" y="276"/>
                    </a:lnTo>
                    <a:lnTo>
                      <a:pt x="312" y="288"/>
                    </a:lnTo>
                    <a:lnTo>
                      <a:pt x="324" y="294"/>
                    </a:lnTo>
                    <a:lnTo>
                      <a:pt x="312" y="306"/>
                    </a:lnTo>
                    <a:lnTo>
                      <a:pt x="312" y="318"/>
                    </a:lnTo>
                    <a:lnTo>
                      <a:pt x="330" y="336"/>
                    </a:lnTo>
                    <a:lnTo>
                      <a:pt x="360" y="336"/>
                    </a:lnTo>
                    <a:lnTo>
                      <a:pt x="414" y="342"/>
                    </a:lnTo>
                    <a:lnTo>
                      <a:pt x="414" y="336"/>
                    </a:lnTo>
                    <a:lnTo>
                      <a:pt x="450" y="354"/>
                    </a:lnTo>
                    <a:lnTo>
                      <a:pt x="468" y="384"/>
                    </a:lnTo>
                    <a:lnTo>
                      <a:pt x="486" y="402"/>
                    </a:lnTo>
                    <a:lnTo>
                      <a:pt x="486" y="408"/>
                    </a:lnTo>
                    <a:lnTo>
                      <a:pt x="492" y="414"/>
                    </a:lnTo>
                    <a:lnTo>
                      <a:pt x="510" y="450"/>
                    </a:lnTo>
                    <a:lnTo>
                      <a:pt x="522" y="462"/>
                    </a:lnTo>
                    <a:lnTo>
                      <a:pt x="534" y="468"/>
                    </a:lnTo>
                    <a:lnTo>
                      <a:pt x="552" y="468"/>
                    </a:lnTo>
                    <a:lnTo>
                      <a:pt x="564" y="474"/>
                    </a:lnTo>
                    <a:lnTo>
                      <a:pt x="570" y="474"/>
                    </a:lnTo>
                    <a:lnTo>
                      <a:pt x="582" y="486"/>
                    </a:lnTo>
                    <a:lnTo>
                      <a:pt x="588" y="498"/>
                    </a:lnTo>
                    <a:lnTo>
                      <a:pt x="594" y="504"/>
                    </a:lnTo>
                    <a:lnTo>
                      <a:pt x="624" y="522"/>
                    </a:lnTo>
                    <a:lnTo>
                      <a:pt x="648" y="522"/>
                    </a:lnTo>
                    <a:lnTo>
                      <a:pt x="666" y="534"/>
                    </a:lnTo>
                    <a:lnTo>
                      <a:pt x="690" y="546"/>
                    </a:lnTo>
                    <a:lnTo>
                      <a:pt x="696" y="552"/>
                    </a:lnTo>
                    <a:lnTo>
                      <a:pt x="708" y="558"/>
                    </a:lnTo>
                    <a:lnTo>
                      <a:pt x="720" y="570"/>
                    </a:lnTo>
                    <a:lnTo>
                      <a:pt x="732" y="570"/>
                    </a:lnTo>
                    <a:lnTo>
                      <a:pt x="744" y="582"/>
                    </a:lnTo>
                    <a:lnTo>
                      <a:pt x="750" y="582"/>
                    </a:lnTo>
                    <a:lnTo>
                      <a:pt x="774" y="576"/>
                    </a:lnTo>
                    <a:lnTo>
                      <a:pt x="822" y="606"/>
                    </a:lnTo>
                    <a:lnTo>
                      <a:pt x="816" y="612"/>
                    </a:lnTo>
                    <a:lnTo>
                      <a:pt x="816" y="630"/>
                    </a:lnTo>
                    <a:lnTo>
                      <a:pt x="828" y="642"/>
                    </a:lnTo>
                    <a:lnTo>
                      <a:pt x="828" y="654"/>
                    </a:lnTo>
                    <a:lnTo>
                      <a:pt x="840" y="654"/>
                    </a:lnTo>
                    <a:lnTo>
                      <a:pt x="852" y="642"/>
                    </a:lnTo>
                    <a:lnTo>
                      <a:pt x="870" y="666"/>
                    </a:lnTo>
                    <a:lnTo>
                      <a:pt x="882" y="660"/>
                    </a:lnTo>
                    <a:lnTo>
                      <a:pt x="894" y="660"/>
                    </a:lnTo>
                    <a:lnTo>
                      <a:pt x="900" y="666"/>
                    </a:lnTo>
                    <a:lnTo>
                      <a:pt x="906" y="666"/>
                    </a:lnTo>
                    <a:lnTo>
                      <a:pt x="900" y="666"/>
                    </a:lnTo>
                    <a:lnTo>
                      <a:pt x="900" y="642"/>
                    </a:lnTo>
                    <a:lnTo>
                      <a:pt x="906" y="636"/>
                    </a:lnTo>
                    <a:lnTo>
                      <a:pt x="912" y="624"/>
                    </a:lnTo>
                    <a:lnTo>
                      <a:pt x="924" y="618"/>
                    </a:lnTo>
                    <a:lnTo>
                      <a:pt x="930" y="606"/>
                    </a:lnTo>
                    <a:lnTo>
                      <a:pt x="930" y="588"/>
                    </a:lnTo>
                    <a:lnTo>
                      <a:pt x="918" y="576"/>
                    </a:lnTo>
                    <a:lnTo>
                      <a:pt x="906" y="570"/>
                    </a:lnTo>
                    <a:lnTo>
                      <a:pt x="900" y="564"/>
                    </a:lnTo>
                    <a:lnTo>
                      <a:pt x="900" y="546"/>
                    </a:lnTo>
                    <a:lnTo>
                      <a:pt x="906" y="540"/>
                    </a:lnTo>
                    <a:lnTo>
                      <a:pt x="906" y="534"/>
                    </a:lnTo>
                    <a:lnTo>
                      <a:pt x="894" y="522"/>
                    </a:lnTo>
                    <a:lnTo>
                      <a:pt x="882" y="522"/>
                    </a:lnTo>
                    <a:lnTo>
                      <a:pt x="876" y="516"/>
                    </a:lnTo>
                    <a:lnTo>
                      <a:pt x="870" y="516"/>
                    </a:lnTo>
                    <a:lnTo>
                      <a:pt x="858" y="504"/>
                    </a:lnTo>
                    <a:lnTo>
                      <a:pt x="840" y="504"/>
                    </a:lnTo>
                    <a:lnTo>
                      <a:pt x="840" y="486"/>
                    </a:lnTo>
                    <a:lnTo>
                      <a:pt x="846" y="480"/>
                    </a:lnTo>
                    <a:lnTo>
                      <a:pt x="894" y="480"/>
                    </a:lnTo>
                    <a:lnTo>
                      <a:pt x="918" y="468"/>
                    </a:lnTo>
                    <a:lnTo>
                      <a:pt x="918" y="456"/>
                    </a:lnTo>
                    <a:lnTo>
                      <a:pt x="912" y="456"/>
                    </a:lnTo>
                    <a:lnTo>
                      <a:pt x="930" y="444"/>
                    </a:lnTo>
                    <a:lnTo>
                      <a:pt x="906" y="420"/>
                    </a:lnTo>
                    <a:lnTo>
                      <a:pt x="948" y="420"/>
                    </a:lnTo>
                    <a:lnTo>
                      <a:pt x="948" y="414"/>
                    </a:lnTo>
                    <a:lnTo>
                      <a:pt x="936" y="402"/>
                    </a:lnTo>
                    <a:lnTo>
                      <a:pt x="936" y="390"/>
                    </a:lnTo>
                    <a:lnTo>
                      <a:pt x="942" y="384"/>
                    </a:lnTo>
                    <a:lnTo>
                      <a:pt x="942" y="372"/>
                    </a:lnTo>
                    <a:lnTo>
                      <a:pt x="954" y="372"/>
                    </a:lnTo>
                    <a:lnTo>
                      <a:pt x="972" y="390"/>
                    </a:lnTo>
                    <a:lnTo>
                      <a:pt x="978" y="390"/>
                    </a:lnTo>
                    <a:lnTo>
                      <a:pt x="984" y="378"/>
                    </a:lnTo>
                    <a:lnTo>
                      <a:pt x="996" y="372"/>
                    </a:lnTo>
                    <a:lnTo>
                      <a:pt x="1002" y="360"/>
                    </a:lnTo>
                    <a:lnTo>
                      <a:pt x="1020" y="360"/>
                    </a:lnTo>
                    <a:lnTo>
                      <a:pt x="1032" y="366"/>
                    </a:lnTo>
                    <a:lnTo>
                      <a:pt x="1038" y="372"/>
                    </a:lnTo>
                    <a:lnTo>
                      <a:pt x="1014" y="408"/>
                    </a:lnTo>
                    <a:lnTo>
                      <a:pt x="1026" y="408"/>
                    </a:lnTo>
                    <a:lnTo>
                      <a:pt x="1032" y="414"/>
                    </a:lnTo>
                    <a:lnTo>
                      <a:pt x="1044" y="414"/>
                    </a:lnTo>
                    <a:lnTo>
                      <a:pt x="1050" y="420"/>
                    </a:lnTo>
                    <a:lnTo>
                      <a:pt x="1056" y="420"/>
                    </a:lnTo>
                    <a:lnTo>
                      <a:pt x="1068" y="414"/>
                    </a:lnTo>
                    <a:lnTo>
                      <a:pt x="1086" y="414"/>
                    </a:lnTo>
                    <a:lnTo>
                      <a:pt x="1092" y="420"/>
                    </a:lnTo>
                    <a:lnTo>
                      <a:pt x="1098" y="420"/>
                    </a:lnTo>
                    <a:lnTo>
                      <a:pt x="1104" y="426"/>
                    </a:lnTo>
                    <a:lnTo>
                      <a:pt x="1110" y="426"/>
                    </a:lnTo>
                    <a:lnTo>
                      <a:pt x="1128" y="408"/>
                    </a:lnTo>
                    <a:lnTo>
                      <a:pt x="1146" y="402"/>
                    </a:lnTo>
                    <a:lnTo>
                      <a:pt x="1146" y="396"/>
                    </a:lnTo>
                    <a:lnTo>
                      <a:pt x="1158" y="396"/>
                    </a:lnTo>
                    <a:lnTo>
                      <a:pt x="1170" y="390"/>
                    </a:lnTo>
                    <a:lnTo>
                      <a:pt x="1182" y="378"/>
                    </a:lnTo>
                    <a:lnTo>
                      <a:pt x="1182" y="366"/>
                    </a:lnTo>
                    <a:lnTo>
                      <a:pt x="1170" y="366"/>
                    </a:lnTo>
                    <a:lnTo>
                      <a:pt x="1158" y="372"/>
                    </a:lnTo>
                    <a:lnTo>
                      <a:pt x="1152" y="37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555555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308" name="Venezuel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3864E407-6F51-4E33-A53C-D60C2BCDBE5E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244921" y="4080098"/>
                <a:ext cx="422816" cy="418053"/>
              </a:xfrm>
              <a:custGeom>
                <a:avLst/>
                <a:gdLst>
                  <a:gd name="T0" fmla="*/ 2147483647 w 954"/>
                  <a:gd name="T1" fmla="*/ 2147483647 h 930"/>
                  <a:gd name="T2" fmla="*/ 2147483647 w 954"/>
                  <a:gd name="T3" fmla="*/ 2147483647 h 930"/>
                  <a:gd name="T4" fmla="*/ 2147483647 w 954"/>
                  <a:gd name="T5" fmla="*/ 2147483647 h 930"/>
                  <a:gd name="T6" fmla="*/ 2147483647 w 954"/>
                  <a:gd name="T7" fmla="*/ 2147483647 h 930"/>
                  <a:gd name="T8" fmla="*/ 2147483647 w 954"/>
                  <a:gd name="T9" fmla="*/ 2147483647 h 930"/>
                  <a:gd name="T10" fmla="*/ 2147483647 w 954"/>
                  <a:gd name="T11" fmla="*/ 2147483647 h 930"/>
                  <a:gd name="T12" fmla="*/ 2147483647 w 954"/>
                  <a:gd name="T13" fmla="*/ 2147483647 h 930"/>
                  <a:gd name="T14" fmla="*/ 2147483647 w 954"/>
                  <a:gd name="T15" fmla="*/ 2147483647 h 930"/>
                  <a:gd name="T16" fmla="*/ 2147483647 w 954"/>
                  <a:gd name="T17" fmla="*/ 2147483647 h 930"/>
                  <a:gd name="T18" fmla="*/ 2147483647 w 954"/>
                  <a:gd name="T19" fmla="*/ 2147483647 h 930"/>
                  <a:gd name="T20" fmla="*/ 2147483647 w 954"/>
                  <a:gd name="T21" fmla="*/ 2147483647 h 930"/>
                  <a:gd name="T22" fmla="*/ 2147483647 w 954"/>
                  <a:gd name="T23" fmla="*/ 2147483647 h 930"/>
                  <a:gd name="T24" fmla="*/ 2147483647 w 954"/>
                  <a:gd name="T25" fmla="*/ 2147483647 h 930"/>
                  <a:gd name="T26" fmla="*/ 2147483647 w 954"/>
                  <a:gd name="T27" fmla="*/ 2147483647 h 930"/>
                  <a:gd name="T28" fmla="*/ 2147483647 w 954"/>
                  <a:gd name="T29" fmla="*/ 2147483647 h 930"/>
                  <a:gd name="T30" fmla="*/ 2147483647 w 954"/>
                  <a:gd name="T31" fmla="*/ 2147483647 h 930"/>
                  <a:gd name="T32" fmla="*/ 2147483647 w 954"/>
                  <a:gd name="T33" fmla="*/ 2147483647 h 930"/>
                  <a:gd name="T34" fmla="*/ 2147483647 w 954"/>
                  <a:gd name="T35" fmla="*/ 2147483647 h 930"/>
                  <a:gd name="T36" fmla="*/ 2147483647 w 954"/>
                  <a:gd name="T37" fmla="*/ 2147483647 h 930"/>
                  <a:gd name="T38" fmla="*/ 2147483647 w 954"/>
                  <a:gd name="T39" fmla="*/ 2147483647 h 930"/>
                  <a:gd name="T40" fmla="*/ 2147483647 w 954"/>
                  <a:gd name="T41" fmla="*/ 2147483647 h 930"/>
                  <a:gd name="T42" fmla="*/ 2147483647 w 954"/>
                  <a:gd name="T43" fmla="*/ 2147483647 h 930"/>
                  <a:gd name="T44" fmla="*/ 2147483647 w 954"/>
                  <a:gd name="T45" fmla="*/ 2147483647 h 930"/>
                  <a:gd name="T46" fmla="*/ 2147483647 w 954"/>
                  <a:gd name="T47" fmla="*/ 2147483647 h 930"/>
                  <a:gd name="T48" fmla="*/ 2147483647 w 954"/>
                  <a:gd name="T49" fmla="*/ 2147483647 h 930"/>
                  <a:gd name="T50" fmla="*/ 0 w 954"/>
                  <a:gd name="T51" fmla="*/ 2147483647 h 930"/>
                  <a:gd name="T52" fmla="*/ 2147483647 w 954"/>
                  <a:gd name="T53" fmla="*/ 2147483647 h 930"/>
                  <a:gd name="T54" fmla="*/ 2147483647 w 954"/>
                  <a:gd name="T55" fmla="*/ 2147483647 h 930"/>
                  <a:gd name="T56" fmla="*/ 2147483647 w 954"/>
                  <a:gd name="T57" fmla="*/ 2147483647 h 930"/>
                  <a:gd name="T58" fmla="*/ 2147483647 w 954"/>
                  <a:gd name="T59" fmla="*/ 2147483647 h 930"/>
                  <a:gd name="T60" fmla="*/ 2147483647 w 954"/>
                  <a:gd name="T61" fmla="*/ 2147483647 h 930"/>
                  <a:gd name="T62" fmla="*/ 2147483647 w 954"/>
                  <a:gd name="T63" fmla="*/ 2147483647 h 930"/>
                  <a:gd name="T64" fmla="*/ 2147483647 w 954"/>
                  <a:gd name="T65" fmla="*/ 2147483647 h 930"/>
                  <a:gd name="T66" fmla="*/ 2147483647 w 954"/>
                  <a:gd name="T67" fmla="*/ 2147483647 h 930"/>
                  <a:gd name="T68" fmla="*/ 2147483647 w 954"/>
                  <a:gd name="T69" fmla="*/ 2147483647 h 930"/>
                  <a:gd name="T70" fmla="*/ 2147483647 w 954"/>
                  <a:gd name="T71" fmla="*/ 2147483647 h 930"/>
                  <a:gd name="T72" fmla="*/ 2147483647 w 954"/>
                  <a:gd name="T73" fmla="*/ 2147483647 h 930"/>
                  <a:gd name="T74" fmla="*/ 2147483647 w 954"/>
                  <a:gd name="T75" fmla="*/ 2147483647 h 930"/>
                  <a:gd name="T76" fmla="*/ 2147483647 w 954"/>
                  <a:gd name="T77" fmla="*/ 2147483647 h 930"/>
                  <a:gd name="T78" fmla="*/ 2147483647 w 954"/>
                  <a:gd name="T79" fmla="*/ 2147483647 h 930"/>
                  <a:gd name="T80" fmla="*/ 2147483647 w 954"/>
                  <a:gd name="T81" fmla="*/ 2147483647 h 930"/>
                  <a:gd name="T82" fmla="*/ 2147483647 w 954"/>
                  <a:gd name="T83" fmla="*/ 2147483647 h 930"/>
                  <a:gd name="T84" fmla="*/ 2147483647 w 954"/>
                  <a:gd name="T85" fmla="*/ 2147483647 h 930"/>
                  <a:gd name="T86" fmla="*/ 2147483647 w 954"/>
                  <a:gd name="T87" fmla="*/ 2147483647 h 930"/>
                  <a:gd name="T88" fmla="*/ 2147483647 w 954"/>
                  <a:gd name="T89" fmla="*/ 2147483647 h 930"/>
                  <a:gd name="T90" fmla="*/ 2147483647 w 954"/>
                  <a:gd name="T91" fmla="*/ 2147483647 h 930"/>
                  <a:gd name="T92" fmla="*/ 2147483647 w 954"/>
                  <a:gd name="T93" fmla="*/ 2147483647 h 930"/>
                  <a:gd name="T94" fmla="*/ 2147483647 w 954"/>
                  <a:gd name="T95" fmla="*/ 2147483647 h 930"/>
                  <a:gd name="T96" fmla="*/ 2147483647 w 954"/>
                  <a:gd name="T97" fmla="*/ 2147483647 h 930"/>
                  <a:gd name="T98" fmla="*/ 2147483647 w 954"/>
                  <a:gd name="T99" fmla="*/ 2147483647 h 930"/>
                  <a:gd name="T100" fmla="*/ 2147483647 w 954"/>
                  <a:gd name="T101" fmla="*/ 2147483647 h 930"/>
                  <a:gd name="T102" fmla="*/ 2147483647 w 954"/>
                  <a:gd name="T103" fmla="*/ 2147483647 h 930"/>
                  <a:gd name="T104" fmla="*/ 2147483647 w 954"/>
                  <a:gd name="T105" fmla="*/ 2147483647 h 930"/>
                  <a:gd name="T106" fmla="*/ 2147483647 w 954"/>
                  <a:gd name="T107" fmla="*/ 2147483647 h 930"/>
                  <a:gd name="T108" fmla="*/ 2147483647 w 954"/>
                  <a:gd name="T109" fmla="*/ 2147483647 h 930"/>
                  <a:gd name="T110" fmla="*/ 2147483647 w 954"/>
                  <a:gd name="T111" fmla="*/ 2147483647 h 930"/>
                  <a:gd name="T112" fmla="*/ 2147483647 w 954"/>
                  <a:gd name="T113" fmla="*/ 2147483647 h 930"/>
                  <a:gd name="T114" fmla="*/ 2147483647 w 954"/>
                  <a:gd name="T115" fmla="*/ 2147483647 h 930"/>
                  <a:gd name="T116" fmla="*/ 2147483647 w 954"/>
                  <a:gd name="T117" fmla="*/ 2147483647 h 930"/>
                  <a:gd name="T118" fmla="*/ 2147483647 w 954"/>
                  <a:gd name="T119" fmla="*/ 2147483647 h 93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54"/>
                  <a:gd name="T181" fmla="*/ 0 h 930"/>
                  <a:gd name="T182" fmla="*/ 954 w 954"/>
                  <a:gd name="T183" fmla="*/ 930 h 93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54" h="930">
                    <a:moveTo>
                      <a:pt x="264" y="42"/>
                    </a:moveTo>
                    <a:lnTo>
                      <a:pt x="264" y="12"/>
                    </a:lnTo>
                    <a:lnTo>
                      <a:pt x="252" y="0"/>
                    </a:lnTo>
                    <a:lnTo>
                      <a:pt x="234" y="0"/>
                    </a:lnTo>
                    <a:lnTo>
                      <a:pt x="228" y="6"/>
                    </a:lnTo>
                    <a:lnTo>
                      <a:pt x="228" y="18"/>
                    </a:lnTo>
                    <a:lnTo>
                      <a:pt x="234" y="24"/>
                    </a:lnTo>
                    <a:lnTo>
                      <a:pt x="234" y="36"/>
                    </a:lnTo>
                    <a:lnTo>
                      <a:pt x="240" y="42"/>
                    </a:lnTo>
                    <a:lnTo>
                      <a:pt x="264" y="42"/>
                    </a:lnTo>
                    <a:close/>
                    <a:moveTo>
                      <a:pt x="936" y="276"/>
                    </a:moveTo>
                    <a:lnTo>
                      <a:pt x="930" y="276"/>
                    </a:lnTo>
                    <a:lnTo>
                      <a:pt x="924" y="282"/>
                    </a:lnTo>
                    <a:lnTo>
                      <a:pt x="912" y="288"/>
                    </a:lnTo>
                    <a:lnTo>
                      <a:pt x="906" y="294"/>
                    </a:lnTo>
                    <a:lnTo>
                      <a:pt x="900" y="288"/>
                    </a:lnTo>
                    <a:lnTo>
                      <a:pt x="888" y="288"/>
                    </a:lnTo>
                    <a:lnTo>
                      <a:pt x="882" y="282"/>
                    </a:lnTo>
                    <a:lnTo>
                      <a:pt x="876" y="282"/>
                    </a:lnTo>
                    <a:lnTo>
                      <a:pt x="852" y="306"/>
                    </a:lnTo>
                    <a:lnTo>
                      <a:pt x="822" y="282"/>
                    </a:lnTo>
                    <a:lnTo>
                      <a:pt x="846" y="282"/>
                    </a:lnTo>
                    <a:lnTo>
                      <a:pt x="858" y="276"/>
                    </a:lnTo>
                    <a:lnTo>
                      <a:pt x="864" y="276"/>
                    </a:lnTo>
                    <a:lnTo>
                      <a:pt x="870" y="264"/>
                    </a:lnTo>
                    <a:lnTo>
                      <a:pt x="870" y="246"/>
                    </a:lnTo>
                    <a:lnTo>
                      <a:pt x="882" y="234"/>
                    </a:lnTo>
                    <a:lnTo>
                      <a:pt x="888" y="222"/>
                    </a:lnTo>
                    <a:lnTo>
                      <a:pt x="876" y="210"/>
                    </a:lnTo>
                    <a:lnTo>
                      <a:pt x="846" y="210"/>
                    </a:lnTo>
                    <a:lnTo>
                      <a:pt x="846" y="204"/>
                    </a:lnTo>
                    <a:lnTo>
                      <a:pt x="840" y="198"/>
                    </a:lnTo>
                    <a:lnTo>
                      <a:pt x="840" y="192"/>
                    </a:lnTo>
                    <a:lnTo>
                      <a:pt x="834" y="186"/>
                    </a:lnTo>
                    <a:lnTo>
                      <a:pt x="828" y="186"/>
                    </a:lnTo>
                    <a:lnTo>
                      <a:pt x="822" y="192"/>
                    </a:lnTo>
                    <a:lnTo>
                      <a:pt x="822" y="210"/>
                    </a:lnTo>
                    <a:lnTo>
                      <a:pt x="816" y="198"/>
                    </a:lnTo>
                    <a:lnTo>
                      <a:pt x="816" y="180"/>
                    </a:lnTo>
                    <a:lnTo>
                      <a:pt x="792" y="180"/>
                    </a:lnTo>
                    <a:lnTo>
                      <a:pt x="786" y="210"/>
                    </a:lnTo>
                    <a:lnTo>
                      <a:pt x="780" y="204"/>
                    </a:lnTo>
                    <a:lnTo>
                      <a:pt x="774" y="192"/>
                    </a:lnTo>
                    <a:lnTo>
                      <a:pt x="774" y="186"/>
                    </a:lnTo>
                    <a:lnTo>
                      <a:pt x="768" y="180"/>
                    </a:lnTo>
                    <a:lnTo>
                      <a:pt x="768" y="156"/>
                    </a:lnTo>
                    <a:lnTo>
                      <a:pt x="738" y="168"/>
                    </a:lnTo>
                    <a:lnTo>
                      <a:pt x="744" y="162"/>
                    </a:lnTo>
                    <a:lnTo>
                      <a:pt x="756" y="156"/>
                    </a:lnTo>
                    <a:lnTo>
                      <a:pt x="762" y="156"/>
                    </a:lnTo>
                    <a:lnTo>
                      <a:pt x="762" y="144"/>
                    </a:lnTo>
                    <a:lnTo>
                      <a:pt x="750" y="138"/>
                    </a:lnTo>
                    <a:lnTo>
                      <a:pt x="744" y="138"/>
                    </a:lnTo>
                    <a:lnTo>
                      <a:pt x="744" y="132"/>
                    </a:lnTo>
                    <a:lnTo>
                      <a:pt x="750" y="132"/>
                    </a:lnTo>
                    <a:lnTo>
                      <a:pt x="762" y="126"/>
                    </a:lnTo>
                    <a:lnTo>
                      <a:pt x="774" y="126"/>
                    </a:lnTo>
                    <a:lnTo>
                      <a:pt x="792" y="120"/>
                    </a:lnTo>
                    <a:lnTo>
                      <a:pt x="804" y="120"/>
                    </a:lnTo>
                    <a:lnTo>
                      <a:pt x="810" y="114"/>
                    </a:lnTo>
                    <a:lnTo>
                      <a:pt x="726" y="114"/>
                    </a:lnTo>
                    <a:lnTo>
                      <a:pt x="690" y="120"/>
                    </a:lnTo>
                    <a:lnTo>
                      <a:pt x="678" y="120"/>
                    </a:lnTo>
                    <a:lnTo>
                      <a:pt x="690" y="132"/>
                    </a:lnTo>
                    <a:lnTo>
                      <a:pt x="678" y="132"/>
                    </a:lnTo>
                    <a:lnTo>
                      <a:pt x="666" y="138"/>
                    </a:lnTo>
                    <a:lnTo>
                      <a:pt x="654" y="138"/>
                    </a:lnTo>
                    <a:lnTo>
                      <a:pt x="642" y="144"/>
                    </a:lnTo>
                    <a:lnTo>
                      <a:pt x="636" y="144"/>
                    </a:lnTo>
                    <a:lnTo>
                      <a:pt x="624" y="150"/>
                    </a:lnTo>
                    <a:lnTo>
                      <a:pt x="606" y="168"/>
                    </a:lnTo>
                    <a:lnTo>
                      <a:pt x="594" y="174"/>
                    </a:lnTo>
                    <a:lnTo>
                      <a:pt x="576" y="174"/>
                    </a:lnTo>
                    <a:lnTo>
                      <a:pt x="564" y="162"/>
                    </a:lnTo>
                    <a:lnTo>
                      <a:pt x="546" y="156"/>
                    </a:lnTo>
                    <a:lnTo>
                      <a:pt x="534" y="144"/>
                    </a:lnTo>
                    <a:lnTo>
                      <a:pt x="522" y="138"/>
                    </a:lnTo>
                    <a:lnTo>
                      <a:pt x="510" y="126"/>
                    </a:lnTo>
                    <a:lnTo>
                      <a:pt x="492" y="126"/>
                    </a:lnTo>
                    <a:lnTo>
                      <a:pt x="450" y="132"/>
                    </a:lnTo>
                    <a:lnTo>
                      <a:pt x="372" y="132"/>
                    </a:lnTo>
                    <a:lnTo>
                      <a:pt x="360" y="120"/>
                    </a:lnTo>
                    <a:lnTo>
                      <a:pt x="354" y="108"/>
                    </a:lnTo>
                    <a:lnTo>
                      <a:pt x="354" y="84"/>
                    </a:lnTo>
                    <a:lnTo>
                      <a:pt x="348" y="72"/>
                    </a:lnTo>
                    <a:lnTo>
                      <a:pt x="336" y="60"/>
                    </a:lnTo>
                    <a:lnTo>
                      <a:pt x="324" y="54"/>
                    </a:lnTo>
                    <a:lnTo>
                      <a:pt x="276" y="54"/>
                    </a:lnTo>
                    <a:lnTo>
                      <a:pt x="240" y="60"/>
                    </a:lnTo>
                    <a:lnTo>
                      <a:pt x="222" y="72"/>
                    </a:lnTo>
                    <a:lnTo>
                      <a:pt x="210" y="78"/>
                    </a:lnTo>
                    <a:lnTo>
                      <a:pt x="204" y="78"/>
                    </a:lnTo>
                    <a:lnTo>
                      <a:pt x="180" y="90"/>
                    </a:lnTo>
                    <a:lnTo>
                      <a:pt x="162" y="96"/>
                    </a:lnTo>
                    <a:lnTo>
                      <a:pt x="144" y="108"/>
                    </a:lnTo>
                    <a:lnTo>
                      <a:pt x="138" y="120"/>
                    </a:lnTo>
                    <a:lnTo>
                      <a:pt x="138" y="144"/>
                    </a:lnTo>
                    <a:lnTo>
                      <a:pt x="150" y="168"/>
                    </a:lnTo>
                    <a:lnTo>
                      <a:pt x="156" y="186"/>
                    </a:lnTo>
                    <a:lnTo>
                      <a:pt x="162" y="198"/>
                    </a:lnTo>
                    <a:lnTo>
                      <a:pt x="156" y="210"/>
                    </a:lnTo>
                    <a:lnTo>
                      <a:pt x="150" y="228"/>
                    </a:lnTo>
                    <a:lnTo>
                      <a:pt x="138" y="234"/>
                    </a:lnTo>
                    <a:lnTo>
                      <a:pt x="132" y="246"/>
                    </a:lnTo>
                    <a:lnTo>
                      <a:pt x="126" y="252"/>
                    </a:lnTo>
                    <a:lnTo>
                      <a:pt x="120" y="252"/>
                    </a:lnTo>
                    <a:lnTo>
                      <a:pt x="126" y="222"/>
                    </a:lnTo>
                    <a:lnTo>
                      <a:pt x="114" y="222"/>
                    </a:lnTo>
                    <a:lnTo>
                      <a:pt x="108" y="216"/>
                    </a:lnTo>
                    <a:lnTo>
                      <a:pt x="96" y="210"/>
                    </a:lnTo>
                    <a:lnTo>
                      <a:pt x="90" y="204"/>
                    </a:lnTo>
                    <a:lnTo>
                      <a:pt x="84" y="192"/>
                    </a:lnTo>
                    <a:lnTo>
                      <a:pt x="96" y="168"/>
                    </a:lnTo>
                    <a:lnTo>
                      <a:pt x="108" y="156"/>
                    </a:lnTo>
                    <a:lnTo>
                      <a:pt x="120" y="132"/>
                    </a:lnTo>
                    <a:lnTo>
                      <a:pt x="120" y="78"/>
                    </a:lnTo>
                    <a:lnTo>
                      <a:pt x="114" y="66"/>
                    </a:lnTo>
                    <a:lnTo>
                      <a:pt x="114" y="54"/>
                    </a:lnTo>
                    <a:lnTo>
                      <a:pt x="108" y="48"/>
                    </a:lnTo>
                    <a:lnTo>
                      <a:pt x="108" y="54"/>
                    </a:lnTo>
                    <a:lnTo>
                      <a:pt x="102" y="66"/>
                    </a:lnTo>
                    <a:lnTo>
                      <a:pt x="90" y="78"/>
                    </a:lnTo>
                    <a:lnTo>
                      <a:pt x="72" y="84"/>
                    </a:lnTo>
                    <a:lnTo>
                      <a:pt x="48" y="108"/>
                    </a:lnTo>
                    <a:lnTo>
                      <a:pt x="36" y="144"/>
                    </a:lnTo>
                    <a:lnTo>
                      <a:pt x="36" y="162"/>
                    </a:lnTo>
                    <a:lnTo>
                      <a:pt x="30" y="168"/>
                    </a:lnTo>
                    <a:lnTo>
                      <a:pt x="30" y="192"/>
                    </a:lnTo>
                    <a:lnTo>
                      <a:pt x="6" y="216"/>
                    </a:lnTo>
                    <a:lnTo>
                      <a:pt x="0" y="228"/>
                    </a:lnTo>
                    <a:lnTo>
                      <a:pt x="0" y="240"/>
                    </a:lnTo>
                    <a:lnTo>
                      <a:pt x="6" y="246"/>
                    </a:lnTo>
                    <a:lnTo>
                      <a:pt x="6" y="240"/>
                    </a:lnTo>
                    <a:lnTo>
                      <a:pt x="18" y="228"/>
                    </a:lnTo>
                    <a:lnTo>
                      <a:pt x="24" y="228"/>
                    </a:lnTo>
                    <a:lnTo>
                      <a:pt x="36" y="240"/>
                    </a:lnTo>
                    <a:lnTo>
                      <a:pt x="42" y="252"/>
                    </a:lnTo>
                    <a:lnTo>
                      <a:pt x="42" y="288"/>
                    </a:lnTo>
                    <a:lnTo>
                      <a:pt x="48" y="294"/>
                    </a:lnTo>
                    <a:lnTo>
                      <a:pt x="60" y="300"/>
                    </a:lnTo>
                    <a:lnTo>
                      <a:pt x="66" y="306"/>
                    </a:lnTo>
                    <a:lnTo>
                      <a:pt x="66" y="318"/>
                    </a:lnTo>
                    <a:lnTo>
                      <a:pt x="54" y="342"/>
                    </a:lnTo>
                    <a:lnTo>
                      <a:pt x="54" y="384"/>
                    </a:lnTo>
                    <a:lnTo>
                      <a:pt x="66" y="384"/>
                    </a:lnTo>
                    <a:lnTo>
                      <a:pt x="66" y="396"/>
                    </a:lnTo>
                    <a:lnTo>
                      <a:pt x="72" y="408"/>
                    </a:lnTo>
                    <a:lnTo>
                      <a:pt x="78" y="414"/>
                    </a:lnTo>
                    <a:lnTo>
                      <a:pt x="102" y="414"/>
                    </a:lnTo>
                    <a:lnTo>
                      <a:pt x="108" y="408"/>
                    </a:lnTo>
                    <a:lnTo>
                      <a:pt x="120" y="408"/>
                    </a:lnTo>
                    <a:lnTo>
                      <a:pt x="132" y="414"/>
                    </a:lnTo>
                    <a:lnTo>
                      <a:pt x="138" y="414"/>
                    </a:lnTo>
                    <a:lnTo>
                      <a:pt x="150" y="420"/>
                    </a:lnTo>
                    <a:lnTo>
                      <a:pt x="162" y="420"/>
                    </a:lnTo>
                    <a:lnTo>
                      <a:pt x="168" y="414"/>
                    </a:lnTo>
                    <a:lnTo>
                      <a:pt x="168" y="408"/>
                    </a:lnTo>
                    <a:lnTo>
                      <a:pt x="180" y="408"/>
                    </a:lnTo>
                    <a:lnTo>
                      <a:pt x="186" y="414"/>
                    </a:lnTo>
                    <a:lnTo>
                      <a:pt x="198" y="420"/>
                    </a:lnTo>
                    <a:lnTo>
                      <a:pt x="222" y="420"/>
                    </a:lnTo>
                    <a:lnTo>
                      <a:pt x="222" y="426"/>
                    </a:lnTo>
                    <a:lnTo>
                      <a:pt x="228" y="432"/>
                    </a:lnTo>
                    <a:lnTo>
                      <a:pt x="234" y="444"/>
                    </a:lnTo>
                    <a:lnTo>
                      <a:pt x="240" y="462"/>
                    </a:lnTo>
                    <a:lnTo>
                      <a:pt x="264" y="486"/>
                    </a:lnTo>
                    <a:lnTo>
                      <a:pt x="288" y="486"/>
                    </a:lnTo>
                    <a:lnTo>
                      <a:pt x="288" y="480"/>
                    </a:lnTo>
                    <a:lnTo>
                      <a:pt x="306" y="480"/>
                    </a:lnTo>
                    <a:lnTo>
                      <a:pt x="312" y="486"/>
                    </a:lnTo>
                    <a:lnTo>
                      <a:pt x="336" y="486"/>
                    </a:lnTo>
                    <a:lnTo>
                      <a:pt x="342" y="480"/>
                    </a:lnTo>
                    <a:lnTo>
                      <a:pt x="366" y="486"/>
                    </a:lnTo>
                    <a:lnTo>
                      <a:pt x="372" y="480"/>
                    </a:lnTo>
                    <a:lnTo>
                      <a:pt x="384" y="474"/>
                    </a:lnTo>
                    <a:lnTo>
                      <a:pt x="402" y="474"/>
                    </a:lnTo>
                    <a:lnTo>
                      <a:pt x="408" y="480"/>
                    </a:lnTo>
                    <a:lnTo>
                      <a:pt x="408" y="492"/>
                    </a:lnTo>
                    <a:lnTo>
                      <a:pt x="390" y="510"/>
                    </a:lnTo>
                    <a:lnTo>
                      <a:pt x="390" y="534"/>
                    </a:lnTo>
                    <a:lnTo>
                      <a:pt x="384" y="540"/>
                    </a:lnTo>
                    <a:lnTo>
                      <a:pt x="378" y="540"/>
                    </a:lnTo>
                    <a:lnTo>
                      <a:pt x="366" y="552"/>
                    </a:lnTo>
                    <a:lnTo>
                      <a:pt x="366" y="576"/>
                    </a:lnTo>
                    <a:lnTo>
                      <a:pt x="372" y="588"/>
                    </a:lnTo>
                    <a:lnTo>
                      <a:pt x="372" y="618"/>
                    </a:lnTo>
                    <a:lnTo>
                      <a:pt x="366" y="630"/>
                    </a:lnTo>
                    <a:lnTo>
                      <a:pt x="366" y="642"/>
                    </a:lnTo>
                    <a:lnTo>
                      <a:pt x="372" y="648"/>
                    </a:lnTo>
                    <a:lnTo>
                      <a:pt x="384" y="648"/>
                    </a:lnTo>
                    <a:lnTo>
                      <a:pt x="384" y="672"/>
                    </a:lnTo>
                    <a:lnTo>
                      <a:pt x="390" y="684"/>
                    </a:lnTo>
                    <a:lnTo>
                      <a:pt x="402" y="690"/>
                    </a:lnTo>
                    <a:lnTo>
                      <a:pt x="408" y="702"/>
                    </a:lnTo>
                    <a:lnTo>
                      <a:pt x="408" y="708"/>
                    </a:lnTo>
                    <a:lnTo>
                      <a:pt x="402" y="720"/>
                    </a:lnTo>
                    <a:lnTo>
                      <a:pt x="372" y="750"/>
                    </a:lnTo>
                    <a:lnTo>
                      <a:pt x="366" y="750"/>
                    </a:lnTo>
                    <a:lnTo>
                      <a:pt x="390" y="762"/>
                    </a:lnTo>
                    <a:lnTo>
                      <a:pt x="402" y="774"/>
                    </a:lnTo>
                    <a:lnTo>
                      <a:pt x="414" y="774"/>
                    </a:lnTo>
                    <a:lnTo>
                      <a:pt x="414" y="798"/>
                    </a:lnTo>
                    <a:lnTo>
                      <a:pt x="420" y="804"/>
                    </a:lnTo>
                    <a:lnTo>
                      <a:pt x="420" y="822"/>
                    </a:lnTo>
                    <a:lnTo>
                      <a:pt x="426" y="828"/>
                    </a:lnTo>
                    <a:lnTo>
                      <a:pt x="426" y="846"/>
                    </a:lnTo>
                    <a:lnTo>
                      <a:pt x="432" y="858"/>
                    </a:lnTo>
                    <a:lnTo>
                      <a:pt x="432" y="876"/>
                    </a:lnTo>
                    <a:lnTo>
                      <a:pt x="444" y="888"/>
                    </a:lnTo>
                    <a:lnTo>
                      <a:pt x="450" y="900"/>
                    </a:lnTo>
                    <a:lnTo>
                      <a:pt x="450" y="906"/>
                    </a:lnTo>
                    <a:lnTo>
                      <a:pt x="462" y="918"/>
                    </a:lnTo>
                    <a:lnTo>
                      <a:pt x="468" y="918"/>
                    </a:lnTo>
                    <a:lnTo>
                      <a:pt x="480" y="924"/>
                    </a:lnTo>
                    <a:lnTo>
                      <a:pt x="486" y="924"/>
                    </a:lnTo>
                    <a:lnTo>
                      <a:pt x="498" y="918"/>
                    </a:lnTo>
                    <a:lnTo>
                      <a:pt x="504" y="912"/>
                    </a:lnTo>
                    <a:lnTo>
                      <a:pt x="516" y="906"/>
                    </a:lnTo>
                    <a:lnTo>
                      <a:pt x="522" y="900"/>
                    </a:lnTo>
                    <a:lnTo>
                      <a:pt x="528" y="906"/>
                    </a:lnTo>
                    <a:lnTo>
                      <a:pt x="528" y="930"/>
                    </a:lnTo>
                    <a:lnTo>
                      <a:pt x="534" y="930"/>
                    </a:lnTo>
                    <a:lnTo>
                      <a:pt x="546" y="918"/>
                    </a:lnTo>
                    <a:lnTo>
                      <a:pt x="558" y="894"/>
                    </a:lnTo>
                    <a:lnTo>
                      <a:pt x="570" y="882"/>
                    </a:lnTo>
                    <a:lnTo>
                      <a:pt x="588" y="882"/>
                    </a:lnTo>
                    <a:lnTo>
                      <a:pt x="594" y="876"/>
                    </a:lnTo>
                    <a:lnTo>
                      <a:pt x="630" y="858"/>
                    </a:lnTo>
                    <a:lnTo>
                      <a:pt x="636" y="846"/>
                    </a:lnTo>
                    <a:lnTo>
                      <a:pt x="636" y="816"/>
                    </a:lnTo>
                    <a:lnTo>
                      <a:pt x="678" y="816"/>
                    </a:lnTo>
                    <a:lnTo>
                      <a:pt x="684" y="810"/>
                    </a:lnTo>
                    <a:lnTo>
                      <a:pt x="690" y="798"/>
                    </a:lnTo>
                    <a:lnTo>
                      <a:pt x="690" y="792"/>
                    </a:lnTo>
                    <a:lnTo>
                      <a:pt x="684" y="786"/>
                    </a:lnTo>
                    <a:lnTo>
                      <a:pt x="636" y="780"/>
                    </a:lnTo>
                    <a:lnTo>
                      <a:pt x="636" y="750"/>
                    </a:lnTo>
                    <a:lnTo>
                      <a:pt x="630" y="738"/>
                    </a:lnTo>
                    <a:lnTo>
                      <a:pt x="618" y="726"/>
                    </a:lnTo>
                    <a:lnTo>
                      <a:pt x="624" y="720"/>
                    </a:lnTo>
                    <a:lnTo>
                      <a:pt x="624" y="690"/>
                    </a:lnTo>
                    <a:lnTo>
                      <a:pt x="618" y="684"/>
                    </a:lnTo>
                    <a:lnTo>
                      <a:pt x="606" y="678"/>
                    </a:lnTo>
                    <a:lnTo>
                      <a:pt x="588" y="660"/>
                    </a:lnTo>
                    <a:lnTo>
                      <a:pt x="588" y="630"/>
                    </a:lnTo>
                    <a:lnTo>
                      <a:pt x="594" y="636"/>
                    </a:lnTo>
                    <a:lnTo>
                      <a:pt x="594" y="642"/>
                    </a:lnTo>
                    <a:lnTo>
                      <a:pt x="636" y="642"/>
                    </a:lnTo>
                    <a:lnTo>
                      <a:pt x="642" y="648"/>
                    </a:lnTo>
                    <a:lnTo>
                      <a:pt x="642" y="666"/>
                    </a:lnTo>
                    <a:lnTo>
                      <a:pt x="654" y="666"/>
                    </a:lnTo>
                    <a:lnTo>
                      <a:pt x="666" y="660"/>
                    </a:lnTo>
                    <a:lnTo>
                      <a:pt x="678" y="666"/>
                    </a:lnTo>
                    <a:lnTo>
                      <a:pt x="684" y="660"/>
                    </a:lnTo>
                    <a:lnTo>
                      <a:pt x="696" y="660"/>
                    </a:lnTo>
                    <a:lnTo>
                      <a:pt x="702" y="666"/>
                    </a:lnTo>
                    <a:lnTo>
                      <a:pt x="708" y="678"/>
                    </a:lnTo>
                    <a:lnTo>
                      <a:pt x="720" y="690"/>
                    </a:lnTo>
                    <a:lnTo>
                      <a:pt x="732" y="696"/>
                    </a:lnTo>
                    <a:lnTo>
                      <a:pt x="738" y="690"/>
                    </a:lnTo>
                    <a:lnTo>
                      <a:pt x="738" y="672"/>
                    </a:lnTo>
                    <a:lnTo>
                      <a:pt x="744" y="660"/>
                    </a:lnTo>
                    <a:lnTo>
                      <a:pt x="744" y="648"/>
                    </a:lnTo>
                    <a:lnTo>
                      <a:pt x="750" y="642"/>
                    </a:lnTo>
                    <a:lnTo>
                      <a:pt x="768" y="642"/>
                    </a:lnTo>
                    <a:lnTo>
                      <a:pt x="774" y="648"/>
                    </a:lnTo>
                    <a:lnTo>
                      <a:pt x="792" y="648"/>
                    </a:lnTo>
                    <a:lnTo>
                      <a:pt x="804" y="642"/>
                    </a:lnTo>
                    <a:lnTo>
                      <a:pt x="828" y="618"/>
                    </a:lnTo>
                    <a:lnTo>
                      <a:pt x="840" y="612"/>
                    </a:lnTo>
                    <a:lnTo>
                      <a:pt x="864" y="612"/>
                    </a:lnTo>
                    <a:lnTo>
                      <a:pt x="864" y="600"/>
                    </a:lnTo>
                    <a:lnTo>
                      <a:pt x="876" y="600"/>
                    </a:lnTo>
                    <a:lnTo>
                      <a:pt x="882" y="594"/>
                    </a:lnTo>
                    <a:lnTo>
                      <a:pt x="882" y="558"/>
                    </a:lnTo>
                    <a:lnTo>
                      <a:pt x="846" y="522"/>
                    </a:lnTo>
                    <a:lnTo>
                      <a:pt x="840" y="510"/>
                    </a:lnTo>
                    <a:lnTo>
                      <a:pt x="834" y="504"/>
                    </a:lnTo>
                    <a:lnTo>
                      <a:pt x="834" y="492"/>
                    </a:lnTo>
                    <a:lnTo>
                      <a:pt x="846" y="486"/>
                    </a:lnTo>
                    <a:lnTo>
                      <a:pt x="852" y="486"/>
                    </a:lnTo>
                    <a:lnTo>
                      <a:pt x="864" y="480"/>
                    </a:lnTo>
                    <a:lnTo>
                      <a:pt x="864" y="462"/>
                    </a:lnTo>
                    <a:lnTo>
                      <a:pt x="846" y="444"/>
                    </a:lnTo>
                    <a:lnTo>
                      <a:pt x="846" y="438"/>
                    </a:lnTo>
                    <a:lnTo>
                      <a:pt x="876" y="438"/>
                    </a:lnTo>
                    <a:lnTo>
                      <a:pt x="888" y="432"/>
                    </a:lnTo>
                    <a:lnTo>
                      <a:pt x="900" y="432"/>
                    </a:lnTo>
                    <a:lnTo>
                      <a:pt x="912" y="426"/>
                    </a:lnTo>
                    <a:lnTo>
                      <a:pt x="918" y="420"/>
                    </a:lnTo>
                    <a:lnTo>
                      <a:pt x="918" y="402"/>
                    </a:lnTo>
                    <a:lnTo>
                      <a:pt x="894" y="402"/>
                    </a:lnTo>
                    <a:lnTo>
                      <a:pt x="894" y="360"/>
                    </a:lnTo>
                    <a:lnTo>
                      <a:pt x="906" y="348"/>
                    </a:lnTo>
                    <a:lnTo>
                      <a:pt x="918" y="348"/>
                    </a:lnTo>
                    <a:lnTo>
                      <a:pt x="924" y="342"/>
                    </a:lnTo>
                    <a:lnTo>
                      <a:pt x="930" y="342"/>
                    </a:lnTo>
                    <a:lnTo>
                      <a:pt x="936" y="336"/>
                    </a:lnTo>
                    <a:lnTo>
                      <a:pt x="954" y="300"/>
                    </a:lnTo>
                    <a:lnTo>
                      <a:pt x="948" y="294"/>
                    </a:lnTo>
                    <a:lnTo>
                      <a:pt x="942" y="282"/>
                    </a:lnTo>
                    <a:lnTo>
                      <a:pt x="936" y="27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555555">
                    <a:lumMod val="50000"/>
                    <a:alpha val="50000"/>
                  </a:srgb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309" name="Ugand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82D433C4-639D-49D3-819C-B766ECC85152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6482435" y="4370606"/>
                <a:ext cx="172970" cy="207256"/>
              </a:xfrm>
              <a:custGeom>
                <a:avLst/>
                <a:gdLst>
                  <a:gd name="T0" fmla="*/ 2147483647 w 390"/>
                  <a:gd name="T1" fmla="*/ 2147483647 h 462"/>
                  <a:gd name="T2" fmla="*/ 2147483647 w 390"/>
                  <a:gd name="T3" fmla="*/ 2147483647 h 462"/>
                  <a:gd name="T4" fmla="*/ 2147483647 w 390"/>
                  <a:gd name="T5" fmla="*/ 2147483647 h 462"/>
                  <a:gd name="T6" fmla="*/ 2147483647 w 390"/>
                  <a:gd name="T7" fmla="*/ 2147483647 h 462"/>
                  <a:gd name="T8" fmla="*/ 2147483647 w 390"/>
                  <a:gd name="T9" fmla="*/ 2147483647 h 462"/>
                  <a:gd name="T10" fmla="*/ 2147483647 w 390"/>
                  <a:gd name="T11" fmla="*/ 2147483647 h 462"/>
                  <a:gd name="T12" fmla="*/ 2147483647 w 390"/>
                  <a:gd name="T13" fmla="*/ 2147483647 h 462"/>
                  <a:gd name="T14" fmla="*/ 2147483647 w 390"/>
                  <a:gd name="T15" fmla="*/ 2147483647 h 462"/>
                  <a:gd name="T16" fmla="*/ 2147483647 w 390"/>
                  <a:gd name="T17" fmla="*/ 2147483647 h 462"/>
                  <a:gd name="T18" fmla="*/ 2147483647 w 390"/>
                  <a:gd name="T19" fmla="*/ 2147483647 h 462"/>
                  <a:gd name="T20" fmla="*/ 2147483647 w 390"/>
                  <a:gd name="T21" fmla="*/ 2147483647 h 462"/>
                  <a:gd name="T22" fmla="*/ 2147483647 w 390"/>
                  <a:gd name="T23" fmla="*/ 2147483647 h 462"/>
                  <a:gd name="T24" fmla="*/ 2147483647 w 390"/>
                  <a:gd name="T25" fmla="*/ 0 h 462"/>
                  <a:gd name="T26" fmla="*/ 2147483647 w 390"/>
                  <a:gd name="T27" fmla="*/ 2147483647 h 462"/>
                  <a:gd name="T28" fmla="*/ 2147483647 w 390"/>
                  <a:gd name="T29" fmla="*/ 2147483647 h 462"/>
                  <a:gd name="T30" fmla="*/ 2147483647 w 390"/>
                  <a:gd name="T31" fmla="*/ 2147483647 h 462"/>
                  <a:gd name="T32" fmla="*/ 2147483647 w 390"/>
                  <a:gd name="T33" fmla="*/ 2147483647 h 462"/>
                  <a:gd name="T34" fmla="*/ 2147483647 w 390"/>
                  <a:gd name="T35" fmla="*/ 2147483647 h 462"/>
                  <a:gd name="T36" fmla="*/ 2147483647 w 390"/>
                  <a:gd name="T37" fmla="*/ 2147483647 h 462"/>
                  <a:gd name="T38" fmla="*/ 2147483647 w 390"/>
                  <a:gd name="T39" fmla="*/ 2147483647 h 462"/>
                  <a:gd name="T40" fmla="*/ 2147483647 w 390"/>
                  <a:gd name="T41" fmla="*/ 2147483647 h 462"/>
                  <a:gd name="T42" fmla="*/ 2147483647 w 390"/>
                  <a:gd name="T43" fmla="*/ 2147483647 h 462"/>
                  <a:gd name="T44" fmla="*/ 2147483647 w 390"/>
                  <a:gd name="T45" fmla="*/ 2147483647 h 462"/>
                  <a:gd name="T46" fmla="*/ 2147483647 w 390"/>
                  <a:gd name="T47" fmla="*/ 2147483647 h 462"/>
                  <a:gd name="T48" fmla="*/ 2147483647 w 390"/>
                  <a:gd name="T49" fmla="*/ 2147483647 h 462"/>
                  <a:gd name="T50" fmla="*/ 2147483647 w 390"/>
                  <a:gd name="T51" fmla="*/ 2147483647 h 462"/>
                  <a:gd name="T52" fmla="*/ 2147483647 w 390"/>
                  <a:gd name="T53" fmla="*/ 2147483647 h 462"/>
                  <a:gd name="T54" fmla="*/ 2147483647 w 390"/>
                  <a:gd name="T55" fmla="*/ 2147483647 h 462"/>
                  <a:gd name="T56" fmla="*/ 2147483647 w 390"/>
                  <a:gd name="T57" fmla="*/ 2147483647 h 462"/>
                  <a:gd name="T58" fmla="*/ 2147483647 w 390"/>
                  <a:gd name="T59" fmla="*/ 2147483647 h 462"/>
                  <a:gd name="T60" fmla="*/ 2147483647 w 390"/>
                  <a:gd name="T61" fmla="*/ 2147483647 h 462"/>
                  <a:gd name="T62" fmla="*/ 2147483647 w 390"/>
                  <a:gd name="T63" fmla="*/ 2147483647 h 462"/>
                  <a:gd name="T64" fmla="*/ 2147483647 w 390"/>
                  <a:gd name="T65" fmla="*/ 2147483647 h 462"/>
                  <a:gd name="T66" fmla="*/ 2147483647 w 390"/>
                  <a:gd name="T67" fmla="*/ 2147483647 h 462"/>
                  <a:gd name="T68" fmla="*/ 2147483647 w 390"/>
                  <a:gd name="T69" fmla="*/ 2147483647 h 462"/>
                  <a:gd name="T70" fmla="*/ 2147483647 w 390"/>
                  <a:gd name="T71" fmla="*/ 2147483647 h 462"/>
                  <a:gd name="T72" fmla="*/ 2147483647 w 390"/>
                  <a:gd name="T73" fmla="*/ 2147483647 h 462"/>
                  <a:gd name="T74" fmla="*/ 2147483647 w 390"/>
                  <a:gd name="T75" fmla="*/ 2147483647 h 462"/>
                  <a:gd name="T76" fmla="*/ 2147483647 w 390"/>
                  <a:gd name="T77" fmla="*/ 2147483647 h 462"/>
                  <a:gd name="T78" fmla="*/ 2147483647 w 390"/>
                  <a:gd name="T79" fmla="*/ 2147483647 h 462"/>
                  <a:gd name="T80" fmla="*/ 2147483647 w 390"/>
                  <a:gd name="T81" fmla="*/ 2147483647 h 462"/>
                  <a:gd name="T82" fmla="*/ 2147483647 w 390"/>
                  <a:gd name="T83" fmla="*/ 2147483647 h 462"/>
                  <a:gd name="T84" fmla="*/ 2147483647 w 390"/>
                  <a:gd name="T85" fmla="*/ 2147483647 h 462"/>
                  <a:gd name="T86" fmla="*/ 2147483647 w 390"/>
                  <a:gd name="T87" fmla="*/ 2147483647 h 462"/>
                  <a:gd name="T88" fmla="*/ 2147483647 w 390"/>
                  <a:gd name="T89" fmla="*/ 2147483647 h 462"/>
                  <a:gd name="T90" fmla="*/ 2147483647 w 390"/>
                  <a:gd name="T91" fmla="*/ 2147483647 h 462"/>
                  <a:gd name="T92" fmla="*/ 2147483647 w 390"/>
                  <a:gd name="T93" fmla="*/ 2147483647 h 462"/>
                  <a:gd name="T94" fmla="*/ 2147483647 w 390"/>
                  <a:gd name="T95" fmla="*/ 2147483647 h 462"/>
                  <a:gd name="T96" fmla="*/ 2147483647 w 390"/>
                  <a:gd name="T97" fmla="*/ 2147483647 h 462"/>
                  <a:gd name="T98" fmla="*/ 2147483647 w 390"/>
                  <a:gd name="T99" fmla="*/ 2147483647 h 462"/>
                  <a:gd name="T100" fmla="*/ 2147483647 w 390"/>
                  <a:gd name="T101" fmla="*/ 2147483647 h 462"/>
                  <a:gd name="T102" fmla="*/ 2147483647 w 390"/>
                  <a:gd name="T103" fmla="*/ 2147483647 h 462"/>
                  <a:gd name="T104" fmla="*/ 2147483647 w 390"/>
                  <a:gd name="T105" fmla="*/ 2147483647 h 462"/>
                  <a:gd name="T106" fmla="*/ 2147483647 w 390"/>
                  <a:gd name="T107" fmla="*/ 2147483647 h 4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90"/>
                  <a:gd name="T163" fmla="*/ 0 h 462"/>
                  <a:gd name="T164" fmla="*/ 390 w 390"/>
                  <a:gd name="T165" fmla="*/ 462 h 4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90" h="462">
                    <a:moveTo>
                      <a:pt x="306" y="426"/>
                    </a:moveTo>
                    <a:lnTo>
                      <a:pt x="318" y="426"/>
                    </a:lnTo>
                    <a:lnTo>
                      <a:pt x="318" y="420"/>
                    </a:lnTo>
                    <a:lnTo>
                      <a:pt x="306" y="420"/>
                    </a:lnTo>
                    <a:lnTo>
                      <a:pt x="306" y="426"/>
                    </a:lnTo>
                    <a:close/>
                    <a:moveTo>
                      <a:pt x="390" y="192"/>
                    </a:moveTo>
                    <a:lnTo>
                      <a:pt x="384" y="180"/>
                    </a:lnTo>
                    <a:lnTo>
                      <a:pt x="378" y="174"/>
                    </a:lnTo>
                    <a:lnTo>
                      <a:pt x="366" y="150"/>
                    </a:lnTo>
                    <a:lnTo>
                      <a:pt x="366" y="144"/>
                    </a:lnTo>
                    <a:lnTo>
                      <a:pt x="372" y="138"/>
                    </a:lnTo>
                    <a:lnTo>
                      <a:pt x="378" y="138"/>
                    </a:lnTo>
                    <a:lnTo>
                      <a:pt x="384" y="132"/>
                    </a:lnTo>
                    <a:lnTo>
                      <a:pt x="348" y="90"/>
                    </a:lnTo>
                    <a:lnTo>
                      <a:pt x="354" y="84"/>
                    </a:lnTo>
                    <a:lnTo>
                      <a:pt x="336" y="66"/>
                    </a:lnTo>
                    <a:lnTo>
                      <a:pt x="336" y="60"/>
                    </a:lnTo>
                    <a:lnTo>
                      <a:pt x="342" y="54"/>
                    </a:lnTo>
                    <a:lnTo>
                      <a:pt x="342" y="42"/>
                    </a:lnTo>
                    <a:lnTo>
                      <a:pt x="336" y="42"/>
                    </a:lnTo>
                    <a:lnTo>
                      <a:pt x="336" y="48"/>
                    </a:lnTo>
                    <a:lnTo>
                      <a:pt x="330" y="42"/>
                    </a:lnTo>
                    <a:lnTo>
                      <a:pt x="324" y="42"/>
                    </a:lnTo>
                    <a:lnTo>
                      <a:pt x="324" y="18"/>
                    </a:lnTo>
                    <a:lnTo>
                      <a:pt x="318" y="6"/>
                    </a:lnTo>
                    <a:lnTo>
                      <a:pt x="312" y="0"/>
                    </a:lnTo>
                    <a:lnTo>
                      <a:pt x="300" y="0"/>
                    </a:lnTo>
                    <a:lnTo>
                      <a:pt x="300" y="6"/>
                    </a:lnTo>
                    <a:lnTo>
                      <a:pt x="294" y="12"/>
                    </a:lnTo>
                    <a:lnTo>
                      <a:pt x="294" y="18"/>
                    </a:lnTo>
                    <a:lnTo>
                      <a:pt x="276" y="36"/>
                    </a:lnTo>
                    <a:lnTo>
                      <a:pt x="252" y="36"/>
                    </a:lnTo>
                    <a:lnTo>
                      <a:pt x="246" y="30"/>
                    </a:lnTo>
                    <a:lnTo>
                      <a:pt x="246" y="24"/>
                    </a:lnTo>
                    <a:lnTo>
                      <a:pt x="234" y="24"/>
                    </a:lnTo>
                    <a:lnTo>
                      <a:pt x="222" y="36"/>
                    </a:lnTo>
                    <a:lnTo>
                      <a:pt x="198" y="36"/>
                    </a:lnTo>
                    <a:lnTo>
                      <a:pt x="180" y="60"/>
                    </a:lnTo>
                    <a:lnTo>
                      <a:pt x="156" y="30"/>
                    </a:lnTo>
                    <a:lnTo>
                      <a:pt x="150" y="30"/>
                    </a:lnTo>
                    <a:lnTo>
                      <a:pt x="144" y="36"/>
                    </a:lnTo>
                    <a:lnTo>
                      <a:pt x="144" y="42"/>
                    </a:lnTo>
                    <a:lnTo>
                      <a:pt x="132" y="42"/>
                    </a:lnTo>
                    <a:lnTo>
                      <a:pt x="120" y="36"/>
                    </a:lnTo>
                    <a:lnTo>
                      <a:pt x="114" y="30"/>
                    </a:lnTo>
                    <a:lnTo>
                      <a:pt x="102" y="30"/>
                    </a:lnTo>
                    <a:lnTo>
                      <a:pt x="84" y="48"/>
                    </a:lnTo>
                    <a:lnTo>
                      <a:pt x="90" y="72"/>
                    </a:lnTo>
                    <a:lnTo>
                      <a:pt x="72" y="90"/>
                    </a:lnTo>
                    <a:lnTo>
                      <a:pt x="84" y="96"/>
                    </a:lnTo>
                    <a:lnTo>
                      <a:pt x="90" y="102"/>
                    </a:lnTo>
                    <a:lnTo>
                      <a:pt x="90" y="108"/>
                    </a:lnTo>
                    <a:lnTo>
                      <a:pt x="84" y="114"/>
                    </a:lnTo>
                    <a:lnTo>
                      <a:pt x="78" y="126"/>
                    </a:lnTo>
                    <a:lnTo>
                      <a:pt x="78" y="138"/>
                    </a:lnTo>
                    <a:lnTo>
                      <a:pt x="84" y="144"/>
                    </a:lnTo>
                    <a:lnTo>
                      <a:pt x="96" y="144"/>
                    </a:lnTo>
                    <a:lnTo>
                      <a:pt x="108" y="150"/>
                    </a:lnTo>
                    <a:lnTo>
                      <a:pt x="114" y="156"/>
                    </a:lnTo>
                    <a:lnTo>
                      <a:pt x="114" y="168"/>
                    </a:lnTo>
                    <a:lnTo>
                      <a:pt x="108" y="180"/>
                    </a:lnTo>
                    <a:lnTo>
                      <a:pt x="96" y="192"/>
                    </a:lnTo>
                    <a:lnTo>
                      <a:pt x="84" y="216"/>
                    </a:lnTo>
                    <a:lnTo>
                      <a:pt x="72" y="222"/>
                    </a:lnTo>
                    <a:lnTo>
                      <a:pt x="66" y="234"/>
                    </a:lnTo>
                    <a:lnTo>
                      <a:pt x="42" y="246"/>
                    </a:lnTo>
                    <a:lnTo>
                      <a:pt x="42" y="258"/>
                    </a:lnTo>
                    <a:lnTo>
                      <a:pt x="24" y="270"/>
                    </a:lnTo>
                    <a:lnTo>
                      <a:pt x="6" y="342"/>
                    </a:lnTo>
                    <a:lnTo>
                      <a:pt x="6" y="372"/>
                    </a:lnTo>
                    <a:lnTo>
                      <a:pt x="0" y="450"/>
                    </a:lnTo>
                    <a:lnTo>
                      <a:pt x="12" y="450"/>
                    </a:lnTo>
                    <a:lnTo>
                      <a:pt x="24" y="462"/>
                    </a:lnTo>
                    <a:lnTo>
                      <a:pt x="30" y="462"/>
                    </a:lnTo>
                    <a:lnTo>
                      <a:pt x="42" y="438"/>
                    </a:lnTo>
                    <a:lnTo>
                      <a:pt x="48" y="432"/>
                    </a:lnTo>
                    <a:lnTo>
                      <a:pt x="48" y="426"/>
                    </a:lnTo>
                    <a:lnTo>
                      <a:pt x="72" y="420"/>
                    </a:lnTo>
                    <a:lnTo>
                      <a:pt x="162" y="426"/>
                    </a:lnTo>
                    <a:lnTo>
                      <a:pt x="162" y="414"/>
                    </a:lnTo>
                    <a:lnTo>
                      <a:pt x="156" y="408"/>
                    </a:lnTo>
                    <a:lnTo>
                      <a:pt x="150" y="396"/>
                    </a:lnTo>
                    <a:lnTo>
                      <a:pt x="162" y="372"/>
                    </a:lnTo>
                    <a:lnTo>
                      <a:pt x="168" y="366"/>
                    </a:lnTo>
                    <a:lnTo>
                      <a:pt x="168" y="342"/>
                    </a:lnTo>
                    <a:lnTo>
                      <a:pt x="174" y="336"/>
                    </a:lnTo>
                    <a:lnTo>
                      <a:pt x="186" y="330"/>
                    </a:lnTo>
                    <a:lnTo>
                      <a:pt x="204" y="324"/>
                    </a:lnTo>
                    <a:lnTo>
                      <a:pt x="240" y="324"/>
                    </a:lnTo>
                    <a:lnTo>
                      <a:pt x="252" y="312"/>
                    </a:lnTo>
                    <a:lnTo>
                      <a:pt x="258" y="300"/>
                    </a:lnTo>
                    <a:lnTo>
                      <a:pt x="264" y="300"/>
                    </a:lnTo>
                    <a:lnTo>
                      <a:pt x="264" y="306"/>
                    </a:lnTo>
                    <a:lnTo>
                      <a:pt x="270" y="312"/>
                    </a:lnTo>
                    <a:lnTo>
                      <a:pt x="270" y="330"/>
                    </a:lnTo>
                    <a:lnTo>
                      <a:pt x="276" y="324"/>
                    </a:lnTo>
                    <a:lnTo>
                      <a:pt x="312" y="324"/>
                    </a:lnTo>
                    <a:lnTo>
                      <a:pt x="312" y="330"/>
                    </a:lnTo>
                    <a:lnTo>
                      <a:pt x="312" y="318"/>
                    </a:lnTo>
                    <a:lnTo>
                      <a:pt x="318" y="306"/>
                    </a:lnTo>
                    <a:lnTo>
                      <a:pt x="324" y="300"/>
                    </a:lnTo>
                    <a:lnTo>
                      <a:pt x="330" y="282"/>
                    </a:lnTo>
                    <a:lnTo>
                      <a:pt x="348" y="270"/>
                    </a:lnTo>
                    <a:lnTo>
                      <a:pt x="348" y="246"/>
                    </a:lnTo>
                    <a:lnTo>
                      <a:pt x="354" y="240"/>
                    </a:lnTo>
                    <a:lnTo>
                      <a:pt x="372" y="240"/>
                    </a:lnTo>
                    <a:lnTo>
                      <a:pt x="378" y="216"/>
                    </a:lnTo>
                    <a:lnTo>
                      <a:pt x="390" y="204"/>
                    </a:lnTo>
                    <a:lnTo>
                      <a:pt x="390" y="19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555555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310" name="Turkmenistan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808EE1BC-FA85-47CA-B05D-CF55C7F08F6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85211" y="2974739"/>
                <a:ext cx="447276" cy="271026"/>
              </a:xfrm>
              <a:custGeom>
                <a:avLst/>
                <a:gdLst>
                  <a:gd name="T0" fmla="*/ 2147483647 w 1008"/>
                  <a:gd name="T1" fmla="*/ 2147483647 h 606"/>
                  <a:gd name="T2" fmla="*/ 2147483647 w 1008"/>
                  <a:gd name="T3" fmla="*/ 2147483647 h 606"/>
                  <a:gd name="T4" fmla="*/ 2147483647 w 1008"/>
                  <a:gd name="T5" fmla="*/ 2147483647 h 606"/>
                  <a:gd name="T6" fmla="*/ 2147483647 w 1008"/>
                  <a:gd name="T7" fmla="*/ 2147483647 h 606"/>
                  <a:gd name="T8" fmla="*/ 2147483647 w 1008"/>
                  <a:gd name="T9" fmla="*/ 2147483647 h 606"/>
                  <a:gd name="T10" fmla="*/ 2147483647 w 1008"/>
                  <a:gd name="T11" fmla="*/ 2147483647 h 606"/>
                  <a:gd name="T12" fmla="*/ 2147483647 w 1008"/>
                  <a:gd name="T13" fmla="*/ 2147483647 h 606"/>
                  <a:gd name="T14" fmla="*/ 2147483647 w 1008"/>
                  <a:gd name="T15" fmla="*/ 2147483647 h 606"/>
                  <a:gd name="T16" fmla="*/ 2147483647 w 1008"/>
                  <a:gd name="T17" fmla="*/ 2147483647 h 606"/>
                  <a:gd name="T18" fmla="*/ 2147483647 w 1008"/>
                  <a:gd name="T19" fmla="*/ 2147483647 h 606"/>
                  <a:gd name="T20" fmla="*/ 2147483647 w 1008"/>
                  <a:gd name="T21" fmla="*/ 2147483647 h 606"/>
                  <a:gd name="T22" fmla="*/ 2147483647 w 1008"/>
                  <a:gd name="T23" fmla="*/ 2147483647 h 606"/>
                  <a:gd name="T24" fmla="*/ 2147483647 w 1008"/>
                  <a:gd name="T25" fmla="*/ 2147483647 h 606"/>
                  <a:gd name="T26" fmla="*/ 2147483647 w 1008"/>
                  <a:gd name="T27" fmla="*/ 2147483647 h 606"/>
                  <a:gd name="T28" fmla="*/ 2147483647 w 1008"/>
                  <a:gd name="T29" fmla="*/ 2147483647 h 606"/>
                  <a:gd name="T30" fmla="*/ 2147483647 w 1008"/>
                  <a:gd name="T31" fmla="*/ 2147483647 h 606"/>
                  <a:gd name="T32" fmla="*/ 2147483647 w 1008"/>
                  <a:gd name="T33" fmla="*/ 2147483647 h 606"/>
                  <a:gd name="T34" fmla="*/ 2147483647 w 1008"/>
                  <a:gd name="T35" fmla="*/ 2147483647 h 606"/>
                  <a:gd name="T36" fmla="*/ 2147483647 w 1008"/>
                  <a:gd name="T37" fmla="*/ 2147483647 h 606"/>
                  <a:gd name="T38" fmla="*/ 2147483647 w 1008"/>
                  <a:gd name="T39" fmla="*/ 2147483647 h 606"/>
                  <a:gd name="T40" fmla="*/ 2147483647 w 1008"/>
                  <a:gd name="T41" fmla="*/ 2147483647 h 606"/>
                  <a:gd name="T42" fmla="*/ 2147483647 w 1008"/>
                  <a:gd name="T43" fmla="*/ 2147483647 h 606"/>
                  <a:gd name="T44" fmla="*/ 2147483647 w 1008"/>
                  <a:gd name="T45" fmla="*/ 2147483647 h 606"/>
                  <a:gd name="T46" fmla="*/ 2147483647 w 1008"/>
                  <a:gd name="T47" fmla="*/ 2147483647 h 606"/>
                  <a:gd name="T48" fmla="*/ 2147483647 w 1008"/>
                  <a:gd name="T49" fmla="*/ 2147483647 h 606"/>
                  <a:gd name="T50" fmla="*/ 2147483647 w 1008"/>
                  <a:gd name="T51" fmla="*/ 2147483647 h 606"/>
                  <a:gd name="T52" fmla="*/ 2147483647 w 1008"/>
                  <a:gd name="T53" fmla="*/ 2147483647 h 606"/>
                  <a:gd name="T54" fmla="*/ 2147483647 w 1008"/>
                  <a:gd name="T55" fmla="*/ 2147483647 h 606"/>
                  <a:gd name="T56" fmla="*/ 2147483647 w 1008"/>
                  <a:gd name="T57" fmla="*/ 2147483647 h 606"/>
                  <a:gd name="T58" fmla="*/ 2147483647 w 1008"/>
                  <a:gd name="T59" fmla="*/ 2147483647 h 606"/>
                  <a:gd name="T60" fmla="*/ 2147483647 w 1008"/>
                  <a:gd name="T61" fmla="*/ 2147483647 h 606"/>
                  <a:gd name="T62" fmla="*/ 2147483647 w 1008"/>
                  <a:gd name="T63" fmla="*/ 2147483647 h 606"/>
                  <a:gd name="T64" fmla="*/ 2147483647 w 1008"/>
                  <a:gd name="T65" fmla="*/ 2147483647 h 606"/>
                  <a:gd name="T66" fmla="*/ 2147483647 w 1008"/>
                  <a:gd name="T67" fmla="*/ 2147483647 h 606"/>
                  <a:gd name="T68" fmla="*/ 2147483647 w 1008"/>
                  <a:gd name="T69" fmla="*/ 2147483647 h 606"/>
                  <a:gd name="T70" fmla="*/ 2147483647 w 1008"/>
                  <a:gd name="T71" fmla="*/ 2147483647 h 606"/>
                  <a:gd name="T72" fmla="*/ 2147483647 w 1008"/>
                  <a:gd name="T73" fmla="*/ 2147483647 h 606"/>
                  <a:gd name="T74" fmla="*/ 2147483647 w 1008"/>
                  <a:gd name="T75" fmla="*/ 2147483647 h 606"/>
                  <a:gd name="T76" fmla="*/ 2147483647 w 1008"/>
                  <a:gd name="T77" fmla="*/ 2147483647 h 606"/>
                  <a:gd name="T78" fmla="*/ 2147483647 w 1008"/>
                  <a:gd name="T79" fmla="*/ 2147483647 h 606"/>
                  <a:gd name="T80" fmla="*/ 2147483647 w 1008"/>
                  <a:gd name="T81" fmla="*/ 2147483647 h 606"/>
                  <a:gd name="T82" fmla="*/ 2147483647 w 1008"/>
                  <a:gd name="T83" fmla="*/ 2147483647 h 606"/>
                  <a:gd name="T84" fmla="*/ 2147483647 w 1008"/>
                  <a:gd name="T85" fmla="*/ 2147483647 h 606"/>
                  <a:gd name="T86" fmla="*/ 2147483647 w 1008"/>
                  <a:gd name="T87" fmla="*/ 2147483647 h 606"/>
                  <a:gd name="T88" fmla="*/ 2147483647 w 1008"/>
                  <a:gd name="T89" fmla="*/ 2147483647 h 606"/>
                  <a:gd name="T90" fmla="*/ 2147483647 w 1008"/>
                  <a:gd name="T91" fmla="*/ 2147483647 h 606"/>
                  <a:gd name="T92" fmla="*/ 2147483647 w 1008"/>
                  <a:gd name="T93" fmla="*/ 2147483647 h 606"/>
                  <a:gd name="T94" fmla="*/ 2147483647 w 1008"/>
                  <a:gd name="T95" fmla="*/ 2147483647 h 606"/>
                  <a:gd name="T96" fmla="*/ 2147483647 w 1008"/>
                  <a:gd name="T97" fmla="*/ 2147483647 h 606"/>
                  <a:gd name="T98" fmla="*/ 2147483647 w 1008"/>
                  <a:gd name="T99" fmla="*/ 2147483647 h 606"/>
                  <a:gd name="T100" fmla="*/ 2147483647 w 1008"/>
                  <a:gd name="T101" fmla="*/ 2147483647 h 606"/>
                  <a:gd name="T102" fmla="*/ 2147483647 w 1008"/>
                  <a:gd name="T103" fmla="*/ 2147483647 h 606"/>
                  <a:gd name="T104" fmla="*/ 0 w 1008"/>
                  <a:gd name="T105" fmla="*/ 2147483647 h 606"/>
                  <a:gd name="T106" fmla="*/ 2147483647 w 1008"/>
                  <a:gd name="T107" fmla="*/ 2147483647 h 606"/>
                  <a:gd name="T108" fmla="*/ 2147483647 w 1008"/>
                  <a:gd name="T109" fmla="*/ 2147483647 h 60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008"/>
                  <a:gd name="T166" fmla="*/ 0 h 606"/>
                  <a:gd name="T167" fmla="*/ 1008 w 1008"/>
                  <a:gd name="T168" fmla="*/ 606 h 60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008" h="606">
                    <a:moveTo>
                      <a:pt x="48" y="150"/>
                    </a:moveTo>
                    <a:lnTo>
                      <a:pt x="48" y="156"/>
                    </a:lnTo>
                    <a:lnTo>
                      <a:pt x="42" y="162"/>
                    </a:lnTo>
                    <a:lnTo>
                      <a:pt x="36" y="174"/>
                    </a:lnTo>
                    <a:lnTo>
                      <a:pt x="36" y="186"/>
                    </a:lnTo>
                    <a:lnTo>
                      <a:pt x="42" y="198"/>
                    </a:lnTo>
                    <a:lnTo>
                      <a:pt x="48" y="204"/>
                    </a:lnTo>
                    <a:lnTo>
                      <a:pt x="54" y="216"/>
                    </a:lnTo>
                    <a:lnTo>
                      <a:pt x="60" y="222"/>
                    </a:lnTo>
                    <a:lnTo>
                      <a:pt x="60" y="228"/>
                    </a:lnTo>
                    <a:lnTo>
                      <a:pt x="90" y="222"/>
                    </a:lnTo>
                    <a:lnTo>
                      <a:pt x="90" y="246"/>
                    </a:lnTo>
                    <a:lnTo>
                      <a:pt x="114" y="258"/>
                    </a:lnTo>
                    <a:lnTo>
                      <a:pt x="90" y="258"/>
                    </a:lnTo>
                    <a:lnTo>
                      <a:pt x="78" y="264"/>
                    </a:lnTo>
                    <a:lnTo>
                      <a:pt x="72" y="264"/>
                    </a:lnTo>
                    <a:lnTo>
                      <a:pt x="72" y="270"/>
                    </a:lnTo>
                    <a:lnTo>
                      <a:pt x="78" y="276"/>
                    </a:lnTo>
                    <a:lnTo>
                      <a:pt x="90" y="276"/>
                    </a:lnTo>
                    <a:lnTo>
                      <a:pt x="96" y="282"/>
                    </a:lnTo>
                    <a:lnTo>
                      <a:pt x="114" y="282"/>
                    </a:lnTo>
                    <a:lnTo>
                      <a:pt x="120" y="288"/>
                    </a:lnTo>
                    <a:lnTo>
                      <a:pt x="126" y="300"/>
                    </a:lnTo>
                    <a:lnTo>
                      <a:pt x="132" y="306"/>
                    </a:lnTo>
                    <a:lnTo>
                      <a:pt x="138" y="354"/>
                    </a:lnTo>
                    <a:lnTo>
                      <a:pt x="150" y="360"/>
                    </a:lnTo>
                    <a:lnTo>
                      <a:pt x="150" y="372"/>
                    </a:lnTo>
                    <a:lnTo>
                      <a:pt x="144" y="378"/>
                    </a:lnTo>
                    <a:lnTo>
                      <a:pt x="144" y="402"/>
                    </a:lnTo>
                    <a:lnTo>
                      <a:pt x="150" y="414"/>
                    </a:lnTo>
                    <a:lnTo>
                      <a:pt x="150" y="426"/>
                    </a:lnTo>
                    <a:lnTo>
                      <a:pt x="156" y="432"/>
                    </a:lnTo>
                    <a:lnTo>
                      <a:pt x="156" y="438"/>
                    </a:lnTo>
                    <a:lnTo>
                      <a:pt x="186" y="438"/>
                    </a:lnTo>
                    <a:lnTo>
                      <a:pt x="198" y="426"/>
                    </a:lnTo>
                    <a:lnTo>
                      <a:pt x="210" y="420"/>
                    </a:lnTo>
                    <a:lnTo>
                      <a:pt x="210" y="408"/>
                    </a:lnTo>
                    <a:lnTo>
                      <a:pt x="216" y="402"/>
                    </a:lnTo>
                    <a:lnTo>
                      <a:pt x="228" y="396"/>
                    </a:lnTo>
                    <a:lnTo>
                      <a:pt x="246" y="378"/>
                    </a:lnTo>
                    <a:lnTo>
                      <a:pt x="258" y="372"/>
                    </a:lnTo>
                    <a:lnTo>
                      <a:pt x="294" y="372"/>
                    </a:lnTo>
                    <a:lnTo>
                      <a:pt x="306" y="378"/>
                    </a:lnTo>
                    <a:lnTo>
                      <a:pt x="312" y="372"/>
                    </a:lnTo>
                    <a:lnTo>
                      <a:pt x="312" y="366"/>
                    </a:lnTo>
                    <a:lnTo>
                      <a:pt x="372" y="366"/>
                    </a:lnTo>
                    <a:lnTo>
                      <a:pt x="384" y="378"/>
                    </a:lnTo>
                    <a:lnTo>
                      <a:pt x="384" y="390"/>
                    </a:lnTo>
                    <a:lnTo>
                      <a:pt x="414" y="390"/>
                    </a:lnTo>
                    <a:lnTo>
                      <a:pt x="420" y="396"/>
                    </a:lnTo>
                    <a:lnTo>
                      <a:pt x="432" y="402"/>
                    </a:lnTo>
                    <a:lnTo>
                      <a:pt x="438" y="408"/>
                    </a:lnTo>
                    <a:lnTo>
                      <a:pt x="450" y="414"/>
                    </a:lnTo>
                    <a:lnTo>
                      <a:pt x="450" y="408"/>
                    </a:lnTo>
                    <a:lnTo>
                      <a:pt x="468" y="408"/>
                    </a:lnTo>
                    <a:lnTo>
                      <a:pt x="480" y="414"/>
                    </a:lnTo>
                    <a:lnTo>
                      <a:pt x="498" y="414"/>
                    </a:lnTo>
                    <a:lnTo>
                      <a:pt x="510" y="420"/>
                    </a:lnTo>
                    <a:lnTo>
                      <a:pt x="516" y="420"/>
                    </a:lnTo>
                    <a:lnTo>
                      <a:pt x="522" y="426"/>
                    </a:lnTo>
                    <a:lnTo>
                      <a:pt x="522" y="432"/>
                    </a:lnTo>
                    <a:lnTo>
                      <a:pt x="528" y="444"/>
                    </a:lnTo>
                    <a:lnTo>
                      <a:pt x="534" y="450"/>
                    </a:lnTo>
                    <a:lnTo>
                      <a:pt x="540" y="450"/>
                    </a:lnTo>
                    <a:lnTo>
                      <a:pt x="546" y="456"/>
                    </a:lnTo>
                    <a:lnTo>
                      <a:pt x="558" y="456"/>
                    </a:lnTo>
                    <a:lnTo>
                      <a:pt x="570" y="468"/>
                    </a:lnTo>
                    <a:lnTo>
                      <a:pt x="582" y="474"/>
                    </a:lnTo>
                    <a:lnTo>
                      <a:pt x="588" y="486"/>
                    </a:lnTo>
                    <a:lnTo>
                      <a:pt x="594" y="492"/>
                    </a:lnTo>
                    <a:lnTo>
                      <a:pt x="660" y="486"/>
                    </a:lnTo>
                    <a:lnTo>
                      <a:pt x="660" y="522"/>
                    </a:lnTo>
                    <a:lnTo>
                      <a:pt x="672" y="522"/>
                    </a:lnTo>
                    <a:lnTo>
                      <a:pt x="666" y="546"/>
                    </a:lnTo>
                    <a:lnTo>
                      <a:pt x="678" y="576"/>
                    </a:lnTo>
                    <a:lnTo>
                      <a:pt x="684" y="582"/>
                    </a:lnTo>
                    <a:lnTo>
                      <a:pt x="696" y="582"/>
                    </a:lnTo>
                    <a:lnTo>
                      <a:pt x="702" y="588"/>
                    </a:lnTo>
                    <a:lnTo>
                      <a:pt x="714" y="588"/>
                    </a:lnTo>
                    <a:lnTo>
                      <a:pt x="720" y="582"/>
                    </a:lnTo>
                    <a:lnTo>
                      <a:pt x="726" y="582"/>
                    </a:lnTo>
                    <a:lnTo>
                      <a:pt x="750" y="606"/>
                    </a:lnTo>
                    <a:lnTo>
                      <a:pt x="774" y="606"/>
                    </a:lnTo>
                    <a:lnTo>
                      <a:pt x="786" y="600"/>
                    </a:lnTo>
                    <a:lnTo>
                      <a:pt x="792" y="594"/>
                    </a:lnTo>
                    <a:lnTo>
                      <a:pt x="804" y="570"/>
                    </a:lnTo>
                    <a:lnTo>
                      <a:pt x="804" y="558"/>
                    </a:lnTo>
                    <a:lnTo>
                      <a:pt x="816" y="558"/>
                    </a:lnTo>
                    <a:lnTo>
                      <a:pt x="852" y="540"/>
                    </a:lnTo>
                    <a:lnTo>
                      <a:pt x="858" y="528"/>
                    </a:lnTo>
                    <a:lnTo>
                      <a:pt x="870" y="522"/>
                    </a:lnTo>
                    <a:lnTo>
                      <a:pt x="882" y="522"/>
                    </a:lnTo>
                    <a:lnTo>
                      <a:pt x="882" y="462"/>
                    </a:lnTo>
                    <a:lnTo>
                      <a:pt x="888" y="450"/>
                    </a:lnTo>
                    <a:lnTo>
                      <a:pt x="900" y="444"/>
                    </a:lnTo>
                    <a:lnTo>
                      <a:pt x="936" y="444"/>
                    </a:lnTo>
                    <a:lnTo>
                      <a:pt x="936" y="420"/>
                    </a:lnTo>
                    <a:lnTo>
                      <a:pt x="948" y="420"/>
                    </a:lnTo>
                    <a:lnTo>
                      <a:pt x="960" y="426"/>
                    </a:lnTo>
                    <a:lnTo>
                      <a:pt x="966" y="432"/>
                    </a:lnTo>
                    <a:lnTo>
                      <a:pt x="978" y="438"/>
                    </a:lnTo>
                    <a:lnTo>
                      <a:pt x="1008" y="438"/>
                    </a:lnTo>
                    <a:lnTo>
                      <a:pt x="1008" y="426"/>
                    </a:lnTo>
                    <a:lnTo>
                      <a:pt x="996" y="414"/>
                    </a:lnTo>
                    <a:lnTo>
                      <a:pt x="996" y="396"/>
                    </a:lnTo>
                    <a:lnTo>
                      <a:pt x="1002" y="390"/>
                    </a:lnTo>
                    <a:lnTo>
                      <a:pt x="954" y="360"/>
                    </a:lnTo>
                    <a:lnTo>
                      <a:pt x="930" y="366"/>
                    </a:lnTo>
                    <a:lnTo>
                      <a:pt x="924" y="366"/>
                    </a:lnTo>
                    <a:lnTo>
                      <a:pt x="912" y="354"/>
                    </a:lnTo>
                    <a:lnTo>
                      <a:pt x="900" y="354"/>
                    </a:lnTo>
                    <a:lnTo>
                      <a:pt x="888" y="342"/>
                    </a:lnTo>
                    <a:lnTo>
                      <a:pt x="876" y="336"/>
                    </a:lnTo>
                    <a:lnTo>
                      <a:pt x="870" y="330"/>
                    </a:lnTo>
                    <a:lnTo>
                      <a:pt x="846" y="318"/>
                    </a:lnTo>
                    <a:lnTo>
                      <a:pt x="828" y="306"/>
                    </a:lnTo>
                    <a:lnTo>
                      <a:pt x="804" y="306"/>
                    </a:lnTo>
                    <a:lnTo>
                      <a:pt x="774" y="288"/>
                    </a:lnTo>
                    <a:lnTo>
                      <a:pt x="768" y="282"/>
                    </a:lnTo>
                    <a:lnTo>
                      <a:pt x="762" y="270"/>
                    </a:lnTo>
                    <a:lnTo>
                      <a:pt x="750" y="258"/>
                    </a:lnTo>
                    <a:lnTo>
                      <a:pt x="744" y="258"/>
                    </a:lnTo>
                    <a:lnTo>
                      <a:pt x="732" y="252"/>
                    </a:lnTo>
                    <a:lnTo>
                      <a:pt x="714" y="252"/>
                    </a:lnTo>
                    <a:lnTo>
                      <a:pt x="702" y="246"/>
                    </a:lnTo>
                    <a:lnTo>
                      <a:pt x="690" y="234"/>
                    </a:lnTo>
                    <a:lnTo>
                      <a:pt x="672" y="198"/>
                    </a:lnTo>
                    <a:lnTo>
                      <a:pt x="666" y="192"/>
                    </a:lnTo>
                    <a:lnTo>
                      <a:pt x="666" y="186"/>
                    </a:lnTo>
                    <a:lnTo>
                      <a:pt x="648" y="168"/>
                    </a:lnTo>
                    <a:lnTo>
                      <a:pt x="630" y="138"/>
                    </a:lnTo>
                    <a:lnTo>
                      <a:pt x="594" y="120"/>
                    </a:lnTo>
                    <a:lnTo>
                      <a:pt x="594" y="126"/>
                    </a:lnTo>
                    <a:lnTo>
                      <a:pt x="540" y="120"/>
                    </a:lnTo>
                    <a:lnTo>
                      <a:pt x="510" y="120"/>
                    </a:lnTo>
                    <a:lnTo>
                      <a:pt x="492" y="102"/>
                    </a:lnTo>
                    <a:lnTo>
                      <a:pt x="492" y="90"/>
                    </a:lnTo>
                    <a:lnTo>
                      <a:pt x="504" y="78"/>
                    </a:lnTo>
                    <a:lnTo>
                      <a:pt x="492" y="72"/>
                    </a:lnTo>
                    <a:lnTo>
                      <a:pt x="492" y="60"/>
                    </a:lnTo>
                    <a:lnTo>
                      <a:pt x="486" y="48"/>
                    </a:lnTo>
                    <a:lnTo>
                      <a:pt x="480" y="42"/>
                    </a:lnTo>
                    <a:lnTo>
                      <a:pt x="444" y="42"/>
                    </a:lnTo>
                    <a:lnTo>
                      <a:pt x="432" y="36"/>
                    </a:lnTo>
                    <a:lnTo>
                      <a:pt x="432" y="24"/>
                    </a:lnTo>
                    <a:lnTo>
                      <a:pt x="408" y="24"/>
                    </a:lnTo>
                    <a:lnTo>
                      <a:pt x="390" y="0"/>
                    </a:lnTo>
                    <a:lnTo>
                      <a:pt x="384" y="12"/>
                    </a:lnTo>
                    <a:lnTo>
                      <a:pt x="354" y="6"/>
                    </a:lnTo>
                    <a:lnTo>
                      <a:pt x="384" y="36"/>
                    </a:lnTo>
                    <a:lnTo>
                      <a:pt x="378" y="30"/>
                    </a:lnTo>
                    <a:lnTo>
                      <a:pt x="366" y="30"/>
                    </a:lnTo>
                    <a:lnTo>
                      <a:pt x="360" y="24"/>
                    </a:lnTo>
                    <a:lnTo>
                      <a:pt x="354" y="24"/>
                    </a:lnTo>
                    <a:lnTo>
                      <a:pt x="348" y="30"/>
                    </a:lnTo>
                    <a:lnTo>
                      <a:pt x="348" y="42"/>
                    </a:lnTo>
                    <a:lnTo>
                      <a:pt x="342" y="42"/>
                    </a:lnTo>
                    <a:lnTo>
                      <a:pt x="336" y="48"/>
                    </a:lnTo>
                    <a:lnTo>
                      <a:pt x="324" y="48"/>
                    </a:lnTo>
                    <a:lnTo>
                      <a:pt x="312" y="54"/>
                    </a:lnTo>
                    <a:lnTo>
                      <a:pt x="294" y="72"/>
                    </a:lnTo>
                    <a:lnTo>
                      <a:pt x="294" y="84"/>
                    </a:lnTo>
                    <a:lnTo>
                      <a:pt x="300" y="102"/>
                    </a:lnTo>
                    <a:lnTo>
                      <a:pt x="312" y="108"/>
                    </a:lnTo>
                    <a:lnTo>
                      <a:pt x="318" y="120"/>
                    </a:lnTo>
                    <a:lnTo>
                      <a:pt x="252" y="120"/>
                    </a:lnTo>
                    <a:lnTo>
                      <a:pt x="240" y="108"/>
                    </a:lnTo>
                    <a:lnTo>
                      <a:pt x="228" y="108"/>
                    </a:lnTo>
                    <a:lnTo>
                      <a:pt x="228" y="114"/>
                    </a:lnTo>
                    <a:lnTo>
                      <a:pt x="216" y="126"/>
                    </a:lnTo>
                    <a:lnTo>
                      <a:pt x="210" y="120"/>
                    </a:lnTo>
                    <a:lnTo>
                      <a:pt x="198" y="114"/>
                    </a:lnTo>
                    <a:lnTo>
                      <a:pt x="174" y="90"/>
                    </a:lnTo>
                    <a:lnTo>
                      <a:pt x="168" y="78"/>
                    </a:lnTo>
                    <a:lnTo>
                      <a:pt x="162" y="72"/>
                    </a:lnTo>
                    <a:lnTo>
                      <a:pt x="156" y="60"/>
                    </a:lnTo>
                    <a:lnTo>
                      <a:pt x="144" y="54"/>
                    </a:lnTo>
                    <a:lnTo>
                      <a:pt x="132" y="42"/>
                    </a:lnTo>
                    <a:lnTo>
                      <a:pt x="120" y="42"/>
                    </a:lnTo>
                    <a:lnTo>
                      <a:pt x="96" y="30"/>
                    </a:lnTo>
                    <a:lnTo>
                      <a:pt x="78" y="30"/>
                    </a:lnTo>
                    <a:lnTo>
                      <a:pt x="72" y="36"/>
                    </a:lnTo>
                    <a:lnTo>
                      <a:pt x="72" y="48"/>
                    </a:lnTo>
                    <a:lnTo>
                      <a:pt x="84" y="54"/>
                    </a:lnTo>
                    <a:lnTo>
                      <a:pt x="90" y="54"/>
                    </a:lnTo>
                    <a:lnTo>
                      <a:pt x="90" y="66"/>
                    </a:lnTo>
                    <a:lnTo>
                      <a:pt x="96" y="66"/>
                    </a:lnTo>
                    <a:lnTo>
                      <a:pt x="96" y="72"/>
                    </a:lnTo>
                    <a:lnTo>
                      <a:pt x="102" y="84"/>
                    </a:lnTo>
                    <a:lnTo>
                      <a:pt x="114" y="90"/>
                    </a:lnTo>
                    <a:lnTo>
                      <a:pt x="126" y="102"/>
                    </a:lnTo>
                    <a:lnTo>
                      <a:pt x="138" y="108"/>
                    </a:lnTo>
                    <a:lnTo>
                      <a:pt x="150" y="120"/>
                    </a:lnTo>
                    <a:lnTo>
                      <a:pt x="162" y="126"/>
                    </a:lnTo>
                    <a:lnTo>
                      <a:pt x="162" y="150"/>
                    </a:lnTo>
                    <a:lnTo>
                      <a:pt x="156" y="156"/>
                    </a:lnTo>
                    <a:lnTo>
                      <a:pt x="144" y="156"/>
                    </a:lnTo>
                    <a:lnTo>
                      <a:pt x="132" y="150"/>
                    </a:lnTo>
                    <a:lnTo>
                      <a:pt x="120" y="138"/>
                    </a:lnTo>
                    <a:lnTo>
                      <a:pt x="120" y="162"/>
                    </a:lnTo>
                    <a:lnTo>
                      <a:pt x="78" y="162"/>
                    </a:lnTo>
                    <a:lnTo>
                      <a:pt x="66" y="144"/>
                    </a:lnTo>
                    <a:lnTo>
                      <a:pt x="60" y="150"/>
                    </a:lnTo>
                    <a:lnTo>
                      <a:pt x="48" y="138"/>
                    </a:lnTo>
                    <a:lnTo>
                      <a:pt x="42" y="126"/>
                    </a:lnTo>
                    <a:lnTo>
                      <a:pt x="36" y="120"/>
                    </a:lnTo>
                    <a:lnTo>
                      <a:pt x="36" y="102"/>
                    </a:lnTo>
                    <a:lnTo>
                      <a:pt x="30" y="96"/>
                    </a:lnTo>
                    <a:lnTo>
                      <a:pt x="30" y="84"/>
                    </a:lnTo>
                    <a:lnTo>
                      <a:pt x="24" y="78"/>
                    </a:lnTo>
                    <a:lnTo>
                      <a:pt x="0" y="78"/>
                    </a:lnTo>
                    <a:lnTo>
                      <a:pt x="0" y="84"/>
                    </a:lnTo>
                    <a:lnTo>
                      <a:pt x="6" y="90"/>
                    </a:lnTo>
                    <a:lnTo>
                      <a:pt x="12" y="102"/>
                    </a:lnTo>
                    <a:lnTo>
                      <a:pt x="18" y="108"/>
                    </a:lnTo>
                    <a:lnTo>
                      <a:pt x="24" y="120"/>
                    </a:lnTo>
                    <a:lnTo>
                      <a:pt x="36" y="126"/>
                    </a:lnTo>
                    <a:lnTo>
                      <a:pt x="42" y="138"/>
                    </a:lnTo>
                    <a:lnTo>
                      <a:pt x="48" y="144"/>
                    </a:lnTo>
                    <a:lnTo>
                      <a:pt x="48" y="15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555555">
                    <a:alpha val="50000"/>
                  </a:srgb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311" name="Tunis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461811AE-11AF-4E29-A0C9-0D9825A24DF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790556" y="3171363"/>
                <a:ext cx="120554" cy="255084"/>
              </a:xfrm>
              <a:custGeom>
                <a:avLst/>
                <a:gdLst>
                  <a:gd name="T0" fmla="*/ 2147483647 w 276"/>
                  <a:gd name="T1" fmla="*/ 2147483647 h 570"/>
                  <a:gd name="T2" fmla="*/ 2147483647 w 276"/>
                  <a:gd name="T3" fmla="*/ 2147483647 h 570"/>
                  <a:gd name="T4" fmla="*/ 2147483647 w 276"/>
                  <a:gd name="T5" fmla="*/ 2147483647 h 570"/>
                  <a:gd name="T6" fmla="*/ 2147483647 w 276"/>
                  <a:gd name="T7" fmla="*/ 2147483647 h 570"/>
                  <a:gd name="T8" fmla="*/ 2147483647 w 276"/>
                  <a:gd name="T9" fmla="*/ 2147483647 h 570"/>
                  <a:gd name="T10" fmla="*/ 2147483647 w 276"/>
                  <a:gd name="T11" fmla="*/ 2147483647 h 570"/>
                  <a:gd name="T12" fmla="*/ 0 w 276"/>
                  <a:gd name="T13" fmla="*/ 2147483647 h 570"/>
                  <a:gd name="T14" fmla="*/ 2147483647 w 276"/>
                  <a:gd name="T15" fmla="*/ 2147483647 h 570"/>
                  <a:gd name="T16" fmla="*/ 2147483647 w 276"/>
                  <a:gd name="T17" fmla="*/ 2147483647 h 570"/>
                  <a:gd name="T18" fmla="*/ 2147483647 w 276"/>
                  <a:gd name="T19" fmla="*/ 2147483647 h 570"/>
                  <a:gd name="T20" fmla="*/ 2147483647 w 276"/>
                  <a:gd name="T21" fmla="*/ 2147483647 h 570"/>
                  <a:gd name="T22" fmla="*/ 2147483647 w 276"/>
                  <a:gd name="T23" fmla="*/ 2147483647 h 570"/>
                  <a:gd name="T24" fmla="*/ 2147483647 w 276"/>
                  <a:gd name="T25" fmla="*/ 2147483647 h 570"/>
                  <a:gd name="T26" fmla="*/ 2147483647 w 276"/>
                  <a:gd name="T27" fmla="*/ 2147483647 h 570"/>
                  <a:gd name="T28" fmla="*/ 2147483647 w 276"/>
                  <a:gd name="T29" fmla="*/ 2147483647 h 570"/>
                  <a:gd name="T30" fmla="*/ 2147483647 w 276"/>
                  <a:gd name="T31" fmla="*/ 2147483647 h 570"/>
                  <a:gd name="T32" fmla="*/ 2147483647 w 276"/>
                  <a:gd name="T33" fmla="*/ 2147483647 h 570"/>
                  <a:gd name="T34" fmla="*/ 2147483647 w 276"/>
                  <a:gd name="T35" fmla="*/ 2147483647 h 570"/>
                  <a:gd name="T36" fmla="*/ 2147483647 w 276"/>
                  <a:gd name="T37" fmla="*/ 2147483647 h 570"/>
                  <a:gd name="T38" fmla="*/ 2147483647 w 276"/>
                  <a:gd name="T39" fmla="*/ 2147483647 h 570"/>
                  <a:gd name="T40" fmla="*/ 2147483647 w 276"/>
                  <a:gd name="T41" fmla="*/ 2147483647 h 570"/>
                  <a:gd name="T42" fmla="*/ 2147483647 w 276"/>
                  <a:gd name="T43" fmla="*/ 2147483647 h 570"/>
                  <a:gd name="T44" fmla="*/ 2147483647 w 276"/>
                  <a:gd name="T45" fmla="*/ 2147483647 h 570"/>
                  <a:gd name="T46" fmla="*/ 2147483647 w 276"/>
                  <a:gd name="T47" fmla="*/ 2147483647 h 570"/>
                  <a:gd name="T48" fmla="*/ 2147483647 w 276"/>
                  <a:gd name="T49" fmla="*/ 2147483647 h 570"/>
                  <a:gd name="T50" fmla="*/ 2147483647 w 276"/>
                  <a:gd name="T51" fmla="*/ 2147483647 h 570"/>
                  <a:gd name="T52" fmla="*/ 2147483647 w 276"/>
                  <a:gd name="T53" fmla="*/ 2147483647 h 570"/>
                  <a:gd name="T54" fmla="*/ 2147483647 w 276"/>
                  <a:gd name="T55" fmla="*/ 2147483647 h 570"/>
                  <a:gd name="T56" fmla="*/ 2147483647 w 276"/>
                  <a:gd name="T57" fmla="*/ 2147483647 h 570"/>
                  <a:gd name="T58" fmla="*/ 2147483647 w 276"/>
                  <a:gd name="T59" fmla="*/ 2147483647 h 570"/>
                  <a:gd name="T60" fmla="*/ 2147483647 w 276"/>
                  <a:gd name="T61" fmla="*/ 2147483647 h 570"/>
                  <a:gd name="T62" fmla="*/ 2147483647 w 276"/>
                  <a:gd name="T63" fmla="*/ 2147483647 h 570"/>
                  <a:gd name="T64" fmla="*/ 2147483647 w 276"/>
                  <a:gd name="T65" fmla="*/ 2147483647 h 570"/>
                  <a:gd name="T66" fmla="*/ 2147483647 w 276"/>
                  <a:gd name="T67" fmla="*/ 2147483647 h 570"/>
                  <a:gd name="T68" fmla="*/ 2147483647 w 276"/>
                  <a:gd name="T69" fmla="*/ 2147483647 h 570"/>
                  <a:gd name="T70" fmla="*/ 2147483647 w 276"/>
                  <a:gd name="T71" fmla="*/ 2147483647 h 570"/>
                  <a:gd name="T72" fmla="*/ 2147483647 w 276"/>
                  <a:gd name="T73" fmla="*/ 2147483647 h 570"/>
                  <a:gd name="T74" fmla="*/ 2147483647 w 276"/>
                  <a:gd name="T75" fmla="*/ 2147483647 h 570"/>
                  <a:gd name="T76" fmla="*/ 2147483647 w 276"/>
                  <a:gd name="T77" fmla="*/ 2147483647 h 570"/>
                  <a:gd name="T78" fmla="*/ 2147483647 w 276"/>
                  <a:gd name="T79" fmla="*/ 2147483647 h 570"/>
                  <a:gd name="T80" fmla="*/ 2147483647 w 276"/>
                  <a:gd name="T81" fmla="*/ 2147483647 h 570"/>
                  <a:gd name="T82" fmla="*/ 2147483647 w 276"/>
                  <a:gd name="T83" fmla="*/ 2147483647 h 570"/>
                  <a:gd name="T84" fmla="*/ 2147483647 w 276"/>
                  <a:gd name="T85" fmla="*/ 2147483647 h 570"/>
                  <a:gd name="T86" fmla="*/ 2147483647 w 276"/>
                  <a:gd name="T87" fmla="*/ 2147483647 h 570"/>
                  <a:gd name="T88" fmla="*/ 2147483647 w 276"/>
                  <a:gd name="T89" fmla="*/ 0 h 570"/>
                  <a:gd name="T90" fmla="*/ 2147483647 w 276"/>
                  <a:gd name="T91" fmla="*/ 2147483647 h 570"/>
                  <a:gd name="T92" fmla="*/ 2147483647 w 276"/>
                  <a:gd name="T93" fmla="*/ 2147483647 h 570"/>
                  <a:gd name="T94" fmla="*/ 2147483647 w 276"/>
                  <a:gd name="T95" fmla="*/ 2147483647 h 57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76"/>
                  <a:gd name="T145" fmla="*/ 0 h 570"/>
                  <a:gd name="T146" fmla="*/ 276 w 276"/>
                  <a:gd name="T147" fmla="*/ 570 h 57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76" h="570">
                    <a:moveTo>
                      <a:pt x="42" y="60"/>
                    </a:moveTo>
                    <a:lnTo>
                      <a:pt x="60" y="66"/>
                    </a:lnTo>
                    <a:lnTo>
                      <a:pt x="60" y="78"/>
                    </a:lnTo>
                    <a:lnTo>
                      <a:pt x="54" y="90"/>
                    </a:lnTo>
                    <a:lnTo>
                      <a:pt x="54" y="126"/>
                    </a:lnTo>
                    <a:lnTo>
                      <a:pt x="60" y="138"/>
                    </a:lnTo>
                    <a:lnTo>
                      <a:pt x="60" y="180"/>
                    </a:lnTo>
                    <a:lnTo>
                      <a:pt x="54" y="192"/>
                    </a:lnTo>
                    <a:lnTo>
                      <a:pt x="54" y="204"/>
                    </a:lnTo>
                    <a:lnTo>
                      <a:pt x="48" y="210"/>
                    </a:lnTo>
                    <a:lnTo>
                      <a:pt x="48" y="216"/>
                    </a:lnTo>
                    <a:lnTo>
                      <a:pt x="24" y="234"/>
                    </a:lnTo>
                    <a:lnTo>
                      <a:pt x="0" y="258"/>
                    </a:lnTo>
                    <a:lnTo>
                      <a:pt x="0" y="300"/>
                    </a:lnTo>
                    <a:lnTo>
                      <a:pt x="12" y="300"/>
                    </a:lnTo>
                    <a:lnTo>
                      <a:pt x="12" y="330"/>
                    </a:lnTo>
                    <a:lnTo>
                      <a:pt x="24" y="330"/>
                    </a:lnTo>
                    <a:lnTo>
                      <a:pt x="42" y="336"/>
                    </a:lnTo>
                    <a:lnTo>
                      <a:pt x="54" y="348"/>
                    </a:lnTo>
                    <a:lnTo>
                      <a:pt x="54" y="390"/>
                    </a:lnTo>
                    <a:lnTo>
                      <a:pt x="60" y="390"/>
                    </a:lnTo>
                    <a:lnTo>
                      <a:pt x="66" y="396"/>
                    </a:lnTo>
                    <a:lnTo>
                      <a:pt x="90" y="408"/>
                    </a:lnTo>
                    <a:lnTo>
                      <a:pt x="96" y="420"/>
                    </a:lnTo>
                    <a:lnTo>
                      <a:pt x="102" y="426"/>
                    </a:lnTo>
                    <a:lnTo>
                      <a:pt x="108" y="450"/>
                    </a:lnTo>
                    <a:lnTo>
                      <a:pt x="114" y="492"/>
                    </a:lnTo>
                    <a:lnTo>
                      <a:pt x="126" y="540"/>
                    </a:lnTo>
                    <a:lnTo>
                      <a:pt x="138" y="570"/>
                    </a:lnTo>
                    <a:lnTo>
                      <a:pt x="144" y="564"/>
                    </a:lnTo>
                    <a:lnTo>
                      <a:pt x="156" y="564"/>
                    </a:lnTo>
                    <a:lnTo>
                      <a:pt x="186" y="534"/>
                    </a:lnTo>
                    <a:lnTo>
                      <a:pt x="186" y="510"/>
                    </a:lnTo>
                    <a:lnTo>
                      <a:pt x="174" y="486"/>
                    </a:lnTo>
                    <a:lnTo>
                      <a:pt x="174" y="468"/>
                    </a:lnTo>
                    <a:lnTo>
                      <a:pt x="192" y="450"/>
                    </a:lnTo>
                    <a:lnTo>
                      <a:pt x="198" y="450"/>
                    </a:lnTo>
                    <a:lnTo>
                      <a:pt x="204" y="438"/>
                    </a:lnTo>
                    <a:lnTo>
                      <a:pt x="210" y="432"/>
                    </a:lnTo>
                    <a:lnTo>
                      <a:pt x="216" y="420"/>
                    </a:lnTo>
                    <a:lnTo>
                      <a:pt x="222" y="414"/>
                    </a:lnTo>
                    <a:lnTo>
                      <a:pt x="234" y="408"/>
                    </a:lnTo>
                    <a:lnTo>
                      <a:pt x="246" y="408"/>
                    </a:lnTo>
                    <a:lnTo>
                      <a:pt x="270" y="396"/>
                    </a:lnTo>
                    <a:lnTo>
                      <a:pt x="276" y="390"/>
                    </a:lnTo>
                    <a:lnTo>
                      <a:pt x="276" y="384"/>
                    </a:lnTo>
                    <a:lnTo>
                      <a:pt x="264" y="372"/>
                    </a:lnTo>
                    <a:lnTo>
                      <a:pt x="258" y="372"/>
                    </a:lnTo>
                    <a:lnTo>
                      <a:pt x="264" y="330"/>
                    </a:lnTo>
                    <a:lnTo>
                      <a:pt x="252" y="330"/>
                    </a:lnTo>
                    <a:lnTo>
                      <a:pt x="240" y="300"/>
                    </a:lnTo>
                    <a:lnTo>
                      <a:pt x="228" y="294"/>
                    </a:lnTo>
                    <a:lnTo>
                      <a:pt x="222" y="306"/>
                    </a:lnTo>
                    <a:lnTo>
                      <a:pt x="216" y="294"/>
                    </a:lnTo>
                    <a:lnTo>
                      <a:pt x="198" y="294"/>
                    </a:lnTo>
                    <a:lnTo>
                      <a:pt x="186" y="288"/>
                    </a:lnTo>
                    <a:lnTo>
                      <a:pt x="180" y="282"/>
                    </a:lnTo>
                    <a:lnTo>
                      <a:pt x="168" y="276"/>
                    </a:lnTo>
                    <a:lnTo>
                      <a:pt x="168" y="246"/>
                    </a:lnTo>
                    <a:lnTo>
                      <a:pt x="174" y="240"/>
                    </a:lnTo>
                    <a:lnTo>
                      <a:pt x="180" y="240"/>
                    </a:lnTo>
                    <a:lnTo>
                      <a:pt x="234" y="186"/>
                    </a:lnTo>
                    <a:lnTo>
                      <a:pt x="240" y="174"/>
                    </a:lnTo>
                    <a:lnTo>
                      <a:pt x="240" y="156"/>
                    </a:lnTo>
                    <a:lnTo>
                      <a:pt x="234" y="144"/>
                    </a:lnTo>
                    <a:lnTo>
                      <a:pt x="216" y="126"/>
                    </a:lnTo>
                    <a:lnTo>
                      <a:pt x="204" y="120"/>
                    </a:lnTo>
                    <a:lnTo>
                      <a:pt x="198" y="120"/>
                    </a:lnTo>
                    <a:lnTo>
                      <a:pt x="198" y="102"/>
                    </a:lnTo>
                    <a:lnTo>
                      <a:pt x="204" y="90"/>
                    </a:lnTo>
                    <a:lnTo>
                      <a:pt x="204" y="78"/>
                    </a:lnTo>
                    <a:lnTo>
                      <a:pt x="210" y="72"/>
                    </a:lnTo>
                    <a:lnTo>
                      <a:pt x="222" y="66"/>
                    </a:lnTo>
                    <a:lnTo>
                      <a:pt x="228" y="60"/>
                    </a:lnTo>
                    <a:lnTo>
                      <a:pt x="234" y="48"/>
                    </a:lnTo>
                    <a:lnTo>
                      <a:pt x="234" y="36"/>
                    </a:lnTo>
                    <a:lnTo>
                      <a:pt x="240" y="30"/>
                    </a:lnTo>
                    <a:lnTo>
                      <a:pt x="240" y="18"/>
                    </a:lnTo>
                    <a:lnTo>
                      <a:pt x="228" y="18"/>
                    </a:lnTo>
                    <a:lnTo>
                      <a:pt x="222" y="30"/>
                    </a:lnTo>
                    <a:lnTo>
                      <a:pt x="210" y="36"/>
                    </a:lnTo>
                    <a:lnTo>
                      <a:pt x="204" y="48"/>
                    </a:lnTo>
                    <a:lnTo>
                      <a:pt x="192" y="60"/>
                    </a:lnTo>
                    <a:lnTo>
                      <a:pt x="186" y="60"/>
                    </a:lnTo>
                    <a:lnTo>
                      <a:pt x="174" y="54"/>
                    </a:lnTo>
                    <a:lnTo>
                      <a:pt x="162" y="42"/>
                    </a:lnTo>
                    <a:lnTo>
                      <a:pt x="174" y="30"/>
                    </a:lnTo>
                    <a:lnTo>
                      <a:pt x="174" y="24"/>
                    </a:lnTo>
                    <a:lnTo>
                      <a:pt x="180" y="12"/>
                    </a:lnTo>
                    <a:lnTo>
                      <a:pt x="168" y="0"/>
                    </a:lnTo>
                    <a:lnTo>
                      <a:pt x="138" y="0"/>
                    </a:lnTo>
                    <a:lnTo>
                      <a:pt x="126" y="6"/>
                    </a:lnTo>
                    <a:lnTo>
                      <a:pt x="108" y="12"/>
                    </a:lnTo>
                    <a:lnTo>
                      <a:pt x="96" y="18"/>
                    </a:lnTo>
                    <a:lnTo>
                      <a:pt x="84" y="30"/>
                    </a:lnTo>
                    <a:lnTo>
                      <a:pt x="84" y="42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555555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312" name="Togo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FC497972-7BA7-4FBB-ABC4-9A4FB9D822D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544204" y="4120838"/>
                <a:ext cx="62899" cy="180683"/>
              </a:xfrm>
              <a:custGeom>
                <a:avLst/>
                <a:gdLst>
                  <a:gd name="T0" fmla="*/ 2147483647 w 138"/>
                  <a:gd name="T1" fmla="*/ 2147483647 h 402"/>
                  <a:gd name="T2" fmla="*/ 2147483647 w 138"/>
                  <a:gd name="T3" fmla="*/ 2147483647 h 402"/>
                  <a:gd name="T4" fmla="*/ 2147483647 w 138"/>
                  <a:gd name="T5" fmla="*/ 2147483647 h 402"/>
                  <a:gd name="T6" fmla="*/ 2147483647 w 138"/>
                  <a:gd name="T7" fmla="*/ 2147483647 h 402"/>
                  <a:gd name="T8" fmla="*/ 2147483647 w 138"/>
                  <a:gd name="T9" fmla="*/ 2147483647 h 402"/>
                  <a:gd name="T10" fmla="*/ 2147483647 w 138"/>
                  <a:gd name="T11" fmla="*/ 2147483647 h 402"/>
                  <a:gd name="T12" fmla="*/ 2147483647 w 138"/>
                  <a:gd name="T13" fmla="*/ 2147483647 h 402"/>
                  <a:gd name="T14" fmla="*/ 2147483647 w 138"/>
                  <a:gd name="T15" fmla="*/ 2147483647 h 402"/>
                  <a:gd name="T16" fmla="*/ 2147483647 w 138"/>
                  <a:gd name="T17" fmla="*/ 2147483647 h 402"/>
                  <a:gd name="T18" fmla="*/ 2147483647 w 138"/>
                  <a:gd name="T19" fmla="*/ 2147483647 h 402"/>
                  <a:gd name="T20" fmla="*/ 2147483647 w 138"/>
                  <a:gd name="T21" fmla="*/ 2147483647 h 402"/>
                  <a:gd name="T22" fmla="*/ 2147483647 w 138"/>
                  <a:gd name="T23" fmla="*/ 2147483647 h 402"/>
                  <a:gd name="T24" fmla="*/ 2147483647 w 138"/>
                  <a:gd name="T25" fmla="*/ 2147483647 h 402"/>
                  <a:gd name="T26" fmla="*/ 2147483647 w 138"/>
                  <a:gd name="T27" fmla="*/ 2147483647 h 402"/>
                  <a:gd name="T28" fmla="*/ 2147483647 w 138"/>
                  <a:gd name="T29" fmla="*/ 2147483647 h 402"/>
                  <a:gd name="T30" fmla="*/ 2147483647 w 138"/>
                  <a:gd name="T31" fmla="*/ 2147483647 h 402"/>
                  <a:gd name="T32" fmla="*/ 2147483647 w 138"/>
                  <a:gd name="T33" fmla="*/ 0 h 402"/>
                  <a:gd name="T34" fmla="*/ 2147483647 w 138"/>
                  <a:gd name="T35" fmla="*/ 0 h 402"/>
                  <a:gd name="T36" fmla="*/ 2147483647 w 138"/>
                  <a:gd name="T37" fmla="*/ 2147483647 h 402"/>
                  <a:gd name="T38" fmla="*/ 0 w 138"/>
                  <a:gd name="T39" fmla="*/ 2147483647 h 402"/>
                  <a:gd name="T40" fmla="*/ 2147483647 w 138"/>
                  <a:gd name="T41" fmla="*/ 2147483647 h 402"/>
                  <a:gd name="T42" fmla="*/ 2147483647 w 138"/>
                  <a:gd name="T43" fmla="*/ 2147483647 h 402"/>
                  <a:gd name="T44" fmla="*/ 2147483647 w 138"/>
                  <a:gd name="T45" fmla="*/ 2147483647 h 402"/>
                  <a:gd name="T46" fmla="*/ 2147483647 w 138"/>
                  <a:gd name="T47" fmla="*/ 2147483647 h 402"/>
                  <a:gd name="T48" fmla="*/ 2147483647 w 138"/>
                  <a:gd name="T49" fmla="*/ 2147483647 h 402"/>
                  <a:gd name="T50" fmla="*/ 2147483647 w 138"/>
                  <a:gd name="T51" fmla="*/ 2147483647 h 402"/>
                  <a:gd name="T52" fmla="*/ 2147483647 w 138"/>
                  <a:gd name="T53" fmla="*/ 2147483647 h 402"/>
                  <a:gd name="T54" fmla="*/ 2147483647 w 138"/>
                  <a:gd name="T55" fmla="*/ 2147483647 h 402"/>
                  <a:gd name="T56" fmla="*/ 2147483647 w 138"/>
                  <a:gd name="T57" fmla="*/ 2147483647 h 402"/>
                  <a:gd name="T58" fmla="*/ 2147483647 w 138"/>
                  <a:gd name="T59" fmla="*/ 2147483647 h 402"/>
                  <a:gd name="T60" fmla="*/ 2147483647 w 138"/>
                  <a:gd name="T61" fmla="*/ 2147483647 h 402"/>
                  <a:gd name="T62" fmla="*/ 2147483647 w 138"/>
                  <a:gd name="T63" fmla="*/ 2147483647 h 402"/>
                  <a:gd name="T64" fmla="*/ 2147483647 w 138"/>
                  <a:gd name="T65" fmla="*/ 2147483647 h 402"/>
                  <a:gd name="T66" fmla="*/ 2147483647 w 138"/>
                  <a:gd name="T67" fmla="*/ 2147483647 h 402"/>
                  <a:gd name="T68" fmla="*/ 2147483647 w 138"/>
                  <a:gd name="T69" fmla="*/ 2147483647 h 402"/>
                  <a:gd name="T70" fmla="*/ 2147483647 w 138"/>
                  <a:gd name="T71" fmla="*/ 2147483647 h 402"/>
                  <a:gd name="T72" fmla="*/ 2147483647 w 138"/>
                  <a:gd name="T73" fmla="*/ 2147483647 h 402"/>
                  <a:gd name="T74" fmla="*/ 2147483647 w 138"/>
                  <a:gd name="T75" fmla="*/ 2147483647 h 402"/>
                  <a:gd name="T76" fmla="*/ 2147483647 w 138"/>
                  <a:gd name="T77" fmla="*/ 2147483647 h 402"/>
                  <a:gd name="T78" fmla="*/ 2147483647 w 138"/>
                  <a:gd name="T79" fmla="*/ 2147483647 h 402"/>
                  <a:gd name="T80" fmla="*/ 2147483647 w 138"/>
                  <a:gd name="T81" fmla="*/ 2147483647 h 402"/>
                  <a:gd name="T82" fmla="*/ 2147483647 w 138"/>
                  <a:gd name="T83" fmla="*/ 2147483647 h 402"/>
                  <a:gd name="T84" fmla="*/ 2147483647 w 138"/>
                  <a:gd name="T85" fmla="*/ 2147483647 h 402"/>
                  <a:gd name="T86" fmla="*/ 2147483647 w 138"/>
                  <a:gd name="T87" fmla="*/ 2147483647 h 402"/>
                  <a:gd name="T88" fmla="*/ 2147483647 w 138"/>
                  <a:gd name="T89" fmla="*/ 2147483647 h 402"/>
                  <a:gd name="T90" fmla="*/ 2147483647 w 138"/>
                  <a:gd name="T91" fmla="*/ 2147483647 h 402"/>
                  <a:gd name="T92" fmla="*/ 2147483647 w 138"/>
                  <a:gd name="T93" fmla="*/ 2147483647 h 402"/>
                  <a:gd name="T94" fmla="*/ 2147483647 w 138"/>
                  <a:gd name="T95" fmla="*/ 2147483647 h 402"/>
                  <a:gd name="T96" fmla="*/ 2147483647 w 138"/>
                  <a:gd name="T97" fmla="*/ 2147483647 h 402"/>
                  <a:gd name="T98" fmla="*/ 2147483647 w 138"/>
                  <a:gd name="T99" fmla="*/ 2147483647 h 402"/>
                  <a:gd name="T100" fmla="*/ 2147483647 w 138"/>
                  <a:gd name="T101" fmla="*/ 2147483647 h 402"/>
                  <a:gd name="T102" fmla="*/ 2147483647 w 138"/>
                  <a:gd name="T103" fmla="*/ 2147483647 h 40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38"/>
                  <a:gd name="T157" fmla="*/ 0 h 402"/>
                  <a:gd name="T158" fmla="*/ 138 w 138"/>
                  <a:gd name="T159" fmla="*/ 402 h 40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38" h="402">
                    <a:moveTo>
                      <a:pt x="126" y="354"/>
                    </a:moveTo>
                    <a:lnTo>
                      <a:pt x="120" y="288"/>
                    </a:lnTo>
                    <a:lnTo>
                      <a:pt x="132" y="282"/>
                    </a:lnTo>
                    <a:lnTo>
                      <a:pt x="120" y="270"/>
                    </a:lnTo>
                    <a:lnTo>
                      <a:pt x="120" y="210"/>
                    </a:lnTo>
                    <a:lnTo>
                      <a:pt x="132" y="198"/>
                    </a:lnTo>
                    <a:lnTo>
                      <a:pt x="126" y="186"/>
                    </a:lnTo>
                    <a:lnTo>
                      <a:pt x="126" y="156"/>
                    </a:lnTo>
                    <a:lnTo>
                      <a:pt x="120" y="144"/>
                    </a:lnTo>
                    <a:lnTo>
                      <a:pt x="108" y="132"/>
                    </a:lnTo>
                    <a:lnTo>
                      <a:pt x="108" y="90"/>
                    </a:lnTo>
                    <a:lnTo>
                      <a:pt x="78" y="60"/>
                    </a:lnTo>
                    <a:lnTo>
                      <a:pt x="66" y="54"/>
                    </a:lnTo>
                    <a:lnTo>
                      <a:pt x="66" y="24"/>
                    </a:lnTo>
                    <a:lnTo>
                      <a:pt x="72" y="6"/>
                    </a:lnTo>
                    <a:lnTo>
                      <a:pt x="54" y="6"/>
                    </a:lnTo>
                    <a:lnTo>
                      <a:pt x="30" y="0"/>
                    </a:lnTo>
                    <a:lnTo>
                      <a:pt x="12" y="0"/>
                    </a:lnTo>
                    <a:lnTo>
                      <a:pt x="12" y="18"/>
                    </a:lnTo>
                    <a:lnTo>
                      <a:pt x="0" y="30"/>
                    </a:lnTo>
                    <a:lnTo>
                      <a:pt x="36" y="54"/>
                    </a:lnTo>
                    <a:lnTo>
                      <a:pt x="24" y="132"/>
                    </a:lnTo>
                    <a:lnTo>
                      <a:pt x="36" y="120"/>
                    </a:lnTo>
                    <a:lnTo>
                      <a:pt x="42" y="120"/>
                    </a:lnTo>
                    <a:lnTo>
                      <a:pt x="48" y="126"/>
                    </a:lnTo>
                    <a:lnTo>
                      <a:pt x="48" y="150"/>
                    </a:lnTo>
                    <a:lnTo>
                      <a:pt x="42" y="162"/>
                    </a:lnTo>
                    <a:lnTo>
                      <a:pt x="54" y="174"/>
                    </a:lnTo>
                    <a:lnTo>
                      <a:pt x="54" y="180"/>
                    </a:lnTo>
                    <a:lnTo>
                      <a:pt x="48" y="180"/>
                    </a:lnTo>
                    <a:lnTo>
                      <a:pt x="36" y="192"/>
                    </a:lnTo>
                    <a:lnTo>
                      <a:pt x="42" y="198"/>
                    </a:lnTo>
                    <a:lnTo>
                      <a:pt x="54" y="204"/>
                    </a:lnTo>
                    <a:lnTo>
                      <a:pt x="60" y="210"/>
                    </a:lnTo>
                    <a:lnTo>
                      <a:pt x="60" y="222"/>
                    </a:lnTo>
                    <a:lnTo>
                      <a:pt x="54" y="228"/>
                    </a:lnTo>
                    <a:lnTo>
                      <a:pt x="54" y="270"/>
                    </a:lnTo>
                    <a:lnTo>
                      <a:pt x="48" y="276"/>
                    </a:lnTo>
                    <a:lnTo>
                      <a:pt x="48" y="294"/>
                    </a:lnTo>
                    <a:lnTo>
                      <a:pt x="54" y="294"/>
                    </a:lnTo>
                    <a:lnTo>
                      <a:pt x="60" y="300"/>
                    </a:lnTo>
                    <a:lnTo>
                      <a:pt x="60" y="312"/>
                    </a:lnTo>
                    <a:lnTo>
                      <a:pt x="54" y="324"/>
                    </a:lnTo>
                    <a:lnTo>
                      <a:pt x="54" y="336"/>
                    </a:lnTo>
                    <a:lnTo>
                      <a:pt x="66" y="378"/>
                    </a:lnTo>
                    <a:lnTo>
                      <a:pt x="96" y="402"/>
                    </a:lnTo>
                    <a:lnTo>
                      <a:pt x="108" y="396"/>
                    </a:lnTo>
                    <a:lnTo>
                      <a:pt x="120" y="384"/>
                    </a:lnTo>
                    <a:lnTo>
                      <a:pt x="138" y="384"/>
                    </a:lnTo>
                    <a:lnTo>
                      <a:pt x="138" y="372"/>
                    </a:lnTo>
                    <a:lnTo>
                      <a:pt x="126" y="360"/>
                    </a:lnTo>
                    <a:lnTo>
                      <a:pt x="126" y="354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555555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313" name="Tanzan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0CF36BEB-6DC4-401E-A2CD-B2997AB2F079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6480689" y="4558380"/>
                <a:ext cx="340698" cy="389710"/>
              </a:xfrm>
              <a:custGeom>
                <a:avLst/>
                <a:gdLst>
                  <a:gd name="T0" fmla="*/ 2147483647 w 768"/>
                  <a:gd name="T1" fmla="*/ 2147483647 h 870"/>
                  <a:gd name="T2" fmla="*/ 2147483647 w 768"/>
                  <a:gd name="T3" fmla="*/ 2147483647 h 870"/>
                  <a:gd name="T4" fmla="*/ 2147483647 w 768"/>
                  <a:gd name="T5" fmla="*/ 2147483647 h 870"/>
                  <a:gd name="T6" fmla="*/ 2147483647 w 768"/>
                  <a:gd name="T7" fmla="*/ 2147483647 h 870"/>
                  <a:gd name="T8" fmla="*/ 2147483647 w 768"/>
                  <a:gd name="T9" fmla="*/ 2147483647 h 870"/>
                  <a:gd name="T10" fmla="*/ 2147483647 w 768"/>
                  <a:gd name="T11" fmla="*/ 2147483647 h 870"/>
                  <a:gd name="T12" fmla="*/ 2147483647 w 768"/>
                  <a:gd name="T13" fmla="*/ 2147483647 h 870"/>
                  <a:gd name="T14" fmla="*/ 2147483647 w 768"/>
                  <a:gd name="T15" fmla="*/ 2147483647 h 870"/>
                  <a:gd name="T16" fmla="*/ 2147483647 w 768"/>
                  <a:gd name="T17" fmla="*/ 2147483647 h 870"/>
                  <a:gd name="T18" fmla="*/ 2147483647 w 768"/>
                  <a:gd name="T19" fmla="*/ 2147483647 h 870"/>
                  <a:gd name="T20" fmla="*/ 2147483647 w 768"/>
                  <a:gd name="T21" fmla="*/ 2147483647 h 870"/>
                  <a:gd name="T22" fmla="*/ 2147483647 w 768"/>
                  <a:gd name="T23" fmla="*/ 2147483647 h 870"/>
                  <a:gd name="T24" fmla="*/ 2147483647 w 768"/>
                  <a:gd name="T25" fmla="*/ 2147483647 h 870"/>
                  <a:gd name="T26" fmla="*/ 2147483647 w 768"/>
                  <a:gd name="T27" fmla="*/ 2147483647 h 870"/>
                  <a:gd name="T28" fmla="*/ 2147483647 w 768"/>
                  <a:gd name="T29" fmla="*/ 2147483647 h 870"/>
                  <a:gd name="T30" fmla="*/ 2147483647 w 768"/>
                  <a:gd name="T31" fmla="*/ 2147483647 h 870"/>
                  <a:gd name="T32" fmla="*/ 2147483647 w 768"/>
                  <a:gd name="T33" fmla="*/ 2147483647 h 870"/>
                  <a:gd name="T34" fmla="*/ 2147483647 w 768"/>
                  <a:gd name="T35" fmla="*/ 2147483647 h 870"/>
                  <a:gd name="T36" fmla="*/ 2147483647 w 768"/>
                  <a:gd name="T37" fmla="*/ 2147483647 h 870"/>
                  <a:gd name="T38" fmla="*/ 2147483647 w 768"/>
                  <a:gd name="T39" fmla="*/ 2147483647 h 870"/>
                  <a:gd name="T40" fmla="*/ 2147483647 w 768"/>
                  <a:gd name="T41" fmla="*/ 2147483647 h 870"/>
                  <a:gd name="T42" fmla="*/ 2147483647 w 768"/>
                  <a:gd name="T43" fmla="*/ 2147483647 h 870"/>
                  <a:gd name="T44" fmla="*/ 2147483647 w 768"/>
                  <a:gd name="T45" fmla="*/ 2147483647 h 870"/>
                  <a:gd name="T46" fmla="*/ 2147483647 w 768"/>
                  <a:gd name="T47" fmla="*/ 2147483647 h 870"/>
                  <a:gd name="T48" fmla="*/ 2147483647 w 768"/>
                  <a:gd name="T49" fmla="*/ 2147483647 h 870"/>
                  <a:gd name="T50" fmla="*/ 2147483647 w 768"/>
                  <a:gd name="T51" fmla="*/ 2147483647 h 870"/>
                  <a:gd name="T52" fmla="*/ 2147483647 w 768"/>
                  <a:gd name="T53" fmla="*/ 2147483647 h 870"/>
                  <a:gd name="T54" fmla="*/ 2147483647 w 768"/>
                  <a:gd name="T55" fmla="*/ 2147483647 h 870"/>
                  <a:gd name="T56" fmla="*/ 2147483647 w 768"/>
                  <a:gd name="T57" fmla="*/ 2147483647 h 870"/>
                  <a:gd name="T58" fmla="*/ 2147483647 w 768"/>
                  <a:gd name="T59" fmla="*/ 2147483647 h 870"/>
                  <a:gd name="T60" fmla="*/ 2147483647 w 768"/>
                  <a:gd name="T61" fmla="*/ 2147483647 h 870"/>
                  <a:gd name="T62" fmla="*/ 2147483647 w 768"/>
                  <a:gd name="T63" fmla="*/ 2147483647 h 870"/>
                  <a:gd name="T64" fmla="*/ 2147483647 w 768"/>
                  <a:gd name="T65" fmla="*/ 2147483647 h 870"/>
                  <a:gd name="T66" fmla="*/ 2147483647 w 768"/>
                  <a:gd name="T67" fmla="*/ 2147483647 h 870"/>
                  <a:gd name="T68" fmla="*/ 2147483647 w 768"/>
                  <a:gd name="T69" fmla="*/ 2147483647 h 870"/>
                  <a:gd name="T70" fmla="*/ 2147483647 w 768"/>
                  <a:gd name="T71" fmla="*/ 2147483647 h 870"/>
                  <a:gd name="T72" fmla="*/ 2147483647 w 768"/>
                  <a:gd name="T73" fmla="*/ 2147483647 h 870"/>
                  <a:gd name="T74" fmla="*/ 2147483647 w 768"/>
                  <a:gd name="T75" fmla="*/ 2147483647 h 870"/>
                  <a:gd name="T76" fmla="*/ 2147483647 w 768"/>
                  <a:gd name="T77" fmla="*/ 2147483647 h 870"/>
                  <a:gd name="T78" fmla="*/ 2147483647 w 768"/>
                  <a:gd name="T79" fmla="*/ 2147483647 h 870"/>
                  <a:gd name="T80" fmla="*/ 2147483647 w 768"/>
                  <a:gd name="T81" fmla="*/ 2147483647 h 870"/>
                  <a:gd name="T82" fmla="*/ 2147483647 w 768"/>
                  <a:gd name="T83" fmla="*/ 2147483647 h 870"/>
                  <a:gd name="T84" fmla="*/ 2147483647 w 768"/>
                  <a:gd name="T85" fmla="*/ 2147483647 h 870"/>
                  <a:gd name="T86" fmla="*/ 2147483647 w 768"/>
                  <a:gd name="T87" fmla="*/ 2147483647 h 870"/>
                  <a:gd name="T88" fmla="*/ 2147483647 w 768"/>
                  <a:gd name="T89" fmla="*/ 2147483647 h 870"/>
                  <a:gd name="T90" fmla="*/ 2147483647 w 768"/>
                  <a:gd name="T91" fmla="*/ 2147483647 h 870"/>
                  <a:gd name="T92" fmla="*/ 2147483647 w 768"/>
                  <a:gd name="T93" fmla="*/ 2147483647 h 870"/>
                  <a:gd name="T94" fmla="*/ 2147483647 w 768"/>
                  <a:gd name="T95" fmla="*/ 2147483647 h 870"/>
                  <a:gd name="T96" fmla="*/ 2147483647 w 768"/>
                  <a:gd name="T97" fmla="*/ 2147483647 h 870"/>
                  <a:gd name="T98" fmla="*/ 2147483647 w 768"/>
                  <a:gd name="T99" fmla="*/ 2147483647 h 870"/>
                  <a:gd name="T100" fmla="*/ 2147483647 w 768"/>
                  <a:gd name="T101" fmla="*/ 2147483647 h 870"/>
                  <a:gd name="T102" fmla="*/ 2147483647 w 768"/>
                  <a:gd name="T103" fmla="*/ 2147483647 h 87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68"/>
                  <a:gd name="T157" fmla="*/ 0 h 870"/>
                  <a:gd name="T158" fmla="*/ 768 w 768"/>
                  <a:gd name="T159" fmla="*/ 870 h 87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68" h="870">
                    <a:moveTo>
                      <a:pt x="762" y="744"/>
                    </a:moveTo>
                    <a:lnTo>
                      <a:pt x="750" y="744"/>
                    </a:lnTo>
                    <a:lnTo>
                      <a:pt x="744" y="738"/>
                    </a:lnTo>
                    <a:lnTo>
                      <a:pt x="732" y="732"/>
                    </a:lnTo>
                    <a:lnTo>
                      <a:pt x="720" y="720"/>
                    </a:lnTo>
                    <a:lnTo>
                      <a:pt x="720" y="708"/>
                    </a:lnTo>
                    <a:lnTo>
                      <a:pt x="714" y="690"/>
                    </a:lnTo>
                    <a:lnTo>
                      <a:pt x="714" y="654"/>
                    </a:lnTo>
                    <a:lnTo>
                      <a:pt x="690" y="612"/>
                    </a:lnTo>
                    <a:lnTo>
                      <a:pt x="702" y="564"/>
                    </a:lnTo>
                    <a:lnTo>
                      <a:pt x="684" y="540"/>
                    </a:lnTo>
                    <a:lnTo>
                      <a:pt x="690" y="528"/>
                    </a:lnTo>
                    <a:lnTo>
                      <a:pt x="696" y="522"/>
                    </a:lnTo>
                    <a:lnTo>
                      <a:pt x="708" y="498"/>
                    </a:lnTo>
                    <a:lnTo>
                      <a:pt x="708" y="480"/>
                    </a:lnTo>
                    <a:lnTo>
                      <a:pt x="702" y="474"/>
                    </a:lnTo>
                    <a:lnTo>
                      <a:pt x="690" y="468"/>
                    </a:lnTo>
                    <a:lnTo>
                      <a:pt x="672" y="456"/>
                    </a:lnTo>
                    <a:lnTo>
                      <a:pt x="660" y="450"/>
                    </a:lnTo>
                    <a:lnTo>
                      <a:pt x="654" y="438"/>
                    </a:lnTo>
                    <a:lnTo>
                      <a:pt x="654" y="426"/>
                    </a:lnTo>
                    <a:lnTo>
                      <a:pt x="660" y="414"/>
                    </a:lnTo>
                    <a:lnTo>
                      <a:pt x="666" y="396"/>
                    </a:lnTo>
                    <a:lnTo>
                      <a:pt x="666" y="384"/>
                    </a:lnTo>
                    <a:lnTo>
                      <a:pt x="672" y="366"/>
                    </a:lnTo>
                    <a:lnTo>
                      <a:pt x="678" y="354"/>
                    </a:lnTo>
                    <a:lnTo>
                      <a:pt x="678" y="330"/>
                    </a:lnTo>
                    <a:lnTo>
                      <a:pt x="684" y="318"/>
                    </a:lnTo>
                    <a:lnTo>
                      <a:pt x="684" y="300"/>
                    </a:lnTo>
                    <a:lnTo>
                      <a:pt x="570" y="192"/>
                    </a:lnTo>
                    <a:lnTo>
                      <a:pt x="576" y="186"/>
                    </a:lnTo>
                    <a:lnTo>
                      <a:pt x="582" y="186"/>
                    </a:lnTo>
                    <a:lnTo>
                      <a:pt x="588" y="180"/>
                    </a:lnTo>
                    <a:lnTo>
                      <a:pt x="588" y="174"/>
                    </a:lnTo>
                    <a:lnTo>
                      <a:pt x="576" y="162"/>
                    </a:lnTo>
                    <a:lnTo>
                      <a:pt x="324" y="6"/>
                    </a:lnTo>
                    <a:lnTo>
                      <a:pt x="312" y="6"/>
                    </a:lnTo>
                    <a:lnTo>
                      <a:pt x="312" y="18"/>
                    </a:lnTo>
                    <a:lnTo>
                      <a:pt x="318" y="24"/>
                    </a:lnTo>
                    <a:lnTo>
                      <a:pt x="318" y="36"/>
                    </a:lnTo>
                    <a:lnTo>
                      <a:pt x="294" y="48"/>
                    </a:lnTo>
                    <a:lnTo>
                      <a:pt x="276" y="66"/>
                    </a:lnTo>
                    <a:lnTo>
                      <a:pt x="264" y="84"/>
                    </a:lnTo>
                    <a:lnTo>
                      <a:pt x="264" y="90"/>
                    </a:lnTo>
                    <a:lnTo>
                      <a:pt x="270" y="96"/>
                    </a:lnTo>
                    <a:lnTo>
                      <a:pt x="294" y="96"/>
                    </a:lnTo>
                    <a:lnTo>
                      <a:pt x="306" y="90"/>
                    </a:lnTo>
                    <a:lnTo>
                      <a:pt x="312" y="90"/>
                    </a:lnTo>
                    <a:lnTo>
                      <a:pt x="306" y="96"/>
                    </a:lnTo>
                    <a:lnTo>
                      <a:pt x="294" y="102"/>
                    </a:lnTo>
                    <a:lnTo>
                      <a:pt x="276" y="120"/>
                    </a:lnTo>
                    <a:lnTo>
                      <a:pt x="270" y="120"/>
                    </a:lnTo>
                    <a:lnTo>
                      <a:pt x="264" y="114"/>
                    </a:lnTo>
                    <a:lnTo>
                      <a:pt x="252" y="108"/>
                    </a:lnTo>
                    <a:lnTo>
                      <a:pt x="246" y="108"/>
                    </a:lnTo>
                    <a:lnTo>
                      <a:pt x="234" y="120"/>
                    </a:lnTo>
                    <a:lnTo>
                      <a:pt x="234" y="138"/>
                    </a:lnTo>
                    <a:lnTo>
                      <a:pt x="246" y="150"/>
                    </a:lnTo>
                    <a:lnTo>
                      <a:pt x="216" y="150"/>
                    </a:lnTo>
                    <a:lnTo>
                      <a:pt x="216" y="138"/>
                    </a:lnTo>
                    <a:lnTo>
                      <a:pt x="222" y="132"/>
                    </a:lnTo>
                    <a:lnTo>
                      <a:pt x="222" y="126"/>
                    </a:lnTo>
                    <a:lnTo>
                      <a:pt x="228" y="114"/>
                    </a:lnTo>
                    <a:lnTo>
                      <a:pt x="210" y="120"/>
                    </a:lnTo>
                    <a:lnTo>
                      <a:pt x="192" y="102"/>
                    </a:lnTo>
                    <a:lnTo>
                      <a:pt x="186" y="102"/>
                    </a:lnTo>
                    <a:lnTo>
                      <a:pt x="174" y="114"/>
                    </a:lnTo>
                    <a:lnTo>
                      <a:pt x="174" y="132"/>
                    </a:lnTo>
                    <a:lnTo>
                      <a:pt x="168" y="138"/>
                    </a:lnTo>
                    <a:lnTo>
                      <a:pt x="162" y="138"/>
                    </a:lnTo>
                    <a:lnTo>
                      <a:pt x="156" y="132"/>
                    </a:lnTo>
                    <a:lnTo>
                      <a:pt x="156" y="48"/>
                    </a:lnTo>
                    <a:lnTo>
                      <a:pt x="162" y="36"/>
                    </a:lnTo>
                    <a:lnTo>
                      <a:pt x="162" y="24"/>
                    </a:lnTo>
                    <a:lnTo>
                      <a:pt x="168" y="12"/>
                    </a:lnTo>
                    <a:lnTo>
                      <a:pt x="168" y="6"/>
                    </a:lnTo>
                    <a:lnTo>
                      <a:pt x="78" y="0"/>
                    </a:lnTo>
                    <a:lnTo>
                      <a:pt x="72" y="24"/>
                    </a:lnTo>
                    <a:lnTo>
                      <a:pt x="78" y="30"/>
                    </a:lnTo>
                    <a:lnTo>
                      <a:pt x="84" y="42"/>
                    </a:lnTo>
                    <a:lnTo>
                      <a:pt x="90" y="48"/>
                    </a:lnTo>
                    <a:lnTo>
                      <a:pt x="90" y="66"/>
                    </a:lnTo>
                    <a:lnTo>
                      <a:pt x="96" y="72"/>
                    </a:lnTo>
                    <a:lnTo>
                      <a:pt x="96" y="96"/>
                    </a:lnTo>
                    <a:lnTo>
                      <a:pt x="78" y="114"/>
                    </a:lnTo>
                    <a:lnTo>
                      <a:pt x="66" y="114"/>
                    </a:lnTo>
                    <a:lnTo>
                      <a:pt x="66" y="126"/>
                    </a:lnTo>
                    <a:lnTo>
                      <a:pt x="60" y="138"/>
                    </a:lnTo>
                    <a:lnTo>
                      <a:pt x="60" y="156"/>
                    </a:lnTo>
                    <a:lnTo>
                      <a:pt x="66" y="156"/>
                    </a:lnTo>
                    <a:lnTo>
                      <a:pt x="72" y="162"/>
                    </a:lnTo>
                    <a:lnTo>
                      <a:pt x="90" y="162"/>
                    </a:lnTo>
                    <a:lnTo>
                      <a:pt x="90" y="180"/>
                    </a:lnTo>
                    <a:lnTo>
                      <a:pt x="78" y="186"/>
                    </a:lnTo>
                    <a:lnTo>
                      <a:pt x="84" y="198"/>
                    </a:lnTo>
                    <a:lnTo>
                      <a:pt x="72" y="198"/>
                    </a:lnTo>
                    <a:lnTo>
                      <a:pt x="54" y="216"/>
                    </a:lnTo>
                    <a:lnTo>
                      <a:pt x="48" y="228"/>
                    </a:lnTo>
                    <a:lnTo>
                      <a:pt x="48" y="246"/>
                    </a:lnTo>
                    <a:lnTo>
                      <a:pt x="42" y="258"/>
                    </a:lnTo>
                    <a:lnTo>
                      <a:pt x="30" y="270"/>
                    </a:lnTo>
                    <a:lnTo>
                      <a:pt x="6" y="282"/>
                    </a:lnTo>
                    <a:lnTo>
                      <a:pt x="0" y="294"/>
                    </a:lnTo>
                    <a:lnTo>
                      <a:pt x="6" y="306"/>
                    </a:lnTo>
                    <a:lnTo>
                      <a:pt x="18" y="318"/>
                    </a:lnTo>
                    <a:lnTo>
                      <a:pt x="18" y="330"/>
                    </a:lnTo>
                    <a:lnTo>
                      <a:pt x="12" y="342"/>
                    </a:lnTo>
                    <a:lnTo>
                      <a:pt x="12" y="348"/>
                    </a:lnTo>
                    <a:lnTo>
                      <a:pt x="18" y="354"/>
                    </a:lnTo>
                    <a:lnTo>
                      <a:pt x="18" y="366"/>
                    </a:lnTo>
                    <a:lnTo>
                      <a:pt x="24" y="378"/>
                    </a:lnTo>
                    <a:lnTo>
                      <a:pt x="24" y="396"/>
                    </a:lnTo>
                    <a:lnTo>
                      <a:pt x="18" y="402"/>
                    </a:lnTo>
                    <a:lnTo>
                      <a:pt x="18" y="432"/>
                    </a:lnTo>
                    <a:lnTo>
                      <a:pt x="30" y="444"/>
                    </a:lnTo>
                    <a:lnTo>
                      <a:pt x="36" y="444"/>
                    </a:lnTo>
                    <a:lnTo>
                      <a:pt x="48" y="450"/>
                    </a:lnTo>
                    <a:lnTo>
                      <a:pt x="72" y="474"/>
                    </a:lnTo>
                    <a:lnTo>
                      <a:pt x="78" y="486"/>
                    </a:lnTo>
                    <a:lnTo>
                      <a:pt x="78" y="546"/>
                    </a:lnTo>
                    <a:lnTo>
                      <a:pt x="84" y="558"/>
                    </a:lnTo>
                    <a:lnTo>
                      <a:pt x="114" y="594"/>
                    </a:lnTo>
                    <a:lnTo>
                      <a:pt x="114" y="600"/>
                    </a:lnTo>
                    <a:lnTo>
                      <a:pt x="108" y="612"/>
                    </a:lnTo>
                    <a:lnTo>
                      <a:pt x="108" y="618"/>
                    </a:lnTo>
                    <a:lnTo>
                      <a:pt x="126" y="618"/>
                    </a:lnTo>
                    <a:lnTo>
                      <a:pt x="138" y="612"/>
                    </a:lnTo>
                    <a:lnTo>
                      <a:pt x="138" y="630"/>
                    </a:lnTo>
                    <a:lnTo>
                      <a:pt x="144" y="636"/>
                    </a:lnTo>
                    <a:lnTo>
                      <a:pt x="162" y="636"/>
                    </a:lnTo>
                    <a:lnTo>
                      <a:pt x="180" y="654"/>
                    </a:lnTo>
                    <a:lnTo>
                      <a:pt x="192" y="654"/>
                    </a:lnTo>
                    <a:lnTo>
                      <a:pt x="204" y="648"/>
                    </a:lnTo>
                    <a:lnTo>
                      <a:pt x="204" y="666"/>
                    </a:lnTo>
                    <a:lnTo>
                      <a:pt x="222" y="666"/>
                    </a:lnTo>
                    <a:lnTo>
                      <a:pt x="240" y="678"/>
                    </a:lnTo>
                    <a:lnTo>
                      <a:pt x="264" y="678"/>
                    </a:lnTo>
                    <a:lnTo>
                      <a:pt x="270" y="696"/>
                    </a:lnTo>
                    <a:lnTo>
                      <a:pt x="300" y="696"/>
                    </a:lnTo>
                    <a:lnTo>
                      <a:pt x="300" y="690"/>
                    </a:lnTo>
                    <a:lnTo>
                      <a:pt x="312" y="678"/>
                    </a:lnTo>
                    <a:lnTo>
                      <a:pt x="318" y="684"/>
                    </a:lnTo>
                    <a:lnTo>
                      <a:pt x="330" y="690"/>
                    </a:lnTo>
                    <a:lnTo>
                      <a:pt x="336" y="702"/>
                    </a:lnTo>
                    <a:lnTo>
                      <a:pt x="348" y="714"/>
                    </a:lnTo>
                    <a:lnTo>
                      <a:pt x="348" y="774"/>
                    </a:lnTo>
                    <a:lnTo>
                      <a:pt x="354" y="774"/>
                    </a:lnTo>
                    <a:lnTo>
                      <a:pt x="360" y="780"/>
                    </a:lnTo>
                    <a:lnTo>
                      <a:pt x="360" y="792"/>
                    </a:lnTo>
                    <a:lnTo>
                      <a:pt x="354" y="798"/>
                    </a:lnTo>
                    <a:lnTo>
                      <a:pt x="354" y="804"/>
                    </a:lnTo>
                    <a:lnTo>
                      <a:pt x="348" y="810"/>
                    </a:lnTo>
                    <a:lnTo>
                      <a:pt x="348" y="816"/>
                    </a:lnTo>
                    <a:lnTo>
                      <a:pt x="366" y="834"/>
                    </a:lnTo>
                    <a:lnTo>
                      <a:pt x="378" y="840"/>
                    </a:lnTo>
                    <a:lnTo>
                      <a:pt x="372" y="858"/>
                    </a:lnTo>
                    <a:lnTo>
                      <a:pt x="408" y="858"/>
                    </a:lnTo>
                    <a:lnTo>
                      <a:pt x="414" y="852"/>
                    </a:lnTo>
                    <a:lnTo>
                      <a:pt x="420" y="852"/>
                    </a:lnTo>
                    <a:lnTo>
                      <a:pt x="432" y="840"/>
                    </a:lnTo>
                    <a:lnTo>
                      <a:pt x="444" y="840"/>
                    </a:lnTo>
                    <a:lnTo>
                      <a:pt x="456" y="846"/>
                    </a:lnTo>
                    <a:lnTo>
                      <a:pt x="462" y="858"/>
                    </a:lnTo>
                    <a:lnTo>
                      <a:pt x="474" y="864"/>
                    </a:lnTo>
                    <a:lnTo>
                      <a:pt x="480" y="870"/>
                    </a:lnTo>
                    <a:lnTo>
                      <a:pt x="492" y="870"/>
                    </a:lnTo>
                    <a:lnTo>
                      <a:pt x="510" y="852"/>
                    </a:lnTo>
                    <a:lnTo>
                      <a:pt x="516" y="852"/>
                    </a:lnTo>
                    <a:lnTo>
                      <a:pt x="522" y="858"/>
                    </a:lnTo>
                    <a:lnTo>
                      <a:pt x="534" y="864"/>
                    </a:lnTo>
                    <a:lnTo>
                      <a:pt x="552" y="864"/>
                    </a:lnTo>
                    <a:lnTo>
                      <a:pt x="564" y="852"/>
                    </a:lnTo>
                    <a:lnTo>
                      <a:pt x="576" y="846"/>
                    </a:lnTo>
                    <a:lnTo>
                      <a:pt x="582" y="834"/>
                    </a:lnTo>
                    <a:lnTo>
                      <a:pt x="588" y="828"/>
                    </a:lnTo>
                    <a:lnTo>
                      <a:pt x="612" y="828"/>
                    </a:lnTo>
                    <a:lnTo>
                      <a:pt x="618" y="834"/>
                    </a:lnTo>
                    <a:lnTo>
                      <a:pt x="618" y="840"/>
                    </a:lnTo>
                    <a:lnTo>
                      <a:pt x="630" y="840"/>
                    </a:lnTo>
                    <a:lnTo>
                      <a:pt x="642" y="834"/>
                    </a:lnTo>
                    <a:lnTo>
                      <a:pt x="654" y="822"/>
                    </a:lnTo>
                    <a:lnTo>
                      <a:pt x="660" y="822"/>
                    </a:lnTo>
                    <a:lnTo>
                      <a:pt x="690" y="816"/>
                    </a:lnTo>
                    <a:lnTo>
                      <a:pt x="768" y="762"/>
                    </a:lnTo>
                    <a:lnTo>
                      <a:pt x="762" y="744"/>
                    </a:lnTo>
                    <a:close/>
                    <a:moveTo>
                      <a:pt x="726" y="360"/>
                    </a:moveTo>
                    <a:lnTo>
                      <a:pt x="732" y="354"/>
                    </a:lnTo>
                    <a:lnTo>
                      <a:pt x="732" y="324"/>
                    </a:lnTo>
                    <a:lnTo>
                      <a:pt x="720" y="312"/>
                    </a:lnTo>
                    <a:lnTo>
                      <a:pt x="714" y="312"/>
                    </a:lnTo>
                    <a:lnTo>
                      <a:pt x="708" y="318"/>
                    </a:lnTo>
                    <a:lnTo>
                      <a:pt x="708" y="348"/>
                    </a:lnTo>
                    <a:lnTo>
                      <a:pt x="714" y="354"/>
                    </a:lnTo>
                    <a:lnTo>
                      <a:pt x="726" y="360"/>
                    </a:lnTo>
                    <a:close/>
                    <a:moveTo>
                      <a:pt x="678" y="420"/>
                    </a:moveTo>
                    <a:lnTo>
                      <a:pt x="690" y="426"/>
                    </a:lnTo>
                    <a:lnTo>
                      <a:pt x="696" y="438"/>
                    </a:lnTo>
                    <a:lnTo>
                      <a:pt x="708" y="444"/>
                    </a:lnTo>
                    <a:lnTo>
                      <a:pt x="720" y="444"/>
                    </a:lnTo>
                    <a:lnTo>
                      <a:pt x="726" y="438"/>
                    </a:lnTo>
                    <a:lnTo>
                      <a:pt x="720" y="432"/>
                    </a:lnTo>
                    <a:lnTo>
                      <a:pt x="720" y="426"/>
                    </a:lnTo>
                    <a:lnTo>
                      <a:pt x="708" y="414"/>
                    </a:lnTo>
                    <a:lnTo>
                      <a:pt x="708" y="390"/>
                    </a:lnTo>
                    <a:lnTo>
                      <a:pt x="702" y="378"/>
                    </a:lnTo>
                    <a:lnTo>
                      <a:pt x="684" y="378"/>
                    </a:lnTo>
                    <a:lnTo>
                      <a:pt x="678" y="384"/>
                    </a:lnTo>
                    <a:lnTo>
                      <a:pt x="678" y="42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555555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314" name="Tajikistan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60CF861D-9454-42F8-A1BA-7DFD31C6476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537730" y="3038507"/>
                <a:ext cx="244605" cy="157655"/>
              </a:xfrm>
              <a:custGeom>
                <a:avLst/>
                <a:gdLst>
                  <a:gd name="T0" fmla="*/ 2147483647 w 552"/>
                  <a:gd name="T1" fmla="*/ 2147483647 h 348"/>
                  <a:gd name="T2" fmla="*/ 2147483647 w 552"/>
                  <a:gd name="T3" fmla="*/ 2147483647 h 348"/>
                  <a:gd name="T4" fmla="*/ 2147483647 w 552"/>
                  <a:gd name="T5" fmla="*/ 2147483647 h 348"/>
                  <a:gd name="T6" fmla="*/ 2147483647 w 552"/>
                  <a:gd name="T7" fmla="*/ 2147483647 h 348"/>
                  <a:gd name="T8" fmla="*/ 2147483647 w 552"/>
                  <a:gd name="T9" fmla="*/ 2147483647 h 348"/>
                  <a:gd name="T10" fmla="*/ 2147483647 w 552"/>
                  <a:gd name="T11" fmla="*/ 2147483647 h 348"/>
                  <a:gd name="T12" fmla="*/ 2147483647 w 552"/>
                  <a:gd name="T13" fmla="*/ 2147483647 h 348"/>
                  <a:gd name="T14" fmla="*/ 2147483647 w 552"/>
                  <a:gd name="T15" fmla="*/ 2147483647 h 348"/>
                  <a:gd name="T16" fmla="*/ 2147483647 w 552"/>
                  <a:gd name="T17" fmla="*/ 2147483647 h 348"/>
                  <a:gd name="T18" fmla="*/ 2147483647 w 552"/>
                  <a:gd name="T19" fmla="*/ 2147483647 h 348"/>
                  <a:gd name="T20" fmla="*/ 2147483647 w 552"/>
                  <a:gd name="T21" fmla="*/ 2147483647 h 348"/>
                  <a:gd name="T22" fmla="*/ 2147483647 w 552"/>
                  <a:gd name="T23" fmla="*/ 2147483647 h 348"/>
                  <a:gd name="T24" fmla="*/ 2147483647 w 552"/>
                  <a:gd name="T25" fmla="*/ 2147483647 h 348"/>
                  <a:gd name="T26" fmla="*/ 2147483647 w 552"/>
                  <a:gd name="T27" fmla="*/ 2147483647 h 348"/>
                  <a:gd name="T28" fmla="*/ 2147483647 w 552"/>
                  <a:gd name="T29" fmla="*/ 2147483647 h 348"/>
                  <a:gd name="T30" fmla="*/ 2147483647 w 552"/>
                  <a:gd name="T31" fmla="*/ 2147483647 h 348"/>
                  <a:gd name="T32" fmla="*/ 2147483647 w 552"/>
                  <a:gd name="T33" fmla="*/ 2147483647 h 348"/>
                  <a:gd name="T34" fmla="*/ 2147483647 w 552"/>
                  <a:gd name="T35" fmla="*/ 2147483647 h 348"/>
                  <a:gd name="T36" fmla="*/ 2147483647 w 552"/>
                  <a:gd name="T37" fmla="*/ 2147483647 h 348"/>
                  <a:gd name="T38" fmla="*/ 2147483647 w 552"/>
                  <a:gd name="T39" fmla="*/ 0 h 348"/>
                  <a:gd name="T40" fmla="*/ 2147483647 w 552"/>
                  <a:gd name="T41" fmla="*/ 2147483647 h 348"/>
                  <a:gd name="T42" fmla="*/ 2147483647 w 552"/>
                  <a:gd name="T43" fmla="*/ 2147483647 h 348"/>
                  <a:gd name="T44" fmla="*/ 2147483647 w 552"/>
                  <a:gd name="T45" fmla="*/ 2147483647 h 348"/>
                  <a:gd name="T46" fmla="*/ 2147483647 w 552"/>
                  <a:gd name="T47" fmla="*/ 2147483647 h 348"/>
                  <a:gd name="T48" fmla="*/ 2147483647 w 552"/>
                  <a:gd name="T49" fmla="*/ 2147483647 h 348"/>
                  <a:gd name="T50" fmla="*/ 2147483647 w 552"/>
                  <a:gd name="T51" fmla="*/ 2147483647 h 348"/>
                  <a:gd name="T52" fmla="*/ 2147483647 w 552"/>
                  <a:gd name="T53" fmla="*/ 2147483647 h 348"/>
                  <a:gd name="T54" fmla="*/ 2147483647 w 552"/>
                  <a:gd name="T55" fmla="*/ 2147483647 h 348"/>
                  <a:gd name="T56" fmla="*/ 2147483647 w 552"/>
                  <a:gd name="T57" fmla="*/ 2147483647 h 348"/>
                  <a:gd name="T58" fmla="*/ 2147483647 w 552"/>
                  <a:gd name="T59" fmla="*/ 2147483647 h 348"/>
                  <a:gd name="T60" fmla="*/ 2147483647 w 552"/>
                  <a:gd name="T61" fmla="*/ 2147483647 h 348"/>
                  <a:gd name="T62" fmla="*/ 2147483647 w 552"/>
                  <a:gd name="T63" fmla="*/ 2147483647 h 348"/>
                  <a:gd name="T64" fmla="*/ 2147483647 w 552"/>
                  <a:gd name="T65" fmla="*/ 2147483647 h 348"/>
                  <a:gd name="T66" fmla="*/ 2147483647 w 552"/>
                  <a:gd name="T67" fmla="*/ 2147483647 h 348"/>
                  <a:gd name="T68" fmla="*/ 2147483647 w 552"/>
                  <a:gd name="T69" fmla="*/ 2147483647 h 348"/>
                  <a:gd name="T70" fmla="*/ 2147483647 w 552"/>
                  <a:gd name="T71" fmla="*/ 2147483647 h 348"/>
                  <a:gd name="T72" fmla="*/ 2147483647 w 552"/>
                  <a:gd name="T73" fmla="*/ 2147483647 h 348"/>
                  <a:gd name="T74" fmla="*/ 2147483647 w 552"/>
                  <a:gd name="T75" fmla="*/ 2147483647 h 348"/>
                  <a:gd name="T76" fmla="*/ 2147483647 w 552"/>
                  <a:gd name="T77" fmla="*/ 2147483647 h 348"/>
                  <a:gd name="T78" fmla="*/ 2147483647 w 552"/>
                  <a:gd name="T79" fmla="*/ 2147483647 h 348"/>
                  <a:gd name="T80" fmla="*/ 2147483647 w 552"/>
                  <a:gd name="T81" fmla="*/ 2147483647 h 348"/>
                  <a:gd name="T82" fmla="*/ 2147483647 w 552"/>
                  <a:gd name="T83" fmla="*/ 2147483647 h 348"/>
                  <a:gd name="T84" fmla="*/ 2147483647 w 552"/>
                  <a:gd name="T85" fmla="*/ 2147483647 h 348"/>
                  <a:gd name="T86" fmla="*/ 2147483647 w 552"/>
                  <a:gd name="T87" fmla="*/ 2147483647 h 348"/>
                  <a:gd name="T88" fmla="*/ 2147483647 w 552"/>
                  <a:gd name="T89" fmla="*/ 2147483647 h 348"/>
                  <a:gd name="T90" fmla="*/ 2147483647 w 552"/>
                  <a:gd name="T91" fmla="*/ 2147483647 h 348"/>
                  <a:gd name="T92" fmla="*/ 2147483647 w 552"/>
                  <a:gd name="T93" fmla="*/ 2147483647 h 348"/>
                  <a:gd name="T94" fmla="*/ 2147483647 w 552"/>
                  <a:gd name="T95" fmla="*/ 2147483647 h 348"/>
                  <a:gd name="T96" fmla="*/ 2147483647 w 552"/>
                  <a:gd name="T97" fmla="*/ 2147483647 h 348"/>
                  <a:gd name="T98" fmla="*/ 2147483647 w 552"/>
                  <a:gd name="T99" fmla="*/ 2147483647 h 34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52"/>
                  <a:gd name="T151" fmla="*/ 0 h 348"/>
                  <a:gd name="T152" fmla="*/ 552 w 552"/>
                  <a:gd name="T153" fmla="*/ 348 h 34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52" h="348">
                    <a:moveTo>
                      <a:pt x="528" y="270"/>
                    </a:moveTo>
                    <a:lnTo>
                      <a:pt x="516" y="246"/>
                    </a:lnTo>
                    <a:lnTo>
                      <a:pt x="516" y="204"/>
                    </a:lnTo>
                    <a:lnTo>
                      <a:pt x="510" y="198"/>
                    </a:lnTo>
                    <a:lnTo>
                      <a:pt x="498" y="192"/>
                    </a:lnTo>
                    <a:lnTo>
                      <a:pt x="492" y="192"/>
                    </a:lnTo>
                    <a:lnTo>
                      <a:pt x="480" y="186"/>
                    </a:lnTo>
                    <a:lnTo>
                      <a:pt x="456" y="186"/>
                    </a:lnTo>
                    <a:lnTo>
                      <a:pt x="450" y="192"/>
                    </a:lnTo>
                    <a:lnTo>
                      <a:pt x="438" y="192"/>
                    </a:lnTo>
                    <a:lnTo>
                      <a:pt x="426" y="180"/>
                    </a:lnTo>
                    <a:lnTo>
                      <a:pt x="426" y="168"/>
                    </a:lnTo>
                    <a:lnTo>
                      <a:pt x="432" y="156"/>
                    </a:lnTo>
                    <a:lnTo>
                      <a:pt x="432" y="144"/>
                    </a:lnTo>
                    <a:lnTo>
                      <a:pt x="414" y="144"/>
                    </a:lnTo>
                    <a:lnTo>
                      <a:pt x="414" y="120"/>
                    </a:lnTo>
                    <a:lnTo>
                      <a:pt x="396" y="114"/>
                    </a:lnTo>
                    <a:lnTo>
                      <a:pt x="384" y="126"/>
                    </a:lnTo>
                    <a:lnTo>
                      <a:pt x="342" y="126"/>
                    </a:lnTo>
                    <a:lnTo>
                      <a:pt x="336" y="132"/>
                    </a:lnTo>
                    <a:lnTo>
                      <a:pt x="324" y="138"/>
                    </a:lnTo>
                    <a:lnTo>
                      <a:pt x="312" y="138"/>
                    </a:lnTo>
                    <a:lnTo>
                      <a:pt x="312" y="132"/>
                    </a:lnTo>
                    <a:lnTo>
                      <a:pt x="306" y="132"/>
                    </a:lnTo>
                    <a:lnTo>
                      <a:pt x="294" y="138"/>
                    </a:lnTo>
                    <a:lnTo>
                      <a:pt x="264" y="108"/>
                    </a:lnTo>
                    <a:lnTo>
                      <a:pt x="258" y="114"/>
                    </a:lnTo>
                    <a:lnTo>
                      <a:pt x="246" y="120"/>
                    </a:lnTo>
                    <a:lnTo>
                      <a:pt x="240" y="126"/>
                    </a:lnTo>
                    <a:lnTo>
                      <a:pt x="222" y="126"/>
                    </a:lnTo>
                    <a:lnTo>
                      <a:pt x="210" y="114"/>
                    </a:lnTo>
                    <a:lnTo>
                      <a:pt x="186" y="114"/>
                    </a:lnTo>
                    <a:lnTo>
                      <a:pt x="174" y="108"/>
                    </a:lnTo>
                    <a:lnTo>
                      <a:pt x="156" y="108"/>
                    </a:lnTo>
                    <a:lnTo>
                      <a:pt x="150" y="114"/>
                    </a:lnTo>
                    <a:lnTo>
                      <a:pt x="138" y="114"/>
                    </a:lnTo>
                    <a:lnTo>
                      <a:pt x="126" y="120"/>
                    </a:lnTo>
                    <a:lnTo>
                      <a:pt x="120" y="114"/>
                    </a:lnTo>
                    <a:lnTo>
                      <a:pt x="120" y="108"/>
                    </a:lnTo>
                    <a:lnTo>
                      <a:pt x="114" y="102"/>
                    </a:lnTo>
                    <a:lnTo>
                      <a:pt x="114" y="90"/>
                    </a:lnTo>
                    <a:lnTo>
                      <a:pt x="126" y="84"/>
                    </a:lnTo>
                    <a:lnTo>
                      <a:pt x="132" y="78"/>
                    </a:lnTo>
                    <a:lnTo>
                      <a:pt x="132" y="66"/>
                    </a:lnTo>
                    <a:lnTo>
                      <a:pt x="138" y="60"/>
                    </a:lnTo>
                    <a:lnTo>
                      <a:pt x="150" y="60"/>
                    </a:lnTo>
                    <a:lnTo>
                      <a:pt x="186" y="72"/>
                    </a:lnTo>
                    <a:lnTo>
                      <a:pt x="198" y="78"/>
                    </a:lnTo>
                    <a:lnTo>
                      <a:pt x="204" y="78"/>
                    </a:lnTo>
                    <a:lnTo>
                      <a:pt x="210" y="72"/>
                    </a:lnTo>
                    <a:lnTo>
                      <a:pt x="210" y="66"/>
                    </a:lnTo>
                    <a:lnTo>
                      <a:pt x="204" y="60"/>
                    </a:lnTo>
                    <a:lnTo>
                      <a:pt x="198" y="60"/>
                    </a:lnTo>
                    <a:lnTo>
                      <a:pt x="186" y="54"/>
                    </a:lnTo>
                    <a:lnTo>
                      <a:pt x="180" y="48"/>
                    </a:lnTo>
                    <a:lnTo>
                      <a:pt x="174" y="48"/>
                    </a:lnTo>
                    <a:lnTo>
                      <a:pt x="198" y="12"/>
                    </a:lnTo>
                    <a:lnTo>
                      <a:pt x="192" y="6"/>
                    </a:lnTo>
                    <a:lnTo>
                      <a:pt x="180" y="0"/>
                    </a:lnTo>
                    <a:lnTo>
                      <a:pt x="162" y="0"/>
                    </a:lnTo>
                    <a:lnTo>
                      <a:pt x="156" y="12"/>
                    </a:lnTo>
                    <a:lnTo>
                      <a:pt x="144" y="18"/>
                    </a:lnTo>
                    <a:lnTo>
                      <a:pt x="138" y="30"/>
                    </a:lnTo>
                    <a:lnTo>
                      <a:pt x="132" y="30"/>
                    </a:lnTo>
                    <a:lnTo>
                      <a:pt x="114" y="12"/>
                    </a:lnTo>
                    <a:lnTo>
                      <a:pt x="102" y="12"/>
                    </a:lnTo>
                    <a:lnTo>
                      <a:pt x="102" y="24"/>
                    </a:lnTo>
                    <a:lnTo>
                      <a:pt x="96" y="30"/>
                    </a:lnTo>
                    <a:lnTo>
                      <a:pt x="96" y="42"/>
                    </a:lnTo>
                    <a:lnTo>
                      <a:pt x="108" y="54"/>
                    </a:lnTo>
                    <a:lnTo>
                      <a:pt x="108" y="60"/>
                    </a:lnTo>
                    <a:lnTo>
                      <a:pt x="66" y="60"/>
                    </a:lnTo>
                    <a:lnTo>
                      <a:pt x="90" y="84"/>
                    </a:lnTo>
                    <a:lnTo>
                      <a:pt x="72" y="96"/>
                    </a:lnTo>
                    <a:lnTo>
                      <a:pt x="78" y="96"/>
                    </a:lnTo>
                    <a:lnTo>
                      <a:pt x="78" y="108"/>
                    </a:lnTo>
                    <a:lnTo>
                      <a:pt x="54" y="120"/>
                    </a:lnTo>
                    <a:lnTo>
                      <a:pt x="6" y="120"/>
                    </a:lnTo>
                    <a:lnTo>
                      <a:pt x="0" y="126"/>
                    </a:lnTo>
                    <a:lnTo>
                      <a:pt x="0" y="144"/>
                    </a:lnTo>
                    <a:lnTo>
                      <a:pt x="18" y="144"/>
                    </a:lnTo>
                    <a:lnTo>
                      <a:pt x="30" y="156"/>
                    </a:lnTo>
                    <a:lnTo>
                      <a:pt x="36" y="156"/>
                    </a:lnTo>
                    <a:lnTo>
                      <a:pt x="42" y="162"/>
                    </a:lnTo>
                    <a:lnTo>
                      <a:pt x="54" y="162"/>
                    </a:lnTo>
                    <a:lnTo>
                      <a:pt x="66" y="174"/>
                    </a:lnTo>
                    <a:lnTo>
                      <a:pt x="66" y="180"/>
                    </a:lnTo>
                    <a:lnTo>
                      <a:pt x="60" y="186"/>
                    </a:lnTo>
                    <a:lnTo>
                      <a:pt x="60" y="204"/>
                    </a:lnTo>
                    <a:lnTo>
                      <a:pt x="66" y="210"/>
                    </a:lnTo>
                    <a:lnTo>
                      <a:pt x="78" y="216"/>
                    </a:lnTo>
                    <a:lnTo>
                      <a:pt x="90" y="228"/>
                    </a:lnTo>
                    <a:lnTo>
                      <a:pt x="90" y="246"/>
                    </a:lnTo>
                    <a:lnTo>
                      <a:pt x="84" y="258"/>
                    </a:lnTo>
                    <a:lnTo>
                      <a:pt x="72" y="264"/>
                    </a:lnTo>
                    <a:lnTo>
                      <a:pt x="66" y="276"/>
                    </a:lnTo>
                    <a:lnTo>
                      <a:pt x="60" y="282"/>
                    </a:lnTo>
                    <a:lnTo>
                      <a:pt x="60" y="306"/>
                    </a:lnTo>
                    <a:lnTo>
                      <a:pt x="66" y="312"/>
                    </a:lnTo>
                    <a:lnTo>
                      <a:pt x="78" y="318"/>
                    </a:lnTo>
                    <a:lnTo>
                      <a:pt x="84" y="324"/>
                    </a:lnTo>
                    <a:lnTo>
                      <a:pt x="90" y="324"/>
                    </a:lnTo>
                    <a:lnTo>
                      <a:pt x="108" y="306"/>
                    </a:lnTo>
                    <a:lnTo>
                      <a:pt x="120" y="300"/>
                    </a:lnTo>
                    <a:lnTo>
                      <a:pt x="126" y="294"/>
                    </a:lnTo>
                    <a:lnTo>
                      <a:pt x="138" y="294"/>
                    </a:lnTo>
                    <a:lnTo>
                      <a:pt x="144" y="300"/>
                    </a:lnTo>
                    <a:lnTo>
                      <a:pt x="150" y="312"/>
                    </a:lnTo>
                    <a:lnTo>
                      <a:pt x="156" y="318"/>
                    </a:lnTo>
                    <a:lnTo>
                      <a:pt x="162" y="318"/>
                    </a:lnTo>
                    <a:lnTo>
                      <a:pt x="162" y="288"/>
                    </a:lnTo>
                    <a:lnTo>
                      <a:pt x="174" y="276"/>
                    </a:lnTo>
                    <a:lnTo>
                      <a:pt x="186" y="270"/>
                    </a:lnTo>
                    <a:lnTo>
                      <a:pt x="204" y="270"/>
                    </a:lnTo>
                    <a:lnTo>
                      <a:pt x="216" y="282"/>
                    </a:lnTo>
                    <a:lnTo>
                      <a:pt x="222" y="258"/>
                    </a:lnTo>
                    <a:lnTo>
                      <a:pt x="216" y="258"/>
                    </a:lnTo>
                    <a:lnTo>
                      <a:pt x="210" y="252"/>
                    </a:lnTo>
                    <a:lnTo>
                      <a:pt x="210" y="246"/>
                    </a:lnTo>
                    <a:lnTo>
                      <a:pt x="222" y="234"/>
                    </a:lnTo>
                    <a:lnTo>
                      <a:pt x="228" y="234"/>
                    </a:lnTo>
                    <a:lnTo>
                      <a:pt x="234" y="228"/>
                    </a:lnTo>
                    <a:lnTo>
                      <a:pt x="234" y="204"/>
                    </a:lnTo>
                    <a:lnTo>
                      <a:pt x="240" y="198"/>
                    </a:lnTo>
                    <a:lnTo>
                      <a:pt x="258" y="198"/>
                    </a:lnTo>
                    <a:lnTo>
                      <a:pt x="276" y="216"/>
                    </a:lnTo>
                    <a:lnTo>
                      <a:pt x="276" y="246"/>
                    </a:lnTo>
                    <a:lnTo>
                      <a:pt x="294" y="246"/>
                    </a:lnTo>
                    <a:lnTo>
                      <a:pt x="306" y="312"/>
                    </a:lnTo>
                    <a:lnTo>
                      <a:pt x="306" y="318"/>
                    </a:lnTo>
                    <a:lnTo>
                      <a:pt x="336" y="348"/>
                    </a:lnTo>
                    <a:lnTo>
                      <a:pt x="342" y="348"/>
                    </a:lnTo>
                    <a:lnTo>
                      <a:pt x="348" y="342"/>
                    </a:lnTo>
                    <a:lnTo>
                      <a:pt x="360" y="336"/>
                    </a:lnTo>
                    <a:lnTo>
                      <a:pt x="366" y="324"/>
                    </a:lnTo>
                    <a:lnTo>
                      <a:pt x="372" y="318"/>
                    </a:lnTo>
                    <a:lnTo>
                      <a:pt x="390" y="318"/>
                    </a:lnTo>
                    <a:lnTo>
                      <a:pt x="396" y="312"/>
                    </a:lnTo>
                    <a:lnTo>
                      <a:pt x="402" y="300"/>
                    </a:lnTo>
                    <a:lnTo>
                      <a:pt x="408" y="294"/>
                    </a:lnTo>
                    <a:lnTo>
                      <a:pt x="432" y="282"/>
                    </a:lnTo>
                    <a:lnTo>
                      <a:pt x="456" y="282"/>
                    </a:lnTo>
                    <a:lnTo>
                      <a:pt x="456" y="300"/>
                    </a:lnTo>
                    <a:lnTo>
                      <a:pt x="492" y="288"/>
                    </a:lnTo>
                    <a:lnTo>
                      <a:pt x="516" y="288"/>
                    </a:lnTo>
                    <a:lnTo>
                      <a:pt x="522" y="294"/>
                    </a:lnTo>
                    <a:lnTo>
                      <a:pt x="546" y="294"/>
                    </a:lnTo>
                    <a:lnTo>
                      <a:pt x="552" y="288"/>
                    </a:lnTo>
                    <a:lnTo>
                      <a:pt x="540" y="276"/>
                    </a:lnTo>
                    <a:lnTo>
                      <a:pt x="534" y="276"/>
                    </a:lnTo>
                    <a:lnTo>
                      <a:pt x="528" y="27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555555">
                    <a:alpha val="50000"/>
                  </a:srgb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315" name="Syr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AFE22BE3-F334-4557-981C-0696867B463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622210" y="3167820"/>
                <a:ext cx="199178" cy="185999"/>
              </a:xfrm>
              <a:custGeom>
                <a:avLst/>
                <a:gdLst>
                  <a:gd name="T0" fmla="*/ 2147483647 w 450"/>
                  <a:gd name="T1" fmla="*/ 2147483647 h 414"/>
                  <a:gd name="T2" fmla="*/ 2147483647 w 450"/>
                  <a:gd name="T3" fmla="*/ 2147483647 h 414"/>
                  <a:gd name="T4" fmla="*/ 2147483647 w 450"/>
                  <a:gd name="T5" fmla="*/ 2147483647 h 414"/>
                  <a:gd name="T6" fmla="*/ 2147483647 w 450"/>
                  <a:gd name="T7" fmla="*/ 0 h 414"/>
                  <a:gd name="T8" fmla="*/ 2147483647 w 450"/>
                  <a:gd name="T9" fmla="*/ 2147483647 h 414"/>
                  <a:gd name="T10" fmla="*/ 2147483647 w 450"/>
                  <a:gd name="T11" fmla="*/ 2147483647 h 414"/>
                  <a:gd name="T12" fmla="*/ 2147483647 w 450"/>
                  <a:gd name="T13" fmla="*/ 2147483647 h 414"/>
                  <a:gd name="T14" fmla="*/ 2147483647 w 450"/>
                  <a:gd name="T15" fmla="*/ 2147483647 h 414"/>
                  <a:gd name="T16" fmla="*/ 2147483647 w 450"/>
                  <a:gd name="T17" fmla="*/ 2147483647 h 414"/>
                  <a:gd name="T18" fmla="*/ 2147483647 w 450"/>
                  <a:gd name="T19" fmla="*/ 2147483647 h 414"/>
                  <a:gd name="T20" fmla="*/ 2147483647 w 450"/>
                  <a:gd name="T21" fmla="*/ 2147483647 h 414"/>
                  <a:gd name="T22" fmla="*/ 2147483647 w 450"/>
                  <a:gd name="T23" fmla="*/ 2147483647 h 414"/>
                  <a:gd name="T24" fmla="*/ 2147483647 w 450"/>
                  <a:gd name="T25" fmla="*/ 2147483647 h 414"/>
                  <a:gd name="T26" fmla="*/ 2147483647 w 450"/>
                  <a:gd name="T27" fmla="*/ 2147483647 h 414"/>
                  <a:gd name="T28" fmla="*/ 2147483647 w 450"/>
                  <a:gd name="T29" fmla="*/ 2147483647 h 414"/>
                  <a:gd name="T30" fmla="*/ 2147483647 w 450"/>
                  <a:gd name="T31" fmla="*/ 2147483647 h 414"/>
                  <a:gd name="T32" fmla="*/ 2147483647 w 450"/>
                  <a:gd name="T33" fmla="*/ 2147483647 h 414"/>
                  <a:gd name="T34" fmla="*/ 2147483647 w 450"/>
                  <a:gd name="T35" fmla="*/ 2147483647 h 414"/>
                  <a:gd name="T36" fmla="*/ 2147483647 w 450"/>
                  <a:gd name="T37" fmla="*/ 2147483647 h 414"/>
                  <a:gd name="T38" fmla="*/ 2147483647 w 450"/>
                  <a:gd name="T39" fmla="*/ 2147483647 h 414"/>
                  <a:gd name="T40" fmla="*/ 2147483647 w 450"/>
                  <a:gd name="T41" fmla="*/ 2147483647 h 414"/>
                  <a:gd name="T42" fmla="*/ 2147483647 w 450"/>
                  <a:gd name="T43" fmla="*/ 2147483647 h 414"/>
                  <a:gd name="T44" fmla="*/ 2147483647 w 450"/>
                  <a:gd name="T45" fmla="*/ 2147483647 h 414"/>
                  <a:gd name="T46" fmla="*/ 2147483647 w 450"/>
                  <a:gd name="T47" fmla="*/ 2147483647 h 414"/>
                  <a:gd name="T48" fmla="*/ 2147483647 w 450"/>
                  <a:gd name="T49" fmla="*/ 2147483647 h 414"/>
                  <a:gd name="T50" fmla="*/ 2147483647 w 450"/>
                  <a:gd name="T51" fmla="*/ 2147483647 h 414"/>
                  <a:gd name="T52" fmla="*/ 2147483647 w 450"/>
                  <a:gd name="T53" fmla="*/ 2147483647 h 414"/>
                  <a:gd name="T54" fmla="*/ 2147483647 w 450"/>
                  <a:gd name="T55" fmla="*/ 2147483647 h 414"/>
                  <a:gd name="T56" fmla="*/ 2147483647 w 450"/>
                  <a:gd name="T57" fmla="*/ 2147483647 h 414"/>
                  <a:gd name="T58" fmla="*/ 2147483647 w 450"/>
                  <a:gd name="T59" fmla="*/ 2147483647 h 414"/>
                  <a:gd name="T60" fmla="*/ 2147483647 w 450"/>
                  <a:gd name="T61" fmla="*/ 2147483647 h 414"/>
                  <a:gd name="T62" fmla="*/ 2147483647 w 450"/>
                  <a:gd name="T63" fmla="*/ 2147483647 h 414"/>
                  <a:gd name="T64" fmla="*/ 2147483647 w 450"/>
                  <a:gd name="T65" fmla="*/ 2147483647 h 414"/>
                  <a:gd name="T66" fmla="*/ 2147483647 w 450"/>
                  <a:gd name="T67" fmla="*/ 2147483647 h 414"/>
                  <a:gd name="T68" fmla="*/ 2147483647 w 450"/>
                  <a:gd name="T69" fmla="*/ 2147483647 h 414"/>
                  <a:gd name="T70" fmla="*/ 2147483647 w 450"/>
                  <a:gd name="T71" fmla="*/ 2147483647 h 414"/>
                  <a:gd name="T72" fmla="*/ 2147483647 w 450"/>
                  <a:gd name="T73" fmla="*/ 2147483647 h 414"/>
                  <a:gd name="T74" fmla="*/ 2147483647 w 450"/>
                  <a:gd name="T75" fmla="*/ 2147483647 h 414"/>
                  <a:gd name="T76" fmla="*/ 2147483647 w 450"/>
                  <a:gd name="T77" fmla="*/ 2147483647 h 414"/>
                  <a:gd name="T78" fmla="*/ 2147483647 w 450"/>
                  <a:gd name="T79" fmla="*/ 2147483647 h 414"/>
                  <a:gd name="T80" fmla="*/ 2147483647 w 450"/>
                  <a:gd name="T81" fmla="*/ 2147483647 h 414"/>
                  <a:gd name="T82" fmla="*/ 2147483647 w 450"/>
                  <a:gd name="T83" fmla="*/ 2147483647 h 414"/>
                  <a:gd name="T84" fmla="*/ 2147483647 w 450"/>
                  <a:gd name="T85" fmla="*/ 2147483647 h 414"/>
                  <a:gd name="T86" fmla="*/ 2147483647 w 450"/>
                  <a:gd name="T87" fmla="*/ 2147483647 h 414"/>
                  <a:gd name="T88" fmla="*/ 2147483647 w 450"/>
                  <a:gd name="T89" fmla="*/ 2147483647 h 414"/>
                  <a:gd name="T90" fmla="*/ 2147483647 w 450"/>
                  <a:gd name="T91" fmla="*/ 2147483647 h 414"/>
                  <a:gd name="T92" fmla="*/ 2147483647 w 450"/>
                  <a:gd name="T93" fmla="*/ 2147483647 h 414"/>
                  <a:gd name="T94" fmla="*/ 2147483647 w 450"/>
                  <a:gd name="T95" fmla="*/ 2147483647 h 414"/>
                  <a:gd name="T96" fmla="*/ 2147483647 w 450"/>
                  <a:gd name="T97" fmla="*/ 2147483647 h 41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50"/>
                  <a:gd name="T148" fmla="*/ 0 h 414"/>
                  <a:gd name="T149" fmla="*/ 450 w 450"/>
                  <a:gd name="T150" fmla="*/ 414 h 41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50" h="414">
                    <a:moveTo>
                      <a:pt x="426" y="60"/>
                    </a:moveTo>
                    <a:lnTo>
                      <a:pt x="432" y="54"/>
                    </a:lnTo>
                    <a:lnTo>
                      <a:pt x="438" y="42"/>
                    </a:lnTo>
                    <a:lnTo>
                      <a:pt x="450" y="30"/>
                    </a:lnTo>
                    <a:lnTo>
                      <a:pt x="444" y="30"/>
                    </a:lnTo>
                    <a:lnTo>
                      <a:pt x="438" y="24"/>
                    </a:lnTo>
                    <a:lnTo>
                      <a:pt x="438" y="0"/>
                    </a:lnTo>
                    <a:lnTo>
                      <a:pt x="432" y="0"/>
                    </a:lnTo>
                    <a:lnTo>
                      <a:pt x="432" y="6"/>
                    </a:lnTo>
                    <a:lnTo>
                      <a:pt x="426" y="18"/>
                    </a:lnTo>
                    <a:lnTo>
                      <a:pt x="402" y="18"/>
                    </a:lnTo>
                    <a:lnTo>
                      <a:pt x="390" y="30"/>
                    </a:lnTo>
                    <a:lnTo>
                      <a:pt x="372" y="30"/>
                    </a:lnTo>
                    <a:lnTo>
                      <a:pt x="366" y="24"/>
                    </a:lnTo>
                    <a:lnTo>
                      <a:pt x="318" y="24"/>
                    </a:lnTo>
                    <a:lnTo>
                      <a:pt x="306" y="30"/>
                    </a:lnTo>
                    <a:lnTo>
                      <a:pt x="294" y="42"/>
                    </a:lnTo>
                    <a:lnTo>
                      <a:pt x="282" y="48"/>
                    </a:lnTo>
                    <a:lnTo>
                      <a:pt x="276" y="54"/>
                    </a:lnTo>
                    <a:lnTo>
                      <a:pt x="258" y="54"/>
                    </a:lnTo>
                    <a:lnTo>
                      <a:pt x="246" y="60"/>
                    </a:lnTo>
                    <a:lnTo>
                      <a:pt x="234" y="60"/>
                    </a:lnTo>
                    <a:lnTo>
                      <a:pt x="222" y="54"/>
                    </a:lnTo>
                    <a:lnTo>
                      <a:pt x="204" y="54"/>
                    </a:lnTo>
                    <a:lnTo>
                      <a:pt x="192" y="42"/>
                    </a:lnTo>
                    <a:lnTo>
                      <a:pt x="180" y="36"/>
                    </a:lnTo>
                    <a:lnTo>
                      <a:pt x="174" y="30"/>
                    </a:lnTo>
                    <a:lnTo>
                      <a:pt x="168" y="30"/>
                    </a:lnTo>
                    <a:lnTo>
                      <a:pt x="150" y="48"/>
                    </a:lnTo>
                    <a:lnTo>
                      <a:pt x="144" y="48"/>
                    </a:lnTo>
                    <a:lnTo>
                      <a:pt x="138" y="54"/>
                    </a:lnTo>
                    <a:lnTo>
                      <a:pt x="120" y="60"/>
                    </a:lnTo>
                    <a:lnTo>
                      <a:pt x="84" y="60"/>
                    </a:lnTo>
                    <a:lnTo>
                      <a:pt x="84" y="54"/>
                    </a:lnTo>
                    <a:lnTo>
                      <a:pt x="90" y="48"/>
                    </a:lnTo>
                    <a:lnTo>
                      <a:pt x="66" y="48"/>
                    </a:lnTo>
                    <a:lnTo>
                      <a:pt x="66" y="78"/>
                    </a:lnTo>
                    <a:lnTo>
                      <a:pt x="72" y="78"/>
                    </a:lnTo>
                    <a:lnTo>
                      <a:pt x="72" y="102"/>
                    </a:lnTo>
                    <a:lnTo>
                      <a:pt x="60" y="102"/>
                    </a:lnTo>
                    <a:lnTo>
                      <a:pt x="54" y="96"/>
                    </a:lnTo>
                    <a:lnTo>
                      <a:pt x="54" y="114"/>
                    </a:lnTo>
                    <a:lnTo>
                      <a:pt x="48" y="120"/>
                    </a:lnTo>
                    <a:lnTo>
                      <a:pt x="48" y="126"/>
                    </a:lnTo>
                    <a:lnTo>
                      <a:pt x="36" y="126"/>
                    </a:lnTo>
                    <a:lnTo>
                      <a:pt x="24" y="114"/>
                    </a:lnTo>
                    <a:lnTo>
                      <a:pt x="18" y="120"/>
                    </a:lnTo>
                    <a:lnTo>
                      <a:pt x="12" y="132"/>
                    </a:lnTo>
                    <a:lnTo>
                      <a:pt x="12" y="150"/>
                    </a:lnTo>
                    <a:lnTo>
                      <a:pt x="6" y="150"/>
                    </a:lnTo>
                    <a:lnTo>
                      <a:pt x="0" y="198"/>
                    </a:lnTo>
                    <a:lnTo>
                      <a:pt x="6" y="204"/>
                    </a:lnTo>
                    <a:lnTo>
                      <a:pt x="18" y="210"/>
                    </a:lnTo>
                    <a:lnTo>
                      <a:pt x="24" y="216"/>
                    </a:lnTo>
                    <a:lnTo>
                      <a:pt x="24" y="222"/>
                    </a:lnTo>
                    <a:lnTo>
                      <a:pt x="72" y="222"/>
                    </a:lnTo>
                    <a:lnTo>
                      <a:pt x="66" y="234"/>
                    </a:lnTo>
                    <a:lnTo>
                      <a:pt x="72" y="240"/>
                    </a:lnTo>
                    <a:lnTo>
                      <a:pt x="78" y="252"/>
                    </a:lnTo>
                    <a:lnTo>
                      <a:pt x="78" y="270"/>
                    </a:lnTo>
                    <a:lnTo>
                      <a:pt x="72" y="282"/>
                    </a:lnTo>
                    <a:lnTo>
                      <a:pt x="66" y="282"/>
                    </a:lnTo>
                    <a:lnTo>
                      <a:pt x="54" y="288"/>
                    </a:lnTo>
                    <a:lnTo>
                      <a:pt x="48" y="288"/>
                    </a:lnTo>
                    <a:lnTo>
                      <a:pt x="42" y="294"/>
                    </a:lnTo>
                    <a:lnTo>
                      <a:pt x="42" y="318"/>
                    </a:lnTo>
                    <a:lnTo>
                      <a:pt x="24" y="336"/>
                    </a:lnTo>
                    <a:lnTo>
                      <a:pt x="30" y="378"/>
                    </a:lnTo>
                    <a:lnTo>
                      <a:pt x="36" y="378"/>
                    </a:lnTo>
                    <a:lnTo>
                      <a:pt x="72" y="396"/>
                    </a:lnTo>
                    <a:lnTo>
                      <a:pt x="84" y="408"/>
                    </a:lnTo>
                    <a:lnTo>
                      <a:pt x="96" y="414"/>
                    </a:lnTo>
                    <a:lnTo>
                      <a:pt x="114" y="414"/>
                    </a:lnTo>
                    <a:lnTo>
                      <a:pt x="174" y="384"/>
                    </a:lnTo>
                    <a:lnTo>
                      <a:pt x="204" y="354"/>
                    </a:lnTo>
                    <a:lnTo>
                      <a:pt x="228" y="336"/>
                    </a:lnTo>
                    <a:lnTo>
                      <a:pt x="240" y="324"/>
                    </a:lnTo>
                    <a:lnTo>
                      <a:pt x="300" y="276"/>
                    </a:lnTo>
                    <a:lnTo>
                      <a:pt x="312" y="270"/>
                    </a:lnTo>
                    <a:lnTo>
                      <a:pt x="372" y="246"/>
                    </a:lnTo>
                    <a:lnTo>
                      <a:pt x="396" y="234"/>
                    </a:lnTo>
                    <a:lnTo>
                      <a:pt x="402" y="228"/>
                    </a:lnTo>
                    <a:lnTo>
                      <a:pt x="402" y="222"/>
                    </a:lnTo>
                    <a:lnTo>
                      <a:pt x="384" y="204"/>
                    </a:lnTo>
                    <a:lnTo>
                      <a:pt x="384" y="198"/>
                    </a:lnTo>
                    <a:lnTo>
                      <a:pt x="390" y="180"/>
                    </a:lnTo>
                    <a:lnTo>
                      <a:pt x="396" y="168"/>
                    </a:lnTo>
                    <a:lnTo>
                      <a:pt x="396" y="138"/>
                    </a:lnTo>
                    <a:lnTo>
                      <a:pt x="390" y="126"/>
                    </a:lnTo>
                    <a:lnTo>
                      <a:pt x="390" y="114"/>
                    </a:lnTo>
                    <a:lnTo>
                      <a:pt x="384" y="108"/>
                    </a:lnTo>
                    <a:lnTo>
                      <a:pt x="378" y="96"/>
                    </a:lnTo>
                    <a:lnTo>
                      <a:pt x="378" y="84"/>
                    </a:lnTo>
                    <a:lnTo>
                      <a:pt x="384" y="72"/>
                    </a:lnTo>
                    <a:lnTo>
                      <a:pt x="390" y="66"/>
                    </a:lnTo>
                    <a:lnTo>
                      <a:pt x="402" y="66"/>
                    </a:lnTo>
                    <a:lnTo>
                      <a:pt x="414" y="60"/>
                    </a:lnTo>
                    <a:lnTo>
                      <a:pt x="426" y="6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555555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316" name="Swaziland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D2B9D949-20EB-4378-B1C1-A81B42576F9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501653" y="5451171"/>
                <a:ext cx="45426" cy="60228"/>
              </a:xfrm>
              <a:custGeom>
                <a:avLst/>
                <a:gdLst>
                  <a:gd name="T0" fmla="*/ 2147483647 w 102"/>
                  <a:gd name="T1" fmla="*/ 2147483647 h 132"/>
                  <a:gd name="T2" fmla="*/ 2147483647 w 102"/>
                  <a:gd name="T3" fmla="*/ 2147483647 h 132"/>
                  <a:gd name="T4" fmla="*/ 2147483647 w 102"/>
                  <a:gd name="T5" fmla="*/ 2147483647 h 132"/>
                  <a:gd name="T6" fmla="*/ 2147483647 w 102"/>
                  <a:gd name="T7" fmla="*/ 2147483647 h 132"/>
                  <a:gd name="T8" fmla="*/ 2147483647 w 102"/>
                  <a:gd name="T9" fmla="*/ 2147483647 h 132"/>
                  <a:gd name="T10" fmla="*/ 2147483647 w 102"/>
                  <a:gd name="T11" fmla="*/ 0 h 132"/>
                  <a:gd name="T12" fmla="*/ 2147483647 w 102"/>
                  <a:gd name="T13" fmla="*/ 0 h 132"/>
                  <a:gd name="T14" fmla="*/ 2147483647 w 102"/>
                  <a:gd name="T15" fmla="*/ 2147483647 h 132"/>
                  <a:gd name="T16" fmla="*/ 2147483647 w 102"/>
                  <a:gd name="T17" fmla="*/ 2147483647 h 132"/>
                  <a:gd name="T18" fmla="*/ 2147483647 w 102"/>
                  <a:gd name="T19" fmla="*/ 2147483647 h 132"/>
                  <a:gd name="T20" fmla="*/ 2147483647 w 102"/>
                  <a:gd name="T21" fmla="*/ 2147483647 h 132"/>
                  <a:gd name="T22" fmla="*/ 0 w 102"/>
                  <a:gd name="T23" fmla="*/ 2147483647 h 132"/>
                  <a:gd name="T24" fmla="*/ 0 w 102"/>
                  <a:gd name="T25" fmla="*/ 2147483647 h 132"/>
                  <a:gd name="T26" fmla="*/ 2147483647 w 102"/>
                  <a:gd name="T27" fmla="*/ 2147483647 h 132"/>
                  <a:gd name="T28" fmla="*/ 2147483647 w 102"/>
                  <a:gd name="T29" fmla="*/ 2147483647 h 132"/>
                  <a:gd name="T30" fmla="*/ 2147483647 w 102"/>
                  <a:gd name="T31" fmla="*/ 2147483647 h 132"/>
                  <a:gd name="T32" fmla="*/ 2147483647 w 102"/>
                  <a:gd name="T33" fmla="*/ 2147483647 h 132"/>
                  <a:gd name="T34" fmla="*/ 2147483647 w 102"/>
                  <a:gd name="T35" fmla="*/ 2147483647 h 132"/>
                  <a:gd name="T36" fmla="*/ 2147483647 w 102"/>
                  <a:gd name="T37" fmla="*/ 2147483647 h 132"/>
                  <a:gd name="T38" fmla="*/ 2147483647 w 102"/>
                  <a:gd name="T39" fmla="*/ 2147483647 h 132"/>
                  <a:gd name="T40" fmla="*/ 2147483647 w 102"/>
                  <a:gd name="T41" fmla="*/ 2147483647 h 132"/>
                  <a:gd name="T42" fmla="*/ 2147483647 w 102"/>
                  <a:gd name="T43" fmla="*/ 2147483647 h 132"/>
                  <a:gd name="T44" fmla="*/ 2147483647 w 102"/>
                  <a:gd name="T45" fmla="*/ 2147483647 h 132"/>
                  <a:gd name="T46" fmla="*/ 2147483647 w 102"/>
                  <a:gd name="T47" fmla="*/ 2147483647 h 132"/>
                  <a:gd name="T48" fmla="*/ 2147483647 w 102"/>
                  <a:gd name="T49" fmla="*/ 2147483647 h 13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2"/>
                  <a:gd name="T76" fmla="*/ 0 h 132"/>
                  <a:gd name="T77" fmla="*/ 102 w 102"/>
                  <a:gd name="T78" fmla="*/ 132 h 13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2" h="132">
                    <a:moveTo>
                      <a:pt x="84" y="54"/>
                    </a:moveTo>
                    <a:lnTo>
                      <a:pt x="84" y="30"/>
                    </a:lnTo>
                    <a:lnTo>
                      <a:pt x="90" y="18"/>
                    </a:lnTo>
                    <a:lnTo>
                      <a:pt x="66" y="18"/>
                    </a:lnTo>
                    <a:lnTo>
                      <a:pt x="54" y="6"/>
                    </a:lnTo>
                    <a:lnTo>
                      <a:pt x="42" y="0"/>
                    </a:lnTo>
                    <a:lnTo>
                      <a:pt x="36" y="0"/>
                    </a:lnTo>
                    <a:lnTo>
                      <a:pt x="24" y="12"/>
                    </a:lnTo>
                    <a:lnTo>
                      <a:pt x="18" y="24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0" y="84"/>
                    </a:lnTo>
                    <a:lnTo>
                      <a:pt x="12" y="108"/>
                    </a:lnTo>
                    <a:lnTo>
                      <a:pt x="24" y="114"/>
                    </a:lnTo>
                    <a:lnTo>
                      <a:pt x="36" y="126"/>
                    </a:lnTo>
                    <a:lnTo>
                      <a:pt x="54" y="126"/>
                    </a:lnTo>
                    <a:lnTo>
                      <a:pt x="66" y="132"/>
                    </a:lnTo>
                    <a:lnTo>
                      <a:pt x="78" y="132"/>
                    </a:lnTo>
                    <a:lnTo>
                      <a:pt x="90" y="90"/>
                    </a:lnTo>
                    <a:lnTo>
                      <a:pt x="96" y="90"/>
                    </a:lnTo>
                    <a:lnTo>
                      <a:pt x="102" y="84"/>
                    </a:lnTo>
                    <a:lnTo>
                      <a:pt x="96" y="60"/>
                    </a:lnTo>
                    <a:lnTo>
                      <a:pt x="90" y="60"/>
                    </a:lnTo>
                    <a:lnTo>
                      <a:pt x="84" y="54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555555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317" name="Somal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5C688B51-0AA4-4FD9-A07F-D79694CF459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842354" y="4085409"/>
                <a:ext cx="316238" cy="497767"/>
              </a:xfrm>
              <a:custGeom>
                <a:avLst/>
                <a:gdLst>
                  <a:gd name="T0" fmla="*/ 2147483647 w 714"/>
                  <a:gd name="T1" fmla="*/ 2147483647 h 1104"/>
                  <a:gd name="T2" fmla="*/ 2147483647 w 714"/>
                  <a:gd name="T3" fmla="*/ 2147483647 h 1104"/>
                  <a:gd name="T4" fmla="*/ 2147483647 w 714"/>
                  <a:gd name="T5" fmla="*/ 2147483647 h 1104"/>
                  <a:gd name="T6" fmla="*/ 2147483647 w 714"/>
                  <a:gd name="T7" fmla="*/ 2147483647 h 1104"/>
                  <a:gd name="T8" fmla="*/ 2147483647 w 714"/>
                  <a:gd name="T9" fmla="*/ 2147483647 h 1104"/>
                  <a:gd name="T10" fmla="*/ 2147483647 w 714"/>
                  <a:gd name="T11" fmla="*/ 2147483647 h 1104"/>
                  <a:gd name="T12" fmla="*/ 2147483647 w 714"/>
                  <a:gd name="T13" fmla="*/ 2147483647 h 1104"/>
                  <a:gd name="T14" fmla="*/ 2147483647 w 714"/>
                  <a:gd name="T15" fmla="*/ 2147483647 h 1104"/>
                  <a:gd name="T16" fmla="*/ 2147483647 w 714"/>
                  <a:gd name="T17" fmla="*/ 2147483647 h 1104"/>
                  <a:gd name="T18" fmla="*/ 2147483647 w 714"/>
                  <a:gd name="T19" fmla="*/ 2147483647 h 1104"/>
                  <a:gd name="T20" fmla="*/ 2147483647 w 714"/>
                  <a:gd name="T21" fmla="*/ 2147483647 h 1104"/>
                  <a:gd name="T22" fmla="*/ 2147483647 w 714"/>
                  <a:gd name="T23" fmla="*/ 2147483647 h 1104"/>
                  <a:gd name="T24" fmla="*/ 0 w 714"/>
                  <a:gd name="T25" fmla="*/ 2147483647 h 1104"/>
                  <a:gd name="T26" fmla="*/ 2147483647 w 714"/>
                  <a:gd name="T27" fmla="*/ 2147483647 h 1104"/>
                  <a:gd name="T28" fmla="*/ 2147483647 w 714"/>
                  <a:gd name="T29" fmla="*/ 2147483647 h 1104"/>
                  <a:gd name="T30" fmla="*/ 2147483647 w 714"/>
                  <a:gd name="T31" fmla="*/ 2147483647 h 1104"/>
                  <a:gd name="T32" fmla="*/ 2147483647 w 714"/>
                  <a:gd name="T33" fmla="*/ 2147483647 h 1104"/>
                  <a:gd name="T34" fmla="*/ 2147483647 w 714"/>
                  <a:gd name="T35" fmla="*/ 2147483647 h 1104"/>
                  <a:gd name="T36" fmla="*/ 2147483647 w 714"/>
                  <a:gd name="T37" fmla="*/ 2147483647 h 1104"/>
                  <a:gd name="T38" fmla="*/ 2147483647 w 714"/>
                  <a:gd name="T39" fmla="*/ 2147483647 h 1104"/>
                  <a:gd name="T40" fmla="*/ 2147483647 w 714"/>
                  <a:gd name="T41" fmla="*/ 2147483647 h 1104"/>
                  <a:gd name="T42" fmla="*/ 2147483647 w 714"/>
                  <a:gd name="T43" fmla="*/ 2147483647 h 1104"/>
                  <a:gd name="T44" fmla="*/ 2147483647 w 714"/>
                  <a:gd name="T45" fmla="*/ 2147483647 h 1104"/>
                  <a:gd name="T46" fmla="*/ 2147483647 w 714"/>
                  <a:gd name="T47" fmla="*/ 2147483647 h 1104"/>
                  <a:gd name="T48" fmla="*/ 2147483647 w 714"/>
                  <a:gd name="T49" fmla="*/ 2147483647 h 1104"/>
                  <a:gd name="T50" fmla="*/ 2147483647 w 714"/>
                  <a:gd name="T51" fmla="*/ 2147483647 h 1104"/>
                  <a:gd name="T52" fmla="*/ 2147483647 w 714"/>
                  <a:gd name="T53" fmla="*/ 2147483647 h 1104"/>
                  <a:gd name="T54" fmla="*/ 2147483647 w 714"/>
                  <a:gd name="T55" fmla="*/ 2147483647 h 1104"/>
                  <a:gd name="T56" fmla="*/ 2147483647 w 714"/>
                  <a:gd name="T57" fmla="*/ 2147483647 h 1104"/>
                  <a:gd name="T58" fmla="*/ 2147483647 w 714"/>
                  <a:gd name="T59" fmla="*/ 2147483647 h 1104"/>
                  <a:gd name="T60" fmla="*/ 2147483647 w 714"/>
                  <a:gd name="T61" fmla="*/ 2147483647 h 1104"/>
                  <a:gd name="T62" fmla="*/ 2147483647 w 714"/>
                  <a:gd name="T63" fmla="*/ 2147483647 h 1104"/>
                  <a:gd name="T64" fmla="*/ 2147483647 w 714"/>
                  <a:gd name="T65" fmla="*/ 2147483647 h 1104"/>
                  <a:gd name="T66" fmla="*/ 2147483647 w 714"/>
                  <a:gd name="T67" fmla="*/ 2147483647 h 1104"/>
                  <a:gd name="T68" fmla="*/ 2147483647 w 714"/>
                  <a:gd name="T69" fmla="*/ 2147483647 h 1104"/>
                  <a:gd name="T70" fmla="*/ 2147483647 w 714"/>
                  <a:gd name="T71" fmla="*/ 2147483647 h 1104"/>
                  <a:gd name="T72" fmla="*/ 2147483647 w 714"/>
                  <a:gd name="T73" fmla="*/ 2147483647 h 1104"/>
                  <a:gd name="T74" fmla="*/ 2147483647 w 714"/>
                  <a:gd name="T75" fmla="*/ 2147483647 h 1104"/>
                  <a:gd name="T76" fmla="*/ 2147483647 w 714"/>
                  <a:gd name="T77" fmla="*/ 2147483647 h 1104"/>
                  <a:gd name="T78" fmla="*/ 2147483647 w 714"/>
                  <a:gd name="T79" fmla="*/ 2147483647 h 1104"/>
                  <a:gd name="T80" fmla="*/ 2147483647 w 714"/>
                  <a:gd name="T81" fmla="*/ 2147483647 h 1104"/>
                  <a:gd name="T82" fmla="*/ 2147483647 w 714"/>
                  <a:gd name="T83" fmla="*/ 2147483647 h 1104"/>
                  <a:gd name="T84" fmla="*/ 2147483647 w 714"/>
                  <a:gd name="T85" fmla="*/ 2147483647 h 1104"/>
                  <a:gd name="T86" fmla="*/ 2147483647 w 714"/>
                  <a:gd name="T87" fmla="*/ 2147483647 h 110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14"/>
                  <a:gd name="T133" fmla="*/ 0 h 1104"/>
                  <a:gd name="T134" fmla="*/ 714 w 714"/>
                  <a:gd name="T135" fmla="*/ 1104 h 110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14" h="1104">
                    <a:moveTo>
                      <a:pt x="108" y="114"/>
                    </a:moveTo>
                    <a:lnTo>
                      <a:pt x="120" y="126"/>
                    </a:lnTo>
                    <a:lnTo>
                      <a:pt x="120" y="138"/>
                    </a:lnTo>
                    <a:lnTo>
                      <a:pt x="126" y="150"/>
                    </a:lnTo>
                    <a:lnTo>
                      <a:pt x="132" y="156"/>
                    </a:lnTo>
                    <a:lnTo>
                      <a:pt x="138" y="168"/>
                    </a:lnTo>
                    <a:lnTo>
                      <a:pt x="144" y="174"/>
                    </a:lnTo>
                    <a:lnTo>
                      <a:pt x="156" y="198"/>
                    </a:lnTo>
                    <a:lnTo>
                      <a:pt x="162" y="204"/>
                    </a:lnTo>
                    <a:lnTo>
                      <a:pt x="162" y="210"/>
                    </a:lnTo>
                    <a:lnTo>
                      <a:pt x="186" y="210"/>
                    </a:lnTo>
                    <a:lnTo>
                      <a:pt x="192" y="222"/>
                    </a:lnTo>
                    <a:lnTo>
                      <a:pt x="198" y="228"/>
                    </a:lnTo>
                    <a:lnTo>
                      <a:pt x="204" y="240"/>
                    </a:lnTo>
                    <a:lnTo>
                      <a:pt x="240" y="258"/>
                    </a:lnTo>
                    <a:lnTo>
                      <a:pt x="312" y="282"/>
                    </a:lnTo>
                    <a:lnTo>
                      <a:pt x="336" y="288"/>
                    </a:lnTo>
                    <a:lnTo>
                      <a:pt x="348" y="294"/>
                    </a:lnTo>
                    <a:lnTo>
                      <a:pt x="366" y="300"/>
                    </a:lnTo>
                    <a:lnTo>
                      <a:pt x="378" y="312"/>
                    </a:lnTo>
                    <a:lnTo>
                      <a:pt x="414" y="330"/>
                    </a:lnTo>
                    <a:lnTo>
                      <a:pt x="486" y="324"/>
                    </a:lnTo>
                    <a:lnTo>
                      <a:pt x="276" y="570"/>
                    </a:lnTo>
                    <a:lnTo>
                      <a:pt x="192" y="570"/>
                    </a:lnTo>
                    <a:lnTo>
                      <a:pt x="186" y="576"/>
                    </a:lnTo>
                    <a:lnTo>
                      <a:pt x="174" y="576"/>
                    </a:lnTo>
                    <a:lnTo>
                      <a:pt x="162" y="582"/>
                    </a:lnTo>
                    <a:lnTo>
                      <a:pt x="156" y="588"/>
                    </a:lnTo>
                    <a:lnTo>
                      <a:pt x="144" y="594"/>
                    </a:lnTo>
                    <a:lnTo>
                      <a:pt x="144" y="606"/>
                    </a:lnTo>
                    <a:lnTo>
                      <a:pt x="126" y="624"/>
                    </a:lnTo>
                    <a:lnTo>
                      <a:pt x="102" y="624"/>
                    </a:lnTo>
                    <a:lnTo>
                      <a:pt x="90" y="630"/>
                    </a:lnTo>
                    <a:lnTo>
                      <a:pt x="78" y="630"/>
                    </a:lnTo>
                    <a:lnTo>
                      <a:pt x="66" y="642"/>
                    </a:lnTo>
                    <a:lnTo>
                      <a:pt x="66" y="654"/>
                    </a:lnTo>
                    <a:lnTo>
                      <a:pt x="60" y="660"/>
                    </a:lnTo>
                    <a:lnTo>
                      <a:pt x="42" y="696"/>
                    </a:lnTo>
                    <a:lnTo>
                      <a:pt x="0" y="738"/>
                    </a:lnTo>
                    <a:lnTo>
                      <a:pt x="0" y="1038"/>
                    </a:lnTo>
                    <a:lnTo>
                      <a:pt x="42" y="1104"/>
                    </a:lnTo>
                    <a:lnTo>
                      <a:pt x="48" y="1086"/>
                    </a:lnTo>
                    <a:lnTo>
                      <a:pt x="84" y="1032"/>
                    </a:lnTo>
                    <a:lnTo>
                      <a:pt x="96" y="1008"/>
                    </a:lnTo>
                    <a:lnTo>
                      <a:pt x="114" y="996"/>
                    </a:lnTo>
                    <a:lnTo>
                      <a:pt x="144" y="966"/>
                    </a:lnTo>
                    <a:lnTo>
                      <a:pt x="150" y="954"/>
                    </a:lnTo>
                    <a:lnTo>
                      <a:pt x="162" y="936"/>
                    </a:lnTo>
                    <a:lnTo>
                      <a:pt x="192" y="906"/>
                    </a:lnTo>
                    <a:lnTo>
                      <a:pt x="216" y="876"/>
                    </a:lnTo>
                    <a:lnTo>
                      <a:pt x="246" y="846"/>
                    </a:lnTo>
                    <a:lnTo>
                      <a:pt x="264" y="840"/>
                    </a:lnTo>
                    <a:lnTo>
                      <a:pt x="276" y="828"/>
                    </a:lnTo>
                    <a:lnTo>
                      <a:pt x="294" y="816"/>
                    </a:lnTo>
                    <a:lnTo>
                      <a:pt x="318" y="804"/>
                    </a:lnTo>
                    <a:lnTo>
                      <a:pt x="336" y="786"/>
                    </a:lnTo>
                    <a:lnTo>
                      <a:pt x="372" y="756"/>
                    </a:lnTo>
                    <a:lnTo>
                      <a:pt x="420" y="708"/>
                    </a:lnTo>
                    <a:lnTo>
                      <a:pt x="438" y="684"/>
                    </a:lnTo>
                    <a:lnTo>
                      <a:pt x="462" y="654"/>
                    </a:lnTo>
                    <a:lnTo>
                      <a:pt x="492" y="618"/>
                    </a:lnTo>
                    <a:lnTo>
                      <a:pt x="516" y="570"/>
                    </a:lnTo>
                    <a:lnTo>
                      <a:pt x="528" y="540"/>
                    </a:lnTo>
                    <a:lnTo>
                      <a:pt x="546" y="516"/>
                    </a:lnTo>
                    <a:lnTo>
                      <a:pt x="558" y="498"/>
                    </a:lnTo>
                    <a:lnTo>
                      <a:pt x="564" y="492"/>
                    </a:lnTo>
                    <a:lnTo>
                      <a:pt x="570" y="480"/>
                    </a:lnTo>
                    <a:lnTo>
                      <a:pt x="576" y="474"/>
                    </a:lnTo>
                    <a:lnTo>
                      <a:pt x="576" y="450"/>
                    </a:lnTo>
                    <a:lnTo>
                      <a:pt x="582" y="432"/>
                    </a:lnTo>
                    <a:lnTo>
                      <a:pt x="588" y="420"/>
                    </a:lnTo>
                    <a:lnTo>
                      <a:pt x="588" y="402"/>
                    </a:lnTo>
                    <a:lnTo>
                      <a:pt x="594" y="390"/>
                    </a:lnTo>
                    <a:lnTo>
                      <a:pt x="606" y="378"/>
                    </a:lnTo>
                    <a:lnTo>
                      <a:pt x="612" y="366"/>
                    </a:lnTo>
                    <a:lnTo>
                      <a:pt x="624" y="354"/>
                    </a:lnTo>
                    <a:lnTo>
                      <a:pt x="624" y="324"/>
                    </a:lnTo>
                    <a:lnTo>
                      <a:pt x="636" y="318"/>
                    </a:lnTo>
                    <a:lnTo>
                      <a:pt x="642" y="306"/>
                    </a:lnTo>
                    <a:lnTo>
                      <a:pt x="660" y="252"/>
                    </a:lnTo>
                    <a:lnTo>
                      <a:pt x="672" y="252"/>
                    </a:lnTo>
                    <a:lnTo>
                      <a:pt x="672" y="246"/>
                    </a:lnTo>
                    <a:lnTo>
                      <a:pt x="684" y="234"/>
                    </a:lnTo>
                    <a:lnTo>
                      <a:pt x="684" y="138"/>
                    </a:lnTo>
                    <a:lnTo>
                      <a:pt x="708" y="126"/>
                    </a:lnTo>
                    <a:lnTo>
                      <a:pt x="702" y="54"/>
                    </a:lnTo>
                    <a:lnTo>
                      <a:pt x="708" y="42"/>
                    </a:lnTo>
                    <a:lnTo>
                      <a:pt x="708" y="36"/>
                    </a:lnTo>
                    <a:lnTo>
                      <a:pt x="714" y="24"/>
                    </a:lnTo>
                    <a:lnTo>
                      <a:pt x="714" y="12"/>
                    </a:lnTo>
                    <a:lnTo>
                      <a:pt x="690" y="0"/>
                    </a:lnTo>
                    <a:lnTo>
                      <a:pt x="672" y="0"/>
                    </a:lnTo>
                    <a:lnTo>
                      <a:pt x="666" y="12"/>
                    </a:lnTo>
                    <a:lnTo>
                      <a:pt x="654" y="18"/>
                    </a:lnTo>
                    <a:lnTo>
                      <a:pt x="648" y="30"/>
                    </a:lnTo>
                    <a:lnTo>
                      <a:pt x="624" y="42"/>
                    </a:lnTo>
                    <a:lnTo>
                      <a:pt x="612" y="42"/>
                    </a:lnTo>
                    <a:lnTo>
                      <a:pt x="594" y="48"/>
                    </a:lnTo>
                    <a:lnTo>
                      <a:pt x="582" y="54"/>
                    </a:lnTo>
                    <a:lnTo>
                      <a:pt x="564" y="54"/>
                    </a:lnTo>
                    <a:lnTo>
                      <a:pt x="546" y="48"/>
                    </a:lnTo>
                    <a:lnTo>
                      <a:pt x="534" y="42"/>
                    </a:lnTo>
                    <a:lnTo>
                      <a:pt x="516" y="48"/>
                    </a:lnTo>
                    <a:lnTo>
                      <a:pt x="510" y="54"/>
                    </a:lnTo>
                    <a:lnTo>
                      <a:pt x="498" y="60"/>
                    </a:lnTo>
                    <a:lnTo>
                      <a:pt x="492" y="72"/>
                    </a:lnTo>
                    <a:lnTo>
                      <a:pt x="486" y="78"/>
                    </a:lnTo>
                    <a:lnTo>
                      <a:pt x="474" y="78"/>
                    </a:lnTo>
                    <a:lnTo>
                      <a:pt x="462" y="72"/>
                    </a:lnTo>
                    <a:lnTo>
                      <a:pt x="456" y="60"/>
                    </a:lnTo>
                    <a:lnTo>
                      <a:pt x="444" y="60"/>
                    </a:lnTo>
                    <a:lnTo>
                      <a:pt x="438" y="66"/>
                    </a:lnTo>
                    <a:lnTo>
                      <a:pt x="426" y="72"/>
                    </a:lnTo>
                    <a:lnTo>
                      <a:pt x="396" y="102"/>
                    </a:lnTo>
                    <a:lnTo>
                      <a:pt x="384" y="108"/>
                    </a:lnTo>
                    <a:lnTo>
                      <a:pt x="372" y="108"/>
                    </a:lnTo>
                    <a:lnTo>
                      <a:pt x="360" y="102"/>
                    </a:lnTo>
                    <a:lnTo>
                      <a:pt x="354" y="96"/>
                    </a:lnTo>
                    <a:lnTo>
                      <a:pt x="342" y="90"/>
                    </a:lnTo>
                    <a:lnTo>
                      <a:pt x="330" y="90"/>
                    </a:lnTo>
                    <a:lnTo>
                      <a:pt x="306" y="102"/>
                    </a:lnTo>
                    <a:lnTo>
                      <a:pt x="294" y="114"/>
                    </a:lnTo>
                    <a:lnTo>
                      <a:pt x="270" y="126"/>
                    </a:lnTo>
                    <a:lnTo>
                      <a:pt x="210" y="126"/>
                    </a:lnTo>
                    <a:lnTo>
                      <a:pt x="192" y="108"/>
                    </a:lnTo>
                    <a:lnTo>
                      <a:pt x="186" y="96"/>
                    </a:lnTo>
                    <a:lnTo>
                      <a:pt x="174" y="90"/>
                    </a:lnTo>
                    <a:lnTo>
                      <a:pt x="168" y="78"/>
                    </a:lnTo>
                    <a:lnTo>
                      <a:pt x="168" y="66"/>
                    </a:lnTo>
                    <a:lnTo>
                      <a:pt x="156" y="54"/>
                    </a:lnTo>
                    <a:lnTo>
                      <a:pt x="150" y="54"/>
                    </a:lnTo>
                    <a:lnTo>
                      <a:pt x="126" y="78"/>
                    </a:lnTo>
                    <a:lnTo>
                      <a:pt x="108" y="1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555555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318" name="Sierra Leone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C5EB7043-3136-4989-B49A-BE3EC31316B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33615" y="4156266"/>
                <a:ext cx="92600" cy="120456"/>
              </a:xfrm>
              <a:custGeom>
                <a:avLst/>
                <a:gdLst>
                  <a:gd name="T0" fmla="*/ 2147483647 w 210"/>
                  <a:gd name="T1" fmla="*/ 2147483647 h 270"/>
                  <a:gd name="T2" fmla="*/ 2147483647 w 210"/>
                  <a:gd name="T3" fmla="*/ 2147483647 h 270"/>
                  <a:gd name="T4" fmla="*/ 2147483647 w 210"/>
                  <a:gd name="T5" fmla="*/ 2147483647 h 270"/>
                  <a:gd name="T6" fmla="*/ 2147483647 w 210"/>
                  <a:gd name="T7" fmla="*/ 2147483647 h 270"/>
                  <a:gd name="T8" fmla="*/ 2147483647 w 210"/>
                  <a:gd name="T9" fmla="*/ 2147483647 h 270"/>
                  <a:gd name="T10" fmla="*/ 2147483647 w 210"/>
                  <a:gd name="T11" fmla="*/ 2147483647 h 270"/>
                  <a:gd name="T12" fmla="*/ 2147483647 w 210"/>
                  <a:gd name="T13" fmla="*/ 2147483647 h 270"/>
                  <a:gd name="T14" fmla="*/ 2147483647 w 210"/>
                  <a:gd name="T15" fmla="*/ 2147483647 h 270"/>
                  <a:gd name="T16" fmla="*/ 2147483647 w 210"/>
                  <a:gd name="T17" fmla="*/ 2147483647 h 270"/>
                  <a:gd name="T18" fmla="*/ 2147483647 w 210"/>
                  <a:gd name="T19" fmla="*/ 2147483647 h 270"/>
                  <a:gd name="T20" fmla="*/ 2147483647 w 210"/>
                  <a:gd name="T21" fmla="*/ 2147483647 h 270"/>
                  <a:gd name="T22" fmla="*/ 2147483647 w 210"/>
                  <a:gd name="T23" fmla="*/ 0 h 270"/>
                  <a:gd name="T24" fmla="*/ 2147483647 w 210"/>
                  <a:gd name="T25" fmla="*/ 0 h 270"/>
                  <a:gd name="T26" fmla="*/ 2147483647 w 210"/>
                  <a:gd name="T27" fmla="*/ 2147483647 h 270"/>
                  <a:gd name="T28" fmla="*/ 2147483647 w 210"/>
                  <a:gd name="T29" fmla="*/ 2147483647 h 270"/>
                  <a:gd name="T30" fmla="*/ 2147483647 w 210"/>
                  <a:gd name="T31" fmla="*/ 2147483647 h 270"/>
                  <a:gd name="T32" fmla="*/ 2147483647 w 210"/>
                  <a:gd name="T33" fmla="*/ 2147483647 h 270"/>
                  <a:gd name="T34" fmla="*/ 2147483647 w 210"/>
                  <a:gd name="T35" fmla="*/ 2147483647 h 270"/>
                  <a:gd name="T36" fmla="*/ 2147483647 w 210"/>
                  <a:gd name="T37" fmla="*/ 2147483647 h 270"/>
                  <a:gd name="T38" fmla="*/ 2147483647 w 210"/>
                  <a:gd name="T39" fmla="*/ 2147483647 h 270"/>
                  <a:gd name="T40" fmla="*/ 2147483647 w 210"/>
                  <a:gd name="T41" fmla="*/ 2147483647 h 270"/>
                  <a:gd name="T42" fmla="*/ 2147483647 w 210"/>
                  <a:gd name="T43" fmla="*/ 2147483647 h 270"/>
                  <a:gd name="T44" fmla="*/ 0 w 210"/>
                  <a:gd name="T45" fmla="*/ 2147483647 h 270"/>
                  <a:gd name="T46" fmla="*/ 2147483647 w 210"/>
                  <a:gd name="T47" fmla="*/ 2147483647 h 270"/>
                  <a:gd name="T48" fmla="*/ 2147483647 w 210"/>
                  <a:gd name="T49" fmla="*/ 2147483647 h 270"/>
                  <a:gd name="T50" fmla="*/ 0 w 210"/>
                  <a:gd name="T51" fmla="*/ 2147483647 h 270"/>
                  <a:gd name="T52" fmla="*/ 0 w 210"/>
                  <a:gd name="T53" fmla="*/ 2147483647 h 270"/>
                  <a:gd name="T54" fmla="*/ 2147483647 w 210"/>
                  <a:gd name="T55" fmla="*/ 2147483647 h 270"/>
                  <a:gd name="T56" fmla="*/ 2147483647 w 210"/>
                  <a:gd name="T57" fmla="*/ 2147483647 h 270"/>
                  <a:gd name="T58" fmla="*/ 2147483647 w 210"/>
                  <a:gd name="T59" fmla="*/ 2147483647 h 270"/>
                  <a:gd name="T60" fmla="*/ 2147483647 w 210"/>
                  <a:gd name="T61" fmla="*/ 2147483647 h 270"/>
                  <a:gd name="T62" fmla="*/ 2147483647 w 210"/>
                  <a:gd name="T63" fmla="*/ 2147483647 h 270"/>
                  <a:gd name="T64" fmla="*/ 2147483647 w 210"/>
                  <a:gd name="T65" fmla="*/ 2147483647 h 270"/>
                  <a:gd name="T66" fmla="*/ 2147483647 w 210"/>
                  <a:gd name="T67" fmla="*/ 2147483647 h 270"/>
                  <a:gd name="T68" fmla="*/ 2147483647 w 210"/>
                  <a:gd name="T69" fmla="*/ 2147483647 h 270"/>
                  <a:gd name="T70" fmla="*/ 2147483647 w 210"/>
                  <a:gd name="T71" fmla="*/ 2147483647 h 270"/>
                  <a:gd name="T72" fmla="*/ 2147483647 w 210"/>
                  <a:gd name="T73" fmla="*/ 2147483647 h 270"/>
                  <a:gd name="T74" fmla="*/ 2147483647 w 210"/>
                  <a:gd name="T75" fmla="*/ 2147483647 h 270"/>
                  <a:gd name="T76" fmla="*/ 2147483647 w 210"/>
                  <a:gd name="T77" fmla="*/ 2147483647 h 270"/>
                  <a:gd name="T78" fmla="*/ 2147483647 w 210"/>
                  <a:gd name="T79" fmla="*/ 2147483647 h 270"/>
                  <a:gd name="T80" fmla="*/ 2147483647 w 210"/>
                  <a:gd name="T81" fmla="*/ 2147483647 h 270"/>
                  <a:gd name="T82" fmla="*/ 2147483647 w 210"/>
                  <a:gd name="T83" fmla="*/ 2147483647 h 270"/>
                  <a:gd name="T84" fmla="*/ 2147483647 w 210"/>
                  <a:gd name="T85" fmla="*/ 2147483647 h 270"/>
                  <a:gd name="T86" fmla="*/ 2147483647 w 210"/>
                  <a:gd name="T87" fmla="*/ 2147483647 h 27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10"/>
                  <a:gd name="T133" fmla="*/ 0 h 270"/>
                  <a:gd name="T134" fmla="*/ 210 w 210"/>
                  <a:gd name="T135" fmla="*/ 270 h 27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10" h="270">
                    <a:moveTo>
                      <a:pt x="186" y="180"/>
                    </a:moveTo>
                    <a:lnTo>
                      <a:pt x="186" y="162"/>
                    </a:lnTo>
                    <a:lnTo>
                      <a:pt x="210" y="156"/>
                    </a:lnTo>
                    <a:lnTo>
                      <a:pt x="204" y="132"/>
                    </a:lnTo>
                    <a:lnTo>
                      <a:pt x="174" y="144"/>
                    </a:lnTo>
                    <a:lnTo>
                      <a:pt x="180" y="126"/>
                    </a:lnTo>
                    <a:lnTo>
                      <a:pt x="186" y="120"/>
                    </a:lnTo>
                    <a:lnTo>
                      <a:pt x="192" y="108"/>
                    </a:lnTo>
                    <a:lnTo>
                      <a:pt x="192" y="90"/>
                    </a:lnTo>
                    <a:lnTo>
                      <a:pt x="180" y="78"/>
                    </a:lnTo>
                    <a:lnTo>
                      <a:pt x="180" y="60"/>
                    </a:lnTo>
                    <a:lnTo>
                      <a:pt x="138" y="0"/>
                    </a:lnTo>
                    <a:lnTo>
                      <a:pt x="102" y="0"/>
                    </a:lnTo>
                    <a:lnTo>
                      <a:pt x="96" y="18"/>
                    </a:lnTo>
                    <a:lnTo>
                      <a:pt x="60" y="18"/>
                    </a:lnTo>
                    <a:lnTo>
                      <a:pt x="60" y="24"/>
                    </a:lnTo>
                    <a:lnTo>
                      <a:pt x="54" y="30"/>
                    </a:lnTo>
                    <a:lnTo>
                      <a:pt x="48" y="42"/>
                    </a:lnTo>
                    <a:lnTo>
                      <a:pt x="36" y="54"/>
                    </a:lnTo>
                    <a:lnTo>
                      <a:pt x="30" y="66"/>
                    </a:lnTo>
                    <a:lnTo>
                      <a:pt x="18" y="72"/>
                    </a:lnTo>
                    <a:lnTo>
                      <a:pt x="12" y="78"/>
                    </a:lnTo>
                    <a:lnTo>
                      <a:pt x="0" y="84"/>
                    </a:lnTo>
                    <a:lnTo>
                      <a:pt x="12" y="96"/>
                    </a:lnTo>
                    <a:lnTo>
                      <a:pt x="6" y="102"/>
                    </a:lnTo>
                    <a:lnTo>
                      <a:pt x="0" y="114"/>
                    </a:lnTo>
                    <a:lnTo>
                      <a:pt x="0" y="132"/>
                    </a:lnTo>
                    <a:lnTo>
                      <a:pt x="6" y="138"/>
                    </a:lnTo>
                    <a:lnTo>
                      <a:pt x="18" y="144"/>
                    </a:lnTo>
                    <a:lnTo>
                      <a:pt x="24" y="150"/>
                    </a:lnTo>
                    <a:lnTo>
                      <a:pt x="18" y="180"/>
                    </a:lnTo>
                    <a:lnTo>
                      <a:pt x="42" y="198"/>
                    </a:lnTo>
                    <a:lnTo>
                      <a:pt x="42" y="204"/>
                    </a:lnTo>
                    <a:lnTo>
                      <a:pt x="48" y="210"/>
                    </a:lnTo>
                    <a:lnTo>
                      <a:pt x="54" y="222"/>
                    </a:lnTo>
                    <a:lnTo>
                      <a:pt x="78" y="234"/>
                    </a:lnTo>
                    <a:lnTo>
                      <a:pt x="96" y="234"/>
                    </a:lnTo>
                    <a:lnTo>
                      <a:pt x="126" y="270"/>
                    </a:lnTo>
                    <a:lnTo>
                      <a:pt x="126" y="234"/>
                    </a:lnTo>
                    <a:lnTo>
                      <a:pt x="144" y="216"/>
                    </a:lnTo>
                    <a:lnTo>
                      <a:pt x="156" y="210"/>
                    </a:lnTo>
                    <a:lnTo>
                      <a:pt x="168" y="198"/>
                    </a:lnTo>
                    <a:lnTo>
                      <a:pt x="180" y="192"/>
                    </a:lnTo>
                    <a:lnTo>
                      <a:pt x="186" y="18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555555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319" name="Senegal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4F174E2C-478B-406A-9085-2EF0364FCDD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04973" y="3911811"/>
                <a:ext cx="185201" cy="164743"/>
              </a:xfrm>
              <a:custGeom>
                <a:avLst/>
                <a:gdLst>
                  <a:gd name="T0" fmla="*/ 2147483647 w 414"/>
                  <a:gd name="T1" fmla="*/ 2147483647 h 366"/>
                  <a:gd name="T2" fmla="*/ 2147483647 w 414"/>
                  <a:gd name="T3" fmla="*/ 2147483647 h 366"/>
                  <a:gd name="T4" fmla="*/ 2147483647 w 414"/>
                  <a:gd name="T5" fmla="*/ 2147483647 h 366"/>
                  <a:gd name="T6" fmla="*/ 2147483647 w 414"/>
                  <a:gd name="T7" fmla="*/ 2147483647 h 366"/>
                  <a:gd name="T8" fmla="*/ 2147483647 w 414"/>
                  <a:gd name="T9" fmla="*/ 2147483647 h 366"/>
                  <a:gd name="T10" fmla="*/ 2147483647 w 414"/>
                  <a:gd name="T11" fmla="*/ 2147483647 h 366"/>
                  <a:gd name="T12" fmla="*/ 2147483647 w 414"/>
                  <a:gd name="T13" fmla="*/ 2147483647 h 366"/>
                  <a:gd name="T14" fmla="*/ 2147483647 w 414"/>
                  <a:gd name="T15" fmla="*/ 2147483647 h 366"/>
                  <a:gd name="T16" fmla="*/ 2147483647 w 414"/>
                  <a:gd name="T17" fmla="*/ 2147483647 h 366"/>
                  <a:gd name="T18" fmla="*/ 2147483647 w 414"/>
                  <a:gd name="T19" fmla="*/ 2147483647 h 366"/>
                  <a:gd name="T20" fmla="*/ 2147483647 w 414"/>
                  <a:gd name="T21" fmla="*/ 2147483647 h 366"/>
                  <a:gd name="T22" fmla="*/ 2147483647 w 414"/>
                  <a:gd name="T23" fmla="*/ 2147483647 h 366"/>
                  <a:gd name="T24" fmla="*/ 2147483647 w 414"/>
                  <a:gd name="T25" fmla="*/ 2147483647 h 366"/>
                  <a:gd name="T26" fmla="*/ 2147483647 w 414"/>
                  <a:gd name="T27" fmla="*/ 2147483647 h 366"/>
                  <a:gd name="T28" fmla="*/ 2147483647 w 414"/>
                  <a:gd name="T29" fmla="*/ 0 h 366"/>
                  <a:gd name="T30" fmla="*/ 2147483647 w 414"/>
                  <a:gd name="T31" fmla="*/ 2147483647 h 366"/>
                  <a:gd name="T32" fmla="*/ 2147483647 w 414"/>
                  <a:gd name="T33" fmla="*/ 2147483647 h 366"/>
                  <a:gd name="T34" fmla="*/ 2147483647 w 414"/>
                  <a:gd name="T35" fmla="*/ 2147483647 h 366"/>
                  <a:gd name="T36" fmla="*/ 2147483647 w 414"/>
                  <a:gd name="T37" fmla="*/ 2147483647 h 366"/>
                  <a:gd name="T38" fmla="*/ 2147483647 w 414"/>
                  <a:gd name="T39" fmla="*/ 2147483647 h 366"/>
                  <a:gd name="T40" fmla="*/ 2147483647 w 414"/>
                  <a:gd name="T41" fmla="*/ 2147483647 h 366"/>
                  <a:gd name="T42" fmla="*/ 0 w 414"/>
                  <a:gd name="T43" fmla="*/ 2147483647 h 366"/>
                  <a:gd name="T44" fmla="*/ 2147483647 w 414"/>
                  <a:gd name="T45" fmla="*/ 2147483647 h 366"/>
                  <a:gd name="T46" fmla="*/ 2147483647 w 414"/>
                  <a:gd name="T47" fmla="*/ 2147483647 h 366"/>
                  <a:gd name="T48" fmla="*/ 2147483647 w 414"/>
                  <a:gd name="T49" fmla="*/ 2147483647 h 366"/>
                  <a:gd name="T50" fmla="*/ 2147483647 w 414"/>
                  <a:gd name="T51" fmla="*/ 2147483647 h 366"/>
                  <a:gd name="T52" fmla="*/ 2147483647 w 414"/>
                  <a:gd name="T53" fmla="*/ 2147483647 h 366"/>
                  <a:gd name="T54" fmla="*/ 2147483647 w 414"/>
                  <a:gd name="T55" fmla="*/ 2147483647 h 366"/>
                  <a:gd name="T56" fmla="*/ 2147483647 w 414"/>
                  <a:gd name="T57" fmla="*/ 2147483647 h 366"/>
                  <a:gd name="T58" fmla="*/ 2147483647 w 414"/>
                  <a:gd name="T59" fmla="*/ 2147483647 h 366"/>
                  <a:gd name="T60" fmla="*/ 2147483647 w 414"/>
                  <a:gd name="T61" fmla="*/ 2147483647 h 366"/>
                  <a:gd name="T62" fmla="*/ 2147483647 w 414"/>
                  <a:gd name="T63" fmla="*/ 2147483647 h 366"/>
                  <a:gd name="T64" fmla="*/ 2147483647 w 414"/>
                  <a:gd name="T65" fmla="*/ 2147483647 h 366"/>
                  <a:gd name="T66" fmla="*/ 2147483647 w 414"/>
                  <a:gd name="T67" fmla="*/ 2147483647 h 366"/>
                  <a:gd name="T68" fmla="*/ 2147483647 w 414"/>
                  <a:gd name="T69" fmla="*/ 2147483647 h 366"/>
                  <a:gd name="T70" fmla="*/ 2147483647 w 414"/>
                  <a:gd name="T71" fmla="*/ 2147483647 h 366"/>
                  <a:gd name="T72" fmla="*/ 2147483647 w 414"/>
                  <a:gd name="T73" fmla="*/ 2147483647 h 366"/>
                  <a:gd name="T74" fmla="*/ 2147483647 w 414"/>
                  <a:gd name="T75" fmla="*/ 2147483647 h 366"/>
                  <a:gd name="T76" fmla="*/ 2147483647 w 414"/>
                  <a:gd name="T77" fmla="*/ 2147483647 h 366"/>
                  <a:gd name="T78" fmla="*/ 2147483647 w 414"/>
                  <a:gd name="T79" fmla="*/ 2147483647 h 366"/>
                  <a:gd name="T80" fmla="*/ 2147483647 w 414"/>
                  <a:gd name="T81" fmla="*/ 2147483647 h 366"/>
                  <a:gd name="T82" fmla="*/ 2147483647 w 414"/>
                  <a:gd name="T83" fmla="*/ 2147483647 h 366"/>
                  <a:gd name="T84" fmla="*/ 2147483647 w 414"/>
                  <a:gd name="T85" fmla="*/ 2147483647 h 366"/>
                  <a:gd name="T86" fmla="*/ 2147483647 w 414"/>
                  <a:gd name="T87" fmla="*/ 2147483647 h 366"/>
                  <a:gd name="T88" fmla="*/ 2147483647 w 414"/>
                  <a:gd name="T89" fmla="*/ 2147483647 h 366"/>
                  <a:gd name="T90" fmla="*/ 2147483647 w 414"/>
                  <a:gd name="T91" fmla="*/ 2147483647 h 366"/>
                  <a:gd name="T92" fmla="*/ 2147483647 w 414"/>
                  <a:gd name="T93" fmla="*/ 2147483647 h 366"/>
                  <a:gd name="T94" fmla="*/ 2147483647 w 414"/>
                  <a:gd name="T95" fmla="*/ 2147483647 h 366"/>
                  <a:gd name="T96" fmla="*/ 2147483647 w 414"/>
                  <a:gd name="T97" fmla="*/ 2147483647 h 366"/>
                  <a:gd name="T98" fmla="*/ 2147483647 w 414"/>
                  <a:gd name="T99" fmla="*/ 2147483647 h 366"/>
                  <a:gd name="T100" fmla="*/ 2147483647 w 414"/>
                  <a:gd name="T101" fmla="*/ 2147483647 h 366"/>
                  <a:gd name="T102" fmla="*/ 2147483647 w 414"/>
                  <a:gd name="T103" fmla="*/ 2147483647 h 366"/>
                  <a:gd name="T104" fmla="*/ 2147483647 w 414"/>
                  <a:gd name="T105" fmla="*/ 2147483647 h 36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14"/>
                  <a:gd name="T160" fmla="*/ 0 h 366"/>
                  <a:gd name="T161" fmla="*/ 414 w 414"/>
                  <a:gd name="T162" fmla="*/ 366 h 36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14" h="366">
                    <a:moveTo>
                      <a:pt x="402" y="270"/>
                    </a:moveTo>
                    <a:lnTo>
                      <a:pt x="396" y="270"/>
                    </a:lnTo>
                    <a:lnTo>
                      <a:pt x="396" y="276"/>
                    </a:lnTo>
                    <a:lnTo>
                      <a:pt x="384" y="276"/>
                    </a:lnTo>
                    <a:lnTo>
                      <a:pt x="378" y="270"/>
                    </a:lnTo>
                    <a:lnTo>
                      <a:pt x="378" y="246"/>
                    </a:lnTo>
                    <a:lnTo>
                      <a:pt x="384" y="240"/>
                    </a:lnTo>
                    <a:lnTo>
                      <a:pt x="384" y="222"/>
                    </a:lnTo>
                    <a:lnTo>
                      <a:pt x="372" y="210"/>
                    </a:lnTo>
                    <a:lnTo>
                      <a:pt x="372" y="204"/>
                    </a:lnTo>
                    <a:lnTo>
                      <a:pt x="360" y="186"/>
                    </a:lnTo>
                    <a:lnTo>
                      <a:pt x="360" y="162"/>
                    </a:lnTo>
                    <a:lnTo>
                      <a:pt x="348" y="138"/>
                    </a:lnTo>
                    <a:lnTo>
                      <a:pt x="318" y="132"/>
                    </a:lnTo>
                    <a:lnTo>
                      <a:pt x="318" y="108"/>
                    </a:lnTo>
                    <a:lnTo>
                      <a:pt x="312" y="102"/>
                    </a:lnTo>
                    <a:lnTo>
                      <a:pt x="294" y="102"/>
                    </a:lnTo>
                    <a:lnTo>
                      <a:pt x="294" y="72"/>
                    </a:lnTo>
                    <a:lnTo>
                      <a:pt x="288" y="60"/>
                    </a:lnTo>
                    <a:lnTo>
                      <a:pt x="288" y="54"/>
                    </a:lnTo>
                    <a:lnTo>
                      <a:pt x="282" y="48"/>
                    </a:lnTo>
                    <a:lnTo>
                      <a:pt x="264" y="48"/>
                    </a:lnTo>
                    <a:lnTo>
                      <a:pt x="252" y="54"/>
                    </a:lnTo>
                    <a:lnTo>
                      <a:pt x="246" y="42"/>
                    </a:lnTo>
                    <a:lnTo>
                      <a:pt x="234" y="30"/>
                    </a:lnTo>
                    <a:lnTo>
                      <a:pt x="228" y="18"/>
                    </a:lnTo>
                    <a:lnTo>
                      <a:pt x="222" y="18"/>
                    </a:lnTo>
                    <a:lnTo>
                      <a:pt x="210" y="12"/>
                    </a:lnTo>
                    <a:lnTo>
                      <a:pt x="186" y="12"/>
                    </a:lnTo>
                    <a:lnTo>
                      <a:pt x="162" y="0"/>
                    </a:lnTo>
                    <a:lnTo>
                      <a:pt x="162" y="18"/>
                    </a:lnTo>
                    <a:lnTo>
                      <a:pt x="132" y="12"/>
                    </a:lnTo>
                    <a:lnTo>
                      <a:pt x="120" y="18"/>
                    </a:lnTo>
                    <a:lnTo>
                      <a:pt x="114" y="18"/>
                    </a:lnTo>
                    <a:lnTo>
                      <a:pt x="108" y="12"/>
                    </a:lnTo>
                    <a:lnTo>
                      <a:pt x="102" y="12"/>
                    </a:lnTo>
                    <a:lnTo>
                      <a:pt x="90" y="18"/>
                    </a:lnTo>
                    <a:lnTo>
                      <a:pt x="84" y="24"/>
                    </a:lnTo>
                    <a:lnTo>
                      <a:pt x="66" y="60"/>
                    </a:lnTo>
                    <a:lnTo>
                      <a:pt x="60" y="66"/>
                    </a:lnTo>
                    <a:lnTo>
                      <a:pt x="60" y="90"/>
                    </a:lnTo>
                    <a:lnTo>
                      <a:pt x="48" y="96"/>
                    </a:lnTo>
                    <a:lnTo>
                      <a:pt x="30" y="132"/>
                    </a:lnTo>
                    <a:lnTo>
                      <a:pt x="0" y="162"/>
                    </a:lnTo>
                    <a:lnTo>
                      <a:pt x="6" y="168"/>
                    </a:lnTo>
                    <a:lnTo>
                      <a:pt x="12" y="168"/>
                    </a:lnTo>
                    <a:lnTo>
                      <a:pt x="18" y="174"/>
                    </a:lnTo>
                    <a:lnTo>
                      <a:pt x="24" y="186"/>
                    </a:lnTo>
                    <a:lnTo>
                      <a:pt x="24" y="204"/>
                    </a:lnTo>
                    <a:lnTo>
                      <a:pt x="42" y="222"/>
                    </a:lnTo>
                    <a:lnTo>
                      <a:pt x="42" y="246"/>
                    </a:lnTo>
                    <a:lnTo>
                      <a:pt x="48" y="252"/>
                    </a:lnTo>
                    <a:lnTo>
                      <a:pt x="126" y="252"/>
                    </a:lnTo>
                    <a:lnTo>
                      <a:pt x="126" y="240"/>
                    </a:lnTo>
                    <a:lnTo>
                      <a:pt x="180" y="240"/>
                    </a:lnTo>
                    <a:lnTo>
                      <a:pt x="180" y="252"/>
                    </a:lnTo>
                    <a:lnTo>
                      <a:pt x="192" y="246"/>
                    </a:lnTo>
                    <a:lnTo>
                      <a:pt x="198" y="252"/>
                    </a:lnTo>
                    <a:lnTo>
                      <a:pt x="204" y="264"/>
                    </a:lnTo>
                    <a:lnTo>
                      <a:pt x="216" y="264"/>
                    </a:lnTo>
                    <a:lnTo>
                      <a:pt x="222" y="258"/>
                    </a:lnTo>
                    <a:lnTo>
                      <a:pt x="246" y="258"/>
                    </a:lnTo>
                    <a:lnTo>
                      <a:pt x="252" y="264"/>
                    </a:lnTo>
                    <a:lnTo>
                      <a:pt x="252" y="270"/>
                    </a:lnTo>
                    <a:lnTo>
                      <a:pt x="246" y="276"/>
                    </a:lnTo>
                    <a:lnTo>
                      <a:pt x="234" y="282"/>
                    </a:lnTo>
                    <a:lnTo>
                      <a:pt x="228" y="288"/>
                    </a:lnTo>
                    <a:lnTo>
                      <a:pt x="204" y="288"/>
                    </a:lnTo>
                    <a:lnTo>
                      <a:pt x="186" y="282"/>
                    </a:lnTo>
                    <a:lnTo>
                      <a:pt x="180" y="270"/>
                    </a:lnTo>
                    <a:lnTo>
                      <a:pt x="168" y="264"/>
                    </a:lnTo>
                    <a:lnTo>
                      <a:pt x="162" y="258"/>
                    </a:lnTo>
                    <a:lnTo>
                      <a:pt x="156" y="264"/>
                    </a:lnTo>
                    <a:lnTo>
                      <a:pt x="150" y="276"/>
                    </a:lnTo>
                    <a:lnTo>
                      <a:pt x="126" y="276"/>
                    </a:lnTo>
                    <a:lnTo>
                      <a:pt x="120" y="282"/>
                    </a:lnTo>
                    <a:lnTo>
                      <a:pt x="108" y="282"/>
                    </a:lnTo>
                    <a:lnTo>
                      <a:pt x="108" y="294"/>
                    </a:lnTo>
                    <a:lnTo>
                      <a:pt x="36" y="294"/>
                    </a:lnTo>
                    <a:lnTo>
                      <a:pt x="36" y="318"/>
                    </a:lnTo>
                    <a:lnTo>
                      <a:pt x="30" y="324"/>
                    </a:lnTo>
                    <a:lnTo>
                      <a:pt x="30" y="336"/>
                    </a:lnTo>
                    <a:lnTo>
                      <a:pt x="36" y="342"/>
                    </a:lnTo>
                    <a:lnTo>
                      <a:pt x="42" y="354"/>
                    </a:lnTo>
                    <a:lnTo>
                      <a:pt x="48" y="360"/>
                    </a:lnTo>
                    <a:lnTo>
                      <a:pt x="60" y="366"/>
                    </a:lnTo>
                    <a:lnTo>
                      <a:pt x="66" y="366"/>
                    </a:lnTo>
                    <a:lnTo>
                      <a:pt x="72" y="360"/>
                    </a:lnTo>
                    <a:lnTo>
                      <a:pt x="78" y="360"/>
                    </a:lnTo>
                    <a:lnTo>
                      <a:pt x="90" y="348"/>
                    </a:lnTo>
                    <a:lnTo>
                      <a:pt x="126" y="348"/>
                    </a:lnTo>
                    <a:lnTo>
                      <a:pt x="156" y="324"/>
                    </a:lnTo>
                    <a:lnTo>
                      <a:pt x="294" y="330"/>
                    </a:lnTo>
                    <a:lnTo>
                      <a:pt x="294" y="336"/>
                    </a:lnTo>
                    <a:lnTo>
                      <a:pt x="300" y="348"/>
                    </a:lnTo>
                    <a:lnTo>
                      <a:pt x="318" y="348"/>
                    </a:lnTo>
                    <a:lnTo>
                      <a:pt x="324" y="342"/>
                    </a:lnTo>
                    <a:lnTo>
                      <a:pt x="330" y="348"/>
                    </a:lnTo>
                    <a:lnTo>
                      <a:pt x="336" y="360"/>
                    </a:lnTo>
                    <a:lnTo>
                      <a:pt x="342" y="366"/>
                    </a:lnTo>
                    <a:lnTo>
                      <a:pt x="354" y="366"/>
                    </a:lnTo>
                    <a:lnTo>
                      <a:pt x="366" y="360"/>
                    </a:lnTo>
                    <a:lnTo>
                      <a:pt x="372" y="354"/>
                    </a:lnTo>
                    <a:lnTo>
                      <a:pt x="414" y="354"/>
                    </a:lnTo>
                    <a:lnTo>
                      <a:pt x="414" y="288"/>
                    </a:lnTo>
                    <a:lnTo>
                      <a:pt x="408" y="276"/>
                    </a:lnTo>
                    <a:lnTo>
                      <a:pt x="402" y="27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555555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320" name="Rwand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09F11F3A-DB95-4BDC-A0D1-3618E7F7CD5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456225" y="4558380"/>
                <a:ext cx="66393" cy="65543"/>
              </a:xfrm>
              <a:custGeom>
                <a:avLst/>
                <a:gdLst>
                  <a:gd name="T0" fmla="*/ 2147483647 w 150"/>
                  <a:gd name="T1" fmla="*/ 2147483647 h 150"/>
                  <a:gd name="T2" fmla="*/ 2147483647 w 150"/>
                  <a:gd name="T3" fmla="*/ 2147483647 h 150"/>
                  <a:gd name="T4" fmla="*/ 2147483647 w 150"/>
                  <a:gd name="T5" fmla="*/ 2147483647 h 150"/>
                  <a:gd name="T6" fmla="*/ 2147483647 w 150"/>
                  <a:gd name="T7" fmla="*/ 2147483647 h 150"/>
                  <a:gd name="T8" fmla="*/ 2147483647 w 150"/>
                  <a:gd name="T9" fmla="*/ 2147483647 h 150"/>
                  <a:gd name="T10" fmla="*/ 2147483647 w 150"/>
                  <a:gd name="T11" fmla="*/ 2147483647 h 150"/>
                  <a:gd name="T12" fmla="*/ 2147483647 w 150"/>
                  <a:gd name="T13" fmla="*/ 2147483647 h 150"/>
                  <a:gd name="T14" fmla="*/ 2147483647 w 150"/>
                  <a:gd name="T15" fmla="*/ 2147483647 h 150"/>
                  <a:gd name="T16" fmla="*/ 2147483647 w 150"/>
                  <a:gd name="T17" fmla="*/ 2147483647 h 150"/>
                  <a:gd name="T18" fmla="*/ 2147483647 w 150"/>
                  <a:gd name="T19" fmla="*/ 2147483647 h 150"/>
                  <a:gd name="T20" fmla="*/ 2147483647 w 150"/>
                  <a:gd name="T21" fmla="*/ 2147483647 h 150"/>
                  <a:gd name="T22" fmla="*/ 2147483647 w 150"/>
                  <a:gd name="T23" fmla="*/ 2147483647 h 150"/>
                  <a:gd name="T24" fmla="*/ 2147483647 w 150"/>
                  <a:gd name="T25" fmla="*/ 2147483647 h 150"/>
                  <a:gd name="T26" fmla="*/ 2147483647 w 150"/>
                  <a:gd name="T27" fmla="*/ 0 h 150"/>
                  <a:gd name="T28" fmla="*/ 2147483647 w 150"/>
                  <a:gd name="T29" fmla="*/ 2147483647 h 150"/>
                  <a:gd name="T30" fmla="*/ 2147483647 w 150"/>
                  <a:gd name="T31" fmla="*/ 2147483647 h 150"/>
                  <a:gd name="T32" fmla="*/ 2147483647 w 150"/>
                  <a:gd name="T33" fmla="*/ 2147483647 h 150"/>
                  <a:gd name="T34" fmla="*/ 2147483647 w 150"/>
                  <a:gd name="T35" fmla="*/ 2147483647 h 150"/>
                  <a:gd name="T36" fmla="*/ 2147483647 w 150"/>
                  <a:gd name="T37" fmla="*/ 2147483647 h 150"/>
                  <a:gd name="T38" fmla="*/ 2147483647 w 150"/>
                  <a:gd name="T39" fmla="*/ 2147483647 h 150"/>
                  <a:gd name="T40" fmla="*/ 2147483647 w 150"/>
                  <a:gd name="T41" fmla="*/ 2147483647 h 150"/>
                  <a:gd name="T42" fmla="*/ 2147483647 w 150"/>
                  <a:gd name="T43" fmla="*/ 2147483647 h 150"/>
                  <a:gd name="T44" fmla="*/ 2147483647 w 150"/>
                  <a:gd name="T45" fmla="*/ 2147483647 h 150"/>
                  <a:gd name="T46" fmla="*/ 2147483647 w 150"/>
                  <a:gd name="T47" fmla="*/ 2147483647 h 150"/>
                  <a:gd name="T48" fmla="*/ 2147483647 w 150"/>
                  <a:gd name="T49" fmla="*/ 2147483647 h 150"/>
                  <a:gd name="T50" fmla="*/ 2147483647 w 150"/>
                  <a:gd name="T51" fmla="*/ 2147483647 h 150"/>
                  <a:gd name="T52" fmla="*/ 2147483647 w 150"/>
                  <a:gd name="T53" fmla="*/ 2147483647 h 150"/>
                  <a:gd name="T54" fmla="*/ 2147483647 w 150"/>
                  <a:gd name="T55" fmla="*/ 2147483647 h 150"/>
                  <a:gd name="T56" fmla="*/ 2147483647 w 150"/>
                  <a:gd name="T57" fmla="*/ 2147483647 h 150"/>
                  <a:gd name="T58" fmla="*/ 2147483647 w 150"/>
                  <a:gd name="T59" fmla="*/ 2147483647 h 150"/>
                  <a:gd name="T60" fmla="*/ 0 w 150"/>
                  <a:gd name="T61" fmla="*/ 2147483647 h 150"/>
                  <a:gd name="T62" fmla="*/ 0 w 150"/>
                  <a:gd name="T63" fmla="*/ 2147483647 h 150"/>
                  <a:gd name="T64" fmla="*/ 2147483647 w 150"/>
                  <a:gd name="T65" fmla="*/ 2147483647 h 150"/>
                  <a:gd name="T66" fmla="*/ 2147483647 w 150"/>
                  <a:gd name="T67" fmla="*/ 2147483647 h 150"/>
                  <a:gd name="T68" fmla="*/ 2147483647 w 150"/>
                  <a:gd name="T69" fmla="*/ 2147483647 h 150"/>
                  <a:gd name="T70" fmla="*/ 2147483647 w 150"/>
                  <a:gd name="T71" fmla="*/ 2147483647 h 150"/>
                  <a:gd name="T72" fmla="*/ 2147483647 w 150"/>
                  <a:gd name="T73" fmla="*/ 2147483647 h 15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0"/>
                  <a:gd name="T112" fmla="*/ 0 h 150"/>
                  <a:gd name="T113" fmla="*/ 150 w 150"/>
                  <a:gd name="T114" fmla="*/ 150 h 15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0" h="150">
                    <a:moveTo>
                      <a:pt x="48" y="150"/>
                    </a:moveTo>
                    <a:lnTo>
                      <a:pt x="54" y="150"/>
                    </a:lnTo>
                    <a:lnTo>
                      <a:pt x="60" y="144"/>
                    </a:lnTo>
                    <a:lnTo>
                      <a:pt x="72" y="138"/>
                    </a:lnTo>
                    <a:lnTo>
                      <a:pt x="78" y="114"/>
                    </a:lnTo>
                    <a:lnTo>
                      <a:pt x="138" y="114"/>
                    </a:lnTo>
                    <a:lnTo>
                      <a:pt x="150" y="102"/>
                    </a:lnTo>
                    <a:lnTo>
                      <a:pt x="150" y="72"/>
                    </a:lnTo>
                    <a:lnTo>
                      <a:pt x="144" y="66"/>
                    </a:lnTo>
                    <a:lnTo>
                      <a:pt x="144" y="48"/>
                    </a:lnTo>
                    <a:lnTo>
                      <a:pt x="138" y="42"/>
                    </a:lnTo>
                    <a:lnTo>
                      <a:pt x="132" y="30"/>
                    </a:lnTo>
                    <a:lnTo>
                      <a:pt x="126" y="24"/>
                    </a:lnTo>
                    <a:lnTo>
                      <a:pt x="132" y="0"/>
                    </a:lnTo>
                    <a:lnTo>
                      <a:pt x="108" y="6"/>
                    </a:lnTo>
                    <a:lnTo>
                      <a:pt x="108" y="12"/>
                    </a:lnTo>
                    <a:lnTo>
                      <a:pt x="102" y="18"/>
                    </a:lnTo>
                    <a:lnTo>
                      <a:pt x="90" y="42"/>
                    </a:lnTo>
                    <a:lnTo>
                      <a:pt x="84" y="42"/>
                    </a:lnTo>
                    <a:lnTo>
                      <a:pt x="72" y="30"/>
                    </a:lnTo>
                    <a:lnTo>
                      <a:pt x="54" y="30"/>
                    </a:lnTo>
                    <a:lnTo>
                      <a:pt x="48" y="36"/>
                    </a:lnTo>
                    <a:lnTo>
                      <a:pt x="24" y="48"/>
                    </a:lnTo>
                    <a:lnTo>
                      <a:pt x="18" y="54"/>
                    </a:lnTo>
                    <a:lnTo>
                      <a:pt x="18" y="60"/>
                    </a:lnTo>
                    <a:lnTo>
                      <a:pt x="24" y="72"/>
                    </a:lnTo>
                    <a:lnTo>
                      <a:pt x="30" y="78"/>
                    </a:lnTo>
                    <a:lnTo>
                      <a:pt x="30" y="90"/>
                    </a:lnTo>
                    <a:lnTo>
                      <a:pt x="18" y="102"/>
                    </a:lnTo>
                    <a:lnTo>
                      <a:pt x="6" y="108"/>
                    </a:lnTo>
                    <a:lnTo>
                      <a:pt x="0" y="120"/>
                    </a:lnTo>
                    <a:lnTo>
                      <a:pt x="0" y="126"/>
                    </a:lnTo>
                    <a:lnTo>
                      <a:pt x="6" y="132"/>
                    </a:lnTo>
                    <a:lnTo>
                      <a:pt x="30" y="132"/>
                    </a:lnTo>
                    <a:lnTo>
                      <a:pt x="36" y="144"/>
                    </a:lnTo>
                    <a:lnTo>
                      <a:pt x="42" y="150"/>
                    </a:lnTo>
                    <a:lnTo>
                      <a:pt x="48" y="15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555555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321" name="Paraguay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E6046CC0-EBBB-42E5-A81E-9EC23240151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22311" y="5217344"/>
                <a:ext cx="265570" cy="304683"/>
              </a:xfrm>
              <a:custGeom>
                <a:avLst/>
                <a:gdLst>
                  <a:gd name="T0" fmla="*/ 2147483647 w 600"/>
                  <a:gd name="T1" fmla="*/ 2147483647 h 678"/>
                  <a:gd name="T2" fmla="*/ 2147483647 w 600"/>
                  <a:gd name="T3" fmla="*/ 2147483647 h 678"/>
                  <a:gd name="T4" fmla="*/ 2147483647 w 600"/>
                  <a:gd name="T5" fmla="*/ 2147483647 h 678"/>
                  <a:gd name="T6" fmla="*/ 2147483647 w 600"/>
                  <a:gd name="T7" fmla="*/ 2147483647 h 678"/>
                  <a:gd name="T8" fmla="*/ 2147483647 w 600"/>
                  <a:gd name="T9" fmla="*/ 2147483647 h 678"/>
                  <a:gd name="T10" fmla="*/ 2147483647 w 600"/>
                  <a:gd name="T11" fmla="*/ 2147483647 h 678"/>
                  <a:gd name="T12" fmla="*/ 2147483647 w 600"/>
                  <a:gd name="T13" fmla="*/ 2147483647 h 678"/>
                  <a:gd name="T14" fmla="*/ 2147483647 w 600"/>
                  <a:gd name="T15" fmla="*/ 2147483647 h 678"/>
                  <a:gd name="T16" fmla="*/ 2147483647 w 600"/>
                  <a:gd name="T17" fmla="*/ 2147483647 h 678"/>
                  <a:gd name="T18" fmla="*/ 2147483647 w 600"/>
                  <a:gd name="T19" fmla="*/ 2147483647 h 678"/>
                  <a:gd name="T20" fmla="*/ 2147483647 w 600"/>
                  <a:gd name="T21" fmla="*/ 2147483647 h 678"/>
                  <a:gd name="T22" fmla="*/ 2147483647 w 600"/>
                  <a:gd name="T23" fmla="*/ 2147483647 h 678"/>
                  <a:gd name="T24" fmla="*/ 2147483647 w 600"/>
                  <a:gd name="T25" fmla="*/ 2147483647 h 678"/>
                  <a:gd name="T26" fmla="*/ 2147483647 w 600"/>
                  <a:gd name="T27" fmla="*/ 2147483647 h 678"/>
                  <a:gd name="T28" fmla="*/ 2147483647 w 600"/>
                  <a:gd name="T29" fmla="*/ 2147483647 h 678"/>
                  <a:gd name="T30" fmla="*/ 2147483647 w 600"/>
                  <a:gd name="T31" fmla="*/ 2147483647 h 678"/>
                  <a:gd name="T32" fmla="*/ 2147483647 w 600"/>
                  <a:gd name="T33" fmla="*/ 2147483647 h 678"/>
                  <a:gd name="T34" fmla="*/ 2147483647 w 600"/>
                  <a:gd name="T35" fmla="*/ 2147483647 h 678"/>
                  <a:gd name="T36" fmla="*/ 2147483647 w 600"/>
                  <a:gd name="T37" fmla="*/ 2147483647 h 678"/>
                  <a:gd name="T38" fmla="*/ 2147483647 w 600"/>
                  <a:gd name="T39" fmla="*/ 2147483647 h 678"/>
                  <a:gd name="T40" fmla="*/ 2147483647 w 600"/>
                  <a:gd name="T41" fmla="*/ 2147483647 h 678"/>
                  <a:gd name="T42" fmla="*/ 2147483647 w 600"/>
                  <a:gd name="T43" fmla="*/ 2147483647 h 678"/>
                  <a:gd name="T44" fmla="*/ 2147483647 w 600"/>
                  <a:gd name="T45" fmla="*/ 2147483647 h 678"/>
                  <a:gd name="T46" fmla="*/ 2147483647 w 600"/>
                  <a:gd name="T47" fmla="*/ 2147483647 h 678"/>
                  <a:gd name="T48" fmla="*/ 2147483647 w 600"/>
                  <a:gd name="T49" fmla="*/ 2147483647 h 678"/>
                  <a:gd name="T50" fmla="*/ 2147483647 w 600"/>
                  <a:gd name="T51" fmla="*/ 2147483647 h 678"/>
                  <a:gd name="T52" fmla="*/ 2147483647 w 600"/>
                  <a:gd name="T53" fmla="*/ 0 h 678"/>
                  <a:gd name="T54" fmla="*/ 2147483647 w 600"/>
                  <a:gd name="T55" fmla="*/ 2147483647 h 678"/>
                  <a:gd name="T56" fmla="*/ 2147483647 w 600"/>
                  <a:gd name="T57" fmla="*/ 2147483647 h 678"/>
                  <a:gd name="T58" fmla="*/ 0 w 600"/>
                  <a:gd name="T59" fmla="*/ 2147483647 h 678"/>
                  <a:gd name="T60" fmla="*/ 2147483647 w 600"/>
                  <a:gd name="T61" fmla="*/ 2147483647 h 678"/>
                  <a:gd name="T62" fmla="*/ 2147483647 w 600"/>
                  <a:gd name="T63" fmla="*/ 2147483647 h 678"/>
                  <a:gd name="T64" fmla="*/ 2147483647 w 600"/>
                  <a:gd name="T65" fmla="*/ 2147483647 h 678"/>
                  <a:gd name="T66" fmla="*/ 2147483647 w 600"/>
                  <a:gd name="T67" fmla="*/ 2147483647 h 678"/>
                  <a:gd name="T68" fmla="*/ 2147483647 w 600"/>
                  <a:gd name="T69" fmla="*/ 2147483647 h 678"/>
                  <a:gd name="T70" fmla="*/ 2147483647 w 600"/>
                  <a:gd name="T71" fmla="*/ 2147483647 h 678"/>
                  <a:gd name="T72" fmla="*/ 2147483647 w 600"/>
                  <a:gd name="T73" fmla="*/ 2147483647 h 678"/>
                  <a:gd name="T74" fmla="*/ 2147483647 w 600"/>
                  <a:gd name="T75" fmla="*/ 2147483647 h 678"/>
                  <a:gd name="T76" fmla="*/ 2147483647 w 600"/>
                  <a:gd name="T77" fmla="*/ 2147483647 h 678"/>
                  <a:gd name="T78" fmla="*/ 2147483647 w 600"/>
                  <a:gd name="T79" fmla="*/ 2147483647 h 678"/>
                  <a:gd name="T80" fmla="*/ 2147483647 w 600"/>
                  <a:gd name="T81" fmla="*/ 2147483647 h 678"/>
                  <a:gd name="T82" fmla="*/ 2147483647 w 600"/>
                  <a:gd name="T83" fmla="*/ 2147483647 h 678"/>
                  <a:gd name="T84" fmla="*/ 2147483647 w 600"/>
                  <a:gd name="T85" fmla="*/ 2147483647 h 678"/>
                  <a:gd name="T86" fmla="*/ 2147483647 w 600"/>
                  <a:gd name="T87" fmla="*/ 2147483647 h 678"/>
                  <a:gd name="T88" fmla="*/ 2147483647 w 600"/>
                  <a:gd name="T89" fmla="*/ 2147483647 h 678"/>
                  <a:gd name="T90" fmla="*/ 2147483647 w 600"/>
                  <a:gd name="T91" fmla="*/ 2147483647 h 678"/>
                  <a:gd name="T92" fmla="*/ 2147483647 w 600"/>
                  <a:gd name="T93" fmla="*/ 2147483647 h 678"/>
                  <a:gd name="T94" fmla="*/ 2147483647 w 600"/>
                  <a:gd name="T95" fmla="*/ 2147483647 h 678"/>
                  <a:gd name="T96" fmla="*/ 2147483647 w 600"/>
                  <a:gd name="T97" fmla="*/ 2147483647 h 678"/>
                  <a:gd name="T98" fmla="*/ 2147483647 w 600"/>
                  <a:gd name="T99" fmla="*/ 2147483647 h 678"/>
                  <a:gd name="T100" fmla="*/ 2147483647 w 600"/>
                  <a:gd name="T101" fmla="*/ 2147483647 h 678"/>
                  <a:gd name="T102" fmla="*/ 2147483647 w 600"/>
                  <a:gd name="T103" fmla="*/ 2147483647 h 678"/>
                  <a:gd name="T104" fmla="*/ 2147483647 w 600"/>
                  <a:gd name="T105" fmla="*/ 2147483647 h 678"/>
                  <a:gd name="T106" fmla="*/ 2147483647 w 600"/>
                  <a:gd name="T107" fmla="*/ 2147483647 h 678"/>
                  <a:gd name="T108" fmla="*/ 2147483647 w 600"/>
                  <a:gd name="T109" fmla="*/ 2147483647 h 678"/>
                  <a:gd name="T110" fmla="*/ 2147483647 w 600"/>
                  <a:gd name="T111" fmla="*/ 2147483647 h 678"/>
                  <a:gd name="T112" fmla="*/ 2147483647 w 600"/>
                  <a:gd name="T113" fmla="*/ 2147483647 h 678"/>
                  <a:gd name="T114" fmla="*/ 2147483647 w 600"/>
                  <a:gd name="T115" fmla="*/ 2147483647 h 678"/>
                  <a:gd name="T116" fmla="*/ 2147483647 w 600"/>
                  <a:gd name="T117" fmla="*/ 2147483647 h 678"/>
                  <a:gd name="T118" fmla="*/ 2147483647 w 600"/>
                  <a:gd name="T119" fmla="*/ 2147483647 h 67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00"/>
                  <a:gd name="T181" fmla="*/ 0 h 678"/>
                  <a:gd name="T182" fmla="*/ 600 w 600"/>
                  <a:gd name="T183" fmla="*/ 678 h 67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00" h="678">
                    <a:moveTo>
                      <a:pt x="480" y="660"/>
                    </a:moveTo>
                    <a:lnTo>
                      <a:pt x="492" y="678"/>
                    </a:lnTo>
                    <a:lnTo>
                      <a:pt x="492" y="660"/>
                    </a:lnTo>
                    <a:lnTo>
                      <a:pt x="498" y="654"/>
                    </a:lnTo>
                    <a:lnTo>
                      <a:pt x="510" y="654"/>
                    </a:lnTo>
                    <a:lnTo>
                      <a:pt x="516" y="660"/>
                    </a:lnTo>
                    <a:lnTo>
                      <a:pt x="516" y="666"/>
                    </a:lnTo>
                    <a:lnTo>
                      <a:pt x="522" y="660"/>
                    </a:lnTo>
                    <a:lnTo>
                      <a:pt x="534" y="636"/>
                    </a:lnTo>
                    <a:lnTo>
                      <a:pt x="546" y="624"/>
                    </a:lnTo>
                    <a:lnTo>
                      <a:pt x="552" y="624"/>
                    </a:lnTo>
                    <a:lnTo>
                      <a:pt x="558" y="618"/>
                    </a:lnTo>
                    <a:lnTo>
                      <a:pt x="570" y="612"/>
                    </a:lnTo>
                    <a:lnTo>
                      <a:pt x="576" y="600"/>
                    </a:lnTo>
                    <a:lnTo>
                      <a:pt x="588" y="594"/>
                    </a:lnTo>
                    <a:lnTo>
                      <a:pt x="588" y="516"/>
                    </a:lnTo>
                    <a:lnTo>
                      <a:pt x="582" y="498"/>
                    </a:lnTo>
                    <a:lnTo>
                      <a:pt x="582" y="486"/>
                    </a:lnTo>
                    <a:lnTo>
                      <a:pt x="588" y="474"/>
                    </a:lnTo>
                    <a:lnTo>
                      <a:pt x="588" y="468"/>
                    </a:lnTo>
                    <a:lnTo>
                      <a:pt x="594" y="462"/>
                    </a:lnTo>
                    <a:lnTo>
                      <a:pt x="594" y="432"/>
                    </a:lnTo>
                    <a:lnTo>
                      <a:pt x="600" y="414"/>
                    </a:lnTo>
                    <a:lnTo>
                      <a:pt x="600" y="396"/>
                    </a:lnTo>
                    <a:lnTo>
                      <a:pt x="594" y="384"/>
                    </a:lnTo>
                    <a:lnTo>
                      <a:pt x="582" y="372"/>
                    </a:lnTo>
                    <a:lnTo>
                      <a:pt x="570" y="366"/>
                    </a:lnTo>
                    <a:lnTo>
                      <a:pt x="558" y="366"/>
                    </a:lnTo>
                    <a:lnTo>
                      <a:pt x="540" y="384"/>
                    </a:lnTo>
                    <a:lnTo>
                      <a:pt x="528" y="384"/>
                    </a:lnTo>
                    <a:lnTo>
                      <a:pt x="516" y="378"/>
                    </a:lnTo>
                    <a:lnTo>
                      <a:pt x="504" y="354"/>
                    </a:lnTo>
                    <a:lnTo>
                      <a:pt x="504" y="336"/>
                    </a:lnTo>
                    <a:lnTo>
                      <a:pt x="498" y="318"/>
                    </a:lnTo>
                    <a:lnTo>
                      <a:pt x="498" y="294"/>
                    </a:lnTo>
                    <a:lnTo>
                      <a:pt x="492" y="276"/>
                    </a:lnTo>
                    <a:lnTo>
                      <a:pt x="492" y="252"/>
                    </a:lnTo>
                    <a:lnTo>
                      <a:pt x="486" y="246"/>
                    </a:lnTo>
                    <a:lnTo>
                      <a:pt x="474" y="240"/>
                    </a:lnTo>
                    <a:lnTo>
                      <a:pt x="402" y="240"/>
                    </a:lnTo>
                    <a:lnTo>
                      <a:pt x="360" y="234"/>
                    </a:lnTo>
                    <a:lnTo>
                      <a:pt x="324" y="222"/>
                    </a:lnTo>
                    <a:lnTo>
                      <a:pt x="318" y="216"/>
                    </a:lnTo>
                    <a:lnTo>
                      <a:pt x="312" y="204"/>
                    </a:lnTo>
                    <a:lnTo>
                      <a:pt x="312" y="162"/>
                    </a:lnTo>
                    <a:lnTo>
                      <a:pt x="318" y="150"/>
                    </a:lnTo>
                    <a:lnTo>
                      <a:pt x="318" y="132"/>
                    </a:lnTo>
                    <a:lnTo>
                      <a:pt x="306" y="132"/>
                    </a:lnTo>
                    <a:lnTo>
                      <a:pt x="306" y="96"/>
                    </a:lnTo>
                    <a:lnTo>
                      <a:pt x="294" y="90"/>
                    </a:lnTo>
                    <a:lnTo>
                      <a:pt x="288" y="84"/>
                    </a:lnTo>
                    <a:lnTo>
                      <a:pt x="288" y="78"/>
                    </a:lnTo>
                    <a:lnTo>
                      <a:pt x="270" y="42"/>
                    </a:lnTo>
                    <a:lnTo>
                      <a:pt x="216" y="0"/>
                    </a:lnTo>
                    <a:lnTo>
                      <a:pt x="138" y="12"/>
                    </a:lnTo>
                    <a:lnTo>
                      <a:pt x="36" y="30"/>
                    </a:lnTo>
                    <a:lnTo>
                      <a:pt x="30" y="60"/>
                    </a:lnTo>
                    <a:lnTo>
                      <a:pt x="18" y="72"/>
                    </a:lnTo>
                    <a:lnTo>
                      <a:pt x="6" y="78"/>
                    </a:lnTo>
                    <a:lnTo>
                      <a:pt x="0" y="84"/>
                    </a:lnTo>
                    <a:lnTo>
                      <a:pt x="0" y="96"/>
                    </a:lnTo>
                    <a:lnTo>
                      <a:pt x="12" y="120"/>
                    </a:lnTo>
                    <a:lnTo>
                      <a:pt x="12" y="126"/>
                    </a:lnTo>
                    <a:lnTo>
                      <a:pt x="18" y="132"/>
                    </a:lnTo>
                    <a:lnTo>
                      <a:pt x="18" y="156"/>
                    </a:lnTo>
                    <a:lnTo>
                      <a:pt x="6" y="228"/>
                    </a:lnTo>
                    <a:lnTo>
                      <a:pt x="6" y="246"/>
                    </a:lnTo>
                    <a:lnTo>
                      <a:pt x="24" y="264"/>
                    </a:lnTo>
                    <a:lnTo>
                      <a:pt x="24" y="270"/>
                    </a:lnTo>
                    <a:lnTo>
                      <a:pt x="30" y="276"/>
                    </a:lnTo>
                    <a:lnTo>
                      <a:pt x="36" y="288"/>
                    </a:lnTo>
                    <a:lnTo>
                      <a:pt x="48" y="294"/>
                    </a:lnTo>
                    <a:lnTo>
                      <a:pt x="54" y="306"/>
                    </a:lnTo>
                    <a:lnTo>
                      <a:pt x="60" y="312"/>
                    </a:lnTo>
                    <a:lnTo>
                      <a:pt x="84" y="324"/>
                    </a:lnTo>
                    <a:lnTo>
                      <a:pt x="102" y="342"/>
                    </a:lnTo>
                    <a:lnTo>
                      <a:pt x="114" y="348"/>
                    </a:lnTo>
                    <a:lnTo>
                      <a:pt x="120" y="366"/>
                    </a:lnTo>
                    <a:lnTo>
                      <a:pt x="126" y="366"/>
                    </a:lnTo>
                    <a:lnTo>
                      <a:pt x="132" y="372"/>
                    </a:lnTo>
                    <a:lnTo>
                      <a:pt x="168" y="390"/>
                    </a:lnTo>
                    <a:lnTo>
                      <a:pt x="198" y="390"/>
                    </a:lnTo>
                    <a:lnTo>
                      <a:pt x="210" y="396"/>
                    </a:lnTo>
                    <a:lnTo>
                      <a:pt x="216" y="402"/>
                    </a:lnTo>
                    <a:lnTo>
                      <a:pt x="228" y="408"/>
                    </a:lnTo>
                    <a:lnTo>
                      <a:pt x="234" y="414"/>
                    </a:lnTo>
                    <a:lnTo>
                      <a:pt x="240" y="414"/>
                    </a:lnTo>
                    <a:lnTo>
                      <a:pt x="246" y="420"/>
                    </a:lnTo>
                    <a:lnTo>
                      <a:pt x="258" y="426"/>
                    </a:lnTo>
                    <a:lnTo>
                      <a:pt x="276" y="438"/>
                    </a:lnTo>
                    <a:lnTo>
                      <a:pt x="312" y="456"/>
                    </a:lnTo>
                    <a:lnTo>
                      <a:pt x="318" y="462"/>
                    </a:lnTo>
                    <a:lnTo>
                      <a:pt x="330" y="462"/>
                    </a:lnTo>
                    <a:lnTo>
                      <a:pt x="342" y="468"/>
                    </a:lnTo>
                    <a:lnTo>
                      <a:pt x="360" y="474"/>
                    </a:lnTo>
                    <a:lnTo>
                      <a:pt x="372" y="480"/>
                    </a:lnTo>
                    <a:lnTo>
                      <a:pt x="378" y="486"/>
                    </a:lnTo>
                    <a:lnTo>
                      <a:pt x="372" y="492"/>
                    </a:lnTo>
                    <a:lnTo>
                      <a:pt x="372" y="504"/>
                    </a:lnTo>
                    <a:lnTo>
                      <a:pt x="366" y="510"/>
                    </a:lnTo>
                    <a:lnTo>
                      <a:pt x="360" y="522"/>
                    </a:lnTo>
                    <a:lnTo>
                      <a:pt x="366" y="528"/>
                    </a:lnTo>
                    <a:lnTo>
                      <a:pt x="372" y="540"/>
                    </a:lnTo>
                    <a:lnTo>
                      <a:pt x="372" y="546"/>
                    </a:lnTo>
                    <a:lnTo>
                      <a:pt x="366" y="552"/>
                    </a:lnTo>
                    <a:lnTo>
                      <a:pt x="348" y="552"/>
                    </a:lnTo>
                    <a:lnTo>
                      <a:pt x="348" y="588"/>
                    </a:lnTo>
                    <a:lnTo>
                      <a:pt x="342" y="594"/>
                    </a:lnTo>
                    <a:lnTo>
                      <a:pt x="336" y="606"/>
                    </a:lnTo>
                    <a:lnTo>
                      <a:pt x="330" y="612"/>
                    </a:lnTo>
                    <a:lnTo>
                      <a:pt x="324" y="624"/>
                    </a:lnTo>
                    <a:lnTo>
                      <a:pt x="324" y="636"/>
                    </a:lnTo>
                    <a:lnTo>
                      <a:pt x="330" y="642"/>
                    </a:lnTo>
                    <a:lnTo>
                      <a:pt x="354" y="642"/>
                    </a:lnTo>
                    <a:lnTo>
                      <a:pt x="366" y="636"/>
                    </a:lnTo>
                    <a:lnTo>
                      <a:pt x="372" y="636"/>
                    </a:lnTo>
                    <a:lnTo>
                      <a:pt x="384" y="642"/>
                    </a:lnTo>
                    <a:lnTo>
                      <a:pt x="390" y="648"/>
                    </a:lnTo>
                    <a:lnTo>
                      <a:pt x="402" y="654"/>
                    </a:lnTo>
                    <a:lnTo>
                      <a:pt x="420" y="660"/>
                    </a:lnTo>
                    <a:lnTo>
                      <a:pt x="480" y="66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555555">
                    <a:lumMod val="50000"/>
                    <a:alpha val="50000"/>
                  </a:srgb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322" name="Papua New Guine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B99AE893-8C8D-4692-B2CB-42500B17A56B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9975039" y="4588492"/>
                <a:ext cx="482220" cy="325940"/>
              </a:xfrm>
              <a:custGeom>
                <a:avLst/>
                <a:gdLst>
                  <a:gd name="T0" fmla="*/ 2147483647 w 1086"/>
                  <a:gd name="T1" fmla="*/ 2147483647 h 726"/>
                  <a:gd name="T2" fmla="*/ 2147483647 w 1086"/>
                  <a:gd name="T3" fmla="*/ 2147483647 h 726"/>
                  <a:gd name="T4" fmla="*/ 2147483647 w 1086"/>
                  <a:gd name="T5" fmla="*/ 2147483647 h 726"/>
                  <a:gd name="T6" fmla="*/ 2147483647 w 1086"/>
                  <a:gd name="T7" fmla="*/ 2147483647 h 726"/>
                  <a:gd name="T8" fmla="*/ 2147483647 w 1086"/>
                  <a:gd name="T9" fmla="*/ 2147483647 h 726"/>
                  <a:gd name="T10" fmla="*/ 2147483647 w 1086"/>
                  <a:gd name="T11" fmla="*/ 2147483647 h 726"/>
                  <a:gd name="T12" fmla="*/ 2147483647 w 1086"/>
                  <a:gd name="T13" fmla="*/ 2147483647 h 726"/>
                  <a:gd name="T14" fmla="*/ 2147483647 w 1086"/>
                  <a:gd name="T15" fmla="*/ 2147483647 h 726"/>
                  <a:gd name="T16" fmla="*/ 2147483647 w 1086"/>
                  <a:gd name="T17" fmla="*/ 2147483647 h 726"/>
                  <a:gd name="T18" fmla="*/ 2147483647 w 1086"/>
                  <a:gd name="T19" fmla="*/ 2147483647 h 726"/>
                  <a:gd name="T20" fmla="*/ 2147483647 w 1086"/>
                  <a:gd name="T21" fmla="*/ 2147483647 h 726"/>
                  <a:gd name="T22" fmla="*/ 2147483647 w 1086"/>
                  <a:gd name="T23" fmla="*/ 2147483647 h 726"/>
                  <a:gd name="T24" fmla="*/ 2147483647 w 1086"/>
                  <a:gd name="T25" fmla="*/ 2147483647 h 726"/>
                  <a:gd name="T26" fmla="*/ 2147483647 w 1086"/>
                  <a:gd name="T27" fmla="*/ 2147483647 h 726"/>
                  <a:gd name="T28" fmla="*/ 2147483647 w 1086"/>
                  <a:gd name="T29" fmla="*/ 2147483647 h 726"/>
                  <a:gd name="T30" fmla="*/ 2147483647 w 1086"/>
                  <a:gd name="T31" fmla="*/ 2147483647 h 726"/>
                  <a:gd name="T32" fmla="*/ 2147483647 w 1086"/>
                  <a:gd name="T33" fmla="*/ 2147483647 h 726"/>
                  <a:gd name="T34" fmla="*/ 2147483647 w 1086"/>
                  <a:gd name="T35" fmla="*/ 2147483647 h 726"/>
                  <a:gd name="T36" fmla="*/ 2147483647 w 1086"/>
                  <a:gd name="T37" fmla="*/ 2147483647 h 726"/>
                  <a:gd name="T38" fmla="*/ 2147483647 w 1086"/>
                  <a:gd name="T39" fmla="*/ 2147483647 h 726"/>
                  <a:gd name="T40" fmla="*/ 2147483647 w 1086"/>
                  <a:gd name="T41" fmla="*/ 2147483647 h 726"/>
                  <a:gd name="T42" fmla="*/ 2147483647 w 1086"/>
                  <a:gd name="T43" fmla="*/ 2147483647 h 726"/>
                  <a:gd name="T44" fmla="*/ 2147483647 w 1086"/>
                  <a:gd name="T45" fmla="*/ 2147483647 h 726"/>
                  <a:gd name="T46" fmla="*/ 2147483647 w 1086"/>
                  <a:gd name="T47" fmla="*/ 2147483647 h 726"/>
                  <a:gd name="T48" fmla="*/ 2147483647 w 1086"/>
                  <a:gd name="T49" fmla="*/ 2147483647 h 726"/>
                  <a:gd name="T50" fmla="*/ 2147483647 w 1086"/>
                  <a:gd name="T51" fmla="*/ 2147483647 h 726"/>
                  <a:gd name="T52" fmla="*/ 2147483647 w 1086"/>
                  <a:gd name="T53" fmla="*/ 2147483647 h 726"/>
                  <a:gd name="T54" fmla="*/ 2147483647 w 1086"/>
                  <a:gd name="T55" fmla="*/ 2147483647 h 726"/>
                  <a:gd name="T56" fmla="*/ 2147483647 w 1086"/>
                  <a:gd name="T57" fmla="*/ 2147483647 h 726"/>
                  <a:gd name="T58" fmla="*/ 2147483647 w 1086"/>
                  <a:gd name="T59" fmla="*/ 2147483647 h 726"/>
                  <a:gd name="T60" fmla="*/ 2147483647 w 1086"/>
                  <a:gd name="T61" fmla="*/ 2147483647 h 726"/>
                  <a:gd name="T62" fmla="*/ 2147483647 w 1086"/>
                  <a:gd name="T63" fmla="*/ 2147483647 h 726"/>
                  <a:gd name="T64" fmla="*/ 2147483647 w 1086"/>
                  <a:gd name="T65" fmla="*/ 2147483647 h 726"/>
                  <a:gd name="T66" fmla="*/ 2147483647 w 1086"/>
                  <a:gd name="T67" fmla="*/ 2147483647 h 726"/>
                  <a:gd name="T68" fmla="*/ 2147483647 w 1086"/>
                  <a:gd name="T69" fmla="*/ 2147483647 h 726"/>
                  <a:gd name="T70" fmla="*/ 2147483647 w 1086"/>
                  <a:gd name="T71" fmla="*/ 2147483647 h 726"/>
                  <a:gd name="T72" fmla="*/ 2147483647 w 1086"/>
                  <a:gd name="T73" fmla="*/ 2147483647 h 726"/>
                  <a:gd name="T74" fmla="*/ 2147483647 w 1086"/>
                  <a:gd name="T75" fmla="*/ 2147483647 h 726"/>
                  <a:gd name="T76" fmla="*/ 2147483647 w 1086"/>
                  <a:gd name="T77" fmla="*/ 2147483647 h 726"/>
                  <a:gd name="T78" fmla="*/ 2147483647 w 1086"/>
                  <a:gd name="T79" fmla="*/ 2147483647 h 726"/>
                  <a:gd name="T80" fmla="*/ 2147483647 w 1086"/>
                  <a:gd name="T81" fmla="*/ 2147483647 h 726"/>
                  <a:gd name="T82" fmla="*/ 2147483647 w 1086"/>
                  <a:gd name="T83" fmla="*/ 2147483647 h 726"/>
                  <a:gd name="T84" fmla="*/ 2147483647 w 1086"/>
                  <a:gd name="T85" fmla="*/ 2147483647 h 726"/>
                  <a:gd name="T86" fmla="*/ 2147483647 w 1086"/>
                  <a:gd name="T87" fmla="*/ 2147483647 h 726"/>
                  <a:gd name="T88" fmla="*/ 2147483647 w 1086"/>
                  <a:gd name="T89" fmla="*/ 2147483647 h 726"/>
                  <a:gd name="T90" fmla="*/ 2147483647 w 1086"/>
                  <a:gd name="T91" fmla="*/ 2147483647 h 726"/>
                  <a:gd name="T92" fmla="*/ 2147483647 w 1086"/>
                  <a:gd name="T93" fmla="*/ 2147483647 h 726"/>
                  <a:gd name="T94" fmla="*/ 2147483647 w 1086"/>
                  <a:gd name="T95" fmla="*/ 2147483647 h 726"/>
                  <a:gd name="T96" fmla="*/ 2147483647 w 1086"/>
                  <a:gd name="T97" fmla="*/ 2147483647 h 726"/>
                  <a:gd name="T98" fmla="*/ 2147483647 w 1086"/>
                  <a:gd name="T99" fmla="*/ 2147483647 h 726"/>
                  <a:gd name="T100" fmla="*/ 2147483647 w 1086"/>
                  <a:gd name="T101" fmla="*/ 2147483647 h 726"/>
                  <a:gd name="T102" fmla="*/ 2147483647 w 1086"/>
                  <a:gd name="T103" fmla="*/ 2147483647 h 726"/>
                  <a:gd name="T104" fmla="*/ 2147483647 w 1086"/>
                  <a:gd name="T105" fmla="*/ 2147483647 h 726"/>
                  <a:gd name="T106" fmla="*/ 2147483647 w 1086"/>
                  <a:gd name="T107" fmla="*/ 2147483647 h 726"/>
                  <a:gd name="T108" fmla="*/ 2147483647 w 1086"/>
                  <a:gd name="T109" fmla="*/ 2147483647 h 726"/>
                  <a:gd name="T110" fmla="*/ 2147483647 w 1086"/>
                  <a:gd name="T111" fmla="*/ 2147483647 h 726"/>
                  <a:gd name="T112" fmla="*/ 2147483647 w 1086"/>
                  <a:gd name="T113" fmla="*/ 2147483647 h 72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86"/>
                  <a:gd name="T172" fmla="*/ 0 h 726"/>
                  <a:gd name="T173" fmla="*/ 1086 w 1086"/>
                  <a:gd name="T174" fmla="*/ 726 h 72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86" h="726">
                    <a:moveTo>
                      <a:pt x="486" y="0"/>
                    </a:moveTo>
                    <a:lnTo>
                      <a:pt x="462" y="0"/>
                    </a:lnTo>
                    <a:lnTo>
                      <a:pt x="450" y="6"/>
                    </a:lnTo>
                    <a:lnTo>
                      <a:pt x="444" y="12"/>
                    </a:lnTo>
                    <a:lnTo>
                      <a:pt x="432" y="18"/>
                    </a:lnTo>
                    <a:lnTo>
                      <a:pt x="462" y="36"/>
                    </a:lnTo>
                    <a:lnTo>
                      <a:pt x="474" y="36"/>
                    </a:lnTo>
                    <a:lnTo>
                      <a:pt x="486" y="30"/>
                    </a:lnTo>
                    <a:lnTo>
                      <a:pt x="498" y="18"/>
                    </a:lnTo>
                    <a:lnTo>
                      <a:pt x="492" y="6"/>
                    </a:lnTo>
                    <a:lnTo>
                      <a:pt x="486" y="0"/>
                    </a:lnTo>
                    <a:close/>
                    <a:moveTo>
                      <a:pt x="756" y="216"/>
                    </a:moveTo>
                    <a:lnTo>
                      <a:pt x="750" y="222"/>
                    </a:lnTo>
                    <a:lnTo>
                      <a:pt x="750" y="228"/>
                    </a:lnTo>
                    <a:lnTo>
                      <a:pt x="756" y="234"/>
                    </a:lnTo>
                    <a:lnTo>
                      <a:pt x="768" y="240"/>
                    </a:lnTo>
                    <a:lnTo>
                      <a:pt x="774" y="246"/>
                    </a:lnTo>
                    <a:lnTo>
                      <a:pt x="774" y="264"/>
                    </a:lnTo>
                    <a:lnTo>
                      <a:pt x="702" y="300"/>
                    </a:lnTo>
                    <a:lnTo>
                      <a:pt x="666" y="300"/>
                    </a:lnTo>
                    <a:lnTo>
                      <a:pt x="630" y="312"/>
                    </a:lnTo>
                    <a:lnTo>
                      <a:pt x="594" y="330"/>
                    </a:lnTo>
                    <a:lnTo>
                      <a:pt x="588" y="336"/>
                    </a:lnTo>
                    <a:lnTo>
                      <a:pt x="570" y="336"/>
                    </a:lnTo>
                    <a:lnTo>
                      <a:pt x="564" y="342"/>
                    </a:lnTo>
                    <a:lnTo>
                      <a:pt x="588" y="378"/>
                    </a:lnTo>
                    <a:lnTo>
                      <a:pt x="684" y="378"/>
                    </a:lnTo>
                    <a:lnTo>
                      <a:pt x="702" y="366"/>
                    </a:lnTo>
                    <a:lnTo>
                      <a:pt x="738" y="366"/>
                    </a:lnTo>
                    <a:lnTo>
                      <a:pt x="750" y="360"/>
                    </a:lnTo>
                    <a:lnTo>
                      <a:pt x="774" y="336"/>
                    </a:lnTo>
                    <a:lnTo>
                      <a:pt x="774" y="330"/>
                    </a:lnTo>
                    <a:lnTo>
                      <a:pt x="804" y="324"/>
                    </a:lnTo>
                    <a:lnTo>
                      <a:pt x="798" y="300"/>
                    </a:lnTo>
                    <a:lnTo>
                      <a:pt x="822" y="300"/>
                    </a:lnTo>
                    <a:lnTo>
                      <a:pt x="822" y="288"/>
                    </a:lnTo>
                    <a:lnTo>
                      <a:pt x="828" y="258"/>
                    </a:lnTo>
                    <a:lnTo>
                      <a:pt x="828" y="228"/>
                    </a:lnTo>
                    <a:lnTo>
                      <a:pt x="822" y="198"/>
                    </a:lnTo>
                    <a:lnTo>
                      <a:pt x="816" y="192"/>
                    </a:lnTo>
                    <a:lnTo>
                      <a:pt x="804" y="186"/>
                    </a:lnTo>
                    <a:lnTo>
                      <a:pt x="792" y="192"/>
                    </a:lnTo>
                    <a:lnTo>
                      <a:pt x="786" y="198"/>
                    </a:lnTo>
                    <a:lnTo>
                      <a:pt x="762" y="210"/>
                    </a:lnTo>
                    <a:lnTo>
                      <a:pt x="756" y="216"/>
                    </a:lnTo>
                    <a:close/>
                    <a:moveTo>
                      <a:pt x="834" y="132"/>
                    </a:moveTo>
                    <a:lnTo>
                      <a:pt x="822" y="132"/>
                    </a:lnTo>
                    <a:lnTo>
                      <a:pt x="816" y="120"/>
                    </a:lnTo>
                    <a:lnTo>
                      <a:pt x="804" y="108"/>
                    </a:lnTo>
                    <a:lnTo>
                      <a:pt x="792" y="102"/>
                    </a:lnTo>
                    <a:lnTo>
                      <a:pt x="786" y="90"/>
                    </a:lnTo>
                    <a:lnTo>
                      <a:pt x="774" y="78"/>
                    </a:lnTo>
                    <a:lnTo>
                      <a:pt x="768" y="78"/>
                    </a:lnTo>
                    <a:lnTo>
                      <a:pt x="762" y="72"/>
                    </a:lnTo>
                    <a:lnTo>
                      <a:pt x="756" y="72"/>
                    </a:lnTo>
                    <a:lnTo>
                      <a:pt x="732" y="36"/>
                    </a:lnTo>
                    <a:lnTo>
                      <a:pt x="720" y="84"/>
                    </a:lnTo>
                    <a:lnTo>
                      <a:pt x="762" y="96"/>
                    </a:lnTo>
                    <a:lnTo>
                      <a:pt x="816" y="150"/>
                    </a:lnTo>
                    <a:lnTo>
                      <a:pt x="828" y="150"/>
                    </a:lnTo>
                    <a:lnTo>
                      <a:pt x="834" y="156"/>
                    </a:lnTo>
                    <a:lnTo>
                      <a:pt x="846" y="162"/>
                    </a:lnTo>
                    <a:lnTo>
                      <a:pt x="852" y="174"/>
                    </a:lnTo>
                    <a:lnTo>
                      <a:pt x="852" y="180"/>
                    </a:lnTo>
                    <a:lnTo>
                      <a:pt x="858" y="192"/>
                    </a:lnTo>
                    <a:lnTo>
                      <a:pt x="852" y="204"/>
                    </a:lnTo>
                    <a:lnTo>
                      <a:pt x="852" y="240"/>
                    </a:lnTo>
                    <a:lnTo>
                      <a:pt x="858" y="252"/>
                    </a:lnTo>
                    <a:lnTo>
                      <a:pt x="864" y="258"/>
                    </a:lnTo>
                    <a:lnTo>
                      <a:pt x="882" y="258"/>
                    </a:lnTo>
                    <a:lnTo>
                      <a:pt x="894" y="246"/>
                    </a:lnTo>
                    <a:lnTo>
                      <a:pt x="900" y="234"/>
                    </a:lnTo>
                    <a:lnTo>
                      <a:pt x="900" y="222"/>
                    </a:lnTo>
                    <a:lnTo>
                      <a:pt x="888" y="186"/>
                    </a:lnTo>
                    <a:lnTo>
                      <a:pt x="876" y="174"/>
                    </a:lnTo>
                    <a:lnTo>
                      <a:pt x="864" y="156"/>
                    </a:lnTo>
                    <a:lnTo>
                      <a:pt x="852" y="150"/>
                    </a:lnTo>
                    <a:lnTo>
                      <a:pt x="846" y="138"/>
                    </a:lnTo>
                    <a:lnTo>
                      <a:pt x="834" y="132"/>
                    </a:lnTo>
                    <a:close/>
                    <a:moveTo>
                      <a:pt x="1086" y="360"/>
                    </a:moveTo>
                    <a:lnTo>
                      <a:pt x="1020" y="294"/>
                    </a:lnTo>
                    <a:lnTo>
                      <a:pt x="1020" y="288"/>
                    </a:lnTo>
                    <a:lnTo>
                      <a:pt x="1002" y="270"/>
                    </a:lnTo>
                    <a:lnTo>
                      <a:pt x="984" y="270"/>
                    </a:lnTo>
                    <a:lnTo>
                      <a:pt x="978" y="276"/>
                    </a:lnTo>
                    <a:lnTo>
                      <a:pt x="978" y="300"/>
                    </a:lnTo>
                    <a:lnTo>
                      <a:pt x="996" y="330"/>
                    </a:lnTo>
                    <a:lnTo>
                      <a:pt x="1020" y="378"/>
                    </a:lnTo>
                    <a:lnTo>
                      <a:pt x="1086" y="438"/>
                    </a:lnTo>
                    <a:lnTo>
                      <a:pt x="1086" y="360"/>
                    </a:lnTo>
                    <a:close/>
                    <a:moveTo>
                      <a:pt x="672" y="672"/>
                    </a:moveTo>
                    <a:lnTo>
                      <a:pt x="630" y="642"/>
                    </a:lnTo>
                    <a:lnTo>
                      <a:pt x="648" y="630"/>
                    </a:lnTo>
                    <a:lnTo>
                      <a:pt x="636" y="630"/>
                    </a:lnTo>
                    <a:lnTo>
                      <a:pt x="624" y="624"/>
                    </a:lnTo>
                    <a:lnTo>
                      <a:pt x="612" y="624"/>
                    </a:lnTo>
                    <a:lnTo>
                      <a:pt x="600" y="618"/>
                    </a:lnTo>
                    <a:lnTo>
                      <a:pt x="594" y="606"/>
                    </a:lnTo>
                    <a:lnTo>
                      <a:pt x="594" y="594"/>
                    </a:lnTo>
                    <a:lnTo>
                      <a:pt x="600" y="582"/>
                    </a:lnTo>
                    <a:lnTo>
                      <a:pt x="600" y="564"/>
                    </a:lnTo>
                    <a:lnTo>
                      <a:pt x="588" y="570"/>
                    </a:lnTo>
                    <a:lnTo>
                      <a:pt x="582" y="570"/>
                    </a:lnTo>
                    <a:lnTo>
                      <a:pt x="570" y="576"/>
                    </a:lnTo>
                    <a:lnTo>
                      <a:pt x="564" y="576"/>
                    </a:lnTo>
                    <a:lnTo>
                      <a:pt x="552" y="582"/>
                    </a:lnTo>
                    <a:lnTo>
                      <a:pt x="552" y="552"/>
                    </a:lnTo>
                    <a:lnTo>
                      <a:pt x="528" y="540"/>
                    </a:lnTo>
                    <a:lnTo>
                      <a:pt x="528" y="492"/>
                    </a:lnTo>
                    <a:lnTo>
                      <a:pt x="474" y="456"/>
                    </a:lnTo>
                    <a:lnTo>
                      <a:pt x="450" y="402"/>
                    </a:lnTo>
                    <a:lnTo>
                      <a:pt x="474" y="390"/>
                    </a:lnTo>
                    <a:lnTo>
                      <a:pt x="480" y="384"/>
                    </a:lnTo>
                    <a:lnTo>
                      <a:pt x="492" y="378"/>
                    </a:lnTo>
                    <a:lnTo>
                      <a:pt x="504" y="366"/>
                    </a:lnTo>
                    <a:lnTo>
                      <a:pt x="504" y="360"/>
                    </a:lnTo>
                    <a:lnTo>
                      <a:pt x="492" y="336"/>
                    </a:lnTo>
                    <a:lnTo>
                      <a:pt x="468" y="324"/>
                    </a:lnTo>
                    <a:lnTo>
                      <a:pt x="462" y="318"/>
                    </a:lnTo>
                    <a:lnTo>
                      <a:pt x="456" y="318"/>
                    </a:lnTo>
                    <a:lnTo>
                      <a:pt x="450" y="312"/>
                    </a:lnTo>
                    <a:lnTo>
                      <a:pt x="438" y="312"/>
                    </a:lnTo>
                    <a:lnTo>
                      <a:pt x="402" y="300"/>
                    </a:lnTo>
                    <a:lnTo>
                      <a:pt x="390" y="300"/>
                    </a:lnTo>
                    <a:lnTo>
                      <a:pt x="378" y="294"/>
                    </a:lnTo>
                    <a:lnTo>
                      <a:pt x="372" y="294"/>
                    </a:lnTo>
                    <a:lnTo>
                      <a:pt x="372" y="234"/>
                    </a:lnTo>
                    <a:lnTo>
                      <a:pt x="366" y="222"/>
                    </a:lnTo>
                    <a:lnTo>
                      <a:pt x="354" y="210"/>
                    </a:lnTo>
                    <a:lnTo>
                      <a:pt x="342" y="210"/>
                    </a:lnTo>
                    <a:lnTo>
                      <a:pt x="288" y="156"/>
                    </a:lnTo>
                    <a:lnTo>
                      <a:pt x="252" y="162"/>
                    </a:lnTo>
                    <a:lnTo>
                      <a:pt x="216" y="126"/>
                    </a:lnTo>
                    <a:lnTo>
                      <a:pt x="186" y="120"/>
                    </a:lnTo>
                    <a:lnTo>
                      <a:pt x="66" y="60"/>
                    </a:lnTo>
                    <a:lnTo>
                      <a:pt x="42" y="72"/>
                    </a:lnTo>
                    <a:lnTo>
                      <a:pt x="0" y="42"/>
                    </a:lnTo>
                    <a:lnTo>
                      <a:pt x="42" y="72"/>
                    </a:lnTo>
                    <a:lnTo>
                      <a:pt x="36" y="102"/>
                    </a:lnTo>
                    <a:lnTo>
                      <a:pt x="36" y="240"/>
                    </a:lnTo>
                    <a:lnTo>
                      <a:pt x="30" y="258"/>
                    </a:lnTo>
                    <a:lnTo>
                      <a:pt x="30" y="372"/>
                    </a:lnTo>
                    <a:lnTo>
                      <a:pt x="24" y="378"/>
                    </a:lnTo>
                    <a:lnTo>
                      <a:pt x="12" y="384"/>
                    </a:lnTo>
                    <a:lnTo>
                      <a:pt x="0" y="396"/>
                    </a:lnTo>
                    <a:lnTo>
                      <a:pt x="0" y="402"/>
                    </a:lnTo>
                    <a:lnTo>
                      <a:pt x="6" y="408"/>
                    </a:lnTo>
                    <a:lnTo>
                      <a:pt x="18" y="414"/>
                    </a:lnTo>
                    <a:lnTo>
                      <a:pt x="30" y="414"/>
                    </a:lnTo>
                    <a:lnTo>
                      <a:pt x="30" y="444"/>
                    </a:lnTo>
                    <a:lnTo>
                      <a:pt x="24" y="456"/>
                    </a:lnTo>
                    <a:lnTo>
                      <a:pt x="24" y="480"/>
                    </a:lnTo>
                    <a:lnTo>
                      <a:pt x="18" y="492"/>
                    </a:lnTo>
                    <a:lnTo>
                      <a:pt x="18" y="504"/>
                    </a:lnTo>
                    <a:lnTo>
                      <a:pt x="12" y="510"/>
                    </a:lnTo>
                    <a:lnTo>
                      <a:pt x="12" y="516"/>
                    </a:lnTo>
                    <a:lnTo>
                      <a:pt x="18" y="540"/>
                    </a:lnTo>
                    <a:lnTo>
                      <a:pt x="18" y="588"/>
                    </a:lnTo>
                    <a:lnTo>
                      <a:pt x="30" y="594"/>
                    </a:lnTo>
                    <a:lnTo>
                      <a:pt x="48" y="594"/>
                    </a:lnTo>
                    <a:lnTo>
                      <a:pt x="60" y="588"/>
                    </a:lnTo>
                    <a:lnTo>
                      <a:pt x="90" y="588"/>
                    </a:lnTo>
                    <a:lnTo>
                      <a:pt x="96" y="582"/>
                    </a:lnTo>
                    <a:lnTo>
                      <a:pt x="102" y="582"/>
                    </a:lnTo>
                    <a:lnTo>
                      <a:pt x="126" y="600"/>
                    </a:lnTo>
                    <a:lnTo>
                      <a:pt x="132" y="600"/>
                    </a:lnTo>
                    <a:lnTo>
                      <a:pt x="138" y="594"/>
                    </a:lnTo>
                    <a:lnTo>
                      <a:pt x="156" y="588"/>
                    </a:lnTo>
                    <a:lnTo>
                      <a:pt x="168" y="582"/>
                    </a:lnTo>
                    <a:lnTo>
                      <a:pt x="180" y="570"/>
                    </a:lnTo>
                    <a:lnTo>
                      <a:pt x="180" y="564"/>
                    </a:lnTo>
                    <a:lnTo>
                      <a:pt x="168" y="552"/>
                    </a:lnTo>
                    <a:lnTo>
                      <a:pt x="150" y="540"/>
                    </a:lnTo>
                    <a:lnTo>
                      <a:pt x="138" y="534"/>
                    </a:lnTo>
                    <a:lnTo>
                      <a:pt x="120" y="522"/>
                    </a:lnTo>
                    <a:lnTo>
                      <a:pt x="108" y="516"/>
                    </a:lnTo>
                    <a:lnTo>
                      <a:pt x="102" y="510"/>
                    </a:lnTo>
                    <a:lnTo>
                      <a:pt x="96" y="510"/>
                    </a:lnTo>
                    <a:lnTo>
                      <a:pt x="108" y="510"/>
                    </a:lnTo>
                    <a:lnTo>
                      <a:pt x="138" y="516"/>
                    </a:lnTo>
                    <a:lnTo>
                      <a:pt x="204" y="516"/>
                    </a:lnTo>
                    <a:lnTo>
                      <a:pt x="204" y="510"/>
                    </a:lnTo>
                    <a:lnTo>
                      <a:pt x="198" y="504"/>
                    </a:lnTo>
                    <a:lnTo>
                      <a:pt x="198" y="498"/>
                    </a:lnTo>
                    <a:lnTo>
                      <a:pt x="186" y="486"/>
                    </a:lnTo>
                    <a:lnTo>
                      <a:pt x="192" y="492"/>
                    </a:lnTo>
                    <a:lnTo>
                      <a:pt x="204" y="492"/>
                    </a:lnTo>
                    <a:lnTo>
                      <a:pt x="210" y="498"/>
                    </a:lnTo>
                    <a:lnTo>
                      <a:pt x="216" y="498"/>
                    </a:lnTo>
                    <a:lnTo>
                      <a:pt x="222" y="492"/>
                    </a:lnTo>
                    <a:lnTo>
                      <a:pt x="222" y="486"/>
                    </a:lnTo>
                    <a:lnTo>
                      <a:pt x="216" y="480"/>
                    </a:lnTo>
                    <a:lnTo>
                      <a:pt x="216" y="468"/>
                    </a:lnTo>
                    <a:lnTo>
                      <a:pt x="210" y="462"/>
                    </a:lnTo>
                    <a:lnTo>
                      <a:pt x="222" y="468"/>
                    </a:lnTo>
                    <a:lnTo>
                      <a:pt x="228" y="474"/>
                    </a:lnTo>
                    <a:lnTo>
                      <a:pt x="246" y="474"/>
                    </a:lnTo>
                    <a:lnTo>
                      <a:pt x="252" y="468"/>
                    </a:lnTo>
                    <a:lnTo>
                      <a:pt x="264" y="462"/>
                    </a:lnTo>
                    <a:lnTo>
                      <a:pt x="270" y="456"/>
                    </a:lnTo>
                    <a:lnTo>
                      <a:pt x="288" y="474"/>
                    </a:lnTo>
                    <a:lnTo>
                      <a:pt x="300" y="480"/>
                    </a:lnTo>
                    <a:lnTo>
                      <a:pt x="306" y="486"/>
                    </a:lnTo>
                    <a:lnTo>
                      <a:pt x="312" y="486"/>
                    </a:lnTo>
                    <a:lnTo>
                      <a:pt x="330" y="492"/>
                    </a:lnTo>
                    <a:lnTo>
                      <a:pt x="342" y="492"/>
                    </a:lnTo>
                    <a:lnTo>
                      <a:pt x="378" y="504"/>
                    </a:lnTo>
                    <a:lnTo>
                      <a:pt x="390" y="510"/>
                    </a:lnTo>
                    <a:lnTo>
                      <a:pt x="402" y="534"/>
                    </a:lnTo>
                    <a:lnTo>
                      <a:pt x="402" y="558"/>
                    </a:lnTo>
                    <a:lnTo>
                      <a:pt x="408" y="570"/>
                    </a:lnTo>
                    <a:lnTo>
                      <a:pt x="420" y="582"/>
                    </a:lnTo>
                    <a:lnTo>
                      <a:pt x="438" y="582"/>
                    </a:lnTo>
                    <a:lnTo>
                      <a:pt x="450" y="594"/>
                    </a:lnTo>
                    <a:lnTo>
                      <a:pt x="450" y="606"/>
                    </a:lnTo>
                    <a:lnTo>
                      <a:pt x="456" y="618"/>
                    </a:lnTo>
                    <a:lnTo>
                      <a:pt x="468" y="654"/>
                    </a:lnTo>
                    <a:lnTo>
                      <a:pt x="486" y="672"/>
                    </a:lnTo>
                    <a:lnTo>
                      <a:pt x="516" y="678"/>
                    </a:lnTo>
                    <a:lnTo>
                      <a:pt x="558" y="684"/>
                    </a:lnTo>
                    <a:lnTo>
                      <a:pt x="618" y="684"/>
                    </a:lnTo>
                    <a:lnTo>
                      <a:pt x="630" y="690"/>
                    </a:lnTo>
                    <a:lnTo>
                      <a:pt x="654" y="714"/>
                    </a:lnTo>
                    <a:lnTo>
                      <a:pt x="678" y="726"/>
                    </a:lnTo>
                    <a:lnTo>
                      <a:pt x="684" y="726"/>
                    </a:lnTo>
                    <a:lnTo>
                      <a:pt x="684" y="720"/>
                    </a:lnTo>
                    <a:lnTo>
                      <a:pt x="678" y="708"/>
                    </a:lnTo>
                    <a:lnTo>
                      <a:pt x="678" y="702"/>
                    </a:lnTo>
                    <a:lnTo>
                      <a:pt x="672" y="690"/>
                    </a:lnTo>
                    <a:lnTo>
                      <a:pt x="666" y="684"/>
                    </a:lnTo>
                    <a:lnTo>
                      <a:pt x="672" y="67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555555">
                    <a:alpha val="50000"/>
                  </a:srgb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323" name="Pakistan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808366F5-C71F-43B4-B403-0514B9FAB8B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408439" y="3181992"/>
                <a:ext cx="464749" cy="472968"/>
              </a:xfrm>
              <a:custGeom>
                <a:avLst/>
                <a:gdLst>
                  <a:gd name="T0" fmla="*/ 2147483647 w 1050"/>
                  <a:gd name="T1" fmla="*/ 2147483647 h 1056"/>
                  <a:gd name="T2" fmla="*/ 2147483647 w 1050"/>
                  <a:gd name="T3" fmla="*/ 2147483647 h 1056"/>
                  <a:gd name="T4" fmla="*/ 2147483647 w 1050"/>
                  <a:gd name="T5" fmla="*/ 2147483647 h 1056"/>
                  <a:gd name="T6" fmla="*/ 2147483647 w 1050"/>
                  <a:gd name="T7" fmla="*/ 2147483647 h 1056"/>
                  <a:gd name="T8" fmla="*/ 2147483647 w 1050"/>
                  <a:gd name="T9" fmla="*/ 2147483647 h 1056"/>
                  <a:gd name="T10" fmla="*/ 2147483647 w 1050"/>
                  <a:gd name="T11" fmla="*/ 2147483647 h 1056"/>
                  <a:gd name="T12" fmla="*/ 2147483647 w 1050"/>
                  <a:gd name="T13" fmla="*/ 2147483647 h 1056"/>
                  <a:gd name="T14" fmla="*/ 2147483647 w 1050"/>
                  <a:gd name="T15" fmla="*/ 2147483647 h 1056"/>
                  <a:gd name="T16" fmla="*/ 2147483647 w 1050"/>
                  <a:gd name="T17" fmla="*/ 2147483647 h 1056"/>
                  <a:gd name="T18" fmla="*/ 2147483647 w 1050"/>
                  <a:gd name="T19" fmla="*/ 2147483647 h 1056"/>
                  <a:gd name="T20" fmla="*/ 2147483647 w 1050"/>
                  <a:gd name="T21" fmla="*/ 2147483647 h 1056"/>
                  <a:gd name="T22" fmla="*/ 2147483647 w 1050"/>
                  <a:gd name="T23" fmla="*/ 2147483647 h 1056"/>
                  <a:gd name="T24" fmla="*/ 2147483647 w 1050"/>
                  <a:gd name="T25" fmla="*/ 2147483647 h 1056"/>
                  <a:gd name="T26" fmla="*/ 2147483647 w 1050"/>
                  <a:gd name="T27" fmla="*/ 2147483647 h 1056"/>
                  <a:gd name="T28" fmla="*/ 2147483647 w 1050"/>
                  <a:gd name="T29" fmla="*/ 2147483647 h 1056"/>
                  <a:gd name="T30" fmla="*/ 2147483647 w 1050"/>
                  <a:gd name="T31" fmla="*/ 2147483647 h 1056"/>
                  <a:gd name="T32" fmla="*/ 2147483647 w 1050"/>
                  <a:gd name="T33" fmla="*/ 2147483647 h 1056"/>
                  <a:gd name="T34" fmla="*/ 2147483647 w 1050"/>
                  <a:gd name="T35" fmla="*/ 2147483647 h 1056"/>
                  <a:gd name="T36" fmla="*/ 2147483647 w 1050"/>
                  <a:gd name="T37" fmla="*/ 2147483647 h 1056"/>
                  <a:gd name="T38" fmla="*/ 2147483647 w 1050"/>
                  <a:gd name="T39" fmla="*/ 2147483647 h 1056"/>
                  <a:gd name="T40" fmla="*/ 2147483647 w 1050"/>
                  <a:gd name="T41" fmla="*/ 2147483647 h 1056"/>
                  <a:gd name="T42" fmla="*/ 2147483647 w 1050"/>
                  <a:gd name="T43" fmla="*/ 2147483647 h 1056"/>
                  <a:gd name="T44" fmla="*/ 0 w 1050"/>
                  <a:gd name="T45" fmla="*/ 2147483647 h 1056"/>
                  <a:gd name="T46" fmla="*/ 2147483647 w 1050"/>
                  <a:gd name="T47" fmla="*/ 2147483647 h 1056"/>
                  <a:gd name="T48" fmla="*/ 2147483647 w 1050"/>
                  <a:gd name="T49" fmla="*/ 2147483647 h 1056"/>
                  <a:gd name="T50" fmla="*/ 2147483647 w 1050"/>
                  <a:gd name="T51" fmla="*/ 2147483647 h 1056"/>
                  <a:gd name="T52" fmla="*/ 2147483647 w 1050"/>
                  <a:gd name="T53" fmla="*/ 2147483647 h 1056"/>
                  <a:gd name="T54" fmla="*/ 2147483647 w 1050"/>
                  <a:gd name="T55" fmla="*/ 2147483647 h 1056"/>
                  <a:gd name="T56" fmla="*/ 2147483647 w 1050"/>
                  <a:gd name="T57" fmla="*/ 2147483647 h 1056"/>
                  <a:gd name="T58" fmla="*/ 2147483647 w 1050"/>
                  <a:gd name="T59" fmla="*/ 2147483647 h 1056"/>
                  <a:gd name="T60" fmla="*/ 2147483647 w 1050"/>
                  <a:gd name="T61" fmla="*/ 2147483647 h 1056"/>
                  <a:gd name="T62" fmla="*/ 2147483647 w 1050"/>
                  <a:gd name="T63" fmla="*/ 2147483647 h 1056"/>
                  <a:gd name="T64" fmla="*/ 2147483647 w 1050"/>
                  <a:gd name="T65" fmla="*/ 2147483647 h 1056"/>
                  <a:gd name="T66" fmla="*/ 2147483647 w 1050"/>
                  <a:gd name="T67" fmla="*/ 2147483647 h 1056"/>
                  <a:gd name="T68" fmla="*/ 2147483647 w 1050"/>
                  <a:gd name="T69" fmla="*/ 2147483647 h 1056"/>
                  <a:gd name="T70" fmla="*/ 2147483647 w 1050"/>
                  <a:gd name="T71" fmla="*/ 2147483647 h 1056"/>
                  <a:gd name="T72" fmla="*/ 2147483647 w 1050"/>
                  <a:gd name="T73" fmla="*/ 2147483647 h 1056"/>
                  <a:gd name="T74" fmla="*/ 2147483647 w 1050"/>
                  <a:gd name="T75" fmla="*/ 2147483647 h 1056"/>
                  <a:gd name="T76" fmla="*/ 2147483647 w 1050"/>
                  <a:gd name="T77" fmla="*/ 2147483647 h 1056"/>
                  <a:gd name="T78" fmla="*/ 2147483647 w 1050"/>
                  <a:gd name="T79" fmla="*/ 2147483647 h 1056"/>
                  <a:gd name="T80" fmla="*/ 2147483647 w 1050"/>
                  <a:gd name="T81" fmla="*/ 2147483647 h 1056"/>
                  <a:gd name="T82" fmla="*/ 2147483647 w 1050"/>
                  <a:gd name="T83" fmla="*/ 2147483647 h 1056"/>
                  <a:gd name="T84" fmla="*/ 2147483647 w 1050"/>
                  <a:gd name="T85" fmla="*/ 2147483647 h 1056"/>
                  <a:gd name="T86" fmla="*/ 2147483647 w 1050"/>
                  <a:gd name="T87" fmla="*/ 2147483647 h 1056"/>
                  <a:gd name="T88" fmla="*/ 2147483647 w 1050"/>
                  <a:gd name="T89" fmla="*/ 2147483647 h 1056"/>
                  <a:gd name="T90" fmla="*/ 2147483647 w 1050"/>
                  <a:gd name="T91" fmla="*/ 2147483647 h 1056"/>
                  <a:gd name="T92" fmla="*/ 2147483647 w 1050"/>
                  <a:gd name="T93" fmla="*/ 2147483647 h 1056"/>
                  <a:gd name="T94" fmla="*/ 2147483647 w 1050"/>
                  <a:gd name="T95" fmla="*/ 2147483647 h 1056"/>
                  <a:gd name="T96" fmla="*/ 2147483647 w 1050"/>
                  <a:gd name="T97" fmla="*/ 2147483647 h 1056"/>
                  <a:gd name="T98" fmla="*/ 2147483647 w 1050"/>
                  <a:gd name="T99" fmla="*/ 2147483647 h 1056"/>
                  <a:gd name="T100" fmla="*/ 2147483647 w 1050"/>
                  <a:gd name="T101" fmla="*/ 2147483647 h 1056"/>
                  <a:gd name="T102" fmla="*/ 2147483647 w 1050"/>
                  <a:gd name="T103" fmla="*/ 2147483647 h 1056"/>
                  <a:gd name="T104" fmla="*/ 2147483647 w 1050"/>
                  <a:gd name="T105" fmla="*/ 2147483647 h 1056"/>
                  <a:gd name="T106" fmla="*/ 2147483647 w 1050"/>
                  <a:gd name="T107" fmla="*/ 2147483647 h 1056"/>
                  <a:gd name="T108" fmla="*/ 2147483647 w 1050"/>
                  <a:gd name="T109" fmla="*/ 2147483647 h 1056"/>
                  <a:gd name="T110" fmla="*/ 2147483647 w 1050"/>
                  <a:gd name="T111" fmla="*/ 2147483647 h 1056"/>
                  <a:gd name="T112" fmla="*/ 2147483647 w 1050"/>
                  <a:gd name="T113" fmla="*/ 2147483647 h 1056"/>
                  <a:gd name="T114" fmla="*/ 2147483647 w 1050"/>
                  <a:gd name="T115" fmla="*/ 2147483647 h 1056"/>
                  <a:gd name="T116" fmla="*/ 2147483647 w 1050"/>
                  <a:gd name="T117" fmla="*/ 2147483647 h 1056"/>
                  <a:gd name="T118" fmla="*/ 2147483647 w 1050"/>
                  <a:gd name="T119" fmla="*/ 2147483647 h 1056"/>
                  <a:gd name="T120" fmla="*/ 2147483647 w 1050"/>
                  <a:gd name="T121" fmla="*/ 2147483647 h 1056"/>
                  <a:gd name="T122" fmla="*/ 2147483647 w 1050"/>
                  <a:gd name="T123" fmla="*/ 2147483647 h 105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050"/>
                  <a:gd name="T187" fmla="*/ 0 h 1056"/>
                  <a:gd name="T188" fmla="*/ 1050 w 1050"/>
                  <a:gd name="T189" fmla="*/ 1056 h 105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050" h="1056">
                    <a:moveTo>
                      <a:pt x="1008" y="120"/>
                    </a:moveTo>
                    <a:lnTo>
                      <a:pt x="996" y="120"/>
                    </a:lnTo>
                    <a:lnTo>
                      <a:pt x="984" y="114"/>
                    </a:lnTo>
                    <a:lnTo>
                      <a:pt x="978" y="102"/>
                    </a:lnTo>
                    <a:lnTo>
                      <a:pt x="972" y="96"/>
                    </a:lnTo>
                    <a:lnTo>
                      <a:pt x="972" y="90"/>
                    </a:lnTo>
                    <a:lnTo>
                      <a:pt x="960" y="96"/>
                    </a:lnTo>
                    <a:lnTo>
                      <a:pt x="924" y="84"/>
                    </a:lnTo>
                    <a:lnTo>
                      <a:pt x="924" y="60"/>
                    </a:lnTo>
                    <a:lnTo>
                      <a:pt x="912" y="36"/>
                    </a:lnTo>
                    <a:lnTo>
                      <a:pt x="900" y="24"/>
                    </a:lnTo>
                    <a:lnTo>
                      <a:pt x="888" y="18"/>
                    </a:lnTo>
                    <a:lnTo>
                      <a:pt x="876" y="18"/>
                    </a:lnTo>
                    <a:lnTo>
                      <a:pt x="870" y="6"/>
                    </a:lnTo>
                    <a:lnTo>
                      <a:pt x="822" y="6"/>
                    </a:lnTo>
                    <a:lnTo>
                      <a:pt x="810" y="0"/>
                    </a:lnTo>
                    <a:lnTo>
                      <a:pt x="804" y="6"/>
                    </a:lnTo>
                    <a:lnTo>
                      <a:pt x="792" y="6"/>
                    </a:lnTo>
                    <a:lnTo>
                      <a:pt x="786" y="12"/>
                    </a:lnTo>
                    <a:lnTo>
                      <a:pt x="774" y="12"/>
                    </a:lnTo>
                    <a:lnTo>
                      <a:pt x="762" y="6"/>
                    </a:lnTo>
                    <a:lnTo>
                      <a:pt x="738" y="6"/>
                    </a:lnTo>
                    <a:lnTo>
                      <a:pt x="732" y="12"/>
                    </a:lnTo>
                    <a:lnTo>
                      <a:pt x="690" y="12"/>
                    </a:lnTo>
                    <a:lnTo>
                      <a:pt x="684" y="18"/>
                    </a:lnTo>
                    <a:lnTo>
                      <a:pt x="678" y="18"/>
                    </a:lnTo>
                    <a:lnTo>
                      <a:pt x="654" y="30"/>
                    </a:lnTo>
                    <a:lnTo>
                      <a:pt x="648" y="36"/>
                    </a:lnTo>
                    <a:lnTo>
                      <a:pt x="624" y="48"/>
                    </a:lnTo>
                    <a:lnTo>
                      <a:pt x="618" y="54"/>
                    </a:lnTo>
                    <a:lnTo>
                      <a:pt x="612" y="66"/>
                    </a:lnTo>
                    <a:lnTo>
                      <a:pt x="606" y="72"/>
                    </a:lnTo>
                    <a:lnTo>
                      <a:pt x="606" y="78"/>
                    </a:lnTo>
                    <a:lnTo>
                      <a:pt x="636" y="108"/>
                    </a:lnTo>
                    <a:lnTo>
                      <a:pt x="636" y="138"/>
                    </a:lnTo>
                    <a:lnTo>
                      <a:pt x="642" y="144"/>
                    </a:lnTo>
                    <a:lnTo>
                      <a:pt x="648" y="156"/>
                    </a:lnTo>
                    <a:lnTo>
                      <a:pt x="648" y="162"/>
                    </a:lnTo>
                    <a:lnTo>
                      <a:pt x="624" y="186"/>
                    </a:lnTo>
                    <a:lnTo>
                      <a:pt x="618" y="198"/>
                    </a:lnTo>
                    <a:lnTo>
                      <a:pt x="618" y="210"/>
                    </a:lnTo>
                    <a:lnTo>
                      <a:pt x="624" y="216"/>
                    </a:lnTo>
                    <a:lnTo>
                      <a:pt x="624" y="246"/>
                    </a:lnTo>
                    <a:lnTo>
                      <a:pt x="606" y="246"/>
                    </a:lnTo>
                    <a:lnTo>
                      <a:pt x="600" y="252"/>
                    </a:lnTo>
                    <a:lnTo>
                      <a:pt x="594" y="252"/>
                    </a:lnTo>
                    <a:lnTo>
                      <a:pt x="576" y="246"/>
                    </a:lnTo>
                    <a:lnTo>
                      <a:pt x="570" y="240"/>
                    </a:lnTo>
                    <a:lnTo>
                      <a:pt x="552" y="240"/>
                    </a:lnTo>
                    <a:lnTo>
                      <a:pt x="552" y="252"/>
                    </a:lnTo>
                    <a:lnTo>
                      <a:pt x="564" y="264"/>
                    </a:lnTo>
                    <a:lnTo>
                      <a:pt x="576" y="270"/>
                    </a:lnTo>
                    <a:lnTo>
                      <a:pt x="576" y="276"/>
                    </a:lnTo>
                    <a:lnTo>
                      <a:pt x="582" y="282"/>
                    </a:lnTo>
                    <a:lnTo>
                      <a:pt x="582" y="288"/>
                    </a:lnTo>
                    <a:lnTo>
                      <a:pt x="594" y="294"/>
                    </a:lnTo>
                    <a:lnTo>
                      <a:pt x="600" y="294"/>
                    </a:lnTo>
                    <a:lnTo>
                      <a:pt x="570" y="312"/>
                    </a:lnTo>
                    <a:lnTo>
                      <a:pt x="552" y="312"/>
                    </a:lnTo>
                    <a:lnTo>
                      <a:pt x="546" y="318"/>
                    </a:lnTo>
                    <a:lnTo>
                      <a:pt x="546" y="354"/>
                    </a:lnTo>
                    <a:lnTo>
                      <a:pt x="540" y="354"/>
                    </a:lnTo>
                    <a:lnTo>
                      <a:pt x="534" y="360"/>
                    </a:lnTo>
                    <a:lnTo>
                      <a:pt x="534" y="378"/>
                    </a:lnTo>
                    <a:lnTo>
                      <a:pt x="540" y="390"/>
                    </a:lnTo>
                    <a:lnTo>
                      <a:pt x="540" y="402"/>
                    </a:lnTo>
                    <a:lnTo>
                      <a:pt x="546" y="408"/>
                    </a:lnTo>
                    <a:lnTo>
                      <a:pt x="546" y="414"/>
                    </a:lnTo>
                    <a:lnTo>
                      <a:pt x="540" y="420"/>
                    </a:lnTo>
                    <a:lnTo>
                      <a:pt x="534" y="432"/>
                    </a:lnTo>
                    <a:lnTo>
                      <a:pt x="522" y="438"/>
                    </a:lnTo>
                    <a:lnTo>
                      <a:pt x="510" y="438"/>
                    </a:lnTo>
                    <a:lnTo>
                      <a:pt x="504" y="432"/>
                    </a:lnTo>
                    <a:lnTo>
                      <a:pt x="504" y="420"/>
                    </a:lnTo>
                    <a:lnTo>
                      <a:pt x="474" y="420"/>
                    </a:lnTo>
                    <a:lnTo>
                      <a:pt x="462" y="426"/>
                    </a:lnTo>
                    <a:lnTo>
                      <a:pt x="456" y="432"/>
                    </a:lnTo>
                    <a:lnTo>
                      <a:pt x="444" y="438"/>
                    </a:lnTo>
                    <a:lnTo>
                      <a:pt x="438" y="438"/>
                    </a:lnTo>
                    <a:lnTo>
                      <a:pt x="432" y="444"/>
                    </a:lnTo>
                    <a:lnTo>
                      <a:pt x="432" y="450"/>
                    </a:lnTo>
                    <a:lnTo>
                      <a:pt x="438" y="450"/>
                    </a:lnTo>
                    <a:lnTo>
                      <a:pt x="444" y="456"/>
                    </a:lnTo>
                    <a:lnTo>
                      <a:pt x="444" y="462"/>
                    </a:lnTo>
                    <a:lnTo>
                      <a:pt x="438" y="468"/>
                    </a:lnTo>
                    <a:lnTo>
                      <a:pt x="396" y="468"/>
                    </a:lnTo>
                    <a:lnTo>
                      <a:pt x="396" y="456"/>
                    </a:lnTo>
                    <a:lnTo>
                      <a:pt x="378" y="456"/>
                    </a:lnTo>
                    <a:lnTo>
                      <a:pt x="372" y="468"/>
                    </a:lnTo>
                    <a:lnTo>
                      <a:pt x="360" y="474"/>
                    </a:lnTo>
                    <a:lnTo>
                      <a:pt x="354" y="486"/>
                    </a:lnTo>
                    <a:lnTo>
                      <a:pt x="354" y="504"/>
                    </a:lnTo>
                    <a:lnTo>
                      <a:pt x="360" y="516"/>
                    </a:lnTo>
                    <a:lnTo>
                      <a:pt x="360" y="534"/>
                    </a:lnTo>
                    <a:lnTo>
                      <a:pt x="366" y="540"/>
                    </a:lnTo>
                    <a:lnTo>
                      <a:pt x="366" y="570"/>
                    </a:lnTo>
                    <a:lnTo>
                      <a:pt x="360" y="576"/>
                    </a:lnTo>
                    <a:lnTo>
                      <a:pt x="354" y="576"/>
                    </a:lnTo>
                    <a:lnTo>
                      <a:pt x="306" y="600"/>
                    </a:lnTo>
                    <a:lnTo>
                      <a:pt x="276" y="600"/>
                    </a:lnTo>
                    <a:lnTo>
                      <a:pt x="258" y="606"/>
                    </a:lnTo>
                    <a:lnTo>
                      <a:pt x="234" y="606"/>
                    </a:lnTo>
                    <a:lnTo>
                      <a:pt x="228" y="612"/>
                    </a:lnTo>
                    <a:lnTo>
                      <a:pt x="204" y="612"/>
                    </a:lnTo>
                    <a:lnTo>
                      <a:pt x="204" y="606"/>
                    </a:lnTo>
                    <a:lnTo>
                      <a:pt x="150" y="606"/>
                    </a:lnTo>
                    <a:lnTo>
                      <a:pt x="144" y="612"/>
                    </a:lnTo>
                    <a:lnTo>
                      <a:pt x="138" y="612"/>
                    </a:lnTo>
                    <a:lnTo>
                      <a:pt x="120" y="618"/>
                    </a:lnTo>
                    <a:lnTo>
                      <a:pt x="102" y="618"/>
                    </a:lnTo>
                    <a:lnTo>
                      <a:pt x="78" y="606"/>
                    </a:lnTo>
                    <a:lnTo>
                      <a:pt x="60" y="600"/>
                    </a:lnTo>
                    <a:lnTo>
                      <a:pt x="42" y="588"/>
                    </a:lnTo>
                    <a:lnTo>
                      <a:pt x="30" y="582"/>
                    </a:lnTo>
                    <a:lnTo>
                      <a:pt x="0" y="582"/>
                    </a:lnTo>
                    <a:lnTo>
                      <a:pt x="24" y="606"/>
                    </a:lnTo>
                    <a:lnTo>
                      <a:pt x="30" y="618"/>
                    </a:lnTo>
                    <a:lnTo>
                      <a:pt x="36" y="624"/>
                    </a:lnTo>
                    <a:lnTo>
                      <a:pt x="48" y="642"/>
                    </a:lnTo>
                    <a:lnTo>
                      <a:pt x="60" y="654"/>
                    </a:lnTo>
                    <a:lnTo>
                      <a:pt x="66" y="672"/>
                    </a:lnTo>
                    <a:lnTo>
                      <a:pt x="78" y="690"/>
                    </a:lnTo>
                    <a:lnTo>
                      <a:pt x="84" y="696"/>
                    </a:lnTo>
                    <a:lnTo>
                      <a:pt x="102" y="696"/>
                    </a:lnTo>
                    <a:lnTo>
                      <a:pt x="114" y="690"/>
                    </a:lnTo>
                    <a:lnTo>
                      <a:pt x="126" y="708"/>
                    </a:lnTo>
                    <a:lnTo>
                      <a:pt x="150" y="708"/>
                    </a:lnTo>
                    <a:lnTo>
                      <a:pt x="144" y="738"/>
                    </a:lnTo>
                    <a:lnTo>
                      <a:pt x="150" y="738"/>
                    </a:lnTo>
                    <a:lnTo>
                      <a:pt x="150" y="762"/>
                    </a:lnTo>
                    <a:lnTo>
                      <a:pt x="156" y="774"/>
                    </a:lnTo>
                    <a:lnTo>
                      <a:pt x="156" y="786"/>
                    </a:lnTo>
                    <a:lnTo>
                      <a:pt x="174" y="786"/>
                    </a:lnTo>
                    <a:lnTo>
                      <a:pt x="180" y="792"/>
                    </a:lnTo>
                    <a:lnTo>
                      <a:pt x="186" y="804"/>
                    </a:lnTo>
                    <a:lnTo>
                      <a:pt x="192" y="822"/>
                    </a:lnTo>
                    <a:lnTo>
                      <a:pt x="192" y="834"/>
                    </a:lnTo>
                    <a:lnTo>
                      <a:pt x="186" y="840"/>
                    </a:lnTo>
                    <a:lnTo>
                      <a:pt x="180" y="840"/>
                    </a:lnTo>
                    <a:lnTo>
                      <a:pt x="180" y="834"/>
                    </a:lnTo>
                    <a:lnTo>
                      <a:pt x="150" y="834"/>
                    </a:lnTo>
                    <a:lnTo>
                      <a:pt x="138" y="840"/>
                    </a:lnTo>
                    <a:lnTo>
                      <a:pt x="132" y="846"/>
                    </a:lnTo>
                    <a:lnTo>
                      <a:pt x="132" y="852"/>
                    </a:lnTo>
                    <a:lnTo>
                      <a:pt x="126" y="852"/>
                    </a:lnTo>
                    <a:lnTo>
                      <a:pt x="126" y="858"/>
                    </a:lnTo>
                    <a:lnTo>
                      <a:pt x="120" y="864"/>
                    </a:lnTo>
                    <a:lnTo>
                      <a:pt x="108" y="864"/>
                    </a:lnTo>
                    <a:lnTo>
                      <a:pt x="102" y="882"/>
                    </a:lnTo>
                    <a:lnTo>
                      <a:pt x="96" y="888"/>
                    </a:lnTo>
                    <a:lnTo>
                      <a:pt x="96" y="894"/>
                    </a:lnTo>
                    <a:lnTo>
                      <a:pt x="84" y="906"/>
                    </a:lnTo>
                    <a:lnTo>
                      <a:pt x="84" y="936"/>
                    </a:lnTo>
                    <a:lnTo>
                      <a:pt x="90" y="948"/>
                    </a:lnTo>
                    <a:lnTo>
                      <a:pt x="90" y="954"/>
                    </a:lnTo>
                    <a:lnTo>
                      <a:pt x="96" y="948"/>
                    </a:lnTo>
                    <a:lnTo>
                      <a:pt x="108" y="948"/>
                    </a:lnTo>
                    <a:lnTo>
                      <a:pt x="114" y="942"/>
                    </a:lnTo>
                    <a:lnTo>
                      <a:pt x="120" y="942"/>
                    </a:lnTo>
                    <a:lnTo>
                      <a:pt x="126" y="948"/>
                    </a:lnTo>
                    <a:lnTo>
                      <a:pt x="138" y="948"/>
                    </a:lnTo>
                    <a:lnTo>
                      <a:pt x="150" y="954"/>
                    </a:lnTo>
                    <a:lnTo>
                      <a:pt x="174" y="954"/>
                    </a:lnTo>
                    <a:lnTo>
                      <a:pt x="210" y="936"/>
                    </a:lnTo>
                    <a:lnTo>
                      <a:pt x="216" y="930"/>
                    </a:lnTo>
                    <a:lnTo>
                      <a:pt x="222" y="930"/>
                    </a:lnTo>
                    <a:lnTo>
                      <a:pt x="234" y="936"/>
                    </a:lnTo>
                    <a:lnTo>
                      <a:pt x="276" y="936"/>
                    </a:lnTo>
                    <a:lnTo>
                      <a:pt x="288" y="930"/>
                    </a:lnTo>
                    <a:lnTo>
                      <a:pt x="300" y="930"/>
                    </a:lnTo>
                    <a:lnTo>
                      <a:pt x="306" y="924"/>
                    </a:lnTo>
                    <a:lnTo>
                      <a:pt x="312" y="924"/>
                    </a:lnTo>
                    <a:lnTo>
                      <a:pt x="348" y="930"/>
                    </a:lnTo>
                    <a:lnTo>
                      <a:pt x="354" y="924"/>
                    </a:lnTo>
                    <a:lnTo>
                      <a:pt x="366" y="918"/>
                    </a:lnTo>
                    <a:lnTo>
                      <a:pt x="372" y="912"/>
                    </a:lnTo>
                    <a:lnTo>
                      <a:pt x="384" y="912"/>
                    </a:lnTo>
                    <a:lnTo>
                      <a:pt x="396" y="918"/>
                    </a:lnTo>
                    <a:lnTo>
                      <a:pt x="408" y="930"/>
                    </a:lnTo>
                    <a:lnTo>
                      <a:pt x="432" y="978"/>
                    </a:lnTo>
                    <a:lnTo>
                      <a:pt x="444" y="984"/>
                    </a:lnTo>
                    <a:lnTo>
                      <a:pt x="450" y="990"/>
                    </a:lnTo>
                    <a:lnTo>
                      <a:pt x="468" y="996"/>
                    </a:lnTo>
                    <a:lnTo>
                      <a:pt x="486" y="996"/>
                    </a:lnTo>
                    <a:lnTo>
                      <a:pt x="522" y="1008"/>
                    </a:lnTo>
                    <a:lnTo>
                      <a:pt x="540" y="1044"/>
                    </a:lnTo>
                    <a:lnTo>
                      <a:pt x="552" y="1056"/>
                    </a:lnTo>
                    <a:lnTo>
                      <a:pt x="570" y="1056"/>
                    </a:lnTo>
                    <a:lnTo>
                      <a:pt x="588" y="1050"/>
                    </a:lnTo>
                    <a:lnTo>
                      <a:pt x="582" y="1044"/>
                    </a:lnTo>
                    <a:lnTo>
                      <a:pt x="582" y="1032"/>
                    </a:lnTo>
                    <a:lnTo>
                      <a:pt x="594" y="1020"/>
                    </a:lnTo>
                    <a:lnTo>
                      <a:pt x="606" y="1020"/>
                    </a:lnTo>
                    <a:lnTo>
                      <a:pt x="618" y="1026"/>
                    </a:lnTo>
                    <a:lnTo>
                      <a:pt x="624" y="1032"/>
                    </a:lnTo>
                    <a:lnTo>
                      <a:pt x="648" y="1020"/>
                    </a:lnTo>
                    <a:lnTo>
                      <a:pt x="648" y="1026"/>
                    </a:lnTo>
                    <a:lnTo>
                      <a:pt x="654" y="1032"/>
                    </a:lnTo>
                    <a:lnTo>
                      <a:pt x="678" y="1032"/>
                    </a:lnTo>
                    <a:lnTo>
                      <a:pt x="690" y="1020"/>
                    </a:lnTo>
                    <a:lnTo>
                      <a:pt x="702" y="1014"/>
                    </a:lnTo>
                    <a:lnTo>
                      <a:pt x="708" y="1014"/>
                    </a:lnTo>
                    <a:lnTo>
                      <a:pt x="708" y="1026"/>
                    </a:lnTo>
                    <a:lnTo>
                      <a:pt x="714" y="1032"/>
                    </a:lnTo>
                    <a:lnTo>
                      <a:pt x="732" y="1032"/>
                    </a:lnTo>
                    <a:lnTo>
                      <a:pt x="738" y="1026"/>
                    </a:lnTo>
                    <a:lnTo>
                      <a:pt x="750" y="1020"/>
                    </a:lnTo>
                    <a:lnTo>
                      <a:pt x="750" y="996"/>
                    </a:lnTo>
                    <a:lnTo>
                      <a:pt x="744" y="990"/>
                    </a:lnTo>
                    <a:lnTo>
                      <a:pt x="738" y="978"/>
                    </a:lnTo>
                    <a:lnTo>
                      <a:pt x="714" y="936"/>
                    </a:lnTo>
                    <a:lnTo>
                      <a:pt x="714" y="912"/>
                    </a:lnTo>
                    <a:lnTo>
                      <a:pt x="690" y="912"/>
                    </a:lnTo>
                    <a:lnTo>
                      <a:pt x="678" y="900"/>
                    </a:lnTo>
                    <a:lnTo>
                      <a:pt x="672" y="888"/>
                    </a:lnTo>
                    <a:lnTo>
                      <a:pt x="666" y="882"/>
                    </a:lnTo>
                    <a:lnTo>
                      <a:pt x="672" y="852"/>
                    </a:lnTo>
                    <a:lnTo>
                      <a:pt x="672" y="834"/>
                    </a:lnTo>
                    <a:lnTo>
                      <a:pt x="642" y="840"/>
                    </a:lnTo>
                    <a:lnTo>
                      <a:pt x="636" y="840"/>
                    </a:lnTo>
                    <a:lnTo>
                      <a:pt x="624" y="834"/>
                    </a:lnTo>
                    <a:lnTo>
                      <a:pt x="618" y="828"/>
                    </a:lnTo>
                    <a:lnTo>
                      <a:pt x="618" y="804"/>
                    </a:lnTo>
                    <a:lnTo>
                      <a:pt x="624" y="792"/>
                    </a:lnTo>
                    <a:lnTo>
                      <a:pt x="636" y="780"/>
                    </a:lnTo>
                    <a:lnTo>
                      <a:pt x="642" y="768"/>
                    </a:lnTo>
                    <a:lnTo>
                      <a:pt x="648" y="762"/>
                    </a:lnTo>
                    <a:lnTo>
                      <a:pt x="654" y="750"/>
                    </a:lnTo>
                    <a:lnTo>
                      <a:pt x="654" y="744"/>
                    </a:lnTo>
                    <a:lnTo>
                      <a:pt x="666" y="732"/>
                    </a:lnTo>
                    <a:lnTo>
                      <a:pt x="678" y="726"/>
                    </a:lnTo>
                    <a:lnTo>
                      <a:pt x="684" y="726"/>
                    </a:lnTo>
                    <a:lnTo>
                      <a:pt x="690" y="732"/>
                    </a:lnTo>
                    <a:lnTo>
                      <a:pt x="690" y="744"/>
                    </a:lnTo>
                    <a:lnTo>
                      <a:pt x="696" y="750"/>
                    </a:lnTo>
                    <a:lnTo>
                      <a:pt x="702" y="750"/>
                    </a:lnTo>
                    <a:lnTo>
                      <a:pt x="726" y="738"/>
                    </a:lnTo>
                    <a:lnTo>
                      <a:pt x="732" y="732"/>
                    </a:lnTo>
                    <a:lnTo>
                      <a:pt x="738" y="738"/>
                    </a:lnTo>
                    <a:lnTo>
                      <a:pt x="756" y="738"/>
                    </a:lnTo>
                    <a:lnTo>
                      <a:pt x="762" y="732"/>
                    </a:lnTo>
                    <a:lnTo>
                      <a:pt x="768" y="720"/>
                    </a:lnTo>
                    <a:lnTo>
                      <a:pt x="774" y="714"/>
                    </a:lnTo>
                    <a:lnTo>
                      <a:pt x="774" y="708"/>
                    </a:lnTo>
                    <a:lnTo>
                      <a:pt x="792" y="696"/>
                    </a:lnTo>
                    <a:lnTo>
                      <a:pt x="792" y="678"/>
                    </a:lnTo>
                    <a:lnTo>
                      <a:pt x="798" y="672"/>
                    </a:lnTo>
                    <a:lnTo>
                      <a:pt x="798" y="666"/>
                    </a:lnTo>
                    <a:lnTo>
                      <a:pt x="804" y="660"/>
                    </a:lnTo>
                    <a:lnTo>
                      <a:pt x="828" y="648"/>
                    </a:lnTo>
                    <a:lnTo>
                      <a:pt x="840" y="636"/>
                    </a:lnTo>
                    <a:lnTo>
                      <a:pt x="846" y="618"/>
                    </a:lnTo>
                    <a:lnTo>
                      <a:pt x="846" y="606"/>
                    </a:lnTo>
                    <a:lnTo>
                      <a:pt x="852" y="588"/>
                    </a:lnTo>
                    <a:lnTo>
                      <a:pt x="852" y="576"/>
                    </a:lnTo>
                    <a:lnTo>
                      <a:pt x="858" y="570"/>
                    </a:lnTo>
                    <a:lnTo>
                      <a:pt x="870" y="564"/>
                    </a:lnTo>
                    <a:lnTo>
                      <a:pt x="876" y="558"/>
                    </a:lnTo>
                    <a:lnTo>
                      <a:pt x="888" y="558"/>
                    </a:lnTo>
                    <a:lnTo>
                      <a:pt x="870" y="534"/>
                    </a:lnTo>
                    <a:lnTo>
                      <a:pt x="894" y="498"/>
                    </a:lnTo>
                    <a:lnTo>
                      <a:pt x="924" y="480"/>
                    </a:lnTo>
                    <a:lnTo>
                      <a:pt x="924" y="474"/>
                    </a:lnTo>
                    <a:lnTo>
                      <a:pt x="912" y="462"/>
                    </a:lnTo>
                    <a:lnTo>
                      <a:pt x="906" y="450"/>
                    </a:lnTo>
                    <a:lnTo>
                      <a:pt x="906" y="414"/>
                    </a:lnTo>
                    <a:lnTo>
                      <a:pt x="912" y="408"/>
                    </a:lnTo>
                    <a:lnTo>
                      <a:pt x="924" y="408"/>
                    </a:lnTo>
                    <a:lnTo>
                      <a:pt x="948" y="396"/>
                    </a:lnTo>
                    <a:lnTo>
                      <a:pt x="954" y="390"/>
                    </a:lnTo>
                    <a:lnTo>
                      <a:pt x="954" y="384"/>
                    </a:lnTo>
                    <a:lnTo>
                      <a:pt x="948" y="378"/>
                    </a:lnTo>
                    <a:lnTo>
                      <a:pt x="936" y="372"/>
                    </a:lnTo>
                    <a:lnTo>
                      <a:pt x="900" y="372"/>
                    </a:lnTo>
                    <a:lnTo>
                      <a:pt x="894" y="336"/>
                    </a:lnTo>
                    <a:lnTo>
                      <a:pt x="876" y="336"/>
                    </a:lnTo>
                    <a:lnTo>
                      <a:pt x="864" y="318"/>
                    </a:lnTo>
                    <a:lnTo>
                      <a:pt x="846" y="318"/>
                    </a:lnTo>
                    <a:lnTo>
                      <a:pt x="846" y="306"/>
                    </a:lnTo>
                    <a:lnTo>
                      <a:pt x="852" y="294"/>
                    </a:lnTo>
                    <a:lnTo>
                      <a:pt x="852" y="288"/>
                    </a:lnTo>
                    <a:lnTo>
                      <a:pt x="846" y="288"/>
                    </a:lnTo>
                    <a:lnTo>
                      <a:pt x="834" y="276"/>
                    </a:lnTo>
                    <a:lnTo>
                      <a:pt x="834" y="270"/>
                    </a:lnTo>
                    <a:lnTo>
                      <a:pt x="840" y="264"/>
                    </a:lnTo>
                    <a:lnTo>
                      <a:pt x="846" y="252"/>
                    </a:lnTo>
                    <a:lnTo>
                      <a:pt x="852" y="246"/>
                    </a:lnTo>
                    <a:lnTo>
                      <a:pt x="822" y="240"/>
                    </a:lnTo>
                    <a:lnTo>
                      <a:pt x="828" y="228"/>
                    </a:lnTo>
                    <a:lnTo>
                      <a:pt x="804" y="210"/>
                    </a:lnTo>
                    <a:lnTo>
                      <a:pt x="804" y="204"/>
                    </a:lnTo>
                    <a:lnTo>
                      <a:pt x="810" y="192"/>
                    </a:lnTo>
                    <a:lnTo>
                      <a:pt x="834" y="180"/>
                    </a:lnTo>
                    <a:lnTo>
                      <a:pt x="876" y="180"/>
                    </a:lnTo>
                    <a:lnTo>
                      <a:pt x="894" y="186"/>
                    </a:lnTo>
                    <a:lnTo>
                      <a:pt x="912" y="186"/>
                    </a:lnTo>
                    <a:lnTo>
                      <a:pt x="918" y="192"/>
                    </a:lnTo>
                    <a:lnTo>
                      <a:pt x="918" y="204"/>
                    </a:lnTo>
                    <a:lnTo>
                      <a:pt x="930" y="204"/>
                    </a:lnTo>
                    <a:lnTo>
                      <a:pt x="942" y="198"/>
                    </a:lnTo>
                    <a:lnTo>
                      <a:pt x="948" y="192"/>
                    </a:lnTo>
                    <a:lnTo>
                      <a:pt x="960" y="186"/>
                    </a:lnTo>
                    <a:lnTo>
                      <a:pt x="966" y="180"/>
                    </a:lnTo>
                    <a:lnTo>
                      <a:pt x="972" y="186"/>
                    </a:lnTo>
                    <a:lnTo>
                      <a:pt x="978" y="180"/>
                    </a:lnTo>
                    <a:lnTo>
                      <a:pt x="1002" y="180"/>
                    </a:lnTo>
                    <a:lnTo>
                      <a:pt x="1002" y="162"/>
                    </a:lnTo>
                    <a:lnTo>
                      <a:pt x="1026" y="156"/>
                    </a:lnTo>
                    <a:lnTo>
                      <a:pt x="1050" y="120"/>
                    </a:lnTo>
                    <a:lnTo>
                      <a:pt x="1008" y="120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555555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324" name="Niger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61982EBE-C7C1-4EFA-9795-FC057522F44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636805" y="4018100"/>
                <a:ext cx="370401" cy="347197"/>
              </a:xfrm>
              <a:custGeom>
                <a:avLst/>
                <a:gdLst>
                  <a:gd name="T0" fmla="*/ 2147483647 w 840"/>
                  <a:gd name="T1" fmla="*/ 2147483647 h 768"/>
                  <a:gd name="T2" fmla="*/ 2147483647 w 840"/>
                  <a:gd name="T3" fmla="*/ 2147483647 h 768"/>
                  <a:gd name="T4" fmla="*/ 2147483647 w 840"/>
                  <a:gd name="T5" fmla="*/ 2147483647 h 768"/>
                  <a:gd name="T6" fmla="*/ 2147483647 w 840"/>
                  <a:gd name="T7" fmla="*/ 2147483647 h 768"/>
                  <a:gd name="T8" fmla="*/ 2147483647 w 840"/>
                  <a:gd name="T9" fmla="*/ 2147483647 h 768"/>
                  <a:gd name="T10" fmla="*/ 2147483647 w 840"/>
                  <a:gd name="T11" fmla="*/ 2147483647 h 768"/>
                  <a:gd name="T12" fmla="*/ 2147483647 w 840"/>
                  <a:gd name="T13" fmla="*/ 2147483647 h 768"/>
                  <a:gd name="T14" fmla="*/ 2147483647 w 840"/>
                  <a:gd name="T15" fmla="*/ 2147483647 h 768"/>
                  <a:gd name="T16" fmla="*/ 2147483647 w 840"/>
                  <a:gd name="T17" fmla="*/ 2147483647 h 768"/>
                  <a:gd name="T18" fmla="*/ 2147483647 w 840"/>
                  <a:gd name="T19" fmla="*/ 2147483647 h 768"/>
                  <a:gd name="T20" fmla="*/ 2147483647 w 840"/>
                  <a:gd name="T21" fmla="*/ 2147483647 h 768"/>
                  <a:gd name="T22" fmla="*/ 2147483647 w 840"/>
                  <a:gd name="T23" fmla="*/ 2147483647 h 768"/>
                  <a:gd name="T24" fmla="*/ 2147483647 w 840"/>
                  <a:gd name="T25" fmla="*/ 2147483647 h 768"/>
                  <a:gd name="T26" fmla="*/ 2147483647 w 840"/>
                  <a:gd name="T27" fmla="*/ 2147483647 h 768"/>
                  <a:gd name="T28" fmla="*/ 2147483647 w 840"/>
                  <a:gd name="T29" fmla="*/ 2147483647 h 768"/>
                  <a:gd name="T30" fmla="*/ 2147483647 w 840"/>
                  <a:gd name="T31" fmla="*/ 2147483647 h 768"/>
                  <a:gd name="T32" fmla="*/ 2147483647 w 840"/>
                  <a:gd name="T33" fmla="*/ 2147483647 h 768"/>
                  <a:gd name="T34" fmla="*/ 2147483647 w 840"/>
                  <a:gd name="T35" fmla="*/ 2147483647 h 768"/>
                  <a:gd name="T36" fmla="*/ 2147483647 w 840"/>
                  <a:gd name="T37" fmla="*/ 2147483647 h 768"/>
                  <a:gd name="T38" fmla="*/ 2147483647 w 840"/>
                  <a:gd name="T39" fmla="*/ 2147483647 h 768"/>
                  <a:gd name="T40" fmla="*/ 2147483647 w 840"/>
                  <a:gd name="T41" fmla="*/ 2147483647 h 768"/>
                  <a:gd name="T42" fmla="*/ 2147483647 w 840"/>
                  <a:gd name="T43" fmla="*/ 2147483647 h 768"/>
                  <a:gd name="T44" fmla="*/ 2147483647 w 840"/>
                  <a:gd name="T45" fmla="*/ 2147483647 h 768"/>
                  <a:gd name="T46" fmla="*/ 2147483647 w 840"/>
                  <a:gd name="T47" fmla="*/ 2147483647 h 768"/>
                  <a:gd name="T48" fmla="*/ 2147483647 w 840"/>
                  <a:gd name="T49" fmla="*/ 2147483647 h 768"/>
                  <a:gd name="T50" fmla="*/ 2147483647 w 840"/>
                  <a:gd name="T51" fmla="*/ 2147483647 h 768"/>
                  <a:gd name="T52" fmla="*/ 2147483647 w 840"/>
                  <a:gd name="T53" fmla="*/ 2147483647 h 768"/>
                  <a:gd name="T54" fmla="*/ 2147483647 w 840"/>
                  <a:gd name="T55" fmla="*/ 2147483647 h 768"/>
                  <a:gd name="T56" fmla="*/ 2147483647 w 840"/>
                  <a:gd name="T57" fmla="*/ 2147483647 h 768"/>
                  <a:gd name="T58" fmla="*/ 2147483647 w 840"/>
                  <a:gd name="T59" fmla="*/ 2147483647 h 768"/>
                  <a:gd name="T60" fmla="*/ 2147483647 w 840"/>
                  <a:gd name="T61" fmla="*/ 2147483647 h 768"/>
                  <a:gd name="T62" fmla="*/ 2147483647 w 840"/>
                  <a:gd name="T63" fmla="*/ 2147483647 h 768"/>
                  <a:gd name="T64" fmla="*/ 2147483647 w 840"/>
                  <a:gd name="T65" fmla="*/ 2147483647 h 768"/>
                  <a:gd name="T66" fmla="*/ 2147483647 w 840"/>
                  <a:gd name="T67" fmla="*/ 2147483647 h 768"/>
                  <a:gd name="T68" fmla="*/ 2147483647 w 840"/>
                  <a:gd name="T69" fmla="*/ 2147483647 h 768"/>
                  <a:gd name="T70" fmla="*/ 2147483647 w 840"/>
                  <a:gd name="T71" fmla="*/ 2147483647 h 768"/>
                  <a:gd name="T72" fmla="*/ 2147483647 w 840"/>
                  <a:gd name="T73" fmla="*/ 2147483647 h 768"/>
                  <a:gd name="T74" fmla="*/ 2147483647 w 840"/>
                  <a:gd name="T75" fmla="*/ 2147483647 h 768"/>
                  <a:gd name="T76" fmla="*/ 2147483647 w 840"/>
                  <a:gd name="T77" fmla="*/ 2147483647 h 768"/>
                  <a:gd name="T78" fmla="*/ 2147483647 w 840"/>
                  <a:gd name="T79" fmla="*/ 2147483647 h 768"/>
                  <a:gd name="T80" fmla="*/ 2147483647 w 840"/>
                  <a:gd name="T81" fmla="*/ 2147483647 h 768"/>
                  <a:gd name="T82" fmla="*/ 2147483647 w 840"/>
                  <a:gd name="T83" fmla="*/ 2147483647 h 768"/>
                  <a:gd name="T84" fmla="*/ 2147483647 w 840"/>
                  <a:gd name="T85" fmla="*/ 2147483647 h 768"/>
                  <a:gd name="T86" fmla="*/ 2147483647 w 840"/>
                  <a:gd name="T87" fmla="*/ 2147483647 h 768"/>
                  <a:gd name="T88" fmla="*/ 2147483647 w 840"/>
                  <a:gd name="T89" fmla="*/ 2147483647 h 768"/>
                  <a:gd name="T90" fmla="*/ 2147483647 w 840"/>
                  <a:gd name="T91" fmla="*/ 2147483647 h 768"/>
                  <a:gd name="T92" fmla="*/ 2147483647 w 840"/>
                  <a:gd name="T93" fmla="*/ 2147483647 h 768"/>
                  <a:gd name="T94" fmla="*/ 2147483647 w 840"/>
                  <a:gd name="T95" fmla="*/ 2147483647 h 768"/>
                  <a:gd name="T96" fmla="*/ 2147483647 w 840"/>
                  <a:gd name="T97" fmla="*/ 2147483647 h 768"/>
                  <a:gd name="T98" fmla="*/ 2147483647 w 840"/>
                  <a:gd name="T99" fmla="*/ 2147483647 h 768"/>
                  <a:gd name="T100" fmla="*/ 2147483647 w 840"/>
                  <a:gd name="T101" fmla="*/ 2147483647 h 768"/>
                  <a:gd name="T102" fmla="*/ 2147483647 w 840"/>
                  <a:gd name="T103" fmla="*/ 2147483647 h 768"/>
                  <a:gd name="T104" fmla="*/ 2147483647 w 840"/>
                  <a:gd name="T105" fmla="*/ 2147483647 h 768"/>
                  <a:gd name="T106" fmla="*/ 2147483647 w 840"/>
                  <a:gd name="T107" fmla="*/ 2147483647 h 768"/>
                  <a:gd name="T108" fmla="*/ 2147483647 w 840"/>
                  <a:gd name="T109" fmla="*/ 2147483647 h 768"/>
                  <a:gd name="T110" fmla="*/ 2147483647 w 840"/>
                  <a:gd name="T111" fmla="*/ 2147483647 h 768"/>
                  <a:gd name="T112" fmla="*/ 2147483647 w 840"/>
                  <a:gd name="T113" fmla="*/ 2147483647 h 768"/>
                  <a:gd name="T114" fmla="*/ 2147483647 w 840"/>
                  <a:gd name="T115" fmla="*/ 2147483647 h 768"/>
                  <a:gd name="T116" fmla="*/ 2147483647 w 840"/>
                  <a:gd name="T117" fmla="*/ 2147483647 h 768"/>
                  <a:gd name="T118" fmla="*/ 2147483647 w 840"/>
                  <a:gd name="T119" fmla="*/ 2147483647 h 76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40"/>
                  <a:gd name="T181" fmla="*/ 0 h 768"/>
                  <a:gd name="T182" fmla="*/ 840 w 840"/>
                  <a:gd name="T183" fmla="*/ 768 h 76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40" h="768">
                    <a:moveTo>
                      <a:pt x="420" y="738"/>
                    </a:moveTo>
                    <a:lnTo>
                      <a:pt x="420" y="732"/>
                    </a:lnTo>
                    <a:lnTo>
                      <a:pt x="426" y="726"/>
                    </a:lnTo>
                    <a:lnTo>
                      <a:pt x="426" y="714"/>
                    </a:lnTo>
                    <a:lnTo>
                      <a:pt x="432" y="702"/>
                    </a:lnTo>
                    <a:lnTo>
                      <a:pt x="432" y="648"/>
                    </a:lnTo>
                    <a:lnTo>
                      <a:pt x="498" y="594"/>
                    </a:lnTo>
                    <a:lnTo>
                      <a:pt x="498" y="588"/>
                    </a:lnTo>
                    <a:lnTo>
                      <a:pt x="504" y="582"/>
                    </a:lnTo>
                    <a:lnTo>
                      <a:pt x="516" y="558"/>
                    </a:lnTo>
                    <a:lnTo>
                      <a:pt x="522" y="552"/>
                    </a:lnTo>
                    <a:lnTo>
                      <a:pt x="528" y="552"/>
                    </a:lnTo>
                    <a:lnTo>
                      <a:pt x="534" y="558"/>
                    </a:lnTo>
                    <a:lnTo>
                      <a:pt x="546" y="564"/>
                    </a:lnTo>
                    <a:lnTo>
                      <a:pt x="552" y="564"/>
                    </a:lnTo>
                    <a:lnTo>
                      <a:pt x="558" y="558"/>
                    </a:lnTo>
                    <a:lnTo>
                      <a:pt x="558" y="546"/>
                    </a:lnTo>
                    <a:lnTo>
                      <a:pt x="552" y="540"/>
                    </a:lnTo>
                    <a:lnTo>
                      <a:pt x="564" y="540"/>
                    </a:lnTo>
                    <a:lnTo>
                      <a:pt x="570" y="552"/>
                    </a:lnTo>
                    <a:lnTo>
                      <a:pt x="582" y="564"/>
                    </a:lnTo>
                    <a:lnTo>
                      <a:pt x="588" y="576"/>
                    </a:lnTo>
                    <a:lnTo>
                      <a:pt x="588" y="582"/>
                    </a:lnTo>
                    <a:lnTo>
                      <a:pt x="594" y="594"/>
                    </a:lnTo>
                    <a:lnTo>
                      <a:pt x="600" y="600"/>
                    </a:lnTo>
                    <a:lnTo>
                      <a:pt x="606" y="600"/>
                    </a:lnTo>
                    <a:lnTo>
                      <a:pt x="624" y="582"/>
                    </a:lnTo>
                    <a:lnTo>
                      <a:pt x="624" y="570"/>
                    </a:lnTo>
                    <a:lnTo>
                      <a:pt x="630" y="558"/>
                    </a:lnTo>
                    <a:lnTo>
                      <a:pt x="642" y="552"/>
                    </a:lnTo>
                    <a:lnTo>
                      <a:pt x="648" y="546"/>
                    </a:lnTo>
                    <a:lnTo>
                      <a:pt x="648" y="516"/>
                    </a:lnTo>
                    <a:lnTo>
                      <a:pt x="672" y="486"/>
                    </a:lnTo>
                    <a:lnTo>
                      <a:pt x="684" y="438"/>
                    </a:lnTo>
                    <a:lnTo>
                      <a:pt x="696" y="432"/>
                    </a:lnTo>
                    <a:lnTo>
                      <a:pt x="702" y="426"/>
                    </a:lnTo>
                    <a:lnTo>
                      <a:pt x="714" y="420"/>
                    </a:lnTo>
                    <a:lnTo>
                      <a:pt x="720" y="414"/>
                    </a:lnTo>
                    <a:lnTo>
                      <a:pt x="720" y="402"/>
                    </a:lnTo>
                    <a:lnTo>
                      <a:pt x="726" y="384"/>
                    </a:lnTo>
                    <a:lnTo>
                      <a:pt x="726" y="354"/>
                    </a:lnTo>
                    <a:lnTo>
                      <a:pt x="744" y="354"/>
                    </a:lnTo>
                    <a:lnTo>
                      <a:pt x="750" y="348"/>
                    </a:lnTo>
                    <a:lnTo>
                      <a:pt x="756" y="330"/>
                    </a:lnTo>
                    <a:lnTo>
                      <a:pt x="756" y="300"/>
                    </a:lnTo>
                    <a:lnTo>
                      <a:pt x="762" y="294"/>
                    </a:lnTo>
                    <a:lnTo>
                      <a:pt x="768" y="264"/>
                    </a:lnTo>
                    <a:lnTo>
                      <a:pt x="774" y="252"/>
                    </a:lnTo>
                    <a:lnTo>
                      <a:pt x="786" y="240"/>
                    </a:lnTo>
                    <a:lnTo>
                      <a:pt x="786" y="234"/>
                    </a:lnTo>
                    <a:lnTo>
                      <a:pt x="792" y="228"/>
                    </a:lnTo>
                    <a:lnTo>
                      <a:pt x="792" y="222"/>
                    </a:lnTo>
                    <a:lnTo>
                      <a:pt x="798" y="216"/>
                    </a:lnTo>
                    <a:lnTo>
                      <a:pt x="798" y="210"/>
                    </a:lnTo>
                    <a:lnTo>
                      <a:pt x="810" y="210"/>
                    </a:lnTo>
                    <a:lnTo>
                      <a:pt x="822" y="204"/>
                    </a:lnTo>
                    <a:lnTo>
                      <a:pt x="840" y="186"/>
                    </a:lnTo>
                    <a:lnTo>
                      <a:pt x="840" y="174"/>
                    </a:lnTo>
                    <a:lnTo>
                      <a:pt x="834" y="168"/>
                    </a:lnTo>
                    <a:lnTo>
                      <a:pt x="834" y="162"/>
                    </a:lnTo>
                    <a:lnTo>
                      <a:pt x="840" y="156"/>
                    </a:lnTo>
                    <a:lnTo>
                      <a:pt x="840" y="126"/>
                    </a:lnTo>
                    <a:lnTo>
                      <a:pt x="810" y="126"/>
                    </a:lnTo>
                    <a:lnTo>
                      <a:pt x="810" y="120"/>
                    </a:lnTo>
                    <a:lnTo>
                      <a:pt x="804" y="108"/>
                    </a:lnTo>
                    <a:lnTo>
                      <a:pt x="804" y="60"/>
                    </a:lnTo>
                    <a:lnTo>
                      <a:pt x="774" y="12"/>
                    </a:lnTo>
                    <a:lnTo>
                      <a:pt x="756" y="12"/>
                    </a:lnTo>
                    <a:lnTo>
                      <a:pt x="750" y="18"/>
                    </a:lnTo>
                    <a:lnTo>
                      <a:pt x="750" y="24"/>
                    </a:lnTo>
                    <a:lnTo>
                      <a:pt x="744" y="30"/>
                    </a:lnTo>
                    <a:lnTo>
                      <a:pt x="744" y="36"/>
                    </a:lnTo>
                    <a:lnTo>
                      <a:pt x="720" y="36"/>
                    </a:lnTo>
                    <a:lnTo>
                      <a:pt x="714" y="42"/>
                    </a:lnTo>
                    <a:lnTo>
                      <a:pt x="702" y="48"/>
                    </a:lnTo>
                    <a:lnTo>
                      <a:pt x="696" y="54"/>
                    </a:lnTo>
                    <a:lnTo>
                      <a:pt x="684" y="60"/>
                    </a:lnTo>
                    <a:lnTo>
                      <a:pt x="654" y="60"/>
                    </a:lnTo>
                    <a:lnTo>
                      <a:pt x="648" y="54"/>
                    </a:lnTo>
                    <a:lnTo>
                      <a:pt x="636" y="48"/>
                    </a:lnTo>
                    <a:lnTo>
                      <a:pt x="600" y="36"/>
                    </a:lnTo>
                    <a:lnTo>
                      <a:pt x="546" y="36"/>
                    </a:lnTo>
                    <a:lnTo>
                      <a:pt x="528" y="42"/>
                    </a:lnTo>
                    <a:lnTo>
                      <a:pt x="516" y="54"/>
                    </a:lnTo>
                    <a:lnTo>
                      <a:pt x="504" y="60"/>
                    </a:lnTo>
                    <a:lnTo>
                      <a:pt x="492" y="84"/>
                    </a:lnTo>
                    <a:lnTo>
                      <a:pt x="486" y="90"/>
                    </a:lnTo>
                    <a:lnTo>
                      <a:pt x="480" y="90"/>
                    </a:lnTo>
                    <a:lnTo>
                      <a:pt x="468" y="84"/>
                    </a:lnTo>
                    <a:lnTo>
                      <a:pt x="438" y="84"/>
                    </a:lnTo>
                    <a:lnTo>
                      <a:pt x="414" y="72"/>
                    </a:lnTo>
                    <a:lnTo>
                      <a:pt x="402" y="60"/>
                    </a:lnTo>
                    <a:lnTo>
                      <a:pt x="390" y="54"/>
                    </a:lnTo>
                    <a:lnTo>
                      <a:pt x="384" y="48"/>
                    </a:lnTo>
                    <a:lnTo>
                      <a:pt x="372" y="42"/>
                    </a:lnTo>
                    <a:lnTo>
                      <a:pt x="360" y="42"/>
                    </a:lnTo>
                    <a:lnTo>
                      <a:pt x="336" y="54"/>
                    </a:lnTo>
                    <a:lnTo>
                      <a:pt x="324" y="66"/>
                    </a:lnTo>
                    <a:lnTo>
                      <a:pt x="312" y="72"/>
                    </a:lnTo>
                    <a:lnTo>
                      <a:pt x="306" y="72"/>
                    </a:lnTo>
                    <a:lnTo>
                      <a:pt x="294" y="66"/>
                    </a:lnTo>
                    <a:lnTo>
                      <a:pt x="288" y="60"/>
                    </a:lnTo>
                    <a:lnTo>
                      <a:pt x="288" y="54"/>
                    </a:lnTo>
                    <a:lnTo>
                      <a:pt x="282" y="48"/>
                    </a:lnTo>
                    <a:lnTo>
                      <a:pt x="282" y="42"/>
                    </a:lnTo>
                    <a:lnTo>
                      <a:pt x="258" y="18"/>
                    </a:lnTo>
                    <a:lnTo>
                      <a:pt x="222" y="18"/>
                    </a:lnTo>
                    <a:lnTo>
                      <a:pt x="222" y="12"/>
                    </a:lnTo>
                    <a:lnTo>
                      <a:pt x="210" y="0"/>
                    </a:lnTo>
                    <a:lnTo>
                      <a:pt x="198" y="0"/>
                    </a:lnTo>
                    <a:lnTo>
                      <a:pt x="186" y="6"/>
                    </a:lnTo>
                    <a:lnTo>
                      <a:pt x="180" y="6"/>
                    </a:lnTo>
                    <a:lnTo>
                      <a:pt x="180" y="12"/>
                    </a:lnTo>
                    <a:lnTo>
                      <a:pt x="126" y="12"/>
                    </a:lnTo>
                    <a:lnTo>
                      <a:pt x="102" y="36"/>
                    </a:lnTo>
                    <a:lnTo>
                      <a:pt x="102" y="60"/>
                    </a:lnTo>
                    <a:lnTo>
                      <a:pt x="96" y="78"/>
                    </a:lnTo>
                    <a:lnTo>
                      <a:pt x="90" y="90"/>
                    </a:lnTo>
                    <a:lnTo>
                      <a:pt x="84" y="96"/>
                    </a:lnTo>
                    <a:lnTo>
                      <a:pt x="78" y="108"/>
                    </a:lnTo>
                    <a:lnTo>
                      <a:pt x="72" y="114"/>
                    </a:lnTo>
                    <a:lnTo>
                      <a:pt x="66" y="114"/>
                    </a:lnTo>
                    <a:lnTo>
                      <a:pt x="66" y="168"/>
                    </a:lnTo>
                    <a:lnTo>
                      <a:pt x="60" y="180"/>
                    </a:lnTo>
                    <a:lnTo>
                      <a:pt x="60" y="186"/>
                    </a:lnTo>
                    <a:lnTo>
                      <a:pt x="54" y="192"/>
                    </a:lnTo>
                    <a:lnTo>
                      <a:pt x="66" y="216"/>
                    </a:lnTo>
                    <a:lnTo>
                      <a:pt x="72" y="222"/>
                    </a:lnTo>
                    <a:lnTo>
                      <a:pt x="78" y="234"/>
                    </a:lnTo>
                    <a:lnTo>
                      <a:pt x="78" y="246"/>
                    </a:lnTo>
                    <a:lnTo>
                      <a:pt x="84" y="252"/>
                    </a:lnTo>
                    <a:lnTo>
                      <a:pt x="84" y="264"/>
                    </a:lnTo>
                    <a:lnTo>
                      <a:pt x="78" y="270"/>
                    </a:lnTo>
                    <a:lnTo>
                      <a:pt x="72" y="270"/>
                    </a:lnTo>
                    <a:lnTo>
                      <a:pt x="60" y="276"/>
                    </a:lnTo>
                    <a:lnTo>
                      <a:pt x="60" y="318"/>
                    </a:lnTo>
                    <a:lnTo>
                      <a:pt x="48" y="324"/>
                    </a:lnTo>
                    <a:lnTo>
                      <a:pt x="42" y="336"/>
                    </a:lnTo>
                    <a:lnTo>
                      <a:pt x="36" y="342"/>
                    </a:lnTo>
                    <a:lnTo>
                      <a:pt x="36" y="372"/>
                    </a:lnTo>
                    <a:lnTo>
                      <a:pt x="24" y="396"/>
                    </a:lnTo>
                    <a:lnTo>
                      <a:pt x="6" y="396"/>
                    </a:lnTo>
                    <a:lnTo>
                      <a:pt x="0" y="426"/>
                    </a:lnTo>
                    <a:lnTo>
                      <a:pt x="6" y="462"/>
                    </a:lnTo>
                    <a:lnTo>
                      <a:pt x="0" y="492"/>
                    </a:lnTo>
                    <a:lnTo>
                      <a:pt x="0" y="606"/>
                    </a:lnTo>
                    <a:lnTo>
                      <a:pt x="6" y="612"/>
                    </a:lnTo>
                    <a:lnTo>
                      <a:pt x="30" y="612"/>
                    </a:lnTo>
                    <a:lnTo>
                      <a:pt x="54" y="600"/>
                    </a:lnTo>
                    <a:lnTo>
                      <a:pt x="60" y="594"/>
                    </a:lnTo>
                    <a:lnTo>
                      <a:pt x="66" y="600"/>
                    </a:lnTo>
                    <a:lnTo>
                      <a:pt x="108" y="600"/>
                    </a:lnTo>
                    <a:lnTo>
                      <a:pt x="126" y="606"/>
                    </a:lnTo>
                    <a:lnTo>
                      <a:pt x="138" y="618"/>
                    </a:lnTo>
                    <a:lnTo>
                      <a:pt x="150" y="636"/>
                    </a:lnTo>
                    <a:lnTo>
                      <a:pt x="156" y="648"/>
                    </a:lnTo>
                    <a:lnTo>
                      <a:pt x="168" y="660"/>
                    </a:lnTo>
                    <a:lnTo>
                      <a:pt x="186" y="660"/>
                    </a:lnTo>
                    <a:lnTo>
                      <a:pt x="180" y="666"/>
                    </a:lnTo>
                    <a:lnTo>
                      <a:pt x="180" y="678"/>
                    </a:lnTo>
                    <a:lnTo>
                      <a:pt x="174" y="684"/>
                    </a:lnTo>
                    <a:lnTo>
                      <a:pt x="186" y="684"/>
                    </a:lnTo>
                    <a:lnTo>
                      <a:pt x="198" y="678"/>
                    </a:lnTo>
                    <a:lnTo>
                      <a:pt x="198" y="684"/>
                    </a:lnTo>
                    <a:lnTo>
                      <a:pt x="192" y="690"/>
                    </a:lnTo>
                    <a:lnTo>
                      <a:pt x="186" y="702"/>
                    </a:lnTo>
                    <a:lnTo>
                      <a:pt x="186" y="714"/>
                    </a:lnTo>
                    <a:lnTo>
                      <a:pt x="204" y="750"/>
                    </a:lnTo>
                    <a:lnTo>
                      <a:pt x="216" y="762"/>
                    </a:lnTo>
                    <a:lnTo>
                      <a:pt x="234" y="768"/>
                    </a:lnTo>
                    <a:lnTo>
                      <a:pt x="270" y="768"/>
                    </a:lnTo>
                    <a:lnTo>
                      <a:pt x="276" y="762"/>
                    </a:lnTo>
                    <a:lnTo>
                      <a:pt x="282" y="762"/>
                    </a:lnTo>
                    <a:lnTo>
                      <a:pt x="288" y="738"/>
                    </a:lnTo>
                    <a:lnTo>
                      <a:pt x="312" y="750"/>
                    </a:lnTo>
                    <a:lnTo>
                      <a:pt x="336" y="744"/>
                    </a:lnTo>
                    <a:lnTo>
                      <a:pt x="354" y="756"/>
                    </a:lnTo>
                    <a:lnTo>
                      <a:pt x="396" y="756"/>
                    </a:lnTo>
                    <a:lnTo>
                      <a:pt x="396" y="732"/>
                    </a:lnTo>
                    <a:lnTo>
                      <a:pt x="420" y="732"/>
                    </a:lnTo>
                    <a:lnTo>
                      <a:pt x="420" y="7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555555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325" name="Niger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BEF842F3-E18C-4D83-B7EE-1A6055E046B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558180" y="3670902"/>
                <a:ext cx="490956" cy="423367"/>
              </a:xfrm>
              <a:custGeom>
                <a:avLst/>
                <a:gdLst>
                  <a:gd name="T0" fmla="*/ 2147483647 w 1110"/>
                  <a:gd name="T1" fmla="*/ 2147483647 h 942"/>
                  <a:gd name="T2" fmla="*/ 2147483647 w 1110"/>
                  <a:gd name="T3" fmla="*/ 2147483647 h 942"/>
                  <a:gd name="T4" fmla="*/ 2147483647 w 1110"/>
                  <a:gd name="T5" fmla="*/ 2147483647 h 942"/>
                  <a:gd name="T6" fmla="*/ 2147483647 w 1110"/>
                  <a:gd name="T7" fmla="*/ 2147483647 h 942"/>
                  <a:gd name="T8" fmla="*/ 2147483647 w 1110"/>
                  <a:gd name="T9" fmla="*/ 2147483647 h 942"/>
                  <a:gd name="T10" fmla="*/ 2147483647 w 1110"/>
                  <a:gd name="T11" fmla="*/ 2147483647 h 942"/>
                  <a:gd name="T12" fmla="*/ 2147483647 w 1110"/>
                  <a:gd name="T13" fmla="*/ 2147483647 h 942"/>
                  <a:gd name="T14" fmla="*/ 2147483647 w 1110"/>
                  <a:gd name="T15" fmla="*/ 2147483647 h 942"/>
                  <a:gd name="T16" fmla="*/ 2147483647 w 1110"/>
                  <a:gd name="T17" fmla="*/ 2147483647 h 942"/>
                  <a:gd name="T18" fmla="*/ 2147483647 w 1110"/>
                  <a:gd name="T19" fmla="*/ 2147483647 h 942"/>
                  <a:gd name="T20" fmla="*/ 2147483647 w 1110"/>
                  <a:gd name="T21" fmla="*/ 2147483647 h 942"/>
                  <a:gd name="T22" fmla="*/ 2147483647 w 1110"/>
                  <a:gd name="T23" fmla="*/ 2147483647 h 942"/>
                  <a:gd name="T24" fmla="*/ 2147483647 w 1110"/>
                  <a:gd name="T25" fmla="*/ 2147483647 h 942"/>
                  <a:gd name="T26" fmla="*/ 2147483647 w 1110"/>
                  <a:gd name="T27" fmla="*/ 2147483647 h 942"/>
                  <a:gd name="T28" fmla="*/ 2147483647 w 1110"/>
                  <a:gd name="T29" fmla="*/ 2147483647 h 942"/>
                  <a:gd name="T30" fmla="*/ 2147483647 w 1110"/>
                  <a:gd name="T31" fmla="*/ 2147483647 h 942"/>
                  <a:gd name="T32" fmla="*/ 2147483647 w 1110"/>
                  <a:gd name="T33" fmla="*/ 2147483647 h 942"/>
                  <a:gd name="T34" fmla="*/ 2147483647 w 1110"/>
                  <a:gd name="T35" fmla="*/ 2147483647 h 942"/>
                  <a:gd name="T36" fmla="*/ 2147483647 w 1110"/>
                  <a:gd name="T37" fmla="*/ 2147483647 h 942"/>
                  <a:gd name="T38" fmla="*/ 2147483647 w 1110"/>
                  <a:gd name="T39" fmla="*/ 2147483647 h 942"/>
                  <a:gd name="T40" fmla="*/ 2147483647 w 1110"/>
                  <a:gd name="T41" fmla="*/ 2147483647 h 942"/>
                  <a:gd name="T42" fmla="*/ 2147483647 w 1110"/>
                  <a:gd name="T43" fmla="*/ 2147483647 h 942"/>
                  <a:gd name="T44" fmla="*/ 2147483647 w 1110"/>
                  <a:gd name="T45" fmla="*/ 2147483647 h 942"/>
                  <a:gd name="T46" fmla="*/ 2147483647 w 1110"/>
                  <a:gd name="T47" fmla="*/ 2147483647 h 942"/>
                  <a:gd name="T48" fmla="*/ 2147483647 w 1110"/>
                  <a:gd name="T49" fmla="*/ 2147483647 h 942"/>
                  <a:gd name="T50" fmla="*/ 2147483647 w 1110"/>
                  <a:gd name="T51" fmla="*/ 2147483647 h 942"/>
                  <a:gd name="T52" fmla="*/ 2147483647 w 1110"/>
                  <a:gd name="T53" fmla="*/ 2147483647 h 942"/>
                  <a:gd name="T54" fmla="*/ 2147483647 w 1110"/>
                  <a:gd name="T55" fmla="*/ 2147483647 h 942"/>
                  <a:gd name="T56" fmla="*/ 2147483647 w 1110"/>
                  <a:gd name="T57" fmla="*/ 2147483647 h 942"/>
                  <a:gd name="T58" fmla="*/ 2147483647 w 1110"/>
                  <a:gd name="T59" fmla="*/ 2147483647 h 942"/>
                  <a:gd name="T60" fmla="*/ 2147483647 w 1110"/>
                  <a:gd name="T61" fmla="*/ 2147483647 h 942"/>
                  <a:gd name="T62" fmla="*/ 2147483647 w 1110"/>
                  <a:gd name="T63" fmla="*/ 2147483647 h 942"/>
                  <a:gd name="T64" fmla="*/ 2147483647 w 1110"/>
                  <a:gd name="T65" fmla="*/ 2147483647 h 942"/>
                  <a:gd name="T66" fmla="*/ 2147483647 w 1110"/>
                  <a:gd name="T67" fmla="*/ 2147483647 h 942"/>
                  <a:gd name="T68" fmla="*/ 2147483647 w 1110"/>
                  <a:gd name="T69" fmla="*/ 2147483647 h 942"/>
                  <a:gd name="T70" fmla="*/ 2147483647 w 1110"/>
                  <a:gd name="T71" fmla="*/ 2147483647 h 942"/>
                  <a:gd name="T72" fmla="*/ 2147483647 w 1110"/>
                  <a:gd name="T73" fmla="*/ 2147483647 h 942"/>
                  <a:gd name="T74" fmla="*/ 2147483647 w 1110"/>
                  <a:gd name="T75" fmla="*/ 2147483647 h 942"/>
                  <a:gd name="T76" fmla="*/ 2147483647 w 1110"/>
                  <a:gd name="T77" fmla="*/ 2147483647 h 942"/>
                  <a:gd name="T78" fmla="*/ 2147483647 w 1110"/>
                  <a:gd name="T79" fmla="*/ 2147483647 h 942"/>
                  <a:gd name="T80" fmla="*/ 2147483647 w 1110"/>
                  <a:gd name="T81" fmla="*/ 2147483647 h 942"/>
                  <a:gd name="T82" fmla="*/ 2147483647 w 1110"/>
                  <a:gd name="T83" fmla="*/ 2147483647 h 942"/>
                  <a:gd name="T84" fmla="*/ 2147483647 w 1110"/>
                  <a:gd name="T85" fmla="*/ 2147483647 h 942"/>
                  <a:gd name="T86" fmla="*/ 2147483647 w 1110"/>
                  <a:gd name="T87" fmla="*/ 2147483647 h 942"/>
                  <a:gd name="T88" fmla="*/ 2147483647 w 1110"/>
                  <a:gd name="T89" fmla="*/ 2147483647 h 942"/>
                  <a:gd name="T90" fmla="*/ 2147483647 w 1110"/>
                  <a:gd name="T91" fmla="*/ 2147483647 h 942"/>
                  <a:gd name="T92" fmla="*/ 2147483647 w 1110"/>
                  <a:gd name="T93" fmla="*/ 2147483647 h 942"/>
                  <a:gd name="T94" fmla="*/ 2147483647 w 1110"/>
                  <a:gd name="T95" fmla="*/ 2147483647 h 942"/>
                  <a:gd name="T96" fmla="*/ 2147483647 w 1110"/>
                  <a:gd name="T97" fmla="*/ 2147483647 h 942"/>
                  <a:gd name="T98" fmla="*/ 0 w 1110"/>
                  <a:gd name="T99" fmla="*/ 2147483647 h 942"/>
                  <a:gd name="T100" fmla="*/ 2147483647 w 1110"/>
                  <a:gd name="T101" fmla="*/ 2147483647 h 94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110"/>
                  <a:gd name="T154" fmla="*/ 0 h 942"/>
                  <a:gd name="T155" fmla="*/ 1110 w 1110"/>
                  <a:gd name="T156" fmla="*/ 942 h 94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110" h="942">
                    <a:moveTo>
                      <a:pt x="54" y="792"/>
                    </a:moveTo>
                    <a:lnTo>
                      <a:pt x="54" y="810"/>
                    </a:lnTo>
                    <a:lnTo>
                      <a:pt x="66" y="810"/>
                    </a:lnTo>
                    <a:lnTo>
                      <a:pt x="48" y="828"/>
                    </a:lnTo>
                    <a:lnTo>
                      <a:pt x="48" y="834"/>
                    </a:lnTo>
                    <a:lnTo>
                      <a:pt x="72" y="858"/>
                    </a:lnTo>
                    <a:lnTo>
                      <a:pt x="84" y="864"/>
                    </a:lnTo>
                    <a:lnTo>
                      <a:pt x="90" y="876"/>
                    </a:lnTo>
                    <a:lnTo>
                      <a:pt x="108" y="876"/>
                    </a:lnTo>
                    <a:lnTo>
                      <a:pt x="120" y="864"/>
                    </a:lnTo>
                    <a:lnTo>
                      <a:pt x="132" y="864"/>
                    </a:lnTo>
                    <a:lnTo>
                      <a:pt x="144" y="876"/>
                    </a:lnTo>
                    <a:lnTo>
                      <a:pt x="150" y="888"/>
                    </a:lnTo>
                    <a:lnTo>
                      <a:pt x="126" y="894"/>
                    </a:lnTo>
                    <a:lnTo>
                      <a:pt x="150" y="930"/>
                    </a:lnTo>
                    <a:lnTo>
                      <a:pt x="150" y="906"/>
                    </a:lnTo>
                    <a:lnTo>
                      <a:pt x="180" y="894"/>
                    </a:lnTo>
                    <a:lnTo>
                      <a:pt x="192" y="906"/>
                    </a:lnTo>
                    <a:lnTo>
                      <a:pt x="198" y="918"/>
                    </a:lnTo>
                    <a:lnTo>
                      <a:pt x="204" y="924"/>
                    </a:lnTo>
                    <a:lnTo>
                      <a:pt x="210" y="924"/>
                    </a:lnTo>
                    <a:lnTo>
                      <a:pt x="216" y="930"/>
                    </a:lnTo>
                    <a:lnTo>
                      <a:pt x="222" y="930"/>
                    </a:lnTo>
                    <a:lnTo>
                      <a:pt x="234" y="936"/>
                    </a:lnTo>
                    <a:lnTo>
                      <a:pt x="240" y="942"/>
                    </a:lnTo>
                    <a:lnTo>
                      <a:pt x="240" y="888"/>
                    </a:lnTo>
                    <a:lnTo>
                      <a:pt x="246" y="888"/>
                    </a:lnTo>
                    <a:lnTo>
                      <a:pt x="252" y="882"/>
                    </a:lnTo>
                    <a:lnTo>
                      <a:pt x="258" y="870"/>
                    </a:lnTo>
                    <a:lnTo>
                      <a:pt x="264" y="864"/>
                    </a:lnTo>
                    <a:lnTo>
                      <a:pt x="270" y="852"/>
                    </a:lnTo>
                    <a:lnTo>
                      <a:pt x="276" y="834"/>
                    </a:lnTo>
                    <a:lnTo>
                      <a:pt x="276" y="810"/>
                    </a:lnTo>
                    <a:lnTo>
                      <a:pt x="300" y="786"/>
                    </a:lnTo>
                    <a:lnTo>
                      <a:pt x="354" y="786"/>
                    </a:lnTo>
                    <a:lnTo>
                      <a:pt x="354" y="780"/>
                    </a:lnTo>
                    <a:lnTo>
                      <a:pt x="360" y="780"/>
                    </a:lnTo>
                    <a:lnTo>
                      <a:pt x="372" y="774"/>
                    </a:lnTo>
                    <a:lnTo>
                      <a:pt x="384" y="774"/>
                    </a:lnTo>
                    <a:lnTo>
                      <a:pt x="396" y="786"/>
                    </a:lnTo>
                    <a:lnTo>
                      <a:pt x="396" y="792"/>
                    </a:lnTo>
                    <a:lnTo>
                      <a:pt x="432" y="792"/>
                    </a:lnTo>
                    <a:lnTo>
                      <a:pt x="456" y="816"/>
                    </a:lnTo>
                    <a:lnTo>
                      <a:pt x="456" y="822"/>
                    </a:lnTo>
                    <a:lnTo>
                      <a:pt x="462" y="828"/>
                    </a:lnTo>
                    <a:lnTo>
                      <a:pt x="462" y="834"/>
                    </a:lnTo>
                    <a:lnTo>
                      <a:pt x="468" y="840"/>
                    </a:lnTo>
                    <a:lnTo>
                      <a:pt x="480" y="846"/>
                    </a:lnTo>
                    <a:lnTo>
                      <a:pt x="486" y="846"/>
                    </a:lnTo>
                    <a:lnTo>
                      <a:pt x="498" y="840"/>
                    </a:lnTo>
                    <a:lnTo>
                      <a:pt x="510" y="828"/>
                    </a:lnTo>
                    <a:lnTo>
                      <a:pt x="534" y="816"/>
                    </a:lnTo>
                    <a:lnTo>
                      <a:pt x="546" y="816"/>
                    </a:lnTo>
                    <a:lnTo>
                      <a:pt x="558" y="822"/>
                    </a:lnTo>
                    <a:lnTo>
                      <a:pt x="564" y="828"/>
                    </a:lnTo>
                    <a:lnTo>
                      <a:pt x="576" y="834"/>
                    </a:lnTo>
                    <a:lnTo>
                      <a:pt x="588" y="846"/>
                    </a:lnTo>
                    <a:lnTo>
                      <a:pt x="612" y="858"/>
                    </a:lnTo>
                    <a:lnTo>
                      <a:pt x="642" y="858"/>
                    </a:lnTo>
                    <a:lnTo>
                      <a:pt x="654" y="864"/>
                    </a:lnTo>
                    <a:lnTo>
                      <a:pt x="660" y="864"/>
                    </a:lnTo>
                    <a:lnTo>
                      <a:pt x="666" y="858"/>
                    </a:lnTo>
                    <a:lnTo>
                      <a:pt x="678" y="834"/>
                    </a:lnTo>
                    <a:lnTo>
                      <a:pt x="690" y="828"/>
                    </a:lnTo>
                    <a:lnTo>
                      <a:pt x="702" y="816"/>
                    </a:lnTo>
                    <a:lnTo>
                      <a:pt x="720" y="810"/>
                    </a:lnTo>
                    <a:lnTo>
                      <a:pt x="774" y="810"/>
                    </a:lnTo>
                    <a:lnTo>
                      <a:pt x="810" y="822"/>
                    </a:lnTo>
                    <a:lnTo>
                      <a:pt x="822" y="828"/>
                    </a:lnTo>
                    <a:lnTo>
                      <a:pt x="828" y="834"/>
                    </a:lnTo>
                    <a:lnTo>
                      <a:pt x="858" y="834"/>
                    </a:lnTo>
                    <a:lnTo>
                      <a:pt x="870" y="828"/>
                    </a:lnTo>
                    <a:lnTo>
                      <a:pt x="876" y="822"/>
                    </a:lnTo>
                    <a:lnTo>
                      <a:pt x="888" y="816"/>
                    </a:lnTo>
                    <a:lnTo>
                      <a:pt x="894" y="810"/>
                    </a:lnTo>
                    <a:lnTo>
                      <a:pt x="918" y="810"/>
                    </a:lnTo>
                    <a:lnTo>
                      <a:pt x="918" y="804"/>
                    </a:lnTo>
                    <a:lnTo>
                      <a:pt x="924" y="798"/>
                    </a:lnTo>
                    <a:lnTo>
                      <a:pt x="924" y="792"/>
                    </a:lnTo>
                    <a:lnTo>
                      <a:pt x="930" y="786"/>
                    </a:lnTo>
                    <a:lnTo>
                      <a:pt x="936" y="786"/>
                    </a:lnTo>
                    <a:lnTo>
                      <a:pt x="930" y="726"/>
                    </a:lnTo>
                    <a:lnTo>
                      <a:pt x="948" y="720"/>
                    </a:lnTo>
                    <a:lnTo>
                      <a:pt x="948" y="714"/>
                    </a:lnTo>
                    <a:lnTo>
                      <a:pt x="954" y="708"/>
                    </a:lnTo>
                    <a:lnTo>
                      <a:pt x="954" y="696"/>
                    </a:lnTo>
                    <a:lnTo>
                      <a:pt x="960" y="678"/>
                    </a:lnTo>
                    <a:lnTo>
                      <a:pt x="966" y="666"/>
                    </a:lnTo>
                    <a:lnTo>
                      <a:pt x="978" y="648"/>
                    </a:lnTo>
                    <a:lnTo>
                      <a:pt x="984" y="636"/>
                    </a:lnTo>
                    <a:lnTo>
                      <a:pt x="1002" y="618"/>
                    </a:lnTo>
                    <a:lnTo>
                      <a:pt x="1026" y="588"/>
                    </a:lnTo>
                    <a:lnTo>
                      <a:pt x="1050" y="564"/>
                    </a:lnTo>
                    <a:lnTo>
                      <a:pt x="1068" y="540"/>
                    </a:lnTo>
                    <a:lnTo>
                      <a:pt x="1074" y="534"/>
                    </a:lnTo>
                    <a:lnTo>
                      <a:pt x="1092" y="288"/>
                    </a:lnTo>
                    <a:lnTo>
                      <a:pt x="1110" y="252"/>
                    </a:lnTo>
                    <a:lnTo>
                      <a:pt x="1080" y="216"/>
                    </a:lnTo>
                    <a:lnTo>
                      <a:pt x="1074" y="192"/>
                    </a:lnTo>
                    <a:lnTo>
                      <a:pt x="1044" y="156"/>
                    </a:lnTo>
                    <a:lnTo>
                      <a:pt x="1056" y="108"/>
                    </a:lnTo>
                    <a:lnTo>
                      <a:pt x="1038" y="42"/>
                    </a:lnTo>
                    <a:lnTo>
                      <a:pt x="1020" y="48"/>
                    </a:lnTo>
                    <a:lnTo>
                      <a:pt x="1002" y="60"/>
                    </a:lnTo>
                    <a:lnTo>
                      <a:pt x="990" y="66"/>
                    </a:lnTo>
                    <a:lnTo>
                      <a:pt x="984" y="66"/>
                    </a:lnTo>
                    <a:lnTo>
                      <a:pt x="978" y="60"/>
                    </a:lnTo>
                    <a:lnTo>
                      <a:pt x="966" y="54"/>
                    </a:lnTo>
                    <a:lnTo>
                      <a:pt x="960" y="42"/>
                    </a:lnTo>
                    <a:lnTo>
                      <a:pt x="954" y="36"/>
                    </a:lnTo>
                    <a:lnTo>
                      <a:pt x="942" y="30"/>
                    </a:lnTo>
                    <a:lnTo>
                      <a:pt x="936" y="24"/>
                    </a:lnTo>
                    <a:lnTo>
                      <a:pt x="930" y="24"/>
                    </a:lnTo>
                    <a:lnTo>
                      <a:pt x="918" y="18"/>
                    </a:lnTo>
                    <a:lnTo>
                      <a:pt x="900" y="12"/>
                    </a:lnTo>
                    <a:lnTo>
                      <a:pt x="888" y="12"/>
                    </a:lnTo>
                    <a:lnTo>
                      <a:pt x="876" y="6"/>
                    </a:lnTo>
                    <a:lnTo>
                      <a:pt x="864" y="6"/>
                    </a:lnTo>
                    <a:lnTo>
                      <a:pt x="828" y="0"/>
                    </a:lnTo>
                    <a:lnTo>
                      <a:pt x="816" y="6"/>
                    </a:lnTo>
                    <a:lnTo>
                      <a:pt x="786" y="30"/>
                    </a:lnTo>
                    <a:lnTo>
                      <a:pt x="738" y="66"/>
                    </a:lnTo>
                    <a:lnTo>
                      <a:pt x="684" y="102"/>
                    </a:lnTo>
                    <a:lnTo>
                      <a:pt x="624" y="144"/>
                    </a:lnTo>
                    <a:lnTo>
                      <a:pt x="576" y="180"/>
                    </a:lnTo>
                    <a:lnTo>
                      <a:pt x="534" y="210"/>
                    </a:lnTo>
                    <a:lnTo>
                      <a:pt x="510" y="222"/>
                    </a:lnTo>
                    <a:lnTo>
                      <a:pt x="480" y="246"/>
                    </a:lnTo>
                    <a:lnTo>
                      <a:pt x="450" y="282"/>
                    </a:lnTo>
                    <a:lnTo>
                      <a:pt x="414" y="312"/>
                    </a:lnTo>
                    <a:lnTo>
                      <a:pt x="390" y="330"/>
                    </a:lnTo>
                    <a:lnTo>
                      <a:pt x="366" y="336"/>
                    </a:lnTo>
                    <a:lnTo>
                      <a:pt x="324" y="342"/>
                    </a:lnTo>
                    <a:lnTo>
                      <a:pt x="282" y="354"/>
                    </a:lnTo>
                    <a:lnTo>
                      <a:pt x="282" y="558"/>
                    </a:lnTo>
                    <a:lnTo>
                      <a:pt x="264" y="582"/>
                    </a:lnTo>
                    <a:lnTo>
                      <a:pt x="264" y="594"/>
                    </a:lnTo>
                    <a:lnTo>
                      <a:pt x="258" y="606"/>
                    </a:lnTo>
                    <a:lnTo>
                      <a:pt x="258" y="624"/>
                    </a:lnTo>
                    <a:lnTo>
                      <a:pt x="252" y="636"/>
                    </a:lnTo>
                    <a:lnTo>
                      <a:pt x="240" y="642"/>
                    </a:lnTo>
                    <a:lnTo>
                      <a:pt x="222" y="648"/>
                    </a:lnTo>
                    <a:lnTo>
                      <a:pt x="198" y="648"/>
                    </a:lnTo>
                    <a:lnTo>
                      <a:pt x="186" y="654"/>
                    </a:lnTo>
                    <a:lnTo>
                      <a:pt x="138" y="648"/>
                    </a:lnTo>
                    <a:lnTo>
                      <a:pt x="138" y="666"/>
                    </a:lnTo>
                    <a:lnTo>
                      <a:pt x="72" y="660"/>
                    </a:lnTo>
                    <a:lnTo>
                      <a:pt x="48" y="678"/>
                    </a:lnTo>
                    <a:lnTo>
                      <a:pt x="0" y="690"/>
                    </a:lnTo>
                    <a:lnTo>
                      <a:pt x="0" y="726"/>
                    </a:lnTo>
                    <a:lnTo>
                      <a:pt x="6" y="738"/>
                    </a:lnTo>
                    <a:lnTo>
                      <a:pt x="6" y="762"/>
                    </a:lnTo>
                    <a:lnTo>
                      <a:pt x="18" y="786"/>
                    </a:lnTo>
                    <a:lnTo>
                      <a:pt x="30" y="792"/>
                    </a:lnTo>
                    <a:lnTo>
                      <a:pt x="54" y="79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555555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326" name="Nepal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88DE83EE-B9BD-4CA9-8630-A3094375998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993743" y="3417592"/>
                <a:ext cx="260329" cy="148799"/>
              </a:xfrm>
              <a:custGeom>
                <a:avLst/>
                <a:gdLst>
                  <a:gd name="T0" fmla="*/ 2147483647 w 588"/>
                  <a:gd name="T1" fmla="*/ 2147483647 h 330"/>
                  <a:gd name="T2" fmla="*/ 2147483647 w 588"/>
                  <a:gd name="T3" fmla="*/ 2147483647 h 330"/>
                  <a:gd name="T4" fmla="*/ 2147483647 w 588"/>
                  <a:gd name="T5" fmla="*/ 2147483647 h 330"/>
                  <a:gd name="T6" fmla="*/ 2147483647 w 588"/>
                  <a:gd name="T7" fmla="*/ 2147483647 h 330"/>
                  <a:gd name="T8" fmla="*/ 2147483647 w 588"/>
                  <a:gd name="T9" fmla="*/ 2147483647 h 330"/>
                  <a:gd name="T10" fmla="*/ 2147483647 w 588"/>
                  <a:gd name="T11" fmla="*/ 2147483647 h 330"/>
                  <a:gd name="T12" fmla="*/ 2147483647 w 588"/>
                  <a:gd name="T13" fmla="*/ 2147483647 h 330"/>
                  <a:gd name="T14" fmla="*/ 2147483647 w 588"/>
                  <a:gd name="T15" fmla="*/ 2147483647 h 330"/>
                  <a:gd name="T16" fmla="*/ 2147483647 w 588"/>
                  <a:gd name="T17" fmla="*/ 2147483647 h 330"/>
                  <a:gd name="T18" fmla="*/ 2147483647 w 588"/>
                  <a:gd name="T19" fmla="*/ 2147483647 h 330"/>
                  <a:gd name="T20" fmla="*/ 2147483647 w 588"/>
                  <a:gd name="T21" fmla="*/ 2147483647 h 330"/>
                  <a:gd name="T22" fmla="*/ 2147483647 w 588"/>
                  <a:gd name="T23" fmla="*/ 2147483647 h 330"/>
                  <a:gd name="T24" fmla="*/ 2147483647 w 588"/>
                  <a:gd name="T25" fmla="*/ 2147483647 h 330"/>
                  <a:gd name="T26" fmla="*/ 2147483647 w 588"/>
                  <a:gd name="T27" fmla="*/ 2147483647 h 330"/>
                  <a:gd name="T28" fmla="*/ 2147483647 w 588"/>
                  <a:gd name="T29" fmla="*/ 2147483647 h 330"/>
                  <a:gd name="T30" fmla="*/ 2147483647 w 588"/>
                  <a:gd name="T31" fmla="*/ 2147483647 h 330"/>
                  <a:gd name="T32" fmla="*/ 2147483647 w 588"/>
                  <a:gd name="T33" fmla="*/ 2147483647 h 330"/>
                  <a:gd name="T34" fmla="*/ 2147483647 w 588"/>
                  <a:gd name="T35" fmla="*/ 2147483647 h 330"/>
                  <a:gd name="T36" fmla="*/ 2147483647 w 588"/>
                  <a:gd name="T37" fmla="*/ 2147483647 h 330"/>
                  <a:gd name="T38" fmla="*/ 2147483647 w 588"/>
                  <a:gd name="T39" fmla="*/ 2147483647 h 330"/>
                  <a:gd name="T40" fmla="*/ 2147483647 w 588"/>
                  <a:gd name="T41" fmla="*/ 2147483647 h 330"/>
                  <a:gd name="T42" fmla="*/ 2147483647 w 588"/>
                  <a:gd name="T43" fmla="*/ 2147483647 h 330"/>
                  <a:gd name="T44" fmla="*/ 2147483647 w 588"/>
                  <a:gd name="T45" fmla="*/ 2147483647 h 330"/>
                  <a:gd name="T46" fmla="*/ 2147483647 w 588"/>
                  <a:gd name="T47" fmla="*/ 2147483647 h 330"/>
                  <a:gd name="T48" fmla="*/ 2147483647 w 588"/>
                  <a:gd name="T49" fmla="*/ 2147483647 h 330"/>
                  <a:gd name="T50" fmla="*/ 2147483647 w 588"/>
                  <a:gd name="T51" fmla="*/ 2147483647 h 330"/>
                  <a:gd name="T52" fmla="*/ 2147483647 w 588"/>
                  <a:gd name="T53" fmla="*/ 2147483647 h 330"/>
                  <a:gd name="T54" fmla="*/ 2147483647 w 588"/>
                  <a:gd name="T55" fmla="*/ 2147483647 h 330"/>
                  <a:gd name="T56" fmla="*/ 2147483647 w 588"/>
                  <a:gd name="T57" fmla="*/ 2147483647 h 330"/>
                  <a:gd name="T58" fmla="*/ 2147483647 w 588"/>
                  <a:gd name="T59" fmla="*/ 2147483647 h 330"/>
                  <a:gd name="T60" fmla="*/ 2147483647 w 588"/>
                  <a:gd name="T61" fmla="*/ 2147483647 h 330"/>
                  <a:gd name="T62" fmla="*/ 2147483647 w 588"/>
                  <a:gd name="T63" fmla="*/ 2147483647 h 330"/>
                  <a:gd name="T64" fmla="*/ 2147483647 w 588"/>
                  <a:gd name="T65" fmla="*/ 2147483647 h 330"/>
                  <a:gd name="T66" fmla="*/ 2147483647 w 588"/>
                  <a:gd name="T67" fmla="*/ 2147483647 h 330"/>
                  <a:gd name="T68" fmla="*/ 2147483647 w 588"/>
                  <a:gd name="T69" fmla="*/ 2147483647 h 330"/>
                  <a:gd name="T70" fmla="*/ 2147483647 w 588"/>
                  <a:gd name="T71" fmla="*/ 0 h 330"/>
                  <a:gd name="T72" fmla="*/ 2147483647 w 588"/>
                  <a:gd name="T73" fmla="*/ 2147483647 h 330"/>
                  <a:gd name="T74" fmla="*/ 2147483647 w 588"/>
                  <a:gd name="T75" fmla="*/ 2147483647 h 330"/>
                  <a:gd name="T76" fmla="*/ 2147483647 w 588"/>
                  <a:gd name="T77" fmla="*/ 2147483647 h 330"/>
                  <a:gd name="T78" fmla="*/ 2147483647 w 588"/>
                  <a:gd name="T79" fmla="*/ 2147483647 h 330"/>
                  <a:gd name="T80" fmla="*/ 2147483647 w 588"/>
                  <a:gd name="T81" fmla="*/ 2147483647 h 330"/>
                  <a:gd name="T82" fmla="*/ 2147483647 w 588"/>
                  <a:gd name="T83" fmla="*/ 2147483647 h 330"/>
                  <a:gd name="T84" fmla="*/ 0 w 588"/>
                  <a:gd name="T85" fmla="*/ 2147483647 h 330"/>
                  <a:gd name="T86" fmla="*/ 2147483647 w 588"/>
                  <a:gd name="T87" fmla="*/ 2147483647 h 330"/>
                  <a:gd name="T88" fmla="*/ 2147483647 w 588"/>
                  <a:gd name="T89" fmla="*/ 2147483647 h 330"/>
                  <a:gd name="T90" fmla="*/ 2147483647 w 588"/>
                  <a:gd name="T91" fmla="*/ 2147483647 h 330"/>
                  <a:gd name="T92" fmla="*/ 2147483647 w 588"/>
                  <a:gd name="T93" fmla="*/ 2147483647 h 330"/>
                  <a:gd name="T94" fmla="*/ 2147483647 w 588"/>
                  <a:gd name="T95" fmla="*/ 2147483647 h 330"/>
                  <a:gd name="T96" fmla="*/ 2147483647 w 588"/>
                  <a:gd name="T97" fmla="*/ 2147483647 h 330"/>
                  <a:gd name="T98" fmla="*/ 2147483647 w 588"/>
                  <a:gd name="T99" fmla="*/ 2147483647 h 330"/>
                  <a:gd name="T100" fmla="*/ 2147483647 w 588"/>
                  <a:gd name="T101" fmla="*/ 2147483647 h 330"/>
                  <a:gd name="T102" fmla="*/ 2147483647 w 588"/>
                  <a:gd name="T103" fmla="*/ 2147483647 h 330"/>
                  <a:gd name="T104" fmla="*/ 2147483647 w 588"/>
                  <a:gd name="T105" fmla="*/ 2147483647 h 330"/>
                  <a:gd name="T106" fmla="*/ 2147483647 w 588"/>
                  <a:gd name="T107" fmla="*/ 2147483647 h 330"/>
                  <a:gd name="T108" fmla="*/ 2147483647 w 588"/>
                  <a:gd name="T109" fmla="*/ 2147483647 h 33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88"/>
                  <a:gd name="T166" fmla="*/ 0 h 330"/>
                  <a:gd name="T167" fmla="*/ 588 w 588"/>
                  <a:gd name="T168" fmla="*/ 330 h 33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88" h="330">
                    <a:moveTo>
                      <a:pt x="294" y="234"/>
                    </a:moveTo>
                    <a:lnTo>
                      <a:pt x="306" y="246"/>
                    </a:lnTo>
                    <a:lnTo>
                      <a:pt x="306" y="252"/>
                    </a:lnTo>
                    <a:lnTo>
                      <a:pt x="330" y="252"/>
                    </a:lnTo>
                    <a:lnTo>
                      <a:pt x="384" y="306"/>
                    </a:lnTo>
                    <a:lnTo>
                      <a:pt x="402" y="294"/>
                    </a:lnTo>
                    <a:lnTo>
                      <a:pt x="432" y="312"/>
                    </a:lnTo>
                    <a:lnTo>
                      <a:pt x="438" y="306"/>
                    </a:lnTo>
                    <a:lnTo>
                      <a:pt x="456" y="306"/>
                    </a:lnTo>
                    <a:lnTo>
                      <a:pt x="474" y="312"/>
                    </a:lnTo>
                    <a:lnTo>
                      <a:pt x="486" y="318"/>
                    </a:lnTo>
                    <a:lnTo>
                      <a:pt x="492" y="330"/>
                    </a:lnTo>
                    <a:lnTo>
                      <a:pt x="498" y="318"/>
                    </a:lnTo>
                    <a:lnTo>
                      <a:pt x="510" y="312"/>
                    </a:lnTo>
                    <a:lnTo>
                      <a:pt x="516" y="312"/>
                    </a:lnTo>
                    <a:lnTo>
                      <a:pt x="522" y="318"/>
                    </a:lnTo>
                    <a:lnTo>
                      <a:pt x="522" y="330"/>
                    </a:lnTo>
                    <a:lnTo>
                      <a:pt x="588" y="330"/>
                    </a:lnTo>
                    <a:lnTo>
                      <a:pt x="588" y="294"/>
                    </a:lnTo>
                    <a:lnTo>
                      <a:pt x="576" y="270"/>
                    </a:lnTo>
                    <a:lnTo>
                      <a:pt x="576" y="222"/>
                    </a:lnTo>
                    <a:lnTo>
                      <a:pt x="564" y="204"/>
                    </a:lnTo>
                    <a:lnTo>
                      <a:pt x="540" y="216"/>
                    </a:lnTo>
                    <a:lnTo>
                      <a:pt x="522" y="216"/>
                    </a:lnTo>
                    <a:lnTo>
                      <a:pt x="498" y="204"/>
                    </a:lnTo>
                    <a:lnTo>
                      <a:pt x="480" y="198"/>
                    </a:lnTo>
                    <a:lnTo>
                      <a:pt x="474" y="192"/>
                    </a:lnTo>
                    <a:lnTo>
                      <a:pt x="462" y="186"/>
                    </a:lnTo>
                    <a:lnTo>
                      <a:pt x="462" y="192"/>
                    </a:lnTo>
                    <a:lnTo>
                      <a:pt x="456" y="198"/>
                    </a:lnTo>
                    <a:lnTo>
                      <a:pt x="438" y="198"/>
                    </a:lnTo>
                    <a:lnTo>
                      <a:pt x="432" y="192"/>
                    </a:lnTo>
                    <a:lnTo>
                      <a:pt x="432" y="180"/>
                    </a:lnTo>
                    <a:lnTo>
                      <a:pt x="432" y="186"/>
                    </a:lnTo>
                    <a:lnTo>
                      <a:pt x="420" y="198"/>
                    </a:lnTo>
                    <a:lnTo>
                      <a:pt x="408" y="198"/>
                    </a:lnTo>
                    <a:lnTo>
                      <a:pt x="402" y="192"/>
                    </a:lnTo>
                    <a:lnTo>
                      <a:pt x="402" y="174"/>
                    </a:lnTo>
                    <a:lnTo>
                      <a:pt x="396" y="174"/>
                    </a:lnTo>
                    <a:lnTo>
                      <a:pt x="390" y="180"/>
                    </a:lnTo>
                    <a:lnTo>
                      <a:pt x="378" y="180"/>
                    </a:lnTo>
                    <a:lnTo>
                      <a:pt x="360" y="174"/>
                    </a:lnTo>
                    <a:lnTo>
                      <a:pt x="354" y="168"/>
                    </a:lnTo>
                    <a:lnTo>
                      <a:pt x="348" y="168"/>
                    </a:lnTo>
                    <a:lnTo>
                      <a:pt x="348" y="162"/>
                    </a:lnTo>
                    <a:lnTo>
                      <a:pt x="354" y="156"/>
                    </a:lnTo>
                    <a:lnTo>
                      <a:pt x="354" y="150"/>
                    </a:lnTo>
                    <a:lnTo>
                      <a:pt x="348" y="144"/>
                    </a:lnTo>
                    <a:lnTo>
                      <a:pt x="342" y="144"/>
                    </a:lnTo>
                    <a:lnTo>
                      <a:pt x="330" y="150"/>
                    </a:lnTo>
                    <a:lnTo>
                      <a:pt x="324" y="156"/>
                    </a:lnTo>
                    <a:lnTo>
                      <a:pt x="312" y="150"/>
                    </a:lnTo>
                    <a:lnTo>
                      <a:pt x="282" y="120"/>
                    </a:lnTo>
                    <a:lnTo>
                      <a:pt x="282" y="102"/>
                    </a:lnTo>
                    <a:lnTo>
                      <a:pt x="276" y="90"/>
                    </a:lnTo>
                    <a:lnTo>
                      <a:pt x="270" y="84"/>
                    </a:lnTo>
                    <a:lnTo>
                      <a:pt x="258" y="84"/>
                    </a:lnTo>
                    <a:lnTo>
                      <a:pt x="252" y="96"/>
                    </a:lnTo>
                    <a:lnTo>
                      <a:pt x="246" y="102"/>
                    </a:lnTo>
                    <a:lnTo>
                      <a:pt x="246" y="108"/>
                    </a:lnTo>
                    <a:lnTo>
                      <a:pt x="234" y="108"/>
                    </a:lnTo>
                    <a:lnTo>
                      <a:pt x="234" y="96"/>
                    </a:lnTo>
                    <a:lnTo>
                      <a:pt x="228" y="90"/>
                    </a:lnTo>
                    <a:lnTo>
                      <a:pt x="222" y="78"/>
                    </a:lnTo>
                    <a:lnTo>
                      <a:pt x="216" y="72"/>
                    </a:lnTo>
                    <a:lnTo>
                      <a:pt x="210" y="60"/>
                    </a:lnTo>
                    <a:lnTo>
                      <a:pt x="168" y="54"/>
                    </a:lnTo>
                    <a:lnTo>
                      <a:pt x="150" y="36"/>
                    </a:lnTo>
                    <a:lnTo>
                      <a:pt x="138" y="30"/>
                    </a:lnTo>
                    <a:lnTo>
                      <a:pt x="132" y="18"/>
                    </a:lnTo>
                    <a:lnTo>
                      <a:pt x="120" y="6"/>
                    </a:lnTo>
                    <a:lnTo>
                      <a:pt x="108" y="0"/>
                    </a:lnTo>
                    <a:lnTo>
                      <a:pt x="96" y="0"/>
                    </a:lnTo>
                    <a:lnTo>
                      <a:pt x="84" y="6"/>
                    </a:lnTo>
                    <a:lnTo>
                      <a:pt x="78" y="12"/>
                    </a:lnTo>
                    <a:lnTo>
                      <a:pt x="54" y="30"/>
                    </a:lnTo>
                    <a:lnTo>
                      <a:pt x="36" y="12"/>
                    </a:lnTo>
                    <a:lnTo>
                      <a:pt x="30" y="36"/>
                    </a:lnTo>
                    <a:lnTo>
                      <a:pt x="6" y="60"/>
                    </a:lnTo>
                    <a:lnTo>
                      <a:pt x="12" y="72"/>
                    </a:lnTo>
                    <a:lnTo>
                      <a:pt x="6" y="78"/>
                    </a:lnTo>
                    <a:lnTo>
                      <a:pt x="6" y="84"/>
                    </a:lnTo>
                    <a:lnTo>
                      <a:pt x="18" y="96"/>
                    </a:lnTo>
                    <a:lnTo>
                      <a:pt x="12" y="96"/>
                    </a:lnTo>
                    <a:lnTo>
                      <a:pt x="0" y="108"/>
                    </a:lnTo>
                    <a:lnTo>
                      <a:pt x="0" y="120"/>
                    </a:lnTo>
                    <a:lnTo>
                      <a:pt x="30" y="150"/>
                    </a:lnTo>
                    <a:lnTo>
                      <a:pt x="42" y="144"/>
                    </a:lnTo>
                    <a:lnTo>
                      <a:pt x="60" y="168"/>
                    </a:lnTo>
                    <a:lnTo>
                      <a:pt x="84" y="168"/>
                    </a:lnTo>
                    <a:lnTo>
                      <a:pt x="96" y="186"/>
                    </a:lnTo>
                    <a:lnTo>
                      <a:pt x="138" y="204"/>
                    </a:lnTo>
                    <a:lnTo>
                      <a:pt x="150" y="204"/>
                    </a:lnTo>
                    <a:lnTo>
                      <a:pt x="156" y="210"/>
                    </a:lnTo>
                    <a:lnTo>
                      <a:pt x="162" y="222"/>
                    </a:lnTo>
                    <a:lnTo>
                      <a:pt x="168" y="228"/>
                    </a:lnTo>
                    <a:lnTo>
                      <a:pt x="186" y="228"/>
                    </a:lnTo>
                    <a:lnTo>
                      <a:pt x="192" y="222"/>
                    </a:lnTo>
                    <a:lnTo>
                      <a:pt x="204" y="222"/>
                    </a:lnTo>
                    <a:lnTo>
                      <a:pt x="204" y="234"/>
                    </a:lnTo>
                    <a:lnTo>
                      <a:pt x="210" y="240"/>
                    </a:lnTo>
                    <a:lnTo>
                      <a:pt x="234" y="240"/>
                    </a:lnTo>
                    <a:lnTo>
                      <a:pt x="240" y="246"/>
                    </a:lnTo>
                    <a:lnTo>
                      <a:pt x="246" y="258"/>
                    </a:lnTo>
                    <a:lnTo>
                      <a:pt x="258" y="246"/>
                    </a:lnTo>
                    <a:lnTo>
                      <a:pt x="276" y="246"/>
                    </a:lnTo>
                    <a:lnTo>
                      <a:pt x="282" y="252"/>
                    </a:lnTo>
                    <a:lnTo>
                      <a:pt x="282" y="258"/>
                    </a:lnTo>
                    <a:lnTo>
                      <a:pt x="282" y="240"/>
                    </a:lnTo>
                    <a:lnTo>
                      <a:pt x="288" y="234"/>
                    </a:lnTo>
                    <a:lnTo>
                      <a:pt x="294" y="23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555555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327" name="Mozambique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0BD5538B-08B3-4764-A2D5-91DB47420CA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491171" y="4900263"/>
                <a:ext cx="338952" cy="600508"/>
              </a:xfrm>
              <a:custGeom>
                <a:avLst/>
                <a:gdLst>
                  <a:gd name="T0" fmla="*/ 2147483647 w 762"/>
                  <a:gd name="T1" fmla="*/ 2147483647 h 1338"/>
                  <a:gd name="T2" fmla="*/ 2147483647 w 762"/>
                  <a:gd name="T3" fmla="*/ 2147483647 h 1338"/>
                  <a:gd name="T4" fmla="*/ 2147483647 w 762"/>
                  <a:gd name="T5" fmla="*/ 2147483647 h 1338"/>
                  <a:gd name="T6" fmla="*/ 2147483647 w 762"/>
                  <a:gd name="T7" fmla="*/ 2147483647 h 1338"/>
                  <a:gd name="T8" fmla="*/ 2147483647 w 762"/>
                  <a:gd name="T9" fmla="*/ 2147483647 h 1338"/>
                  <a:gd name="T10" fmla="*/ 2147483647 w 762"/>
                  <a:gd name="T11" fmla="*/ 2147483647 h 1338"/>
                  <a:gd name="T12" fmla="*/ 2147483647 w 762"/>
                  <a:gd name="T13" fmla="*/ 2147483647 h 1338"/>
                  <a:gd name="T14" fmla="*/ 2147483647 w 762"/>
                  <a:gd name="T15" fmla="*/ 2147483647 h 1338"/>
                  <a:gd name="T16" fmla="*/ 2147483647 w 762"/>
                  <a:gd name="T17" fmla="*/ 2147483647 h 1338"/>
                  <a:gd name="T18" fmla="*/ 2147483647 w 762"/>
                  <a:gd name="T19" fmla="*/ 2147483647 h 1338"/>
                  <a:gd name="T20" fmla="*/ 2147483647 w 762"/>
                  <a:gd name="T21" fmla="*/ 2147483647 h 1338"/>
                  <a:gd name="T22" fmla="*/ 2147483647 w 762"/>
                  <a:gd name="T23" fmla="*/ 2147483647 h 1338"/>
                  <a:gd name="T24" fmla="*/ 2147483647 w 762"/>
                  <a:gd name="T25" fmla="*/ 2147483647 h 1338"/>
                  <a:gd name="T26" fmla="*/ 2147483647 w 762"/>
                  <a:gd name="T27" fmla="*/ 2147483647 h 1338"/>
                  <a:gd name="T28" fmla="*/ 2147483647 w 762"/>
                  <a:gd name="T29" fmla="*/ 2147483647 h 1338"/>
                  <a:gd name="T30" fmla="*/ 2147483647 w 762"/>
                  <a:gd name="T31" fmla="*/ 2147483647 h 1338"/>
                  <a:gd name="T32" fmla="*/ 2147483647 w 762"/>
                  <a:gd name="T33" fmla="*/ 2147483647 h 1338"/>
                  <a:gd name="T34" fmla="*/ 2147483647 w 762"/>
                  <a:gd name="T35" fmla="*/ 2147483647 h 1338"/>
                  <a:gd name="T36" fmla="*/ 2147483647 w 762"/>
                  <a:gd name="T37" fmla="*/ 2147483647 h 1338"/>
                  <a:gd name="T38" fmla="*/ 2147483647 w 762"/>
                  <a:gd name="T39" fmla="*/ 2147483647 h 1338"/>
                  <a:gd name="T40" fmla="*/ 2147483647 w 762"/>
                  <a:gd name="T41" fmla="*/ 2147483647 h 1338"/>
                  <a:gd name="T42" fmla="*/ 2147483647 w 762"/>
                  <a:gd name="T43" fmla="*/ 2147483647 h 1338"/>
                  <a:gd name="T44" fmla="*/ 2147483647 w 762"/>
                  <a:gd name="T45" fmla="*/ 2147483647 h 1338"/>
                  <a:gd name="T46" fmla="*/ 2147483647 w 762"/>
                  <a:gd name="T47" fmla="*/ 2147483647 h 1338"/>
                  <a:gd name="T48" fmla="*/ 2147483647 w 762"/>
                  <a:gd name="T49" fmla="*/ 2147483647 h 1338"/>
                  <a:gd name="T50" fmla="*/ 2147483647 w 762"/>
                  <a:gd name="T51" fmla="*/ 2147483647 h 1338"/>
                  <a:gd name="T52" fmla="*/ 2147483647 w 762"/>
                  <a:gd name="T53" fmla="*/ 2147483647 h 1338"/>
                  <a:gd name="T54" fmla="*/ 2147483647 w 762"/>
                  <a:gd name="T55" fmla="*/ 2147483647 h 1338"/>
                  <a:gd name="T56" fmla="*/ 0 w 762"/>
                  <a:gd name="T57" fmla="*/ 2147483647 h 1338"/>
                  <a:gd name="T58" fmla="*/ 2147483647 w 762"/>
                  <a:gd name="T59" fmla="*/ 2147483647 h 1338"/>
                  <a:gd name="T60" fmla="*/ 2147483647 w 762"/>
                  <a:gd name="T61" fmla="*/ 2147483647 h 1338"/>
                  <a:gd name="T62" fmla="*/ 2147483647 w 762"/>
                  <a:gd name="T63" fmla="*/ 2147483647 h 1338"/>
                  <a:gd name="T64" fmla="*/ 2147483647 w 762"/>
                  <a:gd name="T65" fmla="*/ 2147483647 h 1338"/>
                  <a:gd name="T66" fmla="*/ 2147483647 w 762"/>
                  <a:gd name="T67" fmla="*/ 2147483647 h 1338"/>
                  <a:gd name="T68" fmla="*/ 2147483647 w 762"/>
                  <a:gd name="T69" fmla="*/ 2147483647 h 1338"/>
                  <a:gd name="T70" fmla="*/ 2147483647 w 762"/>
                  <a:gd name="T71" fmla="*/ 2147483647 h 1338"/>
                  <a:gd name="T72" fmla="*/ 2147483647 w 762"/>
                  <a:gd name="T73" fmla="*/ 2147483647 h 1338"/>
                  <a:gd name="T74" fmla="*/ 2147483647 w 762"/>
                  <a:gd name="T75" fmla="*/ 2147483647 h 1338"/>
                  <a:gd name="T76" fmla="*/ 2147483647 w 762"/>
                  <a:gd name="T77" fmla="*/ 2147483647 h 1338"/>
                  <a:gd name="T78" fmla="*/ 2147483647 w 762"/>
                  <a:gd name="T79" fmla="*/ 2147483647 h 1338"/>
                  <a:gd name="T80" fmla="*/ 2147483647 w 762"/>
                  <a:gd name="T81" fmla="*/ 2147483647 h 1338"/>
                  <a:gd name="T82" fmla="*/ 2147483647 w 762"/>
                  <a:gd name="T83" fmla="*/ 2147483647 h 1338"/>
                  <a:gd name="T84" fmla="*/ 2147483647 w 762"/>
                  <a:gd name="T85" fmla="*/ 2147483647 h 1338"/>
                  <a:gd name="T86" fmla="*/ 2147483647 w 762"/>
                  <a:gd name="T87" fmla="*/ 2147483647 h 1338"/>
                  <a:gd name="T88" fmla="*/ 2147483647 w 762"/>
                  <a:gd name="T89" fmla="*/ 2147483647 h 1338"/>
                  <a:gd name="T90" fmla="*/ 2147483647 w 762"/>
                  <a:gd name="T91" fmla="*/ 2147483647 h 1338"/>
                  <a:gd name="T92" fmla="*/ 2147483647 w 762"/>
                  <a:gd name="T93" fmla="*/ 2147483647 h 1338"/>
                  <a:gd name="T94" fmla="*/ 2147483647 w 762"/>
                  <a:gd name="T95" fmla="*/ 2147483647 h 1338"/>
                  <a:gd name="T96" fmla="*/ 2147483647 w 762"/>
                  <a:gd name="T97" fmla="*/ 2147483647 h 1338"/>
                  <a:gd name="T98" fmla="*/ 2147483647 w 762"/>
                  <a:gd name="T99" fmla="*/ 2147483647 h 1338"/>
                  <a:gd name="T100" fmla="*/ 2147483647 w 762"/>
                  <a:gd name="T101" fmla="*/ 2147483647 h 1338"/>
                  <a:gd name="T102" fmla="*/ 2147483647 w 762"/>
                  <a:gd name="T103" fmla="*/ 2147483647 h 1338"/>
                  <a:gd name="T104" fmla="*/ 2147483647 w 762"/>
                  <a:gd name="T105" fmla="*/ 2147483647 h 1338"/>
                  <a:gd name="T106" fmla="*/ 2147483647 w 762"/>
                  <a:gd name="T107" fmla="*/ 2147483647 h 1338"/>
                  <a:gd name="T108" fmla="*/ 2147483647 w 762"/>
                  <a:gd name="T109" fmla="*/ 2147483647 h 1338"/>
                  <a:gd name="T110" fmla="*/ 2147483647 w 762"/>
                  <a:gd name="T111" fmla="*/ 2147483647 h 1338"/>
                  <a:gd name="T112" fmla="*/ 2147483647 w 762"/>
                  <a:gd name="T113" fmla="*/ 2147483647 h 1338"/>
                  <a:gd name="T114" fmla="*/ 2147483647 w 762"/>
                  <a:gd name="T115" fmla="*/ 2147483647 h 1338"/>
                  <a:gd name="T116" fmla="*/ 2147483647 w 762"/>
                  <a:gd name="T117" fmla="*/ 2147483647 h 1338"/>
                  <a:gd name="T118" fmla="*/ 2147483647 w 762"/>
                  <a:gd name="T119" fmla="*/ 2147483647 h 1338"/>
                  <a:gd name="T120" fmla="*/ 2147483647 w 762"/>
                  <a:gd name="T121" fmla="*/ 2147483647 h 1338"/>
                  <a:gd name="T122" fmla="*/ 2147483647 w 762"/>
                  <a:gd name="T123" fmla="*/ 2147483647 h 133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62"/>
                  <a:gd name="T187" fmla="*/ 0 h 1338"/>
                  <a:gd name="T188" fmla="*/ 762 w 762"/>
                  <a:gd name="T189" fmla="*/ 1338 h 133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62" h="1338">
                    <a:moveTo>
                      <a:pt x="762" y="342"/>
                    </a:moveTo>
                    <a:lnTo>
                      <a:pt x="762" y="324"/>
                    </a:lnTo>
                    <a:lnTo>
                      <a:pt x="756" y="318"/>
                    </a:lnTo>
                    <a:lnTo>
                      <a:pt x="744" y="318"/>
                    </a:lnTo>
                    <a:lnTo>
                      <a:pt x="744" y="258"/>
                    </a:lnTo>
                    <a:lnTo>
                      <a:pt x="732" y="246"/>
                    </a:lnTo>
                    <a:lnTo>
                      <a:pt x="750" y="234"/>
                    </a:lnTo>
                    <a:lnTo>
                      <a:pt x="738" y="186"/>
                    </a:lnTo>
                    <a:lnTo>
                      <a:pt x="750" y="156"/>
                    </a:lnTo>
                    <a:lnTo>
                      <a:pt x="738" y="120"/>
                    </a:lnTo>
                    <a:lnTo>
                      <a:pt x="738" y="108"/>
                    </a:lnTo>
                    <a:lnTo>
                      <a:pt x="750" y="72"/>
                    </a:lnTo>
                    <a:lnTo>
                      <a:pt x="756" y="42"/>
                    </a:lnTo>
                    <a:lnTo>
                      <a:pt x="756" y="12"/>
                    </a:lnTo>
                    <a:lnTo>
                      <a:pt x="744" y="0"/>
                    </a:lnTo>
                    <a:lnTo>
                      <a:pt x="666" y="54"/>
                    </a:lnTo>
                    <a:lnTo>
                      <a:pt x="636" y="60"/>
                    </a:lnTo>
                    <a:lnTo>
                      <a:pt x="630" y="60"/>
                    </a:lnTo>
                    <a:lnTo>
                      <a:pt x="618" y="72"/>
                    </a:lnTo>
                    <a:lnTo>
                      <a:pt x="606" y="78"/>
                    </a:lnTo>
                    <a:lnTo>
                      <a:pt x="594" y="78"/>
                    </a:lnTo>
                    <a:lnTo>
                      <a:pt x="594" y="72"/>
                    </a:lnTo>
                    <a:lnTo>
                      <a:pt x="588" y="66"/>
                    </a:lnTo>
                    <a:lnTo>
                      <a:pt x="564" y="66"/>
                    </a:lnTo>
                    <a:lnTo>
                      <a:pt x="558" y="72"/>
                    </a:lnTo>
                    <a:lnTo>
                      <a:pt x="552" y="84"/>
                    </a:lnTo>
                    <a:lnTo>
                      <a:pt x="540" y="90"/>
                    </a:lnTo>
                    <a:lnTo>
                      <a:pt x="528" y="102"/>
                    </a:lnTo>
                    <a:lnTo>
                      <a:pt x="510" y="102"/>
                    </a:lnTo>
                    <a:lnTo>
                      <a:pt x="498" y="96"/>
                    </a:lnTo>
                    <a:lnTo>
                      <a:pt x="492" y="90"/>
                    </a:lnTo>
                    <a:lnTo>
                      <a:pt x="486" y="90"/>
                    </a:lnTo>
                    <a:lnTo>
                      <a:pt x="468" y="108"/>
                    </a:lnTo>
                    <a:lnTo>
                      <a:pt x="456" y="108"/>
                    </a:lnTo>
                    <a:lnTo>
                      <a:pt x="450" y="102"/>
                    </a:lnTo>
                    <a:lnTo>
                      <a:pt x="438" y="96"/>
                    </a:lnTo>
                    <a:lnTo>
                      <a:pt x="432" y="84"/>
                    </a:lnTo>
                    <a:lnTo>
                      <a:pt x="420" y="78"/>
                    </a:lnTo>
                    <a:lnTo>
                      <a:pt x="408" y="78"/>
                    </a:lnTo>
                    <a:lnTo>
                      <a:pt x="396" y="90"/>
                    </a:lnTo>
                    <a:lnTo>
                      <a:pt x="390" y="90"/>
                    </a:lnTo>
                    <a:lnTo>
                      <a:pt x="384" y="96"/>
                    </a:lnTo>
                    <a:lnTo>
                      <a:pt x="354" y="96"/>
                    </a:lnTo>
                    <a:lnTo>
                      <a:pt x="354" y="114"/>
                    </a:lnTo>
                    <a:lnTo>
                      <a:pt x="330" y="138"/>
                    </a:lnTo>
                    <a:lnTo>
                      <a:pt x="330" y="150"/>
                    </a:lnTo>
                    <a:lnTo>
                      <a:pt x="342" y="162"/>
                    </a:lnTo>
                    <a:lnTo>
                      <a:pt x="348" y="174"/>
                    </a:lnTo>
                    <a:lnTo>
                      <a:pt x="348" y="204"/>
                    </a:lnTo>
                    <a:lnTo>
                      <a:pt x="342" y="216"/>
                    </a:lnTo>
                    <a:lnTo>
                      <a:pt x="336" y="234"/>
                    </a:lnTo>
                    <a:lnTo>
                      <a:pt x="336" y="246"/>
                    </a:lnTo>
                    <a:lnTo>
                      <a:pt x="342" y="246"/>
                    </a:lnTo>
                    <a:lnTo>
                      <a:pt x="342" y="252"/>
                    </a:lnTo>
                    <a:lnTo>
                      <a:pt x="348" y="252"/>
                    </a:lnTo>
                    <a:lnTo>
                      <a:pt x="372" y="276"/>
                    </a:lnTo>
                    <a:lnTo>
                      <a:pt x="384" y="300"/>
                    </a:lnTo>
                    <a:lnTo>
                      <a:pt x="390" y="306"/>
                    </a:lnTo>
                    <a:lnTo>
                      <a:pt x="396" y="318"/>
                    </a:lnTo>
                    <a:lnTo>
                      <a:pt x="408" y="336"/>
                    </a:lnTo>
                    <a:lnTo>
                      <a:pt x="420" y="348"/>
                    </a:lnTo>
                    <a:lnTo>
                      <a:pt x="420" y="366"/>
                    </a:lnTo>
                    <a:lnTo>
                      <a:pt x="414" y="372"/>
                    </a:lnTo>
                    <a:lnTo>
                      <a:pt x="408" y="384"/>
                    </a:lnTo>
                    <a:lnTo>
                      <a:pt x="402" y="390"/>
                    </a:lnTo>
                    <a:lnTo>
                      <a:pt x="402" y="450"/>
                    </a:lnTo>
                    <a:lnTo>
                      <a:pt x="396" y="456"/>
                    </a:lnTo>
                    <a:lnTo>
                      <a:pt x="372" y="456"/>
                    </a:lnTo>
                    <a:lnTo>
                      <a:pt x="360" y="462"/>
                    </a:lnTo>
                    <a:lnTo>
                      <a:pt x="354" y="474"/>
                    </a:lnTo>
                    <a:lnTo>
                      <a:pt x="354" y="492"/>
                    </a:lnTo>
                    <a:lnTo>
                      <a:pt x="360" y="492"/>
                    </a:lnTo>
                    <a:lnTo>
                      <a:pt x="366" y="498"/>
                    </a:lnTo>
                    <a:lnTo>
                      <a:pt x="366" y="528"/>
                    </a:lnTo>
                    <a:lnTo>
                      <a:pt x="354" y="534"/>
                    </a:lnTo>
                    <a:lnTo>
                      <a:pt x="348" y="540"/>
                    </a:lnTo>
                    <a:lnTo>
                      <a:pt x="342" y="534"/>
                    </a:lnTo>
                    <a:lnTo>
                      <a:pt x="342" y="522"/>
                    </a:lnTo>
                    <a:lnTo>
                      <a:pt x="348" y="516"/>
                    </a:lnTo>
                    <a:lnTo>
                      <a:pt x="348" y="504"/>
                    </a:lnTo>
                    <a:lnTo>
                      <a:pt x="336" y="498"/>
                    </a:lnTo>
                    <a:lnTo>
                      <a:pt x="330" y="492"/>
                    </a:lnTo>
                    <a:lnTo>
                      <a:pt x="318" y="486"/>
                    </a:lnTo>
                    <a:lnTo>
                      <a:pt x="312" y="480"/>
                    </a:lnTo>
                    <a:lnTo>
                      <a:pt x="300" y="474"/>
                    </a:lnTo>
                    <a:lnTo>
                      <a:pt x="300" y="444"/>
                    </a:lnTo>
                    <a:lnTo>
                      <a:pt x="288" y="444"/>
                    </a:lnTo>
                    <a:lnTo>
                      <a:pt x="288" y="438"/>
                    </a:lnTo>
                    <a:lnTo>
                      <a:pt x="294" y="432"/>
                    </a:lnTo>
                    <a:lnTo>
                      <a:pt x="306" y="426"/>
                    </a:lnTo>
                    <a:lnTo>
                      <a:pt x="312" y="420"/>
                    </a:lnTo>
                    <a:lnTo>
                      <a:pt x="300" y="402"/>
                    </a:lnTo>
                    <a:lnTo>
                      <a:pt x="312" y="396"/>
                    </a:lnTo>
                    <a:lnTo>
                      <a:pt x="318" y="366"/>
                    </a:lnTo>
                    <a:lnTo>
                      <a:pt x="312" y="366"/>
                    </a:lnTo>
                    <a:lnTo>
                      <a:pt x="312" y="330"/>
                    </a:lnTo>
                    <a:lnTo>
                      <a:pt x="306" y="324"/>
                    </a:lnTo>
                    <a:lnTo>
                      <a:pt x="288" y="324"/>
                    </a:lnTo>
                    <a:lnTo>
                      <a:pt x="282" y="330"/>
                    </a:lnTo>
                    <a:lnTo>
                      <a:pt x="252" y="330"/>
                    </a:lnTo>
                    <a:lnTo>
                      <a:pt x="222" y="282"/>
                    </a:lnTo>
                    <a:lnTo>
                      <a:pt x="216" y="282"/>
                    </a:lnTo>
                    <a:lnTo>
                      <a:pt x="210" y="288"/>
                    </a:lnTo>
                    <a:lnTo>
                      <a:pt x="192" y="294"/>
                    </a:lnTo>
                    <a:lnTo>
                      <a:pt x="180" y="300"/>
                    </a:lnTo>
                    <a:lnTo>
                      <a:pt x="162" y="312"/>
                    </a:lnTo>
                    <a:lnTo>
                      <a:pt x="138" y="324"/>
                    </a:lnTo>
                    <a:lnTo>
                      <a:pt x="132" y="324"/>
                    </a:lnTo>
                    <a:lnTo>
                      <a:pt x="120" y="330"/>
                    </a:lnTo>
                    <a:lnTo>
                      <a:pt x="102" y="336"/>
                    </a:lnTo>
                    <a:lnTo>
                      <a:pt x="84" y="336"/>
                    </a:lnTo>
                    <a:lnTo>
                      <a:pt x="72" y="342"/>
                    </a:lnTo>
                    <a:lnTo>
                      <a:pt x="60" y="342"/>
                    </a:lnTo>
                    <a:lnTo>
                      <a:pt x="42" y="360"/>
                    </a:lnTo>
                    <a:lnTo>
                      <a:pt x="12" y="360"/>
                    </a:lnTo>
                    <a:lnTo>
                      <a:pt x="0" y="372"/>
                    </a:lnTo>
                    <a:lnTo>
                      <a:pt x="18" y="390"/>
                    </a:lnTo>
                    <a:lnTo>
                      <a:pt x="24" y="444"/>
                    </a:lnTo>
                    <a:lnTo>
                      <a:pt x="84" y="444"/>
                    </a:lnTo>
                    <a:lnTo>
                      <a:pt x="96" y="462"/>
                    </a:lnTo>
                    <a:lnTo>
                      <a:pt x="114" y="462"/>
                    </a:lnTo>
                    <a:lnTo>
                      <a:pt x="132" y="486"/>
                    </a:lnTo>
                    <a:lnTo>
                      <a:pt x="138" y="486"/>
                    </a:lnTo>
                    <a:lnTo>
                      <a:pt x="150" y="480"/>
                    </a:lnTo>
                    <a:lnTo>
                      <a:pt x="162" y="480"/>
                    </a:lnTo>
                    <a:lnTo>
                      <a:pt x="180" y="498"/>
                    </a:lnTo>
                    <a:lnTo>
                      <a:pt x="192" y="498"/>
                    </a:lnTo>
                    <a:lnTo>
                      <a:pt x="204" y="510"/>
                    </a:lnTo>
                    <a:lnTo>
                      <a:pt x="204" y="516"/>
                    </a:lnTo>
                    <a:lnTo>
                      <a:pt x="198" y="528"/>
                    </a:lnTo>
                    <a:lnTo>
                      <a:pt x="192" y="534"/>
                    </a:lnTo>
                    <a:lnTo>
                      <a:pt x="204" y="552"/>
                    </a:lnTo>
                    <a:lnTo>
                      <a:pt x="192" y="564"/>
                    </a:lnTo>
                    <a:lnTo>
                      <a:pt x="204" y="576"/>
                    </a:lnTo>
                    <a:lnTo>
                      <a:pt x="198" y="582"/>
                    </a:lnTo>
                    <a:lnTo>
                      <a:pt x="198" y="588"/>
                    </a:lnTo>
                    <a:lnTo>
                      <a:pt x="192" y="594"/>
                    </a:lnTo>
                    <a:lnTo>
                      <a:pt x="192" y="606"/>
                    </a:lnTo>
                    <a:lnTo>
                      <a:pt x="204" y="630"/>
                    </a:lnTo>
                    <a:lnTo>
                      <a:pt x="204" y="642"/>
                    </a:lnTo>
                    <a:lnTo>
                      <a:pt x="198" y="648"/>
                    </a:lnTo>
                    <a:lnTo>
                      <a:pt x="198" y="654"/>
                    </a:lnTo>
                    <a:lnTo>
                      <a:pt x="192" y="654"/>
                    </a:lnTo>
                    <a:lnTo>
                      <a:pt x="192" y="666"/>
                    </a:lnTo>
                    <a:lnTo>
                      <a:pt x="174" y="678"/>
                    </a:lnTo>
                    <a:lnTo>
                      <a:pt x="192" y="702"/>
                    </a:lnTo>
                    <a:lnTo>
                      <a:pt x="174" y="720"/>
                    </a:lnTo>
                    <a:lnTo>
                      <a:pt x="174" y="732"/>
                    </a:lnTo>
                    <a:lnTo>
                      <a:pt x="198" y="756"/>
                    </a:lnTo>
                    <a:lnTo>
                      <a:pt x="198" y="762"/>
                    </a:lnTo>
                    <a:lnTo>
                      <a:pt x="192" y="774"/>
                    </a:lnTo>
                    <a:lnTo>
                      <a:pt x="180" y="786"/>
                    </a:lnTo>
                    <a:lnTo>
                      <a:pt x="180" y="798"/>
                    </a:lnTo>
                    <a:lnTo>
                      <a:pt x="168" y="810"/>
                    </a:lnTo>
                    <a:lnTo>
                      <a:pt x="156" y="816"/>
                    </a:lnTo>
                    <a:lnTo>
                      <a:pt x="156" y="846"/>
                    </a:lnTo>
                    <a:lnTo>
                      <a:pt x="144" y="858"/>
                    </a:lnTo>
                    <a:lnTo>
                      <a:pt x="156" y="876"/>
                    </a:lnTo>
                    <a:lnTo>
                      <a:pt x="138" y="882"/>
                    </a:lnTo>
                    <a:lnTo>
                      <a:pt x="72" y="966"/>
                    </a:lnTo>
                    <a:lnTo>
                      <a:pt x="72" y="996"/>
                    </a:lnTo>
                    <a:lnTo>
                      <a:pt x="78" y="1014"/>
                    </a:lnTo>
                    <a:lnTo>
                      <a:pt x="78" y="1032"/>
                    </a:lnTo>
                    <a:lnTo>
                      <a:pt x="84" y="1044"/>
                    </a:lnTo>
                    <a:lnTo>
                      <a:pt x="84" y="1062"/>
                    </a:lnTo>
                    <a:lnTo>
                      <a:pt x="114" y="1122"/>
                    </a:lnTo>
                    <a:lnTo>
                      <a:pt x="114" y="1212"/>
                    </a:lnTo>
                    <a:lnTo>
                      <a:pt x="90" y="1248"/>
                    </a:lnTo>
                    <a:lnTo>
                      <a:pt x="114" y="1248"/>
                    </a:lnTo>
                    <a:lnTo>
                      <a:pt x="108" y="1260"/>
                    </a:lnTo>
                    <a:lnTo>
                      <a:pt x="108" y="1284"/>
                    </a:lnTo>
                    <a:lnTo>
                      <a:pt x="114" y="1290"/>
                    </a:lnTo>
                    <a:lnTo>
                      <a:pt x="120" y="1290"/>
                    </a:lnTo>
                    <a:lnTo>
                      <a:pt x="126" y="1314"/>
                    </a:lnTo>
                    <a:lnTo>
                      <a:pt x="144" y="1314"/>
                    </a:lnTo>
                    <a:lnTo>
                      <a:pt x="156" y="1326"/>
                    </a:lnTo>
                    <a:lnTo>
                      <a:pt x="162" y="1338"/>
                    </a:lnTo>
                    <a:lnTo>
                      <a:pt x="168" y="1320"/>
                    </a:lnTo>
                    <a:lnTo>
                      <a:pt x="168" y="1284"/>
                    </a:lnTo>
                    <a:lnTo>
                      <a:pt x="162" y="1272"/>
                    </a:lnTo>
                    <a:lnTo>
                      <a:pt x="156" y="1266"/>
                    </a:lnTo>
                    <a:lnTo>
                      <a:pt x="150" y="1266"/>
                    </a:lnTo>
                    <a:lnTo>
                      <a:pt x="150" y="1242"/>
                    </a:lnTo>
                    <a:lnTo>
                      <a:pt x="162" y="1230"/>
                    </a:lnTo>
                    <a:lnTo>
                      <a:pt x="222" y="1188"/>
                    </a:lnTo>
                    <a:lnTo>
                      <a:pt x="276" y="1158"/>
                    </a:lnTo>
                    <a:lnTo>
                      <a:pt x="294" y="1146"/>
                    </a:lnTo>
                    <a:lnTo>
                      <a:pt x="312" y="1140"/>
                    </a:lnTo>
                    <a:lnTo>
                      <a:pt x="330" y="1128"/>
                    </a:lnTo>
                    <a:lnTo>
                      <a:pt x="342" y="1122"/>
                    </a:lnTo>
                    <a:lnTo>
                      <a:pt x="360" y="1104"/>
                    </a:lnTo>
                    <a:lnTo>
                      <a:pt x="360" y="1080"/>
                    </a:lnTo>
                    <a:lnTo>
                      <a:pt x="354" y="1080"/>
                    </a:lnTo>
                    <a:lnTo>
                      <a:pt x="354" y="1086"/>
                    </a:lnTo>
                    <a:lnTo>
                      <a:pt x="348" y="1080"/>
                    </a:lnTo>
                    <a:lnTo>
                      <a:pt x="342" y="1080"/>
                    </a:lnTo>
                    <a:lnTo>
                      <a:pt x="342" y="1068"/>
                    </a:lnTo>
                    <a:lnTo>
                      <a:pt x="366" y="1020"/>
                    </a:lnTo>
                    <a:lnTo>
                      <a:pt x="366" y="990"/>
                    </a:lnTo>
                    <a:lnTo>
                      <a:pt x="360" y="984"/>
                    </a:lnTo>
                    <a:lnTo>
                      <a:pt x="360" y="978"/>
                    </a:lnTo>
                    <a:lnTo>
                      <a:pt x="372" y="948"/>
                    </a:lnTo>
                    <a:lnTo>
                      <a:pt x="366" y="942"/>
                    </a:lnTo>
                    <a:lnTo>
                      <a:pt x="348" y="960"/>
                    </a:lnTo>
                    <a:lnTo>
                      <a:pt x="354" y="918"/>
                    </a:lnTo>
                    <a:lnTo>
                      <a:pt x="348" y="906"/>
                    </a:lnTo>
                    <a:lnTo>
                      <a:pt x="336" y="900"/>
                    </a:lnTo>
                    <a:lnTo>
                      <a:pt x="330" y="888"/>
                    </a:lnTo>
                    <a:lnTo>
                      <a:pt x="330" y="870"/>
                    </a:lnTo>
                    <a:lnTo>
                      <a:pt x="336" y="858"/>
                    </a:lnTo>
                    <a:lnTo>
                      <a:pt x="336" y="834"/>
                    </a:lnTo>
                    <a:lnTo>
                      <a:pt x="324" y="822"/>
                    </a:lnTo>
                    <a:lnTo>
                      <a:pt x="318" y="822"/>
                    </a:lnTo>
                    <a:lnTo>
                      <a:pt x="312" y="816"/>
                    </a:lnTo>
                    <a:lnTo>
                      <a:pt x="312" y="792"/>
                    </a:lnTo>
                    <a:lnTo>
                      <a:pt x="318" y="780"/>
                    </a:lnTo>
                    <a:lnTo>
                      <a:pt x="324" y="762"/>
                    </a:lnTo>
                    <a:lnTo>
                      <a:pt x="336" y="750"/>
                    </a:lnTo>
                    <a:lnTo>
                      <a:pt x="372" y="732"/>
                    </a:lnTo>
                    <a:lnTo>
                      <a:pt x="378" y="726"/>
                    </a:lnTo>
                    <a:lnTo>
                      <a:pt x="378" y="714"/>
                    </a:lnTo>
                    <a:lnTo>
                      <a:pt x="390" y="690"/>
                    </a:lnTo>
                    <a:lnTo>
                      <a:pt x="396" y="684"/>
                    </a:lnTo>
                    <a:lnTo>
                      <a:pt x="402" y="684"/>
                    </a:lnTo>
                    <a:lnTo>
                      <a:pt x="414" y="678"/>
                    </a:lnTo>
                    <a:lnTo>
                      <a:pt x="420" y="678"/>
                    </a:lnTo>
                    <a:lnTo>
                      <a:pt x="426" y="672"/>
                    </a:lnTo>
                    <a:lnTo>
                      <a:pt x="450" y="660"/>
                    </a:lnTo>
                    <a:lnTo>
                      <a:pt x="462" y="648"/>
                    </a:lnTo>
                    <a:lnTo>
                      <a:pt x="474" y="612"/>
                    </a:lnTo>
                    <a:lnTo>
                      <a:pt x="498" y="576"/>
                    </a:lnTo>
                    <a:lnTo>
                      <a:pt x="522" y="564"/>
                    </a:lnTo>
                    <a:lnTo>
                      <a:pt x="558" y="552"/>
                    </a:lnTo>
                    <a:lnTo>
                      <a:pt x="600" y="534"/>
                    </a:lnTo>
                    <a:lnTo>
                      <a:pt x="624" y="522"/>
                    </a:lnTo>
                    <a:lnTo>
                      <a:pt x="630" y="516"/>
                    </a:lnTo>
                    <a:lnTo>
                      <a:pt x="666" y="498"/>
                    </a:lnTo>
                    <a:lnTo>
                      <a:pt x="672" y="492"/>
                    </a:lnTo>
                    <a:lnTo>
                      <a:pt x="684" y="486"/>
                    </a:lnTo>
                    <a:lnTo>
                      <a:pt x="684" y="474"/>
                    </a:lnTo>
                    <a:lnTo>
                      <a:pt x="714" y="444"/>
                    </a:lnTo>
                    <a:lnTo>
                      <a:pt x="714" y="432"/>
                    </a:lnTo>
                    <a:lnTo>
                      <a:pt x="720" y="420"/>
                    </a:lnTo>
                    <a:lnTo>
                      <a:pt x="732" y="414"/>
                    </a:lnTo>
                    <a:lnTo>
                      <a:pt x="738" y="402"/>
                    </a:lnTo>
                    <a:lnTo>
                      <a:pt x="744" y="396"/>
                    </a:lnTo>
                    <a:lnTo>
                      <a:pt x="744" y="378"/>
                    </a:lnTo>
                    <a:lnTo>
                      <a:pt x="750" y="372"/>
                    </a:lnTo>
                    <a:lnTo>
                      <a:pt x="762" y="348"/>
                    </a:lnTo>
                    <a:lnTo>
                      <a:pt x="762" y="34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555555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328" name="Mongol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4E810368-1825-4A81-A427-8111B617837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009467" y="2641712"/>
                <a:ext cx="929498" cy="373768"/>
              </a:xfrm>
              <a:custGeom>
                <a:avLst/>
                <a:gdLst>
                  <a:gd name="T0" fmla="*/ 2147483647 w 2100"/>
                  <a:gd name="T1" fmla="*/ 2147483647 h 834"/>
                  <a:gd name="T2" fmla="*/ 2147483647 w 2100"/>
                  <a:gd name="T3" fmla="*/ 2147483647 h 834"/>
                  <a:gd name="T4" fmla="*/ 2147483647 w 2100"/>
                  <a:gd name="T5" fmla="*/ 2147483647 h 834"/>
                  <a:gd name="T6" fmla="*/ 2147483647 w 2100"/>
                  <a:gd name="T7" fmla="*/ 2147483647 h 834"/>
                  <a:gd name="T8" fmla="*/ 2147483647 w 2100"/>
                  <a:gd name="T9" fmla="*/ 2147483647 h 834"/>
                  <a:gd name="T10" fmla="*/ 2147483647 w 2100"/>
                  <a:gd name="T11" fmla="*/ 2147483647 h 834"/>
                  <a:gd name="T12" fmla="*/ 2147483647 w 2100"/>
                  <a:gd name="T13" fmla="*/ 2147483647 h 834"/>
                  <a:gd name="T14" fmla="*/ 2147483647 w 2100"/>
                  <a:gd name="T15" fmla="*/ 2147483647 h 834"/>
                  <a:gd name="T16" fmla="*/ 2147483647 w 2100"/>
                  <a:gd name="T17" fmla="*/ 2147483647 h 834"/>
                  <a:gd name="T18" fmla="*/ 2147483647 w 2100"/>
                  <a:gd name="T19" fmla="*/ 2147483647 h 834"/>
                  <a:gd name="T20" fmla="*/ 2147483647 w 2100"/>
                  <a:gd name="T21" fmla="*/ 2147483647 h 834"/>
                  <a:gd name="T22" fmla="*/ 2147483647 w 2100"/>
                  <a:gd name="T23" fmla="*/ 2147483647 h 834"/>
                  <a:gd name="T24" fmla="*/ 2147483647 w 2100"/>
                  <a:gd name="T25" fmla="*/ 2147483647 h 834"/>
                  <a:gd name="T26" fmla="*/ 2147483647 w 2100"/>
                  <a:gd name="T27" fmla="*/ 2147483647 h 834"/>
                  <a:gd name="T28" fmla="*/ 2147483647 w 2100"/>
                  <a:gd name="T29" fmla="*/ 2147483647 h 834"/>
                  <a:gd name="T30" fmla="*/ 2147483647 w 2100"/>
                  <a:gd name="T31" fmla="*/ 2147483647 h 834"/>
                  <a:gd name="T32" fmla="*/ 2147483647 w 2100"/>
                  <a:gd name="T33" fmla="*/ 2147483647 h 834"/>
                  <a:gd name="T34" fmla="*/ 2147483647 w 2100"/>
                  <a:gd name="T35" fmla="*/ 2147483647 h 834"/>
                  <a:gd name="T36" fmla="*/ 2147483647 w 2100"/>
                  <a:gd name="T37" fmla="*/ 2147483647 h 834"/>
                  <a:gd name="T38" fmla="*/ 2147483647 w 2100"/>
                  <a:gd name="T39" fmla="*/ 2147483647 h 834"/>
                  <a:gd name="T40" fmla="*/ 2147483647 w 2100"/>
                  <a:gd name="T41" fmla="*/ 2147483647 h 834"/>
                  <a:gd name="T42" fmla="*/ 2147483647 w 2100"/>
                  <a:gd name="T43" fmla="*/ 2147483647 h 834"/>
                  <a:gd name="T44" fmla="*/ 2147483647 w 2100"/>
                  <a:gd name="T45" fmla="*/ 2147483647 h 834"/>
                  <a:gd name="T46" fmla="*/ 2147483647 w 2100"/>
                  <a:gd name="T47" fmla="*/ 2147483647 h 834"/>
                  <a:gd name="T48" fmla="*/ 2147483647 w 2100"/>
                  <a:gd name="T49" fmla="*/ 2147483647 h 834"/>
                  <a:gd name="T50" fmla="*/ 2147483647 w 2100"/>
                  <a:gd name="T51" fmla="*/ 2147483647 h 834"/>
                  <a:gd name="T52" fmla="*/ 2147483647 w 2100"/>
                  <a:gd name="T53" fmla="*/ 2147483647 h 834"/>
                  <a:gd name="T54" fmla="*/ 2147483647 w 2100"/>
                  <a:gd name="T55" fmla="*/ 2147483647 h 834"/>
                  <a:gd name="T56" fmla="*/ 2147483647 w 2100"/>
                  <a:gd name="T57" fmla="*/ 2147483647 h 834"/>
                  <a:gd name="T58" fmla="*/ 2147483647 w 2100"/>
                  <a:gd name="T59" fmla="*/ 2147483647 h 834"/>
                  <a:gd name="T60" fmla="*/ 2147483647 w 2100"/>
                  <a:gd name="T61" fmla="*/ 2147483647 h 834"/>
                  <a:gd name="T62" fmla="*/ 0 w 2100"/>
                  <a:gd name="T63" fmla="*/ 2147483647 h 834"/>
                  <a:gd name="T64" fmla="*/ 2147483647 w 2100"/>
                  <a:gd name="T65" fmla="*/ 2147483647 h 834"/>
                  <a:gd name="T66" fmla="*/ 2147483647 w 2100"/>
                  <a:gd name="T67" fmla="*/ 2147483647 h 834"/>
                  <a:gd name="T68" fmla="*/ 2147483647 w 2100"/>
                  <a:gd name="T69" fmla="*/ 2147483647 h 834"/>
                  <a:gd name="T70" fmla="*/ 2147483647 w 2100"/>
                  <a:gd name="T71" fmla="*/ 2147483647 h 834"/>
                  <a:gd name="T72" fmla="*/ 2147483647 w 2100"/>
                  <a:gd name="T73" fmla="*/ 2147483647 h 834"/>
                  <a:gd name="T74" fmla="*/ 2147483647 w 2100"/>
                  <a:gd name="T75" fmla="*/ 2147483647 h 834"/>
                  <a:gd name="T76" fmla="*/ 2147483647 w 2100"/>
                  <a:gd name="T77" fmla="*/ 2147483647 h 834"/>
                  <a:gd name="T78" fmla="*/ 2147483647 w 2100"/>
                  <a:gd name="T79" fmla="*/ 2147483647 h 834"/>
                  <a:gd name="T80" fmla="*/ 2147483647 w 2100"/>
                  <a:gd name="T81" fmla="*/ 2147483647 h 834"/>
                  <a:gd name="T82" fmla="*/ 2147483647 w 2100"/>
                  <a:gd name="T83" fmla="*/ 2147483647 h 834"/>
                  <a:gd name="T84" fmla="*/ 2147483647 w 2100"/>
                  <a:gd name="T85" fmla="*/ 2147483647 h 834"/>
                  <a:gd name="T86" fmla="*/ 2147483647 w 2100"/>
                  <a:gd name="T87" fmla="*/ 2147483647 h 834"/>
                  <a:gd name="T88" fmla="*/ 2147483647 w 2100"/>
                  <a:gd name="T89" fmla="*/ 2147483647 h 834"/>
                  <a:gd name="T90" fmla="*/ 2147483647 w 2100"/>
                  <a:gd name="T91" fmla="*/ 2147483647 h 834"/>
                  <a:gd name="T92" fmla="*/ 2147483647 w 2100"/>
                  <a:gd name="T93" fmla="*/ 2147483647 h 834"/>
                  <a:gd name="T94" fmla="*/ 2147483647 w 2100"/>
                  <a:gd name="T95" fmla="*/ 2147483647 h 834"/>
                  <a:gd name="T96" fmla="*/ 2147483647 w 2100"/>
                  <a:gd name="T97" fmla="*/ 2147483647 h 834"/>
                  <a:gd name="T98" fmla="*/ 2147483647 w 2100"/>
                  <a:gd name="T99" fmla="*/ 2147483647 h 834"/>
                  <a:gd name="T100" fmla="*/ 2147483647 w 2100"/>
                  <a:gd name="T101" fmla="*/ 2147483647 h 834"/>
                  <a:gd name="T102" fmla="*/ 2147483647 w 2100"/>
                  <a:gd name="T103" fmla="*/ 2147483647 h 834"/>
                  <a:gd name="T104" fmla="*/ 2147483647 w 2100"/>
                  <a:gd name="T105" fmla="*/ 2147483647 h 834"/>
                  <a:gd name="T106" fmla="*/ 2147483647 w 2100"/>
                  <a:gd name="T107" fmla="*/ 2147483647 h 834"/>
                  <a:gd name="T108" fmla="*/ 2147483647 w 2100"/>
                  <a:gd name="T109" fmla="*/ 2147483647 h 834"/>
                  <a:gd name="T110" fmla="*/ 2147483647 w 2100"/>
                  <a:gd name="T111" fmla="*/ 2147483647 h 834"/>
                  <a:gd name="T112" fmla="*/ 2147483647 w 2100"/>
                  <a:gd name="T113" fmla="*/ 2147483647 h 834"/>
                  <a:gd name="T114" fmla="*/ 2147483647 w 2100"/>
                  <a:gd name="T115" fmla="*/ 2147483647 h 834"/>
                  <a:gd name="T116" fmla="*/ 2147483647 w 2100"/>
                  <a:gd name="T117" fmla="*/ 2147483647 h 834"/>
                  <a:gd name="T118" fmla="*/ 2147483647 w 2100"/>
                  <a:gd name="T119" fmla="*/ 2147483647 h 834"/>
                  <a:gd name="T120" fmla="*/ 2147483647 w 2100"/>
                  <a:gd name="T121" fmla="*/ 2147483647 h 834"/>
                  <a:gd name="T122" fmla="*/ 2147483647 w 2100"/>
                  <a:gd name="T123" fmla="*/ 2147483647 h 83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100"/>
                  <a:gd name="T187" fmla="*/ 0 h 834"/>
                  <a:gd name="T188" fmla="*/ 2100 w 2100"/>
                  <a:gd name="T189" fmla="*/ 834 h 83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100" h="834">
                    <a:moveTo>
                      <a:pt x="2088" y="408"/>
                    </a:moveTo>
                    <a:lnTo>
                      <a:pt x="2076" y="396"/>
                    </a:lnTo>
                    <a:lnTo>
                      <a:pt x="2070" y="384"/>
                    </a:lnTo>
                    <a:lnTo>
                      <a:pt x="2058" y="384"/>
                    </a:lnTo>
                    <a:lnTo>
                      <a:pt x="2034" y="372"/>
                    </a:lnTo>
                    <a:lnTo>
                      <a:pt x="2022" y="360"/>
                    </a:lnTo>
                    <a:lnTo>
                      <a:pt x="2010" y="354"/>
                    </a:lnTo>
                    <a:lnTo>
                      <a:pt x="2004" y="348"/>
                    </a:lnTo>
                    <a:lnTo>
                      <a:pt x="1986" y="348"/>
                    </a:lnTo>
                    <a:lnTo>
                      <a:pt x="1974" y="342"/>
                    </a:lnTo>
                    <a:lnTo>
                      <a:pt x="1968" y="336"/>
                    </a:lnTo>
                    <a:lnTo>
                      <a:pt x="1968" y="324"/>
                    </a:lnTo>
                    <a:lnTo>
                      <a:pt x="1902" y="324"/>
                    </a:lnTo>
                    <a:lnTo>
                      <a:pt x="1902" y="348"/>
                    </a:lnTo>
                    <a:lnTo>
                      <a:pt x="1896" y="354"/>
                    </a:lnTo>
                    <a:lnTo>
                      <a:pt x="1890" y="354"/>
                    </a:lnTo>
                    <a:lnTo>
                      <a:pt x="1878" y="348"/>
                    </a:lnTo>
                    <a:lnTo>
                      <a:pt x="1866" y="336"/>
                    </a:lnTo>
                    <a:lnTo>
                      <a:pt x="1812" y="336"/>
                    </a:lnTo>
                    <a:lnTo>
                      <a:pt x="1806" y="342"/>
                    </a:lnTo>
                    <a:lnTo>
                      <a:pt x="1812" y="342"/>
                    </a:lnTo>
                    <a:lnTo>
                      <a:pt x="1812" y="348"/>
                    </a:lnTo>
                    <a:lnTo>
                      <a:pt x="1794" y="348"/>
                    </a:lnTo>
                    <a:lnTo>
                      <a:pt x="1788" y="342"/>
                    </a:lnTo>
                    <a:lnTo>
                      <a:pt x="1776" y="336"/>
                    </a:lnTo>
                    <a:lnTo>
                      <a:pt x="1770" y="324"/>
                    </a:lnTo>
                    <a:lnTo>
                      <a:pt x="1770" y="306"/>
                    </a:lnTo>
                    <a:lnTo>
                      <a:pt x="1776" y="306"/>
                    </a:lnTo>
                    <a:lnTo>
                      <a:pt x="1770" y="294"/>
                    </a:lnTo>
                    <a:lnTo>
                      <a:pt x="1764" y="270"/>
                    </a:lnTo>
                    <a:lnTo>
                      <a:pt x="1758" y="258"/>
                    </a:lnTo>
                    <a:lnTo>
                      <a:pt x="1758" y="174"/>
                    </a:lnTo>
                    <a:lnTo>
                      <a:pt x="1740" y="174"/>
                    </a:lnTo>
                    <a:lnTo>
                      <a:pt x="1716" y="168"/>
                    </a:lnTo>
                    <a:lnTo>
                      <a:pt x="1710" y="174"/>
                    </a:lnTo>
                    <a:lnTo>
                      <a:pt x="1698" y="180"/>
                    </a:lnTo>
                    <a:lnTo>
                      <a:pt x="1674" y="180"/>
                    </a:lnTo>
                    <a:lnTo>
                      <a:pt x="1662" y="174"/>
                    </a:lnTo>
                    <a:lnTo>
                      <a:pt x="1644" y="156"/>
                    </a:lnTo>
                    <a:lnTo>
                      <a:pt x="1608" y="156"/>
                    </a:lnTo>
                    <a:lnTo>
                      <a:pt x="1596" y="150"/>
                    </a:lnTo>
                    <a:lnTo>
                      <a:pt x="1578" y="150"/>
                    </a:lnTo>
                    <a:lnTo>
                      <a:pt x="1548" y="180"/>
                    </a:lnTo>
                    <a:lnTo>
                      <a:pt x="1548" y="192"/>
                    </a:lnTo>
                    <a:lnTo>
                      <a:pt x="1536" y="204"/>
                    </a:lnTo>
                    <a:lnTo>
                      <a:pt x="1500" y="204"/>
                    </a:lnTo>
                    <a:lnTo>
                      <a:pt x="1488" y="216"/>
                    </a:lnTo>
                    <a:lnTo>
                      <a:pt x="1440" y="216"/>
                    </a:lnTo>
                    <a:lnTo>
                      <a:pt x="1440" y="222"/>
                    </a:lnTo>
                    <a:lnTo>
                      <a:pt x="1422" y="240"/>
                    </a:lnTo>
                    <a:lnTo>
                      <a:pt x="1416" y="240"/>
                    </a:lnTo>
                    <a:lnTo>
                      <a:pt x="1416" y="234"/>
                    </a:lnTo>
                    <a:lnTo>
                      <a:pt x="1410" y="228"/>
                    </a:lnTo>
                    <a:lnTo>
                      <a:pt x="1392" y="228"/>
                    </a:lnTo>
                    <a:lnTo>
                      <a:pt x="1380" y="234"/>
                    </a:lnTo>
                    <a:lnTo>
                      <a:pt x="1356" y="234"/>
                    </a:lnTo>
                    <a:lnTo>
                      <a:pt x="1344" y="228"/>
                    </a:lnTo>
                    <a:lnTo>
                      <a:pt x="1338" y="228"/>
                    </a:lnTo>
                    <a:lnTo>
                      <a:pt x="1332" y="222"/>
                    </a:lnTo>
                    <a:lnTo>
                      <a:pt x="1266" y="222"/>
                    </a:lnTo>
                    <a:lnTo>
                      <a:pt x="1260" y="216"/>
                    </a:lnTo>
                    <a:lnTo>
                      <a:pt x="1260" y="204"/>
                    </a:lnTo>
                    <a:lnTo>
                      <a:pt x="1248" y="198"/>
                    </a:lnTo>
                    <a:lnTo>
                      <a:pt x="1230" y="198"/>
                    </a:lnTo>
                    <a:lnTo>
                      <a:pt x="1230" y="192"/>
                    </a:lnTo>
                    <a:lnTo>
                      <a:pt x="1218" y="180"/>
                    </a:lnTo>
                    <a:lnTo>
                      <a:pt x="1218" y="174"/>
                    </a:lnTo>
                    <a:lnTo>
                      <a:pt x="1212" y="168"/>
                    </a:lnTo>
                    <a:lnTo>
                      <a:pt x="1152" y="168"/>
                    </a:lnTo>
                    <a:lnTo>
                      <a:pt x="1128" y="144"/>
                    </a:lnTo>
                    <a:lnTo>
                      <a:pt x="1092" y="144"/>
                    </a:lnTo>
                    <a:lnTo>
                      <a:pt x="1086" y="138"/>
                    </a:lnTo>
                    <a:lnTo>
                      <a:pt x="1080" y="138"/>
                    </a:lnTo>
                    <a:lnTo>
                      <a:pt x="1068" y="132"/>
                    </a:lnTo>
                    <a:lnTo>
                      <a:pt x="1020" y="132"/>
                    </a:lnTo>
                    <a:lnTo>
                      <a:pt x="966" y="150"/>
                    </a:lnTo>
                    <a:lnTo>
                      <a:pt x="954" y="156"/>
                    </a:lnTo>
                    <a:lnTo>
                      <a:pt x="942" y="156"/>
                    </a:lnTo>
                    <a:lnTo>
                      <a:pt x="930" y="150"/>
                    </a:lnTo>
                    <a:lnTo>
                      <a:pt x="918" y="150"/>
                    </a:lnTo>
                    <a:lnTo>
                      <a:pt x="912" y="144"/>
                    </a:lnTo>
                    <a:lnTo>
                      <a:pt x="882" y="144"/>
                    </a:lnTo>
                    <a:lnTo>
                      <a:pt x="864" y="126"/>
                    </a:lnTo>
                    <a:lnTo>
                      <a:pt x="864" y="120"/>
                    </a:lnTo>
                    <a:lnTo>
                      <a:pt x="840" y="126"/>
                    </a:lnTo>
                    <a:lnTo>
                      <a:pt x="840" y="120"/>
                    </a:lnTo>
                    <a:lnTo>
                      <a:pt x="834" y="114"/>
                    </a:lnTo>
                    <a:lnTo>
                      <a:pt x="822" y="90"/>
                    </a:lnTo>
                    <a:lnTo>
                      <a:pt x="810" y="78"/>
                    </a:lnTo>
                    <a:lnTo>
                      <a:pt x="804" y="66"/>
                    </a:lnTo>
                    <a:lnTo>
                      <a:pt x="798" y="60"/>
                    </a:lnTo>
                    <a:lnTo>
                      <a:pt x="786" y="54"/>
                    </a:lnTo>
                    <a:lnTo>
                      <a:pt x="768" y="54"/>
                    </a:lnTo>
                    <a:lnTo>
                      <a:pt x="756" y="60"/>
                    </a:lnTo>
                    <a:lnTo>
                      <a:pt x="750" y="60"/>
                    </a:lnTo>
                    <a:lnTo>
                      <a:pt x="726" y="48"/>
                    </a:lnTo>
                    <a:lnTo>
                      <a:pt x="720" y="42"/>
                    </a:lnTo>
                    <a:lnTo>
                      <a:pt x="708" y="36"/>
                    </a:lnTo>
                    <a:lnTo>
                      <a:pt x="672" y="36"/>
                    </a:lnTo>
                    <a:lnTo>
                      <a:pt x="648" y="30"/>
                    </a:lnTo>
                    <a:lnTo>
                      <a:pt x="636" y="30"/>
                    </a:lnTo>
                    <a:lnTo>
                      <a:pt x="576" y="0"/>
                    </a:lnTo>
                    <a:lnTo>
                      <a:pt x="576" y="18"/>
                    </a:lnTo>
                    <a:lnTo>
                      <a:pt x="570" y="30"/>
                    </a:lnTo>
                    <a:lnTo>
                      <a:pt x="558" y="36"/>
                    </a:lnTo>
                    <a:lnTo>
                      <a:pt x="552" y="36"/>
                    </a:lnTo>
                    <a:lnTo>
                      <a:pt x="558" y="48"/>
                    </a:lnTo>
                    <a:lnTo>
                      <a:pt x="540" y="48"/>
                    </a:lnTo>
                    <a:lnTo>
                      <a:pt x="540" y="60"/>
                    </a:lnTo>
                    <a:lnTo>
                      <a:pt x="552" y="72"/>
                    </a:lnTo>
                    <a:lnTo>
                      <a:pt x="558" y="90"/>
                    </a:lnTo>
                    <a:lnTo>
                      <a:pt x="582" y="126"/>
                    </a:lnTo>
                    <a:lnTo>
                      <a:pt x="588" y="126"/>
                    </a:lnTo>
                    <a:lnTo>
                      <a:pt x="594" y="132"/>
                    </a:lnTo>
                    <a:lnTo>
                      <a:pt x="600" y="144"/>
                    </a:lnTo>
                    <a:lnTo>
                      <a:pt x="600" y="168"/>
                    </a:lnTo>
                    <a:lnTo>
                      <a:pt x="582" y="168"/>
                    </a:lnTo>
                    <a:lnTo>
                      <a:pt x="582" y="174"/>
                    </a:lnTo>
                    <a:lnTo>
                      <a:pt x="576" y="180"/>
                    </a:lnTo>
                    <a:lnTo>
                      <a:pt x="552" y="192"/>
                    </a:lnTo>
                    <a:lnTo>
                      <a:pt x="546" y="186"/>
                    </a:lnTo>
                    <a:lnTo>
                      <a:pt x="546" y="174"/>
                    </a:lnTo>
                    <a:lnTo>
                      <a:pt x="498" y="180"/>
                    </a:lnTo>
                    <a:lnTo>
                      <a:pt x="498" y="168"/>
                    </a:lnTo>
                    <a:lnTo>
                      <a:pt x="456" y="168"/>
                    </a:lnTo>
                    <a:lnTo>
                      <a:pt x="450" y="174"/>
                    </a:lnTo>
                    <a:lnTo>
                      <a:pt x="450" y="180"/>
                    </a:lnTo>
                    <a:lnTo>
                      <a:pt x="444" y="168"/>
                    </a:lnTo>
                    <a:lnTo>
                      <a:pt x="420" y="174"/>
                    </a:lnTo>
                    <a:lnTo>
                      <a:pt x="414" y="162"/>
                    </a:lnTo>
                    <a:lnTo>
                      <a:pt x="384" y="162"/>
                    </a:lnTo>
                    <a:lnTo>
                      <a:pt x="366" y="156"/>
                    </a:lnTo>
                    <a:lnTo>
                      <a:pt x="360" y="150"/>
                    </a:lnTo>
                    <a:lnTo>
                      <a:pt x="360" y="138"/>
                    </a:lnTo>
                    <a:lnTo>
                      <a:pt x="354" y="132"/>
                    </a:lnTo>
                    <a:lnTo>
                      <a:pt x="354" y="126"/>
                    </a:lnTo>
                    <a:lnTo>
                      <a:pt x="312" y="126"/>
                    </a:lnTo>
                    <a:lnTo>
                      <a:pt x="294" y="132"/>
                    </a:lnTo>
                    <a:lnTo>
                      <a:pt x="270" y="132"/>
                    </a:lnTo>
                    <a:lnTo>
                      <a:pt x="264" y="114"/>
                    </a:lnTo>
                    <a:lnTo>
                      <a:pt x="228" y="114"/>
                    </a:lnTo>
                    <a:lnTo>
                      <a:pt x="228" y="108"/>
                    </a:lnTo>
                    <a:lnTo>
                      <a:pt x="210" y="114"/>
                    </a:lnTo>
                    <a:lnTo>
                      <a:pt x="204" y="108"/>
                    </a:lnTo>
                    <a:lnTo>
                      <a:pt x="186" y="108"/>
                    </a:lnTo>
                    <a:lnTo>
                      <a:pt x="180" y="114"/>
                    </a:lnTo>
                    <a:lnTo>
                      <a:pt x="180" y="120"/>
                    </a:lnTo>
                    <a:lnTo>
                      <a:pt x="174" y="126"/>
                    </a:lnTo>
                    <a:lnTo>
                      <a:pt x="174" y="132"/>
                    </a:lnTo>
                    <a:lnTo>
                      <a:pt x="150" y="132"/>
                    </a:lnTo>
                    <a:lnTo>
                      <a:pt x="138" y="150"/>
                    </a:lnTo>
                    <a:lnTo>
                      <a:pt x="120" y="150"/>
                    </a:lnTo>
                    <a:lnTo>
                      <a:pt x="84" y="186"/>
                    </a:lnTo>
                    <a:lnTo>
                      <a:pt x="84" y="192"/>
                    </a:lnTo>
                    <a:lnTo>
                      <a:pt x="90" y="198"/>
                    </a:lnTo>
                    <a:lnTo>
                      <a:pt x="66" y="198"/>
                    </a:lnTo>
                    <a:lnTo>
                      <a:pt x="72" y="210"/>
                    </a:lnTo>
                    <a:lnTo>
                      <a:pt x="12" y="210"/>
                    </a:lnTo>
                    <a:lnTo>
                      <a:pt x="12" y="228"/>
                    </a:lnTo>
                    <a:lnTo>
                      <a:pt x="0" y="240"/>
                    </a:lnTo>
                    <a:lnTo>
                      <a:pt x="6" y="246"/>
                    </a:lnTo>
                    <a:lnTo>
                      <a:pt x="6" y="258"/>
                    </a:lnTo>
                    <a:lnTo>
                      <a:pt x="0" y="264"/>
                    </a:lnTo>
                    <a:lnTo>
                      <a:pt x="24" y="264"/>
                    </a:lnTo>
                    <a:lnTo>
                      <a:pt x="24" y="282"/>
                    </a:lnTo>
                    <a:lnTo>
                      <a:pt x="36" y="288"/>
                    </a:lnTo>
                    <a:lnTo>
                      <a:pt x="48" y="288"/>
                    </a:lnTo>
                    <a:lnTo>
                      <a:pt x="60" y="294"/>
                    </a:lnTo>
                    <a:lnTo>
                      <a:pt x="72" y="294"/>
                    </a:lnTo>
                    <a:lnTo>
                      <a:pt x="78" y="306"/>
                    </a:lnTo>
                    <a:lnTo>
                      <a:pt x="102" y="330"/>
                    </a:lnTo>
                    <a:lnTo>
                      <a:pt x="138" y="318"/>
                    </a:lnTo>
                    <a:lnTo>
                      <a:pt x="156" y="330"/>
                    </a:lnTo>
                    <a:lnTo>
                      <a:pt x="162" y="336"/>
                    </a:lnTo>
                    <a:lnTo>
                      <a:pt x="174" y="336"/>
                    </a:lnTo>
                    <a:lnTo>
                      <a:pt x="186" y="342"/>
                    </a:lnTo>
                    <a:lnTo>
                      <a:pt x="204" y="348"/>
                    </a:lnTo>
                    <a:lnTo>
                      <a:pt x="222" y="366"/>
                    </a:lnTo>
                    <a:lnTo>
                      <a:pt x="228" y="378"/>
                    </a:lnTo>
                    <a:lnTo>
                      <a:pt x="240" y="396"/>
                    </a:lnTo>
                    <a:lnTo>
                      <a:pt x="264" y="414"/>
                    </a:lnTo>
                    <a:lnTo>
                      <a:pt x="276" y="426"/>
                    </a:lnTo>
                    <a:lnTo>
                      <a:pt x="282" y="438"/>
                    </a:lnTo>
                    <a:lnTo>
                      <a:pt x="282" y="450"/>
                    </a:lnTo>
                    <a:lnTo>
                      <a:pt x="288" y="456"/>
                    </a:lnTo>
                    <a:lnTo>
                      <a:pt x="294" y="468"/>
                    </a:lnTo>
                    <a:lnTo>
                      <a:pt x="300" y="474"/>
                    </a:lnTo>
                    <a:lnTo>
                      <a:pt x="300" y="480"/>
                    </a:lnTo>
                    <a:lnTo>
                      <a:pt x="288" y="492"/>
                    </a:lnTo>
                    <a:lnTo>
                      <a:pt x="288" y="504"/>
                    </a:lnTo>
                    <a:lnTo>
                      <a:pt x="294" y="522"/>
                    </a:lnTo>
                    <a:lnTo>
                      <a:pt x="300" y="534"/>
                    </a:lnTo>
                    <a:lnTo>
                      <a:pt x="306" y="540"/>
                    </a:lnTo>
                    <a:lnTo>
                      <a:pt x="318" y="546"/>
                    </a:lnTo>
                    <a:lnTo>
                      <a:pt x="330" y="546"/>
                    </a:lnTo>
                    <a:lnTo>
                      <a:pt x="342" y="552"/>
                    </a:lnTo>
                    <a:lnTo>
                      <a:pt x="348" y="552"/>
                    </a:lnTo>
                    <a:lnTo>
                      <a:pt x="366" y="558"/>
                    </a:lnTo>
                    <a:lnTo>
                      <a:pt x="390" y="564"/>
                    </a:lnTo>
                    <a:lnTo>
                      <a:pt x="486" y="564"/>
                    </a:lnTo>
                    <a:lnTo>
                      <a:pt x="492" y="570"/>
                    </a:lnTo>
                    <a:lnTo>
                      <a:pt x="498" y="570"/>
                    </a:lnTo>
                    <a:lnTo>
                      <a:pt x="510" y="576"/>
                    </a:lnTo>
                    <a:lnTo>
                      <a:pt x="516" y="576"/>
                    </a:lnTo>
                    <a:lnTo>
                      <a:pt x="528" y="582"/>
                    </a:lnTo>
                    <a:lnTo>
                      <a:pt x="534" y="594"/>
                    </a:lnTo>
                    <a:lnTo>
                      <a:pt x="540" y="594"/>
                    </a:lnTo>
                    <a:lnTo>
                      <a:pt x="546" y="600"/>
                    </a:lnTo>
                    <a:lnTo>
                      <a:pt x="552" y="600"/>
                    </a:lnTo>
                    <a:lnTo>
                      <a:pt x="576" y="612"/>
                    </a:lnTo>
                    <a:lnTo>
                      <a:pt x="588" y="612"/>
                    </a:lnTo>
                    <a:lnTo>
                      <a:pt x="594" y="618"/>
                    </a:lnTo>
                    <a:lnTo>
                      <a:pt x="630" y="618"/>
                    </a:lnTo>
                    <a:lnTo>
                      <a:pt x="642" y="642"/>
                    </a:lnTo>
                    <a:lnTo>
                      <a:pt x="684" y="684"/>
                    </a:lnTo>
                    <a:lnTo>
                      <a:pt x="690" y="696"/>
                    </a:lnTo>
                    <a:lnTo>
                      <a:pt x="720" y="726"/>
                    </a:lnTo>
                    <a:lnTo>
                      <a:pt x="732" y="732"/>
                    </a:lnTo>
                    <a:lnTo>
                      <a:pt x="738" y="744"/>
                    </a:lnTo>
                    <a:lnTo>
                      <a:pt x="750" y="750"/>
                    </a:lnTo>
                    <a:lnTo>
                      <a:pt x="810" y="744"/>
                    </a:lnTo>
                    <a:lnTo>
                      <a:pt x="864" y="750"/>
                    </a:lnTo>
                    <a:lnTo>
                      <a:pt x="912" y="750"/>
                    </a:lnTo>
                    <a:lnTo>
                      <a:pt x="948" y="756"/>
                    </a:lnTo>
                    <a:lnTo>
                      <a:pt x="954" y="750"/>
                    </a:lnTo>
                    <a:lnTo>
                      <a:pt x="966" y="744"/>
                    </a:lnTo>
                    <a:lnTo>
                      <a:pt x="972" y="738"/>
                    </a:lnTo>
                    <a:lnTo>
                      <a:pt x="984" y="738"/>
                    </a:lnTo>
                    <a:lnTo>
                      <a:pt x="996" y="744"/>
                    </a:lnTo>
                    <a:lnTo>
                      <a:pt x="1002" y="744"/>
                    </a:lnTo>
                    <a:lnTo>
                      <a:pt x="1008" y="750"/>
                    </a:lnTo>
                    <a:lnTo>
                      <a:pt x="1062" y="750"/>
                    </a:lnTo>
                    <a:lnTo>
                      <a:pt x="1080" y="756"/>
                    </a:lnTo>
                    <a:lnTo>
                      <a:pt x="1092" y="756"/>
                    </a:lnTo>
                    <a:lnTo>
                      <a:pt x="1110" y="774"/>
                    </a:lnTo>
                    <a:lnTo>
                      <a:pt x="1116" y="786"/>
                    </a:lnTo>
                    <a:lnTo>
                      <a:pt x="1128" y="792"/>
                    </a:lnTo>
                    <a:lnTo>
                      <a:pt x="1152" y="798"/>
                    </a:lnTo>
                    <a:lnTo>
                      <a:pt x="1200" y="798"/>
                    </a:lnTo>
                    <a:lnTo>
                      <a:pt x="1218" y="804"/>
                    </a:lnTo>
                    <a:lnTo>
                      <a:pt x="1242" y="816"/>
                    </a:lnTo>
                    <a:lnTo>
                      <a:pt x="1248" y="822"/>
                    </a:lnTo>
                    <a:lnTo>
                      <a:pt x="1260" y="822"/>
                    </a:lnTo>
                    <a:lnTo>
                      <a:pt x="1266" y="816"/>
                    </a:lnTo>
                    <a:lnTo>
                      <a:pt x="1278" y="816"/>
                    </a:lnTo>
                    <a:lnTo>
                      <a:pt x="1290" y="810"/>
                    </a:lnTo>
                    <a:lnTo>
                      <a:pt x="1302" y="810"/>
                    </a:lnTo>
                    <a:lnTo>
                      <a:pt x="1302" y="816"/>
                    </a:lnTo>
                    <a:lnTo>
                      <a:pt x="1308" y="828"/>
                    </a:lnTo>
                    <a:lnTo>
                      <a:pt x="1314" y="828"/>
                    </a:lnTo>
                    <a:lnTo>
                      <a:pt x="1320" y="834"/>
                    </a:lnTo>
                    <a:lnTo>
                      <a:pt x="1338" y="834"/>
                    </a:lnTo>
                    <a:lnTo>
                      <a:pt x="1344" y="828"/>
                    </a:lnTo>
                    <a:lnTo>
                      <a:pt x="1362" y="816"/>
                    </a:lnTo>
                    <a:lnTo>
                      <a:pt x="1422" y="780"/>
                    </a:lnTo>
                    <a:lnTo>
                      <a:pt x="1440" y="768"/>
                    </a:lnTo>
                    <a:lnTo>
                      <a:pt x="1596" y="768"/>
                    </a:lnTo>
                    <a:lnTo>
                      <a:pt x="1614" y="744"/>
                    </a:lnTo>
                    <a:lnTo>
                      <a:pt x="1638" y="744"/>
                    </a:lnTo>
                    <a:lnTo>
                      <a:pt x="1650" y="738"/>
                    </a:lnTo>
                    <a:lnTo>
                      <a:pt x="1662" y="714"/>
                    </a:lnTo>
                    <a:lnTo>
                      <a:pt x="1662" y="708"/>
                    </a:lnTo>
                    <a:lnTo>
                      <a:pt x="1668" y="696"/>
                    </a:lnTo>
                    <a:lnTo>
                      <a:pt x="1668" y="690"/>
                    </a:lnTo>
                    <a:lnTo>
                      <a:pt x="1692" y="690"/>
                    </a:lnTo>
                    <a:lnTo>
                      <a:pt x="1704" y="678"/>
                    </a:lnTo>
                    <a:lnTo>
                      <a:pt x="1710" y="666"/>
                    </a:lnTo>
                    <a:lnTo>
                      <a:pt x="1716" y="660"/>
                    </a:lnTo>
                    <a:lnTo>
                      <a:pt x="1716" y="654"/>
                    </a:lnTo>
                    <a:lnTo>
                      <a:pt x="1704" y="648"/>
                    </a:lnTo>
                    <a:lnTo>
                      <a:pt x="1686" y="630"/>
                    </a:lnTo>
                    <a:lnTo>
                      <a:pt x="1674" y="624"/>
                    </a:lnTo>
                    <a:lnTo>
                      <a:pt x="1656" y="606"/>
                    </a:lnTo>
                    <a:lnTo>
                      <a:pt x="1650" y="594"/>
                    </a:lnTo>
                    <a:lnTo>
                      <a:pt x="1650" y="582"/>
                    </a:lnTo>
                    <a:lnTo>
                      <a:pt x="1656" y="570"/>
                    </a:lnTo>
                    <a:lnTo>
                      <a:pt x="1656" y="558"/>
                    </a:lnTo>
                    <a:lnTo>
                      <a:pt x="1668" y="552"/>
                    </a:lnTo>
                    <a:lnTo>
                      <a:pt x="1692" y="552"/>
                    </a:lnTo>
                    <a:lnTo>
                      <a:pt x="1698" y="558"/>
                    </a:lnTo>
                    <a:lnTo>
                      <a:pt x="1704" y="558"/>
                    </a:lnTo>
                    <a:lnTo>
                      <a:pt x="1710" y="564"/>
                    </a:lnTo>
                    <a:lnTo>
                      <a:pt x="1722" y="570"/>
                    </a:lnTo>
                    <a:lnTo>
                      <a:pt x="1728" y="576"/>
                    </a:lnTo>
                    <a:lnTo>
                      <a:pt x="1740" y="582"/>
                    </a:lnTo>
                    <a:lnTo>
                      <a:pt x="1764" y="582"/>
                    </a:lnTo>
                    <a:lnTo>
                      <a:pt x="1776" y="576"/>
                    </a:lnTo>
                    <a:lnTo>
                      <a:pt x="1794" y="576"/>
                    </a:lnTo>
                    <a:lnTo>
                      <a:pt x="1806" y="570"/>
                    </a:lnTo>
                    <a:lnTo>
                      <a:pt x="1812" y="558"/>
                    </a:lnTo>
                    <a:lnTo>
                      <a:pt x="1818" y="552"/>
                    </a:lnTo>
                    <a:lnTo>
                      <a:pt x="1818" y="528"/>
                    </a:lnTo>
                    <a:lnTo>
                      <a:pt x="1890" y="528"/>
                    </a:lnTo>
                    <a:lnTo>
                      <a:pt x="1914" y="504"/>
                    </a:lnTo>
                    <a:lnTo>
                      <a:pt x="1902" y="492"/>
                    </a:lnTo>
                    <a:lnTo>
                      <a:pt x="1896" y="480"/>
                    </a:lnTo>
                    <a:lnTo>
                      <a:pt x="1902" y="474"/>
                    </a:lnTo>
                    <a:lnTo>
                      <a:pt x="1938" y="456"/>
                    </a:lnTo>
                    <a:lnTo>
                      <a:pt x="1950" y="456"/>
                    </a:lnTo>
                    <a:lnTo>
                      <a:pt x="1950" y="438"/>
                    </a:lnTo>
                    <a:lnTo>
                      <a:pt x="1980" y="444"/>
                    </a:lnTo>
                    <a:lnTo>
                      <a:pt x="1998" y="426"/>
                    </a:lnTo>
                    <a:lnTo>
                      <a:pt x="2004" y="426"/>
                    </a:lnTo>
                    <a:lnTo>
                      <a:pt x="2010" y="420"/>
                    </a:lnTo>
                    <a:lnTo>
                      <a:pt x="2040" y="420"/>
                    </a:lnTo>
                    <a:lnTo>
                      <a:pt x="2052" y="426"/>
                    </a:lnTo>
                    <a:lnTo>
                      <a:pt x="2058" y="432"/>
                    </a:lnTo>
                    <a:lnTo>
                      <a:pt x="2094" y="432"/>
                    </a:lnTo>
                    <a:lnTo>
                      <a:pt x="2100" y="426"/>
                    </a:lnTo>
                    <a:lnTo>
                      <a:pt x="2100" y="420"/>
                    </a:lnTo>
                    <a:lnTo>
                      <a:pt x="2088" y="40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555555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329" name="Mauritan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47FF5A07-BF5E-4E56-AE59-4B2542CD92C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28787" y="3536275"/>
                <a:ext cx="380884" cy="451709"/>
              </a:xfrm>
              <a:custGeom>
                <a:avLst/>
                <a:gdLst>
                  <a:gd name="T0" fmla="*/ 2147483647 w 858"/>
                  <a:gd name="T1" fmla="*/ 2147483647 h 1002"/>
                  <a:gd name="T2" fmla="*/ 2147483647 w 858"/>
                  <a:gd name="T3" fmla="*/ 2147483647 h 1002"/>
                  <a:gd name="T4" fmla="*/ 2147483647 w 858"/>
                  <a:gd name="T5" fmla="*/ 2147483647 h 1002"/>
                  <a:gd name="T6" fmla="*/ 2147483647 w 858"/>
                  <a:gd name="T7" fmla="*/ 2147483647 h 1002"/>
                  <a:gd name="T8" fmla="*/ 2147483647 w 858"/>
                  <a:gd name="T9" fmla="*/ 2147483647 h 1002"/>
                  <a:gd name="T10" fmla="*/ 2147483647 w 858"/>
                  <a:gd name="T11" fmla="*/ 2147483647 h 1002"/>
                  <a:gd name="T12" fmla="*/ 2147483647 w 858"/>
                  <a:gd name="T13" fmla="*/ 2147483647 h 1002"/>
                  <a:gd name="T14" fmla="*/ 2147483647 w 858"/>
                  <a:gd name="T15" fmla="*/ 2147483647 h 1002"/>
                  <a:gd name="T16" fmla="*/ 2147483647 w 858"/>
                  <a:gd name="T17" fmla="*/ 2147483647 h 1002"/>
                  <a:gd name="T18" fmla="*/ 2147483647 w 858"/>
                  <a:gd name="T19" fmla="*/ 2147483647 h 1002"/>
                  <a:gd name="T20" fmla="*/ 2147483647 w 858"/>
                  <a:gd name="T21" fmla="*/ 2147483647 h 1002"/>
                  <a:gd name="T22" fmla="*/ 2147483647 w 858"/>
                  <a:gd name="T23" fmla="*/ 2147483647 h 1002"/>
                  <a:gd name="T24" fmla="*/ 2147483647 w 858"/>
                  <a:gd name="T25" fmla="*/ 2147483647 h 1002"/>
                  <a:gd name="T26" fmla="*/ 2147483647 w 858"/>
                  <a:gd name="T27" fmla="*/ 2147483647 h 1002"/>
                  <a:gd name="T28" fmla="*/ 2147483647 w 858"/>
                  <a:gd name="T29" fmla="*/ 2147483647 h 1002"/>
                  <a:gd name="T30" fmla="*/ 2147483647 w 858"/>
                  <a:gd name="T31" fmla="*/ 2147483647 h 1002"/>
                  <a:gd name="T32" fmla="*/ 2147483647 w 858"/>
                  <a:gd name="T33" fmla="*/ 2147483647 h 1002"/>
                  <a:gd name="T34" fmla="*/ 2147483647 w 858"/>
                  <a:gd name="T35" fmla="*/ 2147483647 h 1002"/>
                  <a:gd name="T36" fmla="*/ 2147483647 w 858"/>
                  <a:gd name="T37" fmla="*/ 2147483647 h 1002"/>
                  <a:gd name="T38" fmla="*/ 2147483647 w 858"/>
                  <a:gd name="T39" fmla="*/ 2147483647 h 1002"/>
                  <a:gd name="T40" fmla="*/ 2147483647 w 858"/>
                  <a:gd name="T41" fmla="*/ 2147483647 h 1002"/>
                  <a:gd name="T42" fmla="*/ 2147483647 w 858"/>
                  <a:gd name="T43" fmla="*/ 2147483647 h 1002"/>
                  <a:gd name="T44" fmla="*/ 2147483647 w 858"/>
                  <a:gd name="T45" fmla="*/ 2147483647 h 1002"/>
                  <a:gd name="T46" fmla="*/ 2147483647 w 858"/>
                  <a:gd name="T47" fmla="*/ 2147483647 h 1002"/>
                  <a:gd name="T48" fmla="*/ 2147483647 w 858"/>
                  <a:gd name="T49" fmla="*/ 2147483647 h 1002"/>
                  <a:gd name="T50" fmla="*/ 2147483647 w 858"/>
                  <a:gd name="T51" fmla="*/ 2147483647 h 1002"/>
                  <a:gd name="T52" fmla="*/ 2147483647 w 858"/>
                  <a:gd name="T53" fmla="*/ 2147483647 h 1002"/>
                  <a:gd name="T54" fmla="*/ 2147483647 w 858"/>
                  <a:gd name="T55" fmla="*/ 2147483647 h 1002"/>
                  <a:gd name="T56" fmla="*/ 2147483647 w 858"/>
                  <a:gd name="T57" fmla="*/ 2147483647 h 1002"/>
                  <a:gd name="T58" fmla="*/ 2147483647 w 858"/>
                  <a:gd name="T59" fmla="*/ 2147483647 h 1002"/>
                  <a:gd name="T60" fmla="*/ 2147483647 w 858"/>
                  <a:gd name="T61" fmla="*/ 2147483647 h 1002"/>
                  <a:gd name="T62" fmla="*/ 2147483647 w 858"/>
                  <a:gd name="T63" fmla="*/ 2147483647 h 1002"/>
                  <a:gd name="T64" fmla="*/ 2147483647 w 858"/>
                  <a:gd name="T65" fmla="*/ 2147483647 h 1002"/>
                  <a:gd name="T66" fmla="*/ 2147483647 w 858"/>
                  <a:gd name="T67" fmla="*/ 2147483647 h 1002"/>
                  <a:gd name="T68" fmla="*/ 2147483647 w 858"/>
                  <a:gd name="T69" fmla="*/ 2147483647 h 1002"/>
                  <a:gd name="T70" fmla="*/ 2147483647 w 858"/>
                  <a:gd name="T71" fmla="*/ 2147483647 h 1002"/>
                  <a:gd name="T72" fmla="*/ 2147483647 w 858"/>
                  <a:gd name="T73" fmla="*/ 2147483647 h 1002"/>
                  <a:gd name="T74" fmla="*/ 2147483647 w 858"/>
                  <a:gd name="T75" fmla="*/ 2147483647 h 1002"/>
                  <a:gd name="T76" fmla="*/ 2147483647 w 858"/>
                  <a:gd name="T77" fmla="*/ 2147483647 h 1002"/>
                  <a:gd name="T78" fmla="*/ 2147483647 w 858"/>
                  <a:gd name="T79" fmla="*/ 2147483647 h 1002"/>
                  <a:gd name="T80" fmla="*/ 2147483647 w 858"/>
                  <a:gd name="T81" fmla="*/ 2147483647 h 1002"/>
                  <a:gd name="T82" fmla="*/ 2147483647 w 858"/>
                  <a:gd name="T83" fmla="*/ 2147483647 h 1002"/>
                  <a:gd name="T84" fmla="*/ 2147483647 w 858"/>
                  <a:gd name="T85" fmla="*/ 2147483647 h 1002"/>
                  <a:gd name="T86" fmla="*/ 2147483647 w 858"/>
                  <a:gd name="T87" fmla="*/ 2147483647 h 1002"/>
                  <a:gd name="T88" fmla="*/ 2147483647 w 858"/>
                  <a:gd name="T89" fmla="*/ 2147483647 h 1002"/>
                  <a:gd name="T90" fmla="*/ 2147483647 w 858"/>
                  <a:gd name="T91" fmla="*/ 2147483647 h 1002"/>
                  <a:gd name="T92" fmla="*/ 2147483647 w 858"/>
                  <a:gd name="T93" fmla="*/ 2147483647 h 1002"/>
                  <a:gd name="T94" fmla="*/ 2147483647 w 858"/>
                  <a:gd name="T95" fmla="*/ 2147483647 h 1002"/>
                  <a:gd name="T96" fmla="*/ 2147483647 w 858"/>
                  <a:gd name="T97" fmla="*/ 2147483647 h 1002"/>
                  <a:gd name="T98" fmla="*/ 0 w 858"/>
                  <a:gd name="T99" fmla="*/ 2147483647 h 100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58"/>
                  <a:gd name="T151" fmla="*/ 0 h 1002"/>
                  <a:gd name="T152" fmla="*/ 858 w 858"/>
                  <a:gd name="T153" fmla="*/ 1002 h 100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58" h="1002">
                    <a:moveTo>
                      <a:pt x="0" y="498"/>
                    </a:moveTo>
                    <a:lnTo>
                      <a:pt x="18" y="498"/>
                    </a:lnTo>
                    <a:lnTo>
                      <a:pt x="18" y="528"/>
                    </a:lnTo>
                    <a:lnTo>
                      <a:pt x="24" y="534"/>
                    </a:lnTo>
                    <a:lnTo>
                      <a:pt x="30" y="534"/>
                    </a:lnTo>
                    <a:lnTo>
                      <a:pt x="30" y="528"/>
                    </a:lnTo>
                    <a:lnTo>
                      <a:pt x="36" y="522"/>
                    </a:lnTo>
                    <a:lnTo>
                      <a:pt x="48" y="558"/>
                    </a:lnTo>
                    <a:lnTo>
                      <a:pt x="42" y="600"/>
                    </a:lnTo>
                    <a:lnTo>
                      <a:pt x="30" y="600"/>
                    </a:lnTo>
                    <a:lnTo>
                      <a:pt x="36" y="624"/>
                    </a:lnTo>
                    <a:lnTo>
                      <a:pt x="24" y="630"/>
                    </a:lnTo>
                    <a:lnTo>
                      <a:pt x="30" y="642"/>
                    </a:lnTo>
                    <a:lnTo>
                      <a:pt x="36" y="648"/>
                    </a:lnTo>
                    <a:lnTo>
                      <a:pt x="48" y="666"/>
                    </a:lnTo>
                    <a:lnTo>
                      <a:pt x="60" y="690"/>
                    </a:lnTo>
                    <a:lnTo>
                      <a:pt x="60" y="720"/>
                    </a:lnTo>
                    <a:lnTo>
                      <a:pt x="54" y="738"/>
                    </a:lnTo>
                    <a:lnTo>
                      <a:pt x="54" y="750"/>
                    </a:lnTo>
                    <a:lnTo>
                      <a:pt x="48" y="756"/>
                    </a:lnTo>
                    <a:lnTo>
                      <a:pt x="48" y="804"/>
                    </a:lnTo>
                    <a:lnTo>
                      <a:pt x="42" y="816"/>
                    </a:lnTo>
                    <a:lnTo>
                      <a:pt x="30" y="822"/>
                    </a:lnTo>
                    <a:lnTo>
                      <a:pt x="24" y="840"/>
                    </a:lnTo>
                    <a:lnTo>
                      <a:pt x="18" y="852"/>
                    </a:lnTo>
                    <a:lnTo>
                      <a:pt x="18" y="864"/>
                    </a:lnTo>
                    <a:lnTo>
                      <a:pt x="12" y="876"/>
                    </a:lnTo>
                    <a:lnTo>
                      <a:pt x="12" y="906"/>
                    </a:lnTo>
                    <a:lnTo>
                      <a:pt x="18" y="900"/>
                    </a:lnTo>
                    <a:lnTo>
                      <a:pt x="36" y="864"/>
                    </a:lnTo>
                    <a:lnTo>
                      <a:pt x="42" y="858"/>
                    </a:lnTo>
                    <a:lnTo>
                      <a:pt x="54" y="852"/>
                    </a:lnTo>
                    <a:lnTo>
                      <a:pt x="60" y="852"/>
                    </a:lnTo>
                    <a:lnTo>
                      <a:pt x="66" y="858"/>
                    </a:lnTo>
                    <a:lnTo>
                      <a:pt x="72" y="858"/>
                    </a:lnTo>
                    <a:lnTo>
                      <a:pt x="84" y="852"/>
                    </a:lnTo>
                    <a:lnTo>
                      <a:pt x="114" y="858"/>
                    </a:lnTo>
                    <a:lnTo>
                      <a:pt x="114" y="840"/>
                    </a:lnTo>
                    <a:lnTo>
                      <a:pt x="138" y="852"/>
                    </a:lnTo>
                    <a:lnTo>
                      <a:pt x="162" y="852"/>
                    </a:lnTo>
                    <a:lnTo>
                      <a:pt x="174" y="858"/>
                    </a:lnTo>
                    <a:lnTo>
                      <a:pt x="180" y="858"/>
                    </a:lnTo>
                    <a:lnTo>
                      <a:pt x="186" y="870"/>
                    </a:lnTo>
                    <a:lnTo>
                      <a:pt x="198" y="882"/>
                    </a:lnTo>
                    <a:lnTo>
                      <a:pt x="204" y="894"/>
                    </a:lnTo>
                    <a:lnTo>
                      <a:pt x="216" y="888"/>
                    </a:lnTo>
                    <a:lnTo>
                      <a:pt x="234" y="888"/>
                    </a:lnTo>
                    <a:lnTo>
                      <a:pt x="240" y="894"/>
                    </a:lnTo>
                    <a:lnTo>
                      <a:pt x="240" y="900"/>
                    </a:lnTo>
                    <a:lnTo>
                      <a:pt x="246" y="912"/>
                    </a:lnTo>
                    <a:lnTo>
                      <a:pt x="246" y="942"/>
                    </a:lnTo>
                    <a:lnTo>
                      <a:pt x="264" y="942"/>
                    </a:lnTo>
                    <a:lnTo>
                      <a:pt x="270" y="948"/>
                    </a:lnTo>
                    <a:lnTo>
                      <a:pt x="270" y="972"/>
                    </a:lnTo>
                    <a:lnTo>
                      <a:pt x="300" y="978"/>
                    </a:lnTo>
                    <a:lnTo>
                      <a:pt x="312" y="1002"/>
                    </a:lnTo>
                    <a:lnTo>
                      <a:pt x="330" y="1002"/>
                    </a:lnTo>
                    <a:lnTo>
                      <a:pt x="342" y="996"/>
                    </a:lnTo>
                    <a:lnTo>
                      <a:pt x="348" y="996"/>
                    </a:lnTo>
                    <a:lnTo>
                      <a:pt x="348" y="948"/>
                    </a:lnTo>
                    <a:lnTo>
                      <a:pt x="360" y="936"/>
                    </a:lnTo>
                    <a:lnTo>
                      <a:pt x="378" y="936"/>
                    </a:lnTo>
                    <a:lnTo>
                      <a:pt x="402" y="960"/>
                    </a:lnTo>
                    <a:lnTo>
                      <a:pt x="408" y="972"/>
                    </a:lnTo>
                    <a:lnTo>
                      <a:pt x="420" y="948"/>
                    </a:lnTo>
                    <a:lnTo>
                      <a:pt x="456" y="948"/>
                    </a:lnTo>
                    <a:lnTo>
                      <a:pt x="462" y="954"/>
                    </a:lnTo>
                    <a:lnTo>
                      <a:pt x="492" y="954"/>
                    </a:lnTo>
                    <a:lnTo>
                      <a:pt x="504" y="948"/>
                    </a:lnTo>
                    <a:lnTo>
                      <a:pt x="510" y="948"/>
                    </a:lnTo>
                    <a:lnTo>
                      <a:pt x="510" y="936"/>
                    </a:lnTo>
                    <a:lnTo>
                      <a:pt x="516" y="930"/>
                    </a:lnTo>
                    <a:lnTo>
                      <a:pt x="522" y="930"/>
                    </a:lnTo>
                    <a:lnTo>
                      <a:pt x="522" y="942"/>
                    </a:lnTo>
                    <a:lnTo>
                      <a:pt x="786" y="942"/>
                    </a:lnTo>
                    <a:lnTo>
                      <a:pt x="798" y="900"/>
                    </a:lnTo>
                    <a:lnTo>
                      <a:pt x="804" y="894"/>
                    </a:lnTo>
                    <a:lnTo>
                      <a:pt x="804" y="882"/>
                    </a:lnTo>
                    <a:lnTo>
                      <a:pt x="786" y="864"/>
                    </a:lnTo>
                    <a:lnTo>
                      <a:pt x="780" y="864"/>
                    </a:lnTo>
                    <a:lnTo>
                      <a:pt x="738" y="174"/>
                    </a:lnTo>
                    <a:lnTo>
                      <a:pt x="858" y="180"/>
                    </a:lnTo>
                    <a:lnTo>
                      <a:pt x="600" y="0"/>
                    </a:lnTo>
                    <a:lnTo>
                      <a:pt x="594" y="48"/>
                    </a:lnTo>
                    <a:lnTo>
                      <a:pt x="588" y="54"/>
                    </a:lnTo>
                    <a:lnTo>
                      <a:pt x="588" y="90"/>
                    </a:lnTo>
                    <a:lnTo>
                      <a:pt x="366" y="96"/>
                    </a:lnTo>
                    <a:lnTo>
                      <a:pt x="366" y="108"/>
                    </a:lnTo>
                    <a:lnTo>
                      <a:pt x="354" y="114"/>
                    </a:lnTo>
                    <a:lnTo>
                      <a:pt x="354" y="306"/>
                    </a:lnTo>
                    <a:lnTo>
                      <a:pt x="348" y="312"/>
                    </a:lnTo>
                    <a:lnTo>
                      <a:pt x="336" y="318"/>
                    </a:lnTo>
                    <a:lnTo>
                      <a:pt x="306" y="318"/>
                    </a:lnTo>
                    <a:lnTo>
                      <a:pt x="282" y="330"/>
                    </a:lnTo>
                    <a:lnTo>
                      <a:pt x="276" y="342"/>
                    </a:lnTo>
                    <a:lnTo>
                      <a:pt x="276" y="360"/>
                    </a:lnTo>
                    <a:lnTo>
                      <a:pt x="282" y="372"/>
                    </a:lnTo>
                    <a:lnTo>
                      <a:pt x="276" y="474"/>
                    </a:lnTo>
                    <a:lnTo>
                      <a:pt x="0" y="474"/>
                    </a:lnTo>
                    <a:lnTo>
                      <a:pt x="0" y="49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555555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330" name="Mali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7F59E1B5-D023-4F63-BD37-7B1073FA45C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68558" y="3614217"/>
                <a:ext cx="513669" cy="540280"/>
              </a:xfrm>
              <a:custGeom>
                <a:avLst/>
                <a:gdLst>
                  <a:gd name="T0" fmla="*/ 2147483647 w 1164"/>
                  <a:gd name="T1" fmla="*/ 2147483647 h 1200"/>
                  <a:gd name="T2" fmla="*/ 2147483647 w 1164"/>
                  <a:gd name="T3" fmla="*/ 2147483647 h 1200"/>
                  <a:gd name="T4" fmla="*/ 2147483647 w 1164"/>
                  <a:gd name="T5" fmla="*/ 2147483647 h 1200"/>
                  <a:gd name="T6" fmla="*/ 2147483647 w 1164"/>
                  <a:gd name="T7" fmla="*/ 2147483647 h 1200"/>
                  <a:gd name="T8" fmla="*/ 2147483647 w 1164"/>
                  <a:gd name="T9" fmla="*/ 2147483647 h 1200"/>
                  <a:gd name="T10" fmla="*/ 2147483647 w 1164"/>
                  <a:gd name="T11" fmla="*/ 2147483647 h 1200"/>
                  <a:gd name="T12" fmla="*/ 2147483647 w 1164"/>
                  <a:gd name="T13" fmla="*/ 2147483647 h 1200"/>
                  <a:gd name="T14" fmla="*/ 2147483647 w 1164"/>
                  <a:gd name="T15" fmla="*/ 2147483647 h 1200"/>
                  <a:gd name="T16" fmla="*/ 2147483647 w 1164"/>
                  <a:gd name="T17" fmla="*/ 2147483647 h 1200"/>
                  <a:gd name="T18" fmla="*/ 2147483647 w 1164"/>
                  <a:gd name="T19" fmla="*/ 2147483647 h 1200"/>
                  <a:gd name="T20" fmla="*/ 2147483647 w 1164"/>
                  <a:gd name="T21" fmla="*/ 2147483647 h 1200"/>
                  <a:gd name="T22" fmla="*/ 2147483647 w 1164"/>
                  <a:gd name="T23" fmla="*/ 2147483647 h 1200"/>
                  <a:gd name="T24" fmla="*/ 2147483647 w 1164"/>
                  <a:gd name="T25" fmla="*/ 2147483647 h 1200"/>
                  <a:gd name="T26" fmla="*/ 2147483647 w 1164"/>
                  <a:gd name="T27" fmla="*/ 2147483647 h 1200"/>
                  <a:gd name="T28" fmla="*/ 2147483647 w 1164"/>
                  <a:gd name="T29" fmla="*/ 2147483647 h 1200"/>
                  <a:gd name="T30" fmla="*/ 2147483647 w 1164"/>
                  <a:gd name="T31" fmla="*/ 2147483647 h 1200"/>
                  <a:gd name="T32" fmla="*/ 2147483647 w 1164"/>
                  <a:gd name="T33" fmla="*/ 2147483647 h 1200"/>
                  <a:gd name="T34" fmla="*/ 2147483647 w 1164"/>
                  <a:gd name="T35" fmla="*/ 2147483647 h 1200"/>
                  <a:gd name="T36" fmla="*/ 2147483647 w 1164"/>
                  <a:gd name="T37" fmla="*/ 2147483647 h 1200"/>
                  <a:gd name="T38" fmla="*/ 2147483647 w 1164"/>
                  <a:gd name="T39" fmla="*/ 2147483647 h 1200"/>
                  <a:gd name="T40" fmla="*/ 2147483647 w 1164"/>
                  <a:gd name="T41" fmla="*/ 2147483647 h 1200"/>
                  <a:gd name="T42" fmla="*/ 2147483647 w 1164"/>
                  <a:gd name="T43" fmla="*/ 2147483647 h 1200"/>
                  <a:gd name="T44" fmla="*/ 2147483647 w 1164"/>
                  <a:gd name="T45" fmla="*/ 2147483647 h 1200"/>
                  <a:gd name="T46" fmla="*/ 2147483647 w 1164"/>
                  <a:gd name="T47" fmla="*/ 2147483647 h 1200"/>
                  <a:gd name="T48" fmla="*/ 2147483647 w 1164"/>
                  <a:gd name="T49" fmla="*/ 2147483647 h 1200"/>
                  <a:gd name="T50" fmla="*/ 2147483647 w 1164"/>
                  <a:gd name="T51" fmla="*/ 2147483647 h 1200"/>
                  <a:gd name="T52" fmla="*/ 2147483647 w 1164"/>
                  <a:gd name="T53" fmla="*/ 2147483647 h 1200"/>
                  <a:gd name="T54" fmla="*/ 0 w 1164"/>
                  <a:gd name="T55" fmla="*/ 2147483647 h 1200"/>
                  <a:gd name="T56" fmla="*/ 2147483647 w 1164"/>
                  <a:gd name="T57" fmla="*/ 2147483647 h 1200"/>
                  <a:gd name="T58" fmla="*/ 2147483647 w 1164"/>
                  <a:gd name="T59" fmla="*/ 2147483647 h 1200"/>
                  <a:gd name="T60" fmla="*/ 2147483647 w 1164"/>
                  <a:gd name="T61" fmla="*/ 2147483647 h 1200"/>
                  <a:gd name="T62" fmla="*/ 2147483647 w 1164"/>
                  <a:gd name="T63" fmla="*/ 2147483647 h 1200"/>
                  <a:gd name="T64" fmla="*/ 2147483647 w 1164"/>
                  <a:gd name="T65" fmla="*/ 2147483647 h 1200"/>
                  <a:gd name="T66" fmla="*/ 2147483647 w 1164"/>
                  <a:gd name="T67" fmla="*/ 2147483647 h 1200"/>
                  <a:gd name="T68" fmla="*/ 2147483647 w 1164"/>
                  <a:gd name="T69" fmla="*/ 2147483647 h 1200"/>
                  <a:gd name="T70" fmla="*/ 2147483647 w 1164"/>
                  <a:gd name="T71" fmla="*/ 2147483647 h 1200"/>
                  <a:gd name="T72" fmla="*/ 2147483647 w 1164"/>
                  <a:gd name="T73" fmla="*/ 2147483647 h 1200"/>
                  <a:gd name="T74" fmla="*/ 2147483647 w 1164"/>
                  <a:gd name="T75" fmla="*/ 2147483647 h 1200"/>
                  <a:gd name="T76" fmla="*/ 2147483647 w 1164"/>
                  <a:gd name="T77" fmla="*/ 2147483647 h 1200"/>
                  <a:gd name="T78" fmla="*/ 2147483647 w 1164"/>
                  <a:gd name="T79" fmla="*/ 2147483647 h 1200"/>
                  <a:gd name="T80" fmla="*/ 2147483647 w 1164"/>
                  <a:gd name="T81" fmla="*/ 2147483647 h 1200"/>
                  <a:gd name="T82" fmla="*/ 2147483647 w 1164"/>
                  <a:gd name="T83" fmla="*/ 2147483647 h 1200"/>
                  <a:gd name="T84" fmla="*/ 2147483647 w 1164"/>
                  <a:gd name="T85" fmla="*/ 2147483647 h 1200"/>
                  <a:gd name="T86" fmla="*/ 2147483647 w 1164"/>
                  <a:gd name="T87" fmla="*/ 2147483647 h 1200"/>
                  <a:gd name="T88" fmla="*/ 2147483647 w 1164"/>
                  <a:gd name="T89" fmla="*/ 2147483647 h 1200"/>
                  <a:gd name="T90" fmla="*/ 2147483647 w 1164"/>
                  <a:gd name="T91" fmla="*/ 2147483647 h 1200"/>
                  <a:gd name="T92" fmla="*/ 2147483647 w 1164"/>
                  <a:gd name="T93" fmla="*/ 2147483647 h 1200"/>
                  <a:gd name="T94" fmla="*/ 2147483647 w 1164"/>
                  <a:gd name="T95" fmla="*/ 2147483647 h 1200"/>
                  <a:gd name="T96" fmla="*/ 2147483647 w 1164"/>
                  <a:gd name="T97" fmla="*/ 2147483647 h 1200"/>
                  <a:gd name="T98" fmla="*/ 2147483647 w 1164"/>
                  <a:gd name="T99" fmla="*/ 2147483647 h 1200"/>
                  <a:gd name="T100" fmla="*/ 2147483647 w 1164"/>
                  <a:gd name="T101" fmla="*/ 2147483647 h 1200"/>
                  <a:gd name="T102" fmla="*/ 2147483647 w 1164"/>
                  <a:gd name="T103" fmla="*/ 2147483647 h 1200"/>
                  <a:gd name="T104" fmla="*/ 2147483647 w 1164"/>
                  <a:gd name="T105" fmla="*/ 2147483647 h 1200"/>
                  <a:gd name="T106" fmla="*/ 2147483647 w 1164"/>
                  <a:gd name="T107" fmla="*/ 2147483647 h 120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164"/>
                  <a:gd name="T163" fmla="*/ 0 h 1200"/>
                  <a:gd name="T164" fmla="*/ 1164 w 1164"/>
                  <a:gd name="T165" fmla="*/ 1200 h 120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164" h="1200">
                    <a:moveTo>
                      <a:pt x="612" y="954"/>
                    </a:moveTo>
                    <a:lnTo>
                      <a:pt x="636" y="948"/>
                    </a:lnTo>
                    <a:lnTo>
                      <a:pt x="636" y="912"/>
                    </a:lnTo>
                    <a:lnTo>
                      <a:pt x="654" y="912"/>
                    </a:lnTo>
                    <a:lnTo>
                      <a:pt x="654" y="906"/>
                    </a:lnTo>
                    <a:lnTo>
                      <a:pt x="660" y="900"/>
                    </a:lnTo>
                    <a:lnTo>
                      <a:pt x="666" y="888"/>
                    </a:lnTo>
                    <a:lnTo>
                      <a:pt x="678" y="882"/>
                    </a:lnTo>
                    <a:lnTo>
                      <a:pt x="684" y="870"/>
                    </a:lnTo>
                    <a:lnTo>
                      <a:pt x="690" y="864"/>
                    </a:lnTo>
                    <a:lnTo>
                      <a:pt x="696" y="864"/>
                    </a:lnTo>
                    <a:lnTo>
                      <a:pt x="708" y="876"/>
                    </a:lnTo>
                    <a:lnTo>
                      <a:pt x="720" y="876"/>
                    </a:lnTo>
                    <a:lnTo>
                      <a:pt x="720" y="870"/>
                    </a:lnTo>
                    <a:lnTo>
                      <a:pt x="726" y="864"/>
                    </a:lnTo>
                    <a:lnTo>
                      <a:pt x="726" y="846"/>
                    </a:lnTo>
                    <a:lnTo>
                      <a:pt x="750" y="846"/>
                    </a:lnTo>
                    <a:lnTo>
                      <a:pt x="768" y="822"/>
                    </a:lnTo>
                    <a:lnTo>
                      <a:pt x="792" y="822"/>
                    </a:lnTo>
                    <a:lnTo>
                      <a:pt x="810" y="804"/>
                    </a:lnTo>
                    <a:lnTo>
                      <a:pt x="858" y="804"/>
                    </a:lnTo>
                    <a:lnTo>
                      <a:pt x="882" y="816"/>
                    </a:lnTo>
                    <a:lnTo>
                      <a:pt x="930" y="804"/>
                    </a:lnTo>
                    <a:lnTo>
                      <a:pt x="954" y="786"/>
                    </a:lnTo>
                    <a:lnTo>
                      <a:pt x="1020" y="792"/>
                    </a:lnTo>
                    <a:lnTo>
                      <a:pt x="1020" y="774"/>
                    </a:lnTo>
                    <a:lnTo>
                      <a:pt x="1068" y="780"/>
                    </a:lnTo>
                    <a:lnTo>
                      <a:pt x="1080" y="774"/>
                    </a:lnTo>
                    <a:lnTo>
                      <a:pt x="1104" y="774"/>
                    </a:lnTo>
                    <a:lnTo>
                      <a:pt x="1122" y="768"/>
                    </a:lnTo>
                    <a:lnTo>
                      <a:pt x="1134" y="762"/>
                    </a:lnTo>
                    <a:lnTo>
                      <a:pt x="1140" y="750"/>
                    </a:lnTo>
                    <a:lnTo>
                      <a:pt x="1140" y="732"/>
                    </a:lnTo>
                    <a:lnTo>
                      <a:pt x="1146" y="720"/>
                    </a:lnTo>
                    <a:lnTo>
                      <a:pt x="1146" y="708"/>
                    </a:lnTo>
                    <a:lnTo>
                      <a:pt x="1164" y="684"/>
                    </a:lnTo>
                    <a:lnTo>
                      <a:pt x="1164" y="480"/>
                    </a:lnTo>
                    <a:lnTo>
                      <a:pt x="1140" y="480"/>
                    </a:lnTo>
                    <a:lnTo>
                      <a:pt x="1134" y="486"/>
                    </a:lnTo>
                    <a:lnTo>
                      <a:pt x="1104" y="486"/>
                    </a:lnTo>
                    <a:lnTo>
                      <a:pt x="1092" y="480"/>
                    </a:lnTo>
                    <a:lnTo>
                      <a:pt x="1086" y="474"/>
                    </a:lnTo>
                    <a:lnTo>
                      <a:pt x="1086" y="468"/>
                    </a:lnTo>
                    <a:lnTo>
                      <a:pt x="1104" y="450"/>
                    </a:lnTo>
                    <a:lnTo>
                      <a:pt x="1104" y="432"/>
                    </a:lnTo>
                    <a:lnTo>
                      <a:pt x="1092" y="408"/>
                    </a:lnTo>
                    <a:lnTo>
                      <a:pt x="1080" y="402"/>
                    </a:lnTo>
                    <a:lnTo>
                      <a:pt x="1050" y="402"/>
                    </a:lnTo>
                    <a:lnTo>
                      <a:pt x="1044" y="408"/>
                    </a:lnTo>
                    <a:lnTo>
                      <a:pt x="1038" y="408"/>
                    </a:lnTo>
                    <a:lnTo>
                      <a:pt x="1032" y="378"/>
                    </a:lnTo>
                    <a:lnTo>
                      <a:pt x="996" y="378"/>
                    </a:lnTo>
                    <a:lnTo>
                      <a:pt x="984" y="366"/>
                    </a:lnTo>
                    <a:lnTo>
                      <a:pt x="984" y="348"/>
                    </a:lnTo>
                    <a:lnTo>
                      <a:pt x="978" y="342"/>
                    </a:lnTo>
                    <a:lnTo>
                      <a:pt x="954" y="342"/>
                    </a:lnTo>
                    <a:lnTo>
                      <a:pt x="954" y="318"/>
                    </a:lnTo>
                    <a:lnTo>
                      <a:pt x="546" y="6"/>
                    </a:lnTo>
                    <a:lnTo>
                      <a:pt x="426" y="0"/>
                    </a:lnTo>
                    <a:lnTo>
                      <a:pt x="468" y="690"/>
                    </a:lnTo>
                    <a:lnTo>
                      <a:pt x="474" y="690"/>
                    </a:lnTo>
                    <a:lnTo>
                      <a:pt x="492" y="708"/>
                    </a:lnTo>
                    <a:lnTo>
                      <a:pt x="492" y="720"/>
                    </a:lnTo>
                    <a:lnTo>
                      <a:pt x="486" y="726"/>
                    </a:lnTo>
                    <a:lnTo>
                      <a:pt x="474" y="768"/>
                    </a:lnTo>
                    <a:lnTo>
                      <a:pt x="210" y="768"/>
                    </a:lnTo>
                    <a:lnTo>
                      <a:pt x="210" y="756"/>
                    </a:lnTo>
                    <a:lnTo>
                      <a:pt x="204" y="756"/>
                    </a:lnTo>
                    <a:lnTo>
                      <a:pt x="198" y="762"/>
                    </a:lnTo>
                    <a:lnTo>
                      <a:pt x="198" y="774"/>
                    </a:lnTo>
                    <a:lnTo>
                      <a:pt x="192" y="774"/>
                    </a:lnTo>
                    <a:lnTo>
                      <a:pt x="180" y="780"/>
                    </a:lnTo>
                    <a:lnTo>
                      <a:pt x="150" y="780"/>
                    </a:lnTo>
                    <a:lnTo>
                      <a:pt x="144" y="774"/>
                    </a:lnTo>
                    <a:lnTo>
                      <a:pt x="108" y="774"/>
                    </a:lnTo>
                    <a:lnTo>
                      <a:pt x="96" y="798"/>
                    </a:lnTo>
                    <a:lnTo>
                      <a:pt x="90" y="786"/>
                    </a:lnTo>
                    <a:lnTo>
                      <a:pt x="66" y="762"/>
                    </a:lnTo>
                    <a:lnTo>
                      <a:pt x="48" y="762"/>
                    </a:lnTo>
                    <a:lnTo>
                      <a:pt x="36" y="774"/>
                    </a:lnTo>
                    <a:lnTo>
                      <a:pt x="36" y="822"/>
                    </a:lnTo>
                    <a:lnTo>
                      <a:pt x="30" y="822"/>
                    </a:lnTo>
                    <a:lnTo>
                      <a:pt x="18" y="828"/>
                    </a:lnTo>
                    <a:lnTo>
                      <a:pt x="0" y="828"/>
                    </a:lnTo>
                    <a:lnTo>
                      <a:pt x="0" y="852"/>
                    </a:lnTo>
                    <a:lnTo>
                      <a:pt x="12" y="870"/>
                    </a:lnTo>
                    <a:lnTo>
                      <a:pt x="12" y="876"/>
                    </a:lnTo>
                    <a:lnTo>
                      <a:pt x="24" y="888"/>
                    </a:lnTo>
                    <a:lnTo>
                      <a:pt x="24" y="906"/>
                    </a:lnTo>
                    <a:lnTo>
                      <a:pt x="18" y="912"/>
                    </a:lnTo>
                    <a:lnTo>
                      <a:pt x="18" y="936"/>
                    </a:lnTo>
                    <a:lnTo>
                      <a:pt x="24" y="942"/>
                    </a:lnTo>
                    <a:lnTo>
                      <a:pt x="36" y="942"/>
                    </a:lnTo>
                    <a:lnTo>
                      <a:pt x="36" y="936"/>
                    </a:lnTo>
                    <a:lnTo>
                      <a:pt x="42" y="936"/>
                    </a:lnTo>
                    <a:lnTo>
                      <a:pt x="48" y="942"/>
                    </a:lnTo>
                    <a:lnTo>
                      <a:pt x="54" y="954"/>
                    </a:lnTo>
                    <a:lnTo>
                      <a:pt x="54" y="1032"/>
                    </a:lnTo>
                    <a:lnTo>
                      <a:pt x="60" y="1044"/>
                    </a:lnTo>
                    <a:lnTo>
                      <a:pt x="60" y="1050"/>
                    </a:lnTo>
                    <a:lnTo>
                      <a:pt x="66" y="1056"/>
                    </a:lnTo>
                    <a:lnTo>
                      <a:pt x="72" y="1050"/>
                    </a:lnTo>
                    <a:lnTo>
                      <a:pt x="78" y="1038"/>
                    </a:lnTo>
                    <a:lnTo>
                      <a:pt x="90" y="1026"/>
                    </a:lnTo>
                    <a:lnTo>
                      <a:pt x="102" y="1038"/>
                    </a:lnTo>
                    <a:lnTo>
                      <a:pt x="108" y="1050"/>
                    </a:lnTo>
                    <a:lnTo>
                      <a:pt x="108" y="1062"/>
                    </a:lnTo>
                    <a:lnTo>
                      <a:pt x="114" y="1050"/>
                    </a:lnTo>
                    <a:lnTo>
                      <a:pt x="126" y="1038"/>
                    </a:lnTo>
                    <a:lnTo>
                      <a:pt x="132" y="1026"/>
                    </a:lnTo>
                    <a:lnTo>
                      <a:pt x="138" y="1026"/>
                    </a:lnTo>
                    <a:lnTo>
                      <a:pt x="144" y="1032"/>
                    </a:lnTo>
                    <a:lnTo>
                      <a:pt x="150" y="1032"/>
                    </a:lnTo>
                    <a:lnTo>
                      <a:pt x="162" y="1038"/>
                    </a:lnTo>
                    <a:lnTo>
                      <a:pt x="168" y="1044"/>
                    </a:lnTo>
                    <a:lnTo>
                      <a:pt x="180" y="1050"/>
                    </a:lnTo>
                    <a:lnTo>
                      <a:pt x="198" y="1032"/>
                    </a:lnTo>
                    <a:lnTo>
                      <a:pt x="198" y="1014"/>
                    </a:lnTo>
                    <a:lnTo>
                      <a:pt x="204" y="1008"/>
                    </a:lnTo>
                    <a:lnTo>
                      <a:pt x="216" y="1008"/>
                    </a:lnTo>
                    <a:lnTo>
                      <a:pt x="228" y="1014"/>
                    </a:lnTo>
                    <a:lnTo>
                      <a:pt x="228" y="1032"/>
                    </a:lnTo>
                    <a:lnTo>
                      <a:pt x="246" y="1044"/>
                    </a:lnTo>
                    <a:lnTo>
                      <a:pt x="234" y="1074"/>
                    </a:lnTo>
                    <a:lnTo>
                      <a:pt x="270" y="1092"/>
                    </a:lnTo>
                    <a:lnTo>
                      <a:pt x="246" y="1128"/>
                    </a:lnTo>
                    <a:lnTo>
                      <a:pt x="270" y="1128"/>
                    </a:lnTo>
                    <a:lnTo>
                      <a:pt x="270" y="1164"/>
                    </a:lnTo>
                    <a:lnTo>
                      <a:pt x="300" y="1194"/>
                    </a:lnTo>
                    <a:lnTo>
                      <a:pt x="312" y="1200"/>
                    </a:lnTo>
                    <a:lnTo>
                      <a:pt x="312" y="1182"/>
                    </a:lnTo>
                    <a:lnTo>
                      <a:pt x="318" y="1176"/>
                    </a:lnTo>
                    <a:lnTo>
                      <a:pt x="330" y="1176"/>
                    </a:lnTo>
                    <a:lnTo>
                      <a:pt x="348" y="1182"/>
                    </a:lnTo>
                    <a:lnTo>
                      <a:pt x="366" y="1200"/>
                    </a:lnTo>
                    <a:lnTo>
                      <a:pt x="372" y="1182"/>
                    </a:lnTo>
                    <a:lnTo>
                      <a:pt x="390" y="1182"/>
                    </a:lnTo>
                    <a:lnTo>
                      <a:pt x="396" y="1158"/>
                    </a:lnTo>
                    <a:lnTo>
                      <a:pt x="408" y="1176"/>
                    </a:lnTo>
                    <a:lnTo>
                      <a:pt x="420" y="1152"/>
                    </a:lnTo>
                    <a:lnTo>
                      <a:pt x="420" y="1188"/>
                    </a:lnTo>
                    <a:lnTo>
                      <a:pt x="444" y="1194"/>
                    </a:lnTo>
                    <a:lnTo>
                      <a:pt x="450" y="1188"/>
                    </a:lnTo>
                    <a:lnTo>
                      <a:pt x="456" y="1176"/>
                    </a:lnTo>
                    <a:lnTo>
                      <a:pt x="462" y="1170"/>
                    </a:lnTo>
                    <a:lnTo>
                      <a:pt x="474" y="1170"/>
                    </a:lnTo>
                    <a:lnTo>
                      <a:pt x="468" y="1116"/>
                    </a:lnTo>
                    <a:lnTo>
                      <a:pt x="492" y="1116"/>
                    </a:lnTo>
                    <a:lnTo>
                      <a:pt x="504" y="1092"/>
                    </a:lnTo>
                    <a:lnTo>
                      <a:pt x="480" y="1062"/>
                    </a:lnTo>
                    <a:lnTo>
                      <a:pt x="498" y="1050"/>
                    </a:lnTo>
                    <a:lnTo>
                      <a:pt x="504" y="1050"/>
                    </a:lnTo>
                    <a:lnTo>
                      <a:pt x="510" y="1044"/>
                    </a:lnTo>
                    <a:lnTo>
                      <a:pt x="546" y="1044"/>
                    </a:lnTo>
                    <a:lnTo>
                      <a:pt x="546" y="1032"/>
                    </a:lnTo>
                    <a:lnTo>
                      <a:pt x="540" y="1026"/>
                    </a:lnTo>
                    <a:lnTo>
                      <a:pt x="546" y="1026"/>
                    </a:lnTo>
                    <a:lnTo>
                      <a:pt x="552" y="1020"/>
                    </a:lnTo>
                    <a:lnTo>
                      <a:pt x="552" y="990"/>
                    </a:lnTo>
                    <a:lnTo>
                      <a:pt x="570" y="990"/>
                    </a:lnTo>
                    <a:lnTo>
                      <a:pt x="570" y="960"/>
                    </a:lnTo>
                    <a:lnTo>
                      <a:pt x="564" y="954"/>
                    </a:lnTo>
                    <a:lnTo>
                      <a:pt x="582" y="924"/>
                    </a:lnTo>
                    <a:lnTo>
                      <a:pt x="612" y="95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555555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331" name="Malawi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E75E7115-362B-4065-9506-2D19F193670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573288" y="4861290"/>
                <a:ext cx="103083" cy="281654"/>
              </a:xfrm>
              <a:custGeom>
                <a:avLst/>
                <a:gdLst>
                  <a:gd name="T0" fmla="*/ 2147483647 w 234"/>
                  <a:gd name="T1" fmla="*/ 2147483647 h 624"/>
                  <a:gd name="T2" fmla="*/ 2147483647 w 234"/>
                  <a:gd name="T3" fmla="*/ 2147483647 h 624"/>
                  <a:gd name="T4" fmla="*/ 2147483647 w 234"/>
                  <a:gd name="T5" fmla="*/ 2147483647 h 624"/>
                  <a:gd name="T6" fmla="*/ 2147483647 w 234"/>
                  <a:gd name="T7" fmla="*/ 2147483647 h 624"/>
                  <a:gd name="T8" fmla="*/ 2147483647 w 234"/>
                  <a:gd name="T9" fmla="*/ 2147483647 h 624"/>
                  <a:gd name="T10" fmla="*/ 2147483647 w 234"/>
                  <a:gd name="T11" fmla="*/ 2147483647 h 624"/>
                  <a:gd name="T12" fmla="*/ 2147483647 w 234"/>
                  <a:gd name="T13" fmla="*/ 2147483647 h 624"/>
                  <a:gd name="T14" fmla="*/ 2147483647 w 234"/>
                  <a:gd name="T15" fmla="*/ 2147483647 h 624"/>
                  <a:gd name="T16" fmla="*/ 2147483647 w 234"/>
                  <a:gd name="T17" fmla="*/ 2147483647 h 624"/>
                  <a:gd name="T18" fmla="*/ 2147483647 w 234"/>
                  <a:gd name="T19" fmla="*/ 2147483647 h 624"/>
                  <a:gd name="T20" fmla="*/ 2147483647 w 234"/>
                  <a:gd name="T21" fmla="*/ 2147483647 h 624"/>
                  <a:gd name="T22" fmla="*/ 2147483647 w 234"/>
                  <a:gd name="T23" fmla="*/ 2147483647 h 624"/>
                  <a:gd name="T24" fmla="*/ 2147483647 w 234"/>
                  <a:gd name="T25" fmla="*/ 2147483647 h 624"/>
                  <a:gd name="T26" fmla="*/ 2147483647 w 234"/>
                  <a:gd name="T27" fmla="*/ 2147483647 h 624"/>
                  <a:gd name="T28" fmla="*/ 2147483647 w 234"/>
                  <a:gd name="T29" fmla="*/ 2147483647 h 624"/>
                  <a:gd name="T30" fmla="*/ 2147483647 w 234"/>
                  <a:gd name="T31" fmla="*/ 2147483647 h 624"/>
                  <a:gd name="T32" fmla="*/ 2147483647 w 234"/>
                  <a:gd name="T33" fmla="*/ 2147483647 h 624"/>
                  <a:gd name="T34" fmla="*/ 2147483647 w 234"/>
                  <a:gd name="T35" fmla="*/ 2147483647 h 624"/>
                  <a:gd name="T36" fmla="*/ 2147483647 w 234"/>
                  <a:gd name="T37" fmla="*/ 2147483647 h 624"/>
                  <a:gd name="T38" fmla="*/ 2147483647 w 234"/>
                  <a:gd name="T39" fmla="*/ 2147483647 h 624"/>
                  <a:gd name="T40" fmla="*/ 2147483647 w 234"/>
                  <a:gd name="T41" fmla="*/ 2147483647 h 624"/>
                  <a:gd name="T42" fmla="*/ 2147483647 w 234"/>
                  <a:gd name="T43" fmla="*/ 2147483647 h 624"/>
                  <a:gd name="T44" fmla="*/ 2147483647 w 234"/>
                  <a:gd name="T45" fmla="*/ 2147483647 h 624"/>
                  <a:gd name="T46" fmla="*/ 2147483647 w 234"/>
                  <a:gd name="T47" fmla="*/ 0 h 624"/>
                  <a:gd name="T48" fmla="*/ 2147483647 w 234"/>
                  <a:gd name="T49" fmla="*/ 2147483647 h 624"/>
                  <a:gd name="T50" fmla="*/ 2147483647 w 234"/>
                  <a:gd name="T51" fmla="*/ 2147483647 h 624"/>
                  <a:gd name="T52" fmla="*/ 2147483647 w 234"/>
                  <a:gd name="T53" fmla="*/ 2147483647 h 624"/>
                  <a:gd name="T54" fmla="*/ 2147483647 w 234"/>
                  <a:gd name="T55" fmla="*/ 2147483647 h 624"/>
                  <a:gd name="T56" fmla="*/ 2147483647 w 234"/>
                  <a:gd name="T57" fmla="*/ 2147483647 h 624"/>
                  <a:gd name="T58" fmla="*/ 2147483647 w 234"/>
                  <a:gd name="T59" fmla="*/ 2147483647 h 624"/>
                  <a:gd name="T60" fmla="*/ 2147483647 w 234"/>
                  <a:gd name="T61" fmla="*/ 2147483647 h 624"/>
                  <a:gd name="T62" fmla="*/ 2147483647 w 234"/>
                  <a:gd name="T63" fmla="*/ 2147483647 h 624"/>
                  <a:gd name="T64" fmla="*/ 2147483647 w 234"/>
                  <a:gd name="T65" fmla="*/ 2147483647 h 624"/>
                  <a:gd name="T66" fmla="*/ 2147483647 w 234"/>
                  <a:gd name="T67" fmla="*/ 2147483647 h 624"/>
                  <a:gd name="T68" fmla="*/ 2147483647 w 234"/>
                  <a:gd name="T69" fmla="*/ 2147483647 h 624"/>
                  <a:gd name="T70" fmla="*/ 2147483647 w 234"/>
                  <a:gd name="T71" fmla="*/ 2147483647 h 624"/>
                  <a:gd name="T72" fmla="*/ 2147483647 w 234"/>
                  <a:gd name="T73" fmla="*/ 2147483647 h 624"/>
                  <a:gd name="T74" fmla="*/ 0 w 234"/>
                  <a:gd name="T75" fmla="*/ 2147483647 h 624"/>
                  <a:gd name="T76" fmla="*/ 2147483647 w 234"/>
                  <a:gd name="T77" fmla="*/ 2147483647 h 624"/>
                  <a:gd name="T78" fmla="*/ 2147483647 w 234"/>
                  <a:gd name="T79" fmla="*/ 2147483647 h 624"/>
                  <a:gd name="T80" fmla="*/ 2147483647 w 234"/>
                  <a:gd name="T81" fmla="*/ 2147483647 h 624"/>
                  <a:gd name="T82" fmla="*/ 2147483647 w 234"/>
                  <a:gd name="T83" fmla="*/ 2147483647 h 624"/>
                  <a:gd name="T84" fmla="*/ 2147483647 w 234"/>
                  <a:gd name="T85" fmla="*/ 2147483647 h 624"/>
                  <a:gd name="T86" fmla="*/ 2147483647 w 234"/>
                  <a:gd name="T87" fmla="*/ 2147483647 h 624"/>
                  <a:gd name="T88" fmla="*/ 2147483647 w 234"/>
                  <a:gd name="T89" fmla="*/ 2147483647 h 624"/>
                  <a:gd name="T90" fmla="*/ 2147483647 w 234"/>
                  <a:gd name="T91" fmla="*/ 2147483647 h 624"/>
                  <a:gd name="T92" fmla="*/ 2147483647 w 234"/>
                  <a:gd name="T93" fmla="*/ 2147483647 h 624"/>
                  <a:gd name="T94" fmla="*/ 2147483647 w 234"/>
                  <a:gd name="T95" fmla="*/ 2147483647 h 624"/>
                  <a:gd name="T96" fmla="*/ 2147483647 w 234"/>
                  <a:gd name="T97" fmla="*/ 2147483647 h 624"/>
                  <a:gd name="T98" fmla="*/ 2147483647 w 234"/>
                  <a:gd name="T99" fmla="*/ 2147483647 h 624"/>
                  <a:gd name="T100" fmla="*/ 2147483647 w 234"/>
                  <a:gd name="T101" fmla="*/ 2147483647 h 624"/>
                  <a:gd name="T102" fmla="*/ 2147483647 w 234"/>
                  <a:gd name="T103" fmla="*/ 2147483647 h 624"/>
                  <a:gd name="T104" fmla="*/ 2147483647 w 234"/>
                  <a:gd name="T105" fmla="*/ 2147483647 h 624"/>
                  <a:gd name="T106" fmla="*/ 2147483647 w 234"/>
                  <a:gd name="T107" fmla="*/ 2147483647 h 624"/>
                  <a:gd name="T108" fmla="*/ 2147483647 w 234"/>
                  <a:gd name="T109" fmla="*/ 2147483647 h 624"/>
                  <a:gd name="T110" fmla="*/ 2147483647 w 234"/>
                  <a:gd name="T111" fmla="*/ 2147483647 h 624"/>
                  <a:gd name="T112" fmla="*/ 2147483647 w 234"/>
                  <a:gd name="T113" fmla="*/ 2147483647 h 624"/>
                  <a:gd name="T114" fmla="*/ 2147483647 w 234"/>
                  <a:gd name="T115" fmla="*/ 2147483647 h 624"/>
                  <a:gd name="T116" fmla="*/ 2147483647 w 234"/>
                  <a:gd name="T117" fmla="*/ 2147483647 h 62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34"/>
                  <a:gd name="T178" fmla="*/ 0 h 624"/>
                  <a:gd name="T179" fmla="*/ 234 w 234"/>
                  <a:gd name="T180" fmla="*/ 624 h 62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34" h="624">
                    <a:moveTo>
                      <a:pt x="234" y="432"/>
                    </a:moveTo>
                    <a:lnTo>
                      <a:pt x="222" y="420"/>
                    </a:lnTo>
                    <a:lnTo>
                      <a:pt x="210" y="402"/>
                    </a:lnTo>
                    <a:lnTo>
                      <a:pt x="204" y="390"/>
                    </a:lnTo>
                    <a:lnTo>
                      <a:pt x="198" y="384"/>
                    </a:lnTo>
                    <a:lnTo>
                      <a:pt x="186" y="360"/>
                    </a:lnTo>
                    <a:lnTo>
                      <a:pt x="162" y="336"/>
                    </a:lnTo>
                    <a:lnTo>
                      <a:pt x="156" y="336"/>
                    </a:lnTo>
                    <a:lnTo>
                      <a:pt x="156" y="330"/>
                    </a:lnTo>
                    <a:lnTo>
                      <a:pt x="150" y="330"/>
                    </a:lnTo>
                    <a:lnTo>
                      <a:pt x="150" y="342"/>
                    </a:lnTo>
                    <a:lnTo>
                      <a:pt x="156" y="342"/>
                    </a:lnTo>
                    <a:lnTo>
                      <a:pt x="168" y="354"/>
                    </a:lnTo>
                    <a:lnTo>
                      <a:pt x="168" y="366"/>
                    </a:lnTo>
                    <a:lnTo>
                      <a:pt x="174" y="378"/>
                    </a:lnTo>
                    <a:lnTo>
                      <a:pt x="174" y="390"/>
                    </a:lnTo>
                    <a:lnTo>
                      <a:pt x="168" y="396"/>
                    </a:lnTo>
                    <a:lnTo>
                      <a:pt x="162" y="396"/>
                    </a:lnTo>
                    <a:lnTo>
                      <a:pt x="162" y="390"/>
                    </a:lnTo>
                    <a:lnTo>
                      <a:pt x="156" y="384"/>
                    </a:lnTo>
                    <a:lnTo>
                      <a:pt x="156" y="378"/>
                    </a:lnTo>
                    <a:lnTo>
                      <a:pt x="144" y="384"/>
                    </a:lnTo>
                    <a:lnTo>
                      <a:pt x="132" y="384"/>
                    </a:lnTo>
                    <a:lnTo>
                      <a:pt x="132" y="360"/>
                    </a:lnTo>
                    <a:lnTo>
                      <a:pt x="126" y="354"/>
                    </a:lnTo>
                    <a:lnTo>
                      <a:pt x="126" y="342"/>
                    </a:lnTo>
                    <a:lnTo>
                      <a:pt x="120" y="330"/>
                    </a:lnTo>
                    <a:lnTo>
                      <a:pt x="120" y="282"/>
                    </a:lnTo>
                    <a:lnTo>
                      <a:pt x="84" y="246"/>
                    </a:lnTo>
                    <a:lnTo>
                      <a:pt x="90" y="240"/>
                    </a:lnTo>
                    <a:lnTo>
                      <a:pt x="90" y="222"/>
                    </a:lnTo>
                    <a:lnTo>
                      <a:pt x="96" y="210"/>
                    </a:lnTo>
                    <a:lnTo>
                      <a:pt x="114" y="192"/>
                    </a:lnTo>
                    <a:lnTo>
                      <a:pt x="120" y="180"/>
                    </a:lnTo>
                    <a:lnTo>
                      <a:pt x="126" y="174"/>
                    </a:lnTo>
                    <a:lnTo>
                      <a:pt x="126" y="156"/>
                    </a:lnTo>
                    <a:lnTo>
                      <a:pt x="120" y="150"/>
                    </a:lnTo>
                    <a:lnTo>
                      <a:pt x="120" y="102"/>
                    </a:lnTo>
                    <a:lnTo>
                      <a:pt x="114" y="78"/>
                    </a:lnTo>
                    <a:lnTo>
                      <a:pt x="114" y="60"/>
                    </a:lnTo>
                    <a:lnTo>
                      <a:pt x="102" y="60"/>
                    </a:lnTo>
                    <a:lnTo>
                      <a:pt x="84" y="42"/>
                    </a:lnTo>
                    <a:lnTo>
                      <a:pt x="84" y="36"/>
                    </a:lnTo>
                    <a:lnTo>
                      <a:pt x="90" y="24"/>
                    </a:lnTo>
                    <a:lnTo>
                      <a:pt x="90" y="18"/>
                    </a:lnTo>
                    <a:lnTo>
                      <a:pt x="60" y="18"/>
                    </a:lnTo>
                    <a:lnTo>
                      <a:pt x="54" y="0"/>
                    </a:lnTo>
                    <a:lnTo>
                      <a:pt x="30" y="0"/>
                    </a:lnTo>
                    <a:lnTo>
                      <a:pt x="30" y="12"/>
                    </a:lnTo>
                    <a:lnTo>
                      <a:pt x="42" y="12"/>
                    </a:lnTo>
                    <a:lnTo>
                      <a:pt x="54" y="24"/>
                    </a:lnTo>
                    <a:lnTo>
                      <a:pt x="54" y="66"/>
                    </a:lnTo>
                    <a:lnTo>
                      <a:pt x="60" y="66"/>
                    </a:lnTo>
                    <a:lnTo>
                      <a:pt x="66" y="60"/>
                    </a:lnTo>
                    <a:lnTo>
                      <a:pt x="66" y="84"/>
                    </a:lnTo>
                    <a:lnTo>
                      <a:pt x="78" y="84"/>
                    </a:lnTo>
                    <a:lnTo>
                      <a:pt x="78" y="96"/>
                    </a:lnTo>
                    <a:lnTo>
                      <a:pt x="54" y="108"/>
                    </a:lnTo>
                    <a:lnTo>
                      <a:pt x="48" y="114"/>
                    </a:lnTo>
                    <a:lnTo>
                      <a:pt x="42" y="114"/>
                    </a:lnTo>
                    <a:lnTo>
                      <a:pt x="42" y="132"/>
                    </a:lnTo>
                    <a:lnTo>
                      <a:pt x="54" y="138"/>
                    </a:lnTo>
                    <a:lnTo>
                      <a:pt x="48" y="156"/>
                    </a:lnTo>
                    <a:lnTo>
                      <a:pt x="48" y="228"/>
                    </a:lnTo>
                    <a:lnTo>
                      <a:pt x="60" y="228"/>
                    </a:lnTo>
                    <a:lnTo>
                      <a:pt x="60" y="234"/>
                    </a:lnTo>
                    <a:lnTo>
                      <a:pt x="42" y="252"/>
                    </a:lnTo>
                    <a:lnTo>
                      <a:pt x="30" y="258"/>
                    </a:lnTo>
                    <a:lnTo>
                      <a:pt x="24" y="264"/>
                    </a:lnTo>
                    <a:lnTo>
                      <a:pt x="18" y="264"/>
                    </a:lnTo>
                    <a:lnTo>
                      <a:pt x="24" y="300"/>
                    </a:lnTo>
                    <a:lnTo>
                      <a:pt x="18" y="312"/>
                    </a:lnTo>
                    <a:lnTo>
                      <a:pt x="12" y="318"/>
                    </a:lnTo>
                    <a:lnTo>
                      <a:pt x="6" y="330"/>
                    </a:lnTo>
                    <a:lnTo>
                      <a:pt x="0" y="336"/>
                    </a:lnTo>
                    <a:lnTo>
                      <a:pt x="0" y="342"/>
                    </a:lnTo>
                    <a:lnTo>
                      <a:pt x="12" y="348"/>
                    </a:lnTo>
                    <a:lnTo>
                      <a:pt x="24" y="360"/>
                    </a:lnTo>
                    <a:lnTo>
                      <a:pt x="36" y="366"/>
                    </a:lnTo>
                    <a:lnTo>
                      <a:pt x="66" y="414"/>
                    </a:lnTo>
                    <a:lnTo>
                      <a:pt x="96" y="414"/>
                    </a:lnTo>
                    <a:lnTo>
                      <a:pt x="102" y="408"/>
                    </a:lnTo>
                    <a:lnTo>
                      <a:pt x="120" y="408"/>
                    </a:lnTo>
                    <a:lnTo>
                      <a:pt x="126" y="414"/>
                    </a:lnTo>
                    <a:lnTo>
                      <a:pt x="126" y="450"/>
                    </a:lnTo>
                    <a:lnTo>
                      <a:pt x="132" y="450"/>
                    </a:lnTo>
                    <a:lnTo>
                      <a:pt x="126" y="480"/>
                    </a:lnTo>
                    <a:lnTo>
                      <a:pt x="114" y="486"/>
                    </a:lnTo>
                    <a:lnTo>
                      <a:pt x="126" y="504"/>
                    </a:lnTo>
                    <a:lnTo>
                      <a:pt x="120" y="510"/>
                    </a:lnTo>
                    <a:lnTo>
                      <a:pt x="108" y="516"/>
                    </a:lnTo>
                    <a:lnTo>
                      <a:pt x="102" y="522"/>
                    </a:lnTo>
                    <a:lnTo>
                      <a:pt x="102" y="528"/>
                    </a:lnTo>
                    <a:lnTo>
                      <a:pt x="114" y="528"/>
                    </a:lnTo>
                    <a:lnTo>
                      <a:pt x="114" y="558"/>
                    </a:lnTo>
                    <a:lnTo>
                      <a:pt x="126" y="564"/>
                    </a:lnTo>
                    <a:lnTo>
                      <a:pt x="132" y="570"/>
                    </a:lnTo>
                    <a:lnTo>
                      <a:pt x="144" y="576"/>
                    </a:lnTo>
                    <a:lnTo>
                      <a:pt x="150" y="582"/>
                    </a:lnTo>
                    <a:lnTo>
                      <a:pt x="162" y="588"/>
                    </a:lnTo>
                    <a:lnTo>
                      <a:pt x="162" y="600"/>
                    </a:lnTo>
                    <a:lnTo>
                      <a:pt x="156" y="606"/>
                    </a:lnTo>
                    <a:lnTo>
                      <a:pt x="156" y="618"/>
                    </a:lnTo>
                    <a:lnTo>
                      <a:pt x="162" y="624"/>
                    </a:lnTo>
                    <a:lnTo>
                      <a:pt x="168" y="618"/>
                    </a:lnTo>
                    <a:lnTo>
                      <a:pt x="180" y="612"/>
                    </a:lnTo>
                    <a:lnTo>
                      <a:pt x="180" y="582"/>
                    </a:lnTo>
                    <a:lnTo>
                      <a:pt x="174" y="576"/>
                    </a:lnTo>
                    <a:lnTo>
                      <a:pt x="168" y="576"/>
                    </a:lnTo>
                    <a:lnTo>
                      <a:pt x="168" y="558"/>
                    </a:lnTo>
                    <a:lnTo>
                      <a:pt x="174" y="546"/>
                    </a:lnTo>
                    <a:lnTo>
                      <a:pt x="186" y="540"/>
                    </a:lnTo>
                    <a:lnTo>
                      <a:pt x="210" y="540"/>
                    </a:lnTo>
                    <a:lnTo>
                      <a:pt x="216" y="534"/>
                    </a:lnTo>
                    <a:lnTo>
                      <a:pt x="216" y="474"/>
                    </a:lnTo>
                    <a:lnTo>
                      <a:pt x="222" y="468"/>
                    </a:lnTo>
                    <a:lnTo>
                      <a:pt x="228" y="456"/>
                    </a:lnTo>
                    <a:lnTo>
                      <a:pt x="234" y="450"/>
                    </a:lnTo>
                    <a:lnTo>
                      <a:pt x="234" y="43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555555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332" name="Madagascar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376FD225-B6AD-43F5-8540-6888C92E8CB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875549" y="4965802"/>
                <a:ext cx="263823" cy="488908"/>
              </a:xfrm>
              <a:custGeom>
                <a:avLst/>
                <a:gdLst>
                  <a:gd name="T0" fmla="*/ 2147483647 w 594"/>
                  <a:gd name="T1" fmla="*/ 2147483647 h 1092"/>
                  <a:gd name="T2" fmla="*/ 2147483647 w 594"/>
                  <a:gd name="T3" fmla="*/ 2147483647 h 1092"/>
                  <a:gd name="T4" fmla="*/ 2147483647 w 594"/>
                  <a:gd name="T5" fmla="*/ 2147483647 h 1092"/>
                  <a:gd name="T6" fmla="*/ 2147483647 w 594"/>
                  <a:gd name="T7" fmla="*/ 2147483647 h 1092"/>
                  <a:gd name="T8" fmla="*/ 2147483647 w 594"/>
                  <a:gd name="T9" fmla="*/ 2147483647 h 1092"/>
                  <a:gd name="T10" fmla="*/ 2147483647 w 594"/>
                  <a:gd name="T11" fmla="*/ 2147483647 h 1092"/>
                  <a:gd name="T12" fmla="*/ 2147483647 w 594"/>
                  <a:gd name="T13" fmla="*/ 2147483647 h 1092"/>
                  <a:gd name="T14" fmla="*/ 2147483647 w 594"/>
                  <a:gd name="T15" fmla="*/ 2147483647 h 1092"/>
                  <a:gd name="T16" fmla="*/ 2147483647 w 594"/>
                  <a:gd name="T17" fmla="*/ 2147483647 h 1092"/>
                  <a:gd name="T18" fmla="*/ 2147483647 w 594"/>
                  <a:gd name="T19" fmla="*/ 2147483647 h 1092"/>
                  <a:gd name="T20" fmla="*/ 2147483647 w 594"/>
                  <a:gd name="T21" fmla="*/ 2147483647 h 1092"/>
                  <a:gd name="T22" fmla="*/ 2147483647 w 594"/>
                  <a:gd name="T23" fmla="*/ 2147483647 h 1092"/>
                  <a:gd name="T24" fmla="*/ 2147483647 w 594"/>
                  <a:gd name="T25" fmla="*/ 2147483647 h 1092"/>
                  <a:gd name="T26" fmla="*/ 2147483647 w 594"/>
                  <a:gd name="T27" fmla="*/ 2147483647 h 1092"/>
                  <a:gd name="T28" fmla="*/ 2147483647 w 594"/>
                  <a:gd name="T29" fmla="*/ 2147483647 h 1092"/>
                  <a:gd name="T30" fmla="*/ 2147483647 w 594"/>
                  <a:gd name="T31" fmla="*/ 2147483647 h 1092"/>
                  <a:gd name="T32" fmla="*/ 2147483647 w 594"/>
                  <a:gd name="T33" fmla="*/ 0 h 1092"/>
                  <a:gd name="T34" fmla="*/ 2147483647 w 594"/>
                  <a:gd name="T35" fmla="*/ 2147483647 h 1092"/>
                  <a:gd name="T36" fmla="*/ 2147483647 w 594"/>
                  <a:gd name="T37" fmla="*/ 2147483647 h 1092"/>
                  <a:gd name="T38" fmla="*/ 2147483647 w 594"/>
                  <a:gd name="T39" fmla="*/ 2147483647 h 1092"/>
                  <a:gd name="T40" fmla="*/ 2147483647 w 594"/>
                  <a:gd name="T41" fmla="*/ 2147483647 h 1092"/>
                  <a:gd name="T42" fmla="*/ 2147483647 w 594"/>
                  <a:gd name="T43" fmla="*/ 2147483647 h 1092"/>
                  <a:gd name="T44" fmla="*/ 2147483647 w 594"/>
                  <a:gd name="T45" fmla="*/ 2147483647 h 1092"/>
                  <a:gd name="T46" fmla="*/ 2147483647 w 594"/>
                  <a:gd name="T47" fmla="*/ 2147483647 h 1092"/>
                  <a:gd name="T48" fmla="*/ 2147483647 w 594"/>
                  <a:gd name="T49" fmla="*/ 2147483647 h 1092"/>
                  <a:gd name="T50" fmla="*/ 2147483647 w 594"/>
                  <a:gd name="T51" fmla="*/ 2147483647 h 1092"/>
                  <a:gd name="T52" fmla="*/ 2147483647 w 594"/>
                  <a:gd name="T53" fmla="*/ 2147483647 h 1092"/>
                  <a:gd name="T54" fmla="*/ 2147483647 w 594"/>
                  <a:gd name="T55" fmla="*/ 2147483647 h 1092"/>
                  <a:gd name="T56" fmla="*/ 2147483647 w 594"/>
                  <a:gd name="T57" fmla="*/ 2147483647 h 1092"/>
                  <a:gd name="T58" fmla="*/ 2147483647 w 594"/>
                  <a:gd name="T59" fmla="*/ 2147483647 h 1092"/>
                  <a:gd name="T60" fmla="*/ 2147483647 w 594"/>
                  <a:gd name="T61" fmla="*/ 2147483647 h 1092"/>
                  <a:gd name="T62" fmla="*/ 2147483647 w 594"/>
                  <a:gd name="T63" fmla="*/ 2147483647 h 1092"/>
                  <a:gd name="T64" fmla="*/ 2147483647 w 594"/>
                  <a:gd name="T65" fmla="*/ 2147483647 h 1092"/>
                  <a:gd name="T66" fmla="*/ 2147483647 w 594"/>
                  <a:gd name="T67" fmla="*/ 2147483647 h 1092"/>
                  <a:gd name="T68" fmla="*/ 2147483647 w 594"/>
                  <a:gd name="T69" fmla="*/ 2147483647 h 1092"/>
                  <a:gd name="T70" fmla="*/ 2147483647 w 594"/>
                  <a:gd name="T71" fmla="*/ 2147483647 h 1092"/>
                  <a:gd name="T72" fmla="*/ 2147483647 w 594"/>
                  <a:gd name="T73" fmla="*/ 2147483647 h 1092"/>
                  <a:gd name="T74" fmla="*/ 2147483647 w 594"/>
                  <a:gd name="T75" fmla="*/ 2147483647 h 1092"/>
                  <a:gd name="T76" fmla="*/ 2147483647 w 594"/>
                  <a:gd name="T77" fmla="*/ 2147483647 h 1092"/>
                  <a:gd name="T78" fmla="*/ 2147483647 w 594"/>
                  <a:gd name="T79" fmla="*/ 2147483647 h 1092"/>
                  <a:gd name="T80" fmla="*/ 2147483647 w 594"/>
                  <a:gd name="T81" fmla="*/ 2147483647 h 1092"/>
                  <a:gd name="T82" fmla="*/ 2147483647 w 594"/>
                  <a:gd name="T83" fmla="*/ 2147483647 h 1092"/>
                  <a:gd name="T84" fmla="*/ 2147483647 w 594"/>
                  <a:gd name="T85" fmla="*/ 2147483647 h 1092"/>
                  <a:gd name="T86" fmla="*/ 0 w 594"/>
                  <a:gd name="T87" fmla="*/ 2147483647 h 1092"/>
                  <a:gd name="T88" fmla="*/ 2147483647 w 594"/>
                  <a:gd name="T89" fmla="*/ 2147483647 h 1092"/>
                  <a:gd name="T90" fmla="*/ 2147483647 w 594"/>
                  <a:gd name="T91" fmla="*/ 2147483647 h 1092"/>
                  <a:gd name="T92" fmla="*/ 2147483647 w 594"/>
                  <a:gd name="T93" fmla="*/ 2147483647 h 1092"/>
                  <a:gd name="T94" fmla="*/ 2147483647 w 594"/>
                  <a:gd name="T95" fmla="*/ 2147483647 h 1092"/>
                  <a:gd name="T96" fmla="*/ 2147483647 w 594"/>
                  <a:gd name="T97" fmla="*/ 2147483647 h 1092"/>
                  <a:gd name="T98" fmla="*/ 2147483647 w 594"/>
                  <a:gd name="T99" fmla="*/ 2147483647 h 1092"/>
                  <a:gd name="T100" fmla="*/ 2147483647 w 594"/>
                  <a:gd name="T101" fmla="*/ 2147483647 h 1092"/>
                  <a:gd name="T102" fmla="*/ 2147483647 w 594"/>
                  <a:gd name="T103" fmla="*/ 2147483647 h 109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94"/>
                  <a:gd name="T157" fmla="*/ 0 h 1092"/>
                  <a:gd name="T158" fmla="*/ 594 w 594"/>
                  <a:gd name="T159" fmla="*/ 1092 h 109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94" h="1092">
                    <a:moveTo>
                      <a:pt x="120" y="330"/>
                    </a:moveTo>
                    <a:lnTo>
                      <a:pt x="144" y="324"/>
                    </a:lnTo>
                    <a:lnTo>
                      <a:pt x="192" y="324"/>
                    </a:lnTo>
                    <a:lnTo>
                      <a:pt x="192" y="300"/>
                    </a:lnTo>
                    <a:lnTo>
                      <a:pt x="252" y="312"/>
                    </a:lnTo>
                    <a:lnTo>
                      <a:pt x="270" y="282"/>
                    </a:lnTo>
                    <a:lnTo>
                      <a:pt x="312" y="288"/>
                    </a:lnTo>
                    <a:lnTo>
                      <a:pt x="312" y="258"/>
                    </a:lnTo>
                    <a:lnTo>
                      <a:pt x="324" y="228"/>
                    </a:lnTo>
                    <a:lnTo>
                      <a:pt x="324" y="258"/>
                    </a:lnTo>
                    <a:lnTo>
                      <a:pt x="336" y="276"/>
                    </a:lnTo>
                    <a:lnTo>
                      <a:pt x="348" y="240"/>
                    </a:lnTo>
                    <a:lnTo>
                      <a:pt x="348" y="210"/>
                    </a:lnTo>
                    <a:lnTo>
                      <a:pt x="354" y="192"/>
                    </a:lnTo>
                    <a:lnTo>
                      <a:pt x="354" y="186"/>
                    </a:lnTo>
                    <a:lnTo>
                      <a:pt x="360" y="186"/>
                    </a:lnTo>
                    <a:lnTo>
                      <a:pt x="372" y="198"/>
                    </a:lnTo>
                    <a:lnTo>
                      <a:pt x="372" y="204"/>
                    </a:lnTo>
                    <a:lnTo>
                      <a:pt x="378" y="204"/>
                    </a:lnTo>
                    <a:lnTo>
                      <a:pt x="402" y="180"/>
                    </a:lnTo>
                    <a:lnTo>
                      <a:pt x="396" y="168"/>
                    </a:lnTo>
                    <a:lnTo>
                      <a:pt x="396" y="150"/>
                    </a:lnTo>
                    <a:lnTo>
                      <a:pt x="390" y="138"/>
                    </a:lnTo>
                    <a:lnTo>
                      <a:pt x="402" y="126"/>
                    </a:lnTo>
                    <a:lnTo>
                      <a:pt x="414" y="126"/>
                    </a:lnTo>
                    <a:lnTo>
                      <a:pt x="420" y="132"/>
                    </a:lnTo>
                    <a:lnTo>
                      <a:pt x="426" y="132"/>
                    </a:lnTo>
                    <a:lnTo>
                      <a:pt x="432" y="126"/>
                    </a:lnTo>
                    <a:lnTo>
                      <a:pt x="438" y="114"/>
                    </a:lnTo>
                    <a:lnTo>
                      <a:pt x="450" y="102"/>
                    </a:lnTo>
                    <a:lnTo>
                      <a:pt x="456" y="90"/>
                    </a:lnTo>
                    <a:lnTo>
                      <a:pt x="462" y="72"/>
                    </a:lnTo>
                    <a:lnTo>
                      <a:pt x="462" y="42"/>
                    </a:lnTo>
                    <a:lnTo>
                      <a:pt x="492" y="0"/>
                    </a:lnTo>
                    <a:lnTo>
                      <a:pt x="546" y="60"/>
                    </a:lnTo>
                    <a:lnTo>
                      <a:pt x="546" y="90"/>
                    </a:lnTo>
                    <a:lnTo>
                      <a:pt x="552" y="96"/>
                    </a:lnTo>
                    <a:lnTo>
                      <a:pt x="558" y="114"/>
                    </a:lnTo>
                    <a:lnTo>
                      <a:pt x="576" y="150"/>
                    </a:lnTo>
                    <a:lnTo>
                      <a:pt x="582" y="156"/>
                    </a:lnTo>
                    <a:lnTo>
                      <a:pt x="582" y="162"/>
                    </a:lnTo>
                    <a:lnTo>
                      <a:pt x="564" y="216"/>
                    </a:lnTo>
                    <a:lnTo>
                      <a:pt x="594" y="276"/>
                    </a:lnTo>
                    <a:lnTo>
                      <a:pt x="594" y="288"/>
                    </a:lnTo>
                    <a:lnTo>
                      <a:pt x="588" y="294"/>
                    </a:lnTo>
                    <a:lnTo>
                      <a:pt x="576" y="294"/>
                    </a:lnTo>
                    <a:lnTo>
                      <a:pt x="564" y="288"/>
                    </a:lnTo>
                    <a:lnTo>
                      <a:pt x="558" y="282"/>
                    </a:lnTo>
                    <a:lnTo>
                      <a:pt x="552" y="282"/>
                    </a:lnTo>
                    <a:lnTo>
                      <a:pt x="522" y="288"/>
                    </a:lnTo>
                    <a:lnTo>
                      <a:pt x="528" y="330"/>
                    </a:lnTo>
                    <a:lnTo>
                      <a:pt x="522" y="336"/>
                    </a:lnTo>
                    <a:lnTo>
                      <a:pt x="516" y="348"/>
                    </a:lnTo>
                    <a:lnTo>
                      <a:pt x="504" y="354"/>
                    </a:lnTo>
                    <a:lnTo>
                      <a:pt x="486" y="390"/>
                    </a:lnTo>
                    <a:lnTo>
                      <a:pt x="486" y="402"/>
                    </a:lnTo>
                    <a:lnTo>
                      <a:pt x="492" y="414"/>
                    </a:lnTo>
                    <a:lnTo>
                      <a:pt x="504" y="450"/>
                    </a:lnTo>
                    <a:lnTo>
                      <a:pt x="498" y="468"/>
                    </a:lnTo>
                    <a:lnTo>
                      <a:pt x="486" y="510"/>
                    </a:lnTo>
                    <a:lnTo>
                      <a:pt x="462" y="570"/>
                    </a:lnTo>
                    <a:lnTo>
                      <a:pt x="432" y="642"/>
                    </a:lnTo>
                    <a:lnTo>
                      <a:pt x="390" y="720"/>
                    </a:lnTo>
                    <a:lnTo>
                      <a:pt x="324" y="852"/>
                    </a:lnTo>
                    <a:lnTo>
                      <a:pt x="312" y="894"/>
                    </a:lnTo>
                    <a:lnTo>
                      <a:pt x="306" y="912"/>
                    </a:lnTo>
                    <a:lnTo>
                      <a:pt x="306" y="948"/>
                    </a:lnTo>
                    <a:lnTo>
                      <a:pt x="294" y="984"/>
                    </a:lnTo>
                    <a:lnTo>
                      <a:pt x="276" y="1014"/>
                    </a:lnTo>
                    <a:lnTo>
                      <a:pt x="258" y="1032"/>
                    </a:lnTo>
                    <a:lnTo>
                      <a:pt x="240" y="1044"/>
                    </a:lnTo>
                    <a:lnTo>
                      <a:pt x="222" y="1062"/>
                    </a:lnTo>
                    <a:lnTo>
                      <a:pt x="216" y="1062"/>
                    </a:lnTo>
                    <a:lnTo>
                      <a:pt x="210" y="1068"/>
                    </a:lnTo>
                    <a:lnTo>
                      <a:pt x="186" y="1068"/>
                    </a:lnTo>
                    <a:lnTo>
                      <a:pt x="150" y="1086"/>
                    </a:lnTo>
                    <a:lnTo>
                      <a:pt x="114" y="1092"/>
                    </a:lnTo>
                    <a:lnTo>
                      <a:pt x="78" y="1074"/>
                    </a:lnTo>
                    <a:lnTo>
                      <a:pt x="60" y="1056"/>
                    </a:lnTo>
                    <a:lnTo>
                      <a:pt x="48" y="1038"/>
                    </a:lnTo>
                    <a:lnTo>
                      <a:pt x="36" y="1026"/>
                    </a:lnTo>
                    <a:lnTo>
                      <a:pt x="36" y="1020"/>
                    </a:lnTo>
                    <a:lnTo>
                      <a:pt x="30" y="1014"/>
                    </a:lnTo>
                    <a:lnTo>
                      <a:pt x="48" y="990"/>
                    </a:lnTo>
                    <a:lnTo>
                      <a:pt x="42" y="978"/>
                    </a:lnTo>
                    <a:lnTo>
                      <a:pt x="24" y="948"/>
                    </a:lnTo>
                    <a:lnTo>
                      <a:pt x="12" y="900"/>
                    </a:lnTo>
                    <a:lnTo>
                      <a:pt x="0" y="834"/>
                    </a:lnTo>
                    <a:lnTo>
                      <a:pt x="0" y="786"/>
                    </a:lnTo>
                    <a:lnTo>
                      <a:pt x="6" y="756"/>
                    </a:lnTo>
                    <a:lnTo>
                      <a:pt x="18" y="738"/>
                    </a:lnTo>
                    <a:lnTo>
                      <a:pt x="60" y="696"/>
                    </a:lnTo>
                    <a:lnTo>
                      <a:pt x="72" y="678"/>
                    </a:lnTo>
                    <a:lnTo>
                      <a:pt x="90" y="672"/>
                    </a:lnTo>
                    <a:lnTo>
                      <a:pt x="96" y="660"/>
                    </a:lnTo>
                    <a:lnTo>
                      <a:pt x="108" y="654"/>
                    </a:lnTo>
                    <a:lnTo>
                      <a:pt x="108" y="636"/>
                    </a:lnTo>
                    <a:lnTo>
                      <a:pt x="102" y="600"/>
                    </a:lnTo>
                    <a:lnTo>
                      <a:pt x="96" y="558"/>
                    </a:lnTo>
                    <a:lnTo>
                      <a:pt x="96" y="522"/>
                    </a:lnTo>
                    <a:lnTo>
                      <a:pt x="78" y="432"/>
                    </a:lnTo>
                    <a:lnTo>
                      <a:pt x="90" y="408"/>
                    </a:lnTo>
                    <a:lnTo>
                      <a:pt x="132" y="366"/>
                    </a:lnTo>
                    <a:lnTo>
                      <a:pt x="132" y="360"/>
                    </a:lnTo>
                    <a:lnTo>
                      <a:pt x="120" y="33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555555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333" name="Liby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BC859EBF-8F26-4DC7-9BB3-B4E6CA0AE2E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41221" y="3318389"/>
                <a:ext cx="487461" cy="497767"/>
              </a:xfrm>
              <a:custGeom>
                <a:avLst/>
                <a:gdLst>
                  <a:gd name="T0" fmla="*/ 2147483647 w 1098"/>
                  <a:gd name="T1" fmla="*/ 2147483647 h 1110"/>
                  <a:gd name="T2" fmla="*/ 2147483647 w 1098"/>
                  <a:gd name="T3" fmla="*/ 2147483647 h 1110"/>
                  <a:gd name="T4" fmla="*/ 2147483647 w 1098"/>
                  <a:gd name="T5" fmla="*/ 2147483647 h 1110"/>
                  <a:gd name="T6" fmla="*/ 2147483647 w 1098"/>
                  <a:gd name="T7" fmla="*/ 2147483647 h 1110"/>
                  <a:gd name="T8" fmla="*/ 2147483647 w 1098"/>
                  <a:gd name="T9" fmla="*/ 2147483647 h 1110"/>
                  <a:gd name="T10" fmla="*/ 2147483647 w 1098"/>
                  <a:gd name="T11" fmla="*/ 2147483647 h 1110"/>
                  <a:gd name="T12" fmla="*/ 2147483647 w 1098"/>
                  <a:gd name="T13" fmla="*/ 2147483647 h 1110"/>
                  <a:gd name="T14" fmla="*/ 2147483647 w 1098"/>
                  <a:gd name="T15" fmla="*/ 2147483647 h 1110"/>
                  <a:gd name="T16" fmla="*/ 2147483647 w 1098"/>
                  <a:gd name="T17" fmla="*/ 2147483647 h 1110"/>
                  <a:gd name="T18" fmla="*/ 2147483647 w 1098"/>
                  <a:gd name="T19" fmla="*/ 2147483647 h 1110"/>
                  <a:gd name="T20" fmla="*/ 2147483647 w 1098"/>
                  <a:gd name="T21" fmla="*/ 2147483647 h 1110"/>
                  <a:gd name="T22" fmla="*/ 2147483647 w 1098"/>
                  <a:gd name="T23" fmla="*/ 2147483647 h 1110"/>
                  <a:gd name="T24" fmla="*/ 0 w 1098"/>
                  <a:gd name="T25" fmla="*/ 2147483647 h 1110"/>
                  <a:gd name="T26" fmla="*/ 2147483647 w 1098"/>
                  <a:gd name="T27" fmla="*/ 2147483647 h 1110"/>
                  <a:gd name="T28" fmla="*/ 2147483647 w 1098"/>
                  <a:gd name="T29" fmla="*/ 2147483647 h 1110"/>
                  <a:gd name="T30" fmla="*/ 2147483647 w 1098"/>
                  <a:gd name="T31" fmla="*/ 2147483647 h 1110"/>
                  <a:gd name="T32" fmla="*/ 2147483647 w 1098"/>
                  <a:gd name="T33" fmla="*/ 2147483647 h 1110"/>
                  <a:gd name="T34" fmla="*/ 2147483647 w 1098"/>
                  <a:gd name="T35" fmla="*/ 2147483647 h 1110"/>
                  <a:gd name="T36" fmla="*/ 2147483647 w 1098"/>
                  <a:gd name="T37" fmla="*/ 2147483647 h 1110"/>
                  <a:gd name="T38" fmla="*/ 2147483647 w 1098"/>
                  <a:gd name="T39" fmla="*/ 2147483647 h 1110"/>
                  <a:gd name="T40" fmla="*/ 2147483647 w 1098"/>
                  <a:gd name="T41" fmla="*/ 2147483647 h 1110"/>
                  <a:gd name="T42" fmla="*/ 2147483647 w 1098"/>
                  <a:gd name="T43" fmla="*/ 2147483647 h 1110"/>
                  <a:gd name="T44" fmla="*/ 2147483647 w 1098"/>
                  <a:gd name="T45" fmla="*/ 2147483647 h 1110"/>
                  <a:gd name="T46" fmla="*/ 2147483647 w 1098"/>
                  <a:gd name="T47" fmla="*/ 2147483647 h 1110"/>
                  <a:gd name="T48" fmla="*/ 2147483647 w 1098"/>
                  <a:gd name="T49" fmla="*/ 2147483647 h 1110"/>
                  <a:gd name="T50" fmla="*/ 2147483647 w 1098"/>
                  <a:gd name="T51" fmla="*/ 2147483647 h 1110"/>
                  <a:gd name="T52" fmla="*/ 2147483647 w 1098"/>
                  <a:gd name="T53" fmla="*/ 2147483647 h 1110"/>
                  <a:gd name="T54" fmla="*/ 2147483647 w 1098"/>
                  <a:gd name="T55" fmla="*/ 2147483647 h 1110"/>
                  <a:gd name="T56" fmla="*/ 2147483647 w 1098"/>
                  <a:gd name="T57" fmla="*/ 2147483647 h 1110"/>
                  <a:gd name="T58" fmla="*/ 2147483647 w 1098"/>
                  <a:gd name="T59" fmla="*/ 2147483647 h 1110"/>
                  <a:gd name="T60" fmla="*/ 2147483647 w 1098"/>
                  <a:gd name="T61" fmla="*/ 2147483647 h 1110"/>
                  <a:gd name="T62" fmla="*/ 2147483647 w 1098"/>
                  <a:gd name="T63" fmla="*/ 2147483647 h 1110"/>
                  <a:gd name="T64" fmla="*/ 2147483647 w 1098"/>
                  <a:gd name="T65" fmla="*/ 2147483647 h 1110"/>
                  <a:gd name="T66" fmla="*/ 2147483647 w 1098"/>
                  <a:gd name="T67" fmla="*/ 2147483647 h 1110"/>
                  <a:gd name="T68" fmla="*/ 2147483647 w 1098"/>
                  <a:gd name="T69" fmla="*/ 2147483647 h 1110"/>
                  <a:gd name="T70" fmla="*/ 2147483647 w 1098"/>
                  <a:gd name="T71" fmla="*/ 2147483647 h 1110"/>
                  <a:gd name="T72" fmla="*/ 2147483647 w 1098"/>
                  <a:gd name="T73" fmla="*/ 2147483647 h 1110"/>
                  <a:gd name="T74" fmla="*/ 2147483647 w 1098"/>
                  <a:gd name="T75" fmla="*/ 2147483647 h 1110"/>
                  <a:gd name="T76" fmla="*/ 2147483647 w 1098"/>
                  <a:gd name="T77" fmla="*/ 2147483647 h 1110"/>
                  <a:gd name="T78" fmla="*/ 2147483647 w 1098"/>
                  <a:gd name="T79" fmla="*/ 2147483647 h 1110"/>
                  <a:gd name="T80" fmla="*/ 2147483647 w 1098"/>
                  <a:gd name="T81" fmla="*/ 2147483647 h 1110"/>
                  <a:gd name="T82" fmla="*/ 2147483647 w 1098"/>
                  <a:gd name="T83" fmla="*/ 2147483647 h 1110"/>
                  <a:gd name="T84" fmla="*/ 2147483647 w 1098"/>
                  <a:gd name="T85" fmla="*/ 2147483647 h 1110"/>
                  <a:gd name="T86" fmla="*/ 2147483647 w 1098"/>
                  <a:gd name="T87" fmla="*/ 2147483647 h 1110"/>
                  <a:gd name="T88" fmla="*/ 2147483647 w 1098"/>
                  <a:gd name="T89" fmla="*/ 2147483647 h 1110"/>
                  <a:gd name="T90" fmla="*/ 2147483647 w 1098"/>
                  <a:gd name="T91" fmla="*/ 2147483647 h 1110"/>
                  <a:gd name="T92" fmla="*/ 2147483647 w 1098"/>
                  <a:gd name="T93" fmla="*/ 2147483647 h 1110"/>
                  <a:gd name="T94" fmla="*/ 2147483647 w 1098"/>
                  <a:gd name="T95" fmla="*/ 2147483647 h 1110"/>
                  <a:gd name="T96" fmla="*/ 2147483647 w 1098"/>
                  <a:gd name="T97" fmla="*/ 2147483647 h 1110"/>
                  <a:gd name="T98" fmla="*/ 2147483647 w 1098"/>
                  <a:gd name="T99" fmla="*/ 2147483647 h 1110"/>
                  <a:gd name="T100" fmla="*/ 2147483647 w 1098"/>
                  <a:gd name="T101" fmla="*/ 2147483647 h 1110"/>
                  <a:gd name="T102" fmla="*/ 2147483647 w 1098"/>
                  <a:gd name="T103" fmla="*/ 2147483647 h 1110"/>
                  <a:gd name="T104" fmla="*/ 2147483647 w 1098"/>
                  <a:gd name="T105" fmla="*/ 2147483647 h 1110"/>
                  <a:gd name="T106" fmla="*/ 2147483647 w 1098"/>
                  <a:gd name="T107" fmla="*/ 2147483647 h 1110"/>
                  <a:gd name="T108" fmla="*/ 2147483647 w 1098"/>
                  <a:gd name="T109" fmla="*/ 2147483647 h 1110"/>
                  <a:gd name="T110" fmla="*/ 2147483647 w 1098"/>
                  <a:gd name="T111" fmla="*/ 2147483647 h 1110"/>
                  <a:gd name="T112" fmla="*/ 2147483647 w 1098"/>
                  <a:gd name="T113" fmla="*/ 2147483647 h 111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98"/>
                  <a:gd name="T172" fmla="*/ 0 h 1110"/>
                  <a:gd name="T173" fmla="*/ 1098 w 1098"/>
                  <a:gd name="T174" fmla="*/ 1110 h 111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98" h="1110">
                    <a:moveTo>
                      <a:pt x="156" y="60"/>
                    </a:moveTo>
                    <a:lnTo>
                      <a:pt x="150" y="66"/>
                    </a:lnTo>
                    <a:lnTo>
                      <a:pt x="126" y="78"/>
                    </a:lnTo>
                    <a:lnTo>
                      <a:pt x="114" y="78"/>
                    </a:lnTo>
                    <a:lnTo>
                      <a:pt x="102" y="84"/>
                    </a:lnTo>
                    <a:lnTo>
                      <a:pt x="96" y="90"/>
                    </a:lnTo>
                    <a:lnTo>
                      <a:pt x="90" y="102"/>
                    </a:lnTo>
                    <a:lnTo>
                      <a:pt x="84" y="108"/>
                    </a:lnTo>
                    <a:lnTo>
                      <a:pt x="78" y="120"/>
                    </a:lnTo>
                    <a:lnTo>
                      <a:pt x="72" y="120"/>
                    </a:lnTo>
                    <a:lnTo>
                      <a:pt x="54" y="138"/>
                    </a:lnTo>
                    <a:lnTo>
                      <a:pt x="54" y="156"/>
                    </a:lnTo>
                    <a:lnTo>
                      <a:pt x="66" y="180"/>
                    </a:lnTo>
                    <a:lnTo>
                      <a:pt x="66" y="204"/>
                    </a:lnTo>
                    <a:lnTo>
                      <a:pt x="36" y="234"/>
                    </a:lnTo>
                    <a:lnTo>
                      <a:pt x="30" y="234"/>
                    </a:lnTo>
                    <a:lnTo>
                      <a:pt x="24" y="240"/>
                    </a:lnTo>
                    <a:lnTo>
                      <a:pt x="12" y="246"/>
                    </a:lnTo>
                    <a:lnTo>
                      <a:pt x="6" y="246"/>
                    </a:lnTo>
                    <a:lnTo>
                      <a:pt x="0" y="252"/>
                    </a:lnTo>
                    <a:lnTo>
                      <a:pt x="12" y="270"/>
                    </a:lnTo>
                    <a:lnTo>
                      <a:pt x="36" y="330"/>
                    </a:lnTo>
                    <a:lnTo>
                      <a:pt x="48" y="354"/>
                    </a:lnTo>
                    <a:lnTo>
                      <a:pt x="48" y="360"/>
                    </a:lnTo>
                    <a:lnTo>
                      <a:pt x="42" y="372"/>
                    </a:lnTo>
                    <a:lnTo>
                      <a:pt x="42" y="402"/>
                    </a:lnTo>
                    <a:lnTo>
                      <a:pt x="36" y="408"/>
                    </a:lnTo>
                    <a:lnTo>
                      <a:pt x="36" y="414"/>
                    </a:lnTo>
                    <a:lnTo>
                      <a:pt x="42" y="432"/>
                    </a:lnTo>
                    <a:lnTo>
                      <a:pt x="30" y="456"/>
                    </a:lnTo>
                    <a:lnTo>
                      <a:pt x="36" y="510"/>
                    </a:lnTo>
                    <a:lnTo>
                      <a:pt x="36" y="516"/>
                    </a:lnTo>
                    <a:lnTo>
                      <a:pt x="42" y="522"/>
                    </a:lnTo>
                    <a:lnTo>
                      <a:pt x="42" y="534"/>
                    </a:lnTo>
                    <a:lnTo>
                      <a:pt x="36" y="546"/>
                    </a:lnTo>
                    <a:lnTo>
                      <a:pt x="30" y="552"/>
                    </a:lnTo>
                    <a:lnTo>
                      <a:pt x="18" y="558"/>
                    </a:lnTo>
                    <a:lnTo>
                      <a:pt x="6" y="558"/>
                    </a:lnTo>
                    <a:lnTo>
                      <a:pt x="0" y="564"/>
                    </a:lnTo>
                    <a:lnTo>
                      <a:pt x="0" y="570"/>
                    </a:lnTo>
                    <a:lnTo>
                      <a:pt x="6" y="582"/>
                    </a:lnTo>
                    <a:lnTo>
                      <a:pt x="18" y="594"/>
                    </a:lnTo>
                    <a:lnTo>
                      <a:pt x="24" y="612"/>
                    </a:lnTo>
                    <a:lnTo>
                      <a:pt x="36" y="624"/>
                    </a:lnTo>
                    <a:lnTo>
                      <a:pt x="42" y="636"/>
                    </a:lnTo>
                    <a:lnTo>
                      <a:pt x="48" y="642"/>
                    </a:lnTo>
                    <a:lnTo>
                      <a:pt x="48" y="684"/>
                    </a:lnTo>
                    <a:lnTo>
                      <a:pt x="72" y="708"/>
                    </a:lnTo>
                    <a:lnTo>
                      <a:pt x="96" y="696"/>
                    </a:lnTo>
                    <a:lnTo>
                      <a:pt x="102" y="696"/>
                    </a:lnTo>
                    <a:lnTo>
                      <a:pt x="138" y="714"/>
                    </a:lnTo>
                    <a:lnTo>
                      <a:pt x="150" y="714"/>
                    </a:lnTo>
                    <a:lnTo>
                      <a:pt x="162" y="726"/>
                    </a:lnTo>
                    <a:lnTo>
                      <a:pt x="162" y="732"/>
                    </a:lnTo>
                    <a:lnTo>
                      <a:pt x="168" y="744"/>
                    </a:lnTo>
                    <a:lnTo>
                      <a:pt x="174" y="762"/>
                    </a:lnTo>
                    <a:lnTo>
                      <a:pt x="180" y="774"/>
                    </a:lnTo>
                    <a:lnTo>
                      <a:pt x="186" y="780"/>
                    </a:lnTo>
                    <a:lnTo>
                      <a:pt x="186" y="786"/>
                    </a:lnTo>
                    <a:lnTo>
                      <a:pt x="222" y="792"/>
                    </a:lnTo>
                    <a:lnTo>
                      <a:pt x="234" y="792"/>
                    </a:lnTo>
                    <a:lnTo>
                      <a:pt x="246" y="798"/>
                    </a:lnTo>
                    <a:lnTo>
                      <a:pt x="258" y="798"/>
                    </a:lnTo>
                    <a:lnTo>
                      <a:pt x="276" y="804"/>
                    </a:lnTo>
                    <a:lnTo>
                      <a:pt x="288" y="810"/>
                    </a:lnTo>
                    <a:lnTo>
                      <a:pt x="294" y="810"/>
                    </a:lnTo>
                    <a:lnTo>
                      <a:pt x="300" y="816"/>
                    </a:lnTo>
                    <a:lnTo>
                      <a:pt x="312" y="822"/>
                    </a:lnTo>
                    <a:lnTo>
                      <a:pt x="318" y="828"/>
                    </a:lnTo>
                    <a:lnTo>
                      <a:pt x="324" y="840"/>
                    </a:lnTo>
                    <a:lnTo>
                      <a:pt x="336" y="846"/>
                    </a:lnTo>
                    <a:lnTo>
                      <a:pt x="342" y="852"/>
                    </a:lnTo>
                    <a:lnTo>
                      <a:pt x="360" y="846"/>
                    </a:lnTo>
                    <a:lnTo>
                      <a:pt x="396" y="828"/>
                    </a:lnTo>
                    <a:lnTo>
                      <a:pt x="456" y="792"/>
                    </a:lnTo>
                    <a:lnTo>
                      <a:pt x="468" y="786"/>
                    </a:lnTo>
                    <a:lnTo>
                      <a:pt x="1026" y="1110"/>
                    </a:lnTo>
                    <a:lnTo>
                      <a:pt x="1026" y="1062"/>
                    </a:lnTo>
                    <a:lnTo>
                      <a:pt x="1098" y="1062"/>
                    </a:lnTo>
                    <a:lnTo>
                      <a:pt x="1098" y="828"/>
                    </a:lnTo>
                    <a:lnTo>
                      <a:pt x="1092" y="750"/>
                    </a:lnTo>
                    <a:lnTo>
                      <a:pt x="1092" y="660"/>
                    </a:lnTo>
                    <a:lnTo>
                      <a:pt x="1086" y="564"/>
                    </a:lnTo>
                    <a:lnTo>
                      <a:pt x="1086" y="468"/>
                    </a:lnTo>
                    <a:lnTo>
                      <a:pt x="1080" y="390"/>
                    </a:lnTo>
                    <a:lnTo>
                      <a:pt x="1080" y="306"/>
                    </a:lnTo>
                    <a:lnTo>
                      <a:pt x="1068" y="270"/>
                    </a:lnTo>
                    <a:lnTo>
                      <a:pt x="1056" y="258"/>
                    </a:lnTo>
                    <a:lnTo>
                      <a:pt x="1050" y="246"/>
                    </a:lnTo>
                    <a:lnTo>
                      <a:pt x="1050" y="240"/>
                    </a:lnTo>
                    <a:lnTo>
                      <a:pt x="1056" y="228"/>
                    </a:lnTo>
                    <a:lnTo>
                      <a:pt x="1062" y="222"/>
                    </a:lnTo>
                    <a:lnTo>
                      <a:pt x="1068" y="210"/>
                    </a:lnTo>
                    <a:lnTo>
                      <a:pt x="1074" y="204"/>
                    </a:lnTo>
                    <a:lnTo>
                      <a:pt x="1074" y="198"/>
                    </a:lnTo>
                    <a:lnTo>
                      <a:pt x="1068" y="186"/>
                    </a:lnTo>
                    <a:lnTo>
                      <a:pt x="1056" y="180"/>
                    </a:lnTo>
                    <a:lnTo>
                      <a:pt x="1056" y="150"/>
                    </a:lnTo>
                    <a:lnTo>
                      <a:pt x="1080" y="126"/>
                    </a:lnTo>
                    <a:lnTo>
                      <a:pt x="1074" y="114"/>
                    </a:lnTo>
                    <a:lnTo>
                      <a:pt x="1074" y="96"/>
                    </a:lnTo>
                    <a:lnTo>
                      <a:pt x="1056" y="102"/>
                    </a:lnTo>
                    <a:lnTo>
                      <a:pt x="1044" y="90"/>
                    </a:lnTo>
                    <a:lnTo>
                      <a:pt x="1032" y="102"/>
                    </a:lnTo>
                    <a:lnTo>
                      <a:pt x="1026" y="102"/>
                    </a:lnTo>
                    <a:lnTo>
                      <a:pt x="1020" y="96"/>
                    </a:lnTo>
                    <a:lnTo>
                      <a:pt x="1008" y="90"/>
                    </a:lnTo>
                    <a:lnTo>
                      <a:pt x="1002" y="84"/>
                    </a:lnTo>
                    <a:lnTo>
                      <a:pt x="990" y="78"/>
                    </a:lnTo>
                    <a:lnTo>
                      <a:pt x="978" y="78"/>
                    </a:lnTo>
                    <a:lnTo>
                      <a:pt x="966" y="84"/>
                    </a:lnTo>
                    <a:lnTo>
                      <a:pt x="954" y="84"/>
                    </a:lnTo>
                    <a:lnTo>
                      <a:pt x="942" y="78"/>
                    </a:lnTo>
                    <a:lnTo>
                      <a:pt x="936" y="72"/>
                    </a:lnTo>
                    <a:lnTo>
                      <a:pt x="936" y="48"/>
                    </a:lnTo>
                    <a:lnTo>
                      <a:pt x="930" y="42"/>
                    </a:lnTo>
                    <a:lnTo>
                      <a:pt x="918" y="36"/>
                    </a:lnTo>
                    <a:lnTo>
                      <a:pt x="882" y="36"/>
                    </a:lnTo>
                    <a:lnTo>
                      <a:pt x="876" y="30"/>
                    </a:lnTo>
                    <a:lnTo>
                      <a:pt x="864" y="30"/>
                    </a:lnTo>
                    <a:lnTo>
                      <a:pt x="852" y="24"/>
                    </a:lnTo>
                    <a:lnTo>
                      <a:pt x="840" y="24"/>
                    </a:lnTo>
                    <a:lnTo>
                      <a:pt x="834" y="30"/>
                    </a:lnTo>
                    <a:lnTo>
                      <a:pt x="834" y="36"/>
                    </a:lnTo>
                    <a:lnTo>
                      <a:pt x="798" y="36"/>
                    </a:lnTo>
                    <a:lnTo>
                      <a:pt x="780" y="42"/>
                    </a:lnTo>
                    <a:lnTo>
                      <a:pt x="768" y="48"/>
                    </a:lnTo>
                    <a:lnTo>
                      <a:pt x="732" y="84"/>
                    </a:lnTo>
                    <a:lnTo>
                      <a:pt x="720" y="108"/>
                    </a:lnTo>
                    <a:lnTo>
                      <a:pt x="720" y="120"/>
                    </a:lnTo>
                    <a:lnTo>
                      <a:pt x="726" y="138"/>
                    </a:lnTo>
                    <a:lnTo>
                      <a:pt x="738" y="150"/>
                    </a:lnTo>
                    <a:lnTo>
                      <a:pt x="744" y="162"/>
                    </a:lnTo>
                    <a:lnTo>
                      <a:pt x="744" y="180"/>
                    </a:lnTo>
                    <a:lnTo>
                      <a:pt x="738" y="192"/>
                    </a:lnTo>
                    <a:lnTo>
                      <a:pt x="714" y="216"/>
                    </a:lnTo>
                    <a:lnTo>
                      <a:pt x="708" y="228"/>
                    </a:lnTo>
                    <a:lnTo>
                      <a:pt x="696" y="234"/>
                    </a:lnTo>
                    <a:lnTo>
                      <a:pt x="666" y="234"/>
                    </a:lnTo>
                    <a:lnTo>
                      <a:pt x="648" y="228"/>
                    </a:lnTo>
                    <a:lnTo>
                      <a:pt x="630" y="216"/>
                    </a:lnTo>
                    <a:lnTo>
                      <a:pt x="612" y="198"/>
                    </a:lnTo>
                    <a:lnTo>
                      <a:pt x="582" y="180"/>
                    </a:lnTo>
                    <a:lnTo>
                      <a:pt x="552" y="168"/>
                    </a:lnTo>
                    <a:lnTo>
                      <a:pt x="528" y="162"/>
                    </a:lnTo>
                    <a:lnTo>
                      <a:pt x="462" y="162"/>
                    </a:lnTo>
                    <a:lnTo>
                      <a:pt x="438" y="150"/>
                    </a:lnTo>
                    <a:lnTo>
                      <a:pt x="426" y="138"/>
                    </a:lnTo>
                    <a:lnTo>
                      <a:pt x="420" y="126"/>
                    </a:lnTo>
                    <a:lnTo>
                      <a:pt x="414" y="108"/>
                    </a:lnTo>
                    <a:lnTo>
                      <a:pt x="414" y="96"/>
                    </a:lnTo>
                    <a:lnTo>
                      <a:pt x="402" y="72"/>
                    </a:lnTo>
                    <a:lnTo>
                      <a:pt x="378" y="60"/>
                    </a:lnTo>
                    <a:lnTo>
                      <a:pt x="366" y="60"/>
                    </a:lnTo>
                    <a:lnTo>
                      <a:pt x="354" y="54"/>
                    </a:lnTo>
                    <a:lnTo>
                      <a:pt x="348" y="48"/>
                    </a:lnTo>
                    <a:lnTo>
                      <a:pt x="324" y="36"/>
                    </a:lnTo>
                    <a:lnTo>
                      <a:pt x="318" y="36"/>
                    </a:lnTo>
                    <a:lnTo>
                      <a:pt x="306" y="30"/>
                    </a:lnTo>
                    <a:lnTo>
                      <a:pt x="264" y="30"/>
                    </a:lnTo>
                    <a:lnTo>
                      <a:pt x="252" y="36"/>
                    </a:lnTo>
                    <a:lnTo>
                      <a:pt x="216" y="36"/>
                    </a:lnTo>
                    <a:lnTo>
                      <a:pt x="192" y="24"/>
                    </a:lnTo>
                    <a:lnTo>
                      <a:pt x="180" y="12"/>
                    </a:lnTo>
                    <a:lnTo>
                      <a:pt x="168" y="6"/>
                    </a:lnTo>
                    <a:lnTo>
                      <a:pt x="150" y="6"/>
                    </a:lnTo>
                    <a:lnTo>
                      <a:pt x="144" y="0"/>
                    </a:lnTo>
                    <a:lnTo>
                      <a:pt x="138" y="42"/>
                    </a:lnTo>
                    <a:lnTo>
                      <a:pt x="144" y="42"/>
                    </a:lnTo>
                    <a:lnTo>
                      <a:pt x="156" y="54"/>
                    </a:lnTo>
                    <a:lnTo>
                      <a:pt x="156" y="6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555555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334" name="Liber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1C52364F-7850-4ED9-B0B4-033014029E8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79043" y="4209414"/>
                <a:ext cx="136279" cy="155884"/>
              </a:xfrm>
              <a:custGeom>
                <a:avLst/>
                <a:gdLst>
                  <a:gd name="T0" fmla="*/ 2147483647 w 312"/>
                  <a:gd name="T1" fmla="*/ 2147483647 h 342"/>
                  <a:gd name="T2" fmla="*/ 2147483647 w 312"/>
                  <a:gd name="T3" fmla="*/ 2147483647 h 342"/>
                  <a:gd name="T4" fmla="*/ 2147483647 w 312"/>
                  <a:gd name="T5" fmla="*/ 2147483647 h 342"/>
                  <a:gd name="T6" fmla="*/ 2147483647 w 312"/>
                  <a:gd name="T7" fmla="*/ 2147483647 h 342"/>
                  <a:gd name="T8" fmla="*/ 2147483647 w 312"/>
                  <a:gd name="T9" fmla="*/ 2147483647 h 342"/>
                  <a:gd name="T10" fmla="*/ 2147483647 w 312"/>
                  <a:gd name="T11" fmla="*/ 2147483647 h 342"/>
                  <a:gd name="T12" fmla="*/ 2147483647 w 312"/>
                  <a:gd name="T13" fmla="*/ 2147483647 h 342"/>
                  <a:gd name="T14" fmla="*/ 2147483647 w 312"/>
                  <a:gd name="T15" fmla="*/ 2147483647 h 342"/>
                  <a:gd name="T16" fmla="*/ 2147483647 w 312"/>
                  <a:gd name="T17" fmla="*/ 2147483647 h 342"/>
                  <a:gd name="T18" fmla="*/ 2147483647 w 312"/>
                  <a:gd name="T19" fmla="*/ 2147483647 h 342"/>
                  <a:gd name="T20" fmla="*/ 2147483647 w 312"/>
                  <a:gd name="T21" fmla="*/ 2147483647 h 342"/>
                  <a:gd name="T22" fmla="*/ 2147483647 w 312"/>
                  <a:gd name="T23" fmla="*/ 2147483647 h 342"/>
                  <a:gd name="T24" fmla="*/ 2147483647 w 312"/>
                  <a:gd name="T25" fmla="*/ 2147483647 h 342"/>
                  <a:gd name="T26" fmla="*/ 2147483647 w 312"/>
                  <a:gd name="T27" fmla="*/ 2147483647 h 342"/>
                  <a:gd name="T28" fmla="*/ 2147483647 w 312"/>
                  <a:gd name="T29" fmla="*/ 2147483647 h 342"/>
                  <a:gd name="T30" fmla="*/ 2147483647 w 312"/>
                  <a:gd name="T31" fmla="*/ 2147483647 h 342"/>
                  <a:gd name="T32" fmla="*/ 2147483647 w 312"/>
                  <a:gd name="T33" fmla="*/ 2147483647 h 342"/>
                  <a:gd name="T34" fmla="*/ 2147483647 w 312"/>
                  <a:gd name="T35" fmla="*/ 2147483647 h 342"/>
                  <a:gd name="T36" fmla="*/ 2147483647 w 312"/>
                  <a:gd name="T37" fmla="*/ 2147483647 h 342"/>
                  <a:gd name="T38" fmla="*/ 2147483647 w 312"/>
                  <a:gd name="T39" fmla="*/ 2147483647 h 342"/>
                  <a:gd name="T40" fmla="*/ 2147483647 w 312"/>
                  <a:gd name="T41" fmla="*/ 2147483647 h 342"/>
                  <a:gd name="T42" fmla="*/ 2147483647 w 312"/>
                  <a:gd name="T43" fmla="*/ 2147483647 h 342"/>
                  <a:gd name="T44" fmla="*/ 2147483647 w 312"/>
                  <a:gd name="T45" fmla="*/ 2147483647 h 342"/>
                  <a:gd name="T46" fmla="*/ 2147483647 w 312"/>
                  <a:gd name="T47" fmla="*/ 2147483647 h 342"/>
                  <a:gd name="T48" fmla="*/ 2147483647 w 312"/>
                  <a:gd name="T49" fmla="*/ 2147483647 h 342"/>
                  <a:gd name="T50" fmla="*/ 2147483647 w 312"/>
                  <a:gd name="T51" fmla="*/ 0 h 342"/>
                  <a:gd name="T52" fmla="*/ 2147483647 w 312"/>
                  <a:gd name="T53" fmla="*/ 0 h 342"/>
                  <a:gd name="T54" fmla="*/ 2147483647 w 312"/>
                  <a:gd name="T55" fmla="*/ 2147483647 h 342"/>
                  <a:gd name="T56" fmla="*/ 2147483647 w 312"/>
                  <a:gd name="T57" fmla="*/ 2147483647 h 342"/>
                  <a:gd name="T58" fmla="*/ 2147483647 w 312"/>
                  <a:gd name="T59" fmla="*/ 2147483647 h 342"/>
                  <a:gd name="T60" fmla="*/ 2147483647 w 312"/>
                  <a:gd name="T61" fmla="*/ 2147483647 h 342"/>
                  <a:gd name="T62" fmla="*/ 2147483647 w 312"/>
                  <a:gd name="T63" fmla="*/ 2147483647 h 342"/>
                  <a:gd name="T64" fmla="*/ 2147483647 w 312"/>
                  <a:gd name="T65" fmla="*/ 2147483647 h 342"/>
                  <a:gd name="T66" fmla="*/ 2147483647 w 312"/>
                  <a:gd name="T67" fmla="*/ 2147483647 h 342"/>
                  <a:gd name="T68" fmla="*/ 2147483647 w 312"/>
                  <a:gd name="T69" fmla="*/ 2147483647 h 342"/>
                  <a:gd name="T70" fmla="*/ 2147483647 w 312"/>
                  <a:gd name="T71" fmla="*/ 2147483647 h 342"/>
                  <a:gd name="T72" fmla="*/ 2147483647 w 312"/>
                  <a:gd name="T73" fmla="*/ 2147483647 h 342"/>
                  <a:gd name="T74" fmla="*/ 2147483647 w 312"/>
                  <a:gd name="T75" fmla="*/ 2147483647 h 342"/>
                  <a:gd name="T76" fmla="*/ 2147483647 w 312"/>
                  <a:gd name="T77" fmla="*/ 2147483647 h 342"/>
                  <a:gd name="T78" fmla="*/ 0 w 312"/>
                  <a:gd name="T79" fmla="*/ 2147483647 h 342"/>
                  <a:gd name="T80" fmla="*/ 2147483647 w 312"/>
                  <a:gd name="T81" fmla="*/ 2147483647 h 342"/>
                  <a:gd name="T82" fmla="*/ 2147483647 w 312"/>
                  <a:gd name="T83" fmla="*/ 2147483647 h 342"/>
                  <a:gd name="T84" fmla="*/ 2147483647 w 312"/>
                  <a:gd name="T85" fmla="*/ 2147483647 h 342"/>
                  <a:gd name="T86" fmla="*/ 2147483647 w 312"/>
                  <a:gd name="T87" fmla="*/ 2147483647 h 342"/>
                  <a:gd name="T88" fmla="*/ 2147483647 w 312"/>
                  <a:gd name="T89" fmla="*/ 2147483647 h 342"/>
                  <a:gd name="T90" fmla="*/ 2147483647 w 312"/>
                  <a:gd name="T91" fmla="*/ 2147483647 h 342"/>
                  <a:gd name="T92" fmla="*/ 2147483647 w 312"/>
                  <a:gd name="T93" fmla="*/ 2147483647 h 342"/>
                  <a:gd name="T94" fmla="*/ 2147483647 w 312"/>
                  <a:gd name="T95" fmla="*/ 2147483647 h 342"/>
                  <a:gd name="T96" fmla="*/ 2147483647 w 312"/>
                  <a:gd name="T97" fmla="*/ 2147483647 h 342"/>
                  <a:gd name="T98" fmla="*/ 2147483647 w 312"/>
                  <a:gd name="T99" fmla="*/ 2147483647 h 342"/>
                  <a:gd name="T100" fmla="*/ 2147483647 w 312"/>
                  <a:gd name="T101" fmla="*/ 2147483647 h 342"/>
                  <a:gd name="T102" fmla="*/ 2147483647 w 312"/>
                  <a:gd name="T103" fmla="*/ 2147483647 h 342"/>
                  <a:gd name="T104" fmla="*/ 2147483647 w 312"/>
                  <a:gd name="T105" fmla="*/ 2147483647 h 342"/>
                  <a:gd name="T106" fmla="*/ 2147483647 w 312"/>
                  <a:gd name="T107" fmla="*/ 2147483647 h 342"/>
                  <a:gd name="T108" fmla="*/ 2147483647 w 312"/>
                  <a:gd name="T109" fmla="*/ 2147483647 h 342"/>
                  <a:gd name="T110" fmla="*/ 2147483647 w 312"/>
                  <a:gd name="T111" fmla="*/ 2147483647 h 342"/>
                  <a:gd name="T112" fmla="*/ 2147483647 w 312"/>
                  <a:gd name="T113" fmla="*/ 2147483647 h 342"/>
                  <a:gd name="T114" fmla="*/ 2147483647 w 312"/>
                  <a:gd name="T115" fmla="*/ 2147483647 h 342"/>
                  <a:gd name="T116" fmla="*/ 2147483647 w 312"/>
                  <a:gd name="T117" fmla="*/ 2147483647 h 342"/>
                  <a:gd name="T118" fmla="*/ 2147483647 w 312"/>
                  <a:gd name="T119" fmla="*/ 2147483647 h 342"/>
                  <a:gd name="T120" fmla="*/ 2147483647 w 312"/>
                  <a:gd name="T121" fmla="*/ 2147483647 h 34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12"/>
                  <a:gd name="T184" fmla="*/ 0 h 342"/>
                  <a:gd name="T185" fmla="*/ 312 w 312"/>
                  <a:gd name="T186" fmla="*/ 342 h 34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12" h="342">
                    <a:moveTo>
                      <a:pt x="312" y="252"/>
                    </a:moveTo>
                    <a:lnTo>
                      <a:pt x="312" y="240"/>
                    </a:lnTo>
                    <a:lnTo>
                      <a:pt x="282" y="210"/>
                    </a:lnTo>
                    <a:lnTo>
                      <a:pt x="282" y="180"/>
                    </a:lnTo>
                    <a:lnTo>
                      <a:pt x="246" y="186"/>
                    </a:lnTo>
                    <a:lnTo>
                      <a:pt x="246" y="174"/>
                    </a:lnTo>
                    <a:lnTo>
                      <a:pt x="228" y="174"/>
                    </a:lnTo>
                    <a:lnTo>
                      <a:pt x="222" y="168"/>
                    </a:lnTo>
                    <a:lnTo>
                      <a:pt x="228" y="156"/>
                    </a:lnTo>
                    <a:lnTo>
                      <a:pt x="240" y="150"/>
                    </a:lnTo>
                    <a:lnTo>
                      <a:pt x="246" y="132"/>
                    </a:lnTo>
                    <a:lnTo>
                      <a:pt x="246" y="108"/>
                    </a:lnTo>
                    <a:lnTo>
                      <a:pt x="228" y="72"/>
                    </a:lnTo>
                    <a:lnTo>
                      <a:pt x="222" y="72"/>
                    </a:lnTo>
                    <a:lnTo>
                      <a:pt x="216" y="78"/>
                    </a:lnTo>
                    <a:lnTo>
                      <a:pt x="210" y="90"/>
                    </a:lnTo>
                    <a:lnTo>
                      <a:pt x="210" y="102"/>
                    </a:lnTo>
                    <a:lnTo>
                      <a:pt x="198" y="114"/>
                    </a:lnTo>
                    <a:lnTo>
                      <a:pt x="192" y="114"/>
                    </a:lnTo>
                    <a:lnTo>
                      <a:pt x="180" y="102"/>
                    </a:lnTo>
                    <a:lnTo>
                      <a:pt x="180" y="96"/>
                    </a:lnTo>
                    <a:lnTo>
                      <a:pt x="168" y="96"/>
                    </a:lnTo>
                    <a:lnTo>
                      <a:pt x="168" y="36"/>
                    </a:lnTo>
                    <a:lnTo>
                      <a:pt x="162" y="18"/>
                    </a:lnTo>
                    <a:lnTo>
                      <a:pt x="150" y="6"/>
                    </a:lnTo>
                    <a:lnTo>
                      <a:pt x="138" y="0"/>
                    </a:lnTo>
                    <a:lnTo>
                      <a:pt x="132" y="0"/>
                    </a:lnTo>
                    <a:lnTo>
                      <a:pt x="126" y="6"/>
                    </a:lnTo>
                    <a:lnTo>
                      <a:pt x="126" y="18"/>
                    </a:lnTo>
                    <a:lnTo>
                      <a:pt x="102" y="12"/>
                    </a:lnTo>
                    <a:lnTo>
                      <a:pt x="108" y="36"/>
                    </a:lnTo>
                    <a:lnTo>
                      <a:pt x="84" y="42"/>
                    </a:lnTo>
                    <a:lnTo>
                      <a:pt x="84" y="60"/>
                    </a:lnTo>
                    <a:lnTo>
                      <a:pt x="78" y="72"/>
                    </a:lnTo>
                    <a:lnTo>
                      <a:pt x="66" y="78"/>
                    </a:lnTo>
                    <a:lnTo>
                      <a:pt x="54" y="90"/>
                    </a:lnTo>
                    <a:lnTo>
                      <a:pt x="42" y="96"/>
                    </a:lnTo>
                    <a:lnTo>
                      <a:pt x="24" y="114"/>
                    </a:lnTo>
                    <a:lnTo>
                      <a:pt x="24" y="150"/>
                    </a:lnTo>
                    <a:lnTo>
                      <a:pt x="0" y="126"/>
                    </a:lnTo>
                    <a:lnTo>
                      <a:pt x="36" y="162"/>
                    </a:lnTo>
                    <a:lnTo>
                      <a:pt x="60" y="162"/>
                    </a:lnTo>
                    <a:lnTo>
                      <a:pt x="72" y="192"/>
                    </a:lnTo>
                    <a:lnTo>
                      <a:pt x="102" y="192"/>
                    </a:lnTo>
                    <a:lnTo>
                      <a:pt x="108" y="198"/>
                    </a:lnTo>
                    <a:lnTo>
                      <a:pt x="120" y="222"/>
                    </a:lnTo>
                    <a:lnTo>
                      <a:pt x="132" y="240"/>
                    </a:lnTo>
                    <a:lnTo>
                      <a:pt x="150" y="252"/>
                    </a:lnTo>
                    <a:lnTo>
                      <a:pt x="162" y="270"/>
                    </a:lnTo>
                    <a:lnTo>
                      <a:pt x="180" y="282"/>
                    </a:lnTo>
                    <a:lnTo>
                      <a:pt x="198" y="288"/>
                    </a:lnTo>
                    <a:lnTo>
                      <a:pt x="210" y="294"/>
                    </a:lnTo>
                    <a:lnTo>
                      <a:pt x="228" y="300"/>
                    </a:lnTo>
                    <a:lnTo>
                      <a:pt x="258" y="330"/>
                    </a:lnTo>
                    <a:lnTo>
                      <a:pt x="294" y="342"/>
                    </a:lnTo>
                    <a:lnTo>
                      <a:pt x="300" y="342"/>
                    </a:lnTo>
                    <a:lnTo>
                      <a:pt x="300" y="294"/>
                    </a:lnTo>
                    <a:lnTo>
                      <a:pt x="306" y="288"/>
                    </a:lnTo>
                    <a:lnTo>
                      <a:pt x="306" y="276"/>
                    </a:lnTo>
                    <a:lnTo>
                      <a:pt x="312" y="264"/>
                    </a:lnTo>
                    <a:lnTo>
                      <a:pt x="312" y="25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555555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335" name="Lesotho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02518263-92FD-40A7-A712-05FE687F4C1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79351" y="5557453"/>
                <a:ext cx="73381" cy="72628"/>
              </a:xfrm>
              <a:custGeom>
                <a:avLst/>
                <a:gdLst>
                  <a:gd name="T0" fmla="*/ 0 w 168"/>
                  <a:gd name="T1" fmla="*/ 2147483647 h 162"/>
                  <a:gd name="T2" fmla="*/ 2147483647 w 168"/>
                  <a:gd name="T3" fmla="*/ 2147483647 h 162"/>
                  <a:gd name="T4" fmla="*/ 2147483647 w 168"/>
                  <a:gd name="T5" fmla="*/ 2147483647 h 162"/>
                  <a:gd name="T6" fmla="*/ 2147483647 w 168"/>
                  <a:gd name="T7" fmla="*/ 2147483647 h 162"/>
                  <a:gd name="T8" fmla="*/ 2147483647 w 168"/>
                  <a:gd name="T9" fmla="*/ 2147483647 h 162"/>
                  <a:gd name="T10" fmla="*/ 2147483647 w 168"/>
                  <a:gd name="T11" fmla="*/ 2147483647 h 162"/>
                  <a:gd name="T12" fmla="*/ 2147483647 w 168"/>
                  <a:gd name="T13" fmla="*/ 2147483647 h 162"/>
                  <a:gd name="T14" fmla="*/ 2147483647 w 168"/>
                  <a:gd name="T15" fmla="*/ 2147483647 h 162"/>
                  <a:gd name="T16" fmla="*/ 2147483647 w 168"/>
                  <a:gd name="T17" fmla="*/ 2147483647 h 162"/>
                  <a:gd name="T18" fmla="*/ 2147483647 w 168"/>
                  <a:gd name="T19" fmla="*/ 2147483647 h 162"/>
                  <a:gd name="T20" fmla="*/ 2147483647 w 168"/>
                  <a:gd name="T21" fmla="*/ 2147483647 h 162"/>
                  <a:gd name="T22" fmla="*/ 2147483647 w 168"/>
                  <a:gd name="T23" fmla="*/ 2147483647 h 162"/>
                  <a:gd name="T24" fmla="*/ 2147483647 w 168"/>
                  <a:gd name="T25" fmla="*/ 2147483647 h 162"/>
                  <a:gd name="T26" fmla="*/ 2147483647 w 168"/>
                  <a:gd name="T27" fmla="*/ 2147483647 h 162"/>
                  <a:gd name="T28" fmla="*/ 2147483647 w 168"/>
                  <a:gd name="T29" fmla="*/ 2147483647 h 162"/>
                  <a:gd name="T30" fmla="*/ 2147483647 w 168"/>
                  <a:gd name="T31" fmla="*/ 2147483647 h 162"/>
                  <a:gd name="T32" fmla="*/ 2147483647 w 168"/>
                  <a:gd name="T33" fmla="*/ 2147483647 h 162"/>
                  <a:gd name="T34" fmla="*/ 2147483647 w 168"/>
                  <a:gd name="T35" fmla="*/ 2147483647 h 162"/>
                  <a:gd name="T36" fmla="*/ 2147483647 w 168"/>
                  <a:gd name="T37" fmla="*/ 2147483647 h 162"/>
                  <a:gd name="T38" fmla="*/ 2147483647 w 168"/>
                  <a:gd name="T39" fmla="*/ 2147483647 h 162"/>
                  <a:gd name="T40" fmla="*/ 2147483647 w 168"/>
                  <a:gd name="T41" fmla="*/ 2147483647 h 162"/>
                  <a:gd name="T42" fmla="*/ 2147483647 w 168"/>
                  <a:gd name="T43" fmla="*/ 0 h 162"/>
                  <a:gd name="T44" fmla="*/ 2147483647 w 168"/>
                  <a:gd name="T45" fmla="*/ 0 h 162"/>
                  <a:gd name="T46" fmla="*/ 2147483647 w 168"/>
                  <a:gd name="T47" fmla="*/ 2147483647 h 162"/>
                  <a:gd name="T48" fmla="*/ 2147483647 w 168"/>
                  <a:gd name="T49" fmla="*/ 2147483647 h 162"/>
                  <a:gd name="T50" fmla="*/ 2147483647 w 168"/>
                  <a:gd name="T51" fmla="*/ 2147483647 h 162"/>
                  <a:gd name="T52" fmla="*/ 2147483647 w 168"/>
                  <a:gd name="T53" fmla="*/ 2147483647 h 162"/>
                  <a:gd name="T54" fmla="*/ 2147483647 w 168"/>
                  <a:gd name="T55" fmla="*/ 2147483647 h 162"/>
                  <a:gd name="T56" fmla="*/ 2147483647 w 168"/>
                  <a:gd name="T57" fmla="*/ 2147483647 h 162"/>
                  <a:gd name="T58" fmla="*/ 2147483647 w 168"/>
                  <a:gd name="T59" fmla="*/ 2147483647 h 162"/>
                  <a:gd name="T60" fmla="*/ 0 w 168"/>
                  <a:gd name="T61" fmla="*/ 2147483647 h 16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68"/>
                  <a:gd name="T94" fmla="*/ 0 h 162"/>
                  <a:gd name="T95" fmla="*/ 168 w 168"/>
                  <a:gd name="T96" fmla="*/ 162 h 16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68" h="162">
                    <a:moveTo>
                      <a:pt x="0" y="78"/>
                    </a:moveTo>
                    <a:lnTo>
                      <a:pt x="24" y="114"/>
                    </a:lnTo>
                    <a:lnTo>
                      <a:pt x="24" y="132"/>
                    </a:lnTo>
                    <a:lnTo>
                      <a:pt x="54" y="162"/>
                    </a:lnTo>
                    <a:lnTo>
                      <a:pt x="72" y="162"/>
                    </a:lnTo>
                    <a:lnTo>
                      <a:pt x="72" y="150"/>
                    </a:lnTo>
                    <a:lnTo>
                      <a:pt x="78" y="144"/>
                    </a:lnTo>
                    <a:lnTo>
                      <a:pt x="84" y="132"/>
                    </a:lnTo>
                    <a:lnTo>
                      <a:pt x="90" y="126"/>
                    </a:lnTo>
                    <a:lnTo>
                      <a:pt x="102" y="120"/>
                    </a:lnTo>
                    <a:lnTo>
                      <a:pt x="120" y="120"/>
                    </a:lnTo>
                    <a:lnTo>
                      <a:pt x="132" y="114"/>
                    </a:lnTo>
                    <a:lnTo>
                      <a:pt x="138" y="108"/>
                    </a:lnTo>
                    <a:lnTo>
                      <a:pt x="150" y="102"/>
                    </a:lnTo>
                    <a:lnTo>
                      <a:pt x="144" y="84"/>
                    </a:lnTo>
                    <a:lnTo>
                      <a:pt x="168" y="66"/>
                    </a:lnTo>
                    <a:lnTo>
                      <a:pt x="162" y="42"/>
                    </a:lnTo>
                    <a:lnTo>
                      <a:pt x="150" y="36"/>
                    </a:lnTo>
                    <a:lnTo>
                      <a:pt x="144" y="24"/>
                    </a:lnTo>
                    <a:lnTo>
                      <a:pt x="138" y="18"/>
                    </a:lnTo>
                    <a:lnTo>
                      <a:pt x="132" y="6"/>
                    </a:lnTo>
                    <a:lnTo>
                      <a:pt x="126" y="0"/>
                    </a:lnTo>
                    <a:lnTo>
                      <a:pt x="90" y="0"/>
                    </a:lnTo>
                    <a:lnTo>
                      <a:pt x="78" y="6"/>
                    </a:lnTo>
                    <a:lnTo>
                      <a:pt x="78" y="18"/>
                    </a:lnTo>
                    <a:lnTo>
                      <a:pt x="54" y="18"/>
                    </a:lnTo>
                    <a:lnTo>
                      <a:pt x="48" y="24"/>
                    </a:lnTo>
                    <a:lnTo>
                      <a:pt x="48" y="42"/>
                    </a:lnTo>
                    <a:lnTo>
                      <a:pt x="30" y="60"/>
                    </a:lnTo>
                    <a:lnTo>
                      <a:pt x="2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555555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336" name="Kyrgyzstan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B88EAAE3-B6B9-4124-9102-026CC4771ED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588398" y="2960568"/>
                <a:ext cx="297019" cy="139942"/>
              </a:xfrm>
              <a:custGeom>
                <a:avLst/>
                <a:gdLst>
                  <a:gd name="T0" fmla="*/ 2147483647 w 672"/>
                  <a:gd name="T1" fmla="*/ 2147483647 h 312"/>
                  <a:gd name="T2" fmla="*/ 2147483647 w 672"/>
                  <a:gd name="T3" fmla="*/ 2147483647 h 312"/>
                  <a:gd name="T4" fmla="*/ 2147483647 w 672"/>
                  <a:gd name="T5" fmla="*/ 2147483647 h 312"/>
                  <a:gd name="T6" fmla="*/ 2147483647 w 672"/>
                  <a:gd name="T7" fmla="*/ 2147483647 h 312"/>
                  <a:gd name="T8" fmla="*/ 2147483647 w 672"/>
                  <a:gd name="T9" fmla="*/ 2147483647 h 312"/>
                  <a:gd name="T10" fmla="*/ 2147483647 w 672"/>
                  <a:gd name="T11" fmla="*/ 2147483647 h 312"/>
                  <a:gd name="T12" fmla="*/ 2147483647 w 672"/>
                  <a:gd name="T13" fmla="*/ 2147483647 h 312"/>
                  <a:gd name="T14" fmla="*/ 2147483647 w 672"/>
                  <a:gd name="T15" fmla="*/ 2147483647 h 312"/>
                  <a:gd name="T16" fmla="*/ 2147483647 w 672"/>
                  <a:gd name="T17" fmla="*/ 2147483647 h 312"/>
                  <a:gd name="T18" fmla="*/ 2147483647 w 672"/>
                  <a:gd name="T19" fmla="*/ 2147483647 h 312"/>
                  <a:gd name="T20" fmla="*/ 2147483647 w 672"/>
                  <a:gd name="T21" fmla="*/ 2147483647 h 312"/>
                  <a:gd name="T22" fmla="*/ 2147483647 w 672"/>
                  <a:gd name="T23" fmla="*/ 2147483647 h 312"/>
                  <a:gd name="T24" fmla="*/ 0 w 672"/>
                  <a:gd name="T25" fmla="*/ 2147483647 h 312"/>
                  <a:gd name="T26" fmla="*/ 2147483647 w 672"/>
                  <a:gd name="T27" fmla="*/ 2147483647 h 312"/>
                  <a:gd name="T28" fmla="*/ 2147483647 w 672"/>
                  <a:gd name="T29" fmla="*/ 2147483647 h 312"/>
                  <a:gd name="T30" fmla="*/ 2147483647 w 672"/>
                  <a:gd name="T31" fmla="*/ 2147483647 h 312"/>
                  <a:gd name="T32" fmla="*/ 2147483647 w 672"/>
                  <a:gd name="T33" fmla="*/ 2147483647 h 312"/>
                  <a:gd name="T34" fmla="*/ 2147483647 w 672"/>
                  <a:gd name="T35" fmla="*/ 2147483647 h 312"/>
                  <a:gd name="T36" fmla="*/ 2147483647 w 672"/>
                  <a:gd name="T37" fmla="*/ 2147483647 h 312"/>
                  <a:gd name="T38" fmla="*/ 2147483647 w 672"/>
                  <a:gd name="T39" fmla="*/ 2147483647 h 312"/>
                  <a:gd name="T40" fmla="*/ 2147483647 w 672"/>
                  <a:gd name="T41" fmla="*/ 2147483647 h 312"/>
                  <a:gd name="T42" fmla="*/ 2147483647 w 672"/>
                  <a:gd name="T43" fmla="*/ 2147483647 h 312"/>
                  <a:gd name="T44" fmla="*/ 2147483647 w 672"/>
                  <a:gd name="T45" fmla="*/ 2147483647 h 312"/>
                  <a:gd name="T46" fmla="*/ 2147483647 w 672"/>
                  <a:gd name="T47" fmla="*/ 2147483647 h 312"/>
                  <a:gd name="T48" fmla="*/ 2147483647 w 672"/>
                  <a:gd name="T49" fmla="*/ 2147483647 h 312"/>
                  <a:gd name="T50" fmla="*/ 2147483647 w 672"/>
                  <a:gd name="T51" fmla="*/ 2147483647 h 312"/>
                  <a:gd name="T52" fmla="*/ 2147483647 w 672"/>
                  <a:gd name="T53" fmla="*/ 2147483647 h 312"/>
                  <a:gd name="T54" fmla="*/ 2147483647 w 672"/>
                  <a:gd name="T55" fmla="*/ 2147483647 h 312"/>
                  <a:gd name="T56" fmla="*/ 2147483647 w 672"/>
                  <a:gd name="T57" fmla="*/ 2147483647 h 312"/>
                  <a:gd name="T58" fmla="*/ 2147483647 w 672"/>
                  <a:gd name="T59" fmla="*/ 2147483647 h 312"/>
                  <a:gd name="T60" fmla="*/ 2147483647 w 672"/>
                  <a:gd name="T61" fmla="*/ 2147483647 h 312"/>
                  <a:gd name="T62" fmla="*/ 2147483647 w 672"/>
                  <a:gd name="T63" fmla="*/ 2147483647 h 312"/>
                  <a:gd name="T64" fmla="*/ 2147483647 w 672"/>
                  <a:gd name="T65" fmla="*/ 2147483647 h 312"/>
                  <a:gd name="T66" fmla="*/ 2147483647 w 672"/>
                  <a:gd name="T67" fmla="*/ 2147483647 h 312"/>
                  <a:gd name="T68" fmla="*/ 2147483647 w 672"/>
                  <a:gd name="T69" fmla="*/ 2147483647 h 312"/>
                  <a:gd name="T70" fmla="*/ 2147483647 w 672"/>
                  <a:gd name="T71" fmla="*/ 2147483647 h 312"/>
                  <a:gd name="T72" fmla="*/ 2147483647 w 672"/>
                  <a:gd name="T73" fmla="*/ 2147483647 h 312"/>
                  <a:gd name="T74" fmla="*/ 2147483647 w 672"/>
                  <a:gd name="T75" fmla="*/ 2147483647 h 312"/>
                  <a:gd name="T76" fmla="*/ 2147483647 w 672"/>
                  <a:gd name="T77" fmla="*/ 0 h 312"/>
                  <a:gd name="T78" fmla="*/ 2147483647 w 672"/>
                  <a:gd name="T79" fmla="*/ 2147483647 h 312"/>
                  <a:gd name="T80" fmla="*/ 2147483647 w 672"/>
                  <a:gd name="T81" fmla="*/ 2147483647 h 312"/>
                  <a:gd name="T82" fmla="*/ 2147483647 w 672"/>
                  <a:gd name="T83" fmla="*/ 2147483647 h 312"/>
                  <a:gd name="T84" fmla="*/ 2147483647 w 672"/>
                  <a:gd name="T85" fmla="*/ 2147483647 h 312"/>
                  <a:gd name="T86" fmla="*/ 2147483647 w 672"/>
                  <a:gd name="T87" fmla="*/ 2147483647 h 312"/>
                  <a:gd name="T88" fmla="*/ 2147483647 w 672"/>
                  <a:gd name="T89" fmla="*/ 2147483647 h 31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672"/>
                  <a:gd name="T136" fmla="*/ 0 h 312"/>
                  <a:gd name="T137" fmla="*/ 672 w 672"/>
                  <a:gd name="T138" fmla="*/ 312 h 31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672" h="312">
                    <a:moveTo>
                      <a:pt x="36" y="132"/>
                    </a:moveTo>
                    <a:lnTo>
                      <a:pt x="66" y="144"/>
                    </a:lnTo>
                    <a:lnTo>
                      <a:pt x="78" y="156"/>
                    </a:lnTo>
                    <a:lnTo>
                      <a:pt x="114" y="156"/>
                    </a:lnTo>
                    <a:lnTo>
                      <a:pt x="114" y="144"/>
                    </a:lnTo>
                    <a:lnTo>
                      <a:pt x="126" y="144"/>
                    </a:lnTo>
                    <a:lnTo>
                      <a:pt x="126" y="132"/>
                    </a:lnTo>
                    <a:lnTo>
                      <a:pt x="144" y="156"/>
                    </a:lnTo>
                    <a:lnTo>
                      <a:pt x="162" y="156"/>
                    </a:lnTo>
                    <a:lnTo>
                      <a:pt x="168" y="174"/>
                    </a:lnTo>
                    <a:lnTo>
                      <a:pt x="192" y="174"/>
                    </a:lnTo>
                    <a:lnTo>
                      <a:pt x="198" y="186"/>
                    </a:lnTo>
                    <a:lnTo>
                      <a:pt x="204" y="186"/>
                    </a:lnTo>
                    <a:lnTo>
                      <a:pt x="216" y="180"/>
                    </a:lnTo>
                    <a:lnTo>
                      <a:pt x="228" y="180"/>
                    </a:lnTo>
                    <a:lnTo>
                      <a:pt x="228" y="192"/>
                    </a:lnTo>
                    <a:lnTo>
                      <a:pt x="216" y="204"/>
                    </a:lnTo>
                    <a:lnTo>
                      <a:pt x="204" y="210"/>
                    </a:lnTo>
                    <a:lnTo>
                      <a:pt x="192" y="210"/>
                    </a:lnTo>
                    <a:lnTo>
                      <a:pt x="192" y="216"/>
                    </a:lnTo>
                    <a:lnTo>
                      <a:pt x="174" y="222"/>
                    </a:lnTo>
                    <a:lnTo>
                      <a:pt x="156" y="240"/>
                    </a:lnTo>
                    <a:lnTo>
                      <a:pt x="150" y="240"/>
                    </a:lnTo>
                    <a:lnTo>
                      <a:pt x="144" y="234"/>
                    </a:lnTo>
                    <a:lnTo>
                      <a:pt x="138" y="234"/>
                    </a:lnTo>
                    <a:lnTo>
                      <a:pt x="132" y="228"/>
                    </a:lnTo>
                    <a:lnTo>
                      <a:pt x="114" y="228"/>
                    </a:lnTo>
                    <a:lnTo>
                      <a:pt x="102" y="234"/>
                    </a:lnTo>
                    <a:lnTo>
                      <a:pt x="96" y="234"/>
                    </a:lnTo>
                    <a:lnTo>
                      <a:pt x="96" y="246"/>
                    </a:lnTo>
                    <a:lnTo>
                      <a:pt x="90" y="252"/>
                    </a:lnTo>
                    <a:lnTo>
                      <a:pt x="84" y="252"/>
                    </a:lnTo>
                    <a:lnTo>
                      <a:pt x="72" y="246"/>
                    </a:lnTo>
                    <a:lnTo>
                      <a:pt x="36" y="234"/>
                    </a:lnTo>
                    <a:lnTo>
                      <a:pt x="24" y="234"/>
                    </a:lnTo>
                    <a:lnTo>
                      <a:pt x="18" y="240"/>
                    </a:lnTo>
                    <a:lnTo>
                      <a:pt x="18" y="252"/>
                    </a:lnTo>
                    <a:lnTo>
                      <a:pt x="12" y="258"/>
                    </a:lnTo>
                    <a:lnTo>
                      <a:pt x="0" y="264"/>
                    </a:lnTo>
                    <a:lnTo>
                      <a:pt x="0" y="276"/>
                    </a:lnTo>
                    <a:lnTo>
                      <a:pt x="6" y="282"/>
                    </a:lnTo>
                    <a:lnTo>
                      <a:pt x="6" y="288"/>
                    </a:lnTo>
                    <a:lnTo>
                      <a:pt x="12" y="294"/>
                    </a:lnTo>
                    <a:lnTo>
                      <a:pt x="24" y="288"/>
                    </a:lnTo>
                    <a:lnTo>
                      <a:pt x="36" y="288"/>
                    </a:lnTo>
                    <a:lnTo>
                      <a:pt x="42" y="282"/>
                    </a:lnTo>
                    <a:lnTo>
                      <a:pt x="60" y="282"/>
                    </a:lnTo>
                    <a:lnTo>
                      <a:pt x="72" y="288"/>
                    </a:lnTo>
                    <a:lnTo>
                      <a:pt x="96" y="288"/>
                    </a:lnTo>
                    <a:lnTo>
                      <a:pt x="108" y="300"/>
                    </a:lnTo>
                    <a:lnTo>
                      <a:pt x="126" y="300"/>
                    </a:lnTo>
                    <a:lnTo>
                      <a:pt x="132" y="294"/>
                    </a:lnTo>
                    <a:lnTo>
                      <a:pt x="144" y="288"/>
                    </a:lnTo>
                    <a:lnTo>
                      <a:pt x="150" y="282"/>
                    </a:lnTo>
                    <a:lnTo>
                      <a:pt x="180" y="312"/>
                    </a:lnTo>
                    <a:lnTo>
                      <a:pt x="192" y="306"/>
                    </a:lnTo>
                    <a:lnTo>
                      <a:pt x="198" y="306"/>
                    </a:lnTo>
                    <a:lnTo>
                      <a:pt x="198" y="312"/>
                    </a:lnTo>
                    <a:lnTo>
                      <a:pt x="210" y="312"/>
                    </a:lnTo>
                    <a:lnTo>
                      <a:pt x="222" y="306"/>
                    </a:lnTo>
                    <a:lnTo>
                      <a:pt x="228" y="300"/>
                    </a:lnTo>
                    <a:lnTo>
                      <a:pt x="270" y="300"/>
                    </a:lnTo>
                    <a:lnTo>
                      <a:pt x="282" y="288"/>
                    </a:lnTo>
                    <a:lnTo>
                      <a:pt x="300" y="294"/>
                    </a:lnTo>
                    <a:lnTo>
                      <a:pt x="318" y="294"/>
                    </a:lnTo>
                    <a:lnTo>
                      <a:pt x="318" y="282"/>
                    </a:lnTo>
                    <a:lnTo>
                      <a:pt x="312" y="270"/>
                    </a:lnTo>
                    <a:lnTo>
                      <a:pt x="300" y="264"/>
                    </a:lnTo>
                    <a:lnTo>
                      <a:pt x="300" y="258"/>
                    </a:lnTo>
                    <a:lnTo>
                      <a:pt x="306" y="252"/>
                    </a:lnTo>
                    <a:lnTo>
                      <a:pt x="318" y="246"/>
                    </a:lnTo>
                    <a:lnTo>
                      <a:pt x="330" y="246"/>
                    </a:lnTo>
                    <a:lnTo>
                      <a:pt x="336" y="240"/>
                    </a:lnTo>
                    <a:lnTo>
                      <a:pt x="348" y="234"/>
                    </a:lnTo>
                    <a:lnTo>
                      <a:pt x="348" y="216"/>
                    </a:lnTo>
                    <a:lnTo>
                      <a:pt x="372" y="216"/>
                    </a:lnTo>
                    <a:lnTo>
                      <a:pt x="384" y="204"/>
                    </a:lnTo>
                    <a:lnTo>
                      <a:pt x="396" y="204"/>
                    </a:lnTo>
                    <a:lnTo>
                      <a:pt x="402" y="210"/>
                    </a:lnTo>
                    <a:lnTo>
                      <a:pt x="408" y="222"/>
                    </a:lnTo>
                    <a:lnTo>
                      <a:pt x="414" y="228"/>
                    </a:lnTo>
                    <a:lnTo>
                      <a:pt x="426" y="222"/>
                    </a:lnTo>
                    <a:lnTo>
                      <a:pt x="456" y="228"/>
                    </a:lnTo>
                    <a:lnTo>
                      <a:pt x="462" y="222"/>
                    </a:lnTo>
                    <a:lnTo>
                      <a:pt x="462" y="198"/>
                    </a:lnTo>
                    <a:lnTo>
                      <a:pt x="468" y="186"/>
                    </a:lnTo>
                    <a:lnTo>
                      <a:pt x="486" y="168"/>
                    </a:lnTo>
                    <a:lnTo>
                      <a:pt x="516" y="168"/>
                    </a:lnTo>
                    <a:lnTo>
                      <a:pt x="534" y="174"/>
                    </a:lnTo>
                    <a:lnTo>
                      <a:pt x="552" y="174"/>
                    </a:lnTo>
                    <a:lnTo>
                      <a:pt x="558" y="168"/>
                    </a:lnTo>
                    <a:lnTo>
                      <a:pt x="564" y="156"/>
                    </a:lnTo>
                    <a:lnTo>
                      <a:pt x="564" y="138"/>
                    </a:lnTo>
                    <a:lnTo>
                      <a:pt x="570" y="132"/>
                    </a:lnTo>
                    <a:lnTo>
                      <a:pt x="582" y="126"/>
                    </a:lnTo>
                    <a:lnTo>
                      <a:pt x="594" y="114"/>
                    </a:lnTo>
                    <a:lnTo>
                      <a:pt x="642" y="96"/>
                    </a:lnTo>
                    <a:lnTo>
                      <a:pt x="666" y="96"/>
                    </a:lnTo>
                    <a:lnTo>
                      <a:pt x="672" y="90"/>
                    </a:lnTo>
                    <a:lnTo>
                      <a:pt x="672" y="78"/>
                    </a:lnTo>
                    <a:lnTo>
                      <a:pt x="660" y="66"/>
                    </a:lnTo>
                    <a:lnTo>
                      <a:pt x="642" y="60"/>
                    </a:lnTo>
                    <a:lnTo>
                      <a:pt x="600" y="60"/>
                    </a:lnTo>
                    <a:lnTo>
                      <a:pt x="576" y="30"/>
                    </a:lnTo>
                    <a:lnTo>
                      <a:pt x="558" y="30"/>
                    </a:lnTo>
                    <a:lnTo>
                      <a:pt x="546" y="18"/>
                    </a:lnTo>
                    <a:lnTo>
                      <a:pt x="498" y="24"/>
                    </a:lnTo>
                    <a:lnTo>
                      <a:pt x="486" y="24"/>
                    </a:lnTo>
                    <a:lnTo>
                      <a:pt x="474" y="18"/>
                    </a:lnTo>
                    <a:lnTo>
                      <a:pt x="354" y="18"/>
                    </a:lnTo>
                    <a:lnTo>
                      <a:pt x="336" y="24"/>
                    </a:lnTo>
                    <a:lnTo>
                      <a:pt x="318" y="24"/>
                    </a:lnTo>
                    <a:lnTo>
                      <a:pt x="306" y="18"/>
                    </a:lnTo>
                    <a:lnTo>
                      <a:pt x="282" y="18"/>
                    </a:lnTo>
                    <a:lnTo>
                      <a:pt x="276" y="6"/>
                    </a:lnTo>
                    <a:lnTo>
                      <a:pt x="264" y="0"/>
                    </a:lnTo>
                    <a:lnTo>
                      <a:pt x="222" y="0"/>
                    </a:lnTo>
                    <a:lnTo>
                      <a:pt x="216" y="6"/>
                    </a:lnTo>
                    <a:lnTo>
                      <a:pt x="216" y="36"/>
                    </a:lnTo>
                    <a:lnTo>
                      <a:pt x="222" y="48"/>
                    </a:lnTo>
                    <a:lnTo>
                      <a:pt x="222" y="60"/>
                    </a:lnTo>
                    <a:lnTo>
                      <a:pt x="204" y="54"/>
                    </a:lnTo>
                    <a:lnTo>
                      <a:pt x="174" y="54"/>
                    </a:lnTo>
                    <a:lnTo>
                      <a:pt x="138" y="36"/>
                    </a:lnTo>
                    <a:lnTo>
                      <a:pt x="120" y="30"/>
                    </a:lnTo>
                    <a:lnTo>
                      <a:pt x="108" y="24"/>
                    </a:lnTo>
                    <a:lnTo>
                      <a:pt x="78" y="24"/>
                    </a:lnTo>
                    <a:lnTo>
                      <a:pt x="60" y="42"/>
                    </a:lnTo>
                    <a:lnTo>
                      <a:pt x="54" y="54"/>
                    </a:lnTo>
                    <a:lnTo>
                      <a:pt x="54" y="72"/>
                    </a:lnTo>
                    <a:lnTo>
                      <a:pt x="72" y="72"/>
                    </a:lnTo>
                    <a:lnTo>
                      <a:pt x="78" y="78"/>
                    </a:lnTo>
                    <a:lnTo>
                      <a:pt x="84" y="78"/>
                    </a:lnTo>
                    <a:lnTo>
                      <a:pt x="84" y="84"/>
                    </a:lnTo>
                    <a:lnTo>
                      <a:pt x="36" y="13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555555">
                    <a:alpha val="50000"/>
                  </a:srgb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337" name="Korea, North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F62F2EBA-EFC4-47CC-B358-65F569D4591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187059" y="2969423"/>
                <a:ext cx="145015" cy="187770"/>
              </a:xfrm>
              <a:custGeom>
                <a:avLst/>
                <a:gdLst>
                  <a:gd name="T0" fmla="*/ 2147483647 w 330"/>
                  <a:gd name="T1" fmla="*/ 0 h 420"/>
                  <a:gd name="T2" fmla="*/ 2147483647 w 330"/>
                  <a:gd name="T3" fmla="*/ 2147483647 h 420"/>
                  <a:gd name="T4" fmla="*/ 2147483647 w 330"/>
                  <a:gd name="T5" fmla="*/ 2147483647 h 420"/>
                  <a:gd name="T6" fmla="*/ 2147483647 w 330"/>
                  <a:gd name="T7" fmla="*/ 2147483647 h 420"/>
                  <a:gd name="T8" fmla="*/ 2147483647 w 330"/>
                  <a:gd name="T9" fmla="*/ 2147483647 h 420"/>
                  <a:gd name="T10" fmla="*/ 2147483647 w 330"/>
                  <a:gd name="T11" fmla="*/ 2147483647 h 420"/>
                  <a:gd name="T12" fmla="*/ 2147483647 w 330"/>
                  <a:gd name="T13" fmla="*/ 2147483647 h 420"/>
                  <a:gd name="T14" fmla="*/ 2147483647 w 330"/>
                  <a:gd name="T15" fmla="*/ 2147483647 h 420"/>
                  <a:gd name="T16" fmla="*/ 2147483647 w 330"/>
                  <a:gd name="T17" fmla="*/ 2147483647 h 420"/>
                  <a:gd name="T18" fmla="*/ 2147483647 w 330"/>
                  <a:gd name="T19" fmla="*/ 2147483647 h 420"/>
                  <a:gd name="T20" fmla="*/ 2147483647 w 330"/>
                  <a:gd name="T21" fmla="*/ 2147483647 h 420"/>
                  <a:gd name="T22" fmla="*/ 2147483647 w 330"/>
                  <a:gd name="T23" fmla="*/ 2147483647 h 420"/>
                  <a:gd name="T24" fmla="*/ 2147483647 w 330"/>
                  <a:gd name="T25" fmla="*/ 2147483647 h 420"/>
                  <a:gd name="T26" fmla="*/ 2147483647 w 330"/>
                  <a:gd name="T27" fmla="*/ 2147483647 h 420"/>
                  <a:gd name="T28" fmla="*/ 2147483647 w 330"/>
                  <a:gd name="T29" fmla="*/ 2147483647 h 420"/>
                  <a:gd name="T30" fmla="*/ 2147483647 w 330"/>
                  <a:gd name="T31" fmla="*/ 2147483647 h 420"/>
                  <a:gd name="T32" fmla="*/ 2147483647 w 330"/>
                  <a:gd name="T33" fmla="*/ 2147483647 h 420"/>
                  <a:gd name="T34" fmla="*/ 2147483647 w 330"/>
                  <a:gd name="T35" fmla="*/ 2147483647 h 420"/>
                  <a:gd name="T36" fmla="*/ 2147483647 w 330"/>
                  <a:gd name="T37" fmla="*/ 2147483647 h 420"/>
                  <a:gd name="T38" fmla="*/ 2147483647 w 330"/>
                  <a:gd name="T39" fmla="*/ 2147483647 h 420"/>
                  <a:gd name="T40" fmla="*/ 2147483647 w 330"/>
                  <a:gd name="T41" fmla="*/ 2147483647 h 420"/>
                  <a:gd name="T42" fmla="*/ 2147483647 w 330"/>
                  <a:gd name="T43" fmla="*/ 2147483647 h 420"/>
                  <a:gd name="T44" fmla="*/ 2147483647 w 330"/>
                  <a:gd name="T45" fmla="*/ 2147483647 h 420"/>
                  <a:gd name="T46" fmla="*/ 2147483647 w 330"/>
                  <a:gd name="T47" fmla="*/ 2147483647 h 420"/>
                  <a:gd name="T48" fmla="*/ 2147483647 w 330"/>
                  <a:gd name="T49" fmla="*/ 2147483647 h 420"/>
                  <a:gd name="T50" fmla="*/ 2147483647 w 330"/>
                  <a:gd name="T51" fmla="*/ 2147483647 h 420"/>
                  <a:gd name="T52" fmla="*/ 2147483647 w 330"/>
                  <a:gd name="T53" fmla="*/ 2147483647 h 420"/>
                  <a:gd name="T54" fmla="*/ 2147483647 w 330"/>
                  <a:gd name="T55" fmla="*/ 2147483647 h 420"/>
                  <a:gd name="T56" fmla="*/ 2147483647 w 330"/>
                  <a:gd name="T57" fmla="*/ 2147483647 h 420"/>
                  <a:gd name="T58" fmla="*/ 2147483647 w 330"/>
                  <a:gd name="T59" fmla="*/ 2147483647 h 420"/>
                  <a:gd name="T60" fmla="*/ 2147483647 w 330"/>
                  <a:gd name="T61" fmla="*/ 2147483647 h 420"/>
                  <a:gd name="T62" fmla="*/ 2147483647 w 330"/>
                  <a:gd name="T63" fmla="*/ 2147483647 h 420"/>
                  <a:gd name="T64" fmla="*/ 2147483647 w 330"/>
                  <a:gd name="T65" fmla="*/ 2147483647 h 420"/>
                  <a:gd name="T66" fmla="*/ 2147483647 w 330"/>
                  <a:gd name="T67" fmla="*/ 2147483647 h 420"/>
                  <a:gd name="T68" fmla="*/ 2147483647 w 330"/>
                  <a:gd name="T69" fmla="*/ 2147483647 h 420"/>
                  <a:gd name="T70" fmla="*/ 2147483647 w 330"/>
                  <a:gd name="T71" fmla="*/ 2147483647 h 420"/>
                  <a:gd name="T72" fmla="*/ 2147483647 w 330"/>
                  <a:gd name="T73" fmla="*/ 2147483647 h 420"/>
                  <a:gd name="T74" fmla="*/ 2147483647 w 330"/>
                  <a:gd name="T75" fmla="*/ 2147483647 h 420"/>
                  <a:gd name="T76" fmla="*/ 2147483647 w 330"/>
                  <a:gd name="T77" fmla="*/ 2147483647 h 420"/>
                  <a:gd name="T78" fmla="*/ 2147483647 w 330"/>
                  <a:gd name="T79" fmla="*/ 2147483647 h 420"/>
                  <a:gd name="T80" fmla="*/ 2147483647 w 330"/>
                  <a:gd name="T81" fmla="*/ 2147483647 h 420"/>
                  <a:gd name="T82" fmla="*/ 2147483647 w 330"/>
                  <a:gd name="T83" fmla="*/ 2147483647 h 420"/>
                  <a:gd name="T84" fmla="*/ 2147483647 w 330"/>
                  <a:gd name="T85" fmla="*/ 2147483647 h 420"/>
                  <a:gd name="T86" fmla="*/ 2147483647 w 330"/>
                  <a:gd name="T87" fmla="*/ 2147483647 h 420"/>
                  <a:gd name="T88" fmla="*/ 2147483647 w 330"/>
                  <a:gd name="T89" fmla="*/ 2147483647 h 420"/>
                  <a:gd name="T90" fmla="*/ 2147483647 w 330"/>
                  <a:gd name="T91" fmla="*/ 2147483647 h 420"/>
                  <a:gd name="T92" fmla="*/ 2147483647 w 330"/>
                  <a:gd name="T93" fmla="*/ 2147483647 h 420"/>
                  <a:gd name="T94" fmla="*/ 2147483647 w 330"/>
                  <a:gd name="T95" fmla="*/ 2147483647 h 420"/>
                  <a:gd name="T96" fmla="*/ 2147483647 w 330"/>
                  <a:gd name="T97" fmla="*/ 2147483647 h 420"/>
                  <a:gd name="T98" fmla="*/ 2147483647 w 330"/>
                  <a:gd name="T99" fmla="*/ 2147483647 h 420"/>
                  <a:gd name="T100" fmla="*/ 2147483647 w 330"/>
                  <a:gd name="T101" fmla="*/ 2147483647 h 420"/>
                  <a:gd name="T102" fmla="*/ 2147483647 w 330"/>
                  <a:gd name="T103" fmla="*/ 0 h 4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30"/>
                  <a:gd name="T157" fmla="*/ 0 h 420"/>
                  <a:gd name="T158" fmla="*/ 330 w 330"/>
                  <a:gd name="T159" fmla="*/ 420 h 4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30" h="420">
                    <a:moveTo>
                      <a:pt x="270" y="0"/>
                    </a:moveTo>
                    <a:lnTo>
                      <a:pt x="240" y="0"/>
                    </a:lnTo>
                    <a:lnTo>
                      <a:pt x="240" y="6"/>
                    </a:lnTo>
                    <a:lnTo>
                      <a:pt x="246" y="12"/>
                    </a:lnTo>
                    <a:lnTo>
                      <a:pt x="252" y="24"/>
                    </a:lnTo>
                    <a:lnTo>
                      <a:pt x="252" y="42"/>
                    </a:lnTo>
                    <a:lnTo>
                      <a:pt x="228" y="42"/>
                    </a:lnTo>
                    <a:lnTo>
                      <a:pt x="234" y="54"/>
                    </a:lnTo>
                    <a:lnTo>
                      <a:pt x="234" y="60"/>
                    </a:lnTo>
                    <a:lnTo>
                      <a:pt x="228" y="72"/>
                    </a:lnTo>
                    <a:lnTo>
                      <a:pt x="216" y="78"/>
                    </a:lnTo>
                    <a:lnTo>
                      <a:pt x="204" y="72"/>
                    </a:lnTo>
                    <a:lnTo>
                      <a:pt x="180" y="72"/>
                    </a:lnTo>
                    <a:lnTo>
                      <a:pt x="174" y="66"/>
                    </a:lnTo>
                    <a:lnTo>
                      <a:pt x="168" y="72"/>
                    </a:lnTo>
                    <a:lnTo>
                      <a:pt x="168" y="84"/>
                    </a:lnTo>
                    <a:lnTo>
                      <a:pt x="192" y="108"/>
                    </a:lnTo>
                    <a:lnTo>
                      <a:pt x="198" y="108"/>
                    </a:lnTo>
                    <a:lnTo>
                      <a:pt x="198" y="120"/>
                    </a:lnTo>
                    <a:lnTo>
                      <a:pt x="150" y="120"/>
                    </a:lnTo>
                    <a:lnTo>
                      <a:pt x="138" y="114"/>
                    </a:lnTo>
                    <a:lnTo>
                      <a:pt x="126" y="114"/>
                    </a:lnTo>
                    <a:lnTo>
                      <a:pt x="114" y="102"/>
                    </a:lnTo>
                    <a:lnTo>
                      <a:pt x="102" y="96"/>
                    </a:lnTo>
                    <a:lnTo>
                      <a:pt x="90" y="96"/>
                    </a:lnTo>
                    <a:lnTo>
                      <a:pt x="90" y="102"/>
                    </a:lnTo>
                    <a:lnTo>
                      <a:pt x="84" y="108"/>
                    </a:lnTo>
                    <a:lnTo>
                      <a:pt x="84" y="138"/>
                    </a:lnTo>
                    <a:lnTo>
                      <a:pt x="66" y="174"/>
                    </a:lnTo>
                    <a:lnTo>
                      <a:pt x="54" y="186"/>
                    </a:lnTo>
                    <a:lnTo>
                      <a:pt x="18" y="204"/>
                    </a:lnTo>
                    <a:lnTo>
                      <a:pt x="12" y="216"/>
                    </a:lnTo>
                    <a:lnTo>
                      <a:pt x="6" y="222"/>
                    </a:lnTo>
                    <a:lnTo>
                      <a:pt x="6" y="234"/>
                    </a:lnTo>
                    <a:lnTo>
                      <a:pt x="0" y="246"/>
                    </a:lnTo>
                    <a:lnTo>
                      <a:pt x="12" y="228"/>
                    </a:lnTo>
                    <a:lnTo>
                      <a:pt x="18" y="246"/>
                    </a:lnTo>
                    <a:lnTo>
                      <a:pt x="36" y="270"/>
                    </a:lnTo>
                    <a:lnTo>
                      <a:pt x="48" y="252"/>
                    </a:lnTo>
                    <a:lnTo>
                      <a:pt x="54" y="258"/>
                    </a:lnTo>
                    <a:lnTo>
                      <a:pt x="60" y="270"/>
                    </a:lnTo>
                    <a:lnTo>
                      <a:pt x="96" y="270"/>
                    </a:lnTo>
                    <a:lnTo>
                      <a:pt x="96" y="282"/>
                    </a:lnTo>
                    <a:lnTo>
                      <a:pt x="102" y="294"/>
                    </a:lnTo>
                    <a:lnTo>
                      <a:pt x="102" y="336"/>
                    </a:lnTo>
                    <a:lnTo>
                      <a:pt x="138" y="336"/>
                    </a:lnTo>
                    <a:lnTo>
                      <a:pt x="144" y="348"/>
                    </a:lnTo>
                    <a:lnTo>
                      <a:pt x="132" y="342"/>
                    </a:lnTo>
                    <a:lnTo>
                      <a:pt x="108" y="342"/>
                    </a:lnTo>
                    <a:lnTo>
                      <a:pt x="102" y="348"/>
                    </a:lnTo>
                    <a:lnTo>
                      <a:pt x="102" y="360"/>
                    </a:lnTo>
                    <a:lnTo>
                      <a:pt x="108" y="378"/>
                    </a:lnTo>
                    <a:lnTo>
                      <a:pt x="114" y="384"/>
                    </a:lnTo>
                    <a:lnTo>
                      <a:pt x="126" y="408"/>
                    </a:lnTo>
                    <a:lnTo>
                      <a:pt x="156" y="396"/>
                    </a:lnTo>
                    <a:lnTo>
                      <a:pt x="162" y="402"/>
                    </a:lnTo>
                    <a:lnTo>
                      <a:pt x="174" y="408"/>
                    </a:lnTo>
                    <a:lnTo>
                      <a:pt x="180" y="414"/>
                    </a:lnTo>
                    <a:lnTo>
                      <a:pt x="192" y="420"/>
                    </a:lnTo>
                    <a:lnTo>
                      <a:pt x="198" y="420"/>
                    </a:lnTo>
                    <a:lnTo>
                      <a:pt x="216" y="414"/>
                    </a:lnTo>
                    <a:lnTo>
                      <a:pt x="228" y="414"/>
                    </a:lnTo>
                    <a:lnTo>
                      <a:pt x="240" y="408"/>
                    </a:lnTo>
                    <a:lnTo>
                      <a:pt x="246" y="402"/>
                    </a:lnTo>
                    <a:lnTo>
                      <a:pt x="246" y="396"/>
                    </a:lnTo>
                    <a:lnTo>
                      <a:pt x="240" y="390"/>
                    </a:lnTo>
                    <a:lnTo>
                      <a:pt x="240" y="384"/>
                    </a:lnTo>
                    <a:lnTo>
                      <a:pt x="246" y="384"/>
                    </a:lnTo>
                    <a:lnTo>
                      <a:pt x="252" y="378"/>
                    </a:lnTo>
                    <a:lnTo>
                      <a:pt x="276" y="366"/>
                    </a:lnTo>
                    <a:lnTo>
                      <a:pt x="306" y="366"/>
                    </a:lnTo>
                    <a:lnTo>
                      <a:pt x="324" y="354"/>
                    </a:lnTo>
                    <a:lnTo>
                      <a:pt x="312" y="342"/>
                    </a:lnTo>
                    <a:lnTo>
                      <a:pt x="312" y="336"/>
                    </a:lnTo>
                    <a:lnTo>
                      <a:pt x="264" y="312"/>
                    </a:lnTo>
                    <a:lnTo>
                      <a:pt x="240" y="312"/>
                    </a:lnTo>
                    <a:lnTo>
                      <a:pt x="240" y="300"/>
                    </a:lnTo>
                    <a:lnTo>
                      <a:pt x="246" y="288"/>
                    </a:lnTo>
                    <a:lnTo>
                      <a:pt x="252" y="282"/>
                    </a:lnTo>
                    <a:lnTo>
                      <a:pt x="246" y="276"/>
                    </a:lnTo>
                    <a:lnTo>
                      <a:pt x="234" y="270"/>
                    </a:lnTo>
                    <a:lnTo>
                      <a:pt x="228" y="264"/>
                    </a:lnTo>
                    <a:lnTo>
                      <a:pt x="228" y="252"/>
                    </a:lnTo>
                    <a:lnTo>
                      <a:pt x="240" y="246"/>
                    </a:lnTo>
                    <a:lnTo>
                      <a:pt x="246" y="240"/>
                    </a:lnTo>
                    <a:lnTo>
                      <a:pt x="258" y="234"/>
                    </a:lnTo>
                    <a:lnTo>
                      <a:pt x="270" y="234"/>
                    </a:lnTo>
                    <a:lnTo>
                      <a:pt x="276" y="228"/>
                    </a:lnTo>
                    <a:lnTo>
                      <a:pt x="288" y="204"/>
                    </a:lnTo>
                    <a:lnTo>
                      <a:pt x="288" y="192"/>
                    </a:lnTo>
                    <a:lnTo>
                      <a:pt x="294" y="186"/>
                    </a:lnTo>
                    <a:lnTo>
                      <a:pt x="300" y="174"/>
                    </a:lnTo>
                    <a:lnTo>
                      <a:pt x="324" y="162"/>
                    </a:lnTo>
                    <a:lnTo>
                      <a:pt x="312" y="132"/>
                    </a:lnTo>
                    <a:lnTo>
                      <a:pt x="306" y="126"/>
                    </a:lnTo>
                    <a:lnTo>
                      <a:pt x="294" y="102"/>
                    </a:lnTo>
                    <a:lnTo>
                      <a:pt x="294" y="90"/>
                    </a:lnTo>
                    <a:lnTo>
                      <a:pt x="306" y="66"/>
                    </a:lnTo>
                    <a:lnTo>
                      <a:pt x="318" y="60"/>
                    </a:lnTo>
                    <a:lnTo>
                      <a:pt x="324" y="54"/>
                    </a:lnTo>
                    <a:lnTo>
                      <a:pt x="330" y="54"/>
                    </a:lnTo>
                    <a:lnTo>
                      <a:pt x="312" y="36"/>
                    </a:lnTo>
                    <a:lnTo>
                      <a:pt x="288" y="24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555555">
                    <a:alpha val="50000"/>
                  </a:srgb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338" name="Keny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A53CC290-F424-4CDB-A6F3-FB919B300B0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622207" y="4351121"/>
                <a:ext cx="248099" cy="341884"/>
              </a:xfrm>
              <a:custGeom>
                <a:avLst/>
                <a:gdLst>
                  <a:gd name="T0" fmla="*/ 2147483647 w 564"/>
                  <a:gd name="T1" fmla="*/ 2147483647 h 762"/>
                  <a:gd name="T2" fmla="*/ 2147483647 w 564"/>
                  <a:gd name="T3" fmla="*/ 2147483647 h 762"/>
                  <a:gd name="T4" fmla="*/ 2147483647 w 564"/>
                  <a:gd name="T5" fmla="*/ 2147483647 h 762"/>
                  <a:gd name="T6" fmla="*/ 2147483647 w 564"/>
                  <a:gd name="T7" fmla="*/ 2147483647 h 762"/>
                  <a:gd name="T8" fmla="*/ 2147483647 w 564"/>
                  <a:gd name="T9" fmla="*/ 2147483647 h 762"/>
                  <a:gd name="T10" fmla="*/ 2147483647 w 564"/>
                  <a:gd name="T11" fmla="*/ 2147483647 h 762"/>
                  <a:gd name="T12" fmla="*/ 2147483647 w 564"/>
                  <a:gd name="T13" fmla="*/ 2147483647 h 762"/>
                  <a:gd name="T14" fmla="*/ 2147483647 w 564"/>
                  <a:gd name="T15" fmla="*/ 2147483647 h 762"/>
                  <a:gd name="T16" fmla="*/ 2147483647 w 564"/>
                  <a:gd name="T17" fmla="*/ 2147483647 h 762"/>
                  <a:gd name="T18" fmla="*/ 2147483647 w 564"/>
                  <a:gd name="T19" fmla="*/ 2147483647 h 762"/>
                  <a:gd name="T20" fmla="*/ 2147483647 w 564"/>
                  <a:gd name="T21" fmla="*/ 2147483647 h 762"/>
                  <a:gd name="T22" fmla="*/ 2147483647 w 564"/>
                  <a:gd name="T23" fmla="*/ 2147483647 h 762"/>
                  <a:gd name="T24" fmla="*/ 2147483647 w 564"/>
                  <a:gd name="T25" fmla="*/ 0 h 762"/>
                  <a:gd name="T26" fmla="*/ 2147483647 w 564"/>
                  <a:gd name="T27" fmla="*/ 2147483647 h 762"/>
                  <a:gd name="T28" fmla="*/ 2147483647 w 564"/>
                  <a:gd name="T29" fmla="*/ 2147483647 h 762"/>
                  <a:gd name="T30" fmla="*/ 2147483647 w 564"/>
                  <a:gd name="T31" fmla="*/ 2147483647 h 762"/>
                  <a:gd name="T32" fmla="*/ 2147483647 w 564"/>
                  <a:gd name="T33" fmla="*/ 2147483647 h 762"/>
                  <a:gd name="T34" fmla="*/ 2147483647 w 564"/>
                  <a:gd name="T35" fmla="*/ 2147483647 h 762"/>
                  <a:gd name="T36" fmla="*/ 2147483647 w 564"/>
                  <a:gd name="T37" fmla="*/ 2147483647 h 762"/>
                  <a:gd name="T38" fmla="*/ 2147483647 w 564"/>
                  <a:gd name="T39" fmla="*/ 2147483647 h 762"/>
                  <a:gd name="T40" fmla="*/ 2147483647 w 564"/>
                  <a:gd name="T41" fmla="*/ 2147483647 h 762"/>
                  <a:gd name="T42" fmla="*/ 2147483647 w 564"/>
                  <a:gd name="T43" fmla="*/ 2147483647 h 762"/>
                  <a:gd name="T44" fmla="*/ 2147483647 w 564"/>
                  <a:gd name="T45" fmla="*/ 2147483647 h 762"/>
                  <a:gd name="T46" fmla="*/ 2147483647 w 564"/>
                  <a:gd name="T47" fmla="*/ 2147483647 h 762"/>
                  <a:gd name="T48" fmla="*/ 2147483647 w 564"/>
                  <a:gd name="T49" fmla="*/ 2147483647 h 762"/>
                  <a:gd name="T50" fmla="*/ 2147483647 w 564"/>
                  <a:gd name="T51" fmla="*/ 2147483647 h 762"/>
                  <a:gd name="T52" fmla="*/ 2147483647 w 564"/>
                  <a:gd name="T53" fmla="*/ 2147483647 h 762"/>
                  <a:gd name="T54" fmla="*/ 2147483647 w 564"/>
                  <a:gd name="T55" fmla="*/ 2147483647 h 762"/>
                  <a:gd name="T56" fmla="*/ 2147483647 w 564"/>
                  <a:gd name="T57" fmla="*/ 2147483647 h 762"/>
                  <a:gd name="T58" fmla="*/ 0 w 564"/>
                  <a:gd name="T59" fmla="*/ 2147483647 h 762"/>
                  <a:gd name="T60" fmla="*/ 2147483647 w 564"/>
                  <a:gd name="T61" fmla="*/ 2147483647 h 762"/>
                  <a:gd name="T62" fmla="*/ 2147483647 w 564"/>
                  <a:gd name="T63" fmla="*/ 2147483647 h 762"/>
                  <a:gd name="T64" fmla="*/ 2147483647 w 564"/>
                  <a:gd name="T65" fmla="*/ 2147483647 h 762"/>
                  <a:gd name="T66" fmla="*/ 2147483647 w 564"/>
                  <a:gd name="T67" fmla="*/ 2147483647 h 762"/>
                  <a:gd name="T68" fmla="*/ 2147483647 w 564"/>
                  <a:gd name="T69" fmla="*/ 2147483647 h 762"/>
                  <a:gd name="T70" fmla="*/ 0 w 564"/>
                  <a:gd name="T71" fmla="*/ 2147483647 h 762"/>
                  <a:gd name="T72" fmla="*/ 2147483647 w 564"/>
                  <a:gd name="T73" fmla="*/ 2147483647 h 762"/>
                  <a:gd name="T74" fmla="*/ 2147483647 w 564"/>
                  <a:gd name="T75" fmla="*/ 2147483647 h 762"/>
                  <a:gd name="T76" fmla="*/ 2147483647 w 564"/>
                  <a:gd name="T77" fmla="*/ 2147483647 h 762"/>
                  <a:gd name="T78" fmla="*/ 2147483647 w 564"/>
                  <a:gd name="T79" fmla="*/ 2147483647 h 762"/>
                  <a:gd name="T80" fmla="*/ 2147483647 w 564"/>
                  <a:gd name="T81" fmla="*/ 2147483647 h 762"/>
                  <a:gd name="T82" fmla="*/ 2147483647 w 564"/>
                  <a:gd name="T83" fmla="*/ 2147483647 h 762"/>
                  <a:gd name="T84" fmla="*/ 2147483647 w 564"/>
                  <a:gd name="T85" fmla="*/ 2147483647 h 762"/>
                  <a:gd name="T86" fmla="*/ 2147483647 w 564"/>
                  <a:gd name="T87" fmla="*/ 2147483647 h 762"/>
                  <a:gd name="T88" fmla="*/ 2147483647 w 564"/>
                  <a:gd name="T89" fmla="*/ 2147483647 h 762"/>
                  <a:gd name="T90" fmla="*/ 2147483647 w 564"/>
                  <a:gd name="T91" fmla="*/ 2147483647 h 762"/>
                  <a:gd name="T92" fmla="*/ 2147483647 w 564"/>
                  <a:gd name="T93" fmla="*/ 2147483647 h 762"/>
                  <a:gd name="T94" fmla="*/ 2147483647 w 564"/>
                  <a:gd name="T95" fmla="*/ 2147483647 h 762"/>
                  <a:gd name="T96" fmla="*/ 2147483647 w 564"/>
                  <a:gd name="T97" fmla="*/ 2147483647 h 762"/>
                  <a:gd name="T98" fmla="*/ 2147483647 w 564"/>
                  <a:gd name="T99" fmla="*/ 2147483647 h 762"/>
                  <a:gd name="T100" fmla="*/ 2147483647 w 564"/>
                  <a:gd name="T101" fmla="*/ 2147483647 h 76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64"/>
                  <a:gd name="T154" fmla="*/ 0 h 762"/>
                  <a:gd name="T155" fmla="*/ 564 w 564"/>
                  <a:gd name="T156" fmla="*/ 762 h 76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64" h="762">
                    <a:moveTo>
                      <a:pt x="498" y="150"/>
                    </a:moveTo>
                    <a:lnTo>
                      <a:pt x="540" y="108"/>
                    </a:lnTo>
                    <a:lnTo>
                      <a:pt x="558" y="72"/>
                    </a:lnTo>
                    <a:lnTo>
                      <a:pt x="564" y="66"/>
                    </a:lnTo>
                    <a:lnTo>
                      <a:pt x="564" y="60"/>
                    </a:lnTo>
                    <a:lnTo>
                      <a:pt x="540" y="54"/>
                    </a:lnTo>
                    <a:lnTo>
                      <a:pt x="534" y="60"/>
                    </a:lnTo>
                    <a:lnTo>
                      <a:pt x="504" y="60"/>
                    </a:lnTo>
                    <a:lnTo>
                      <a:pt x="480" y="30"/>
                    </a:lnTo>
                    <a:lnTo>
                      <a:pt x="462" y="48"/>
                    </a:lnTo>
                    <a:lnTo>
                      <a:pt x="456" y="48"/>
                    </a:lnTo>
                    <a:lnTo>
                      <a:pt x="450" y="54"/>
                    </a:lnTo>
                    <a:lnTo>
                      <a:pt x="438" y="60"/>
                    </a:lnTo>
                    <a:lnTo>
                      <a:pt x="426" y="60"/>
                    </a:lnTo>
                    <a:lnTo>
                      <a:pt x="414" y="72"/>
                    </a:lnTo>
                    <a:lnTo>
                      <a:pt x="414" y="84"/>
                    </a:lnTo>
                    <a:lnTo>
                      <a:pt x="390" y="102"/>
                    </a:lnTo>
                    <a:lnTo>
                      <a:pt x="378" y="96"/>
                    </a:lnTo>
                    <a:lnTo>
                      <a:pt x="372" y="96"/>
                    </a:lnTo>
                    <a:lnTo>
                      <a:pt x="360" y="90"/>
                    </a:lnTo>
                    <a:lnTo>
                      <a:pt x="330" y="90"/>
                    </a:lnTo>
                    <a:lnTo>
                      <a:pt x="318" y="84"/>
                    </a:lnTo>
                    <a:lnTo>
                      <a:pt x="288" y="84"/>
                    </a:lnTo>
                    <a:lnTo>
                      <a:pt x="210" y="24"/>
                    </a:lnTo>
                    <a:lnTo>
                      <a:pt x="138" y="18"/>
                    </a:lnTo>
                    <a:lnTo>
                      <a:pt x="132" y="0"/>
                    </a:lnTo>
                    <a:lnTo>
                      <a:pt x="108" y="12"/>
                    </a:lnTo>
                    <a:lnTo>
                      <a:pt x="18" y="12"/>
                    </a:lnTo>
                    <a:lnTo>
                      <a:pt x="0" y="42"/>
                    </a:lnTo>
                    <a:lnTo>
                      <a:pt x="6" y="48"/>
                    </a:lnTo>
                    <a:lnTo>
                      <a:pt x="12" y="60"/>
                    </a:lnTo>
                    <a:lnTo>
                      <a:pt x="12" y="84"/>
                    </a:lnTo>
                    <a:lnTo>
                      <a:pt x="18" y="84"/>
                    </a:lnTo>
                    <a:lnTo>
                      <a:pt x="24" y="90"/>
                    </a:lnTo>
                    <a:lnTo>
                      <a:pt x="24" y="84"/>
                    </a:lnTo>
                    <a:lnTo>
                      <a:pt x="30" y="84"/>
                    </a:lnTo>
                    <a:lnTo>
                      <a:pt x="30" y="96"/>
                    </a:lnTo>
                    <a:lnTo>
                      <a:pt x="24" y="102"/>
                    </a:lnTo>
                    <a:lnTo>
                      <a:pt x="24" y="108"/>
                    </a:lnTo>
                    <a:lnTo>
                      <a:pt x="42" y="126"/>
                    </a:lnTo>
                    <a:lnTo>
                      <a:pt x="36" y="132"/>
                    </a:lnTo>
                    <a:lnTo>
                      <a:pt x="72" y="174"/>
                    </a:lnTo>
                    <a:lnTo>
                      <a:pt x="66" y="180"/>
                    </a:lnTo>
                    <a:lnTo>
                      <a:pt x="60" y="180"/>
                    </a:lnTo>
                    <a:lnTo>
                      <a:pt x="54" y="186"/>
                    </a:lnTo>
                    <a:lnTo>
                      <a:pt x="54" y="192"/>
                    </a:lnTo>
                    <a:lnTo>
                      <a:pt x="66" y="216"/>
                    </a:lnTo>
                    <a:lnTo>
                      <a:pt x="72" y="222"/>
                    </a:lnTo>
                    <a:lnTo>
                      <a:pt x="78" y="234"/>
                    </a:lnTo>
                    <a:lnTo>
                      <a:pt x="78" y="246"/>
                    </a:lnTo>
                    <a:lnTo>
                      <a:pt x="66" y="258"/>
                    </a:lnTo>
                    <a:lnTo>
                      <a:pt x="60" y="282"/>
                    </a:lnTo>
                    <a:lnTo>
                      <a:pt x="42" y="282"/>
                    </a:lnTo>
                    <a:lnTo>
                      <a:pt x="36" y="288"/>
                    </a:lnTo>
                    <a:lnTo>
                      <a:pt x="36" y="312"/>
                    </a:lnTo>
                    <a:lnTo>
                      <a:pt x="18" y="324"/>
                    </a:lnTo>
                    <a:lnTo>
                      <a:pt x="12" y="342"/>
                    </a:lnTo>
                    <a:lnTo>
                      <a:pt x="6" y="348"/>
                    </a:lnTo>
                    <a:lnTo>
                      <a:pt x="0" y="360"/>
                    </a:lnTo>
                    <a:lnTo>
                      <a:pt x="0" y="384"/>
                    </a:lnTo>
                    <a:lnTo>
                      <a:pt x="18" y="402"/>
                    </a:lnTo>
                    <a:lnTo>
                      <a:pt x="30" y="402"/>
                    </a:lnTo>
                    <a:lnTo>
                      <a:pt x="30" y="390"/>
                    </a:lnTo>
                    <a:lnTo>
                      <a:pt x="54" y="390"/>
                    </a:lnTo>
                    <a:lnTo>
                      <a:pt x="60" y="408"/>
                    </a:lnTo>
                    <a:lnTo>
                      <a:pt x="42" y="408"/>
                    </a:lnTo>
                    <a:lnTo>
                      <a:pt x="30" y="420"/>
                    </a:lnTo>
                    <a:lnTo>
                      <a:pt x="24" y="414"/>
                    </a:lnTo>
                    <a:lnTo>
                      <a:pt x="18" y="414"/>
                    </a:lnTo>
                    <a:lnTo>
                      <a:pt x="6" y="420"/>
                    </a:lnTo>
                    <a:lnTo>
                      <a:pt x="0" y="432"/>
                    </a:lnTo>
                    <a:lnTo>
                      <a:pt x="0" y="438"/>
                    </a:lnTo>
                    <a:lnTo>
                      <a:pt x="12" y="450"/>
                    </a:lnTo>
                    <a:lnTo>
                      <a:pt x="6" y="468"/>
                    </a:lnTo>
                    <a:lnTo>
                      <a:pt x="258" y="624"/>
                    </a:lnTo>
                    <a:lnTo>
                      <a:pt x="270" y="636"/>
                    </a:lnTo>
                    <a:lnTo>
                      <a:pt x="270" y="642"/>
                    </a:lnTo>
                    <a:lnTo>
                      <a:pt x="264" y="648"/>
                    </a:lnTo>
                    <a:lnTo>
                      <a:pt x="258" y="648"/>
                    </a:lnTo>
                    <a:lnTo>
                      <a:pt x="252" y="654"/>
                    </a:lnTo>
                    <a:lnTo>
                      <a:pt x="366" y="762"/>
                    </a:lnTo>
                    <a:lnTo>
                      <a:pt x="384" y="756"/>
                    </a:lnTo>
                    <a:lnTo>
                      <a:pt x="414" y="690"/>
                    </a:lnTo>
                    <a:lnTo>
                      <a:pt x="414" y="660"/>
                    </a:lnTo>
                    <a:lnTo>
                      <a:pt x="426" y="648"/>
                    </a:lnTo>
                    <a:lnTo>
                      <a:pt x="432" y="648"/>
                    </a:lnTo>
                    <a:lnTo>
                      <a:pt x="444" y="636"/>
                    </a:lnTo>
                    <a:lnTo>
                      <a:pt x="444" y="624"/>
                    </a:lnTo>
                    <a:lnTo>
                      <a:pt x="438" y="618"/>
                    </a:lnTo>
                    <a:lnTo>
                      <a:pt x="438" y="600"/>
                    </a:lnTo>
                    <a:lnTo>
                      <a:pt x="444" y="594"/>
                    </a:lnTo>
                    <a:lnTo>
                      <a:pt x="456" y="588"/>
                    </a:lnTo>
                    <a:lnTo>
                      <a:pt x="468" y="588"/>
                    </a:lnTo>
                    <a:lnTo>
                      <a:pt x="474" y="582"/>
                    </a:lnTo>
                    <a:lnTo>
                      <a:pt x="480" y="582"/>
                    </a:lnTo>
                    <a:lnTo>
                      <a:pt x="486" y="540"/>
                    </a:lnTo>
                    <a:lnTo>
                      <a:pt x="516" y="540"/>
                    </a:lnTo>
                    <a:lnTo>
                      <a:pt x="528" y="534"/>
                    </a:lnTo>
                    <a:lnTo>
                      <a:pt x="534" y="522"/>
                    </a:lnTo>
                    <a:lnTo>
                      <a:pt x="540" y="516"/>
                    </a:lnTo>
                    <a:lnTo>
                      <a:pt x="498" y="450"/>
                    </a:lnTo>
                    <a:lnTo>
                      <a:pt x="498" y="15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555555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339" name="Kazakhstan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12D589FA-227A-4569-8875-71D7E831154F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6875552" y="2531886"/>
                <a:ext cx="1114699" cy="522567"/>
              </a:xfrm>
              <a:custGeom>
                <a:avLst/>
                <a:gdLst>
                  <a:gd name="T0" fmla="*/ 2147483647 w 2514"/>
                  <a:gd name="T1" fmla="*/ 2147483647 h 1164"/>
                  <a:gd name="T2" fmla="*/ 2147483647 w 2514"/>
                  <a:gd name="T3" fmla="*/ 2147483647 h 1164"/>
                  <a:gd name="T4" fmla="*/ 2147483647 w 2514"/>
                  <a:gd name="T5" fmla="*/ 2147483647 h 1164"/>
                  <a:gd name="T6" fmla="*/ 2147483647 w 2514"/>
                  <a:gd name="T7" fmla="*/ 2147483647 h 1164"/>
                  <a:gd name="T8" fmla="*/ 2147483647 w 2514"/>
                  <a:gd name="T9" fmla="*/ 2147483647 h 1164"/>
                  <a:gd name="T10" fmla="*/ 2147483647 w 2514"/>
                  <a:gd name="T11" fmla="*/ 2147483647 h 1164"/>
                  <a:gd name="T12" fmla="*/ 2147483647 w 2514"/>
                  <a:gd name="T13" fmla="*/ 2147483647 h 1164"/>
                  <a:gd name="T14" fmla="*/ 2147483647 w 2514"/>
                  <a:gd name="T15" fmla="*/ 2147483647 h 1164"/>
                  <a:gd name="T16" fmla="*/ 2147483647 w 2514"/>
                  <a:gd name="T17" fmla="*/ 2147483647 h 1164"/>
                  <a:gd name="T18" fmla="*/ 2147483647 w 2514"/>
                  <a:gd name="T19" fmla="*/ 2147483647 h 1164"/>
                  <a:gd name="T20" fmla="*/ 2147483647 w 2514"/>
                  <a:gd name="T21" fmla="*/ 2147483647 h 1164"/>
                  <a:gd name="T22" fmla="*/ 2147483647 w 2514"/>
                  <a:gd name="T23" fmla="*/ 2147483647 h 1164"/>
                  <a:gd name="T24" fmla="*/ 2147483647 w 2514"/>
                  <a:gd name="T25" fmla="*/ 2147483647 h 1164"/>
                  <a:gd name="T26" fmla="*/ 2147483647 w 2514"/>
                  <a:gd name="T27" fmla="*/ 2147483647 h 1164"/>
                  <a:gd name="T28" fmla="*/ 2147483647 w 2514"/>
                  <a:gd name="T29" fmla="*/ 2147483647 h 1164"/>
                  <a:gd name="T30" fmla="*/ 2147483647 w 2514"/>
                  <a:gd name="T31" fmla="*/ 2147483647 h 1164"/>
                  <a:gd name="T32" fmla="*/ 2147483647 w 2514"/>
                  <a:gd name="T33" fmla="*/ 2147483647 h 1164"/>
                  <a:gd name="T34" fmla="*/ 2147483647 w 2514"/>
                  <a:gd name="T35" fmla="*/ 2147483647 h 1164"/>
                  <a:gd name="T36" fmla="*/ 2147483647 w 2514"/>
                  <a:gd name="T37" fmla="*/ 2147483647 h 1164"/>
                  <a:gd name="T38" fmla="*/ 2147483647 w 2514"/>
                  <a:gd name="T39" fmla="*/ 2147483647 h 1164"/>
                  <a:gd name="T40" fmla="*/ 2147483647 w 2514"/>
                  <a:gd name="T41" fmla="*/ 2147483647 h 1164"/>
                  <a:gd name="T42" fmla="*/ 2147483647 w 2514"/>
                  <a:gd name="T43" fmla="*/ 2147483647 h 1164"/>
                  <a:gd name="T44" fmla="*/ 2147483647 w 2514"/>
                  <a:gd name="T45" fmla="*/ 2147483647 h 1164"/>
                  <a:gd name="T46" fmla="*/ 2147483647 w 2514"/>
                  <a:gd name="T47" fmla="*/ 2147483647 h 1164"/>
                  <a:gd name="T48" fmla="*/ 2147483647 w 2514"/>
                  <a:gd name="T49" fmla="*/ 2147483647 h 1164"/>
                  <a:gd name="T50" fmla="*/ 2147483647 w 2514"/>
                  <a:gd name="T51" fmla="*/ 2147483647 h 1164"/>
                  <a:gd name="T52" fmla="*/ 2147483647 w 2514"/>
                  <a:gd name="T53" fmla="*/ 2147483647 h 1164"/>
                  <a:gd name="T54" fmla="*/ 2147483647 w 2514"/>
                  <a:gd name="T55" fmla="*/ 2147483647 h 1164"/>
                  <a:gd name="T56" fmla="*/ 2147483647 w 2514"/>
                  <a:gd name="T57" fmla="*/ 2147483647 h 1164"/>
                  <a:gd name="T58" fmla="*/ 2147483647 w 2514"/>
                  <a:gd name="T59" fmla="*/ 2147483647 h 1164"/>
                  <a:gd name="T60" fmla="*/ 2147483647 w 2514"/>
                  <a:gd name="T61" fmla="*/ 2147483647 h 1164"/>
                  <a:gd name="T62" fmla="*/ 2147483647 w 2514"/>
                  <a:gd name="T63" fmla="*/ 2147483647 h 1164"/>
                  <a:gd name="T64" fmla="*/ 2147483647 w 2514"/>
                  <a:gd name="T65" fmla="*/ 2147483647 h 1164"/>
                  <a:gd name="T66" fmla="*/ 2147483647 w 2514"/>
                  <a:gd name="T67" fmla="*/ 2147483647 h 1164"/>
                  <a:gd name="T68" fmla="*/ 2147483647 w 2514"/>
                  <a:gd name="T69" fmla="*/ 2147483647 h 1164"/>
                  <a:gd name="T70" fmla="*/ 2147483647 w 2514"/>
                  <a:gd name="T71" fmla="*/ 2147483647 h 1164"/>
                  <a:gd name="T72" fmla="*/ 2147483647 w 2514"/>
                  <a:gd name="T73" fmla="*/ 2147483647 h 1164"/>
                  <a:gd name="T74" fmla="*/ 2147483647 w 2514"/>
                  <a:gd name="T75" fmla="*/ 2147483647 h 1164"/>
                  <a:gd name="T76" fmla="*/ 2147483647 w 2514"/>
                  <a:gd name="T77" fmla="*/ 2147483647 h 1164"/>
                  <a:gd name="T78" fmla="*/ 2147483647 w 2514"/>
                  <a:gd name="T79" fmla="*/ 2147483647 h 1164"/>
                  <a:gd name="T80" fmla="*/ 2147483647 w 2514"/>
                  <a:gd name="T81" fmla="*/ 2147483647 h 1164"/>
                  <a:gd name="T82" fmla="*/ 2147483647 w 2514"/>
                  <a:gd name="T83" fmla="*/ 2147483647 h 1164"/>
                  <a:gd name="T84" fmla="*/ 2147483647 w 2514"/>
                  <a:gd name="T85" fmla="*/ 2147483647 h 1164"/>
                  <a:gd name="T86" fmla="*/ 2147483647 w 2514"/>
                  <a:gd name="T87" fmla="*/ 2147483647 h 1164"/>
                  <a:gd name="T88" fmla="*/ 2147483647 w 2514"/>
                  <a:gd name="T89" fmla="*/ 2147483647 h 1164"/>
                  <a:gd name="T90" fmla="*/ 2147483647 w 2514"/>
                  <a:gd name="T91" fmla="*/ 2147483647 h 1164"/>
                  <a:gd name="T92" fmla="*/ 2147483647 w 2514"/>
                  <a:gd name="T93" fmla="*/ 2147483647 h 1164"/>
                  <a:gd name="T94" fmla="*/ 2147483647 w 2514"/>
                  <a:gd name="T95" fmla="*/ 2147483647 h 1164"/>
                  <a:gd name="T96" fmla="*/ 2147483647 w 2514"/>
                  <a:gd name="T97" fmla="*/ 2147483647 h 1164"/>
                  <a:gd name="T98" fmla="*/ 2147483647 w 2514"/>
                  <a:gd name="T99" fmla="*/ 2147483647 h 1164"/>
                  <a:gd name="T100" fmla="*/ 2147483647 w 2514"/>
                  <a:gd name="T101" fmla="*/ 2147483647 h 1164"/>
                  <a:gd name="T102" fmla="*/ 2147483647 w 2514"/>
                  <a:gd name="T103" fmla="*/ 2147483647 h 1164"/>
                  <a:gd name="T104" fmla="*/ 2147483647 w 2514"/>
                  <a:gd name="T105" fmla="*/ 2147483647 h 1164"/>
                  <a:gd name="T106" fmla="*/ 2147483647 w 2514"/>
                  <a:gd name="T107" fmla="*/ 2147483647 h 1164"/>
                  <a:gd name="T108" fmla="*/ 2147483647 w 2514"/>
                  <a:gd name="T109" fmla="*/ 2147483647 h 1164"/>
                  <a:gd name="T110" fmla="*/ 2147483647 w 2514"/>
                  <a:gd name="T111" fmla="*/ 2147483647 h 1164"/>
                  <a:gd name="T112" fmla="*/ 2147483647 w 2514"/>
                  <a:gd name="T113" fmla="*/ 2147483647 h 1164"/>
                  <a:gd name="T114" fmla="*/ 2147483647 w 2514"/>
                  <a:gd name="T115" fmla="*/ 2147483647 h 1164"/>
                  <a:gd name="T116" fmla="*/ 2147483647 w 2514"/>
                  <a:gd name="T117" fmla="*/ 2147483647 h 1164"/>
                  <a:gd name="T118" fmla="*/ 2147483647 w 2514"/>
                  <a:gd name="T119" fmla="*/ 2147483647 h 1164"/>
                  <a:gd name="T120" fmla="*/ 2147483647 w 2514"/>
                  <a:gd name="T121" fmla="*/ 2147483647 h 1164"/>
                  <a:gd name="T122" fmla="*/ 2147483647 w 2514"/>
                  <a:gd name="T123" fmla="*/ 2147483647 h 116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514"/>
                  <a:gd name="T187" fmla="*/ 0 h 1164"/>
                  <a:gd name="T188" fmla="*/ 2514 w 2514"/>
                  <a:gd name="T189" fmla="*/ 1164 h 116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514" h="1164">
                    <a:moveTo>
                      <a:pt x="852" y="756"/>
                    </a:moveTo>
                    <a:lnTo>
                      <a:pt x="840" y="744"/>
                    </a:lnTo>
                    <a:lnTo>
                      <a:pt x="822" y="768"/>
                    </a:lnTo>
                    <a:lnTo>
                      <a:pt x="816" y="780"/>
                    </a:lnTo>
                    <a:lnTo>
                      <a:pt x="870" y="804"/>
                    </a:lnTo>
                    <a:lnTo>
                      <a:pt x="870" y="786"/>
                    </a:lnTo>
                    <a:lnTo>
                      <a:pt x="864" y="780"/>
                    </a:lnTo>
                    <a:lnTo>
                      <a:pt x="858" y="768"/>
                    </a:lnTo>
                    <a:lnTo>
                      <a:pt x="858" y="762"/>
                    </a:lnTo>
                    <a:lnTo>
                      <a:pt x="852" y="756"/>
                    </a:lnTo>
                    <a:close/>
                    <a:moveTo>
                      <a:pt x="2484" y="492"/>
                    </a:moveTo>
                    <a:lnTo>
                      <a:pt x="2484" y="486"/>
                    </a:lnTo>
                    <a:lnTo>
                      <a:pt x="2514" y="486"/>
                    </a:lnTo>
                    <a:lnTo>
                      <a:pt x="2478" y="444"/>
                    </a:lnTo>
                    <a:lnTo>
                      <a:pt x="2454" y="420"/>
                    </a:lnTo>
                    <a:lnTo>
                      <a:pt x="2442" y="456"/>
                    </a:lnTo>
                    <a:lnTo>
                      <a:pt x="2370" y="450"/>
                    </a:lnTo>
                    <a:lnTo>
                      <a:pt x="2370" y="444"/>
                    </a:lnTo>
                    <a:lnTo>
                      <a:pt x="2364" y="438"/>
                    </a:lnTo>
                    <a:lnTo>
                      <a:pt x="2358" y="426"/>
                    </a:lnTo>
                    <a:lnTo>
                      <a:pt x="2352" y="420"/>
                    </a:lnTo>
                    <a:lnTo>
                      <a:pt x="2346" y="408"/>
                    </a:lnTo>
                    <a:lnTo>
                      <a:pt x="2346" y="402"/>
                    </a:lnTo>
                    <a:lnTo>
                      <a:pt x="2340" y="402"/>
                    </a:lnTo>
                    <a:lnTo>
                      <a:pt x="2328" y="396"/>
                    </a:lnTo>
                    <a:lnTo>
                      <a:pt x="2316" y="396"/>
                    </a:lnTo>
                    <a:lnTo>
                      <a:pt x="2304" y="390"/>
                    </a:lnTo>
                    <a:lnTo>
                      <a:pt x="2292" y="390"/>
                    </a:lnTo>
                    <a:lnTo>
                      <a:pt x="2286" y="378"/>
                    </a:lnTo>
                    <a:lnTo>
                      <a:pt x="2274" y="372"/>
                    </a:lnTo>
                    <a:lnTo>
                      <a:pt x="2250" y="348"/>
                    </a:lnTo>
                    <a:lnTo>
                      <a:pt x="2226" y="336"/>
                    </a:lnTo>
                    <a:lnTo>
                      <a:pt x="2208" y="336"/>
                    </a:lnTo>
                    <a:lnTo>
                      <a:pt x="2196" y="342"/>
                    </a:lnTo>
                    <a:lnTo>
                      <a:pt x="2178" y="348"/>
                    </a:lnTo>
                    <a:lnTo>
                      <a:pt x="2166" y="354"/>
                    </a:lnTo>
                    <a:lnTo>
                      <a:pt x="2160" y="366"/>
                    </a:lnTo>
                    <a:lnTo>
                      <a:pt x="2136" y="366"/>
                    </a:lnTo>
                    <a:lnTo>
                      <a:pt x="2124" y="360"/>
                    </a:lnTo>
                    <a:lnTo>
                      <a:pt x="2118" y="348"/>
                    </a:lnTo>
                    <a:lnTo>
                      <a:pt x="2106" y="342"/>
                    </a:lnTo>
                    <a:lnTo>
                      <a:pt x="2076" y="342"/>
                    </a:lnTo>
                    <a:lnTo>
                      <a:pt x="2076" y="336"/>
                    </a:lnTo>
                    <a:lnTo>
                      <a:pt x="2070" y="330"/>
                    </a:lnTo>
                    <a:lnTo>
                      <a:pt x="2070" y="318"/>
                    </a:lnTo>
                    <a:lnTo>
                      <a:pt x="2064" y="312"/>
                    </a:lnTo>
                    <a:lnTo>
                      <a:pt x="2052" y="312"/>
                    </a:lnTo>
                    <a:lnTo>
                      <a:pt x="2052" y="318"/>
                    </a:lnTo>
                    <a:lnTo>
                      <a:pt x="2046" y="324"/>
                    </a:lnTo>
                    <a:lnTo>
                      <a:pt x="2046" y="336"/>
                    </a:lnTo>
                    <a:lnTo>
                      <a:pt x="2034" y="348"/>
                    </a:lnTo>
                    <a:lnTo>
                      <a:pt x="2022" y="354"/>
                    </a:lnTo>
                    <a:lnTo>
                      <a:pt x="2010" y="354"/>
                    </a:lnTo>
                    <a:lnTo>
                      <a:pt x="1998" y="348"/>
                    </a:lnTo>
                    <a:lnTo>
                      <a:pt x="1986" y="336"/>
                    </a:lnTo>
                    <a:lnTo>
                      <a:pt x="1974" y="318"/>
                    </a:lnTo>
                    <a:lnTo>
                      <a:pt x="1938" y="282"/>
                    </a:lnTo>
                    <a:lnTo>
                      <a:pt x="1920" y="258"/>
                    </a:lnTo>
                    <a:lnTo>
                      <a:pt x="1848" y="198"/>
                    </a:lnTo>
                    <a:lnTo>
                      <a:pt x="1818" y="168"/>
                    </a:lnTo>
                    <a:lnTo>
                      <a:pt x="1800" y="156"/>
                    </a:lnTo>
                    <a:lnTo>
                      <a:pt x="1788" y="150"/>
                    </a:lnTo>
                    <a:lnTo>
                      <a:pt x="1758" y="132"/>
                    </a:lnTo>
                    <a:lnTo>
                      <a:pt x="1728" y="120"/>
                    </a:lnTo>
                    <a:lnTo>
                      <a:pt x="1692" y="102"/>
                    </a:lnTo>
                    <a:lnTo>
                      <a:pt x="1698" y="102"/>
                    </a:lnTo>
                    <a:lnTo>
                      <a:pt x="1710" y="90"/>
                    </a:lnTo>
                    <a:lnTo>
                      <a:pt x="1710" y="72"/>
                    </a:lnTo>
                    <a:lnTo>
                      <a:pt x="1704" y="66"/>
                    </a:lnTo>
                    <a:lnTo>
                      <a:pt x="1698" y="66"/>
                    </a:lnTo>
                    <a:lnTo>
                      <a:pt x="1680" y="84"/>
                    </a:lnTo>
                    <a:lnTo>
                      <a:pt x="1644" y="96"/>
                    </a:lnTo>
                    <a:lnTo>
                      <a:pt x="1632" y="114"/>
                    </a:lnTo>
                    <a:lnTo>
                      <a:pt x="1620" y="114"/>
                    </a:lnTo>
                    <a:lnTo>
                      <a:pt x="1608" y="120"/>
                    </a:lnTo>
                    <a:lnTo>
                      <a:pt x="1602" y="126"/>
                    </a:lnTo>
                    <a:lnTo>
                      <a:pt x="1602" y="144"/>
                    </a:lnTo>
                    <a:lnTo>
                      <a:pt x="1590" y="156"/>
                    </a:lnTo>
                    <a:lnTo>
                      <a:pt x="1578" y="150"/>
                    </a:lnTo>
                    <a:lnTo>
                      <a:pt x="1572" y="144"/>
                    </a:lnTo>
                    <a:lnTo>
                      <a:pt x="1560" y="138"/>
                    </a:lnTo>
                    <a:lnTo>
                      <a:pt x="1554" y="132"/>
                    </a:lnTo>
                    <a:lnTo>
                      <a:pt x="1548" y="132"/>
                    </a:lnTo>
                    <a:lnTo>
                      <a:pt x="1542" y="138"/>
                    </a:lnTo>
                    <a:lnTo>
                      <a:pt x="1536" y="138"/>
                    </a:lnTo>
                    <a:lnTo>
                      <a:pt x="1530" y="144"/>
                    </a:lnTo>
                    <a:lnTo>
                      <a:pt x="1524" y="144"/>
                    </a:lnTo>
                    <a:lnTo>
                      <a:pt x="1524" y="138"/>
                    </a:lnTo>
                    <a:lnTo>
                      <a:pt x="1530" y="132"/>
                    </a:lnTo>
                    <a:lnTo>
                      <a:pt x="1530" y="108"/>
                    </a:lnTo>
                    <a:lnTo>
                      <a:pt x="1518" y="102"/>
                    </a:lnTo>
                    <a:lnTo>
                      <a:pt x="1512" y="102"/>
                    </a:lnTo>
                    <a:lnTo>
                      <a:pt x="1506" y="108"/>
                    </a:lnTo>
                    <a:lnTo>
                      <a:pt x="1482" y="96"/>
                    </a:lnTo>
                    <a:lnTo>
                      <a:pt x="1458" y="108"/>
                    </a:lnTo>
                    <a:lnTo>
                      <a:pt x="1434" y="72"/>
                    </a:lnTo>
                    <a:lnTo>
                      <a:pt x="1422" y="90"/>
                    </a:lnTo>
                    <a:lnTo>
                      <a:pt x="1404" y="90"/>
                    </a:lnTo>
                    <a:lnTo>
                      <a:pt x="1392" y="96"/>
                    </a:lnTo>
                    <a:lnTo>
                      <a:pt x="1374" y="96"/>
                    </a:lnTo>
                    <a:lnTo>
                      <a:pt x="1368" y="90"/>
                    </a:lnTo>
                    <a:lnTo>
                      <a:pt x="1368" y="48"/>
                    </a:lnTo>
                    <a:lnTo>
                      <a:pt x="1362" y="42"/>
                    </a:lnTo>
                    <a:lnTo>
                      <a:pt x="1350" y="42"/>
                    </a:lnTo>
                    <a:lnTo>
                      <a:pt x="1344" y="36"/>
                    </a:lnTo>
                    <a:lnTo>
                      <a:pt x="1338" y="24"/>
                    </a:lnTo>
                    <a:lnTo>
                      <a:pt x="1320" y="6"/>
                    </a:lnTo>
                    <a:lnTo>
                      <a:pt x="1314" y="6"/>
                    </a:lnTo>
                    <a:lnTo>
                      <a:pt x="1302" y="18"/>
                    </a:lnTo>
                    <a:lnTo>
                      <a:pt x="1290" y="18"/>
                    </a:lnTo>
                    <a:lnTo>
                      <a:pt x="1278" y="6"/>
                    </a:lnTo>
                    <a:lnTo>
                      <a:pt x="1260" y="6"/>
                    </a:lnTo>
                    <a:lnTo>
                      <a:pt x="1242" y="0"/>
                    </a:lnTo>
                    <a:lnTo>
                      <a:pt x="1218" y="0"/>
                    </a:lnTo>
                    <a:lnTo>
                      <a:pt x="1200" y="6"/>
                    </a:lnTo>
                    <a:lnTo>
                      <a:pt x="1188" y="12"/>
                    </a:lnTo>
                    <a:lnTo>
                      <a:pt x="1176" y="24"/>
                    </a:lnTo>
                    <a:lnTo>
                      <a:pt x="1176" y="36"/>
                    </a:lnTo>
                    <a:lnTo>
                      <a:pt x="1164" y="36"/>
                    </a:lnTo>
                    <a:lnTo>
                      <a:pt x="1110" y="54"/>
                    </a:lnTo>
                    <a:lnTo>
                      <a:pt x="1020" y="54"/>
                    </a:lnTo>
                    <a:lnTo>
                      <a:pt x="1014" y="60"/>
                    </a:lnTo>
                    <a:lnTo>
                      <a:pt x="1014" y="78"/>
                    </a:lnTo>
                    <a:lnTo>
                      <a:pt x="948" y="78"/>
                    </a:lnTo>
                    <a:lnTo>
                      <a:pt x="942" y="96"/>
                    </a:lnTo>
                    <a:lnTo>
                      <a:pt x="888" y="96"/>
                    </a:lnTo>
                    <a:lnTo>
                      <a:pt x="828" y="102"/>
                    </a:lnTo>
                    <a:lnTo>
                      <a:pt x="792" y="114"/>
                    </a:lnTo>
                    <a:lnTo>
                      <a:pt x="780" y="126"/>
                    </a:lnTo>
                    <a:lnTo>
                      <a:pt x="780" y="132"/>
                    </a:lnTo>
                    <a:lnTo>
                      <a:pt x="786" y="138"/>
                    </a:lnTo>
                    <a:lnTo>
                      <a:pt x="786" y="144"/>
                    </a:lnTo>
                    <a:lnTo>
                      <a:pt x="810" y="144"/>
                    </a:lnTo>
                    <a:lnTo>
                      <a:pt x="798" y="162"/>
                    </a:lnTo>
                    <a:lnTo>
                      <a:pt x="810" y="162"/>
                    </a:lnTo>
                    <a:lnTo>
                      <a:pt x="834" y="174"/>
                    </a:lnTo>
                    <a:lnTo>
                      <a:pt x="846" y="174"/>
                    </a:lnTo>
                    <a:lnTo>
                      <a:pt x="858" y="186"/>
                    </a:lnTo>
                    <a:lnTo>
                      <a:pt x="804" y="186"/>
                    </a:lnTo>
                    <a:lnTo>
                      <a:pt x="792" y="198"/>
                    </a:lnTo>
                    <a:lnTo>
                      <a:pt x="798" y="204"/>
                    </a:lnTo>
                    <a:lnTo>
                      <a:pt x="804" y="216"/>
                    </a:lnTo>
                    <a:lnTo>
                      <a:pt x="810" y="222"/>
                    </a:lnTo>
                    <a:lnTo>
                      <a:pt x="810" y="234"/>
                    </a:lnTo>
                    <a:lnTo>
                      <a:pt x="798" y="246"/>
                    </a:lnTo>
                    <a:lnTo>
                      <a:pt x="786" y="246"/>
                    </a:lnTo>
                    <a:lnTo>
                      <a:pt x="774" y="252"/>
                    </a:lnTo>
                    <a:lnTo>
                      <a:pt x="762" y="252"/>
                    </a:lnTo>
                    <a:lnTo>
                      <a:pt x="792" y="282"/>
                    </a:lnTo>
                    <a:lnTo>
                      <a:pt x="816" y="282"/>
                    </a:lnTo>
                    <a:lnTo>
                      <a:pt x="834" y="288"/>
                    </a:lnTo>
                    <a:lnTo>
                      <a:pt x="846" y="294"/>
                    </a:lnTo>
                    <a:lnTo>
                      <a:pt x="870" y="318"/>
                    </a:lnTo>
                    <a:lnTo>
                      <a:pt x="876" y="336"/>
                    </a:lnTo>
                    <a:lnTo>
                      <a:pt x="876" y="348"/>
                    </a:lnTo>
                    <a:lnTo>
                      <a:pt x="870" y="360"/>
                    </a:lnTo>
                    <a:lnTo>
                      <a:pt x="864" y="366"/>
                    </a:lnTo>
                    <a:lnTo>
                      <a:pt x="828" y="366"/>
                    </a:lnTo>
                    <a:lnTo>
                      <a:pt x="816" y="360"/>
                    </a:lnTo>
                    <a:lnTo>
                      <a:pt x="810" y="354"/>
                    </a:lnTo>
                    <a:lnTo>
                      <a:pt x="798" y="354"/>
                    </a:lnTo>
                    <a:lnTo>
                      <a:pt x="792" y="348"/>
                    </a:lnTo>
                    <a:lnTo>
                      <a:pt x="780" y="372"/>
                    </a:lnTo>
                    <a:lnTo>
                      <a:pt x="768" y="372"/>
                    </a:lnTo>
                    <a:lnTo>
                      <a:pt x="756" y="366"/>
                    </a:lnTo>
                    <a:lnTo>
                      <a:pt x="732" y="366"/>
                    </a:lnTo>
                    <a:lnTo>
                      <a:pt x="708" y="354"/>
                    </a:lnTo>
                    <a:lnTo>
                      <a:pt x="702" y="342"/>
                    </a:lnTo>
                    <a:lnTo>
                      <a:pt x="690" y="336"/>
                    </a:lnTo>
                    <a:lnTo>
                      <a:pt x="684" y="330"/>
                    </a:lnTo>
                    <a:lnTo>
                      <a:pt x="672" y="330"/>
                    </a:lnTo>
                    <a:lnTo>
                      <a:pt x="666" y="336"/>
                    </a:lnTo>
                    <a:lnTo>
                      <a:pt x="654" y="342"/>
                    </a:lnTo>
                    <a:lnTo>
                      <a:pt x="636" y="348"/>
                    </a:lnTo>
                    <a:lnTo>
                      <a:pt x="624" y="348"/>
                    </a:lnTo>
                    <a:lnTo>
                      <a:pt x="588" y="330"/>
                    </a:lnTo>
                    <a:lnTo>
                      <a:pt x="582" y="330"/>
                    </a:lnTo>
                    <a:lnTo>
                      <a:pt x="570" y="336"/>
                    </a:lnTo>
                    <a:lnTo>
                      <a:pt x="558" y="348"/>
                    </a:lnTo>
                    <a:lnTo>
                      <a:pt x="546" y="354"/>
                    </a:lnTo>
                    <a:lnTo>
                      <a:pt x="540" y="366"/>
                    </a:lnTo>
                    <a:lnTo>
                      <a:pt x="534" y="372"/>
                    </a:lnTo>
                    <a:lnTo>
                      <a:pt x="462" y="336"/>
                    </a:lnTo>
                    <a:lnTo>
                      <a:pt x="450" y="336"/>
                    </a:lnTo>
                    <a:lnTo>
                      <a:pt x="450" y="342"/>
                    </a:lnTo>
                    <a:lnTo>
                      <a:pt x="462" y="354"/>
                    </a:lnTo>
                    <a:lnTo>
                      <a:pt x="462" y="372"/>
                    </a:lnTo>
                    <a:lnTo>
                      <a:pt x="450" y="372"/>
                    </a:lnTo>
                    <a:lnTo>
                      <a:pt x="438" y="360"/>
                    </a:lnTo>
                    <a:lnTo>
                      <a:pt x="438" y="354"/>
                    </a:lnTo>
                    <a:lnTo>
                      <a:pt x="426" y="324"/>
                    </a:lnTo>
                    <a:lnTo>
                      <a:pt x="390" y="324"/>
                    </a:lnTo>
                    <a:lnTo>
                      <a:pt x="384" y="312"/>
                    </a:lnTo>
                    <a:lnTo>
                      <a:pt x="384" y="306"/>
                    </a:lnTo>
                    <a:lnTo>
                      <a:pt x="378" y="300"/>
                    </a:lnTo>
                    <a:lnTo>
                      <a:pt x="318" y="300"/>
                    </a:lnTo>
                    <a:lnTo>
                      <a:pt x="312" y="288"/>
                    </a:lnTo>
                    <a:lnTo>
                      <a:pt x="306" y="282"/>
                    </a:lnTo>
                    <a:lnTo>
                      <a:pt x="288" y="282"/>
                    </a:lnTo>
                    <a:lnTo>
                      <a:pt x="276" y="288"/>
                    </a:lnTo>
                    <a:lnTo>
                      <a:pt x="264" y="300"/>
                    </a:lnTo>
                    <a:lnTo>
                      <a:pt x="234" y="300"/>
                    </a:lnTo>
                    <a:lnTo>
                      <a:pt x="228" y="294"/>
                    </a:lnTo>
                    <a:lnTo>
                      <a:pt x="228" y="288"/>
                    </a:lnTo>
                    <a:lnTo>
                      <a:pt x="222" y="288"/>
                    </a:lnTo>
                    <a:lnTo>
                      <a:pt x="210" y="282"/>
                    </a:lnTo>
                    <a:lnTo>
                      <a:pt x="180" y="282"/>
                    </a:lnTo>
                    <a:lnTo>
                      <a:pt x="180" y="288"/>
                    </a:lnTo>
                    <a:lnTo>
                      <a:pt x="186" y="294"/>
                    </a:lnTo>
                    <a:lnTo>
                      <a:pt x="186" y="312"/>
                    </a:lnTo>
                    <a:lnTo>
                      <a:pt x="174" y="324"/>
                    </a:lnTo>
                    <a:lnTo>
                      <a:pt x="162" y="330"/>
                    </a:lnTo>
                    <a:lnTo>
                      <a:pt x="150" y="330"/>
                    </a:lnTo>
                    <a:lnTo>
                      <a:pt x="138" y="336"/>
                    </a:lnTo>
                    <a:lnTo>
                      <a:pt x="132" y="336"/>
                    </a:lnTo>
                    <a:lnTo>
                      <a:pt x="132" y="360"/>
                    </a:lnTo>
                    <a:lnTo>
                      <a:pt x="102" y="372"/>
                    </a:lnTo>
                    <a:lnTo>
                      <a:pt x="114" y="384"/>
                    </a:lnTo>
                    <a:lnTo>
                      <a:pt x="120" y="396"/>
                    </a:lnTo>
                    <a:lnTo>
                      <a:pt x="114" y="402"/>
                    </a:lnTo>
                    <a:lnTo>
                      <a:pt x="108" y="414"/>
                    </a:lnTo>
                    <a:lnTo>
                      <a:pt x="102" y="420"/>
                    </a:lnTo>
                    <a:lnTo>
                      <a:pt x="90" y="420"/>
                    </a:lnTo>
                    <a:lnTo>
                      <a:pt x="78" y="414"/>
                    </a:lnTo>
                    <a:lnTo>
                      <a:pt x="72" y="402"/>
                    </a:lnTo>
                    <a:lnTo>
                      <a:pt x="60" y="396"/>
                    </a:lnTo>
                    <a:lnTo>
                      <a:pt x="48" y="384"/>
                    </a:lnTo>
                    <a:lnTo>
                      <a:pt x="36" y="378"/>
                    </a:lnTo>
                    <a:lnTo>
                      <a:pt x="24" y="378"/>
                    </a:lnTo>
                    <a:lnTo>
                      <a:pt x="18" y="384"/>
                    </a:lnTo>
                    <a:lnTo>
                      <a:pt x="18" y="396"/>
                    </a:lnTo>
                    <a:lnTo>
                      <a:pt x="24" y="402"/>
                    </a:lnTo>
                    <a:lnTo>
                      <a:pt x="24" y="426"/>
                    </a:lnTo>
                    <a:lnTo>
                      <a:pt x="0" y="426"/>
                    </a:lnTo>
                    <a:lnTo>
                      <a:pt x="6" y="462"/>
                    </a:lnTo>
                    <a:lnTo>
                      <a:pt x="12" y="468"/>
                    </a:lnTo>
                    <a:lnTo>
                      <a:pt x="12" y="492"/>
                    </a:lnTo>
                    <a:lnTo>
                      <a:pt x="0" y="516"/>
                    </a:lnTo>
                    <a:lnTo>
                      <a:pt x="0" y="546"/>
                    </a:lnTo>
                    <a:lnTo>
                      <a:pt x="6" y="546"/>
                    </a:lnTo>
                    <a:lnTo>
                      <a:pt x="12" y="552"/>
                    </a:lnTo>
                    <a:lnTo>
                      <a:pt x="36" y="552"/>
                    </a:lnTo>
                    <a:lnTo>
                      <a:pt x="42" y="558"/>
                    </a:lnTo>
                    <a:lnTo>
                      <a:pt x="42" y="588"/>
                    </a:lnTo>
                    <a:lnTo>
                      <a:pt x="48" y="594"/>
                    </a:lnTo>
                    <a:lnTo>
                      <a:pt x="90" y="594"/>
                    </a:lnTo>
                    <a:lnTo>
                      <a:pt x="102" y="588"/>
                    </a:lnTo>
                    <a:lnTo>
                      <a:pt x="114" y="588"/>
                    </a:lnTo>
                    <a:lnTo>
                      <a:pt x="162" y="636"/>
                    </a:lnTo>
                    <a:lnTo>
                      <a:pt x="168" y="648"/>
                    </a:lnTo>
                    <a:lnTo>
                      <a:pt x="180" y="660"/>
                    </a:lnTo>
                    <a:lnTo>
                      <a:pt x="180" y="672"/>
                    </a:lnTo>
                    <a:lnTo>
                      <a:pt x="144" y="672"/>
                    </a:lnTo>
                    <a:lnTo>
                      <a:pt x="144" y="678"/>
                    </a:lnTo>
                    <a:lnTo>
                      <a:pt x="156" y="690"/>
                    </a:lnTo>
                    <a:lnTo>
                      <a:pt x="174" y="696"/>
                    </a:lnTo>
                    <a:lnTo>
                      <a:pt x="186" y="696"/>
                    </a:lnTo>
                    <a:lnTo>
                      <a:pt x="192" y="702"/>
                    </a:lnTo>
                    <a:lnTo>
                      <a:pt x="198" y="702"/>
                    </a:lnTo>
                    <a:lnTo>
                      <a:pt x="204" y="690"/>
                    </a:lnTo>
                    <a:lnTo>
                      <a:pt x="222" y="690"/>
                    </a:lnTo>
                    <a:lnTo>
                      <a:pt x="228" y="684"/>
                    </a:lnTo>
                    <a:lnTo>
                      <a:pt x="246" y="672"/>
                    </a:lnTo>
                    <a:lnTo>
                      <a:pt x="306" y="648"/>
                    </a:lnTo>
                    <a:lnTo>
                      <a:pt x="324" y="642"/>
                    </a:lnTo>
                    <a:lnTo>
                      <a:pt x="336" y="648"/>
                    </a:lnTo>
                    <a:lnTo>
                      <a:pt x="342" y="654"/>
                    </a:lnTo>
                    <a:lnTo>
                      <a:pt x="360" y="666"/>
                    </a:lnTo>
                    <a:lnTo>
                      <a:pt x="366" y="672"/>
                    </a:lnTo>
                    <a:lnTo>
                      <a:pt x="384" y="672"/>
                    </a:lnTo>
                    <a:lnTo>
                      <a:pt x="390" y="666"/>
                    </a:lnTo>
                    <a:lnTo>
                      <a:pt x="402" y="666"/>
                    </a:lnTo>
                    <a:lnTo>
                      <a:pt x="408" y="660"/>
                    </a:lnTo>
                    <a:lnTo>
                      <a:pt x="414" y="666"/>
                    </a:lnTo>
                    <a:lnTo>
                      <a:pt x="426" y="672"/>
                    </a:lnTo>
                    <a:lnTo>
                      <a:pt x="450" y="696"/>
                    </a:lnTo>
                    <a:lnTo>
                      <a:pt x="450" y="726"/>
                    </a:lnTo>
                    <a:lnTo>
                      <a:pt x="444" y="732"/>
                    </a:lnTo>
                    <a:lnTo>
                      <a:pt x="444" y="738"/>
                    </a:lnTo>
                    <a:lnTo>
                      <a:pt x="438" y="744"/>
                    </a:lnTo>
                    <a:lnTo>
                      <a:pt x="438" y="750"/>
                    </a:lnTo>
                    <a:lnTo>
                      <a:pt x="444" y="756"/>
                    </a:lnTo>
                    <a:lnTo>
                      <a:pt x="450" y="768"/>
                    </a:lnTo>
                    <a:lnTo>
                      <a:pt x="462" y="774"/>
                    </a:lnTo>
                    <a:lnTo>
                      <a:pt x="474" y="786"/>
                    </a:lnTo>
                    <a:lnTo>
                      <a:pt x="486" y="786"/>
                    </a:lnTo>
                    <a:lnTo>
                      <a:pt x="504" y="768"/>
                    </a:lnTo>
                    <a:lnTo>
                      <a:pt x="516" y="762"/>
                    </a:lnTo>
                    <a:lnTo>
                      <a:pt x="528" y="762"/>
                    </a:lnTo>
                    <a:lnTo>
                      <a:pt x="528" y="792"/>
                    </a:lnTo>
                    <a:lnTo>
                      <a:pt x="546" y="810"/>
                    </a:lnTo>
                    <a:lnTo>
                      <a:pt x="510" y="816"/>
                    </a:lnTo>
                    <a:lnTo>
                      <a:pt x="510" y="828"/>
                    </a:lnTo>
                    <a:lnTo>
                      <a:pt x="504" y="834"/>
                    </a:lnTo>
                    <a:lnTo>
                      <a:pt x="498" y="834"/>
                    </a:lnTo>
                    <a:lnTo>
                      <a:pt x="486" y="822"/>
                    </a:lnTo>
                    <a:lnTo>
                      <a:pt x="486" y="816"/>
                    </a:lnTo>
                    <a:lnTo>
                      <a:pt x="498" y="804"/>
                    </a:lnTo>
                    <a:lnTo>
                      <a:pt x="504" y="804"/>
                    </a:lnTo>
                    <a:lnTo>
                      <a:pt x="510" y="798"/>
                    </a:lnTo>
                    <a:lnTo>
                      <a:pt x="480" y="798"/>
                    </a:lnTo>
                    <a:lnTo>
                      <a:pt x="462" y="792"/>
                    </a:lnTo>
                    <a:lnTo>
                      <a:pt x="450" y="792"/>
                    </a:lnTo>
                    <a:lnTo>
                      <a:pt x="432" y="786"/>
                    </a:lnTo>
                    <a:lnTo>
                      <a:pt x="408" y="786"/>
                    </a:lnTo>
                    <a:lnTo>
                      <a:pt x="390" y="780"/>
                    </a:lnTo>
                    <a:lnTo>
                      <a:pt x="372" y="780"/>
                    </a:lnTo>
                    <a:lnTo>
                      <a:pt x="360" y="774"/>
                    </a:lnTo>
                    <a:lnTo>
                      <a:pt x="348" y="774"/>
                    </a:lnTo>
                    <a:lnTo>
                      <a:pt x="360" y="804"/>
                    </a:lnTo>
                    <a:lnTo>
                      <a:pt x="342" y="804"/>
                    </a:lnTo>
                    <a:lnTo>
                      <a:pt x="330" y="816"/>
                    </a:lnTo>
                    <a:lnTo>
                      <a:pt x="330" y="822"/>
                    </a:lnTo>
                    <a:lnTo>
                      <a:pt x="336" y="828"/>
                    </a:lnTo>
                    <a:lnTo>
                      <a:pt x="348" y="834"/>
                    </a:lnTo>
                    <a:lnTo>
                      <a:pt x="354" y="840"/>
                    </a:lnTo>
                    <a:lnTo>
                      <a:pt x="366" y="840"/>
                    </a:lnTo>
                    <a:lnTo>
                      <a:pt x="372" y="846"/>
                    </a:lnTo>
                    <a:lnTo>
                      <a:pt x="372" y="852"/>
                    </a:lnTo>
                    <a:lnTo>
                      <a:pt x="360" y="852"/>
                    </a:lnTo>
                    <a:lnTo>
                      <a:pt x="348" y="846"/>
                    </a:lnTo>
                    <a:lnTo>
                      <a:pt x="336" y="846"/>
                    </a:lnTo>
                    <a:lnTo>
                      <a:pt x="324" y="840"/>
                    </a:lnTo>
                    <a:lnTo>
                      <a:pt x="306" y="834"/>
                    </a:lnTo>
                    <a:lnTo>
                      <a:pt x="300" y="834"/>
                    </a:lnTo>
                    <a:lnTo>
                      <a:pt x="294" y="840"/>
                    </a:lnTo>
                    <a:lnTo>
                      <a:pt x="294" y="846"/>
                    </a:lnTo>
                    <a:lnTo>
                      <a:pt x="306" y="858"/>
                    </a:lnTo>
                    <a:lnTo>
                      <a:pt x="318" y="864"/>
                    </a:lnTo>
                    <a:lnTo>
                      <a:pt x="324" y="870"/>
                    </a:lnTo>
                    <a:lnTo>
                      <a:pt x="336" y="870"/>
                    </a:lnTo>
                    <a:lnTo>
                      <a:pt x="336" y="882"/>
                    </a:lnTo>
                    <a:lnTo>
                      <a:pt x="342" y="894"/>
                    </a:lnTo>
                    <a:lnTo>
                      <a:pt x="366" y="918"/>
                    </a:lnTo>
                    <a:lnTo>
                      <a:pt x="372" y="930"/>
                    </a:lnTo>
                    <a:lnTo>
                      <a:pt x="372" y="954"/>
                    </a:lnTo>
                    <a:lnTo>
                      <a:pt x="408" y="960"/>
                    </a:lnTo>
                    <a:lnTo>
                      <a:pt x="414" y="978"/>
                    </a:lnTo>
                    <a:lnTo>
                      <a:pt x="444" y="978"/>
                    </a:lnTo>
                    <a:lnTo>
                      <a:pt x="480" y="996"/>
                    </a:lnTo>
                    <a:lnTo>
                      <a:pt x="486" y="1002"/>
                    </a:lnTo>
                    <a:lnTo>
                      <a:pt x="486" y="1014"/>
                    </a:lnTo>
                    <a:lnTo>
                      <a:pt x="480" y="1020"/>
                    </a:lnTo>
                    <a:lnTo>
                      <a:pt x="468" y="1026"/>
                    </a:lnTo>
                    <a:lnTo>
                      <a:pt x="462" y="1038"/>
                    </a:lnTo>
                    <a:lnTo>
                      <a:pt x="462" y="1056"/>
                    </a:lnTo>
                    <a:lnTo>
                      <a:pt x="468" y="1062"/>
                    </a:lnTo>
                    <a:lnTo>
                      <a:pt x="492" y="1062"/>
                    </a:lnTo>
                    <a:lnTo>
                      <a:pt x="498" y="1056"/>
                    </a:lnTo>
                    <a:lnTo>
                      <a:pt x="504" y="1038"/>
                    </a:lnTo>
                    <a:lnTo>
                      <a:pt x="510" y="1026"/>
                    </a:lnTo>
                    <a:lnTo>
                      <a:pt x="516" y="1020"/>
                    </a:lnTo>
                    <a:lnTo>
                      <a:pt x="528" y="1020"/>
                    </a:lnTo>
                    <a:lnTo>
                      <a:pt x="546" y="1026"/>
                    </a:lnTo>
                    <a:lnTo>
                      <a:pt x="546" y="1020"/>
                    </a:lnTo>
                    <a:lnTo>
                      <a:pt x="552" y="1014"/>
                    </a:lnTo>
                    <a:lnTo>
                      <a:pt x="570" y="1014"/>
                    </a:lnTo>
                    <a:lnTo>
                      <a:pt x="594" y="1026"/>
                    </a:lnTo>
                    <a:lnTo>
                      <a:pt x="606" y="1026"/>
                    </a:lnTo>
                    <a:lnTo>
                      <a:pt x="618" y="1038"/>
                    </a:lnTo>
                    <a:lnTo>
                      <a:pt x="630" y="1044"/>
                    </a:lnTo>
                    <a:lnTo>
                      <a:pt x="636" y="1056"/>
                    </a:lnTo>
                    <a:lnTo>
                      <a:pt x="642" y="1062"/>
                    </a:lnTo>
                    <a:lnTo>
                      <a:pt x="648" y="1074"/>
                    </a:lnTo>
                    <a:lnTo>
                      <a:pt x="672" y="1098"/>
                    </a:lnTo>
                    <a:lnTo>
                      <a:pt x="684" y="1104"/>
                    </a:lnTo>
                    <a:lnTo>
                      <a:pt x="690" y="1110"/>
                    </a:lnTo>
                    <a:lnTo>
                      <a:pt x="696" y="1104"/>
                    </a:lnTo>
                    <a:lnTo>
                      <a:pt x="696" y="1098"/>
                    </a:lnTo>
                    <a:lnTo>
                      <a:pt x="702" y="1092"/>
                    </a:lnTo>
                    <a:lnTo>
                      <a:pt x="654" y="810"/>
                    </a:lnTo>
                    <a:lnTo>
                      <a:pt x="798" y="768"/>
                    </a:lnTo>
                    <a:lnTo>
                      <a:pt x="804" y="774"/>
                    </a:lnTo>
                    <a:lnTo>
                      <a:pt x="804" y="762"/>
                    </a:lnTo>
                    <a:lnTo>
                      <a:pt x="810" y="756"/>
                    </a:lnTo>
                    <a:lnTo>
                      <a:pt x="810" y="750"/>
                    </a:lnTo>
                    <a:lnTo>
                      <a:pt x="816" y="738"/>
                    </a:lnTo>
                    <a:lnTo>
                      <a:pt x="816" y="732"/>
                    </a:lnTo>
                    <a:lnTo>
                      <a:pt x="822" y="726"/>
                    </a:lnTo>
                    <a:lnTo>
                      <a:pt x="846" y="726"/>
                    </a:lnTo>
                    <a:lnTo>
                      <a:pt x="852" y="750"/>
                    </a:lnTo>
                    <a:lnTo>
                      <a:pt x="864" y="744"/>
                    </a:lnTo>
                    <a:lnTo>
                      <a:pt x="870" y="744"/>
                    </a:lnTo>
                    <a:lnTo>
                      <a:pt x="876" y="738"/>
                    </a:lnTo>
                    <a:lnTo>
                      <a:pt x="876" y="732"/>
                    </a:lnTo>
                    <a:lnTo>
                      <a:pt x="852" y="708"/>
                    </a:lnTo>
                    <a:lnTo>
                      <a:pt x="870" y="708"/>
                    </a:lnTo>
                    <a:lnTo>
                      <a:pt x="882" y="720"/>
                    </a:lnTo>
                    <a:lnTo>
                      <a:pt x="936" y="720"/>
                    </a:lnTo>
                    <a:lnTo>
                      <a:pt x="924" y="708"/>
                    </a:lnTo>
                    <a:lnTo>
                      <a:pt x="918" y="708"/>
                    </a:lnTo>
                    <a:lnTo>
                      <a:pt x="906" y="696"/>
                    </a:lnTo>
                    <a:lnTo>
                      <a:pt x="882" y="696"/>
                    </a:lnTo>
                    <a:lnTo>
                      <a:pt x="876" y="690"/>
                    </a:lnTo>
                    <a:lnTo>
                      <a:pt x="876" y="684"/>
                    </a:lnTo>
                    <a:lnTo>
                      <a:pt x="882" y="678"/>
                    </a:lnTo>
                    <a:lnTo>
                      <a:pt x="906" y="678"/>
                    </a:lnTo>
                    <a:lnTo>
                      <a:pt x="924" y="666"/>
                    </a:lnTo>
                    <a:lnTo>
                      <a:pt x="930" y="672"/>
                    </a:lnTo>
                    <a:lnTo>
                      <a:pt x="936" y="684"/>
                    </a:lnTo>
                    <a:lnTo>
                      <a:pt x="942" y="690"/>
                    </a:lnTo>
                    <a:lnTo>
                      <a:pt x="948" y="690"/>
                    </a:lnTo>
                    <a:lnTo>
                      <a:pt x="954" y="684"/>
                    </a:lnTo>
                    <a:lnTo>
                      <a:pt x="960" y="690"/>
                    </a:lnTo>
                    <a:lnTo>
                      <a:pt x="966" y="702"/>
                    </a:lnTo>
                    <a:lnTo>
                      <a:pt x="966" y="708"/>
                    </a:lnTo>
                    <a:lnTo>
                      <a:pt x="960" y="714"/>
                    </a:lnTo>
                    <a:lnTo>
                      <a:pt x="954" y="714"/>
                    </a:lnTo>
                    <a:lnTo>
                      <a:pt x="942" y="720"/>
                    </a:lnTo>
                    <a:lnTo>
                      <a:pt x="924" y="738"/>
                    </a:lnTo>
                    <a:lnTo>
                      <a:pt x="888" y="738"/>
                    </a:lnTo>
                    <a:lnTo>
                      <a:pt x="882" y="744"/>
                    </a:lnTo>
                    <a:lnTo>
                      <a:pt x="882" y="756"/>
                    </a:lnTo>
                    <a:lnTo>
                      <a:pt x="888" y="762"/>
                    </a:lnTo>
                    <a:lnTo>
                      <a:pt x="900" y="762"/>
                    </a:lnTo>
                    <a:lnTo>
                      <a:pt x="906" y="768"/>
                    </a:lnTo>
                    <a:lnTo>
                      <a:pt x="918" y="768"/>
                    </a:lnTo>
                    <a:lnTo>
                      <a:pt x="918" y="786"/>
                    </a:lnTo>
                    <a:lnTo>
                      <a:pt x="912" y="798"/>
                    </a:lnTo>
                    <a:lnTo>
                      <a:pt x="912" y="816"/>
                    </a:lnTo>
                    <a:lnTo>
                      <a:pt x="918" y="822"/>
                    </a:lnTo>
                    <a:lnTo>
                      <a:pt x="984" y="858"/>
                    </a:lnTo>
                    <a:lnTo>
                      <a:pt x="1062" y="930"/>
                    </a:lnTo>
                    <a:lnTo>
                      <a:pt x="1068" y="930"/>
                    </a:lnTo>
                    <a:lnTo>
                      <a:pt x="1074" y="924"/>
                    </a:lnTo>
                    <a:lnTo>
                      <a:pt x="1110" y="924"/>
                    </a:lnTo>
                    <a:lnTo>
                      <a:pt x="1128" y="918"/>
                    </a:lnTo>
                    <a:lnTo>
                      <a:pt x="1188" y="918"/>
                    </a:lnTo>
                    <a:lnTo>
                      <a:pt x="1206" y="924"/>
                    </a:lnTo>
                    <a:lnTo>
                      <a:pt x="1224" y="924"/>
                    </a:lnTo>
                    <a:lnTo>
                      <a:pt x="1230" y="918"/>
                    </a:lnTo>
                    <a:lnTo>
                      <a:pt x="1254" y="906"/>
                    </a:lnTo>
                    <a:lnTo>
                      <a:pt x="1266" y="906"/>
                    </a:lnTo>
                    <a:lnTo>
                      <a:pt x="1272" y="918"/>
                    </a:lnTo>
                    <a:lnTo>
                      <a:pt x="1290" y="936"/>
                    </a:lnTo>
                    <a:lnTo>
                      <a:pt x="1296" y="954"/>
                    </a:lnTo>
                    <a:lnTo>
                      <a:pt x="1308" y="960"/>
                    </a:lnTo>
                    <a:lnTo>
                      <a:pt x="1314" y="972"/>
                    </a:lnTo>
                    <a:lnTo>
                      <a:pt x="1344" y="972"/>
                    </a:lnTo>
                    <a:lnTo>
                      <a:pt x="1344" y="984"/>
                    </a:lnTo>
                    <a:lnTo>
                      <a:pt x="1350" y="1002"/>
                    </a:lnTo>
                    <a:lnTo>
                      <a:pt x="1350" y="1044"/>
                    </a:lnTo>
                    <a:lnTo>
                      <a:pt x="1356" y="1050"/>
                    </a:lnTo>
                    <a:lnTo>
                      <a:pt x="1362" y="1050"/>
                    </a:lnTo>
                    <a:lnTo>
                      <a:pt x="1368" y="1044"/>
                    </a:lnTo>
                    <a:lnTo>
                      <a:pt x="1380" y="1044"/>
                    </a:lnTo>
                    <a:lnTo>
                      <a:pt x="1386" y="1050"/>
                    </a:lnTo>
                    <a:lnTo>
                      <a:pt x="1416" y="1110"/>
                    </a:lnTo>
                    <a:lnTo>
                      <a:pt x="1494" y="1110"/>
                    </a:lnTo>
                    <a:lnTo>
                      <a:pt x="1512" y="1116"/>
                    </a:lnTo>
                    <a:lnTo>
                      <a:pt x="1512" y="1134"/>
                    </a:lnTo>
                    <a:lnTo>
                      <a:pt x="1506" y="1140"/>
                    </a:lnTo>
                    <a:lnTo>
                      <a:pt x="1506" y="1152"/>
                    </a:lnTo>
                    <a:lnTo>
                      <a:pt x="1512" y="1152"/>
                    </a:lnTo>
                    <a:lnTo>
                      <a:pt x="1524" y="1158"/>
                    </a:lnTo>
                    <a:lnTo>
                      <a:pt x="1536" y="1158"/>
                    </a:lnTo>
                    <a:lnTo>
                      <a:pt x="1542" y="1164"/>
                    </a:lnTo>
                    <a:lnTo>
                      <a:pt x="1542" y="1152"/>
                    </a:lnTo>
                    <a:lnTo>
                      <a:pt x="1536" y="1146"/>
                    </a:lnTo>
                    <a:lnTo>
                      <a:pt x="1536" y="1134"/>
                    </a:lnTo>
                    <a:lnTo>
                      <a:pt x="1548" y="1122"/>
                    </a:lnTo>
                    <a:lnTo>
                      <a:pt x="1560" y="1116"/>
                    </a:lnTo>
                    <a:lnTo>
                      <a:pt x="1566" y="1110"/>
                    </a:lnTo>
                    <a:lnTo>
                      <a:pt x="1572" y="1110"/>
                    </a:lnTo>
                    <a:lnTo>
                      <a:pt x="1572" y="1092"/>
                    </a:lnTo>
                    <a:lnTo>
                      <a:pt x="1584" y="1080"/>
                    </a:lnTo>
                    <a:lnTo>
                      <a:pt x="1596" y="1074"/>
                    </a:lnTo>
                    <a:lnTo>
                      <a:pt x="1608" y="1074"/>
                    </a:lnTo>
                    <a:lnTo>
                      <a:pt x="1614" y="1068"/>
                    </a:lnTo>
                    <a:lnTo>
                      <a:pt x="1620" y="1068"/>
                    </a:lnTo>
                    <a:lnTo>
                      <a:pt x="1632" y="1044"/>
                    </a:lnTo>
                    <a:lnTo>
                      <a:pt x="1656" y="1044"/>
                    </a:lnTo>
                    <a:lnTo>
                      <a:pt x="1686" y="1026"/>
                    </a:lnTo>
                    <a:lnTo>
                      <a:pt x="1662" y="1026"/>
                    </a:lnTo>
                    <a:lnTo>
                      <a:pt x="1662" y="1008"/>
                    </a:lnTo>
                    <a:lnTo>
                      <a:pt x="1668" y="996"/>
                    </a:lnTo>
                    <a:lnTo>
                      <a:pt x="1686" y="978"/>
                    </a:lnTo>
                    <a:lnTo>
                      <a:pt x="1716" y="978"/>
                    </a:lnTo>
                    <a:lnTo>
                      <a:pt x="1728" y="984"/>
                    </a:lnTo>
                    <a:lnTo>
                      <a:pt x="1746" y="990"/>
                    </a:lnTo>
                    <a:lnTo>
                      <a:pt x="1782" y="1008"/>
                    </a:lnTo>
                    <a:lnTo>
                      <a:pt x="1812" y="1008"/>
                    </a:lnTo>
                    <a:lnTo>
                      <a:pt x="1830" y="1014"/>
                    </a:lnTo>
                    <a:lnTo>
                      <a:pt x="1830" y="1002"/>
                    </a:lnTo>
                    <a:lnTo>
                      <a:pt x="1824" y="990"/>
                    </a:lnTo>
                    <a:lnTo>
                      <a:pt x="1824" y="960"/>
                    </a:lnTo>
                    <a:lnTo>
                      <a:pt x="1830" y="954"/>
                    </a:lnTo>
                    <a:lnTo>
                      <a:pt x="1872" y="954"/>
                    </a:lnTo>
                    <a:lnTo>
                      <a:pt x="1884" y="960"/>
                    </a:lnTo>
                    <a:lnTo>
                      <a:pt x="1890" y="972"/>
                    </a:lnTo>
                    <a:lnTo>
                      <a:pt x="1914" y="972"/>
                    </a:lnTo>
                    <a:lnTo>
                      <a:pt x="1926" y="978"/>
                    </a:lnTo>
                    <a:lnTo>
                      <a:pt x="1944" y="978"/>
                    </a:lnTo>
                    <a:lnTo>
                      <a:pt x="1962" y="972"/>
                    </a:lnTo>
                    <a:lnTo>
                      <a:pt x="2082" y="972"/>
                    </a:lnTo>
                    <a:lnTo>
                      <a:pt x="2094" y="978"/>
                    </a:lnTo>
                    <a:lnTo>
                      <a:pt x="2106" y="978"/>
                    </a:lnTo>
                    <a:lnTo>
                      <a:pt x="2154" y="972"/>
                    </a:lnTo>
                    <a:lnTo>
                      <a:pt x="2166" y="984"/>
                    </a:lnTo>
                    <a:lnTo>
                      <a:pt x="2184" y="984"/>
                    </a:lnTo>
                    <a:lnTo>
                      <a:pt x="2208" y="1014"/>
                    </a:lnTo>
                    <a:lnTo>
                      <a:pt x="2250" y="1014"/>
                    </a:lnTo>
                    <a:lnTo>
                      <a:pt x="2268" y="1020"/>
                    </a:lnTo>
                    <a:lnTo>
                      <a:pt x="2262" y="1014"/>
                    </a:lnTo>
                    <a:lnTo>
                      <a:pt x="2262" y="1002"/>
                    </a:lnTo>
                    <a:lnTo>
                      <a:pt x="2256" y="996"/>
                    </a:lnTo>
                    <a:lnTo>
                      <a:pt x="2256" y="984"/>
                    </a:lnTo>
                    <a:lnTo>
                      <a:pt x="2280" y="984"/>
                    </a:lnTo>
                    <a:lnTo>
                      <a:pt x="2262" y="966"/>
                    </a:lnTo>
                    <a:lnTo>
                      <a:pt x="2262" y="960"/>
                    </a:lnTo>
                    <a:lnTo>
                      <a:pt x="2268" y="954"/>
                    </a:lnTo>
                    <a:lnTo>
                      <a:pt x="2286" y="954"/>
                    </a:lnTo>
                    <a:lnTo>
                      <a:pt x="2286" y="942"/>
                    </a:lnTo>
                    <a:lnTo>
                      <a:pt x="2274" y="936"/>
                    </a:lnTo>
                    <a:lnTo>
                      <a:pt x="2268" y="924"/>
                    </a:lnTo>
                    <a:lnTo>
                      <a:pt x="2226" y="882"/>
                    </a:lnTo>
                    <a:lnTo>
                      <a:pt x="2214" y="858"/>
                    </a:lnTo>
                    <a:lnTo>
                      <a:pt x="2214" y="828"/>
                    </a:lnTo>
                    <a:lnTo>
                      <a:pt x="2196" y="828"/>
                    </a:lnTo>
                    <a:lnTo>
                      <a:pt x="2184" y="822"/>
                    </a:lnTo>
                    <a:lnTo>
                      <a:pt x="2178" y="816"/>
                    </a:lnTo>
                    <a:lnTo>
                      <a:pt x="2178" y="810"/>
                    </a:lnTo>
                    <a:lnTo>
                      <a:pt x="2184" y="804"/>
                    </a:lnTo>
                    <a:lnTo>
                      <a:pt x="2196" y="798"/>
                    </a:lnTo>
                    <a:lnTo>
                      <a:pt x="2208" y="798"/>
                    </a:lnTo>
                    <a:lnTo>
                      <a:pt x="2220" y="792"/>
                    </a:lnTo>
                    <a:lnTo>
                      <a:pt x="2232" y="792"/>
                    </a:lnTo>
                    <a:lnTo>
                      <a:pt x="2268" y="774"/>
                    </a:lnTo>
                    <a:lnTo>
                      <a:pt x="2280" y="774"/>
                    </a:lnTo>
                    <a:lnTo>
                      <a:pt x="2286" y="780"/>
                    </a:lnTo>
                    <a:lnTo>
                      <a:pt x="2292" y="792"/>
                    </a:lnTo>
                    <a:lnTo>
                      <a:pt x="2298" y="798"/>
                    </a:lnTo>
                    <a:lnTo>
                      <a:pt x="2316" y="786"/>
                    </a:lnTo>
                    <a:lnTo>
                      <a:pt x="2328" y="798"/>
                    </a:lnTo>
                    <a:lnTo>
                      <a:pt x="2334" y="798"/>
                    </a:lnTo>
                    <a:lnTo>
                      <a:pt x="2340" y="792"/>
                    </a:lnTo>
                    <a:lnTo>
                      <a:pt x="2340" y="780"/>
                    </a:lnTo>
                    <a:lnTo>
                      <a:pt x="2334" y="774"/>
                    </a:lnTo>
                    <a:lnTo>
                      <a:pt x="2328" y="774"/>
                    </a:lnTo>
                    <a:lnTo>
                      <a:pt x="2322" y="768"/>
                    </a:lnTo>
                    <a:lnTo>
                      <a:pt x="2316" y="768"/>
                    </a:lnTo>
                    <a:lnTo>
                      <a:pt x="2316" y="630"/>
                    </a:lnTo>
                    <a:lnTo>
                      <a:pt x="2328" y="630"/>
                    </a:lnTo>
                    <a:lnTo>
                      <a:pt x="2340" y="636"/>
                    </a:lnTo>
                    <a:lnTo>
                      <a:pt x="2352" y="636"/>
                    </a:lnTo>
                    <a:lnTo>
                      <a:pt x="2376" y="648"/>
                    </a:lnTo>
                    <a:lnTo>
                      <a:pt x="2424" y="648"/>
                    </a:lnTo>
                    <a:lnTo>
                      <a:pt x="2436" y="660"/>
                    </a:lnTo>
                    <a:lnTo>
                      <a:pt x="2454" y="642"/>
                    </a:lnTo>
                    <a:lnTo>
                      <a:pt x="2472" y="642"/>
                    </a:lnTo>
                    <a:lnTo>
                      <a:pt x="2478" y="636"/>
                    </a:lnTo>
                    <a:lnTo>
                      <a:pt x="2478" y="618"/>
                    </a:lnTo>
                    <a:lnTo>
                      <a:pt x="2466" y="594"/>
                    </a:lnTo>
                    <a:lnTo>
                      <a:pt x="2454" y="582"/>
                    </a:lnTo>
                    <a:lnTo>
                      <a:pt x="2442" y="558"/>
                    </a:lnTo>
                    <a:lnTo>
                      <a:pt x="2442" y="540"/>
                    </a:lnTo>
                    <a:lnTo>
                      <a:pt x="2454" y="528"/>
                    </a:lnTo>
                    <a:lnTo>
                      <a:pt x="2496" y="528"/>
                    </a:lnTo>
                    <a:lnTo>
                      <a:pt x="2502" y="522"/>
                    </a:lnTo>
                    <a:lnTo>
                      <a:pt x="2502" y="510"/>
                    </a:lnTo>
                    <a:lnTo>
                      <a:pt x="2484" y="492"/>
                    </a:lnTo>
                    <a:close/>
                    <a:moveTo>
                      <a:pt x="2082" y="696"/>
                    </a:moveTo>
                    <a:lnTo>
                      <a:pt x="2046" y="696"/>
                    </a:lnTo>
                    <a:lnTo>
                      <a:pt x="2046" y="702"/>
                    </a:lnTo>
                    <a:lnTo>
                      <a:pt x="2040" y="708"/>
                    </a:lnTo>
                    <a:lnTo>
                      <a:pt x="2028" y="708"/>
                    </a:lnTo>
                    <a:lnTo>
                      <a:pt x="2022" y="702"/>
                    </a:lnTo>
                    <a:lnTo>
                      <a:pt x="2010" y="696"/>
                    </a:lnTo>
                    <a:lnTo>
                      <a:pt x="1980" y="702"/>
                    </a:lnTo>
                    <a:lnTo>
                      <a:pt x="1950" y="696"/>
                    </a:lnTo>
                    <a:lnTo>
                      <a:pt x="1932" y="696"/>
                    </a:lnTo>
                    <a:lnTo>
                      <a:pt x="1908" y="690"/>
                    </a:lnTo>
                    <a:lnTo>
                      <a:pt x="1860" y="690"/>
                    </a:lnTo>
                    <a:lnTo>
                      <a:pt x="1854" y="684"/>
                    </a:lnTo>
                    <a:lnTo>
                      <a:pt x="1854" y="678"/>
                    </a:lnTo>
                    <a:lnTo>
                      <a:pt x="1836" y="696"/>
                    </a:lnTo>
                    <a:lnTo>
                      <a:pt x="1830" y="696"/>
                    </a:lnTo>
                    <a:lnTo>
                      <a:pt x="1824" y="708"/>
                    </a:lnTo>
                    <a:lnTo>
                      <a:pt x="1824" y="714"/>
                    </a:lnTo>
                    <a:lnTo>
                      <a:pt x="1818" y="726"/>
                    </a:lnTo>
                    <a:lnTo>
                      <a:pt x="1812" y="732"/>
                    </a:lnTo>
                    <a:lnTo>
                      <a:pt x="1794" y="732"/>
                    </a:lnTo>
                    <a:lnTo>
                      <a:pt x="1800" y="762"/>
                    </a:lnTo>
                    <a:lnTo>
                      <a:pt x="1788" y="768"/>
                    </a:lnTo>
                    <a:lnTo>
                      <a:pt x="1806" y="786"/>
                    </a:lnTo>
                    <a:lnTo>
                      <a:pt x="1800" y="810"/>
                    </a:lnTo>
                    <a:lnTo>
                      <a:pt x="1794" y="810"/>
                    </a:lnTo>
                    <a:lnTo>
                      <a:pt x="1788" y="798"/>
                    </a:lnTo>
                    <a:lnTo>
                      <a:pt x="1776" y="792"/>
                    </a:lnTo>
                    <a:lnTo>
                      <a:pt x="1770" y="780"/>
                    </a:lnTo>
                    <a:lnTo>
                      <a:pt x="1758" y="774"/>
                    </a:lnTo>
                    <a:lnTo>
                      <a:pt x="1752" y="762"/>
                    </a:lnTo>
                    <a:lnTo>
                      <a:pt x="1752" y="750"/>
                    </a:lnTo>
                    <a:lnTo>
                      <a:pt x="1746" y="732"/>
                    </a:lnTo>
                    <a:lnTo>
                      <a:pt x="1746" y="720"/>
                    </a:lnTo>
                    <a:lnTo>
                      <a:pt x="1764" y="702"/>
                    </a:lnTo>
                    <a:lnTo>
                      <a:pt x="1776" y="702"/>
                    </a:lnTo>
                    <a:lnTo>
                      <a:pt x="1782" y="696"/>
                    </a:lnTo>
                    <a:lnTo>
                      <a:pt x="1788" y="684"/>
                    </a:lnTo>
                    <a:lnTo>
                      <a:pt x="1788" y="678"/>
                    </a:lnTo>
                    <a:lnTo>
                      <a:pt x="1800" y="666"/>
                    </a:lnTo>
                    <a:lnTo>
                      <a:pt x="1818" y="666"/>
                    </a:lnTo>
                    <a:lnTo>
                      <a:pt x="1830" y="672"/>
                    </a:lnTo>
                    <a:lnTo>
                      <a:pt x="1848" y="672"/>
                    </a:lnTo>
                    <a:lnTo>
                      <a:pt x="1854" y="666"/>
                    </a:lnTo>
                    <a:lnTo>
                      <a:pt x="1896" y="666"/>
                    </a:lnTo>
                    <a:lnTo>
                      <a:pt x="1908" y="672"/>
                    </a:lnTo>
                    <a:lnTo>
                      <a:pt x="1914" y="678"/>
                    </a:lnTo>
                    <a:lnTo>
                      <a:pt x="1932" y="678"/>
                    </a:lnTo>
                    <a:lnTo>
                      <a:pt x="1944" y="684"/>
                    </a:lnTo>
                    <a:lnTo>
                      <a:pt x="1974" y="684"/>
                    </a:lnTo>
                    <a:lnTo>
                      <a:pt x="1986" y="672"/>
                    </a:lnTo>
                    <a:lnTo>
                      <a:pt x="2028" y="672"/>
                    </a:lnTo>
                    <a:lnTo>
                      <a:pt x="2034" y="678"/>
                    </a:lnTo>
                    <a:lnTo>
                      <a:pt x="2046" y="678"/>
                    </a:lnTo>
                    <a:lnTo>
                      <a:pt x="2052" y="672"/>
                    </a:lnTo>
                    <a:lnTo>
                      <a:pt x="2064" y="666"/>
                    </a:lnTo>
                    <a:lnTo>
                      <a:pt x="2088" y="666"/>
                    </a:lnTo>
                    <a:lnTo>
                      <a:pt x="2088" y="684"/>
                    </a:lnTo>
                    <a:lnTo>
                      <a:pt x="2082" y="690"/>
                    </a:lnTo>
                    <a:lnTo>
                      <a:pt x="2082" y="69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555555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340" name="Jordan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486FED29-273D-48F4-B1AF-88A7D0097A3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622211" y="3316618"/>
                <a:ext cx="124049" cy="150571"/>
              </a:xfrm>
              <a:custGeom>
                <a:avLst/>
                <a:gdLst>
                  <a:gd name="T0" fmla="*/ 2147483647 w 282"/>
                  <a:gd name="T1" fmla="*/ 2147483647 h 336"/>
                  <a:gd name="T2" fmla="*/ 2147483647 w 282"/>
                  <a:gd name="T3" fmla="*/ 2147483647 h 336"/>
                  <a:gd name="T4" fmla="*/ 2147483647 w 282"/>
                  <a:gd name="T5" fmla="*/ 0 h 336"/>
                  <a:gd name="T6" fmla="*/ 2147483647 w 282"/>
                  <a:gd name="T7" fmla="*/ 2147483647 h 336"/>
                  <a:gd name="T8" fmla="*/ 2147483647 w 282"/>
                  <a:gd name="T9" fmla="*/ 2147483647 h 336"/>
                  <a:gd name="T10" fmla="*/ 2147483647 w 282"/>
                  <a:gd name="T11" fmla="*/ 2147483647 h 336"/>
                  <a:gd name="T12" fmla="*/ 2147483647 w 282"/>
                  <a:gd name="T13" fmla="*/ 2147483647 h 336"/>
                  <a:gd name="T14" fmla="*/ 2147483647 w 282"/>
                  <a:gd name="T15" fmla="*/ 2147483647 h 336"/>
                  <a:gd name="T16" fmla="*/ 2147483647 w 282"/>
                  <a:gd name="T17" fmla="*/ 2147483647 h 336"/>
                  <a:gd name="T18" fmla="*/ 2147483647 w 282"/>
                  <a:gd name="T19" fmla="*/ 2147483647 h 336"/>
                  <a:gd name="T20" fmla="*/ 2147483647 w 282"/>
                  <a:gd name="T21" fmla="*/ 2147483647 h 336"/>
                  <a:gd name="T22" fmla="*/ 2147483647 w 282"/>
                  <a:gd name="T23" fmla="*/ 2147483647 h 336"/>
                  <a:gd name="T24" fmla="*/ 2147483647 w 282"/>
                  <a:gd name="T25" fmla="*/ 2147483647 h 336"/>
                  <a:gd name="T26" fmla="*/ 2147483647 w 282"/>
                  <a:gd name="T27" fmla="*/ 2147483647 h 336"/>
                  <a:gd name="T28" fmla="*/ 2147483647 w 282"/>
                  <a:gd name="T29" fmla="*/ 2147483647 h 336"/>
                  <a:gd name="T30" fmla="*/ 2147483647 w 282"/>
                  <a:gd name="T31" fmla="*/ 2147483647 h 336"/>
                  <a:gd name="T32" fmla="*/ 2147483647 w 282"/>
                  <a:gd name="T33" fmla="*/ 2147483647 h 336"/>
                  <a:gd name="T34" fmla="*/ 2147483647 w 282"/>
                  <a:gd name="T35" fmla="*/ 2147483647 h 336"/>
                  <a:gd name="T36" fmla="*/ 2147483647 w 282"/>
                  <a:gd name="T37" fmla="*/ 2147483647 h 336"/>
                  <a:gd name="T38" fmla="*/ 2147483647 w 282"/>
                  <a:gd name="T39" fmla="*/ 2147483647 h 336"/>
                  <a:gd name="T40" fmla="*/ 2147483647 w 282"/>
                  <a:gd name="T41" fmla="*/ 2147483647 h 336"/>
                  <a:gd name="T42" fmla="*/ 2147483647 w 282"/>
                  <a:gd name="T43" fmla="*/ 2147483647 h 336"/>
                  <a:gd name="T44" fmla="*/ 2147483647 w 282"/>
                  <a:gd name="T45" fmla="*/ 2147483647 h 336"/>
                  <a:gd name="T46" fmla="*/ 0 w 282"/>
                  <a:gd name="T47" fmla="*/ 2147483647 h 336"/>
                  <a:gd name="T48" fmla="*/ 0 w 282"/>
                  <a:gd name="T49" fmla="*/ 2147483647 h 336"/>
                  <a:gd name="T50" fmla="*/ 2147483647 w 282"/>
                  <a:gd name="T51" fmla="*/ 2147483647 h 336"/>
                  <a:gd name="T52" fmla="*/ 2147483647 w 282"/>
                  <a:gd name="T53" fmla="*/ 2147483647 h 336"/>
                  <a:gd name="T54" fmla="*/ 2147483647 w 282"/>
                  <a:gd name="T55" fmla="*/ 2147483647 h 336"/>
                  <a:gd name="T56" fmla="*/ 2147483647 w 282"/>
                  <a:gd name="T57" fmla="*/ 2147483647 h 336"/>
                  <a:gd name="T58" fmla="*/ 2147483647 w 282"/>
                  <a:gd name="T59" fmla="*/ 2147483647 h 336"/>
                  <a:gd name="T60" fmla="*/ 2147483647 w 282"/>
                  <a:gd name="T61" fmla="*/ 2147483647 h 336"/>
                  <a:gd name="T62" fmla="*/ 2147483647 w 282"/>
                  <a:gd name="T63" fmla="*/ 2147483647 h 336"/>
                  <a:gd name="T64" fmla="*/ 2147483647 w 282"/>
                  <a:gd name="T65" fmla="*/ 2147483647 h 336"/>
                  <a:gd name="T66" fmla="*/ 2147483647 w 282"/>
                  <a:gd name="T67" fmla="*/ 2147483647 h 336"/>
                  <a:gd name="T68" fmla="*/ 2147483647 w 282"/>
                  <a:gd name="T69" fmla="*/ 2147483647 h 336"/>
                  <a:gd name="T70" fmla="*/ 2147483647 w 282"/>
                  <a:gd name="T71" fmla="*/ 2147483647 h 336"/>
                  <a:gd name="T72" fmla="*/ 2147483647 w 282"/>
                  <a:gd name="T73" fmla="*/ 2147483647 h 336"/>
                  <a:gd name="T74" fmla="*/ 2147483647 w 282"/>
                  <a:gd name="T75" fmla="*/ 2147483647 h 336"/>
                  <a:gd name="T76" fmla="*/ 2147483647 w 282"/>
                  <a:gd name="T77" fmla="*/ 2147483647 h 336"/>
                  <a:gd name="T78" fmla="*/ 2147483647 w 282"/>
                  <a:gd name="T79" fmla="*/ 2147483647 h 336"/>
                  <a:gd name="T80" fmla="*/ 2147483647 w 282"/>
                  <a:gd name="T81" fmla="*/ 2147483647 h 336"/>
                  <a:gd name="T82" fmla="*/ 2147483647 w 282"/>
                  <a:gd name="T83" fmla="*/ 2147483647 h 336"/>
                  <a:gd name="T84" fmla="*/ 2147483647 w 282"/>
                  <a:gd name="T85" fmla="*/ 2147483647 h 336"/>
                  <a:gd name="T86" fmla="*/ 2147483647 w 282"/>
                  <a:gd name="T87" fmla="*/ 2147483647 h 336"/>
                  <a:gd name="T88" fmla="*/ 2147483647 w 282"/>
                  <a:gd name="T89" fmla="*/ 2147483647 h 336"/>
                  <a:gd name="T90" fmla="*/ 2147483647 w 282"/>
                  <a:gd name="T91" fmla="*/ 2147483647 h 336"/>
                  <a:gd name="T92" fmla="*/ 2147483647 w 282"/>
                  <a:gd name="T93" fmla="*/ 2147483647 h 336"/>
                  <a:gd name="T94" fmla="*/ 2147483647 w 282"/>
                  <a:gd name="T95" fmla="*/ 2147483647 h 336"/>
                  <a:gd name="T96" fmla="*/ 2147483647 w 282"/>
                  <a:gd name="T97" fmla="*/ 2147483647 h 336"/>
                  <a:gd name="T98" fmla="*/ 2147483647 w 282"/>
                  <a:gd name="T99" fmla="*/ 2147483647 h 336"/>
                  <a:gd name="T100" fmla="*/ 2147483647 w 282"/>
                  <a:gd name="T101" fmla="*/ 2147483647 h 336"/>
                  <a:gd name="T102" fmla="*/ 2147483647 w 282"/>
                  <a:gd name="T103" fmla="*/ 2147483647 h 336"/>
                  <a:gd name="T104" fmla="*/ 2147483647 w 282"/>
                  <a:gd name="T105" fmla="*/ 2147483647 h 336"/>
                  <a:gd name="T106" fmla="*/ 2147483647 w 282"/>
                  <a:gd name="T107" fmla="*/ 2147483647 h 336"/>
                  <a:gd name="T108" fmla="*/ 2147483647 w 282"/>
                  <a:gd name="T109" fmla="*/ 2147483647 h 336"/>
                  <a:gd name="T110" fmla="*/ 2147483647 w 282"/>
                  <a:gd name="T111" fmla="*/ 2147483647 h 336"/>
                  <a:gd name="T112" fmla="*/ 2147483647 w 282"/>
                  <a:gd name="T113" fmla="*/ 2147483647 h 336"/>
                  <a:gd name="T114" fmla="*/ 2147483647 w 282"/>
                  <a:gd name="T115" fmla="*/ 2147483647 h 336"/>
                  <a:gd name="T116" fmla="*/ 2147483647 w 282"/>
                  <a:gd name="T117" fmla="*/ 2147483647 h 336"/>
                  <a:gd name="T118" fmla="*/ 2147483647 w 282"/>
                  <a:gd name="T119" fmla="*/ 2147483647 h 336"/>
                  <a:gd name="T120" fmla="*/ 2147483647 w 282"/>
                  <a:gd name="T121" fmla="*/ 2147483647 h 336"/>
                  <a:gd name="T122" fmla="*/ 2147483647 w 282"/>
                  <a:gd name="T123" fmla="*/ 2147483647 h 3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82"/>
                  <a:gd name="T187" fmla="*/ 0 h 336"/>
                  <a:gd name="T188" fmla="*/ 282 w 282"/>
                  <a:gd name="T189" fmla="*/ 336 h 3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82" h="336">
                    <a:moveTo>
                      <a:pt x="258" y="60"/>
                    </a:moveTo>
                    <a:lnTo>
                      <a:pt x="258" y="42"/>
                    </a:lnTo>
                    <a:lnTo>
                      <a:pt x="234" y="0"/>
                    </a:lnTo>
                    <a:lnTo>
                      <a:pt x="222" y="6"/>
                    </a:lnTo>
                    <a:lnTo>
                      <a:pt x="198" y="30"/>
                    </a:lnTo>
                    <a:lnTo>
                      <a:pt x="138" y="78"/>
                    </a:lnTo>
                    <a:lnTo>
                      <a:pt x="114" y="84"/>
                    </a:lnTo>
                    <a:lnTo>
                      <a:pt x="96" y="84"/>
                    </a:lnTo>
                    <a:lnTo>
                      <a:pt x="84" y="78"/>
                    </a:lnTo>
                    <a:lnTo>
                      <a:pt x="72" y="66"/>
                    </a:lnTo>
                    <a:lnTo>
                      <a:pt x="36" y="48"/>
                    </a:lnTo>
                    <a:lnTo>
                      <a:pt x="30" y="48"/>
                    </a:lnTo>
                    <a:lnTo>
                      <a:pt x="24" y="66"/>
                    </a:lnTo>
                    <a:lnTo>
                      <a:pt x="30" y="138"/>
                    </a:lnTo>
                    <a:lnTo>
                      <a:pt x="18" y="150"/>
                    </a:lnTo>
                    <a:lnTo>
                      <a:pt x="18" y="162"/>
                    </a:lnTo>
                    <a:lnTo>
                      <a:pt x="30" y="174"/>
                    </a:lnTo>
                    <a:lnTo>
                      <a:pt x="30" y="186"/>
                    </a:lnTo>
                    <a:lnTo>
                      <a:pt x="24" y="198"/>
                    </a:lnTo>
                    <a:lnTo>
                      <a:pt x="18" y="204"/>
                    </a:lnTo>
                    <a:lnTo>
                      <a:pt x="12" y="216"/>
                    </a:lnTo>
                    <a:lnTo>
                      <a:pt x="6" y="222"/>
                    </a:lnTo>
                    <a:lnTo>
                      <a:pt x="6" y="282"/>
                    </a:lnTo>
                    <a:lnTo>
                      <a:pt x="0" y="294"/>
                    </a:lnTo>
                    <a:lnTo>
                      <a:pt x="0" y="312"/>
                    </a:lnTo>
                    <a:lnTo>
                      <a:pt x="6" y="324"/>
                    </a:lnTo>
                    <a:lnTo>
                      <a:pt x="24" y="324"/>
                    </a:lnTo>
                    <a:lnTo>
                      <a:pt x="48" y="336"/>
                    </a:lnTo>
                    <a:lnTo>
                      <a:pt x="84" y="336"/>
                    </a:lnTo>
                    <a:lnTo>
                      <a:pt x="96" y="324"/>
                    </a:lnTo>
                    <a:lnTo>
                      <a:pt x="108" y="300"/>
                    </a:lnTo>
                    <a:lnTo>
                      <a:pt x="108" y="288"/>
                    </a:lnTo>
                    <a:lnTo>
                      <a:pt x="120" y="276"/>
                    </a:lnTo>
                    <a:lnTo>
                      <a:pt x="126" y="276"/>
                    </a:lnTo>
                    <a:lnTo>
                      <a:pt x="138" y="270"/>
                    </a:lnTo>
                    <a:lnTo>
                      <a:pt x="150" y="270"/>
                    </a:lnTo>
                    <a:lnTo>
                      <a:pt x="162" y="264"/>
                    </a:lnTo>
                    <a:lnTo>
                      <a:pt x="168" y="258"/>
                    </a:lnTo>
                    <a:lnTo>
                      <a:pt x="174" y="246"/>
                    </a:lnTo>
                    <a:lnTo>
                      <a:pt x="180" y="240"/>
                    </a:lnTo>
                    <a:lnTo>
                      <a:pt x="180" y="228"/>
                    </a:lnTo>
                    <a:lnTo>
                      <a:pt x="186" y="222"/>
                    </a:lnTo>
                    <a:lnTo>
                      <a:pt x="186" y="210"/>
                    </a:lnTo>
                    <a:lnTo>
                      <a:pt x="180" y="204"/>
                    </a:lnTo>
                    <a:lnTo>
                      <a:pt x="168" y="180"/>
                    </a:lnTo>
                    <a:lnTo>
                      <a:pt x="144" y="156"/>
                    </a:lnTo>
                    <a:lnTo>
                      <a:pt x="132" y="156"/>
                    </a:lnTo>
                    <a:lnTo>
                      <a:pt x="120" y="150"/>
                    </a:lnTo>
                    <a:lnTo>
                      <a:pt x="96" y="150"/>
                    </a:lnTo>
                    <a:lnTo>
                      <a:pt x="96" y="144"/>
                    </a:lnTo>
                    <a:lnTo>
                      <a:pt x="108" y="144"/>
                    </a:lnTo>
                    <a:lnTo>
                      <a:pt x="120" y="138"/>
                    </a:lnTo>
                    <a:lnTo>
                      <a:pt x="186" y="138"/>
                    </a:lnTo>
                    <a:lnTo>
                      <a:pt x="198" y="114"/>
                    </a:lnTo>
                    <a:lnTo>
                      <a:pt x="240" y="114"/>
                    </a:lnTo>
                    <a:lnTo>
                      <a:pt x="252" y="108"/>
                    </a:lnTo>
                    <a:lnTo>
                      <a:pt x="258" y="102"/>
                    </a:lnTo>
                    <a:lnTo>
                      <a:pt x="264" y="102"/>
                    </a:lnTo>
                    <a:lnTo>
                      <a:pt x="276" y="96"/>
                    </a:lnTo>
                    <a:lnTo>
                      <a:pt x="282" y="90"/>
                    </a:lnTo>
                    <a:lnTo>
                      <a:pt x="282" y="78"/>
                    </a:lnTo>
                    <a:lnTo>
                      <a:pt x="258" y="60"/>
                    </a:lnTo>
                    <a:close/>
                  </a:path>
                </a:pathLst>
              </a:custGeom>
              <a:noFill/>
              <a:ln w="0">
                <a:solidFill>
                  <a:srgbClr val="555555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341" name="Iraq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885AD556-41EA-4F74-9213-1363CFE2DEF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725294" y="3171363"/>
                <a:ext cx="304007" cy="295825"/>
              </a:xfrm>
              <a:custGeom>
                <a:avLst/>
                <a:gdLst>
                  <a:gd name="T0" fmla="*/ 2147483647 w 684"/>
                  <a:gd name="T1" fmla="*/ 2147483647 h 660"/>
                  <a:gd name="T2" fmla="*/ 2147483647 w 684"/>
                  <a:gd name="T3" fmla="*/ 2147483647 h 660"/>
                  <a:gd name="T4" fmla="*/ 2147483647 w 684"/>
                  <a:gd name="T5" fmla="*/ 2147483647 h 660"/>
                  <a:gd name="T6" fmla="*/ 2147483647 w 684"/>
                  <a:gd name="T7" fmla="*/ 2147483647 h 660"/>
                  <a:gd name="T8" fmla="*/ 2147483647 w 684"/>
                  <a:gd name="T9" fmla="*/ 2147483647 h 660"/>
                  <a:gd name="T10" fmla="*/ 2147483647 w 684"/>
                  <a:gd name="T11" fmla="*/ 2147483647 h 660"/>
                  <a:gd name="T12" fmla="*/ 2147483647 w 684"/>
                  <a:gd name="T13" fmla="*/ 2147483647 h 660"/>
                  <a:gd name="T14" fmla="*/ 2147483647 w 684"/>
                  <a:gd name="T15" fmla="*/ 2147483647 h 660"/>
                  <a:gd name="T16" fmla="*/ 2147483647 w 684"/>
                  <a:gd name="T17" fmla="*/ 2147483647 h 660"/>
                  <a:gd name="T18" fmla="*/ 2147483647 w 684"/>
                  <a:gd name="T19" fmla="*/ 2147483647 h 660"/>
                  <a:gd name="T20" fmla="*/ 2147483647 w 684"/>
                  <a:gd name="T21" fmla="*/ 2147483647 h 660"/>
                  <a:gd name="T22" fmla="*/ 2147483647 w 684"/>
                  <a:gd name="T23" fmla="*/ 2147483647 h 660"/>
                  <a:gd name="T24" fmla="*/ 2147483647 w 684"/>
                  <a:gd name="T25" fmla="*/ 2147483647 h 660"/>
                  <a:gd name="T26" fmla="*/ 2147483647 w 684"/>
                  <a:gd name="T27" fmla="*/ 2147483647 h 660"/>
                  <a:gd name="T28" fmla="*/ 2147483647 w 684"/>
                  <a:gd name="T29" fmla="*/ 2147483647 h 660"/>
                  <a:gd name="T30" fmla="*/ 2147483647 w 684"/>
                  <a:gd name="T31" fmla="*/ 2147483647 h 660"/>
                  <a:gd name="T32" fmla="*/ 2147483647 w 684"/>
                  <a:gd name="T33" fmla="*/ 2147483647 h 660"/>
                  <a:gd name="T34" fmla="*/ 2147483647 w 684"/>
                  <a:gd name="T35" fmla="*/ 2147483647 h 660"/>
                  <a:gd name="T36" fmla="*/ 2147483647 w 684"/>
                  <a:gd name="T37" fmla="*/ 2147483647 h 660"/>
                  <a:gd name="T38" fmla="*/ 2147483647 w 684"/>
                  <a:gd name="T39" fmla="*/ 2147483647 h 660"/>
                  <a:gd name="T40" fmla="*/ 2147483647 w 684"/>
                  <a:gd name="T41" fmla="*/ 2147483647 h 660"/>
                  <a:gd name="T42" fmla="*/ 2147483647 w 684"/>
                  <a:gd name="T43" fmla="*/ 2147483647 h 660"/>
                  <a:gd name="T44" fmla="*/ 2147483647 w 684"/>
                  <a:gd name="T45" fmla="*/ 2147483647 h 660"/>
                  <a:gd name="T46" fmla="*/ 2147483647 w 684"/>
                  <a:gd name="T47" fmla="*/ 2147483647 h 660"/>
                  <a:gd name="T48" fmla="*/ 2147483647 w 684"/>
                  <a:gd name="T49" fmla="*/ 2147483647 h 660"/>
                  <a:gd name="T50" fmla="*/ 2147483647 w 684"/>
                  <a:gd name="T51" fmla="*/ 2147483647 h 660"/>
                  <a:gd name="T52" fmla="*/ 2147483647 w 684"/>
                  <a:gd name="T53" fmla="*/ 0 h 660"/>
                  <a:gd name="T54" fmla="*/ 2147483647 w 684"/>
                  <a:gd name="T55" fmla="*/ 2147483647 h 660"/>
                  <a:gd name="T56" fmla="*/ 2147483647 w 684"/>
                  <a:gd name="T57" fmla="*/ 2147483647 h 660"/>
                  <a:gd name="T58" fmla="*/ 2147483647 w 684"/>
                  <a:gd name="T59" fmla="*/ 0 h 660"/>
                  <a:gd name="T60" fmla="*/ 2147483647 w 684"/>
                  <a:gd name="T61" fmla="*/ 2147483647 h 660"/>
                  <a:gd name="T62" fmla="*/ 2147483647 w 684"/>
                  <a:gd name="T63" fmla="*/ 2147483647 h 660"/>
                  <a:gd name="T64" fmla="*/ 2147483647 w 684"/>
                  <a:gd name="T65" fmla="*/ 2147483647 h 660"/>
                  <a:gd name="T66" fmla="*/ 2147483647 w 684"/>
                  <a:gd name="T67" fmla="*/ 2147483647 h 660"/>
                  <a:gd name="T68" fmla="*/ 2147483647 w 684"/>
                  <a:gd name="T69" fmla="*/ 2147483647 h 660"/>
                  <a:gd name="T70" fmla="*/ 2147483647 w 684"/>
                  <a:gd name="T71" fmla="*/ 2147483647 h 660"/>
                  <a:gd name="T72" fmla="*/ 2147483647 w 684"/>
                  <a:gd name="T73" fmla="*/ 2147483647 h 660"/>
                  <a:gd name="T74" fmla="*/ 2147483647 w 684"/>
                  <a:gd name="T75" fmla="*/ 2147483647 h 660"/>
                  <a:gd name="T76" fmla="*/ 2147483647 w 684"/>
                  <a:gd name="T77" fmla="*/ 2147483647 h 660"/>
                  <a:gd name="T78" fmla="*/ 2147483647 w 684"/>
                  <a:gd name="T79" fmla="*/ 2147483647 h 660"/>
                  <a:gd name="T80" fmla="*/ 2147483647 w 684"/>
                  <a:gd name="T81" fmla="*/ 2147483647 h 660"/>
                  <a:gd name="T82" fmla="*/ 2147483647 w 684"/>
                  <a:gd name="T83" fmla="*/ 2147483647 h 660"/>
                  <a:gd name="T84" fmla="*/ 2147483647 w 684"/>
                  <a:gd name="T85" fmla="*/ 2147483647 h 660"/>
                  <a:gd name="T86" fmla="*/ 0 w 684"/>
                  <a:gd name="T87" fmla="*/ 2147483647 h 660"/>
                  <a:gd name="T88" fmla="*/ 2147483647 w 684"/>
                  <a:gd name="T89" fmla="*/ 2147483647 h 660"/>
                  <a:gd name="T90" fmla="*/ 2147483647 w 684"/>
                  <a:gd name="T91" fmla="*/ 2147483647 h 660"/>
                  <a:gd name="T92" fmla="*/ 2147483647 w 684"/>
                  <a:gd name="T93" fmla="*/ 2147483647 h 660"/>
                  <a:gd name="T94" fmla="*/ 2147483647 w 684"/>
                  <a:gd name="T95" fmla="*/ 2147483647 h 660"/>
                  <a:gd name="T96" fmla="*/ 2147483647 w 684"/>
                  <a:gd name="T97" fmla="*/ 2147483647 h 660"/>
                  <a:gd name="T98" fmla="*/ 2147483647 w 684"/>
                  <a:gd name="T99" fmla="*/ 2147483647 h 660"/>
                  <a:gd name="T100" fmla="*/ 2147483647 w 684"/>
                  <a:gd name="T101" fmla="*/ 2147483647 h 660"/>
                  <a:gd name="T102" fmla="*/ 2147483647 w 684"/>
                  <a:gd name="T103" fmla="*/ 2147483647 h 660"/>
                  <a:gd name="T104" fmla="*/ 2147483647 w 684"/>
                  <a:gd name="T105" fmla="*/ 2147483647 h 660"/>
                  <a:gd name="T106" fmla="*/ 2147483647 w 684"/>
                  <a:gd name="T107" fmla="*/ 2147483647 h 660"/>
                  <a:gd name="T108" fmla="*/ 2147483647 w 684"/>
                  <a:gd name="T109" fmla="*/ 2147483647 h 660"/>
                  <a:gd name="T110" fmla="*/ 2147483647 w 684"/>
                  <a:gd name="T111" fmla="*/ 2147483647 h 660"/>
                  <a:gd name="T112" fmla="*/ 2147483647 w 684"/>
                  <a:gd name="T113" fmla="*/ 2147483647 h 660"/>
                  <a:gd name="T114" fmla="*/ 2147483647 w 684"/>
                  <a:gd name="T115" fmla="*/ 2147483647 h 66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84"/>
                  <a:gd name="T175" fmla="*/ 0 h 660"/>
                  <a:gd name="T176" fmla="*/ 684 w 684"/>
                  <a:gd name="T177" fmla="*/ 660 h 66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84" h="660">
                    <a:moveTo>
                      <a:pt x="678" y="564"/>
                    </a:moveTo>
                    <a:lnTo>
                      <a:pt x="666" y="552"/>
                    </a:lnTo>
                    <a:lnTo>
                      <a:pt x="654" y="546"/>
                    </a:lnTo>
                    <a:lnTo>
                      <a:pt x="648" y="516"/>
                    </a:lnTo>
                    <a:lnTo>
                      <a:pt x="642" y="516"/>
                    </a:lnTo>
                    <a:lnTo>
                      <a:pt x="636" y="510"/>
                    </a:lnTo>
                    <a:lnTo>
                      <a:pt x="624" y="504"/>
                    </a:lnTo>
                    <a:lnTo>
                      <a:pt x="618" y="498"/>
                    </a:lnTo>
                    <a:lnTo>
                      <a:pt x="618" y="462"/>
                    </a:lnTo>
                    <a:lnTo>
                      <a:pt x="624" y="450"/>
                    </a:lnTo>
                    <a:lnTo>
                      <a:pt x="624" y="438"/>
                    </a:lnTo>
                    <a:lnTo>
                      <a:pt x="594" y="402"/>
                    </a:lnTo>
                    <a:lnTo>
                      <a:pt x="588" y="390"/>
                    </a:lnTo>
                    <a:lnTo>
                      <a:pt x="582" y="384"/>
                    </a:lnTo>
                    <a:lnTo>
                      <a:pt x="564" y="384"/>
                    </a:lnTo>
                    <a:lnTo>
                      <a:pt x="546" y="366"/>
                    </a:lnTo>
                    <a:lnTo>
                      <a:pt x="534" y="360"/>
                    </a:lnTo>
                    <a:lnTo>
                      <a:pt x="528" y="354"/>
                    </a:lnTo>
                    <a:lnTo>
                      <a:pt x="504" y="354"/>
                    </a:lnTo>
                    <a:lnTo>
                      <a:pt x="504" y="312"/>
                    </a:lnTo>
                    <a:lnTo>
                      <a:pt x="498" y="312"/>
                    </a:lnTo>
                    <a:lnTo>
                      <a:pt x="492" y="306"/>
                    </a:lnTo>
                    <a:lnTo>
                      <a:pt x="468" y="294"/>
                    </a:lnTo>
                    <a:lnTo>
                      <a:pt x="456" y="282"/>
                    </a:lnTo>
                    <a:lnTo>
                      <a:pt x="444" y="276"/>
                    </a:lnTo>
                    <a:lnTo>
                      <a:pt x="438" y="270"/>
                    </a:lnTo>
                    <a:lnTo>
                      <a:pt x="438" y="264"/>
                    </a:lnTo>
                    <a:lnTo>
                      <a:pt x="444" y="252"/>
                    </a:lnTo>
                    <a:lnTo>
                      <a:pt x="450" y="246"/>
                    </a:lnTo>
                    <a:lnTo>
                      <a:pt x="438" y="234"/>
                    </a:lnTo>
                    <a:lnTo>
                      <a:pt x="438" y="228"/>
                    </a:lnTo>
                    <a:lnTo>
                      <a:pt x="450" y="216"/>
                    </a:lnTo>
                    <a:lnTo>
                      <a:pt x="462" y="216"/>
                    </a:lnTo>
                    <a:lnTo>
                      <a:pt x="462" y="186"/>
                    </a:lnTo>
                    <a:lnTo>
                      <a:pt x="468" y="186"/>
                    </a:lnTo>
                    <a:lnTo>
                      <a:pt x="480" y="174"/>
                    </a:lnTo>
                    <a:lnTo>
                      <a:pt x="480" y="168"/>
                    </a:lnTo>
                    <a:lnTo>
                      <a:pt x="474" y="156"/>
                    </a:lnTo>
                    <a:lnTo>
                      <a:pt x="462" y="144"/>
                    </a:lnTo>
                    <a:lnTo>
                      <a:pt x="462" y="138"/>
                    </a:lnTo>
                    <a:lnTo>
                      <a:pt x="480" y="120"/>
                    </a:lnTo>
                    <a:lnTo>
                      <a:pt x="480" y="114"/>
                    </a:lnTo>
                    <a:lnTo>
                      <a:pt x="468" y="114"/>
                    </a:lnTo>
                    <a:lnTo>
                      <a:pt x="456" y="120"/>
                    </a:lnTo>
                    <a:lnTo>
                      <a:pt x="450" y="126"/>
                    </a:lnTo>
                    <a:lnTo>
                      <a:pt x="438" y="108"/>
                    </a:lnTo>
                    <a:lnTo>
                      <a:pt x="414" y="102"/>
                    </a:lnTo>
                    <a:lnTo>
                      <a:pt x="414" y="84"/>
                    </a:lnTo>
                    <a:lnTo>
                      <a:pt x="402" y="72"/>
                    </a:lnTo>
                    <a:lnTo>
                      <a:pt x="378" y="24"/>
                    </a:lnTo>
                    <a:lnTo>
                      <a:pt x="378" y="12"/>
                    </a:lnTo>
                    <a:lnTo>
                      <a:pt x="336" y="24"/>
                    </a:lnTo>
                    <a:lnTo>
                      <a:pt x="336" y="6"/>
                    </a:lnTo>
                    <a:lnTo>
                      <a:pt x="330" y="0"/>
                    </a:lnTo>
                    <a:lnTo>
                      <a:pt x="306" y="0"/>
                    </a:lnTo>
                    <a:lnTo>
                      <a:pt x="306" y="6"/>
                    </a:lnTo>
                    <a:lnTo>
                      <a:pt x="300" y="12"/>
                    </a:lnTo>
                    <a:lnTo>
                      <a:pt x="288" y="12"/>
                    </a:lnTo>
                    <a:lnTo>
                      <a:pt x="276" y="0"/>
                    </a:lnTo>
                    <a:lnTo>
                      <a:pt x="234" y="0"/>
                    </a:lnTo>
                    <a:lnTo>
                      <a:pt x="234" y="12"/>
                    </a:lnTo>
                    <a:lnTo>
                      <a:pt x="228" y="18"/>
                    </a:lnTo>
                    <a:lnTo>
                      <a:pt x="216" y="24"/>
                    </a:lnTo>
                    <a:lnTo>
                      <a:pt x="204" y="36"/>
                    </a:lnTo>
                    <a:lnTo>
                      <a:pt x="198" y="48"/>
                    </a:lnTo>
                    <a:lnTo>
                      <a:pt x="192" y="54"/>
                    </a:lnTo>
                    <a:lnTo>
                      <a:pt x="180" y="54"/>
                    </a:lnTo>
                    <a:lnTo>
                      <a:pt x="168" y="60"/>
                    </a:lnTo>
                    <a:lnTo>
                      <a:pt x="156" y="60"/>
                    </a:lnTo>
                    <a:lnTo>
                      <a:pt x="150" y="66"/>
                    </a:lnTo>
                    <a:lnTo>
                      <a:pt x="144" y="78"/>
                    </a:lnTo>
                    <a:lnTo>
                      <a:pt x="144" y="90"/>
                    </a:lnTo>
                    <a:lnTo>
                      <a:pt x="150" y="102"/>
                    </a:lnTo>
                    <a:lnTo>
                      <a:pt x="156" y="108"/>
                    </a:lnTo>
                    <a:lnTo>
                      <a:pt x="156" y="120"/>
                    </a:lnTo>
                    <a:lnTo>
                      <a:pt x="162" y="132"/>
                    </a:lnTo>
                    <a:lnTo>
                      <a:pt x="162" y="162"/>
                    </a:lnTo>
                    <a:lnTo>
                      <a:pt x="156" y="174"/>
                    </a:lnTo>
                    <a:lnTo>
                      <a:pt x="150" y="192"/>
                    </a:lnTo>
                    <a:lnTo>
                      <a:pt x="150" y="198"/>
                    </a:lnTo>
                    <a:lnTo>
                      <a:pt x="168" y="216"/>
                    </a:lnTo>
                    <a:lnTo>
                      <a:pt x="168" y="222"/>
                    </a:lnTo>
                    <a:lnTo>
                      <a:pt x="162" y="228"/>
                    </a:lnTo>
                    <a:lnTo>
                      <a:pt x="138" y="240"/>
                    </a:lnTo>
                    <a:lnTo>
                      <a:pt x="78" y="264"/>
                    </a:lnTo>
                    <a:lnTo>
                      <a:pt x="66" y="270"/>
                    </a:lnTo>
                    <a:lnTo>
                      <a:pt x="6" y="318"/>
                    </a:lnTo>
                    <a:lnTo>
                      <a:pt x="0" y="318"/>
                    </a:lnTo>
                    <a:lnTo>
                      <a:pt x="0" y="324"/>
                    </a:lnTo>
                    <a:lnTo>
                      <a:pt x="24" y="366"/>
                    </a:lnTo>
                    <a:lnTo>
                      <a:pt x="24" y="384"/>
                    </a:lnTo>
                    <a:lnTo>
                      <a:pt x="48" y="402"/>
                    </a:lnTo>
                    <a:lnTo>
                      <a:pt x="48" y="414"/>
                    </a:lnTo>
                    <a:lnTo>
                      <a:pt x="60" y="426"/>
                    </a:lnTo>
                    <a:lnTo>
                      <a:pt x="126" y="426"/>
                    </a:lnTo>
                    <a:lnTo>
                      <a:pt x="156" y="456"/>
                    </a:lnTo>
                    <a:lnTo>
                      <a:pt x="168" y="462"/>
                    </a:lnTo>
                    <a:lnTo>
                      <a:pt x="180" y="474"/>
                    </a:lnTo>
                    <a:lnTo>
                      <a:pt x="228" y="498"/>
                    </a:lnTo>
                    <a:lnTo>
                      <a:pt x="234" y="504"/>
                    </a:lnTo>
                    <a:lnTo>
                      <a:pt x="246" y="510"/>
                    </a:lnTo>
                    <a:lnTo>
                      <a:pt x="438" y="654"/>
                    </a:lnTo>
                    <a:lnTo>
                      <a:pt x="522" y="654"/>
                    </a:lnTo>
                    <a:lnTo>
                      <a:pt x="570" y="660"/>
                    </a:lnTo>
                    <a:lnTo>
                      <a:pt x="564" y="660"/>
                    </a:lnTo>
                    <a:lnTo>
                      <a:pt x="570" y="654"/>
                    </a:lnTo>
                    <a:lnTo>
                      <a:pt x="588" y="618"/>
                    </a:lnTo>
                    <a:lnTo>
                      <a:pt x="588" y="606"/>
                    </a:lnTo>
                    <a:lnTo>
                      <a:pt x="594" y="600"/>
                    </a:lnTo>
                    <a:lnTo>
                      <a:pt x="600" y="588"/>
                    </a:lnTo>
                    <a:lnTo>
                      <a:pt x="648" y="588"/>
                    </a:lnTo>
                    <a:lnTo>
                      <a:pt x="654" y="594"/>
                    </a:lnTo>
                    <a:lnTo>
                      <a:pt x="678" y="582"/>
                    </a:lnTo>
                    <a:lnTo>
                      <a:pt x="684" y="576"/>
                    </a:lnTo>
                    <a:lnTo>
                      <a:pt x="678" y="570"/>
                    </a:lnTo>
                    <a:lnTo>
                      <a:pt x="678" y="56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555555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342" name="Guinea-Bissau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DCF48F33-3F7C-42A1-9817-6F2B5D450E0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39270" y="4058844"/>
                <a:ext cx="82117" cy="70857"/>
              </a:xfrm>
              <a:custGeom>
                <a:avLst/>
                <a:gdLst>
                  <a:gd name="T0" fmla="*/ 2147483647 w 186"/>
                  <a:gd name="T1" fmla="*/ 2147483647 h 156"/>
                  <a:gd name="T2" fmla="*/ 2147483647 w 186"/>
                  <a:gd name="T3" fmla="*/ 2147483647 h 156"/>
                  <a:gd name="T4" fmla="*/ 2147483647 w 186"/>
                  <a:gd name="T5" fmla="*/ 2147483647 h 156"/>
                  <a:gd name="T6" fmla="*/ 2147483647 w 186"/>
                  <a:gd name="T7" fmla="*/ 2147483647 h 156"/>
                  <a:gd name="T8" fmla="*/ 2147483647 w 186"/>
                  <a:gd name="T9" fmla="*/ 2147483647 h 156"/>
                  <a:gd name="T10" fmla="*/ 2147483647 w 186"/>
                  <a:gd name="T11" fmla="*/ 2147483647 h 156"/>
                  <a:gd name="T12" fmla="*/ 2147483647 w 186"/>
                  <a:gd name="T13" fmla="*/ 2147483647 h 156"/>
                  <a:gd name="T14" fmla="*/ 2147483647 w 186"/>
                  <a:gd name="T15" fmla="*/ 2147483647 h 156"/>
                  <a:gd name="T16" fmla="*/ 2147483647 w 186"/>
                  <a:gd name="T17" fmla="*/ 2147483647 h 156"/>
                  <a:gd name="T18" fmla="*/ 2147483647 w 186"/>
                  <a:gd name="T19" fmla="*/ 2147483647 h 156"/>
                  <a:gd name="T20" fmla="*/ 2147483647 w 186"/>
                  <a:gd name="T21" fmla="*/ 2147483647 h 156"/>
                  <a:gd name="T22" fmla="*/ 2147483647 w 186"/>
                  <a:gd name="T23" fmla="*/ 2147483647 h 156"/>
                  <a:gd name="T24" fmla="*/ 2147483647 w 186"/>
                  <a:gd name="T25" fmla="*/ 2147483647 h 156"/>
                  <a:gd name="T26" fmla="*/ 2147483647 w 186"/>
                  <a:gd name="T27" fmla="*/ 2147483647 h 156"/>
                  <a:gd name="T28" fmla="*/ 2147483647 w 186"/>
                  <a:gd name="T29" fmla="*/ 0 h 156"/>
                  <a:gd name="T30" fmla="*/ 2147483647 w 186"/>
                  <a:gd name="T31" fmla="*/ 2147483647 h 156"/>
                  <a:gd name="T32" fmla="*/ 2147483647 w 186"/>
                  <a:gd name="T33" fmla="*/ 2147483647 h 156"/>
                  <a:gd name="T34" fmla="*/ 2147483647 w 186"/>
                  <a:gd name="T35" fmla="*/ 2147483647 h 156"/>
                  <a:gd name="T36" fmla="*/ 0 w 186"/>
                  <a:gd name="T37" fmla="*/ 2147483647 h 156"/>
                  <a:gd name="T38" fmla="*/ 2147483647 w 186"/>
                  <a:gd name="T39" fmla="*/ 2147483647 h 156"/>
                  <a:gd name="T40" fmla="*/ 2147483647 w 186"/>
                  <a:gd name="T41" fmla="*/ 2147483647 h 156"/>
                  <a:gd name="T42" fmla="*/ 2147483647 w 186"/>
                  <a:gd name="T43" fmla="*/ 2147483647 h 156"/>
                  <a:gd name="T44" fmla="*/ 2147483647 w 186"/>
                  <a:gd name="T45" fmla="*/ 2147483647 h 156"/>
                  <a:gd name="T46" fmla="*/ 2147483647 w 186"/>
                  <a:gd name="T47" fmla="*/ 2147483647 h 156"/>
                  <a:gd name="T48" fmla="*/ 2147483647 w 186"/>
                  <a:gd name="T49" fmla="*/ 2147483647 h 156"/>
                  <a:gd name="T50" fmla="*/ 2147483647 w 186"/>
                  <a:gd name="T51" fmla="*/ 2147483647 h 156"/>
                  <a:gd name="T52" fmla="*/ 2147483647 w 186"/>
                  <a:gd name="T53" fmla="*/ 2147483647 h 156"/>
                  <a:gd name="T54" fmla="*/ 2147483647 w 186"/>
                  <a:gd name="T55" fmla="*/ 2147483647 h 156"/>
                  <a:gd name="T56" fmla="*/ 2147483647 w 186"/>
                  <a:gd name="T57" fmla="*/ 2147483647 h 156"/>
                  <a:gd name="T58" fmla="*/ 2147483647 w 186"/>
                  <a:gd name="T59" fmla="*/ 2147483647 h 156"/>
                  <a:gd name="T60" fmla="*/ 2147483647 w 186"/>
                  <a:gd name="T61" fmla="*/ 2147483647 h 156"/>
                  <a:gd name="T62" fmla="*/ 2147483647 w 186"/>
                  <a:gd name="T63" fmla="*/ 2147483647 h 156"/>
                  <a:gd name="T64" fmla="*/ 2147483647 w 186"/>
                  <a:gd name="T65" fmla="*/ 2147483647 h 156"/>
                  <a:gd name="T66" fmla="*/ 2147483647 w 186"/>
                  <a:gd name="T67" fmla="*/ 2147483647 h 156"/>
                  <a:gd name="T68" fmla="*/ 2147483647 w 186"/>
                  <a:gd name="T69" fmla="*/ 2147483647 h 156"/>
                  <a:gd name="T70" fmla="*/ 2147483647 w 186"/>
                  <a:gd name="T71" fmla="*/ 2147483647 h 156"/>
                  <a:gd name="T72" fmla="*/ 2147483647 w 186"/>
                  <a:gd name="T73" fmla="*/ 2147483647 h 15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86"/>
                  <a:gd name="T112" fmla="*/ 0 h 156"/>
                  <a:gd name="T113" fmla="*/ 186 w 186"/>
                  <a:gd name="T114" fmla="*/ 156 h 15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86" h="156">
                    <a:moveTo>
                      <a:pt x="126" y="102"/>
                    </a:moveTo>
                    <a:lnTo>
                      <a:pt x="132" y="96"/>
                    </a:lnTo>
                    <a:lnTo>
                      <a:pt x="144" y="90"/>
                    </a:lnTo>
                    <a:lnTo>
                      <a:pt x="174" y="90"/>
                    </a:lnTo>
                    <a:lnTo>
                      <a:pt x="180" y="84"/>
                    </a:lnTo>
                    <a:lnTo>
                      <a:pt x="186" y="72"/>
                    </a:lnTo>
                    <a:lnTo>
                      <a:pt x="186" y="66"/>
                    </a:lnTo>
                    <a:lnTo>
                      <a:pt x="180" y="60"/>
                    </a:lnTo>
                    <a:lnTo>
                      <a:pt x="168" y="54"/>
                    </a:lnTo>
                    <a:lnTo>
                      <a:pt x="162" y="48"/>
                    </a:lnTo>
                    <a:lnTo>
                      <a:pt x="162" y="36"/>
                    </a:lnTo>
                    <a:lnTo>
                      <a:pt x="168" y="30"/>
                    </a:lnTo>
                    <a:lnTo>
                      <a:pt x="186" y="30"/>
                    </a:lnTo>
                    <a:lnTo>
                      <a:pt x="186" y="6"/>
                    </a:lnTo>
                    <a:lnTo>
                      <a:pt x="84" y="0"/>
                    </a:lnTo>
                    <a:lnTo>
                      <a:pt x="54" y="24"/>
                    </a:lnTo>
                    <a:lnTo>
                      <a:pt x="18" y="24"/>
                    </a:lnTo>
                    <a:lnTo>
                      <a:pt x="6" y="36"/>
                    </a:lnTo>
                    <a:lnTo>
                      <a:pt x="0" y="72"/>
                    </a:lnTo>
                    <a:lnTo>
                      <a:pt x="6" y="78"/>
                    </a:lnTo>
                    <a:lnTo>
                      <a:pt x="18" y="78"/>
                    </a:lnTo>
                    <a:lnTo>
                      <a:pt x="42" y="66"/>
                    </a:lnTo>
                    <a:lnTo>
                      <a:pt x="66" y="66"/>
                    </a:lnTo>
                    <a:lnTo>
                      <a:pt x="90" y="60"/>
                    </a:lnTo>
                    <a:lnTo>
                      <a:pt x="90" y="84"/>
                    </a:lnTo>
                    <a:lnTo>
                      <a:pt x="78" y="78"/>
                    </a:lnTo>
                    <a:lnTo>
                      <a:pt x="72" y="78"/>
                    </a:lnTo>
                    <a:lnTo>
                      <a:pt x="66" y="72"/>
                    </a:lnTo>
                    <a:lnTo>
                      <a:pt x="54" y="72"/>
                    </a:lnTo>
                    <a:lnTo>
                      <a:pt x="54" y="96"/>
                    </a:lnTo>
                    <a:lnTo>
                      <a:pt x="60" y="102"/>
                    </a:lnTo>
                    <a:lnTo>
                      <a:pt x="90" y="96"/>
                    </a:lnTo>
                    <a:lnTo>
                      <a:pt x="54" y="114"/>
                    </a:lnTo>
                    <a:lnTo>
                      <a:pt x="84" y="156"/>
                    </a:lnTo>
                    <a:lnTo>
                      <a:pt x="90" y="132"/>
                    </a:lnTo>
                    <a:lnTo>
                      <a:pt x="108" y="102"/>
                    </a:lnTo>
                    <a:lnTo>
                      <a:pt x="126" y="10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555555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343" name="Guine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825C8B42-0556-459D-AE41-908E3584B8E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79453" y="4062383"/>
                <a:ext cx="230627" cy="198399"/>
              </a:xfrm>
              <a:custGeom>
                <a:avLst/>
                <a:gdLst>
                  <a:gd name="T0" fmla="*/ 2147483647 w 522"/>
                  <a:gd name="T1" fmla="*/ 2147483647 h 444"/>
                  <a:gd name="T2" fmla="*/ 2147483647 w 522"/>
                  <a:gd name="T3" fmla="*/ 2147483647 h 444"/>
                  <a:gd name="T4" fmla="*/ 2147483647 w 522"/>
                  <a:gd name="T5" fmla="*/ 2147483647 h 444"/>
                  <a:gd name="T6" fmla="*/ 2147483647 w 522"/>
                  <a:gd name="T7" fmla="*/ 2147483647 h 444"/>
                  <a:gd name="T8" fmla="*/ 2147483647 w 522"/>
                  <a:gd name="T9" fmla="*/ 2147483647 h 444"/>
                  <a:gd name="T10" fmla="*/ 2147483647 w 522"/>
                  <a:gd name="T11" fmla="*/ 2147483647 h 444"/>
                  <a:gd name="T12" fmla="*/ 2147483647 w 522"/>
                  <a:gd name="T13" fmla="*/ 2147483647 h 444"/>
                  <a:gd name="T14" fmla="*/ 2147483647 w 522"/>
                  <a:gd name="T15" fmla="*/ 2147483647 h 444"/>
                  <a:gd name="T16" fmla="*/ 2147483647 w 522"/>
                  <a:gd name="T17" fmla="*/ 2147483647 h 444"/>
                  <a:gd name="T18" fmla="*/ 2147483647 w 522"/>
                  <a:gd name="T19" fmla="*/ 2147483647 h 444"/>
                  <a:gd name="T20" fmla="*/ 2147483647 w 522"/>
                  <a:gd name="T21" fmla="*/ 2147483647 h 444"/>
                  <a:gd name="T22" fmla="*/ 2147483647 w 522"/>
                  <a:gd name="T23" fmla="*/ 2147483647 h 444"/>
                  <a:gd name="T24" fmla="*/ 2147483647 w 522"/>
                  <a:gd name="T25" fmla="*/ 2147483647 h 444"/>
                  <a:gd name="T26" fmla="*/ 2147483647 w 522"/>
                  <a:gd name="T27" fmla="*/ 2147483647 h 444"/>
                  <a:gd name="T28" fmla="*/ 2147483647 w 522"/>
                  <a:gd name="T29" fmla="*/ 2147483647 h 444"/>
                  <a:gd name="T30" fmla="*/ 2147483647 w 522"/>
                  <a:gd name="T31" fmla="*/ 2147483647 h 444"/>
                  <a:gd name="T32" fmla="*/ 2147483647 w 522"/>
                  <a:gd name="T33" fmla="*/ 2147483647 h 444"/>
                  <a:gd name="T34" fmla="*/ 2147483647 w 522"/>
                  <a:gd name="T35" fmla="*/ 2147483647 h 444"/>
                  <a:gd name="T36" fmla="*/ 2147483647 w 522"/>
                  <a:gd name="T37" fmla="*/ 2147483647 h 444"/>
                  <a:gd name="T38" fmla="*/ 2147483647 w 522"/>
                  <a:gd name="T39" fmla="*/ 2147483647 h 444"/>
                  <a:gd name="T40" fmla="*/ 2147483647 w 522"/>
                  <a:gd name="T41" fmla="*/ 2147483647 h 444"/>
                  <a:gd name="T42" fmla="*/ 2147483647 w 522"/>
                  <a:gd name="T43" fmla="*/ 2147483647 h 444"/>
                  <a:gd name="T44" fmla="*/ 2147483647 w 522"/>
                  <a:gd name="T45" fmla="*/ 2147483647 h 444"/>
                  <a:gd name="T46" fmla="*/ 2147483647 w 522"/>
                  <a:gd name="T47" fmla="*/ 2147483647 h 444"/>
                  <a:gd name="T48" fmla="*/ 2147483647 w 522"/>
                  <a:gd name="T49" fmla="*/ 2147483647 h 444"/>
                  <a:gd name="T50" fmla="*/ 2147483647 w 522"/>
                  <a:gd name="T51" fmla="*/ 2147483647 h 444"/>
                  <a:gd name="T52" fmla="*/ 2147483647 w 522"/>
                  <a:gd name="T53" fmla="*/ 2147483647 h 444"/>
                  <a:gd name="T54" fmla="*/ 2147483647 w 522"/>
                  <a:gd name="T55" fmla="*/ 2147483647 h 444"/>
                  <a:gd name="T56" fmla="*/ 2147483647 w 522"/>
                  <a:gd name="T57" fmla="*/ 2147483647 h 444"/>
                  <a:gd name="T58" fmla="*/ 2147483647 w 522"/>
                  <a:gd name="T59" fmla="*/ 2147483647 h 444"/>
                  <a:gd name="T60" fmla="*/ 2147483647 w 522"/>
                  <a:gd name="T61" fmla="*/ 2147483647 h 444"/>
                  <a:gd name="T62" fmla="*/ 2147483647 w 522"/>
                  <a:gd name="T63" fmla="*/ 2147483647 h 444"/>
                  <a:gd name="T64" fmla="*/ 2147483647 w 522"/>
                  <a:gd name="T65" fmla="*/ 2147483647 h 444"/>
                  <a:gd name="T66" fmla="*/ 2147483647 w 522"/>
                  <a:gd name="T67" fmla="*/ 2147483647 h 444"/>
                  <a:gd name="T68" fmla="*/ 2147483647 w 522"/>
                  <a:gd name="T69" fmla="*/ 2147483647 h 444"/>
                  <a:gd name="T70" fmla="*/ 2147483647 w 522"/>
                  <a:gd name="T71" fmla="*/ 2147483647 h 444"/>
                  <a:gd name="T72" fmla="*/ 2147483647 w 522"/>
                  <a:gd name="T73" fmla="*/ 2147483647 h 444"/>
                  <a:gd name="T74" fmla="*/ 2147483647 w 522"/>
                  <a:gd name="T75" fmla="*/ 2147483647 h 444"/>
                  <a:gd name="T76" fmla="*/ 2147483647 w 522"/>
                  <a:gd name="T77" fmla="*/ 2147483647 h 444"/>
                  <a:gd name="T78" fmla="*/ 2147483647 w 522"/>
                  <a:gd name="T79" fmla="*/ 2147483647 h 444"/>
                  <a:gd name="T80" fmla="*/ 2147483647 w 522"/>
                  <a:gd name="T81" fmla="*/ 2147483647 h 444"/>
                  <a:gd name="T82" fmla="*/ 2147483647 w 522"/>
                  <a:gd name="T83" fmla="*/ 2147483647 h 444"/>
                  <a:gd name="T84" fmla="*/ 2147483647 w 522"/>
                  <a:gd name="T85" fmla="*/ 2147483647 h 444"/>
                  <a:gd name="T86" fmla="*/ 2147483647 w 522"/>
                  <a:gd name="T87" fmla="*/ 2147483647 h 444"/>
                  <a:gd name="T88" fmla="*/ 2147483647 w 522"/>
                  <a:gd name="T89" fmla="*/ 2147483647 h 444"/>
                  <a:gd name="T90" fmla="*/ 2147483647 w 522"/>
                  <a:gd name="T91" fmla="*/ 2147483647 h 444"/>
                  <a:gd name="T92" fmla="*/ 2147483647 w 522"/>
                  <a:gd name="T93" fmla="*/ 2147483647 h 44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22"/>
                  <a:gd name="T142" fmla="*/ 0 h 444"/>
                  <a:gd name="T143" fmla="*/ 522 w 522"/>
                  <a:gd name="T144" fmla="*/ 444 h 44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22" h="444">
                    <a:moveTo>
                      <a:pt x="96" y="0"/>
                    </a:moveTo>
                    <a:lnTo>
                      <a:pt x="96" y="24"/>
                    </a:lnTo>
                    <a:lnTo>
                      <a:pt x="78" y="24"/>
                    </a:lnTo>
                    <a:lnTo>
                      <a:pt x="72" y="30"/>
                    </a:lnTo>
                    <a:lnTo>
                      <a:pt x="72" y="42"/>
                    </a:lnTo>
                    <a:lnTo>
                      <a:pt x="78" y="48"/>
                    </a:lnTo>
                    <a:lnTo>
                      <a:pt x="90" y="54"/>
                    </a:lnTo>
                    <a:lnTo>
                      <a:pt x="96" y="60"/>
                    </a:lnTo>
                    <a:lnTo>
                      <a:pt x="96" y="66"/>
                    </a:lnTo>
                    <a:lnTo>
                      <a:pt x="90" y="78"/>
                    </a:lnTo>
                    <a:lnTo>
                      <a:pt x="84" y="84"/>
                    </a:lnTo>
                    <a:lnTo>
                      <a:pt x="54" y="84"/>
                    </a:lnTo>
                    <a:lnTo>
                      <a:pt x="42" y="90"/>
                    </a:lnTo>
                    <a:lnTo>
                      <a:pt x="36" y="96"/>
                    </a:lnTo>
                    <a:lnTo>
                      <a:pt x="18" y="96"/>
                    </a:lnTo>
                    <a:lnTo>
                      <a:pt x="0" y="126"/>
                    </a:lnTo>
                    <a:lnTo>
                      <a:pt x="0" y="132"/>
                    </a:lnTo>
                    <a:lnTo>
                      <a:pt x="18" y="150"/>
                    </a:lnTo>
                    <a:lnTo>
                      <a:pt x="30" y="150"/>
                    </a:lnTo>
                    <a:lnTo>
                      <a:pt x="30" y="162"/>
                    </a:lnTo>
                    <a:lnTo>
                      <a:pt x="24" y="168"/>
                    </a:lnTo>
                    <a:lnTo>
                      <a:pt x="30" y="180"/>
                    </a:lnTo>
                    <a:lnTo>
                      <a:pt x="30" y="192"/>
                    </a:lnTo>
                    <a:lnTo>
                      <a:pt x="54" y="204"/>
                    </a:lnTo>
                    <a:lnTo>
                      <a:pt x="72" y="204"/>
                    </a:lnTo>
                    <a:lnTo>
                      <a:pt x="72" y="228"/>
                    </a:lnTo>
                    <a:lnTo>
                      <a:pt x="84" y="228"/>
                    </a:lnTo>
                    <a:lnTo>
                      <a:pt x="90" y="222"/>
                    </a:lnTo>
                    <a:lnTo>
                      <a:pt x="90" y="234"/>
                    </a:lnTo>
                    <a:lnTo>
                      <a:pt x="96" y="246"/>
                    </a:lnTo>
                    <a:lnTo>
                      <a:pt x="96" y="258"/>
                    </a:lnTo>
                    <a:lnTo>
                      <a:pt x="114" y="276"/>
                    </a:lnTo>
                    <a:lnTo>
                      <a:pt x="126" y="282"/>
                    </a:lnTo>
                    <a:lnTo>
                      <a:pt x="132" y="288"/>
                    </a:lnTo>
                    <a:lnTo>
                      <a:pt x="138" y="282"/>
                    </a:lnTo>
                    <a:lnTo>
                      <a:pt x="150" y="276"/>
                    </a:lnTo>
                    <a:lnTo>
                      <a:pt x="156" y="264"/>
                    </a:lnTo>
                    <a:lnTo>
                      <a:pt x="168" y="252"/>
                    </a:lnTo>
                    <a:lnTo>
                      <a:pt x="174" y="240"/>
                    </a:lnTo>
                    <a:lnTo>
                      <a:pt x="180" y="234"/>
                    </a:lnTo>
                    <a:lnTo>
                      <a:pt x="180" y="228"/>
                    </a:lnTo>
                    <a:lnTo>
                      <a:pt x="216" y="228"/>
                    </a:lnTo>
                    <a:lnTo>
                      <a:pt x="222" y="210"/>
                    </a:lnTo>
                    <a:lnTo>
                      <a:pt x="258" y="210"/>
                    </a:lnTo>
                    <a:lnTo>
                      <a:pt x="300" y="270"/>
                    </a:lnTo>
                    <a:lnTo>
                      <a:pt x="300" y="288"/>
                    </a:lnTo>
                    <a:lnTo>
                      <a:pt x="312" y="300"/>
                    </a:lnTo>
                    <a:lnTo>
                      <a:pt x="312" y="318"/>
                    </a:lnTo>
                    <a:lnTo>
                      <a:pt x="306" y="330"/>
                    </a:lnTo>
                    <a:lnTo>
                      <a:pt x="300" y="336"/>
                    </a:lnTo>
                    <a:lnTo>
                      <a:pt x="294" y="354"/>
                    </a:lnTo>
                    <a:lnTo>
                      <a:pt x="324" y="342"/>
                    </a:lnTo>
                    <a:lnTo>
                      <a:pt x="348" y="348"/>
                    </a:lnTo>
                    <a:lnTo>
                      <a:pt x="348" y="336"/>
                    </a:lnTo>
                    <a:lnTo>
                      <a:pt x="354" y="330"/>
                    </a:lnTo>
                    <a:lnTo>
                      <a:pt x="360" y="330"/>
                    </a:lnTo>
                    <a:lnTo>
                      <a:pt x="372" y="336"/>
                    </a:lnTo>
                    <a:lnTo>
                      <a:pt x="384" y="348"/>
                    </a:lnTo>
                    <a:lnTo>
                      <a:pt x="390" y="366"/>
                    </a:lnTo>
                    <a:lnTo>
                      <a:pt x="390" y="426"/>
                    </a:lnTo>
                    <a:lnTo>
                      <a:pt x="402" y="426"/>
                    </a:lnTo>
                    <a:lnTo>
                      <a:pt x="402" y="432"/>
                    </a:lnTo>
                    <a:lnTo>
                      <a:pt x="414" y="444"/>
                    </a:lnTo>
                    <a:lnTo>
                      <a:pt x="420" y="444"/>
                    </a:lnTo>
                    <a:lnTo>
                      <a:pt x="432" y="432"/>
                    </a:lnTo>
                    <a:lnTo>
                      <a:pt x="432" y="420"/>
                    </a:lnTo>
                    <a:lnTo>
                      <a:pt x="438" y="408"/>
                    </a:lnTo>
                    <a:lnTo>
                      <a:pt x="444" y="402"/>
                    </a:lnTo>
                    <a:lnTo>
                      <a:pt x="456" y="402"/>
                    </a:lnTo>
                    <a:lnTo>
                      <a:pt x="468" y="408"/>
                    </a:lnTo>
                    <a:lnTo>
                      <a:pt x="474" y="414"/>
                    </a:lnTo>
                    <a:lnTo>
                      <a:pt x="480" y="414"/>
                    </a:lnTo>
                    <a:lnTo>
                      <a:pt x="486" y="408"/>
                    </a:lnTo>
                    <a:lnTo>
                      <a:pt x="486" y="390"/>
                    </a:lnTo>
                    <a:lnTo>
                      <a:pt x="480" y="384"/>
                    </a:lnTo>
                    <a:lnTo>
                      <a:pt x="480" y="378"/>
                    </a:lnTo>
                    <a:lnTo>
                      <a:pt x="498" y="378"/>
                    </a:lnTo>
                    <a:lnTo>
                      <a:pt x="492" y="366"/>
                    </a:lnTo>
                    <a:lnTo>
                      <a:pt x="480" y="360"/>
                    </a:lnTo>
                    <a:lnTo>
                      <a:pt x="474" y="348"/>
                    </a:lnTo>
                    <a:lnTo>
                      <a:pt x="474" y="336"/>
                    </a:lnTo>
                    <a:lnTo>
                      <a:pt x="492" y="336"/>
                    </a:lnTo>
                    <a:lnTo>
                      <a:pt x="498" y="342"/>
                    </a:lnTo>
                    <a:lnTo>
                      <a:pt x="510" y="342"/>
                    </a:lnTo>
                    <a:lnTo>
                      <a:pt x="516" y="348"/>
                    </a:lnTo>
                    <a:lnTo>
                      <a:pt x="516" y="342"/>
                    </a:lnTo>
                    <a:lnTo>
                      <a:pt x="522" y="336"/>
                    </a:lnTo>
                    <a:lnTo>
                      <a:pt x="522" y="324"/>
                    </a:lnTo>
                    <a:lnTo>
                      <a:pt x="516" y="324"/>
                    </a:lnTo>
                    <a:lnTo>
                      <a:pt x="504" y="318"/>
                    </a:lnTo>
                    <a:lnTo>
                      <a:pt x="498" y="318"/>
                    </a:lnTo>
                    <a:lnTo>
                      <a:pt x="498" y="306"/>
                    </a:lnTo>
                    <a:lnTo>
                      <a:pt x="504" y="294"/>
                    </a:lnTo>
                    <a:lnTo>
                      <a:pt x="510" y="288"/>
                    </a:lnTo>
                    <a:lnTo>
                      <a:pt x="492" y="282"/>
                    </a:lnTo>
                    <a:lnTo>
                      <a:pt x="504" y="264"/>
                    </a:lnTo>
                    <a:lnTo>
                      <a:pt x="486" y="258"/>
                    </a:lnTo>
                    <a:lnTo>
                      <a:pt x="480" y="222"/>
                    </a:lnTo>
                    <a:lnTo>
                      <a:pt x="498" y="198"/>
                    </a:lnTo>
                    <a:lnTo>
                      <a:pt x="468" y="168"/>
                    </a:lnTo>
                    <a:lnTo>
                      <a:pt x="468" y="132"/>
                    </a:lnTo>
                    <a:lnTo>
                      <a:pt x="444" y="132"/>
                    </a:lnTo>
                    <a:lnTo>
                      <a:pt x="468" y="96"/>
                    </a:lnTo>
                    <a:lnTo>
                      <a:pt x="432" y="78"/>
                    </a:lnTo>
                    <a:lnTo>
                      <a:pt x="444" y="48"/>
                    </a:lnTo>
                    <a:lnTo>
                      <a:pt x="426" y="36"/>
                    </a:lnTo>
                    <a:lnTo>
                      <a:pt x="426" y="18"/>
                    </a:lnTo>
                    <a:lnTo>
                      <a:pt x="414" y="12"/>
                    </a:lnTo>
                    <a:lnTo>
                      <a:pt x="402" y="12"/>
                    </a:lnTo>
                    <a:lnTo>
                      <a:pt x="396" y="18"/>
                    </a:lnTo>
                    <a:lnTo>
                      <a:pt x="396" y="36"/>
                    </a:lnTo>
                    <a:lnTo>
                      <a:pt x="378" y="54"/>
                    </a:lnTo>
                    <a:lnTo>
                      <a:pt x="366" y="48"/>
                    </a:lnTo>
                    <a:lnTo>
                      <a:pt x="360" y="42"/>
                    </a:lnTo>
                    <a:lnTo>
                      <a:pt x="348" y="36"/>
                    </a:lnTo>
                    <a:lnTo>
                      <a:pt x="342" y="36"/>
                    </a:lnTo>
                    <a:lnTo>
                      <a:pt x="336" y="30"/>
                    </a:lnTo>
                    <a:lnTo>
                      <a:pt x="330" y="30"/>
                    </a:lnTo>
                    <a:lnTo>
                      <a:pt x="324" y="42"/>
                    </a:lnTo>
                    <a:lnTo>
                      <a:pt x="312" y="54"/>
                    </a:lnTo>
                    <a:lnTo>
                      <a:pt x="306" y="66"/>
                    </a:lnTo>
                    <a:lnTo>
                      <a:pt x="306" y="54"/>
                    </a:lnTo>
                    <a:lnTo>
                      <a:pt x="300" y="42"/>
                    </a:lnTo>
                    <a:lnTo>
                      <a:pt x="288" y="30"/>
                    </a:lnTo>
                    <a:lnTo>
                      <a:pt x="276" y="42"/>
                    </a:lnTo>
                    <a:lnTo>
                      <a:pt x="270" y="54"/>
                    </a:lnTo>
                    <a:lnTo>
                      <a:pt x="264" y="60"/>
                    </a:lnTo>
                    <a:lnTo>
                      <a:pt x="258" y="54"/>
                    </a:lnTo>
                    <a:lnTo>
                      <a:pt x="258" y="48"/>
                    </a:lnTo>
                    <a:lnTo>
                      <a:pt x="252" y="36"/>
                    </a:lnTo>
                    <a:lnTo>
                      <a:pt x="252" y="24"/>
                    </a:lnTo>
                    <a:lnTo>
                      <a:pt x="210" y="24"/>
                    </a:lnTo>
                    <a:lnTo>
                      <a:pt x="204" y="30"/>
                    </a:lnTo>
                    <a:lnTo>
                      <a:pt x="192" y="36"/>
                    </a:lnTo>
                    <a:lnTo>
                      <a:pt x="180" y="36"/>
                    </a:lnTo>
                    <a:lnTo>
                      <a:pt x="174" y="30"/>
                    </a:lnTo>
                    <a:lnTo>
                      <a:pt x="168" y="18"/>
                    </a:lnTo>
                    <a:lnTo>
                      <a:pt x="162" y="12"/>
                    </a:lnTo>
                    <a:lnTo>
                      <a:pt x="156" y="18"/>
                    </a:lnTo>
                    <a:lnTo>
                      <a:pt x="138" y="18"/>
                    </a:lnTo>
                    <a:lnTo>
                      <a:pt x="132" y="6"/>
                    </a:lnTo>
                    <a:lnTo>
                      <a:pt x="132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555555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344" name="Greenland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163B106A-4585-4FFA-BC30-0769623D0D8C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195385" y="1697550"/>
                <a:ext cx="1240494" cy="685537"/>
              </a:xfrm>
              <a:custGeom>
                <a:avLst/>
                <a:gdLst>
                  <a:gd name="T0" fmla="*/ 2147483647 w 732"/>
                  <a:gd name="T1" fmla="*/ 2147483647 h 398"/>
                  <a:gd name="T2" fmla="*/ 2147483647 w 732"/>
                  <a:gd name="T3" fmla="*/ 2147483647 h 398"/>
                  <a:gd name="T4" fmla="*/ 2147483647 w 732"/>
                  <a:gd name="T5" fmla="*/ 2147483647 h 398"/>
                  <a:gd name="T6" fmla="*/ 2147483647 w 732"/>
                  <a:gd name="T7" fmla="*/ 2147483647 h 398"/>
                  <a:gd name="T8" fmla="*/ 2147483647 w 732"/>
                  <a:gd name="T9" fmla="*/ 2147483647 h 398"/>
                  <a:gd name="T10" fmla="*/ 2147483647 w 732"/>
                  <a:gd name="T11" fmla="*/ 2147483647 h 398"/>
                  <a:gd name="T12" fmla="*/ 2147483647 w 732"/>
                  <a:gd name="T13" fmla="*/ 2147483647 h 398"/>
                  <a:gd name="T14" fmla="*/ 2147483647 w 732"/>
                  <a:gd name="T15" fmla="*/ 2147483647 h 398"/>
                  <a:gd name="T16" fmla="*/ 2147483647 w 732"/>
                  <a:gd name="T17" fmla="*/ 2147483647 h 398"/>
                  <a:gd name="T18" fmla="*/ 2147483647 w 732"/>
                  <a:gd name="T19" fmla="*/ 2147483647 h 398"/>
                  <a:gd name="T20" fmla="*/ 2147483647 w 732"/>
                  <a:gd name="T21" fmla="*/ 2147483647 h 398"/>
                  <a:gd name="T22" fmla="*/ 2147483647 w 732"/>
                  <a:gd name="T23" fmla="*/ 2147483647 h 398"/>
                  <a:gd name="T24" fmla="*/ 2147483647 w 732"/>
                  <a:gd name="T25" fmla="*/ 2147483647 h 398"/>
                  <a:gd name="T26" fmla="*/ 2147483647 w 732"/>
                  <a:gd name="T27" fmla="*/ 2147483647 h 398"/>
                  <a:gd name="T28" fmla="*/ 2147483647 w 732"/>
                  <a:gd name="T29" fmla="*/ 2147483647 h 398"/>
                  <a:gd name="T30" fmla="*/ 2147483647 w 732"/>
                  <a:gd name="T31" fmla="*/ 2147483647 h 398"/>
                  <a:gd name="T32" fmla="*/ 2147483647 w 732"/>
                  <a:gd name="T33" fmla="*/ 2147483647 h 398"/>
                  <a:gd name="T34" fmla="*/ 2147483647 w 732"/>
                  <a:gd name="T35" fmla="*/ 2147483647 h 398"/>
                  <a:gd name="T36" fmla="*/ 2147483647 w 732"/>
                  <a:gd name="T37" fmla="*/ 2147483647 h 398"/>
                  <a:gd name="T38" fmla="*/ 2147483647 w 732"/>
                  <a:gd name="T39" fmla="*/ 2147483647 h 398"/>
                  <a:gd name="T40" fmla="*/ 2147483647 w 732"/>
                  <a:gd name="T41" fmla="*/ 2147483647 h 398"/>
                  <a:gd name="T42" fmla="*/ 2147483647 w 732"/>
                  <a:gd name="T43" fmla="*/ 2147483647 h 398"/>
                  <a:gd name="T44" fmla="*/ 2147483647 w 732"/>
                  <a:gd name="T45" fmla="*/ 2147483647 h 398"/>
                  <a:gd name="T46" fmla="*/ 2147483647 w 732"/>
                  <a:gd name="T47" fmla="*/ 2147483647 h 398"/>
                  <a:gd name="T48" fmla="*/ 2147483647 w 732"/>
                  <a:gd name="T49" fmla="*/ 2147483647 h 398"/>
                  <a:gd name="T50" fmla="*/ 2147483647 w 732"/>
                  <a:gd name="T51" fmla="*/ 2147483647 h 398"/>
                  <a:gd name="T52" fmla="*/ 2147483647 w 732"/>
                  <a:gd name="T53" fmla="*/ 2147483647 h 398"/>
                  <a:gd name="T54" fmla="*/ 2147483647 w 732"/>
                  <a:gd name="T55" fmla="*/ 2147483647 h 398"/>
                  <a:gd name="T56" fmla="*/ 2147483647 w 732"/>
                  <a:gd name="T57" fmla="*/ 2147483647 h 398"/>
                  <a:gd name="T58" fmla="*/ 2147483647 w 732"/>
                  <a:gd name="T59" fmla="*/ 2147483647 h 398"/>
                  <a:gd name="T60" fmla="*/ 2147483647 w 732"/>
                  <a:gd name="T61" fmla="*/ 2147483647 h 398"/>
                  <a:gd name="T62" fmla="*/ 2147483647 w 732"/>
                  <a:gd name="T63" fmla="*/ 2147483647 h 398"/>
                  <a:gd name="T64" fmla="*/ 2147483647 w 732"/>
                  <a:gd name="T65" fmla="*/ 2147483647 h 398"/>
                  <a:gd name="T66" fmla="*/ 2147483647 w 732"/>
                  <a:gd name="T67" fmla="*/ 2147483647 h 398"/>
                  <a:gd name="T68" fmla="*/ 2147483647 w 732"/>
                  <a:gd name="T69" fmla="*/ 2147483647 h 398"/>
                  <a:gd name="T70" fmla="*/ 2147483647 w 732"/>
                  <a:gd name="T71" fmla="*/ 2147483647 h 398"/>
                  <a:gd name="T72" fmla="*/ 2147483647 w 732"/>
                  <a:gd name="T73" fmla="*/ 2147483647 h 398"/>
                  <a:gd name="T74" fmla="*/ 2147483647 w 732"/>
                  <a:gd name="T75" fmla="*/ 2147483647 h 398"/>
                  <a:gd name="T76" fmla="*/ 2147483647 w 732"/>
                  <a:gd name="T77" fmla="*/ 2147483647 h 398"/>
                  <a:gd name="T78" fmla="*/ 2147483647 w 732"/>
                  <a:gd name="T79" fmla="*/ 2147483647 h 398"/>
                  <a:gd name="T80" fmla="*/ 2147483647 w 732"/>
                  <a:gd name="T81" fmla="*/ 2147483647 h 398"/>
                  <a:gd name="T82" fmla="*/ 2147483647 w 732"/>
                  <a:gd name="T83" fmla="*/ 2147483647 h 398"/>
                  <a:gd name="T84" fmla="*/ 2147483647 w 732"/>
                  <a:gd name="T85" fmla="*/ 2147483647 h 398"/>
                  <a:gd name="T86" fmla="*/ 2147483647 w 732"/>
                  <a:gd name="T87" fmla="*/ 2147483647 h 398"/>
                  <a:gd name="T88" fmla="*/ 2147483647 w 732"/>
                  <a:gd name="T89" fmla="*/ 2147483647 h 398"/>
                  <a:gd name="T90" fmla="*/ 2147483647 w 732"/>
                  <a:gd name="T91" fmla="*/ 2147483647 h 398"/>
                  <a:gd name="T92" fmla="*/ 2147483647 w 732"/>
                  <a:gd name="T93" fmla="*/ 2147483647 h 398"/>
                  <a:gd name="T94" fmla="*/ 2147483647 w 732"/>
                  <a:gd name="T95" fmla="*/ 2147483647 h 398"/>
                  <a:gd name="T96" fmla="*/ 2147483647 w 732"/>
                  <a:gd name="T97" fmla="*/ 2147483647 h 398"/>
                  <a:gd name="T98" fmla="*/ 2147483647 w 732"/>
                  <a:gd name="T99" fmla="*/ 2147483647 h 398"/>
                  <a:gd name="T100" fmla="*/ 2147483647 w 732"/>
                  <a:gd name="T101" fmla="*/ 2147483647 h 398"/>
                  <a:gd name="T102" fmla="*/ 2147483647 w 732"/>
                  <a:gd name="T103" fmla="*/ 2147483647 h 398"/>
                  <a:gd name="T104" fmla="*/ 2147483647 w 732"/>
                  <a:gd name="T105" fmla="*/ 2147483647 h 398"/>
                  <a:gd name="T106" fmla="*/ 2147483647 w 732"/>
                  <a:gd name="T107" fmla="*/ 2147483647 h 398"/>
                  <a:gd name="T108" fmla="*/ 2147483647 w 732"/>
                  <a:gd name="T109" fmla="*/ 2147483647 h 398"/>
                  <a:gd name="T110" fmla="*/ 2147483647 w 732"/>
                  <a:gd name="T111" fmla="*/ 2147483647 h 398"/>
                  <a:gd name="T112" fmla="*/ 2147483647 w 732"/>
                  <a:gd name="T113" fmla="*/ 2147483647 h 398"/>
                  <a:gd name="T114" fmla="*/ 2147483647 w 732"/>
                  <a:gd name="T115" fmla="*/ 2147483647 h 398"/>
                  <a:gd name="T116" fmla="*/ 2147483647 w 732"/>
                  <a:gd name="T117" fmla="*/ 2147483647 h 398"/>
                  <a:gd name="T118" fmla="*/ 2147483647 w 732"/>
                  <a:gd name="T119" fmla="*/ 2147483647 h 398"/>
                  <a:gd name="T120" fmla="*/ 2147483647 w 732"/>
                  <a:gd name="T121" fmla="*/ 2147483647 h 398"/>
                  <a:gd name="T122" fmla="*/ 2147483647 w 732"/>
                  <a:gd name="T123" fmla="*/ 2147483647 h 39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32"/>
                  <a:gd name="T187" fmla="*/ 0 h 398"/>
                  <a:gd name="T188" fmla="*/ 732 w 732"/>
                  <a:gd name="T189" fmla="*/ 398 h 39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32" h="398">
                    <a:moveTo>
                      <a:pt x="730" y="24"/>
                    </a:moveTo>
                    <a:lnTo>
                      <a:pt x="728" y="24"/>
                    </a:lnTo>
                    <a:lnTo>
                      <a:pt x="723" y="24"/>
                    </a:lnTo>
                    <a:lnTo>
                      <a:pt x="718" y="22"/>
                    </a:lnTo>
                    <a:lnTo>
                      <a:pt x="678" y="22"/>
                    </a:lnTo>
                    <a:lnTo>
                      <a:pt x="678" y="24"/>
                    </a:lnTo>
                    <a:lnTo>
                      <a:pt x="670" y="26"/>
                    </a:lnTo>
                    <a:lnTo>
                      <a:pt x="659" y="26"/>
                    </a:lnTo>
                    <a:lnTo>
                      <a:pt x="651" y="24"/>
                    </a:lnTo>
                    <a:lnTo>
                      <a:pt x="637" y="24"/>
                    </a:lnTo>
                    <a:lnTo>
                      <a:pt x="623" y="29"/>
                    </a:lnTo>
                    <a:lnTo>
                      <a:pt x="616" y="34"/>
                    </a:lnTo>
                    <a:lnTo>
                      <a:pt x="611" y="34"/>
                    </a:lnTo>
                    <a:lnTo>
                      <a:pt x="606" y="34"/>
                    </a:lnTo>
                    <a:lnTo>
                      <a:pt x="604" y="36"/>
                    </a:lnTo>
                    <a:lnTo>
                      <a:pt x="602" y="36"/>
                    </a:lnTo>
                    <a:lnTo>
                      <a:pt x="597" y="38"/>
                    </a:lnTo>
                    <a:lnTo>
                      <a:pt x="592" y="38"/>
                    </a:lnTo>
                    <a:lnTo>
                      <a:pt x="599" y="34"/>
                    </a:lnTo>
                    <a:lnTo>
                      <a:pt x="609" y="31"/>
                    </a:lnTo>
                    <a:lnTo>
                      <a:pt x="621" y="26"/>
                    </a:lnTo>
                    <a:lnTo>
                      <a:pt x="623" y="24"/>
                    </a:lnTo>
                    <a:lnTo>
                      <a:pt x="618" y="19"/>
                    </a:lnTo>
                    <a:lnTo>
                      <a:pt x="606" y="19"/>
                    </a:lnTo>
                    <a:lnTo>
                      <a:pt x="604" y="22"/>
                    </a:lnTo>
                    <a:lnTo>
                      <a:pt x="602" y="22"/>
                    </a:lnTo>
                    <a:lnTo>
                      <a:pt x="597" y="24"/>
                    </a:lnTo>
                    <a:lnTo>
                      <a:pt x="594" y="24"/>
                    </a:lnTo>
                    <a:lnTo>
                      <a:pt x="566" y="26"/>
                    </a:lnTo>
                    <a:lnTo>
                      <a:pt x="566" y="29"/>
                    </a:lnTo>
                    <a:lnTo>
                      <a:pt x="563" y="29"/>
                    </a:lnTo>
                    <a:lnTo>
                      <a:pt x="566" y="26"/>
                    </a:lnTo>
                    <a:lnTo>
                      <a:pt x="568" y="26"/>
                    </a:lnTo>
                    <a:lnTo>
                      <a:pt x="573" y="26"/>
                    </a:lnTo>
                    <a:lnTo>
                      <a:pt x="578" y="24"/>
                    </a:lnTo>
                    <a:lnTo>
                      <a:pt x="580" y="24"/>
                    </a:lnTo>
                    <a:lnTo>
                      <a:pt x="582" y="24"/>
                    </a:lnTo>
                    <a:lnTo>
                      <a:pt x="585" y="22"/>
                    </a:lnTo>
                    <a:lnTo>
                      <a:pt x="578" y="19"/>
                    </a:lnTo>
                    <a:lnTo>
                      <a:pt x="552" y="19"/>
                    </a:lnTo>
                    <a:lnTo>
                      <a:pt x="542" y="22"/>
                    </a:lnTo>
                    <a:lnTo>
                      <a:pt x="525" y="19"/>
                    </a:lnTo>
                    <a:lnTo>
                      <a:pt x="523" y="19"/>
                    </a:lnTo>
                    <a:lnTo>
                      <a:pt x="523" y="22"/>
                    </a:lnTo>
                    <a:lnTo>
                      <a:pt x="518" y="22"/>
                    </a:lnTo>
                    <a:lnTo>
                      <a:pt x="514" y="24"/>
                    </a:lnTo>
                    <a:lnTo>
                      <a:pt x="511" y="24"/>
                    </a:lnTo>
                    <a:lnTo>
                      <a:pt x="509" y="24"/>
                    </a:lnTo>
                    <a:lnTo>
                      <a:pt x="506" y="24"/>
                    </a:lnTo>
                    <a:lnTo>
                      <a:pt x="509" y="22"/>
                    </a:lnTo>
                    <a:lnTo>
                      <a:pt x="518" y="19"/>
                    </a:lnTo>
                    <a:lnTo>
                      <a:pt x="530" y="19"/>
                    </a:lnTo>
                    <a:lnTo>
                      <a:pt x="563" y="19"/>
                    </a:lnTo>
                    <a:lnTo>
                      <a:pt x="580" y="17"/>
                    </a:lnTo>
                    <a:lnTo>
                      <a:pt x="625" y="17"/>
                    </a:lnTo>
                    <a:lnTo>
                      <a:pt x="632" y="14"/>
                    </a:lnTo>
                    <a:lnTo>
                      <a:pt x="628" y="12"/>
                    </a:lnTo>
                    <a:lnTo>
                      <a:pt x="618" y="10"/>
                    </a:lnTo>
                    <a:lnTo>
                      <a:pt x="592" y="10"/>
                    </a:lnTo>
                    <a:lnTo>
                      <a:pt x="594" y="10"/>
                    </a:lnTo>
                    <a:lnTo>
                      <a:pt x="597" y="7"/>
                    </a:lnTo>
                    <a:lnTo>
                      <a:pt x="594" y="5"/>
                    </a:lnTo>
                    <a:lnTo>
                      <a:pt x="585" y="5"/>
                    </a:lnTo>
                    <a:lnTo>
                      <a:pt x="582" y="7"/>
                    </a:lnTo>
                    <a:lnTo>
                      <a:pt x="568" y="7"/>
                    </a:lnTo>
                    <a:lnTo>
                      <a:pt x="566" y="5"/>
                    </a:lnTo>
                    <a:lnTo>
                      <a:pt x="571" y="5"/>
                    </a:lnTo>
                    <a:lnTo>
                      <a:pt x="573" y="5"/>
                    </a:lnTo>
                    <a:lnTo>
                      <a:pt x="578" y="5"/>
                    </a:lnTo>
                    <a:lnTo>
                      <a:pt x="578" y="2"/>
                    </a:lnTo>
                    <a:lnTo>
                      <a:pt x="575" y="2"/>
                    </a:lnTo>
                    <a:lnTo>
                      <a:pt x="571" y="0"/>
                    </a:lnTo>
                    <a:lnTo>
                      <a:pt x="537" y="0"/>
                    </a:lnTo>
                    <a:lnTo>
                      <a:pt x="528" y="2"/>
                    </a:lnTo>
                    <a:lnTo>
                      <a:pt x="518" y="2"/>
                    </a:lnTo>
                    <a:lnTo>
                      <a:pt x="509" y="0"/>
                    </a:lnTo>
                    <a:lnTo>
                      <a:pt x="483" y="0"/>
                    </a:lnTo>
                    <a:lnTo>
                      <a:pt x="478" y="2"/>
                    </a:lnTo>
                    <a:lnTo>
                      <a:pt x="454" y="2"/>
                    </a:lnTo>
                    <a:lnTo>
                      <a:pt x="452" y="0"/>
                    </a:lnTo>
                    <a:lnTo>
                      <a:pt x="447" y="0"/>
                    </a:lnTo>
                    <a:lnTo>
                      <a:pt x="445" y="2"/>
                    </a:lnTo>
                    <a:lnTo>
                      <a:pt x="442" y="2"/>
                    </a:lnTo>
                    <a:lnTo>
                      <a:pt x="442" y="5"/>
                    </a:lnTo>
                    <a:lnTo>
                      <a:pt x="445" y="5"/>
                    </a:lnTo>
                    <a:lnTo>
                      <a:pt x="447" y="5"/>
                    </a:lnTo>
                    <a:lnTo>
                      <a:pt x="442" y="7"/>
                    </a:lnTo>
                    <a:lnTo>
                      <a:pt x="428" y="7"/>
                    </a:lnTo>
                    <a:lnTo>
                      <a:pt x="409" y="5"/>
                    </a:lnTo>
                    <a:lnTo>
                      <a:pt x="378" y="5"/>
                    </a:lnTo>
                    <a:lnTo>
                      <a:pt x="373" y="5"/>
                    </a:lnTo>
                    <a:lnTo>
                      <a:pt x="371" y="5"/>
                    </a:lnTo>
                    <a:lnTo>
                      <a:pt x="368" y="7"/>
                    </a:lnTo>
                    <a:lnTo>
                      <a:pt x="366" y="7"/>
                    </a:lnTo>
                    <a:lnTo>
                      <a:pt x="366" y="10"/>
                    </a:lnTo>
                    <a:lnTo>
                      <a:pt x="368" y="10"/>
                    </a:lnTo>
                    <a:lnTo>
                      <a:pt x="378" y="10"/>
                    </a:lnTo>
                    <a:lnTo>
                      <a:pt x="387" y="10"/>
                    </a:lnTo>
                    <a:lnTo>
                      <a:pt x="399" y="12"/>
                    </a:lnTo>
                    <a:lnTo>
                      <a:pt x="404" y="12"/>
                    </a:lnTo>
                    <a:lnTo>
                      <a:pt x="426" y="14"/>
                    </a:lnTo>
                    <a:lnTo>
                      <a:pt x="399" y="14"/>
                    </a:lnTo>
                    <a:lnTo>
                      <a:pt x="395" y="14"/>
                    </a:lnTo>
                    <a:lnTo>
                      <a:pt x="392" y="14"/>
                    </a:lnTo>
                    <a:lnTo>
                      <a:pt x="387" y="12"/>
                    </a:lnTo>
                    <a:lnTo>
                      <a:pt x="378" y="12"/>
                    </a:lnTo>
                    <a:lnTo>
                      <a:pt x="380" y="14"/>
                    </a:lnTo>
                    <a:lnTo>
                      <a:pt x="383" y="14"/>
                    </a:lnTo>
                    <a:lnTo>
                      <a:pt x="385" y="14"/>
                    </a:lnTo>
                    <a:lnTo>
                      <a:pt x="376" y="14"/>
                    </a:lnTo>
                    <a:lnTo>
                      <a:pt x="373" y="17"/>
                    </a:lnTo>
                    <a:lnTo>
                      <a:pt x="373" y="19"/>
                    </a:lnTo>
                    <a:lnTo>
                      <a:pt x="371" y="22"/>
                    </a:lnTo>
                    <a:lnTo>
                      <a:pt x="371" y="24"/>
                    </a:lnTo>
                    <a:lnTo>
                      <a:pt x="368" y="24"/>
                    </a:lnTo>
                    <a:lnTo>
                      <a:pt x="366" y="24"/>
                    </a:lnTo>
                    <a:lnTo>
                      <a:pt x="364" y="24"/>
                    </a:lnTo>
                    <a:lnTo>
                      <a:pt x="359" y="24"/>
                    </a:lnTo>
                    <a:lnTo>
                      <a:pt x="357" y="22"/>
                    </a:lnTo>
                    <a:lnTo>
                      <a:pt x="345" y="19"/>
                    </a:lnTo>
                    <a:lnTo>
                      <a:pt x="330" y="14"/>
                    </a:lnTo>
                    <a:lnTo>
                      <a:pt x="309" y="14"/>
                    </a:lnTo>
                    <a:lnTo>
                      <a:pt x="309" y="24"/>
                    </a:lnTo>
                    <a:lnTo>
                      <a:pt x="297" y="24"/>
                    </a:lnTo>
                    <a:lnTo>
                      <a:pt x="292" y="22"/>
                    </a:lnTo>
                    <a:lnTo>
                      <a:pt x="288" y="22"/>
                    </a:lnTo>
                    <a:lnTo>
                      <a:pt x="285" y="19"/>
                    </a:lnTo>
                    <a:lnTo>
                      <a:pt x="278" y="19"/>
                    </a:lnTo>
                    <a:lnTo>
                      <a:pt x="273" y="22"/>
                    </a:lnTo>
                    <a:lnTo>
                      <a:pt x="273" y="24"/>
                    </a:lnTo>
                    <a:lnTo>
                      <a:pt x="269" y="24"/>
                    </a:lnTo>
                    <a:lnTo>
                      <a:pt x="271" y="19"/>
                    </a:lnTo>
                    <a:lnTo>
                      <a:pt x="269" y="17"/>
                    </a:lnTo>
                    <a:lnTo>
                      <a:pt x="238" y="17"/>
                    </a:lnTo>
                    <a:lnTo>
                      <a:pt x="228" y="19"/>
                    </a:lnTo>
                    <a:lnTo>
                      <a:pt x="209" y="19"/>
                    </a:lnTo>
                    <a:lnTo>
                      <a:pt x="214" y="22"/>
                    </a:lnTo>
                    <a:lnTo>
                      <a:pt x="223" y="26"/>
                    </a:lnTo>
                    <a:lnTo>
                      <a:pt x="226" y="29"/>
                    </a:lnTo>
                    <a:lnTo>
                      <a:pt x="223" y="29"/>
                    </a:lnTo>
                    <a:lnTo>
                      <a:pt x="223" y="26"/>
                    </a:lnTo>
                    <a:lnTo>
                      <a:pt x="214" y="24"/>
                    </a:lnTo>
                    <a:lnTo>
                      <a:pt x="207" y="24"/>
                    </a:lnTo>
                    <a:lnTo>
                      <a:pt x="202" y="22"/>
                    </a:lnTo>
                    <a:lnTo>
                      <a:pt x="197" y="22"/>
                    </a:lnTo>
                    <a:lnTo>
                      <a:pt x="192" y="19"/>
                    </a:lnTo>
                    <a:lnTo>
                      <a:pt x="190" y="19"/>
                    </a:lnTo>
                    <a:lnTo>
                      <a:pt x="188" y="22"/>
                    </a:lnTo>
                    <a:lnTo>
                      <a:pt x="185" y="24"/>
                    </a:lnTo>
                    <a:lnTo>
                      <a:pt x="183" y="26"/>
                    </a:lnTo>
                    <a:lnTo>
                      <a:pt x="178" y="29"/>
                    </a:lnTo>
                    <a:lnTo>
                      <a:pt x="176" y="29"/>
                    </a:lnTo>
                    <a:lnTo>
                      <a:pt x="171" y="31"/>
                    </a:lnTo>
                    <a:lnTo>
                      <a:pt x="150" y="31"/>
                    </a:lnTo>
                    <a:lnTo>
                      <a:pt x="143" y="34"/>
                    </a:lnTo>
                    <a:lnTo>
                      <a:pt x="133" y="36"/>
                    </a:lnTo>
                    <a:lnTo>
                      <a:pt x="124" y="38"/>
                    </a:lnTo>
                    <a:lnTo>
                      <a:pt x="119" y="38"/>
                    </a:lnTo>
                    <a:lnTo>
                      <a:pt x="102" y="41"/>
                    </a:lnTo>
                    <a:lnTo>
                      <a:pt x="97" y="43"/>
                    </a:lnTo>
                    <a:lnTo>
                      <a:pt x="100" y="46"/>
                    </a:lnTo>
                    <a:lnTo>
                      <a:pt x="105" y="48"/>
                    </a:lnTo>
                    <a:lnTo>
                      <a:pt x="126" y="48"/>
                    </a:lnTo>
                    <a:lnTo>
                      <a:pt x="116" y="50"/>
                    </a:lnTo>
                    <a:lnTo>
                      <a:pt x="112" y="55"/>
                    </a:lnTo>
                    <a:lnTo>
                      <a:pt x="109" y="55"/>
                    </a:lnTo>
                    <a:lnTo>
                      <a:pt x="93" y="60"/>
                    </a:lnTo>
                    <a:lnTo>
                      <a:pt x="88" y="60"/>
                    </a:lnTo>
                    <a:lnTo>
                      <a:pt x="66" y="60"/>
                    </a:lnTo>
                    <a:lnTo>
                      <a:pt x="57" y="62"/>
                    </a:lnTo>
                    <a:lnTo>
                      <a:pt x="47" y="65"/>
                    </a:lnTo>
                    <a:lnTo>
                      <a:pt x="45" y="67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1" y="70"/>
                    </a:lnTo>
                    <a:lnTo>
                      <a:pt x="9" y="70"/>
                    </a:lnTo>
                    <a:lnTo>
                      <a:pt x="7" y="70"/>
                    </a:lnTo>
                    <a:lnTo>
                      <a:pt x="2" y="70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9" y="79"/>
                    </a:lnTo>
                    <a:lnTo>
                      <a:pt x="12" y="82"/>
                    </a:lnTo>
                    <a:lnTo>
                      <a:pt x="14" y="84"/>
                    </a:lnTo>
                    <a:lnTo>
                      <a:pt x="24" y="79"/>
                    </a:lnTo>
                    <a:lnTo>
                      <a:pt x="24" y="84"/>
                    </a:lnTo>
                    <a:lnTo>
                      <a:pt x="28" y="86"/>
                    </a:lnTo>
                    <a:lnTo>
                      <a:pt x="33" y="86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40" y="82"/>
                    </a:lnTo>
                    <a:lnTo>
                      <a:pt x="40" y="84"/>
                    </a:lnTo>
                    <a:lnTo>
                      <a:pt x="43" y="86"/>
                    </a:lnTo>
                    <a:lnTo>
                      <a:pt x="45" y="86"/>
                    </a:lnTo>
                    <a:lnTo>
                      <a:pt x="47" y="84"/>
                    </a:lnTo>
                    <a:lnTo>
                      <a:pt x="52" y="84"/>
                    </a:lnTo>
                    <a:lnTo>
                      <a:pt x="57" y="84"/>
                    </a:lnTo>
                    <a:lnTo>
                      <a:pt x="59" y="82"/>
                    </a:lnTo>
                    <a:lnTo>
                      <a:pt x="64" y="82"/>
                    </a:lnTo>
                    <a:lnTo>
                      <a:pt x="64" y="84"/>
                    </a:lnTo>
                    <a:lnTo>
                      <a:pt x="64" y="86"/>
                    </a:lnTo>
                    <a:lnTo>
                      <a:pt x="62" y="86"/>
                    </a:lnTo>
                    <a:lnTo>
                      <a:pt x="57" y="91"/>
                    </a:lnTo>
                    <a:lnTo>
                      <a:pt x="55" y="91"/>
                    </a:lnTo>
                    <a:lnTo>
                      <a:pt x="52" y="89"/>
                    </a:lnTo>
                    <a:lnTo>
                      <a:pt x="40" y="89"/>
                    </a:lnTo>
                    <a:lnTo>
                      <a:pt x="36" y="91"/>
                    </a:lnTo>
                    <a:lnTo>
                      <a:pt x="33" y="91"/>
                    </a:lnTo>
                    <a:lnTo>
                      <a:pt x="21" y="89"/>
                    </a:lnTo>
                    <a:lnTo>
                      <a:pt x="19" y="89"/>
                    </a:lnTo>
                    <a:lnTo>
                      <a:pt x="14" y="86"/>
                    </a:lnTo>
                    <a:lnTo>
                      <a:pt x="7" y="86"/>
                    </a:lnTo>
                    <a:lnTo>
                      <a:pt x="2" y="89"/>
                    </a:lnTo>
                    <a:lnTo>
                      <a:pt x="2" y="93"/>
                    </a:lnTo>
                    <a:lnTo>
                      <a:pt x="2" y="96"/>
                    </a:lnTo>
                    <a:lnTo>
                      <a:pt x="7" y="98"/>
                    </a:lnTo>
                    <a:lnTo>
                      <a:pt x="19" y="98"/>
                    </a:lnTo>
                    <a:lnTo>
                      <a:pt x="17" y="101"/>
                    </a:lnTo>
                    <a:lnTo>
                      <a:pt x="14" y="101"/>
                    </a:lnTo>
                    <a:lnTo>
                      <a:pt x="9" y="101"/>
                    </a:lnTo>
                    <a:lnTo>
                      <a:pt x="12" y="103"/>
                    </a:lnTo>
                    <a:lnTo>
                      <a:pt x="19" y="105"/>
                    </a:lnTo>
                    <a:lnTo>
                      <a:pt x="21" y="105"/>
                    </a:lnTo>
                    <a:lnTo>
                      <a:pt x="24" y="108"/>
                    </a:lnTo>
                    <a:lnTo>
                      <a:pt x="33" y="108"/>
                    </a:lnTo>
                    <a:lnTo>
                      <a:pt x="33" y="105"/>
                    </a:lnTo>
                    <a:lnTo>
                      <a:pt x="36" y="105"/>
                    </a:lnTo>
                    <a:lnTo>
                      <a:pt x="38" y="105"/>
                    </a:lnTo>
                    <a:lnTo>
                      <a:pt x="43" y="108"/>
                    </a:lnTo>
                    <a:lnTo>
                      <a:pt x="52" y="105"/>
                    </a:lnTo>
                    <a:lnTo>
                      <a:pt x="52" y="108"/>
                    </a:lnTo>
                    <a:lnTo>
                      <a:pt x="57" y="108"/>
                    </a:lnTo>
                    <a:lnTo>
                      <a:pt x="62" y="105"/>
                    </a:lnTo>
                    <a:lnTo>
                      <a:pt x="64" y="105"/>
                    </a:lnTo>
                    <a:lnTo>
                      <a:pt x="69" y="103"/>
                    </a:lnTo>
                    <a:lnTo>
                      <a:pt x="76" y="105"/>
                    </a:lnTo>
                    <a:lnTo>
                      <a:pt x="81" y="105"/>
                    </a:lnTo>
                    <a:lnTo>
                      <a:pt x="83" y="105"/>
                    </a:lnTo>
                    <a:lnTo>
                      <a:pt x="85" y="103"/>
                    </a:lnTo>
                    <a:lnTo>
                      <a:pt x="88" y="103"/>
                    </a:lnTo>
                    <a:lnTo>
                      <a:pt x="93" y="105"/>
                    </a:lnTo>
                    <a:lnTo>
                      <a:pt x="97" y="105"/>
                    </a:lnTo>
                    <a:lnTo>
                      <a:pt x="112" y="105"/>
                    </a:lnTo>
                    <a:lnTo>
                      <a:pt x="121" y="110"/>
                    </a:lnTo>
                    <a:lnTo>
                      <a:pt x="124" y="110"/>
                    </a:lnTo>
                    <a:lnTo>
                      <a:pt x="128" y="115"/>
                    </a:lnTo>
                    <a:lnTo>
                      <a:pt x="135" y="115"/>
                    </a:lnTo>
                    <a:lnTo>
                      <a:pt x="133" y="117"/>
                    </a:lnTo>
                    <a:lnTo>
                      <a:pt x="133" y="120"/>
                    </a:lnTo>
                    <a:lnTo>
                      <a:pt x="133" y="125"/>
                    </a:lnTo>
                    <a:lnTo>
                      <a:pt x="138" y="125"/>
                    </a:lnTo>
                    <a:lnTo>
                      <a:pt x="140" y="125"/>
                    </a:lnTo>
                    <a:lnTo>
                      <a:pt x="145" y="127"/>
                    </a:lnTo>
                    <a:lnTo>
                      <a:pt x="147" y="129"/>
                    </a:lnTo>
                    <a:lnTo>
                      <a:pt x="143" y="134"/>
                    </a:lnTo>
                    <a:lnTo>
                      <a:pt x="145" y="141"/>
                    </a:lnTo>
                    <a:lnTo>
                      <a:pt x="152" y="144"/>
                    </a:lnTo>
                    <a:lnTo>
                      <a:pt x="145" y="149"/>
                    </a:lnTo>
                    <a:lnTo>
                      <a:pt x="150" y="151"/>
                    </a:lnTo>
                    <a:lnTo>
                      <a:pt x="147" y="151"/>
                    </a:lnTo>
                    <a:lnTo>
                      <a:pt x="145" y="153"/>
                    </a:lnTo>
                    <a:lnTo>
                      <a:pt x="145" y="156"/>
                    </a:lnTo>
                    <a:lnTo>
                      <a:pt x="150" y="161"/>
                    </a:lnTo>
                    <a:lnTo>
                      <a:pt x="152" y="161"/>
                    </a:lnTo>
                    <a:lnTo>
                      <a:pt x="152" y="163"/>
                    </a:lnTo>
                    <a:lnTo>
                      <a:pt x="147" y="165"/>
                    </a:lnTo>
                    <a:lnTo>
                      <a:pt x="145" y="168"/>
                    </a:lnTo>
                    <a:lnTo>
                      <a:pt x="143" y="168"/>
                    </a:lnTo>
                    <a:lnTo>
                      <a:pt x="147" y="170"/>
                    </a:lnTo>
                    <a:lnTo>
                      <a:pt x="143" y="170"/>
                    </a:lnTo>
                    <a:lnTo>
                      <a:pt x="140" y="170"/>
                    </a:lnTo>
                    <a:lnTo>
                      <a:pt x="138" y="170"/>
                    </a:lnTo>
                    <a:lnTo>
                      <a:pt x="133" y="173"/>
                    </a:lnTo>
                    <a:lnTo>
                      <a:pt x="131" y="173"/>
                    </a:lnTo>
                    <a:lnTo>
                      <a:pt x="131" y="175"/>
                    </a:lnTo>
                    <a:lnTo>
                      <a:pt x="143" y="175"/>
                    </a:lnTo>
                    <a:lnTo>
                      <a:pt x="138" y="180"/>
                    </a:lnTo>
                    <a:lnTo>
                      <a:pt x="126" y="180"/>
                    </a:lnTo>
                    <a:lnTo>
                      <a:pt x="124" y="180"/>
                    </a:lnTo>
                    <a:lnTo>
                      <a:pt x="124" y="182"/>
                    </a:lnTo>
                    <a:lnTo>
                      <a:pt x="133" y="189"/>
                    </a:lnTo>
                    <a:lnTo>
                      <a:pt x="138" y="189"/>
                    </a:lnTo>
                    <a:lnTo>
                      <a:pt x="145" y="184"/>
                    </a:lnTo>
                    <a:lnTo>
                      <a:pt x="147" y="184"/>
                    </a:lnTo>
                    <a:lnTo>
                      <a:pt x="152" y="184"/>
                    </a:lnTo>
                    <a:lnTo>
                      <a:pt x="154" y="182"/>
                    </a:lnTo>
                    <a:lnTo>
                      <a:pt x="157" y="182"/>
                    </a:lnTo>
                    <a:lnTo>
                      <a:pt x="157" y="180"/>
                    </a:lnTo>
                    <a:lnTo>
                      <a:pt x="157" y="175"/>
                    </a:lnTo>
                    <a:lnTo>
                      <a:pt x="159" y="173"/>
                    </a:lnTo>
                    <a:lnTo>
                      <a:pt x="159" y="180"/>
                    </a:lnTo>
                    <a:lnTo>
                      <a:pt x="166" y="175"/>
                    </a:lnTo>
                    <a:lnTo>
                      <a:pt x="164" y="177"/>
                    </a:lnTo>
                    <a:lnTo>
                      <a:pt x="164" y="180"/>
                    </a:lnTo>
                    <a:lnTo>
                      <a:pt x="166" y="180"/>
                    </a:lnTo>
                    <a:lnTo>
                      <a:pt x="169" y="182"/>
                    </a:lnTo>
                    <a:lnTo>
                      <a:pt x="176" y="182"/>
                    </a:lnTo>
                    <a:lnTo>
                      <a:pt x="171" y="187"/>
                    </a:lnTo>
                    <a:lnTo>
                      <a:pt x="171" y="189"/>
                    </a:lnTo>
                    <a:lnTo>
                      <a:pt x="173" y="192"/>
                    </a:lnTo>
                    <a:lnTo>
                      <a:pt x="176" y="194"/>
                    </a:lnTo>
                    <a:lnTo>
                      <a:pt x="178" y="196"/>
                    </a:lnTo>
                    <a:lnTo>
                      <a:pt x="181" y="199"/>
                    </a:lnTo>
                    <a:lnTo>
                      <a:pt x="178" y="201"/>
                    </a:lnTo>
                    <a:lnTo>
                      <a:pt x="173" y="201"/>
                    </a:lnTo>
                    <a:lnTo>
                      <a:pt x="173" y="204"/>
                    </a:lnTo>
                    <a:lnTo>
                      <a:pt x="166" y="204"/>
                    </a:lnTo>
                    <a:lnTo>
                      <a:pt x="164" y="201"/>
                    </a:lnTo>
                    <a:lnTo>
                      <a:pt x="162" y="201"/>
                    </a:lnTo>
                    <a:lnTo>
                      <a:pt x="159" y="201"/>
                    </a:lnTo>
                    <a:lnTo>
                      <a:pt x="157" y="199"/>
                    </a:lnTo>
                    <a:lnTo>
                      <a:pt x="143" y="199"/>
                    </a:lnTo>
                    <a:lnTo>
                      <a:pt x="140" y="196"/>
                    </a:lnTo>
                    <a:lnTo>
                      <a:pt x="138" y="194"/>
                    </a:lnTo>
                    <a:lnTo>
                      <a:pt x="131" y="194"/>
                    </a:lnTo>
                    <a:lnTo>
                      <a:pt x="128" y="199"/>
                    </a:lnTo>
                    <a:lnTo>
                      <a:pt x="128" y="201"/>
                    </a:lnTo>
                    <a:lnTo>
                      <a:pt x="133" y="201"/>
                    </a:lnTo>
                    <a:lnTo>
                      <a:pt x="133" y="204"/>
                    </a:lnTo>
                    <a:lnTo>
                      <a:pt x="140" y="204"/>
                    </a:lnTo>
                    <a:lnTo>
                      <a:pt x="143" y="206"/>
                    </a:lnTo>
                    <a:lnTo>
                      <a:pt x="145" y="206"/>
                    </a:lnTo>
                    <a:lnTo>
                      <a:pt x="147" y="206"/>
                    </a:lnTo>
                    <a:lnTo>
                      <a:pt x="152" y="211"/>
                    </a:lnTo>
                    <a:lnTo>
                      <a:pt x="162" y="211"/>
                    </a:lnTo>
                    <a:lnTo>
                      <a:pt x="164" y="211"/>
                    </a:lnTo>
                    <a:lnTo>
                      <a:pt x="166" y="211"/>
                    </a:lnTo>
                    <a:lnTo>
                      <a:pt x="173" y="213"/>
                    </a:lnTo>
                    <a:lnTo>
                      <a:pt x="178" y="208"/>
                    </a:lnTo>
                    <a:lnTo>
                      <a:pt x="178" y="216"/>
                    </a:lnTo>
                    <a:lnTo>
                      <a:pt x="176" y="213"/>
                    </a:lnTo>
                    <a:lnTo>
                      <a:pt x="173" y="213"/>
                    </a:lnTo>
                    <a:lnTo>
                      <a:pt x="171" y="213"/>
                    </a:lnTo>
                    <a:lnTo>
                      <a:pt x="171" y="216"/>
                    </a:lnTo>
                    <a:lnTo>
                      <a:pt x="173" y="220"/>
                    </a:lnTo>
                    <a:lnTo>
                      <a:pt x="169" y="220"/>
                    </a:lnTo>
                    <a:lnTo>
                      <a:pt x="166" y="220"/>
                    </a:lnTo>
                    <a:lnTo>
                      <a:pt x="164" y="220"/>
                    </a:lnTo>
                    <a:lnTo>
                      <a:pt x="164" y="223"/>
                    </a:lnTo>
                    <a:lnTo>
                      <a:pt x="164" y="225"/>
                    </a:lnTo>
                    <a:lnTo>
                      <a:pt x="173" y="225"/>
                    </a:lnTo>
                    <a:lnTo>
                      <a:pt x="171" y="225"/>
                    </a:lnTo>
                    <a:lnTo>
                      <a:pt x="171" y="228"/>
                    </a:lnTo>
                    <a:lnTo>
                      <a:pt x="169" y="230"/>
                    </a:lnTo>
                    <a:lnTo>
                      <a:pt x="162" y="225"/>
                    </a:lnTo>
                    <a:lnTo>
                      <a:pt x="159" y="225"/>
                    </a:lnTo>
                    <a:lnTo>
                      <a:pt x="159" y="228"/>
                    </a:lnTo>
                    <a:lnTo>
                      <a:pt x="159" y="230"/>
                    </a:lnTo>
                    <a:lnTo>
                      <a:pt x="162" y="232"/>
                    </a:lnTo>
                    <a:lnTo>
                      <a:pt x="157" y="232"/>
                    </a:lnTo>
                    <a:lnTo>
                      <a:pt x="157" y="237"/>
                    </a:lnTo>
                    <a:lnTo>
                      <a:pt x="154" y="237"/>
                    </a:lnTo>
                    <a:lnTo>
                      <a:pt x="152" y="240"/>
                    </a:lnTo>
                    <a:lnTo>
                      <a:pt x="152" y="242"/>
                    </a:lnTo>
                    <a:lnTo>
                      <a:pt x="157" y="247"/>
                    </a:lnTo>
                    <a:lnTo>
                      <a:pt x="159" y="247"/>
                    </a:lnTo>
                    <a:lnTo>
                      <a:pt x="159" y="252"/>
                    </a:lnTo>
                    <a:lnTo>
                      <a:pt x="157" y="252"/>
                    </a:lnTo>
                    <a:lnTo>
                      <a:pt x="154" y="252"/>
                    </a:lnTo>
                    <a:lnTo>
                      <a:pt x="152" y="249"/>
                    </a:lnTo>
                    <a:lnTo>
                      <a:pt x="150" y="244"/>
                    </a:lnTo>
                    <a:lnTo>
                      <a:pt x="147" y="242"/>
                    </a:lnTo>
                    <a:lnTo>
                      <a:pt x="147" y="240"/>
                    </a:lnTo>
                    <a:lnTo>
                      <a:pt x="145" y="237"/>
                    </a:lnTo>
                    <a:lnTo>
                      <a:pt x="143" y="235"/>
                    </a:lnTo>
                    <a:lnTo>
                      <a:pt x="140" y="235"/>
                    </a:lnTo>
                    <a:lnTo>
                      <a:pt x="135" y="235"/>
                    </a:lnTo>
                    <a:lnTo>
                      <a:pt x="133" y="235"/>
                    </a:lnTo>
                    <a:lnTo>
                      <a:pt x="128" y="240"/>
                    </a:lnTo>
                    <a:lnTo>
                      <a:pt x="128" y="242"/>
                    </a:lnTo>
                    <a:lnTo>
                      <a:pt x="133" y="244"/>
                    </a:lnTo>
                    <a:lnTo>
                      <a:pt x="138" y="244"/>
                    </a:lnTo>
                    <a:lnTo>
                      <a:pt x="140" y="247"/>
                    </a:lnTo>
                    <a:lnTo>
                      <a:pt x="135" y="249"/>
                    </a:lnTo>
                    <a:lnTo>
                      <a:pt x="131" y="249"/>
                    </a:lnTo>
                    <a:lnTo>
                      <a:pt x="128" y="247"/>
                    </a:lnTo>
                    <a:lnTo>
                      <a:pt x="121" y="247"/>
                    </a:lnTo>
                    <a:lnTo>
                      <a:pt x="119" y="249"/>
                    </a:lnTo>
                    <a:lnTo>
                      <a:pt x="116" y="249"/>
                    </a:lnTo>
                    <a:lnTo>
                      <a:pt x="114" y="249"/>
                    </a:lnTo>
                    <a:lnTo>
                      <a:pt x="112" y="252"/>
                    </a:lnTo>
                    <a:lnTo>
                      <a:pt x="109" y="252"/>
                    </a:lnTo>
                    <a:lnTo>
                      <a:pt x="121" y="252"/>
                    </a:lnTo>
                    <a:lnTo>
                      <a:pt x="126" y="252"/>
                    </a:lnTo>
                    <a:lnTo>
                      <a:pt x="140" y="252"/>
                    </a:lnTo>
                    <a:lnTo>
                      <a:pt x="143" y="252"/>
                    </a:lnTo>
                    <a:lnTo>
                      <a:pt x="131" y="252"/>
                    </a:lnTo>
                    <a:lnTo>
                      <a:pt x="112" y="256"/>
                    </a:lnTo>
                    <a:lnTo>
                      <a:pt x="107" y="256"/>
                    </a:lnTo>
                    <a:lnTo>
                      <a:pt x="105" y="259"/>
                    </a:lnTo>
                    <a:lnTo>
                      <a:pt x="107" y="259"/>
                    </a:lnTo>
                    <a:lnTo>
                      <a:pt x="107" y="261"/>
                    </a:lnTo>
                    <a:lnTo>
                      <a:pt x="114" y="261"/>
                    </a:lnTo>
                    <a:lnTo>
                      <a:pt x="119" y="259"/>
                    </a:lnTo>
                    <a:lnTo>
                      <a:pt x="124" y="259"/>
                    </a:lnTo>
                    <a:lnTo>
                      <a:pt x="128" y="256"/>
                    </a:lnTo>
                    <a:lnTo>
                      <a:pt x="138" y="256"/>
                    </a:lnTo>
                    <a:lnTo>
                      <a:pt x="140" y="259"/>
                    </a:lnTo>
                    <a:lnTo>
                      <a:pt x="138" y="261"/>
                    </a:lnTo>
                    <a:lnTo>
                      <a:pt x="114" y="261"/>
                    </a:lnTo>
                    <a:lnTo>
                      <a:pt x="112" y="261"/>
                    </a:lnTo>
                    <a:lnTo>
                      <a:pt x="102" y="261"/>
                    </a:lnTo>
                    <a:lnTo>
                      <a:pt x="102" y="264"/>
                    </a:lnTo>
                    <a:lnTo>
                      <a:pt x="107" y="264"/>
                    </a:lnTo>
                    <a:lnTo>
                      <a:pt x="107" y="266"/>
                    </a:lnTo>
                    <a:lnTo>
                      <a:pt x="112" y="266"/>
                    </a:lnTo>
                    <a:lnTo>
                      <a:pt x="114" y="266"/>
                    </a:lnTo>
                    <a:lnTo>
                      <a:pt x="109" y="266"/>
                    </a:lnTo>
                    <a:lnTo>
                      <a:pt x="107" y="268"/>
                    </a:lnTo>
                    <a:lnTo>
                      <a:pt x="107" y="271"/>
                    </a:lnTo>
                    <a:lnTo>
                      <a:pt x="105" y="273"/>
                    </a:lnTo>
                    <a:lnTo>
                      <a:pt x="102" y="273"/>
                    </a:lnTo>
                    <a:lnTo>
                      <a:pt x="100" y="275"/>
                    </a:lnTo>
                    <a:lnTo>
                      <a:pt x="97" y="275"/>
                    </a:lnTo>
                    <a:lnTo>
                      <a:pt x="107" y="278"/>
                    </a:lnTo>
                    <a:lnTo>
                      <a:pt x="97" y="280"/>
                    </a:lnTo>
                    <a:lnTo>
                      <a:pt x="97" y="283"/>
                    </a:lnTo>
                    <a:lnTo>
                      <a:pt x="100" y="285"/>
                    </a:lnTo>
                    <a:lnTo>
                      <a:pt x="105" y="285"/>
                    </a:lnTo>
                    <a:lnTo>
                      <a:pt x="107" y="285"/>
                    </a:lnTo>
                    <a:lnTo>
                      <a:pt x="114" y="285"/>
                    </a:lnTo>
                    <a:lnTo>
                      <a:pt x="112" y="285"/>
                    </a:lnTo>
                    <a:lnTo>
                      <a:pt x="109" y="285"/>
                    </a:lnTo>
                    <a:lnTo>
                      <a:pt x="107" y="287"/>
                    </a:lnTo>
                    <a:lnTo>
                      <a:pt x="102" y="290"/>
                    </a:lnTo>
                    <a:lnTo>
                      <a:pt x="102" y="292"/>
                    </a:lnTo>
                    <a:lnTo>
                      <a:pt x="105" y="295"/>
                    </a:lnTo>
                    <a:lnTo>
                      <a:pt x="107" y="295"/>
                    </a:lnTo>
                    <a:lnTo>
                      <a:pt x="109" y="292"/>
                    </a:lnTo>
                    <a:lnTo>
                      <a:pt x="114" y="290"/>
                    </a:lnTo>
                    <a:lnTo>
                      <a:pt x="112" y="295"/>
                    </a:lnTo>
                    <a:lnTo>
                      <a:pt x="109" y="295"/>
                    </a:lnTo>
                    <a:lnTo>
                      <a:pt x="107" y="299"/>
                    </a:lnTo>
                    <a:lnTo>
                      <a:pt x="107" y="304"/>
                    </a:lnTo>
                    <a:lnTo>
                      <a:pt x="109" y="304"/>
                    </a:lnTo>
                    <a:lnTo>
                      <a:pt x="109" y="302"/>
                    </a:lnTo>
                    <a:lnTo>
                      <a:pt x="114" y="302"/>
                    </a:lnTo>
                    <a:lnTo>
                      <a:pt x="109" y="307"/>
                    </a:lnTo>
                    <a:lnTo>
                      <a:pt x="107" y="307"/>
                    </a:lnTo>
                    <a:lnTo>
                      <a:pt x="105" y="309"/>
                    </a:lnTo>
                    <a:lnTo>
                      <a:pt x="102" y="311"/>
                    </a:lnTo>
                    <a:lnTo>
                      <a:pt x="102" y="316"/>
                    </a:lnTo>
                    <a:lnTo>
                      <a:pt x="105" y="316"/>
                    </a:lnTo>
                    <a:lnTo>
                      <a:pt x="107" y="314"/>
                    </a:lnTo>
                    <a:lnTo>
                      <a:pt x="114" y="307"/>
                    </a:lnTo>
                    <a:lnTo>
                      <a:pt x="124" y="307"/>
                    </a:lnTo>
                    <a:lnTo>
                      <a:pt x="126" y="304"/>
                    </a:lnTo>
                    <a:lnTo>
                      <a:pt x="128" y="304"/>
                    </a:lnTo>
                    <a:lnTo>
                      <a:pt x="128" y="307"/>
                    </a:lnTo>
                    <a:lnTo>
                      <a:pt x="133" y="304"/>
                    </a:lnTo>
                    <a:lnTo>
                      <a:pt x="128" y="311"/>
                    </a:lnTo>
                    <a:lnTo>
                      <a:pt x="135" y="311"/>
                    </a:lnTo>
                    <a:lnTo>
                      <a:pt x="128" y="311"/>
                    </a:lnTo>
                    <a:lnTo>
                      <a:pt x="124" y="314"/>
                    </a:lnTo>
                    <a:lnTo>
                      <a:pt x="124" y="316"/>
                    </a:lnTo>
                    <a:lnTo>
                      <a:pt x="119" y="316"/>
                    </a:lnTo>
                    <a:lnTo>
                      <a:pt x="116" y="316"/>
                    </a:lnTo>
                    <a:lnTo>
                      <a:pt x="114" y="319"/>
                    </a:lnTo>
                    <a:lnTo>
                      <a:pt x="114" y="321"/>
                    </a:lnTo>
                    <a:lnTo>
                      <a:pt x="112" y="321"/>
                    </a:lnTo>
                    <a:lnTo>
                      <a:pt x="107" y="323"/>
                    </a:lnTo>
                    <a:lnTo>
                      <a:pt x="105" y="326"/>
                    </a:lnTo>
                    <a:lnTo>
                      <a:pt x="109" y="326"/>
                    </a:lnTo>
                    <a:lnTo>
                      <a:pt x="107" y="326"/>
                    </a:lnTo>
                    <a:lnTo>
                      <a:pt x="107" y="328"/>
                    </a:lnTo>
                    <a:lnTo>
                      <a:pt x="107" y="331"/>
                    </a:lnTo>
                    <a:lnTo>
                      <a:pt x="109" y="331"/>
                    </a:lnTo>
                    <a:lnTo>
                      <a:pt x="107" y="333"/>
                    </a:lnTo>
                    <a:lnTo>
                      <a:pt x="107" y="335"/>
                    </a:lnTo>
                    <a:lnTo>
                      <a:pt x="116" y="335"/>
                    </a:lnTo>
                    <a:lnTo>
                      <a:pt x="112" y="343"/>
                    </a:lnTo>
                    <a:lnTo>
                      <a:pt x="116" y="340"/>
                    </a:lnTo>
                    <a:lnTo>
                      <a:pt x="119" y="340"/>
                    </a:lnTo>
                    <a:lnTo>
                      <a:pt x="116" y="340"/>
                    </a:lnTo>
                    <a:lnTo>
                      <a:pt x="114" y="343"/>
                    </a:lnTo>
                    <a:lnTo>
                      <a:pt x="114" y="345"/>
                    </a:lnTo>
                    <a:lnTo>
                      <a:pt x="112" y="347"/>
                    </a:lnTo>
                    <a:lnTo>
                      <a:pt x="112" y="352"/>
                    </a:lnTo>
                    <a:lnTo>
                      <a:pt x="114" y="352"/>
                    </a:lnTo>
                    <a:lnTo>
                      <a:pt x="121" y="352"/>
                    </a:lnTo>
                    <a:lnTo>
                      <a:pt x="116" y="359"/>
                    </a:lnTo>
                    <a:lnTo>
                      <a:pt x="126" y="357"/>
                    </a:lnTo>
                    <a:lnTo>
                      <a:pt x="121" y="362"/>
                    </a:lnTo>
                    <a:lnTo>
                      <a:pt x="124" y="366"/>
                    </a:lnTo>
                    <a:lnTo>
                      <a:pt x="128" y="366"/>
                    </a:lnTo>
                    <a:lnTo>
                      <a:pt x="126" y="366"/>
                    </a:lnTo>
                    <a:lnTo>
                      <a:pt x="126" y="369"/>
                    </a:lnTo>
                    <a:lnTo>
                      <a:pt x="128" y="371"/>
                    </a:lnTo>
                    <a:lnTo>
                      <a:pt x="133" y="371"/>
                    </a:lnTo>
                    <a:lnTo>
                      <a:pt x="128" y="376"/>
                    </a:lnTo>
                    <a:lnTo>
                      <a:pt x="135" y="376"/>
                    </a:lnTo>
                    <a:lnTo>
                      <a:pt x="133" y="381"/>
                    </a:lnTo>
                    <a:lnTo>
                      <a:pt x="145" y="378"/>
                    </a:lnTo>
                    <a:lnTo>
                      <a:pt x="147" y="381"/>
                    </a:lnTo>
                    <a:lnTo>
                      <a:pt x="150" y="381"/>
                    </a:lnTo>
                    <a:lnTo>
                      <a:pt x="152" y="378"/>
                    </a:lnTo>
                    <a:lnTo>
                      <a:pt x="162" y="374"/>
                    </a:lnTo>
                    <a:lnTo>
                      <a:pt x="164" y="371"/>
                    </a:lnTo>
                    <a:lnTo>
                      <a:pt x="164" y="374"/>
                    </a:lnTo>
                    <a:lnTo>
                      <a:pt x="162" y="376"/>
                    </a:lnTo>
                    <a:lnTo>
                      <a:pt x="169" y="378"/>
                    </a:lnTo>
                    <a:lnTo>
                      <a:pt x="171" y="376"/>
                    </a:lnTo>
                    <a:lnTo>
                      <a:pt x="173" y="376"/>
                    </a:lnTo>
                    <a:lnTo>
                      <a:pt x="169" y="378"/>
                    </a:lnTo>
                    <a:lnTo>
                      <a:pt x="164" y="381"/>
                    </a:lnTo>
                    <a:lnTo>
                      <a:pt x="162" y="383"/>
                    </a:lnTo>
                    <a:lnTo>
                      <a:pt x="162" y="386"/>
                    </a:lnTo>
                    <a:lnTo>
                      <a:pt x="169" y="386"/>
                    </a:lnTo>
                    <a:lnTo>
                      <a:pt x="173" y="386"/>
                    </a:lnTo>
                    <a:lnTo>
                      <a:pt x="176" y="386"/>
                    </a:lnTo>
                    <a:lnTo>
                      <a:pt x="173" y="386"/>
                    </a:lnTo>
                    <a:lnTo>
                      <a:pt x="171" y="388"/>
                    </a:lnTo>
                    <a:lnTo>
                      <a:pt x="169" y="390"/>
                    </a:lnTo>
                    <a:lnTo>
                      <a:pt x="169" y="393"/>
                    </a:lnTo>
                    <a:lnTo>
                      <a:pt x="169" y="395"/>
                    </a:lnTo>
                    <a:lnTo>
                      <a:pt x="176" y="395"/>
                    </a:lnTo>
                    <a:lnTo>
                      <a:pt x="178" y="393"/>
                    </a:lnTo>
                    <a:lnTo>
                      <a:pt x="178" y="395"/>
                    </a:lnTo>
                    <a:lnTo>
                      <a:pt x="183" y="398"/>
                    </a:lnTo>
                    <a:lnTo>
                      <a:pt x="188" y="398"/>
                    </a:lnTo>
                    <a:lnTo>
                      <a:pt x="192" y="395"/>
                    </a:lnTo>
                    <a:lnTo>
                      <a:pt x="195" y="393"/>
                    </a:lnTo>
                    <a:lnTo>
                      <a:pt x="192" y="390"/>
                    </a:lnTo>
                    <a:lnTo>
                      <a:pt x="192" y="388"/>
                    </a:lnTo>
                    <a:lnTo>
                      <a:pt x="197" y="388"/>
                    </a:lnTo>
                    <a:lnTo>
                      <a:pt x="200" y="386"/>
                    </a:lnTo>
                    <a:lnTo>
                      <a:pt x="200" y="378"/>
                    </a:lnTo>
                    <a:lnTo>
                      <a:pt x="202" y="381"/>
                    </a:lnTo>
                    <a:lnTo>
                      <a:pt x="207" y="381"/>
                    </a:lnTo>
                    <a:lnTo>
                      <a:pt x="207" y="376"/>
                    </a:lnTo>
                    <a:lnTo>
                      <a:pt x="207" y="374"/>
                    </a:lnTo>
                    <a:lnTo>
                      <a:pt x="207" y="371"/>
                    </a:lnTo>
                    <a:lnTo>
                      <a:pt x="207" y="374"/>
                    </a:lnTo>
                    <a:lnTo>
                      <a:pt x="209" y="376"/>
                    </a:lnTo>
                    <a:lnTo>
                      <a:pt x="212" y="376"/>
                    </a:lnTo>
                    <a:lnTo>
                      <a:pt x="214" y="374"/>
                    </a:lnTo>
                    <a:lnTo>
                      <a:pt x="214" y="371"/>
                    </a:lnTo>
                    <a:lnTo>
                      <a:pt x="209" y="366"/>
                    </a:lnTo>
                    <a:lnTo>
                      <a:pt x="216" y="366"/>
                    </a:lnTo>
                    <a:lnTo>
                      <a:pt x="216" y="364"/>
                    </a:lnTo>
                    <a:lnTo>
                      <a:pt x="214" y="362"/>
                    </a:lnTo>
                    <a:lnTo>
                      <a:pt x="223" y="362"/>
                    </a:lnTo>
                    <a:lnTo>
                      <a:pt x="219" y="357"/>
                    </a:lnTo>
                    <a:lnTo>
                      <a:pt x="223" y="355"/>
                    </a:lnTo>
                    <a:lnTo>
                      <a:pt x="219" y="352"/>
                    </a:lnTo>
                    <a:lnTo>
                      <a:pt x="216" y="350"/>
                    </a:lnTo>
                    <a:lnTo>
                      <a:pt x="219" y="350"/>
                    </a:lnTo>
                    <a:lnTo>
                      <a:pt x="221" y="350"/>
                    </a:lnTo>
                    <a:lnTo>
                      <a:pt x="216" y="343"/>
                    </a:lnTo>
                    <a:lnTo>
                      <a:pt x="221" y="347"/>
                    </a:lnTo>
                    <a:lnTo>
                      <a:pt x="223" y="347"/>
                    </a:lnTo>
                    <a:lnTo>
                      <a:pt x="228" y="343"/>
                    </a:lnTo>
                    <a:lnTo>
                      <a:pt x="235" y="343"/>
                    </a:lnTo>
                    <a:lnTo>
                      <a:pt x="235" y="340"/>
                    </a:lnTo>
                    <a:lnTo>
                      <a:pt x="233" y="338"/>
                    </a:lnTo>
                    <a:lnTo>
                      <a:pt x="238" y="338"/>
                    </a:lnTo>
                    <a:lnTo>
                      <a:pt x="242" y="331"/>
                    </a:lnTo>
                    <a:lnTo>
                      <a:pt x="245" y="331"/>
                    </a:lnTo>
                    <a:lnTo>
                      <a:pt x="252" y="331"/>
                    </a:lnTo>
                    <a:lnTo>
                      <a:pt x="252" y="326"/>
                    </a:lnTo>
                    <a:lnTo>
                      <a:pt x="257" y="331"/>
                    </a:lnTo>
                    <a:lnTo>
                      <a:pt x="259" y="326"/>
                    </a:lnTo>
                    <a:lnTo>
                      <a:pt x="259" y="319"/>
                    </a:lnTo>
                    <a:lnTo>
                      <a:pt x="252" y="316"/>
                    </a:lnTo>
                    <a:lnTo>
                      <a:pt x="257" y="316"/>
                    </a:lnTo>
                    <a:lnTo>
                      <a:pt x="264" y="311"/>
                    </a:lnTo>
                    <a:lnTo>
                      <a:pt x="266" y="307"/>
                    </a:lnTo>
                    <a:lnTo>
                      <a:pt x="259" y="304"/>
                    </a:lnTo>
                    <a:lnTo>
                      <a:pt x="264" y="299"/>
                    </a:lnTo>
                    <a:lnTo>
                      <a:pt x="278" y="299"/>
                    </a:lnTo>
                    <a:lnTo>
                      <a:pt x="280" y="297"/>
                    </a:lnTo>
                    <a:lnTo>
                      <a:pt x="280" y="292"/>
                    </a:lnTo>
                    <a:lnTo>
                      <a:pt x="288" y="290"/>
                    </a:lnTo>
                    <a:lnTo>
                      <a:pt x="292" y="290"/>
                    </a:lnTo>
                    <a:lnTo>
                      <a:pt x="295" y="292"/>
                    </a:lnTo>
                    <a:lnTo>
                      <a:pt x="302" y="292"/>
                    </a:lnTo>
                    <a:lnTo>
                      <a:pt x="311" y="283"/>
                    </a:lnTo>
                    <a:lnTo>
                      <a:pt x="311" y="280"/>
                    </a:lnTo>
                    <a:lnTo>
                      <a:pt x="314" y="280"/>
                    </a:lnTo>
                    <a:lnTo>
                      <a:pt x="316" y="278"/>
                    </a:lnTo>
                    <a:lnTo>
                      <a:pt x="319" y="278"/>
                    </a:lnTo>
                    <a:lnTo>
                      <a:pt x="319" y="280"/>
                    </a:lnTo>
                    <a:lnTo>
                      <a:pt x="316" y="283"/>
                    </a:lnTo>
                    <a:lnTo>
                      <a:pt x="314" y="285"/>
                    </a:lnTo>
                    <a:lnTo>
                      <a:pt x="311" y="290"/>
                    </a:lnTo>
                    <a:lnTo>
                      <a:pt x="319" y="290"/>
                    </a:lnTo>
                    <a:lnTo>
                      <a:pt x="319" y="285"/>
                    </a:lnTo>
                    <a:lnTo>
                      <a:pt x="323" y="285"/>
                    </a:lnTo>
                    <a:lnTo>
                      <a:pt x="326" y="283"/>
                    </a:lnTo>
                    <a:lnTo>
                      <a:pt x="328" y="283"/>
                    </a:lnTo>
                    <a:lnTo>
                      <a:pt x="328" y="285"/>
                    </a:lnTo>
                    <a:lnTo>
                      <a:pt x="333" y="285"/>
                    </a:lnTo>
                    <a:lnTo>
                      <a:pt x="335" y="285"/>
                    </a:lnTo>
                    <a:lnTo>
                      <a:pt x="342" y="283"/>
                    </a:lnTo>
                    <a:lnTo>
                      <a:pt x="347" y="278"/>
                    </a:lnTo>
                    <a:lnTo>
                      <a:pt x="349" y="275"/>
                    </a:lnTo>
                    <a:lnTo>
                      <a:pt x="359" y="275"/>
                    </a:lnTo>
                    <a:lnTo>
                      <a:pt x="366" y="275"/>
                    </a:lnTo>
                    <a:lnTo>
                      <a:pt x="371" y="271"/>
                    </a:lnTo>
                    <a:lnTo>
                      <a:pt x="373" y="268"/>
                    </a:lnTo>
                    <a:lnTo>
                      <a:pt x="376" y="266"/>
                    </a:lnTo>
                    <a:lnTo>
                      <a:pt x="383" y="259"/>
                    </a:lnTo>
                    <a:lnTo>
                      <a:pt x="385" y="256"/>
                    </a:lnTo>
                    <a:lnTo>
                      <a:pt x="390" y="254"/>
                    </a:lnTo>
                    <a:lnTo>
                      <a:pt x="399" y="252"/>
                    </a:lnTo>
                    <a:lnTo>
                      <a:pt x="402" y="252"/>
                    </a:lnTo>
                    <a:lnTo>
                      <a:pt x="404" y="249"/>
                    </a:lnTo>
                    <a:lnTo>
                      <a:pt x="407" y="249"/>
                    </a:lnTo>
                    <a:lnTo>
                      <a:pt x="407" y="247"/>
                    </a:lnTo>
                    <a:lnTo>
                      <a:pt x="407" y="244"/>
                    </a:lnTo>
                    <a:lnTo>
                      <a:pt x="407" y="240"/>
                    </a:lnTo>
                    <a:lnTo>
                      <a:pt x="407" y="235"/>
                    </a:lnTo>
                    <a:lnTo>
                      <a:pt x="414" y="242"/>
                    </a:lnTo>
                    <a:lnTo>
                      <a:pt x="416" y="244"/>
                    </a:lnTo>
                    <a:lnTo>
                      <a:pt x="418" y="244"/>
                    </a:lnTo>
                    <a:lnTo>
                      <a:pt x="437" y="244"/>
                    </a:lnTo>
                    <a:lnTo>
                      <a:pt x="447" y="242"/>
                    </a:lnTo>
                    <a:lnTo>
                      <a:pt x="454" y="240"/>
                    </a:lnTo>
                    <a:lnTo>
                      <a:pt x="459" y="240"/>
                    </a:lnTo>
                    <a:lnTo>
                      <a:pt x="468" y="237"/>
                    </a:lnTo>
                    <a:lnTo>
                      <a:pt x="480" y="235"/>
                    </a:lnTo>
                    <a:lnTo>
                      <a:pt x="487" y="235"/>
                    </a:lnTo>
                    <a:lnTo>
                      <a:pt x="492" y="230"/>
                    </a:lnTo>
                    <a:lnTo>
                      <a:pt x="499" y="230"/>
                    </a:lnTo>
                    <a:lnTo>
                      <a:pt x="502" y="228"/>
                    </a:lnTo>
                    <a:lnTo>
                      <a:pt x="509" y="228"/>
                    </a:lnTo>
                    <a:lnTo>
                      <a:pt x="516" y="220"/>
                    </a:lnTo>
                    <a:lnTo>
                      <a:pt x="518" y="220"/>
                    </a:lnTo>
                    <a:lnTo>
                      <a:pt x="518" y="218"/>
                    </a:lnTo>
                    <a:lnTo>
                      <a:pt x="523" y="218"/>
                    </a:lnTo>
                    <a:lnTo>
                      <a:pt x="525" y="216"/>
                    </a:lnTo>
                    <a:lnTo>
                      <a:pt x="528" y="216"/>
                    </a:lnTo>
                    <a:lnTo>
                      <a:pt x="542" y="213"/>
                    </a:lnTo>
                    <a:lnTo>
                      <a:pt x="552" y="211"/>
                    </a:lnTo>
                    <a:lnTo>
                      <a:pt x="552" y="206"/>
                    </a:lnTo>
                    <a:lnTo>
                      <a:pt x="549" y="206"/>
                    </a:lnTo>
                    <a:lnTo>
                      <a:pt x="547" y="208"/>
                    </a:lnTo>
                    <a:lnTo>
                      <a:pt x="537" y="208"/>
                    </a:lnTo>
                    <a:lnTo>
                      <a:pt x="530" y="206"/>
                    </a:lnTo>
                    <a:lnTo>
                      <a:pt x="525" y="206"/>
                    </a:lnTo>
                    <a:lnTo>
                      <a:pt x="521" y="204"/>
                    </a:lnTo>
                    <a:lnTo>
                      <a:pt x="509" y="204"/>
                    </a:lnTo>
                    <a:lnTo>
                      <a:pt x="499" y="206"/>
                    </a:lnTo>
                    <a:lnTo>
                      <a:pt x="490" y="206"/>
                    </a:lnTo>
                    <a:lnTo>
                      <a:pt x="487" y="211"/>
                    </a:lnTo>
                    <a:lnTo>
                      <a:pt x="471" y="211"/>
                    </a:lnTo>
                    <a:lnTo>
                      <a:pt x="485" y="206"/>
                    </a:lnTo>
                    <a:lnTo>
                      <a:pt x="494" y="204"/>
                    </a:lnTo>
                    <a:lnTo>
                      <a:pt x="499" y="204"/>
                    </a:lnTo>
                    <a:lnTo>
                      <a:pt x="502" y="201"/>
                    </a:lnTo>
                    <a:lnTo>
                      <a:pt x="506" y="201"/>
                    </a:lnTo>
                    <a:lnTo>
                      <a:pt x="511" y="199"/>
                    </a:lnTo>
                    <a:lnTo>
                      <a:pt x="514" y="199"/>
                    </a:lnTo>
                    <a:lnTo>
                      <a:pt x="516" y="199"/>
                    </a:lnTo>
                    <a:lnTo>
                      <a:pt x="514" y="196"/>
                    </a:lnTo>
                    <a:lnTo>
                      <a:pt x="509" y="194"/>
                    </a:lnTo>
                    <a:lnTo>
                      <a:pt x="506" y="194"/>
                    </a:lnTo>
                    <a:lnTo>
                      <a:pt x="504" y="194"/>
                    </a:lnTo>
                    <a:lnTo>
                      <a:pt x="497" y="196"/>
                    </a:lnTo>
                    <a:lnTo>
                      <a:pt x="483" y="201"/>
                    </a:lnTo>
                    <a:lnTo>
                      <a:pt x="468" y="201"/>
                    </a:lnTo>
                    <a:lnTo>
                      <a:pt x="478" y="196"/>
                    </a:lnTo>
                    <a:lnTo>
                      <a:pt x="485" y="192"/>
                    </a:lnTo>
                    <a:lnTo>
                      <a:pt x="487" y="192"/>
                    </a:lnTo>
                    <a:lnTo>
                      <a:pt x="492" y="194"/>
                    </a:lnTo>
                    <a:lnTo>
                      <a:pt x="497" y="194"/>
                    </a:lnTo>
                    <a:lnTo>
                      <a:pt x="499" y="192"/>
                    </a:lnTo>
                    <a:lnTo>
                      <a:pt x="504" y="192"/>
                    </a:lnTo>
                    <a:lnTo>
                      <a:pt x="506" y="189"/>
                    </a:lnTo>
                    <a:lnTo>
                      <a:pt x="516" y="189"/>
                    </a:lnTo>
                    <a:lnTo>
                      <a:pt x="518" y="189"/>
                    </a:lnTo>
                    <a:lnTo>
                      <a:pt x="516" y="187"/>
                    </a:lnTo>
                    <a:lnTo>
                      <a:pt x="514" y="187"/>
                    </a:lnTo>
                    <a:lnTo>
                      <a:pt x="509" y="184"/>
                    </a:lnTo>
                    <a:lnTo>
                      <a:pt x="485" y="184"/>
                    </a:lnTo>
                    <a:lnTo>
                      <a:pt x="492" y="182"/>
                    </a:lnTo>
                    <a:lnTo>
                      <a:pt x="485" y="180"/>
                    </a:lnTo>
                    <a:lnTo>
                      <a:pt x="485" y="175"/>
                    </a:lnTo>
                    <a:lnTo>
                      <a:pt x="487" y="175"/>
                    </a:lnTo>
                    <a:lnTo>
                      <a:pt x="490" y="177"/>
                    </a:lnTo>
                    <a:lnTo>
                      <a:pt x="492" y="180"/>
                    </a:lnTo>
                    <a:lnTo>
                      <a:pt x="497" y="182"/>
                    </a:lnTo>
                    <a:lnTo>
                      <a:pt x="504" y="182"/>
                    </a:lnTo>
                    <a:lnTo>
                      <a:pt x="506" y="184"/>
                    </a:lnTo>
                    <a:lnTo>
                      <a:pt x="509" y="184"/>
                    </a:lnTo>
                    <a:lnTo>
                      <a:pt x="514" y="184"/>
                    </a:lnTo>
                    <a:lnTo>
                      <a:pt x="518" y="184"/>
                    </a:lnTo>
                    <a:lnTo>
                      <a:pt x="518" y="187"/>
                    </a:lnTo>
                    <a:lnTo>
                      <a:pt x="523" y="187"/>
                    </a:lnTo>
                    <a:lnTo>
                      <a:pt x="523" y="184"/>
                    </a:lnTo>
                    <a:lnTo>
                      <a:pt x="528" y="184"/>
                    </a:lnTo>
                    <a:lnTo>
                      <a:pt x="528" y="187"/>
                    </a:lnTo>
                    <a:lnTo>
                      <a:pt x="528" y="189"/>
                    </a:lnTo>
                    <a:lnTo>
                      <a:pt x="528" y="192"/>
                    </a:lnTo>
                    <a:lnTo>
                      <a:pt x="528" y="196"/>
                    </a:lnTo>
                    <a:lnTo>
                      <a:pt x="528" y="199"/>
                    </a:lnTo>
                    <a:lnTo>
                      <a:pt x="533" y="199"/>
                    </a:lnTo>
                    <a:lnTo>
                      <a:pt x="537" y="201"/>
                    </a:lnTo>
                    <a:lnTo>
                      <a:pt x="542" y="201"/>
                    </a:lnTo>
                    <a:lnTo>
                      <a:pt x="547" y="201"/>
                    </a:lnTo>
                    <a:lnTo>
                      <a:pt x="549" y="201"/>
                    </a:lnTo>
                    <a:lnTo>
                      <a:pt x="552" y="199"/>
                    </a:lnTo>
                    <a:lnTo>
                      <a:pt x="554" y="199"/>
                    </a:lnTo>
                    <a:lnTo>
                      <a:pt x="554" y="204"/>
                    </a:lnTo>
                    <a:lnTo>
                      <a:pt x="559" y="204"/>
                    </a:lnTo>
                    <a:lnTo>
                      <a:pt x="561" y="201"/>
                    </a:lnTo>
                    <a:lnTo>
                      <a:pt x="563" y="201"/>
                    </a:lnTo>
                    <a:lnTo>
                      <a:pt x="563" y="194"/>
                    </a:lnTo>
                    <a:lnTo>
                      <a:pt x="561" y="194"/>
                    </a:lnTo>
                    <a:lnTo>
                      <a:pt x="563" y="189"/>
                    </a:lnTo>
                    <a:lnTo>
                      <a:pt x="563" y="187"/>
                    </a:lnTo>
                    <a:lnTo>
                      <a:pt x="559" y="187"/>
                    </a:lnTo>
                    <a:lnTo>
                      <a:pt x="556" y="182"/>
                    </a:lnTo>
                    <a:lnTo>
                      <a:pt x="552" y="180"/>
                    </a:lnTo>
                    <a:lnTo>
                      <a:pt x="552" y="175"/>
                    </a:lnTo>
                    <a:lnTo>
                      <a:pt x="533" y="170"/>
                    </a:lnTo>
                    <a:lnTo>
                      <a:pt x="523" y="170"/>
                    </a:lnTo>
                    <a:lnTo>
                      <a:pt x="521" y="170"/>
                    </a:lnTo>
                    <a:lnTo>
                      <a:pt x="528" y="168"/>
                    </a:lnTo>
                    <a:lnTo>
                      <a:pt x="530" y="165"/>
                    </a:lnTo>
                    <a:lnTo>
                      <a:pt x="528" y="165"/>
                    </a:lnTo>
                    <a:lnTo>
                      <a:pt x="525" y="163"/>
                    </a:lnTo>
                    <a:lnTo>
                      <a:pt x="514" y="163"/>
                    </a:lnTo>
                    <a:lnTo>
                      <a:pt x="509" y="161"/>
                    </a:lnTo>
                    <a:lnTo>
                      <a:pt x="504" y="161"/>
                    </a:lnTo>
                    <a:lnTo>
                      <a:pt x="509" y="156"/>
                    </a:lnTo>
                    <a:lnTo>
                      <a:pt x="523" y="156"/>
                    </a:lnTo>
                    <a:lnTo>
                      <a:pt x="528" y="153"/>
                    </a:lnTo>
                    <a:lnTo>
                      <a:pt x="533" y="153"/>
                    </a:lnTo>
                    <a:lnTo>
                      <a:pt x="547" y="156"/>
                    </a:lnTo>
                    <a:lnTo>
                      <a:pt x="552" y="156"/>
                    </a:lnTo>
                    <a:lnTo>
                      <a:pt x="554" y="156"/>
                    </a:lnTo>
                    <a:lnTo>
                      <a:pt x="556" y="158"/>
                    </a:lnTo>
                    <a:lnTo>
                      <a:pt x="559" y="161"/>
                    </a:lnTo>
                    <a:lnTo>
                      <a:pt x="563" y="165"/>
                    </a:lnTo>
                    <a:lnTo>
                      <a:pt x="568" y="165"/>
                    </a:lnTo>
                    <a:lnTo>
                      <a:pt x="568" y="163"/>
                    </a:lnTo>
                    <a:lnTo>
                      <a:pt x="568" y="158"/>
                    </a:lnTo>
                    <a:lnTo>
                      <a:pt x="559" y="156"/>
                    </a:lnTo>
                    <a:lnTo>
                      <a:pt x="552" y="153"/>
                    </a:lnTo>
                    <a:lnTo>
                      <a:pt x="540" y="151"/>
                    </a:lnTo>
                    <a:lnTo>
                      <a:pt x="544" y="149"/>
                    </a:lnTo>
                    <a:lnTo>
                      <a:pt x="547" y="149"/>
                    </a:lnTo>
                    <a:lnTo>
                      <a:pt x="552" y="151"/>
                    </a:lnTo>
                    <a:lnTo>
                      <a:pt x="556" y="151"/>
                    </a:lnTo>
                    <a:lnTo>
                      <a:pt x="559" y="153"/>
                    </a:lnTo>
                    <a:lnTo>
                      <a:pt x="578" y="153"/>
                    </a:lnTo>
                    <a:lnTo>
                      <a:pt x="594" y="151"/>
                    </a:lnTo>
                    <a:lnTo>
                      <a:pt x="594" y="144"/>
                    </a:lnTo>
                    <a:lnTo>
                      <a:pt x="582" y="141"/>
                    </a:lnTo>
                    <a:lnTo>
                      <a:pt x="578" y="146"/>
                    </a:lnTo>
                    <a:lnTo>
                      <a:pt x="573" y="141"/>
                    </a:lnTo>
                    <a:lnTo>
                      <a:pt x="573" y="139"/>
                    </a:lnTo>
                    <a:lnTo>
                      <a:pt x="587" y="139"/>
                    </a:lnTo>
                    <a:lnTo>
                      <a:pt x="599" y="137"/>
                    </a:lnTo>
                    <a:lnTo>
                      <a:pt x="602" y="139"/>
                    </a:lnTo>
                    <a:lnTo>
                      <a:pt x="609" y="139"/>
                    </a:lnTo>
                    <a:lnTo>
                      <a:pt x="616" y="134"/>
                    </a:lnTo>
                    <a:lnTo>
                      <a:pt x="618" y="134"/>
                    </a:lnTo>
                    <a:lnTo>
                      <a:pt x="618" y="132"/>
                    </a:lnTo>
                    <a:lnTo>
                      <a:pt x="599" y="132"/>
                    </a:lnTo>
                    <a:lnTo>
                      <a:pt x="599" y="129"/>
                    </a:lnTo>
                    <a:lnTo>
                      <a:pt x="597" y="129"/>
                    </a:lnTo>
                    <a:lnTo>
                      <a:pt x="597" y="127"/>
                    </a:lnTo>
                    <a:lnTo>
                      <a:pt x="592" y="127"/>
                    </a:lnTo>
                    <a:lnTo>
                      <a:pt x="587" y="125"/>
                    </a:lnTo>
                    <a:lnTo>
                      <a:pt x="592" y="125"/>
                    </a:lnTo>
                    <a:lnTo>
                      <a:pt x="594" y="125"/>
                    </a:lnTo>
                    <a:lnTo>
                      <a:pt x="594" y="122"/>
                    </a:lnTo>
                    <a:lnTo>
                      <a:pt x="592" y="120"/>
                    </a:lnTo>
                    <a:lnTo>
                      <a:pt x="590" y="120"/>
                    </a:lnTo>
                    <a:lnTo>
                      <a:pt x="582" y="117"/>
                    </a:lnTo>
                    <a:lnTo>
                      <a:pt x="592" y="117"/>
                    </a:lnTo>
                    <a:lnTo>
                      <a:pt x="594" y="120"/>
                    </a:lnTo>
                    <a:lnTo>
                      <a:pt x="597" y="120"/>
                    </a:lnTo>
                    <a:lnTo>
                      <a:pt x="602" y="120"/>
                    </a:lnTo>
                    <a:lnTo>
                      <a:pt x="606" y="120"/>
                    </a:lnTo>
                    <a:lnTo>
                      <a:pt x="609" y="125"/>
                    </a:lnTo>
                    <a:lnTo>
                      <a:pt x="613" y="125"/>
                    </a:lnTo>
                    <a:lnTo>
                      <a:pt x="618" y="120"/>
                    </a:lnTo>
                    <a:lnTo>
                      <a:pt x="618" y="113"/>
                    </a:lnTo>
                    <a:lnTo>
                      <a:pt x="616" y="110"/>
                    </a:lnTo>
                    <a:lnTo>
                      <a:pt x="613" y="110"/>
                    </a:lnTo>
                    <a:lnTo>
                      <a:pt x="611" y="108"/>
                    </a:lnTo>
                    <a:lnTo>
                      <a:pt x="609" y="105"/>
                    </a:lnTo>
                    <a:lnTo>
                      <a:pt x="592" y="103"/>
                    </a:lnTo>
                    <a:lnTo>
                      <a:pt x="587" y="101"/>
                    </a:lnTo>
                    <a:lnTo>
                      <a:pt x="587" y="98"/>
                    </a:lnTo>
                    <a:lnTo>
                      <a:pt x="590" y="98"/>
                    </a:lnTo>
                    <a:lnTo>
                      <a:pt x="599" y="98"/>
                    </a:lnTo>
                    <a:lnTo>
                      <a:pt x="611" y="96"/>
                    </a:lnTo>
                    <a:lnTo>
                      <a:pt x="618" y="96"/>
                    </a:lnTo>
                    <a:lnTo>
                      <a:pt x="623" y="98"/>
                    </a:lnTo>
                    <a:lnTo>
                      <a:pt x="632" y="98"/>
                    </a:lnTo>
                    <a:lnTo>
                      <a:pt x="637" y="96"/>
                    </a:lnTo>
                    <a:lnTo>
                      <a:pt x="642" y="93"/>
                    </a:lnTo>
                    <a:lnTo>
                      <a:pt x="642" y="91"/>
                    </a:lnTo>
                    <a:lnTo>
                      <a:pt x="642" y="89"/>
                    </a:lnTo>
                    <a:lnTo>
                      <a:pt x="632" y="89"/>
                    </a:lnTo>
                    <a:lnTo>
                      <a:pt x="625" y="86"/>
                    </a:lnTo>
                    <a:lnTo>
                      <a:pt x="616" y="86"/>
                    </a:lnTo>
                    <a:lnTo>
                      <a:pt x="613" y="84"/>
                    </a:lnTo>
                    <a:lnTo>
                      <a:pt x="623" y="84"/>
                    </a:lnTo>
                    <a:lnTo>
                      <a:pt x="621" y="82"/>
                    </a:lnTo>
                    <a:lnTo>
                      <a:pt x="618" y="79"/>
                    </a:lnTo>
                    <a:lnTo>
                      <a:pt x="618" y="77"/>
                    </a:lnTo>
                    <a:lnTo>
                      <a:pt x="613" y="77"/>
                    </a:lnTo>
                    <a:lnTo>
                      <a:pt x="611" y="79"/>
                    </a:lnTo>
                    <a:lnTo>
                      <a:pt x="611" y="84"/>
                    </a:lnTo>
                    <a:lnTo>
                      <a:pt x="606" y="84"/>
                    </a:lnTo>
                    <a:lnTo>
                      <a:pt x="604" y="84"/>
                    </a:lnTo>
                    <a:lnTo>
                      <a:pt x="602" y="82"/>
                    </a:lnTo>
                    <a:lnTo>
                      <a:pt x="599" y="79"/>
                    </a:lnTo>
                    <a:lnTo>
                      <a:pt x="602" y="79"/>
                    </a:lnTo>
                    <a:lnTo>
                      <a:pt x="606" y="77"/>
                    </a:lnTo>
                    <a:lnTo>
                      <a:pt x="609" y="74"/>
                    </a:lnTo>
                    <a:lnTo>
                      <a:pt x="613" y="70"/>
                    </a:lnTo>
                    <a:lnTo>
                      <a:pt x="616" y="67"/>
                    </a:lnTo>
                    <a:lnTo>
                      <a:pt x="618" y="65"/>
                    </a:lnTo>
                    <a:lnTo>
                      <a:pt x="621" y="65"/>
                    </a:lnTo>
                    <a:lnTo>
                      <a:pt x="623" y="65"/>
                    </a:lnTo>
                    <a:lnTo>
                      <a:pt x="628" y="65"/>
                    </a:lnTo>
                    <a:lnTo>
                      <a:pt x="630" y="65"/>
                    </a:lnTo>
                    <a:lnTo>
                      <a:pt x="632" y="62"/>
                    </a:lnTo>
                    <a:lnTo>
                      <a:pt x="637" y="60"/>
                    </a:lnTo>
                    <a:lnTo>
                      <a:pt x="635" y="55"/>
                    </a:lnTo>
                    <a:lnTo>
                      <a:pt x="637" y="53"/>
                    </a:lnTo>
                    <a:lnTo>
                      <a:pt x="640" y="50"/>
                    </a:lnTo>
                    <a:lnTo>
                      <a:pt x="642" y="50"/>
                    </a:lnTo>
                    <a:lnTo>
                      <a:pt x="647" y="50"/>
                    </a:lnTo>
                    <a:lnTo>
                      <a:pt x="649" y="50"/>
                    </a:lnTo>
                    <a:lnTo>
                      <a:pt x="651" y="53"/>
                    </a:lnTo>
                    <a:lnTo>
                      <a:pt x="656" y="53"/>
                    </a:lnTo>
                    <a:lnTo>
                      <a:pt x="659" y="50"/>
                    </a:lnTo>
                    <a:lnTo>
                      <a:pt x="661" y="50"/>
                    </a:lnTo>
                    <a:lnTo>
                      <a:pt x="663" y="48"/>
                    </a:lnTo>
                    <a:lnTo>
                      <a:pt x="644" y="48"/>
                    </a:lnTo>
                    <a:lnTo>
                      <a:pt x="642" y="48"/>
                    </a:lnTo>
                    <a:lnTo>
                      <a:pt x="637" y="48"/>
                    </a:lnTo>
                    <a:lnTo>
                      <a:pt x="635" y="50"/>
                    </a:lnTo>
                    <a:lnTo>
                      <a:pt x="630" y="50"/>
                    </a:lnTo>
                    <a:lnTo>
                      <a:pt x="630" y="48"/>
                    </a:lnTo>
                    <a:lnTo>
                      <a:pt x="640" y="43"/>
                    </a:lnTo>
                    <a:lnTo>
                      <a:pt x="670" y="43"/>
                    </a:lnTo>
                    <a:lnTo>
                      <a:pt x="675" y="43"/>
                    </a:lnTo>
                    <a:lnTo>
                      <a:pt x="678" y="43"/>
                    </a:lnTo>
                    <a:lnTo>
                      <a:pt x="682" y="41"/>
                    </a:lnTo>
                    <a:lnTo>
                      <a:pt x="678" y="41"/>
                    </a:lnTo>
                    <a:lnTo>
                      <a:pt x="673" y="38"/>
                    </a:lnTo>
                    <a:lnTo>
                      <a:pt x="656" y="38"/>
                    </a:lnTo>
                    <a:lnTo>
                      <a:pt x="651" y="41"/>
                    </a:lnTo>
                    <a:lnTo>
                      <a:pt x="635" y="41"/>
                    </a:lnTo>
                    <a:lnTo>
                      <a:pt x="635" y="38"/>
                    </a:lnTo>
                    <a:lnTo>
                      <a:pt x="637" y="38"/>
                    </a:lnTo>
                    <a:lnTo>
                      <a:pt x="642" y="38"/>
                    </a:lnTo>
                    <a:lnTo>
                      <a:pt x="687" y="38"/>
                    </a:lnTo>
                    <a:lnTo>
                      <a:pt x="692" y="36"/>
                    </a:lnTo>
                    <a:lnTo>
                      <a:pt x="699" y="34"/>
                    </a:lnTo>
                    <a:lnTo>
                      <a:pt x="701" y="31"/>
                    </a:lnTo>
                    <a:lnTo>
                      <a:pt x="718" y="31"/>
                    </a:lnTo>
                    <a:lnTo>
                      <a:pt x="723" y="29"/>
                    </a:lnTo>
                    <a:lnTo>
                      <a:pt x="725" y="29"/>
                    </a:lnTo>
                    <a:lnTo>
                      <a:pt x="730" y="29"/>
                    </a:lnTo>
                    <a:lnTo>
                      <a:pt x="732" y="26"/>
                    </a:lnTo>
                    <a:lnTo>
                      <a:pt x="730" y="24"/>
                    </a:lnTo>
                    <a:close/>
                    <a:moveTo>
                      <a:pt x="119" y="268"/>
                    </a:moveTo>
                    <a:lnTo>
                      <a:pt x="116" y="266"/>
                    </a:lnTo>
                    <a:lnTo>
                      <a:pt x="119" y="268"/>
                    </a:lnTo>
                    <a:close/>
                    <a:moveTo>
                      <a:pt x="128" y="223"/>
                    </a:moveTo>
                    <a:lnTo>
                      <a:pt x="135" y="223"/>
                    </a:lnTo>
                    <a:lnTo>
                      <a:pt x="138" y="220"/>
                    </a:lnTo>
                    <a:lnTo>
                      <a:pt x="145" y="220"/>
                    </a:lnTo>
                    <a:lnTo>
                      <a:pt x="147" y="220"/>
                    </a:lnTo>
                    <a:lnTo>
                      <a:pt x="147" y="216"/>
                    </a:lnTo>
                    <a:lnTo>
                      <a:pt x="150" y="216"/>
                    </a:lnTo>
                    <a:lnTo>
                      <a:pt x="147" y="213"/>
                    </a:lnTo>
                    <a:lnTo>
                      <a:pt x="145" y="211"/>
                    </a:lnTo>
                    <a:lnTo>
                      <a:pt x="143" y="211"/>
                    </a:lnTo>
                    <a:lnTo>
                      <a:pt x="138" y="211"/>
                    </a:lnTo>
                    <a:lnTo>
                      <a:pt x="135" y="206"/>
                    </a:lnTo>
                    <a:lnTo>
                      <a:pt x="119" y="206"/>
                    </a:lnTo>
                    <a:lnTo>
                      <a:pt x="119" y="213"/>
                    </a:lnTo>
                    <a:lnTo>
                      <a:pt x="116" y="216"/>
                    </a:lnTo>
                    <a:lnTo>
                      <a:pt x="114" y="216"/>
                    </a:lnTo>
                    <a:lnTo>
                      <a:pt x="114" y="218"/>
                    </a:lnTo>
                    <a:lnTo>
                      <a:pt x="116" y="220"/>
                    </a:lnTo>
                    <a:lnTo>
                      <a:pt x="119" y="220"/>
                    </a:lnTo>
                    <a:lnTo>
                      <a:pt x="119" y="225"/>
                    </a:lnTo>
                    <a:lnTo>
                      <a:pt x="128" y="22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555555">
                    <a:alpha val="50000"/>
                  </a:srgb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345" name="Ghan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165C02F1-A9A0-4924-84E5-FBC04626213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442867" y="4119069"/>
                <a:ext cx="145015" cy="232055"/>
              </a:xfrm>
              <a:custGeom>
                <a:avLst/>
                <a:gdLst>
                  <a:gd name="T0" fmla="*/ 2147483647 w 324"/>
                  <a:gd name="T1" fmla="*/ 2147483647 h 516"/>
                  <a:gd name="T2" fmla="*/ 2147483647 w 324"/>
                  <a:gd name="T3" fmla="*/ 2147483647 h 516"/>
                  <a:gd name="T4" fmla="*/ 2147483647 w 324"/>
                  <a:gd name="T5" fmla="*/ 2147483647 h 516"/>
                  <a:gd name="T6" fmla="*/ 2147483647 w 324"/>
                  <a:gd name="T7" fmla="*/ 2147483647 h 516"/>
                  <a:gd name="T8" fmla="*/ 2147483647 w 324"/>
                  <a:gd name="T9" fmla="*/ 2147483647 h 516"/>
                  <a:gd name="T10" fmla="*/ 2147483647 w 324"/>
                  <a:gd name="T11" fmla="*/ 2147483647 h 516"/>
                  <a:gd name="T12" fmla="*/ 2147483647 w 324"/>
                  <a:gd name="T13" fmla="*/ 2147483647 h 516"/>
                  <a:gd name="T14" fmla="*/ 2147483647 w 324"/>
                  <a:gd name="T15" fmla="*/ 2147483647 h 516"/>
                  <a:gd name="T16" fmla="*/ 2147483647 w 324"/>
                  <a:gd name="T17" fmla="*/ 2147483647 h 516"/>
                  <a:gd name="T18" fmla="*/ 2147483647 w 324"/>
                  <a:gd name="T19" fmla="*/ 2147483647 h 516"/>
                  <a:gd name="T20" fmla="*/ 2147483647 w 324"/>
                  <a:gd name="T21" fmla="*/ 2147483647 h 516"/>
                  <a:gd name="T22" fmla="*/ 2147483647 w 324"/>
                  <a:gd name="T23" fmla="*/ 2147483647 h 516"/>
                  <a:gd name="T24" fmla="*/ 2147483647 w 324"/>
                  <a:gd name="T25" fmla="*/ 2147483647 h 516"/>
                  <a:gd name="T26" fmla="*/ 2147483647 w 324"/>
                  <a:gd name="T27" fmla="*/ 0 h 516"/>
                  <a:gd name="T28" fmla="*/ 2147483647 w 324"/>
                  <a:gd name="T29" fmla="*/ 2147483647 h 516"/>
                  <a:gd name="T30" fmla="*/ 2147483647 w 324"/>
                  <a:gd name="T31" fmla="*/ 2147483647 h 516"/>
                  <a:gd name="T32" fmla="*/ 2147483647 w 324"/>
                  <a:gd name="T33" fmla="*/ 2147483647 h 516"/>
                  <a:gd name="T34" fmla="*/ 2147483647 w 324"/>
                  <a:gd name="T35" fmla="*/ 2147483647 h 516"/>
                  <a:gd name="T36" fmla="*/ 2147483647 w 324"/>
                  <a:gd name="T37" fmla="*/ 2147483647 h 516"/>
                  <a:gd name="T38" fmla="*/ 2147483647 w 324"/>
                  <a:gd name="T39" fmla="*/ 2147483647 h 516"/>
                  <a:gd name="T40" fmla="*/ 2147483647 w 324"/>
                  <a:gd name="T41" fmla="*/ 2147483647 h 516"/>
                  <a:gd name="T42" fmla="*/ 2147483647 w 324"/>
                  <a:gd name="T43" fmla="*/ 2147483647 h 516"/>
                  <a:gd name="T44" fmla="*/ 2147483647 w 324"/>
                  <a:gd name="T45" fmla="*/ 2147483647 h 516"/>
                  <a:gd name="T46" fmla="*/ 2147483647 w 324"/>
                  <a:gd name="T47" fmla="*/ 2147483647 h 516"/>
                  <a:gd name="T48" fmla="*/ 2147483647 w 324"/>
                  <a:gd name="T49" fmla="*/ 2147483647 h 516"/>
                  <a:gd name="T50" fmla="*/ 2147483647 w 324"/>
                  <a:gd name="T51" fmla="*/ 2147483647 h 516"/>
                  <a:gd name="T52" fmla="*/ 2147483647 w 324"/>
                  <a:gd name="T53" fmla="*/ 2147483647 h 516"/>
                  <a:gd name="T54" fmla="*/ 0 w 324"/>
                  <a:gd name="T55" fmla="*/ 2147483647 h 516"/>
                  <a:gd name="T56" fmla="*/ 2147483647 w 324"/>
                  <a:gd name="T57" fmla="*/ 2147483647 h 516"/>
                  <a:gd name="T58" fmla="*/ 2147483647 w 324"/>
                  <a:gd name="T59" fmla="*/ 2147483647 h 516"/>
                  <a:gd name="T60" fmla="*/ 2147483647 w 324"/>
                  <a:gd name="T61" fmla="*/ 2147483647 h 516"/>
                  <a:gd name="T62" fmla="*/ 2147483647 w 324"/>
                  <a:gd name="T63" fmla="*/ 2147483647 h 516"/>
                  <a:gd name="T64" fmla="*/ 2147483647 w 324"/>
                  <a:gd name="T65" fmla="*/ 2147483647 h 516"/>
                  <a:gd name="T66" fmla="*/ 2147483647 w 324"/>
                  <a:gd name="T67" fmla="*/ 2147483647 h 516"/>
                  <a:gd name="T68" fmla="*/ 2147483647 w 324"/>
                  <a:gd name="T69" fmla="*/ 2147483647 h 516"/>
                  <a:gd name="T70" fmla="*/ 2147483647 w 324"/>
                  <a:gd name="T71" fmla="*/ 2147483647 h 516"/>
                  <a:gd name="T72" fmla="*/ 2147483647 w 324"/>
                  <a:gd name="T73" fmla="*/ 2147483647 h 516"/>
                  <a:gd name="T74" fmla="*/ 2147483647 w 324"/>
                  <a:gd name="T75" fmla="*/ 2147483647 h 516"/>
                  <a:gd name="T76" fmla="*/ 2147483647 w 324"/>
                  <a:gd name="T77" fmla="*/ 2147483647 h 516"/>
                  <a:gd name="T78" fmla="*/ 2147483647 w 324"/>
                  <a:gd name="T79" fmla="*/ 2147483647 h 516"/>
                  <a:gd name="T80" fmla="*/ 2147483647 w 324"/>
                  <a:gd name="T81" fmla="*/ 2147483647 h 516"/>
                  <a:gd name="T82" fmla="*/ 2147483647 w 324"/>
                  <a:gd name="T83" fmla="*/ 2147483647 h 516"/>
                  <a:gd name="T84" fmla="*/ 2147483647 w 324"/>
                  <a:gd name="T85" fmla="*/ 2147483647 h 516"/>
                  <a:gd name="T86" fmla="*/ 2147483647 w 324"/>
                  <a:gd name="T87" fmla="*/ 2147483647 h 51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4"/>
                  <a:gd name="T133" fmla="*/ 0 h 516"/>
                  <a:gd name="T134" fmla="*/ 324 w 324"/>
                  <a:gd name="T135" fmla="*/ 516 h 51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4" h="516">
                    <a:moveTo>
                      <a:pt x="282" y="342"/>
                    </a:moveTo>
                    <a:lnTo>
                      <a:pt x="282" y="330"/>
                    </a:lnTo>
                    <a:lnTo>
                      <a:pt x="288" y="318"/>
                    </a:lnTo>
                    <a:lnTo>
                      <a:pt x="288" y="306"/>
                    </a:lnTo>
                    <a:lnTo>
                      <a:pt x="282" y="300"/>
                    </a:lnTo>
                    <a:lnTo>
                      <a:pt x="276" y="300"/>
                    </a:lnTo>
                    <a:lnTo>
                      <a:pt x="276" y="282"/>
                    </a:lnTo>
                    <a:lnTo>
                      <a:pt x="282" y="276"/>
                    </a:lnTo>
                    <a:lnTo>
                      <a:pt x="282" y="234"/>
                    </a:lnTo>
                    <a:lnTo>
                      <a:pt x="288" y="228"/>
                    </a:lnTo>
                    <a:lnTo>
                      <a:pt x="288" y="216"/>
                    </a:lnTo>
                    <a:lnTo>
                      <a:pt x="282" y="210"/>
                    </a:lnTo>
                    <a:lnTo>
                      <a:pt x="270" y="204"/>
                    </a:lnTo>
                    <a:lnTo>
                      <a:pt x="264" y="198"/>
                    </a:lnTo>
                    <a:lnTo>
                      <a:pt x="276" y="186"/>
                    </a:lnTo>
                    <a:lnTo>
                      <a:pt x="282" y="186"/>
                    </a:lnTo>
                    <a:lnTo>
                      <a:pt x="282" y="180"/>
                    </a:lnTo>
                    <a:lnTo>
                      <a:pt x="270" y="168"/>
                    </a:lnTo>
                    <a:lnTo>
                      <a:pt x="276" y="156"/>
                    </a:lnTo>
                    <a:lnTo>
                      <a:pt x="276" y="132"/>
                    </a:lnTo>
                    <a:lnTo>
                      <a:pt x="270" y="126"/>
                    </a:lnTo>
                    <a:lnTo>
                      <a:pt x="264" y="126"/>
                    </a:lnTo>
                    <a:lnTo>
                      <a:pt x="252" y="138"/>
                    </a:lnTo>
                    <a:lnTo>
                      <a:pt x="264" y="60"/>
                    </a:lnTo>
                    <a:lnTo>
                      <a:pt x="228" y="36"/>
                    </a:lnTo>
                    <a:lnTo>
                      <a:pt x="240" y="24"/>
                    </a:lnTo>
                    <a:lnTo>
                      <a:pt x="240" y="6"/>
                    </a:lnTo>
                    <a:lnTo>
                      <a:pt x="222" y="0"/>
                    </a:lnTo>
                    <a:lnTo>
                      <a:pt x="198" y="12"/>
                    </a:lnTo>
                    <a:lnTo>
                      <a:pt x="42" y="12"/>
                    </a:lnTo>
                    <a:lnTo>
                      <a:pt x="36" y="18"/>
                    </a:lnTo>
                    <a:lnTo>
                      <a:pt x="30" y="30"/>
                    </a:lnTo>
                    <a:lnTo>
                      <a:pt x="30" y="48"/>
                    </a:lnTo>
                    <a:lnTo>
                      <a:pt x="36" y="48"/>
                    </a:lnTo>
                    <a:lnTo>
                      <a:pt x="42" y="78"/>
                    </a:lnTo>
                    <a:lnTo>
                      <a:pt x="42" y="132"/>
                    </a:lnTo>
                    <a:lnTo>
                      <a:pt x="48" y="126"/>
                    </a:lnTo>
                    <a:lnTo>
                      <a:pt x="54" y="156"/>
                    </a:lnTo>
                    <a:lnTo>
                      <a:pt x="42" y="156"/>
                    </a:lnTo>
                    <a:lnTo>
                      <a:pt x="42" y="162"/>
                    </a:lnTo>
                    <a:lnTo>
                      <a:pt x="48" y="168"/>
                    </a:lnTo>
                    <a:lnTo>
                      <a:pt x="48" y="180"/>
                    </a:lnTo>
                    <a:lnTo>
                      <a:pt x="54" y="192"/>
                    </a:lnTo>
                    <a:lnTo>
                      <a:pt x="54" y="204"/>
                    </a:lnTo>
                    <a:lnTo>
                      <a:pt x="60" y="216"/>
                    </a:lnTo>
                    <a:lnTo>
                      <a:pt x="60" y="228"/>
                    </a:lnTo>
                    <a:lnTo>
                      <a:pt x="48" y="252"/>
                    </a:lnTo>
                    <a:lnTo>
                      <a:pt x="42" y="258"/>
                    </a:lnTo>
                    <a:lnTo>
                      <a:pt x="36" y="270"/>
                    </a:lnTo>
                    <a:lnTo>
                      <a:pt x="36" y="288"/>
                    </a:lnTo>
                    <a:lnTo>
                      <a:pt x="30" y="300"/>
                    </a:lnTo>
                    <a:lnTo>
                      <a:pt x="30" y="312"/>
                    </a:lnTo>
                    <a:lnTo>
                      <a:pt x="12" y="330"/>
                    </a:lnTo>
                    <a:lnTo>
                      <a:pt x="6" y="342"/>
                    </a:lnTo>
                    <a:lnTo>
                      <a:pt x="0" y="348"/>
                    </a:lnTo>
                    <a:lnTo>
                      <a:pt x="0" y="372"/>
                    </a:lnTo>
                    <a:lnTo>
                      <a:pt x="6" y="384"/>
                    </a:lnTo>
                    <a:lnTo>
                      <a:pt x="12" y="402"/>
                    </a:lnTo>
                    <a:lnTo>
                      <a:pt x="12" y="414"/>
                    </a:lnTo>
                    <a:lnTo>
                      <a:pt x="18" y="426"/>
                    </a:lnTo>
                    <a:lnTo>
                      <a:pt x="24" y="432"/>
                    </a:lnTo>
                    <a:lnTo>
                      <a:pt x="24" y="438"/>
                    </a:lnTo>
                    <a:lnTo>
                      <a:pt x="48" y="444"/>
                    </a:lnTo>
                    <a:lnTo>
                      <a:pt x="48" y="498"/>
                    </a:lnTo>
                    <a:lnTo>
                      <a:pt x="72" y="498"/>
                    </a:lnTo>
                    <a:lnTo>
                      <a:pt x="78" y="504"/>
                    </a:lnTo>
                    <a:lnTo>
                      <a:pt x="78" y="510"/>
                    </a:lnTo>
                    <a:lnTo>
                      <a:pt x="84" y="516"/>
                    </a:lnTo>
                    <a:lnTo>
                      <a:pt x="96" y="516"/>
                    </a:lnTo>
                    <a:lnTo>
                      <a:pt x="108" y="510"/>
                    </a:lnTo>
                    <a:lnTo>
                      <a:pt x="114" y="504"/>
                    </a:lnTo>
                    <a:lnTo>
                      <a:pt x="132" y="492"/>
                    </a:lnTo>
                    <a:lnTo>
                      <a:pt x="138" y="486"/>
                    </a:lnTo>
                    <a:lnTo>
                      <a:pt x="150" y="480"/>
                    </a:lnTo>
                    <a:lnTo>
                      <a:pt x="180" y="480"/>
                    </a:lnTo>
                    <a:lnTo>
                      <a:pt x="186" y="474"/>
                    </a:lnTo>
                    <a:lnTo>
                      <a:pt x="198" y="468"/>
                    </a:lnTo>
                    <a:lnTo>
                      <a:pt x="216" y="450"/>
                    </a:lnTo>
                    <a:lnTo>
                      <a:pt x="228" y="450"/>
                    </a:lnTo>
                    <a:lnTo>
                      <a:pt x="234" y="444"/>
                    </a:lnTo>
                    <a:lnTo>
                      <a:pt x="240" y="444"/>
                    </a:lnTo>
                    <a:lnTo>
                      <a:pt x="258" y="426"/>
                    </a:lnTo>
                    <a:lnTo>
                      <a:pt x="270" y="426"/>
                    </a:lnTo>
                    <a:lnTo>
                      <a:pt x="276" y="432"/>
                    </a:lnTo>
                    <a:lnTo>
                      <a:pt x="294" y="432"/>
                    </a:lnTo>
                    <a:lnTo>
                      <a:pt x="306" y="426"/>
                    </a:lnTo>
                    <a:lnTo>
                      <a:pt x="324" y="408"/>
                    </a:lnTo>
                    <a:lnTo>
                      <a:pt x="294" y="384"/>
                    </a:lnTo>
                    <a:lnTo>
                      <a:pt x="282" y="34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555555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346" name="Georg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D46CA8B3-673E-421A-A749-BCA96327A36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720052" y="2944624"/>
                <a:ext cx="204419" cy="93885"/>
              </a:xfrm>
              <a:custGeom>
                <a:avLst/>
                <a:gdLst>
                  <a:gd name="T0" fmla="*/ 2147483647 w 462"/>
                  <a:gd name="T1" fmla="*/ 2147483647 h 210"/>
                  <a:gd name="T2" fmla="*/ 2147483647 w 462"/>
                  <a:gd name="T3" fmla="*/ 2147483647 h 210"/>
                  <a:gd name="T4" fmla="*/ 2147483647 w 462"/>
                  <a:gd name="T5" fmla="*/ 2147483647 h 210"/>
                  <a:gd name="T6" fmla="*/ 2147483647 w 462"/>
                  <a:gd name="T7" fmla="*/ 2147483647 h 210"/>
                  <a:gd name="T8" fmla="*/ 2147483647 w 462"/>
                  <a:gd name="T9" fmla="*/ 2147483647 h 210"/>
                  <a:gd name="T10" fmla="*/ 2147483647 w 462"/>
                  <a:gd name="T11" fmla="*/ 2147483647 h 210"/>
                  <a:gd name="T12" fmla="*/ 2147483647 w 462"/>
                  <a:gd name="T13" fmla="*/ 2147483647 h 210"/>
                  <a:gd name="T14" fmla="*/ 2147483647 w 462"/>
                  <a:gd name="T15" fmla="*/ 2147483647 h 210"/>
                  <a:gd name="T16" fmla="*/ 2147483647 w 462"/>
                  <a:gd name="T17" fmla="*/ 2147483647 h 210"/>
                  <a:gd name="T18" fmla="*/ 2147483647 w 462"/>
                  <a:gd name="T19" fmla="*/ 2147483647 h 210"/>
                  <a:gd name="T20" fmla="*/ 2147483647 w 462"/>
                  <a:gd name="T21" fmla="*/ 2147483647 h 210"/>
                  <a:gd name="T22" fmla="*/ 2147483647 w 462"/>
                  <a:gd name="T23" fmla="*/ 2147483647 h 210"/>
                  <a:gd name="T24" fmla="*/ 2147483647 w 462"/>
                  <a:gd name="T25" fmla="*/ 2147483647 h 210"/>
                  <a:gd name="T26" fmla="*/ 2147483647 w 462"/>
                  <a:gd name="T27" fmla="*/ 2147483647 h 210"/>
                  <a:gd name="T28" fmla="*/ 2147483647 w 462"/>
                  <a:gd name="T29" fmla="*/ 2147483647 h 210"/>
                  <a:gd name="T30" fmla="*/ 2147483647 w 462"/>
                  <a:gd name="T31" fmla="*/ 2147483647 h 210"/>
                  <a:gd name="T32" fmla="*/ 2147483647 w 462"/>
                  <a:gd name="T33" fmla="*/ 2147483647 h 210"/>
                  <a:gd name="T34" fmla="*/ 2147483647 w 462"/>
                  <a:gd name="T35" fmla="*/ 2147483647 h 210"/>
                  <a:gd name="T36" fmla="*/ 2147483647 w 462"/>
                  <a:gd name="T37" fmla="*/ 2147483647 h 210"/>
                  <a:gd name="T38" fmla="*/ 2147483647 w 462"/>
                  <a:gd name="T39" fmla="*/ 2147483647 h 210"/>
                  <a:gd name="T40" fmla="*/ 2147483647 w 462"/>
                  <a:gd name="T41" fmla="*/ 2147483647 h 210"/>
                  <a:gd name="T42" fmla="*/ 2147483647 w 462"/>
                  <a:gd name="T43" fmla="*/ 2147483647 h 210"/>
                  <a:gd name="T44" fmla="*/ 2147483647 w 462"/>
                  <a:gd name="T45" fmla="*/ 2147483647 h 210"/>
                  <a:gd name="T46" fmla="*/ 2147483647 w 462"/>
                  <a:gd name="T47" fmla="*/ 2147483647 h 210"/>
                  <a:gd name="T48" fmla="*/ 2147483647 w 462"/>
                  <a:gd name="T49" fmla="*/ 2147483647 h 210"/>
                  <a:gd name="T50" fmla="*/ 2147483647 w 462"/>
                  <a:gd name="T51" fmla="*/ 2147483647 h 210"/>
                  <a:gd name="T52" fmla="*/ 2147483647 w 462"/>
                  <a:gd name="T53" fmla="*/ 2147483647 h 210"/>
                  <a:gd name="T54" fmla="*/ 2147483647 w 462"/>
                  <a:gd name="T55" fmla="*/ 2147483647 h 210"/>
                  <a:gd name="T56" fmla="*/ 2147483647 w 462"/>
                  <a:gd name="T57" fmla="*/ 2147483647 h 210"/>
                  <a:gd name="T58" fmla="*/ 2147483647 w 462"/>
                  <a:gd name="T59" fmla="*/ 2147483647 h 210"/>
                  <a:gd name="T60" fmla="*/ 2147483647 w 462"/>
                  <a:gd name="T61" fmla="*/ 2147483647 h 210"/>
                  <a:gd name="T62" fmla="*/ 2147483647 w 462"/>
                  <a:gd name="T63" fmla="*/ 2147483647 h 210"/>
                  <a:gd name="T64" fmla="*/ 2147483647 w 462"/>
                  <a:gd name="T65" fmla="*/ 2147483647 h 210"/>
                  <a:gd name="T66" fmla="*/ 2147483647 w 462"/>
                  <a:gd name="T67" fmla="*/ 2147483647 h 210"/>
                  <a:gd name="T68" fmla="*/ 2147483647 w 462"/>
                  <a:gd name="T69" fmla="*/ 2147483647 h 210"/>
                  <a:gd name="T70" fmla="*/ 2147483647 w 462"/>
                  <a:gd name="T71" fmla="*/ 2147483647 h 210"/>
                  <a:gd name="T72" fmla="*/ 2147483647 w 462"/>
                  <a:gd name="T73" fmla="*/ 2147483647 h 210"/>
                  <a:gd name="T74" fmla="*/ 2147483647 w 462"/>
                  <a:gd name="T75" fmla="*/ 2147483647 h 210"/>
                  <a:gd name="T76" fmla="*/ 2147483647 w 462"/>
                  <a:gd name="T77" fmla="*/ 2147483647 h 210"/>
                  <a:gd name="T78" fmla="*/ 2147483647 w 462"/>
                  <a:gd name="T79" fmla="*/ 2147483647 h 210"/>
                  <a:gd name="T80" fmla="*/ 2147483647 w 462"/>
                  <a:gd name="T81" fmla="*/ 0 h 210"/>
                  <a:gd name="T82" fmla="*/ 0 w 462"/>
                  <a:gd name="T83" fmla="*/ 2147483647 h 21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62"/>
                  <a:gd name="T127" fmla="*/ 0 h 210"/>
                  <a:gd name="T128" fmla="*/ 462 w 462"/>
                  <a:gd name="T129" fmla="*/ 210 h 21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62" h="210">
                    <a:moveTo>
                      <a:pt x="6" y="18"/>
                    </a:moveTo>
                    <a:lnTo>
                      <a:pt x="12" y="18"/>
                    </a:lnTo>
                    <a:lnTo>
                      <a:pt x="18" y="24"/>
                    </a:lnTo>
                    <a:lnTo>
                      <a:pt x="30" y="30"/>
                    </a:lnTo>
                    <a:lnTo>
                      <a:pt x="42" y="42"/>
                    </a:lnTo>
                    <a:lnTo>
                      <a:pt x="60" y="48"/>
                    </a:lnTo>
                    <a:lnTo>
                      <a:pt x="72" y="54"/>
                    </a:lnTo>
                    <a:lnTo>
                      <a:pt x="78" y="54"/>
                    </a:lnTo>
                    <a:lnTo>
                      <a:pt x="84" y="60"/>
                    </a:lnTo>
                    <a:lnTo>
                      <a:pt x="96" y="66"/>
                    </a:lnTo>
                    <a:lnTo>
                      <a:pt x="102" y="78"/>
                    </a:lnTo>
                    <a:lnTo>
                      <a:pt x="114" y="84"/>
                    </a:lnTo>
                    <a:lnTo>
                      <a:pt x="114" y="96"/>
                    </a:lnTo>
                    <a:lnTo>
                      <a:pt x="120" y="114"/>
                    </a:lnTo>
                    <a:lnTo>
                      <a:pt x="120" y="132"/>
                    </a:lnTo>
                    <a:lnTo>
                      <a:pt x="126" y="138"/>
                    </a:lnTo>
                    <a:lnTo>
                      <a:pt x="132" y="150"/>
                    </a:lnTo>
                    <a:lnTo>
                      <a:pt x="138" y="156"/>
                    </a:lnTo>
                    <a:lnTo>
                      <a:pt x="138" y="162"/>
                    </a:lnTo>
                    <a:lnTo>
                      <a:pt x="132" y="168"/>
                    </a:lnTo>
                    <a:lnTo>
                      <a:pt x="168" y="174"/>
                    </a:lnTo>
                    <a:lnTo>
                      <a:pt x="174" y="168"/>
                    </a:lnTo>
                    <a:lnTo>
                      <a:pt x="186" y="162"/>
                    </a:lnTo>
                    <a:lnTo>
                      <a:pt x="198" y="162"/>
                    </a:lnTo>
                    <a:lnTo>
                      <a:pt x="210" y="168"/>
                    </a:lnTo>
                    <a:lnTo>
                      <a:pt x="216" y="174"/>
                    </a:lnTo>
                    <a:lnTo>
                      <a:pt x="222" y="186"/>
                    </a:lnTo>
                    <a:lnTo>
                      <a:pt x="222" y="192"/>
                    </a:lnTo>
                    <a:lnTo>
                      <a:pt x="246" y="192"/>
                    </a:lnTo>
                    <a:lnTo>
                      <a:pt x="246" y="198"/>
                    </a:lnTo>
                    <a:lnTo>
                      <a:pt x="252" y="204"/>
                    </a:lnTo>
                    <a:lnTo>
                      <a:pt x="276" y="198"/>
                    </a:lnTo>
                    <a:lnTo>
                      <a:pt x="282" y="192"/>
                    </a:lnTo>
                    <a:lnTo>
                      <a:pt x="336" y="198"/>
                    </a:lnTo>
                    <a:lnTo>
                      <a:pt x="336" y="180"/>
                    </a:lnTo>
                    <a:lnTo>
                      <a:pt x="342" y="180"/>
                    </a:lnTo>
                    <a:lnTo>
                      <a:pt x="348" y="186"/>
                    </a:lnTo>
                    <a:lnTo>
                      <a:pt x="354" y="186"/>
                    </a:lnTo>
                    <a:lnTo>
                      <a:pt x="354" y="180"/>
                    </a:lnTo>
                    <a:lnTo>
                      <a:pt x="366" y="168"/>
                    </a:lnTo>
                    <a:lnTo>
                      <a:pt x="390" y="168"/>
                    </a:lnTo>
                    <a:lnTo>
                      <a:pt x="396" y="174"/>
                    </a:lnTo>
                    <a:lnTo>
                      <a:pt x="396" y="180"/>
                    </a:lnTo>
                    <a:lnTo>
                      <a:pt x="414" y="198"/>
                    </a:lnTo>
                    <a:lnTo>
                      <a:pt x="426" y="192"/>
                    </a:lnTo>
                    <a:lnTo>
                      <a:pt x="438" y="192"/>
                    </a:lnTo>
                    <a:lnTo>
                      <a:pt x="456" y="210"/>
                    </a:lnTo>
                    <a:lnTo>
                      <a:pt x="462" y="204"/>
                    </a:lnTo>
                    <a:lnTo>
                      <a:pt x="456" y="192"/>
                    </a:lnTo>
                    <a:lnTo>
                      <a:pt x="450" y="186"/>
                    </a:lnTo>
                    <a:lnTo>
                      <a:pt x="444" y="174"/>
                    </a:lnTo>
                    <a:lnTo>
                      <a:pt x="438" y="168"/>
                    </a:lnTo>
                    <a:lnTo>
                      <a:pt x="432" y="168"/>
                    </a:lnTo>
                    <a:lnTo>
                      <a:pt x="414" y="150"/>
                    </a:lnTo>
                    <a:lnTo>
                      <a:pt x="420" y="144"/>
                    </a:lnTo>
                    <a:lnTo>
                      <a:pt x="432" y="144"/>
                    </a:lnTo>
                    <a:lnTo>
                      <a:pt x="420" y="132"/>
                    </a:lnTo>
                    <a:lnTo>
                      <a:pt x="408" y="126"/>
                    </a:lnTo>
                    <a:lnTo>
                      <a:pt x="396" y="114"/>
                    </a:lnTo>
                    <a:lnTo>
                      <a:pt x="378" y="114"/>
                    </a:lnTo>
                    <a:lnTo>
                      <a:pt x="378" y="108"/>
                    </a:lnTo>
                    <a:lnTo>
                      <a:pt x="384" y="102"/>
                    </a:lnTo>
                    <a:lnTo>
                      <a:pt x="384" y="90"/>
                    </a:lnTo>
                    <a:lnTo>
                      <a:pt x="354" y="84"/>
                    </a:lnTo>
                    <a:lnTo>
                      <a:pt x="342" y="72"/>
                    </a:lnTo>
                    <a:lnTo>
                      <a:pt x="330" y="66"/>
                    </a:lnTo>
                    <a:lnTo>
                      <a:pt x="300" y="66"/>
                    </a:lnTo>
                    <a:lnTo>
                      <a:pt x="300" y="72"/>
                    </a:lnTo>
                    <a:lnTo>
                      <a:pt x="288" y="72"/>
                    </a:lnTo>
                    <a:lnTo>
                      <a:pt x="282" y="78"/>
                    </a:lnTo>
                    <a:lnTo>
                      <a:pt x="258" y="78"/>
                    </a:lnTo>
                    <a:lnTo>
                      <a:pt x="246" y="72"/>
                    </a:lnTo>
                    <a:lnTo>
                      <a:pt x="240" y="72"/>
                    </a:lnTo>
                    <a:lnTo>
                      <a:pt x="240" y="66"/>
                    </a:lnTo>
                    <a:lnTo>
                      <a:pt x="192" y="36"/>
                    </a:lnTo>
                    <a:lnTo>
                      <a:pt x="186" y="36"/>
                    </a:lnTo>
                    <a:lnTo>
                      <a:pt x="180" y="30"/>
                    </a:lnTo>
                    <a:lnTo>
                      <a:pt x="144" y="30"/>
                    </a:lnTo>
                    <a:lnTo>
                      <a:pt x="84" y="18"/>
                    </a:lnTo>
                    <a:lnTo>
                      <a:pt x="66" y="12"/>
                    </a:lnTo>
                    <a:lnTo>
                      <a:pt x="54" y="6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0" y="18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555555">
                    <a:alpha val="50000"/>
                  </a:srgb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347" name="The Gamb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D86767C5-4E30-49AB-83DC-BDAC9DE780A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27524" y="4021642"/>
                <a:ext cx="94348" cy="23029"/>
              </a:xfrm>
              <a:custGeom>
                <a:avLst/>
                <a:gdLst>
                  <a:gd name="T0" fmla="*/ 2147483647 w 216"/>
                  <a:gd name="T1" fmla="*/ 2147483647 h 54"/>
                  <a:gd name="T2" fmla="*/ 2147483647 w 216"/>
                  <a:gd name="T3" fmla="*/ 2147483647 h 54"/>
                  <a:gd name="T4" fmla="*/ 2147483647 w 216"/>
                  <a:gd name="T5" fmla="*/ 2147483647 h 54"/>
                  <a:gd name="T6" fmla="*/ 2147483647 w 216"/>
                  <a:gd name="T7" fmla="*/ 2147483647 h 54"/>
                  <a:gd name="T8" fmla="*/ 0 w 216"/>
                  <a:gd name="T9" fmla="*/ 2147483647 h 54"/>
                  <a:gd name="T10" fmla="*/ 0 w 216"/>
                  <a:gd name="T11" fmla="*/ 2147483647 h 54"/>
                  <a:gd name="T12" fmla="*/ 2147483647 w 216"/>
                  <a:gd name="T13" fmla="*/ 2147483647 h 54"/>
                  <a:gd name="T14" fmla="*/ 2147483647 w 216"/>
                  <a:gd name="T15" fmla="*/ 2147483647 h 54"/>
                  <a:gd name="T16" fmla="*/ 2147483647 w 216"/>
                  <a:gd name="T17" fmla="*/ 2147483647 h 54"/>
                  <a:gd name="T18" fmla="*/ 2147483647 w 216"/>
                  <a:gd name="T19" fmla="*/ 2147483647 h 54"/>
                  <a:gd name="T20" fmla="*/ 2147483647 w 216"/>
                  <a:gd name="T21" fmla="*/ 2147483647 h 54"/>
                  <a:gd name="T22" fmla="*/ 2147483647 w 216"/>
                  <a:gd name="T23" fmla="*/ 2147483647 h 54"/>
                  <a:gd name="T24" fmla="*/ 2147483647 w 216"/>
                  <a:gd name="T25" fmla="*/ 2147483647 h 54"/>
                  <a:gd name="T26" fmla="*/ 2147483647 w 216"/>
                  <a:gd name="T27" fmla="*/ 2147483647 h 54"/>
                  <a:gd name="T28" fmla="*/ 2147483647 w 216"/>
                  <a:gd name="T29" fmla="*/ 2147483647 h 54"/>
                  <a:gd name="T30" fmla="*/ 2147483647 w 216"/>
                  <a:gd name="T31" fmla="*/ 2147483647 h 54"/>
                  <a:gd name="T32" fmla="*/ 2147483647 w 216"/>
                  <a:gd name="T33" fmla="*/ 2147483647 h 54"/>
                  <a:gd name="T34" fmla="*/ 2147483647 w 216"/>
                  <a:gd name="T35" fmla="*/ 2147483647 h 54"/>
                  <a:gd name="T36" fmla="*/ 2147483647 w 216"/>
                  <a:gd name="T37" fmla="*/ 2147483647 h 54"/>
                  <a:gd name="T38" fmla="*/ 2147483647 w 216"/>
                  <a:gd name="T39" fmla="*/ 2147483647 h 54"/>
                  <a:gd name="T40" fmla="*/ 2147483647 w 216"/>
                  <a:gd name="T41" fmla="*/ 2147483647 h 54"/>
                  <a:gd name="T42" fmla="*/ 2147483647 w 216"/>
                  <a:gd name="T43" fmla="*/ 2147483647 h 54"/>
                  <a:gd name="T44" fmla="*/ 2147483647 w 216"/>
                  <a:gd name="T45" fmla="*/ 2147483647 h 54"/>
                  <a:gd name="T46" fmla="*/ 2147483647 w 216"/>
                  <a:gd name="T47" fmla="*/ 2147483647 h 54"/>
                  <a:gd name="T48" fmla="*/ 2147483647 w 216"/>
                  <a:gd name="T49" fmla="*/ 2147483647 h 54"/>
                  <a:gd name="T50" fmla="*/ 2147483647 w 216"/>
                  <a:gd name="T51" fmla="*/ 2147483647 h 54"/>
                  <a:gd name="T52" fmla="*/ 2147483647 w 216"/>
                  <a:gd name="T53" fmla="*/ 2147483647 h 54"/>
                  <a:gd name="T54" fmla="*/ 2147483647 w 216"/>
                  <a:gd name="T55" fmla="*/ 2147483647 h 54"/>
                  <a:gd name="T56" fmla="*/ 2147483647 w 216"/>
                  <a:gd name="T57" fmla="*/ 2147483647 h 54"/>
                  <a:gd name="T58" fmla="*/ 2147483647 w 216"/>
                  <a:gd name="T59" fmla="*/ 0 h 54"/>
                  <a:gd name="T60" fmla="*/ 2147483647 w 216"/>
                  <a:gd name="T61" fmla="*/ 0 h 54"/>
                  <a:gd name="T62" fmla="*/ 2147483647 w 216"/>
                  <a:gd name="T63" fmla="*/ 2147483647 h 54"/>
                  <a:gd name="T64" fmla="*/ 2147483647 w 216"/>
                  <a:gd name="T65" fmla="*/ 2147483647 h 54"/>
                  <a:gd name="T66" fmla="*/ 2147483647 w 216"/>
                  <a:gd name="T67" fmla="*/ 2147483647 h 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16"/>
                  <a:gd name="T103" fmla="*/ 0 h 54"/>
                  <a:gd name="T104" fmla="*/ 216 w 216"/>
                  <a:gd name="T105" fmla="*/ 54 h 5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16" h="54">
                    <a:moveTo>
                      <a:pt x="18" y="18"/>
                    </a:moveTo>
                    <a:lnTo>
                      <a:pt x="12" y="24"/>
                    </a:lnTo>
                    <a:lnTo>
                      <a:pt x="6" y="36"/>
                    </a:lnTo>
                    <a:lnTo>
                      <a:pt x="6" y="42"/>
                    </a:lnTo>
                    <a:lnTo>
                      <a:pt x="0" y="48"/>
                    </a:lnTo>
                    <a:lnTo>
                      <a:pt x="0" y="54"/>
                    </a:lnTo>
                    <a:lnTo>
                      <a:pt x="72" y="54"/>
                    </a:lnTo>
                    <a:lnTo>
                      <a:pt x="72" y="42"/>
                    </a:lnTo>
                    <a:lnTo>
                      <a:pt x="84" y="42"/>
                    </a:lnTo>
                    <a:lnTo>
                      <a:pt x="90" y="36"/>
                    </a:lnTo>
                    <a:lnTo>
                      <a:pt x="114" y="36"/>
                    </a:lnTo>
                    <a:lnTo>
                      <a:pt x="120" y="24"/>
                    </a:lnTo>
                    <a:lnTo>
                      <a:pt x="126" y="18"/>
                    </a:lnTo>
                    <a:lnTo>
                      <a:pt x="132" y="24"/>
                    </a:lnTo>
                    <a:lnTo>
                      <a:pt x="144" y="30"/>
                    </a:lnTo>
                    <a:lnTo>
                      <a:pt x="150" y="42"/>
                    </a:lnTo>
                    <a:lnTo>
                      <a:pt x="168" y="48"/>
                    </a:lnTo>
                    <a:lnTo>
                      <a:pt x="192" y="48"/>
                    </a:lnTo>
                    <a:lnTo>
                      <a:pt x="198" y="42"/>
                    </a:lnTo>
                    <a:lnTo>
                      <a:pt x="210" y="36"/>
                    </a:lnTo>
                    <a:lnTo>
                      <a:pt x="216" y="30"/>
                    </a:lnTo>
                    <a:lnTo>
                      <a:pt x="216" y="24"/>
                    </a:lnTo>
                    <a:lnTo>
                      <a:pt x="210" y="18"/>
                    </a:lnTo>
                    <a:lnTo>
                      <a:pt x="186" y="18"/>
                    </a:lnTo>
                    <a:lnTo>
                      <a:pt x="180" y="24"/>
                    </a:lnTo>
                    <a:lnTo>
                      <a:pt x="168" y="24"/>
                    </a:lnTo>
                    <a:lnTo>
                      <a:pt x="162" y="12"/>
                    </a:lnTo>
                    <a:lnTo>
                      <a:pt x="156" y="6"/>
                    </a:lnTo>
                    <a:lnTo>
                      <a:pt x="144" y="12"/>
                    </a:lnTo>
                    <a:lnTo>
                      <a:pt x="144" y="0"/>
                    </a:lnTo>
                    <a:lnTo>
                      <a:pt x="90" y="0"/>
                    </a:lnTo>
                    <a:lnTo>
                      <a:pt x="90" y="12"/>
                    </a:lnTo>
                    <a:lnTo>
                      <a:pt x="18" y="12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555555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348" name="Gabon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740BA20A-1989-41CE-8439-BE8C86878C2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22004" y="4432606"/>
                <a:ext cx="185201" cy="230284"/>
              </a:xfrm>
              <a:custGeom>
                <a:avLst/>
                <a:gdLst>
                  <a:gd name="T0" fmla="*/ 2147483647 w 420"/>
                  <a:gd name="T1" fmla="*/ 2147483647 h 510"/>
                  <a:gd name="T2" fmla="*/ 2147483647 w 420"/>
                  <a:gd name="T3" fmla="*/ 2147483647 h 510"/>
                  <a:gd name="T4" fmla="*/ 2147483647 w 420"/>
                  <a:gd name="T5" fmla="*/ 2147483647 h 510"/>
                  <a:gd name="T6" fmla="*/ 2147483647 w 420"/>
                  <a:gd name="T7" fmla="*/ 2147483647 h 510"/>
                  <a:gd name="T8" fmla="*/ 2147483647 w 420"/>
                  <a:gd name="T9" fmla="*/ 2147483647 h 510"/>
                  <a:gd name="T10" fmla="*/ 2147483647 w 420"/>
                  <a:gd name="T11" fmla="*/ 2147483647 h 510"/>
                  <a:gd name="T12" fmla="*/ 2147483647 w 420"/>
                  <a:gd name="T13" fmla="*/ 2147483647 h 510"/>
                  <a:gd name="T14" fmla="*/ 2147483647 w 420"/>
                  <a:gd name="T15" fmla="*/ 2147483647 h 510"/>
                  <a:gd name="T16" fmla="*/ 2147483647 w 420"/>
                  <a:gd name="T17" fmla="*/ 2147483647 h 510"/>
                  <a:gd name="T18" fmla="*/ 2147483647 w 420"/>
                  <a:gd name="T19" fmla="*/ 2147483647 h 510"/>
                  <a:gd name="T20" fmla="*/ 2147483647 w 420"/>
                  <a:gd name="T21" fmla="*/ 2147483647 h 510"/>
                  <a:gd name="T22" fmla="*/ 2147483647 w 420"/>
                  <a:gd name="T23" fmla="*/ 2147483647 h 510"/>
                  <a:gd name="T24" fmla="*/ 2147483647 w 420"/>
                  <a:gd name="T25" fmla="*/ 2147483647 h 510"/>
                  <a:gd name="T26" fmla="*/ 2147483647 w 420"/>
                  <a:gd name="T27" fmla="*/ 2147483647 h 510"/>
                  <a:gd name="T28" fmla="*/ 2147483647 w 420"/>
                  <a:gd name="T29" fmla="*/ 2147483647 h 510"/>
                  <a:gd name="T30" fmla="*/ 2147483647 w 420"/>
                  <a:gd name="T31" fmla="*/ 2147483647 h 510"/>
                  <a:gd name="T32" fmla="*/ 2147483647 w 420"/>
                  <a:gd name="T33" fmla="*/ 2147483647 h 510"/>
                  <a:gd name="T34" fmla="*/ 2147483647 w 420"/>
                  <a:gd name="T35" fmla="*/ 2147483647 h 510"/>
                  <a:gd name="T36" fmla="*/ 2147483647 w 420"/>
                  <a:gd name="T37" fmla="*/ 2147483647 h 510"/>
                  <a:gd name="T38" fmla="*/ 2147483647 w 420"/>
                  <a:gd name="T39" fmla="*/ 2147483647 h 510"/>
                  <a:gd name="T40" fmla="*/ 2147483647 w 420"/>
                  <a:gd name="T41" fmla="*/ 2147483647 h 510"/>
                  <a:gd name="T42" fmla="*/ 2147483647 w 420"/>
                  <a:gd name="T43" fmla="*/ 2147483647 h 510"/>
                  <a:gd name="T44" fmla="*/ 2147483647 w 420"/>
                  <a:gd name="T45" fmla="*/ 2147483647 h 510"/>
                  <a:gd name="T46" fmla="*/ 2147483647 w 420"/>
                  <a:gd name="T47" fmla="*/ 2147483647 h 510"/>
                  <a:gd name="T48" fmla="*/ 2147483647 w 420"/>
                  <a:gd name="T49" fmla="*/ 2147483647 h 510"/>
                  <a:gd name="T50" fmla="*/ 2147483647 w 420"/>
                  <a:gd name="T51" fmla="*/ 2147483647 h 510"/>
                  <a:gd name="T52" fmla="*/ 2147483647 w 420"/>
                  <a:gd name="T53" fmla="*/ 2147483647 h 510"/>
                  <a:gd name="T54" fmla="*/ 2147483647 w 420"/>
                  <a:gd name="T55" fmla="*/ 2147483647 h 510"/>
                  <a:gd name="T56" fmla="*/ 2147483647 w 420"/>
                  <a:gd name="T57" fmla="*/ 2147483647 h 510"/>
                  <a:gd name="T58" fmla="*/ 2147483647 w 420"/>
                  <a:gd name="T59" fmla="*/ 2147483647 h 510"/>
                  <a:gd name="T60" fmla="*/ 2147483647 w 420"/>
                  <a:gd name="T61" fmla="*/ 2147483647 h 510"/>
                  <a:gd name="T62" fmla="*/ 2147483647 w 420"/>
                  <a:gd name="T63" fmla="*/ 2147483647 h 510"/>
                  <a:gd name="T64" fmla="*/ 2147483647 w 420"/>
                  <a:gd name="T65" fmla="*/ 2147483647 h 510"/>
                  <a:gd name="T66" fmla="*/ 2147483647 w 420"/>
                  <a:gd name="T67" fmla="*/ 2147483647 h 510"/>
                  <a:gd name="T68" fmla="*/ 2147483647 w 420"/>
                  <a:gd name="T69" fmla="*/ 2147483647 h 510"/>
                  <a:gd name="T70" fmla="*/ 2147483647 w 420"/>
                  <a:gd name="T71" fmla="*/ 2147483647 h 510"/>
                  <a:gd name="T72" fmla="*/ 2147483647 w 420"/>
                  <a:gd name="T73" fmla="*/ 2147483647 h 510"/>
                  <a:gd name="T74" fmla="*/ 2147483647 w 420"/>
                  <a:gd name="T75" fmla="*/ 2147483647 h 510"/>
                  <a:gd name="T76" fmla="*/ 2147483647 w 420"/>
                  <a:gd name="T77" fmla="*/ 2147483647 h 510"/>
                  <a:gd name="T78" fmla="*/ 2147483647 w 420"/>
                  <a:gd name="T79" fmla="*/ 2147483647 h 510"/>
                  <a:gd name="T80" fmla="*/ 2147483647 w 420"/>
                  <a:gd name="T81" fmla="*/ 2147483647 h 510"/>
                  <a:gd name="T82" fmla="*/ 2147483647 w 420"/>
                  <a:gd name="T83" fmla="*/ 2147483647 h 510"/>
                  <a:gd name="T84" fmla="*/ 2147483647 w 420"/>
                  <a:gd name="T85" fmla="*/ 2147483647 h 510"/>
                  <a:gd name="T86" fmla="*/ 2147483647 w 420"/>
                  <a:gd name="T87" fmla="*/ 2147483647 h 510"/>
                  <a:gd name="T88" fmla="*/ 2147483647 w 420"/>
                  <a:gd name="T89" fmla="*/ 2147483647 h 510"/>
                  <a:gd name="T90" fmla="*/ 2147483647 w 420"/>
                  <a:gd name="T91" fmla="*/ 2147483647 h 510"/>
                  <a:gd name="T92" fmla="*/ 2147483647 w 420"/>
                  <a:gd name="T93" fmla="*/ 2147483647 h 510"/>
                  <a:gd name="T94" fmla="*/ 2147483647 w 420"/>
                  <a:gd name="T95" fmla="*/ 2147483647 h 510"/>
                  <a:gd name="T96" fmla="*/ 2147483647 w 420"/>
                  <a:gd name="T97" fmla="*/ 2147483647 h 510"/>
                  <a:gd name="T98" fmla="*/ 2147483647 w 420"/>
                  <a:gd name="T99" fmla="*/ 2147483647 h 510"/>
                  <a:gd name="T100" fmla="*/ 2147483647 w 420"/>
                  <a:gd name="T101" fmla="*/ 2147483647 h 510"/>
                  <a:gd name="T102" fmla="*/ 2147483647 w 420"/>
                  <a:gd name="T103" fmla="*/ 2147483647 h 510"/>
                  <a:gd name="T104" fmla="*/ 2147483647 w 420"/>
                  <a:gd name="T105" fmla="*/ 2147483647 h 510"/>
                  <a:gd name="T106" fmla="*/ 2147483647 w 420"/>
                  <a:gd name="T107" fmla="*/ 2147483647 h 510"/>
                  <a:gd name="T108" fmla="*/ 2147483647 w 420"/>
                  <a:gd name="T109" fmla="*/ 2147483647 h 510"/>
                  <a:gd name="T110" fmla="*/ 2147483647 w 420"/>
                  <a:gd name="T111" fmla="*/ 2147483647 h 51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20"/>
                  <a:gd name="T169" fmla="*/ 0 h 510"/>
                  <a:gd name="T170" fmla="*/ 420 w 420"/>
                  <a:gd name="T171" fmla="*/ 510 h 51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20" h="510">
                    <a:moveTo>
                      <a:pt x="420" y="240"/>
                    </a:moveTo>
                    <a:lnTo>
                      <a:pt x="414" y="234"/>
                    </a:lnTo>
                    <a:lnTo>
                      <a:pt x="396" y="234"/>
                    </a:lnTo>
                    <a:lnTo>
                      <a:pt x="390" y="216"/>
                    </a:lnTo>
                    <a:lnTo>
                      <a:pt x="372" y="210"/>
                    </a:lnTo>
                    <a:lnTo>
                      <a:pt x="372" y="174"/>
                    </a:lnTo>
                    <a:lnTo>
                      <a:pt x="384" y="150"/>
                    </a:lnTo>
                    <a:lnTo>
                      <a:pt x="396" y="150"/>
                    </a:lnTo>
                    <a:lnTo>
                      <a:pt x="402" y="144"/>
                    </a:lnTo>
                    <a:lnTo>
                      <a:pt x="408" y="132"/>
                    </a:lnTo>
                    <a:lnTo>
                      <a:pt x="414" y="126"/>
                    </a:lnTo>
                    <a:lnTo>
                      <a:pt x="414" y="114"/>
                    </a:lnTo>
                    <a:lnTo>
                      <a:pt x="402" y="108"/>
                    </a:lnTo>
                    <a:lnTo>
                      <a:pt x="402" y="90"/>
                    </a:lnTo>
                    <a:lnTo>
                      <a:pt x="396" y="84"/>
                    </a:lnTo>
                    <a:lnTo>
                      <a:pt x="396" y="78"/>
                    </a:lnTo>
                    <a:lnTo>
                      <a:pt x="384" y="78"/>
                    </a:lnTo>
                    <a:lnTo>
                      <a:pt x="378" y="72"/>
                    </a:lnTo>
                    <a:lnTo>
                      <a:pt x="360" y="72"/>
                    </a:lnTo>
                    <a:lnTo>
                      <a:pt x="360" y="90"/>
                    </a:lnTo>
                    <a:lnTo>
                      <a:pt x="354" y="96"/>
                    </a:lnTo>
                    <a:lnTo>
                      <a:pt x="330" y="96"/>
                    </a:lnTo>
                    <a:lnTo>
                      <a:pt x="324" y="90"/>
                    </a:lnTo>
                    <a:lnTo>
                      <a:pt x="318" y="54"/>
                    </a:lnTo>
                    <a:lnTo>
                      <a:pt x="336" y="24"/>
                    </a:lnTo>
                    <a:lnTo>
                      <a:pt x="336" y="6"/>
                    </a:lnTo>
                    <a:lnTo>
                      <a:pt x="288" y="12"/>
                    </a:lnTo>
                    <a:lnTo>
                      <a:pt x="282" y="12"/>
                    </a:lnTo>
                    <a:lnTo>
                      <a:pt x="270" y="6"/>
                    </a:lnTo>
                    <a:lnTo>
                      <a:pt x="264" y="6"/>
                    </a:lnTo>
                    <a:lnTo>
                      <a:pt x="252" y="18"/>
                    </a:lnTo>
                    <a:lnTo>
                      <a:pt x="222" y="18"/>
                    </a:lnTo>
                    <a:lnTo>
                      <a:pt x="210" y="0"/>
                    </a:lnTo>
                    <a:lnTo>
                      <a:pt x="192" y="18"/>
                    </a:lnTo>
                    <a:lnTo>
                      <a:pt x="186" y="54"/>
                    </a:lnTo>
                    <a:lnTo>
                      <a:pt x="192" y="60"/>
                    </a:lnTo>
                    <a:lnTo>
                      <a:pt x="192" y="90"/>
                    </a:lnTo>
                    <a:lnTo>
                      <a:pt x="186" y="108"/>
                    </a:lnTo>
                    <a:lnTo>
                      <a:pt x="186" y="114"/>
                    </a:lnTo>
                    <a:lnTo>
                      <a:pt x="84" y="114"/>
                    </a:lnTo>
                    <a:lnTo>
                      <a:pt x="84" y="108"/>
                    </a:lnTo>
                    <a:lnTo>
                      <a:pt x="72" y="108"/>
                    </a:lnTo>
                    <a:lnTo>
                      <a:pt x="60" y="120"/>
                    </a:lnTo>
                    <a:lnTo>
                      <a:pt x="60" y="126"/>
                    </a:lnTo>
                    <a:lnTo>
                      <a:pt x="66" y="132"/>
                    </a:lnTo>
                    <a:lnTo>
                      <a:pt x="66" y="144"/>
                    </a:lnTo>
                    <a:lnTo>
                      <a:pt x="72" y="150"/>
                    </a:lnTo>
                    <a:lnTo>
                      <a:pt x="72" y="162"/>
                    </a:lnTo>
                    <a:lnTo>
                      <a:pt x="48" y="162"/>
                    </a:lnTo>
                    <a:lnTo>
                      <a:pt x="48" y="210"/>
                    </a:lnTo>
                    <a:lnTo>
                      <a:pt x="42" y="228"/>
                    </a:lnTo>
                    <a:lnTo>
                      <a:pt x="36" y="240"/>
                    </a:lnTo>
                    <a:lnTo>
                      <a:pt x="30" y="246"/>
                    </a:lnTo>
                    <a:lnTo>
                      <a:pt x="18" y="252"/>
                    </a:lnTo>
                    <a:lnTo>
                      <a:pt x="0" y="252"/>
                    </a:lnTo>
                    <a:lnTo>
                      <a:pt x="30" y="306"/>
                    </a:lnTo>
                    <a:lnTo>
                      <a:pt x="42" y="294"/>
                    </a:lnTo>
                    <a:lnTo>
                      <a:pt x="54" y="312"/>
                    </a:lnTo>
                    <a:lnTo>
                      <a:pt x="48" y="318"/>
                    </a:lnTo>
                    <a:lnTo>
                      <a:pt x="48" y="330"/>
                    </a:lnTo>
                    <a:lnTo>
                      <a:pt x="42" y="336"/>
                    </a:lnTo>
                    <a:lnTo>
                      <a:pt x="42" y="342"/>
                    </a:lnTo>
                    <a:lnTo>
                      <a:pt x="48" y="348"/>
                    </a:lnTo>
                    <a:lnTo>
                      <a:pt x="66" y="348"/>
                    </a:lnTo>
                    <a:lnTo>
                      <a:pt x="72" y="390"/>
                    </a:lnTo>
                    <a:lnTo>
                      <a:pt x="102" y="396"/>
                    </a:lnTo>
                    <a:lnTo>
                      <a:pt x="96" y="408"/>
                    </a:lnTo>
                    <a:lnTo>
                      <a:pt x="144" y="462"/>
                    </a:lnTo>
                    <a:lnTo>
                      <a:pt x="138" y="468"/>
                    </a:lnTo>
                    <a:lnTo>
                      <a:pt x="174" y="510"/>
                    </a:lnTo>
                    <a:lnTo>
                      <a:pt x="180" y="492"/>
                    </a:lnTo>
                    <a:lnTo>
                      <a:pt x="204" y="480"/>
                    </a:lnTo>
                    <a:lnTo>
                      <a:pt x="222" y="498"/>
                    </a:lnTo>
                    <a:lnTo>
                      <a:pt x="228" y="492"/>
                    </a:lnTo>
                    <a:lnTo>
                      <a:pt x="228" y="456"/>
                    </a:lnTo>
                    <a:lnTo>
                      <a:pt x="210" y="444"/>
                    </a:lnTo>
                    <a:lnTo>
                      <a:pt x="228" y="432"/>
                    </a:lnTo>
                    <a:lnTo>
                      <a:pt x="198" y="414"/>
                    </a:lnTo>
                    <a:lnTo>
                      <a:pt x="210" y="414"/>
                    </a:lnTo>
                    <a:lnTo>
                      <a:pt x="210" y="402"/>
                    </a:lnTo>
                    <a:lnTo>
                      <a:pt x="204" y="396"/>
                    </a:lnTo>
                    <a:lnTo>
                      <a:pt x="204" y="378"/>
                    </a:lnTo>
                    <a:lnTo>
                      <a:pt x="210" y="378"/>
                    </a:lnTo>
                    <a:lnTo>
                      <a:pt x="216" y="384"/>
                    </a:lnTo>
                    <a:lnTo>
                      <a:pt x="228" y="384"/>
                    </a:lnTo>
                    <a:lnTo>
                      <a:pt x="240" y="390"/>
                    </a:lnTo>
                    <a:lnTo>
                      <a:pt x="258" y="390"/>
                    </a:lnTo>
                    <a:lnTo>
                      <a:pt x="264" y="384"/>
                    </a:lnTo>
                    <a:lnTo>
                      <a:pt x="270" y="372"/>
                    </a:lnTo>
                    <a:lnTo>
                      <a:pt x="282" y="366"/>
                    </a:lnTo>
                    <a:lnTo>
                      <a:pt x="264" y="348"/>
                    </a:lnTo>
                    <a:lnTo>
                      <a:pt x="264" y="342"/>
                    </a:lnTo>
                    <a:lnTo>
                      <a:pt x="294" y="342"/>
                    </a:lnTo>
                    <a:lnTo>
                      <a:pt x="312" y="384"/>
                    </a:lnTo>
                    <a:lnTo>
                      <a:pt x="342" y="384"/>
                    </a:lnTo>
                    <a:lnTo>
                      <a:pt x="348" y="378"/>
                    </a:lnTo>
                    <a:lnTo>
                      <a:pt x="354" y="366"/>
                    </a:lnTo>
                    <a:lnTo>
                      <a:pt x="360" y="360"/>
                    </a:lnTo>
                    <a:lnTo>
                      <a:pt x="366" y="360"/>
                    </a:lnTo>
                    <a:lnTo>
                      <a:pt x="366" y="390"/>
                    </a:lnTo>
                    <a:lnTo>
                      <a:pt x="372" y="396"/>
                    </a:lnTo>
                    <a:lnTo>
                      <a:pt x="384" y="396"/>
                    </a:lnTo>
                    <a:lnTo>
                      <a:pt x="390" y="390"/>
                    </a:lnTo>
                    <a:lnTo>
                      <a:pt x="396" y="378"/>
                    </a:lnTo>
                    <a:lnTo>
                      <a:pt x="396" y="354"/>
                    </a:lnTo>
                    <a:lnTo>
                      <a:pt x="408" y="348"/>
                    </a:lnTo>
                    <a:lnTo>
                      <a:pt x="414" y="342"/>
                    </a:lnTo>
                    <a:lnTo>
                      <a:pt x="408" y="318"/>
                    </a:lnTo>
                    <a:lnTo>
                      <a:pt x="414" y="306"/>
                    </a:lnTo>
                    <a:lnTo>
                      <a:pt x="414" y="258"/>
                    </a:lnTo>
                    <a:lnTo>
                      <a:pt x="420" y="252"/>
                    </a:lnTo>
                    <a:lnTo>
                      <a:pt x="420" y="24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555555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349" name="Ethiop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BB3AE8A0-5542-4FE6-94A3-C70EEC4EB94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589012" y="3982672"/>
                <a:ext cx="468243" cy="414511"/>
              </a:xfrm>
              <a:custGeom>
                <a:avLst/>
                <a:gdLst>
                  <a:gd name="T0" fmla="*/ 2147483647 w 1056"/>
                  <a:gd name="T1" fmla="*/ 2147483647 h 924"/>
                  <a:gd name="T2" fmla="*/ 2147483647 w 1056"/>
                  <a:gd name="T3" fmla="*/ 2147483647 h 924"/>
                  <a:gd name="T4" fmla="*/ 2147483647 w 1056"/>
                  <a:gd name="T5" fmla="*/ 2147483647 h 924"/>
                  <a:gd name="T6" fmla="*/ 2147483647 w 1056"/>
                  <a:gd name="T7" fmla="*/ 2147483647 h 924"/>
                  <a:gd name="T8" fmla="*/ 2147483647 w 1056"/>
                  <a:gd name="T9" fmla="*/ 2147483647 h 924"/>
                  <a:gd name="T10" fmla="*/ 2147483647 w 1056"/>
                  <a:gd name="T11" fmla="*/ 2147483647 h 924"/>
                  <a:gd name="T12" fmla="*/ 2147483647 w 1056"/>
                  <a:gd name="T13" fmla="*/ 2147483647 h 924"/>
                  <a:gd name="T14" fmla="*/ 2147483647 w 1056"/>
                  <a:gd name="T15" fmla="*/ 2147483647 h 924"/>
                  <a:gd name="T16" fmla="*/ 2147483647 w 1056"/>
                  <a:gd name="T17" fmla="*/ 2147483647 h 924"/>
                  <a:gd name="T18" fmla="*/ 2147483647 w 1056"/>
                  <a:gd name="T19" fmla="*/ 2147483647 h 924"/>
                  <a:gd name="T20" fmla="*/ 2147483647 w 1056"/>
                  <a:gd name="T21" fmla="*/ 2147483647 h 924"/>
                  <a:gd name="T22" fmla="*/ 2147483647 w 1056"/>
                  <a:gd name="T23" fmla="*/ 2147483647 h 924"/>
                  <a:gd name="T24" fmla="*/ 2147483647 w 1056"/>
                  <a:gd name="T25" fmla="*/ 2147483647 h 924"/>
                  <a:gd name="T26" fmla="*/ 2147483647 w 1056"/>
                  <a:gd name="T27" fmla="*/ 2147483647 h 924"/>
                  <a:gd name="T28" fmla="*/ 2147483647 w 1056"/>
                  <a:gd name="T29" fmla="*/ 2147483647 h 924"/>
                  <a:gd name="T30" fmla="*/ 2147483647 w 1056"/>
                  <a:gd name="T31" fmla="*/ 2147483647 h 924"/>
                  <a:gd name="T32" fmla="*/ 2147483647 w 1056"/>
                  <a:gd name="T33" fmla="*/ 2147483647 h 924"/>
                  <a:gd name="T34" fmla="*/ 2147483647 w 1056"/>
                  <a:gd name="T35" fmla="*/ 2147483647 h 924"/>
                  <a:gd name="T36" fmla="*/ 2147483647 w 1056"/>
                  <a:gd name="T37" fmla="*/ 2147483647 h 924"/>
                  <a:gd name="T38" fmla="*/ 2147483647 w 1056"/>
                  <a:gd name="T39" fmla="*/ 2147483647 h 924"/>
                  <a:gd name="T40" fmla="*/ 2147483647 w 1056"/>
                  <a:gd name="T41" fmla="*/ 2147483647 h 924"/>
                  <a:gd name="T42" fmla="*/ 2147483647 w 1056"/>
                  <a:gd name="T43" fmla="*/ 2147483647 h 924"/>
                  <a:gd name="T44" fmla="*/ 2147483647 w 1056"/>
                  <a:gd name="T45" fmla="*/ 2147483647 h 924"/>
                  <a:gd name="T46" fmla="*/ 2147483647 w 1056"/>
                  <a:gd name="T47" fmla="*/ 2147483647 h 924"/>
                  <a:gd name="T48" fmla="*/ 2147483647 w 1056"/>
                  <a:gd name="T49" fmla="*/ 2147483647 h 924"/>
                  <a:gd name="T50" fmla="*/ 2147483647 w 1056"/>
                  <a:gd name="T51" fmla="*/ 2147483647 h 924"/>
                  <a:gd name="T52" fmla="*/ 2147483647 w 1056"/>
                  <a:gd name="T53" fmla="*/ 2147483647 h 924"/>
                  <a:gd name="T54" fmla="*/ 2147483647 w 1056"/>
                  <a:gd name="T55" fmla="*/ 2147483647 h 924"/>
                  <a:gd name="T56" fmla="*/ 2147483647 w 1056"/>
                  <a:gd name="T57" fmla="*/ 2147483647 h 924"/>
                  <a:gd name="T58" fmla="*/ 2147483647 w 1056"/>
                  <a:gd name="T59" fmla="*/ 2147483647 h 924"/>
                  <a:gd name="T60" fmla="*/ 2147483647 w 1056"/>
                  <a:gd name="T61" fmla="*/ 2147483647 h 924"/>
                  <a:gd name="T62" fmla="*/ 2147483647 w 1056"/>
                  <a:gd name="T63" fmla="*/ 2147483647 h 924"/>
                  <a:gd name="T64" fmla="*/ 2147483647 w 1056"/>
                  <a:gd name="T65" fmla="*/ 2147483647 h 924"/>
                  <a:gd name="T66" fmla="*/ 2147483647 w 1056"/>
                  <a:gd name="T67" fmla="*/ 2147483647 h 924"/>
                  <a:gd name="T68" fmla="*/ 2147483647 w 1056"/>
                  <a:gd name="T69" fmla="*/ 2147483647 h 924"/>
                  <a:gd name="T70" fmla="*/ 2147483647 w 1056"/>
                  <a:gd name="T71" fmla="*/ 2147483647 h 924"/>
                  <a:gd name="T72" fmla="*/ 2147483647 w 1056"/>
                  <a:gd name="T73" fmla="*/ 0 h 924"/>
                  <a:gd name="T74" fmla="*/ 2147483647 w 1056"/>
                  <a:gd name="T75" fmla="*/ 2147483647 h 924"/>
                  <a:gd name="T76" fmla="*/ 2147483647 w 1056"/>
                  <a:gd name="T77" fmla="*/ 2147483647 h 924"/>
                  <a:gd name="T78" fmla="*/ 2147483647 w 1056"/>
                  <a:gd name="T79" fmla="*/ 2147483647 h 924"/>
                  <a:gd name="T80" fmla="*/ 2147483647 w 1056"/>
                  <a:gd name="T81" fmla="*/ 2147483647 h 924"/>
                  <a:gd name="T82" fmla="*/ 2147483647 w 1056"/>
                  <a:gd name="T83" fmla="*/ 2147483647 h 924"/>
                  <a:gd name="T84" fmla="*/ 2147483647 w 1056"/>
                  <a:gd name="T85" fmla="*/ 2147483647 h 924"/>
                  <a:gd name="T86" fmla="*/ 2147483647 w 1056"/>
                  <a:gd name="T87" fmla="*/ 2147483647 h 924"/>
                  <a:gd name="T88" fmla="*/ 2147483647 w 1056"/>
                  <a:gd name="T89" fmla="*/ 2147483647 h 924"/>
                  <a:gd name="T90" fmla="*/ 2147483647 w 1056"/>
                  <a:gd name="T91" fmla="*/ 2147483647 h 924"/>
                  <a:gd name="T92" fmla="*/ 2147483647 w 1056"/>
                  <a:gd name="T93" fmla="*/ 2147483647 h 924"/>
                  <a:gd name="T94" fmla="*/ 2147483647 w 1056"/>
                  <a:gd name="T95" fmla="*/ 2147483647 h 924"/>
                  <a:gd name="T96" fmla="*/ 2147483647 w 1056"/>
                  <a:gd name="T97" fmla="*/ 2147483647 h 924"/>
                  <a:gd name="T98" fmla="*/ 2147483647 w 1056"/>
                  <a:gd name="T99" fmla="*/ 2147483647 h 924"/>
                  <a:gd name="T100" fmla="*/ 2147483647 w 1056"/>
                  <a:gd name="T101" fmla="*/ 2147483647 h 924"/>
                  <a:gd name="T102" fmla="*/ 2147483647 w 1056"/>
                  <a:gd name="T103" fmla="*/ 2147483647 h 924"/>
                  <a:gd name="T104" fmla="*/ 2147483647 w 1056"/>
                  <a:gd name="T105" fmla="*/ 2147483647 h 924"/>
                  <a:gd name="T106" fmla="*/ 2147483647 w 1056"/>
                  <a:gd name="T107" fmla="*/ 2147483647 h 924"/>
                  <a:gd name="T108" fmla="*/ 2147483647 w 1056"/>
                  <a:gd name="T109" fmla="*/ 2147483647 h 924"/>
                  <a:gd name="T110" fmla="*/ 2147483647 w 1056"/>
                  <a:gd name="T111" fmla="*/ 2147483647 h 924"/>
                  <a:gd name="T112" fmla="*/ 2147483647 w 1056"/>
                  <a:gd name="T113" fmla="*/ 2147483647 h 924"/>
                  <a:gd name="T114" fmla="*/ 2147483647 w 1056"/>
                  <a:gd name="T115" fmla="*/ 2147483647 h 924"/>
                  <a:gd name="T116" fmla="*/ 2147483647 w 1056"/>
                  <a:gd name="T117" fmla="*/ 2147483647 h 92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056"/>
                  <a:gd name="T178" fmla="*/ 0 h 924"/>
                  <a:gd name="T179" fmla="*/ 1056 w 1056"/>
                  <a:gd name="T180" fmla="*/ 924 h 92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056" h="924">
                    <a:moveTo>
                      <a:pt x="84" y="642"/>
                    </a:moveTo>
                    <a:lnTo>
                      <a:pt x="108" y="642"/>
                    </a:lnTo>
                    <a:lnTo>
                      <a:pt x="114" y="666"/>
                    </a:lnTo>
                    <a:lnTo>
                      <a:pt x="126" y="666"/>
                    </a:lnTo>
                    <a:lnTo>
                      <a:pt x="126" y="702"/>
                    </a:lnTo>
                    <a:lnTo>
                      <a:pt x="138" y="708"/>
                    </a:lnTo>
                    <a:lnTo>
                      <a:pt x="138" y="726"/>
                    </a:lnTo>
                    <a:lnTo>
                      <a:pt x="156" y="762"/>
                    </a:lnTo>
                    <a:lnTo>
                      <a:pt x="168" y="768"/>
                    </a:lnTo>
                    <a:lnTo>
                      <a:pt x="186" y="768"/>
                    </a:lnTo>
                    <a:lnTo>
                      <a:pt x="192" y="774"/>
                    </a:lnTo>
                    <a:lnTo>
                      <a:pt x="198" y="786"/>
                    </a:lnTo>
                    <a:lnTo>
                      <a:pt x="198" y="804"/>
                    </a:lnTo>
                    <a:lnTo>
                      <a:pt x="210" y="840"/>
                    </a:lnTo>
                    <a:lnTo>
                      <a:pt x="282" y="846"/>
                    </a:lnTo>
                    <a:lnTo>
                      <a:pt x="360" y="906"/>
                    </a:lnTo>
                    <a:lnTo>
                      <a:pt x="390" y="906"/>
                    </a:lnTo>
                    <a:lnTo>
                      <a:pt x="402" y="912"/>
                    </a:lnTo>
                    <a:lnTo>
                      <a:pt x="432" y="912"/>
                    </a:lnTo>
                    <a:lnTo>
                      <a:pt x="444" y="918"/>
                    </a:lnTo>
                    <a:lnTo>
                      <a:pt x="450" y="918"/>
                    </a:lnTo>
                    <a:lnTo>
                      <a:pt x="462" y="924"/>
                    </a:lnTo>
                    <a:lnTo>
                      <a:pt x="486" y="906"/>
                    </a:lnTo>
                    <a:lnTo>
                      <a:pt x="486" y="894"/>
                    </a:lnTo>
                    <a:lnTo>
                      <a:pt x="498" y="882"/>
                    </a:lnTo>
                    <a:lnTo>
                      <a:pt x="510" y="882"/>
                    </a:lnTo>
                    <a:lnTo>
                      <a:pt x="522" y="876"/>
                    </a:lnTo>
                    <a:lnTo>
                      <a:pt x="528" y="870"/>
                    </a:lnTo>
                    <a:lnTo>
                      <a:pt x="534" y="870"/>
                    </a:lnTo>
                    <a:lnTo>
                      <a:pt x="552" y="852"/>
                    </a:lnTo>
                    <a:lnTo>
                      <a:pt x="576" y="882"/>
                    </a:lnTo>
                    <a:lnTo>
                      <a:pt x="606" y="882"/>
                    </a:lnTo>
                    <a:lnTo>
                      <a:pt x="612" y="876"/>
                    </a:lnTo>
                    <a:lnTo>
                      <a:pt x="636" y="882"/>
                    </a:lnTo>
                    <a:lnTo>
                      <a:pt x="636" y="876"/>
                    </a:lnTo>
                    <a:lnTo>
                      <a:pt x="648" y="864"/>
                    </a:lnTo>
                    <a:lnTo>
                      <a:pt x="660" y="864"/>
                    </a:lnTo>
                    <a:lnTo>
                      <a:pt x="672" y="858"/>
                    </a:lnTo>
                    <a:lnTo>
                      <a:pt x="696" y="858"/>
                    </a:lnTo>
                    <a:lnTo>
                      <a:pt x="714" y="840"/>
                    </a:lnTo>
                    <a:lnTo>
                      <a:pt x="714" y="828"/>
                    </a:lnTo>
                    <a:lnTo>
                      <a:pt x="726" y="822"/>
                    </a:lnTo>
                    <a:lnTo>
                      <a:pt x="732" y="816"/>
                    </a:lnTo>
                    <a:lnTo>
                      <a:pt x="744" y="810"/>
                    </a:lnTo>
                    <a:lnTo>
                      <a:pt x="756" y="810"/>
                    </a:lnTo>
                    <a:lnTo>
                      <a:pt x="762" y="804"/>
                    </a:lnTo>
                    <a:lnTo>
                      <a:pt x="846" y="804"/>
                    </a:lnTo>
                    <a:lnTo>
                      <a:pt x="1056" y="558"/>
                    </a:lnTo>
                    <a:lnTo>
                      <a:pt x="984" y="564"/>
                    </a:lnTo>
                    <a:lnTo>
                      <a:pt x="948" y="546"/>
                    </a:lnTo>
                    <a:lnTo>
                      <a:pt x="936" y="534"/>
                    </a:lnTo>
                    <a:lnTo>
                      <a:pt x="918" y="528"/>
                    </a:lnTo>
                    <a:lnTo>
                      <a:pt x="906" y="522"/>
                    </a:lnTo>
                    <a:lnTo>
                      <a:pt x="882" y="516"/>
                    </a:lnTo>
                    <a:lnTo>
                      <a:pt x="810" y="492"/>
                    </a:lnTo>
                    <a:lnTo>
                      <a:pt x="774" y="474"/>
                    </a:lnTo>
                    <a:lnTo>
                      <a:pt x="768" y="462"/>
                    </a:lnTo>
                    <a:lnTo>
                      <a:pt x="762" y="456"/>
                    </a:lnTo>
                    <a:lnTo>
                      <a:pt x="756" y="444"/>
                    </a:lnTo>
                    <a:lnTo>
                      <a:pt x="732" y="444"/>
                    </a:lnTo>
                    <a:lnTo>
                      <a:pt x="732" y="438"/>
                    </a:lnTo>
                    <a:lnTo>
                      <a:pt x="726" y="432"/>
                    </a:lnTo>
                    <a:lnTo>
                      <a:pt x="714" y="408"/>
                    </a:lnTo>
                    <a:lnTo>
                      <a:pt x="708" y="402"/>
                    </a:lnTo>
                    <a:lnTo>
                      <a:pt x="702" y="390"/>
                    </a:lnTo>
                    <a:lnTo>
                      <a:pt x="696" y="384"/>
                    </a:lnTo>
                    <a:lnTo>
                      <a:pt x="690" y="372"/>
                    </a:lnTo>
                    <a:lnTo>
                      <a:pt x="690" y="360"/>
                    </a:lnTo>
                    <a:lnTo>
                      <a:pt x="678" y="348"/>
                    </a:lnTo>
                    <a:lnTo>
                      <a:pt x="696" y="318"/>
                    </a:lnTo>
                    <a:lnTo>
                      <a:pt x="690" y="312"/>
                    </a:lnTo>
                    <a:lnTo>
                      <a:pt x="678" y="306"/>
                    </a:lnTo>
                    <a:lnTo>
                      <a:pt x="666" y="306"/>
                    </a:lnTo>
                    <a:lnTo>
                      <a:pt x="660" y="312"/>
                    </a:lnTo>
                    <a:lnTo>
                      <a:pt x="654" y="312"/>
                    </a:lnTo>
                    <a:lnTo>
                      <a:pt x="648" y="318"/>
                    </a:lnTo>
                    <a:lnTo>
                      <a:pt x="624" y="318"/>
                    </a:lnTo>
                    <a:lnTo>
                      <a:pt x="612" y="306"/>
                    </a:lnTo>
                    <a:lnTo>
                      <a:pt x="612" y="294"/>
                    </a:lnTo>
                    <a:lnTo>
                      <a:pt x="606" y="276"/>
                    </a:lnTo>
                    <a:lnTo>
                      <a:pt x="606" y="264"/>
                    </a:lnTo>
                    <a:lnTo>
                      <a:pt x="624" y="246"/>
                    </a:lnTo>
                    <a:lnTo>
                      <a:pt x="654" y="192"/>
                    </a:lnTo>
                    <a:lnTo>
                      <a:pt x="642" y="174"/>
                    </a:lnTo>
                    <a:lnTo>
                      <a:pt x="630" y="174"/>
                    </a:lnTo>
                    <a:lnTo>
                      <a:pt x="618" y="168"/>
                    </a:lnTo>
                    <a:lnTo>
                      <a:pt x="612" y="162"/>
                    </a:lnTo>
                    <a:lnTo>
                      <a:pt x="612" y="138"/>
                    </a:lnTo>
                    <a:lnTo>
                      <a:pt x="600" y="126"/>
                    </a:lnTo>
                    <a:lnTo>
                      <a:pt x="576" y="114"/>
                    </a:lnTo>
                    <a:lnTo>
                      <a:pt x="570" y="108"/>
                    </a:lnTo>
                    <a:lnTo>
                      <a:pt x="546" y="72"/>
                    </a:lnTo>
                    <a:lnTo>
                      <a:pt x="534" y="66"/>
                    </a:lnTo>
                    <a:lnTo>
                      <a:pt x="528" y="60"/>
                    </a:lnTo>
                    <a:lnTo>
                      <a:pt x="516" y="60"/>
                    </a:lnTo>
                    <a:lnTo>
                      <a:pt x="498" y="36"/>
                    </a:lnTo>
                    <a:lnTo>
                      <a:pt x="468" y="36"/>
                    </a:lnTo>
                    <a:lnTo>
                      <a:pt x="462" y="30"/>
                    </a:lnTo>
                    <a:lnTo>
                      <a:pt x="444" y="30"/>
                    </a:lnTo>
                    <a:lnTo>
                      <a:pt x="432" y="36"/>
                    </a:lnTo>
                    <a:lnTo>
                      <a:pt x="420" y="36"/>
                    </a:lnTo>
                    <a:lnTo>
                      <a:pt x="420" y="24"/>
                    </a:lnTo>
                    <a:lnTo>
                      <a:pt x="414" y="18"/>
                    </a:lnTo>
                    <a:lnTo>
                      <a:pt x="408" y="24"/>
                    </a:lnTo>
                    <a:lnTo>
                      <a:pt x="402" y="36"/>
                    </a:lnTo>
                    <a:lnTo>
                      <a:pt x="372" y="36"/>
                    </a:lnTo>
                    <a:lnTo>
                      <a:pt x="366" y="24"/>
                    </a:lnTo>
                    <a:lnTo>
                      <a:pt x="360" y="18"/>
                    </a:lnTo>
                    <a:lnTo>
                      <a:pt x="354" y="18"/>
                    </a:lnTo>
                    <a:lnTo>
                      <a:pt x="342" y="6"/>
                    </a:lnTo>
                    <a:lnTo>
                      <a:pt x="330" y="0"/>
                    </a:lnTo>
                    <a:lnTo>
                      <a:pt x="330" y="12"/>
                    </a:lnTo>
                    <a:lnTo>
                      <a:pt x="324" y="24"/>
                    </a:lnTo>
                    <a:lnTo>
                      <a:pt x="318" y="42"/>
                    </a:lnTo>
                    <a:lnTo>
                      <a:pt x="318" y="54"/>
                    </a:lnTo>
                    <a:lnTo>
                      <a:pt x="306" y="66"/>
                    </a:lnTo>
                    <a:lnTo>
                      <a:pt x="288" y="48"/>
                    </a:lnTo>
                    <a:lnTo>
                      <a:pt x="288" y="42"/>
                    </a:lnTo>
                    <a:lnTo>
                      <a:pt x="282" y="36"/>
                    </a:lnTo>
                    <a:lnTo>
                      <a:pt x="276" y="36"/>
                    </a:lnTo>
                    <a:lnTo>
                      <a:pt x="276" y="42"/>
                    </a:lnTo>
                    <a:lnTo>
                      <a:pt x="270" y="48"/>
                    </a:lnTo>
                    <a:lnTo>
                      <a:pt x="234" y="48"/>
                    </a:lnTo>
                    <a:lnTo>
                      <a:pt x="234" y="90"/>
                    </a:lnTo>
                    <a:lnTo>
                      <a:pt x="228" y="96"/>
                    </a:lnTo>
                    <a:lnTo>
                      <a:pt x="222" y="108"/>
                    </a:lnTo>
                    <a:lnTo>
                      <a:pt x="216" y="114"/>
                    </a:lnTo>
                    <a:lnTo>
                      <a:pt x="210" y="126"/>
                    </a:lnTo>
                    <a:lnTo>
                      <a:pt x="210" y="174"/>
                    </a:lnTo>
                    <a:lnTo>
                      <a:pt x="180" y="174"/>
                    </a:lnTo>
                    <a:lnTo>
                      <a:pt x="174" y="180"/>
                    </a:lnTo>
                    <a:lnTo>
                      <a:pt x="168" y="192"/>
                    </a:lnTo>
                    <a:lnTo>
                      <a:pt x="162" y="198"/>
                    </a:lnTo>
                    <a:lnTo>
                      <a:pt x="162" y="234"/>
                    </a:lnTo>
                    <a:lnTo>
                      <a:pt x="156" y="240"/>
                    </a:lnTo>
                    <a:lnTo>
                      <a:pt x="144" y="240"/>
                    </a:lnTo>
                    <a:lnTo>
                      <a:pt x="138" y="246"/>
                    </a:lnTo>
                    <a:lnTo>
                      <a:pt x="138" y="270"/>
                    </a:lnTo>
                    <a:lnTo>
                      <a:pt x="126" y="288"/>
                    </a:lnTo>
                    <a:lnTo>
                      <a:pt x="126" y="294"/>
                    </a:lnTo>
                    <a:lnTo>
                      <a:pt x="132" y="300"/>
                    </a:lnTo>
                    <a:lnTo>
                      <a:pt x="132" y="336"/>
                    </a:lnTo>
                    <a:lnTo>
                      <a:pt x="126" y="342"/>
                    </a:lnTo>
                    <a:lnTo>
                      <a:pt x="114" y="342"/>
                    </a:lnTo>
                    <a:lnTo>
                      <a:pt x="108" y="336"/>
                    </a:lnTo>
                    <a:lnTo>
                      <a:pt x="108" y="324"/>
                    </a:lnTo>
                    <a:lnTo>
                      <a:pt x="102" y="324"/>
                    </a:lnTo>
                    <a:lnTo>
                      <a:pt x="84" y="342"/>
                    </a:lnTo>
                    <a:lnTo>
                      <a:pt x="84" y="360"/>
                    </a:lnTo>
                    <a:lnTo>
                      <a:pt x="90" y="372"/>
                    </a:lnTo>
                    <a:lnTo>
                      <a:pt x="90" y="390"/>
                    </a:lnTo>
                    <a:lnTo>
                      <a:pt x="84" y="396"/>
                    </a:lnTo>
                    <a:lnTo>
                      <a:pt x="72" y="402"/>
                    </a:lnTo>
                    <a:lnTo>
                      <a:pt x="66" y="414"/>
                    </a:lnTo>
                    <a:lnTo>
                      <a:pt x="66" y="426"/>
                    </a:lnTo>
                    <a:lnTo>
                      <a:pt x="72" y="438"/>
                    </a:lnTo>
                    <a:lnTo>
                      <a:pt x="72" y="450"/>
                    </a:lnTo>
                    <a:lnTo>
                      <a:pt x="78" y="456"/>
                    </a:lnTo>
                    <a:lnTo>
                      <a:pt x="78" y="492"/>
                    </a:lnTo>
                    <a:lnTo>
                      <a:pt x="72" y="504"/>
                    </a:lnTo>
                    <a:lnTo>
                      <a:pt x="72" y="516"/>
                    </a:lnTo>
                    <a:lnTo>
                      <a:pt x="66" y="522"/>
                    </a:lnTo>
                    <a:lnTo>
                      <a:pt x="54" y="522"/>
                    </a:lnTo>
                    <a:lnTo>
                      <a:pt x="48" y="528"/>
                    </a:lnTo>
                    <a:lnTo>
                      <a:pt x="42" y="522"/>
                    </a:lnTo>
                    <a:lnTo>
                      <a:pt x="6" y="522"/>
                    </a:lnTo>
                    <a:lnTo>
                      <a:pt x="12" y="546"/>
                    </a:lnTo>
                    <a:lnTo>
                      <a:pt x="6" y="552"/>
                    </a:lnTo>
                    <a:lnTo>
                      <a:pt x="0" y="564"/>
                    </a:lnTo>
                    <a:lnTo>
                      <a:pt x="0" y="576"/>
                    </a:lnTo>
                    <a:lnTo>
                      <a:pt x="6" y="576"/>
                    </a:lnTo>
                    <a:lnTo>
                      <a:pt x="18" y="582"/>
                    </a:lnTo>
                    <a:lnTo>
                      <a:pt x="42" y="582"/>
                    </a:lnTo>
                    <a:lnTo>
                      <a:pt x="48" y="588"/>
                    </a:lnTo>
                    <a:lnTo>
                      <a:pt x="60" y="594"/>
                    </a:lnTo>
                    <a:lnTo>
                      <a:pt x="66" y="606"/>
                    </a:lnTo>
                    <a:lnTo>
                      <a:pt x="78" y="612"/>
                    </a:lnTo>
                    <a:lnTo>
                      <a:pt x="78" y="630"/>
                    </a:lnTo>
                    <a:lnTo>
                      <a:pt x="84" y="64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555555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350" name="Eritre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58ADD2E8-4079-4EF4-92B6-C5F108415E9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686854" y="3867528"/>
                <a:ext cx="213155" cy="205483"/>
              </a:xfrm>
              <a:custGeom>
                <a:avLst/>
                <a:gdLst>
                  <a:gd name="T0" fmla="*/ 2147483647 w 480"/>
                  <a:gd name="T1" fmla="*/ 2147483647 h 456"/>
                  <a:gd name="T2" fmla="*/ 2147483647 w 480"/>
                  <a:gd name="T3" fmla="*/ 2147483647 h 456"/>
                  <a:gd name="T4" fmla="*/ 2147483647 w 480"/>
                  <a:gd name="T5" fmla="*/ 2147483647 h 456"/>
                  <a:gd name="T6" fmla="*/ 2147483647 w 480"/>
                  <a:gd name="T7" fmla="*/ 2147483647 h 456"/>
                  <a:gd name="T8" fmla="*/ 2147483647 w 480"/>
                  <a:gd name="T9" fmla="*/ 2147483647 h 456"/>
                  <a:gd name="T10" fmla="*/ 2147483647 w 480"/>
                  <a:gd name="T11" fmla="*/ 2147483647 h 456"/>
                  <a:gd name="T12" fmla="*/ 2147483647 w 480"/>
                  <a:gd name="T13" fmla="*/ 2147483647 h 456"/>
                  <a:gd name="T14" fmla="*/ 2147483647 w 480"/>
                  <a:gd name="T15" fmla="*/ 2147483647 h 456"/>
                  <a:gd name="T16" fmla="*/ 0 w 480"/>
                  <a:gd name="T17" fmla="*/ 2147483647 h 456"/>
                  <a:gd name="T18" fmla="*/ 2147483647 w 480"/>
                  <a:gd name="T19" fmla="*/ 2147483647 h 456"/>
                  <a:gd name="T20" fmla="*/ 2147483647 w 480"/>
                  <a:gd name="T21" fmla="*/ 2147483647 h 456"/>
                  <a:gd name="T22" fmla="*/ 2147483647 w 480"/>
                  <a:gd name="T23" fmla="*/ 2147483647 h 456"/>
                  <a:gd name="T24" fmla="*/ 2147483647 w 480"/>
                  <a:gd name="T25" fmla="*/ 2147483647 h 456"/>
                  <a:gd name="T26" fmla="*/ 2147483647 w 480"/>
                  <a:gd name="T27" fmla="*/ 2147483647 h 456"/>
                  <a:gd name="T28" fmla="*/ 2147483647 w 480"/>
                  <a:gd name="T29" fmla="*/ 2147483647 h 456"/>
                  <a:gd name="T30" fmla="*/ 2147483647 w 480"/>
                  <a:gd name="T31" fmla="*/ 2147483647 h 456"/>
                  <a:gd name="T32" fmla="*/ 2147483647 w 480"/>
                  <a:gd name="T33" fmla="*/ 2147483647 h 456"/>
                  <a:gd name="T34" fmla="*/ 2147483647 w 480"/>
                  <a:gd name="T35" fmla="*/ 2147483647 h 456"/>
                  <a:gd name="T36" fmla="*/ 2147483647 w 480"/>
                  <a:gd name="T37" fmla="*/ 2147483647 h 456"/>
                  <a:gd name="T38" fmla="*/ 2147483647 w 480"/>
                  <a:gd name="T39" fmla="*/ 2147483647 h 456"/>
                  <a:gd name="T40" fmla="*/ 2147483647 w 480"/>
                  <a:gd name="T41" fmla="*/ 2147483647 h 456"/>
                  <a:gd name="T42" fmla="*/ 2147483647 w 480"/>
                  <a:gd name="T43" fmla="*/ 2147483647 h 456"/>
                  <a:gd name="T44" fmla="*/ 2147483647 w 480"/>
                  <a:gd name="T45" fmla="*/ 2147483647 h 456"/>
                  <a:gd name="T46" fmla="*/ 2147483647 w 480"/>
                  <a:gd name="T47" fmla="*/ 2147483647 h 456"/>
                  <a:gd name="T48" fmla="*/ 2147483647 w 480"/>
                  <a:gd name="T49" fmla="*/ 2147483647 h 456"/>
                  <a:gd name="T50" fmla="*/ 2147483647 w 480"/>
                  <a:gd name="T51" fmla="*/ 2147483647 h 456"/>
                  <a:gd name="T52" fmla="*/ 2147483647 w 480"/>
                  <a:gd name="T53" fmla="*/ 2147483647 h 456"/>
                  <a:gd name="T54" fmla="*/ 2147483647 w 480"/>
                  <a:gd name="T55" fmla="*/ 2147483647 h 456"/>
                  <a:gd name="T56" fmla="*/ 2147483647 w 480"/>
                  <a:gd name="T57" fmla="*/ 2147483647 h 456"/>
                  <a:gd name="T58" fmla="*/ 2147483647 w 480"/>
                  <a:gd name="T59" fmla="*/ 2147483647 h 456"/>
                  <a:gd name="T60" fmla="*/ 2147483647 w 480"/>
                  <a:gd name="T61" fmla="*/ 2147483647 h 456"/>
                  <a:gd name="T62" fmla="*/ 2147483647 w 480"/>
                  <a:gd name="T63" fmla="*/ 2147483647 h 456"/>
                  <a:gd name="T64" fmla="*/ 2147483647 w 480"/>
                  <a:gd name="T65" fmla="*/ 2147483647 h 456"/>
                  <a:gd name="T66" fmla="*/ 2147483647 w 480"/>
                  <a:gd name="T67" fmla="*/ 2147483647 h 456"/>
                  <a:gd name="T68" fmla="*/ 2147483647 w 480"/>
                  <a:gd name="T69" fmla="*/ 2147483647 h 456"/>
                  <a:gd name="T70" fmla="*/ 2147483647 w 480"/>
                  <a:gd name="T71" fmla="*/ 2147483647 h 456"/>
                  <a:gd name="T72" fmla="*/ 2147483647 w 480"/>
                  <a:gd name="T73" fmla="*/ 2147483647 h 456"/>
                  <a:gd name="T74" fmla="*/ 2147483647 w 480"/>
                  <a:gd name="T75" fmla="*/ 2147483647 h 456"/>
                  <a:gd name="T76" fmla="*/ 2147483647 w 480"/>
                  <a:gd name="T77" fmla="*/ 2147483647 h 456"/>
                  <a:gd name="T78" fmla="*/ 2147483647 w 480"/>
                  <a:gd name="T79" fmla="*/ 2147483647 h 456"/>
                  <a:gd name="T80" fmla="*/ 2147483647 w 480"/>
                  <a:gd name="T81" fmla="*/ 2147483647 h 456"/>
                  <a:gd name="T82" fmla="*/ 2147483647 w 480"/>
                  <a:gd name="T83" fmla="*/ 2147483647 h 456"/>
                  <a:gd name="T84" fmla="*/ 2147483647 w 480"/>
                  <a:gd name="T85" fmla="*/ 2147483647 h 456"/>
                  <a:gd name="T86" fmla="*/ 2147483647 w 480"/>
                  <a:gd name="T87" fmla="*/ 2147483647 h 456"/>
                  <a:gd name="T88" fmla="*/ 2147483647 w 480"/>
                  <a:gd name="T89" fmla="*/ 2147483647 h 456"/>
                  <a:gd name="T90" fmla="*/ 2147483647 w 480"/>
                  <a:gd name="T91" fmla="*/ 2147483647 h 456"/>
                  <a:gd name="T92" fmla="*/ 2147483647 w 480"/>
                  <a:gd name="T93" fmla="*/ 2147483647 h 456"/>
                  <a:gd name="T94" fmla="*/ 2147483647 w 480"/>
                  <a:gd name="T95" fmla="*/ 2147483647 h 456"/>
                  <a:gd name="T96" fmla="*/ 2147483647 w 480"/>
                  <a:gd name="T97" fmla="*/ 0 h 456"/>
                  <a:gd name="T98" fmla="*/ 2147483647 w 480"/>
                  <a:gd name="T99" fmla="*/ 2147483647 h 456"/>
                  <a:gd name="T100" fmla="*/ 2147483647 w 480"/>
                  <a:gd name="T101" fmla="*/ 2147483647 h 456"/>
                  <a:gd name="T102" fmla="*/ 2147483647 w 480"/>
                  <a:gd name="T103" fmla="*/ 2147483647 h 45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80"/>
                  <a:gd name="T157" fmla="*/ 0 h 456"/>
                  <a:gd name="T158" fmla="*/ 480 w 480"/>
                  <a:gd name="T159" fmla="*/ 456 h 45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80" h="456">
                    <a:moveTo>
                      <a:pt x="78" y="54"/>
                    </a:moveTo>
                    <a:lnTo>
                      <a:pt x="78" y="66"/>
                    </a:lnTo>
                    <a:lnTo>
                      <a:pt x="72" y="72"/>
                    </a:lnTo>
                    <a:lnTo>
                      <a:pt x="72" y="78"/>
                    </a:lnTo>
                    <a:lnTo>
                      <a:pt x="66" y="84"/>
                    </a:lnTo>
                    <a:lnTo>
                      <a:pt x="48" y="84"/>
                    </a:lnTo>
                    <a:lnTo>
                      <a:pt x="48" y="102"/>
                    </a:lnTo>
                    <a:lnTo>
                      <a:pt x="42" y="108"/>
                    </a:lnTo>
                    <a:lnTo>
                      <a:pt x="30" y="108"/>
                    </a:lnTo>
                    <a:lnTo>
                      <a:pt x="30" y="120"/>
                    </a:lnTo>
                    <a:lnTo>
                      <a:pt x="36" y="126"/>
                    </a:lnTo>
                    <a:lnTo>
                      <a:pt x="36" y="168"/>
                    </a:lnTo>
                    <a:lnTo>
                      <a:pt x="30" y="180"/>
                    </a:lnTo>
                    <a:lnTo>
                      <a:pt x="24" y="186"/>
                    </a:lnTo>
                    <a:lnTo>
                      <a:pt x="18" y="186"/>
                    </a:lnTo>
                    <a:lnTo>
                      <a:pt x="18" y="222"/>
                    </a:lnTo>
                    <a:lnTo>
                      <a:pt x="12" y="222"/>
                    </a:lnTo>
                    <a:lnTo>
                      <a:pt x="0" y="228"/>
                    </a:lnTo>
                    <a:lnTo>
                      <a:pt x="0" y="246"/>
                    </a:lnTo>
                    <a:lnTo>
                      <a:pt x="6" y="252"/>
                    </a:lnTo>
                    <a:lnTo>
                      <a:pt x="12" y="300"/>
                    </a:lnTo>
                    <a:lnTo>
                      <a:pt x="48" y="300"/>
                    </a:lnTo>
                    <a:lnTo>
                      <a:pt x="54" y="294"/>
                    </a:lnTo>
                    <a:lnTo>
                      <a:pt x="54" y="288"/>
                    </a:lnTo>
                    <a:lnTo>
                      <a:pt x="60" y="288"/>
                    </a:lnTo>
                    <a:lnTo>
                      <a:pt x="66" y="294"/>
                    </a:lnTo>
                    <a:lnTo>
                      <a:pt x="66" y="300"/>
                    </a:lnTo>
                    <a:lnTo>
                      <a:pt x="84" y="318"/>
                    </a:lnTo>
                    <a:lnTo>
                      <a:pt x="96" y="306"/>
                    </a:lnTo>
                    <a:lnTo>
                      <a:pt x="96" y="294"/>
                    </a:lnTo>
                    <a:lnTo>
                      <a:pt x="102" y="276"/>
                    </a:lnTo>
                    <a:lnTo>
                      <a:pt x="108" y="264"/>
                    </a:lnTo>
                    <a:lnTo>
                      <a:pt x="108" y="252"/>
                    </a:lnTo>
                    <a:lnTo>
                      <a:pt x="120" y="258"/>
                    </a:lnTo>
                    <a:lnTo>
                      <a:pt x="132" y="270"/>
                    </a:lnTo>
                    <a:lnTo>
                      <a:pt x="138" y="270"/>
                    </a:lnTo>
                    <a:lnTo>
                      <a:pt x="144" y="276"/>
                    </a:lnTo>
                    <a:lnTo>
                      <a:pt x="150" y="288"/>
                    </a:lnTo>
                    <a:lnTo>
                      <a:pt x="180" y="288"/>
                    </a:lnTo>
                    <a:lnTo>
                      <a:pt x="186" y="276"/>
                    </a:lnTo>
                    <a:lnTo>
                      <a:pt x="192" y="270"/>
                    </a:lnTo>
                    <a:lnTo>
                      <a:pt x="198" y="276"/>
                    </a:lnTo>
                    <a:lnTo>
                      <a:pt x="198" y="288"/>
                    </a:lnTo>
                    <a:lnTo>
                      <a:pt x="210" y="288"/>
                    </a:lnTo>
                    <a:lnTo>
                      <a:pt x="222" y="282"/>
                    </a:lnTo>
                    <a:lnTo>
                      <a:pt x="240" y="282"/>
                    </a:lnTo>
                    <a:lnTo>
                      <a:pt x="246" y="288"/>
                    </a:lnTo>
                    <a:lnTo>
                      <a:pt x="276" y="288"/>
                    </a:lnTo>
                    <a:lnTo>
                      <a:pt x="294" y="312"/>
                    </a:lnTo>
                    <a:lnTo>
                      <a:pt x="306" y="312"/>
                    </a:lnTo>
                    <a:lnTo>
                      <a:pt x="312" y="318"/>
                    </a:lnTo>
                    <a:lnTo>
                      <a:pt x="324" y="324"/>
                    </a:lnTo>
                    <a:lnTo>
                      <a:pt x="348" y="360"/>
                    </a:lnTo>
                    <a:lnTo>
                      <a:pt x="354" y="366"/>
                    </a:lnTo>
                    <a:lnTo>
                      <a:pt x="378" y="378"/>
                    </a:lnTo>
                    <a:lnTo>
                      <a:pt x="390" y="390"/>
                    </a:lnTo>
                    <a:lnTo>
                      <a:pt x="390" y="414"/>
                    </a:lnTo>
                    <a:lnTo>
                      <a:pt x="396" y="420"/>
                    </a:lnTo>
                    <a:lnTo>
                      <a:pt x="408" y="426"/>
                    </a:lnTo>
                    <a:lnTo>
                      <a:pt x="420" y="426"/>
                    </a:lnTo>
                    <a:lnTo>
                      <a:pt x="432" y="444"/>
                    </a:lnTo>
                    <a:lnTo>
                      <a:pt x="456" y="456"/>
                    </a:lnTo>
                    <a:lnTo>
                      <a:pt x="468" y="438"/>
                    </a:lnTo>
                    <a:lnTo>
                      <a:pt x="480" y="432"/>
                    </a:lnTo>
                    <a:lnTo>
                      <a:pt x="474" y="420"/>
                    </a:lnTo>
                    <a:lnTo>
                      <a:pt x="456" y="402"/>
                    </a:lnTo>
                    <a:lnTo>
                      <a:pt x="432" y="402"/>
                    </a:lnTo>
                    <a:lnTo>
                      <a:pt x="426" y="396"/>
                    </a:lnTo>
                    <a:lnTo>
                      <a:pt x="426" y="360"/>
                    </a:lnTo>
                    <a:lnTo>
                      <a:pt x="420" y="360"/>
                    </a:lnTo>
                    <a:lnTo>
                      <a:pt x="414" y="354"/>
                    </a:lnTo>
                    <a:lnTo>
                      <a:pt x="366" y="330"/>
                    </a:lnTo>
                    <a:lnTo>
                      <a:pt x="360" y="324"/>
                    </a:lnTo>
                    <a:lnTo>
                      <a:pt x="360" y="312"/>
                    </a:lnTo>
                    <a:lnTo>
                      <a:pt x="354" y="300"/>
                    </a:lnTo>
                    <a:lnTo>
                      <a:pt x="354" y="288"/>
                    </a:lnTo>
                    <a:lnTo>
                      <a:pt x="348" y="276"/>
                    </a:lnTo>
                    <a:lnTo>
                      <a:pt x="348" y="270"/>
                    </a:lnTo>
                    <a:lnTo>
                      <a:pt x="336" y="270"/>
                    </a:lnTo>
                    <a:lnTo>
                      <a:pt x="324" y="264"/>
                    </a:lnTo>
                    <a:lnTo>
                      <a:pt x="306" y="264"/>
                    </a:lnTo>
                    <a:lnTo>
                      <a:pt x="282" y="240"/>
                    </a:lnTo>
                    <a:lnTo>
                      <a:pt x="264" y="246"/>
                    </a:lnTo>
                    <a:lnTo>
                      <a:pt x="252" y="228"/>
                    </a:lnTo>
                    <a:lnTo>
                      <a:pt x="234" y="222"/>
                    </a:lnTo>
                    <a:lnTo>
                      <a:pt x="216" y="204"/>
                    </a:lnTo>
                    <a:lnTo>
                      <a:pt x="210" y="192"/>
                    </a:lnTo>
                    <a:lnTo>
                      <a:pt x="204" y="186"/>
                    </a:lnTo>
                    <a:lnTo>
                      <a:pt x="198" y="174"/>
                    </a:lnTo>
                    <a:lnTo>
                      <a:pt x="198" y="114"/>
                    </a:lnTo>
                    <a:lnTo>
                      <a:pt x="192" y="90"/>
                    </a:lnTo>
                    <a:lnTo>
                      <a:pt x="186" y="78"/>
                    </a:lnTo>
                    <a:lnTo>
                      <a:pt x="180" y="60"/>
                    </a:lnTo>
                    <a:lnTo>
                      <a:pt x="168" y="42"/>
                    </a:lnTo>
                    <a:lnTo>
                      <a:pt x="162" y="24"/>
                    </a:lnTo>
                    <a:lnTo>
                      <a:pt x="156" y="12"/>
                    </a:lnTo>
                    <a:lnTo>
                      <a:pt x="150" y="6"/>
                    </a:lnTo>
                    <a:lnTo>
                      <a:pt x="150" y="0"/>
                    </a:lnTo>
                    <a:lnTo>
                      <a:pt x="144" y="0"/>
                    </a:lnTo>
                    <a:lnTo>
                      <a:pt x="144" y="12"/>
                    </a:lnTo>
                    <a:lnTo>
                      <a:pt x="132" y="36"/>
                    </a:lnTo>
                    <a:lnTo>
                      <a:pt x="108" y="48"/>
                    </a:lnTo>
                    <a:lnTo>
                      <a:pt x="90" y="54"/>
                    </a:lnTo>
                    <a:lnTo>
                      <a:pt x="78" y="5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555555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351" name="Equatorial Guine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CF28DD79-ED1E-4CA0-BFE8-5EDD8229EB3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41224" y="4436151"/>
                <a:ext cx="64644" cy="49601"/>
              </a:xfrm>
              <a:custGeom>
                <a:avLst/>
                <a:gdLst>
                  <a:gd name="T0" fmla="*/ 2147483647 w 144"/>
                  <a:gd name="T1" fmla="*/ 2147483647 h 108"/>
                  <a:gd name="T2" fmla="*/ 2147483647 w 144"/>
                  <a:gd name="T3" fmla="*/ 2147483647 h 108"/>
                  <a:gd name="T4" fmla="*/ 2147483647 w 144"/>
                  <a:gd name="T5" fmla="*/ 2147483647 h 108"/>
                  <a:gd name="T6" fmla="*/ 2147483647 w 144"/>
                  <a:gd name="T7" fmla="*/ 0 h 108"/>
                  <a:gd name="T8" fmla="*/ 2147483647 w 144"/>
                  <a:gd name="T9" fmla="*/ 2147483647 h 108"/>
                  <a:gd name="T10" fmla="*/ 2147483647 w 144"/>
                  <a:gd name="T11" fmla="*/ 2147483647 h 108"/>
                  <a:gd name="T12" fmla="*/ 2147483647 w 144"/>
                  <a:gd name="T13" fmla="*/ 2147483647 h 108"/>
                  <a:gd name="T14" fmla="*/ 2147483647 w 144"/>
                  <a:gd name="T15" fmla="*/ 2147483647 h 108"/>
                  <a:gd name="T16" fmla="*/ 2147483647 w 144"/>
                  <a:gd name="T17" fmla="*/ 2147483647 h 108"/>
                  <a:gd name="T18" fmla="*/ 0 w 144"/>
                  <a:gd name="T19" fmla="*/ 2147483647 h 108"/>
                  <a:gd name="T20" fmla="*/ 0 w 144"/>
                  <a:gd name="T21" fmla="*/ 2147483647 h 108"/>
                  <a:gd name="T22" fmla="*/ 2147483647 w 144"/>
                  <a:gd name="T23" fmla="*/ 2147483647 h 108"/>
                  <a:gd name="T24" fmla="*/ 2147483647 w 144"/>
                  <a:gd name="T25" fmla="*/ 2147483647 h 108"/>
                  <a:gd name="T26" fmla="*/ 2147483647 w 144"/>
                  <a:gd name="T27" fmla="*/ 2147483647 h 108"/>
                  <a:gd name="T28" fmla="*/ 2147483647 w 144"/>
                  <a:gd name="T29" fmla="*/ 2147483647 h 108"/>
                  <a:gd name="T30" fmla="*/ 2147483647 w 144"/>
                  <a:gd name="T31" fmla="*/ 2147483647 h 108"/>
                  <a:gd name="T32" fmla="*/ 2147483647 w 144"/>
                  <a:gd name="T33" fmla="*/ 2147483647 h 108"/>
                  <a:gd name="T34" fmla="*/ 2147483647 w 144"/>
                  <a:gd name="T35" fmla="*/ 2147483647 h 108"/>
                  <a:gd name="T36" fmla="*/ 2147483647 w 144"/>
                  <a:gd name="T37" fmla="*/ 2147483647 h 108"/>
                  <a:gd name="T38" fmla="*/ 2147483647 w 144"/>
                  <a:gd name="T39" fmla="*/ 2147483647 h 10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4"/>
                  <a:gd name="T61" fmla="*/ 0 h 108"/>
                  <a:gd name="T62" fmla="*/ 144 w 144"/>
                  <a:gd name="T63" fmla="*/ 108 h 10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4" h="108">
                    <a:moveTo>
                      <a:pt x="138" y="48"/>
                    </a:moveTo>
                    <a:lnTo>
                      <a:pt x="144" y="12"/>
                    </a:lnTo>
                    <a:lnTo>
                      <a:pt x="48" y="12"/>
                    </a:lnTo>
                    <a:lnTo>
                      <a:pt x="36" y="0"/>
                    </a:lnTo>
                    <a:lnTo>
                      <a:pt x="30" y="6"/>
                    </a:lnTo>
                    <a:lnTo>
                      <a:pt x="30" y="42"/>
                    </a:lnTo>
                    <a:lnTo>
                      <a:pt x="18" y="54"/>
                    </a:lnTo>
                    <a:lnTo>
                      <a:pt x="12" y="66"/>
                    </a:lnTo>
                    <a:lnTo>
                      <a:pt x="6" y="72"/>
                    </a:lnTo>
                    <a:lnTo>
                      <a:pt x="0" y="84"/>
                    </a:lnTo>
                    <a:lnTo>
                      <a:pt x="0" y="90"/>
                    </a:lnTo>
                    <a:lnTo>
                      <a:pt x="6" y="96"/>
                    </a:lnTo>
                    <a:lnTo>
                      <a:pt x="18" y="102"/>
                    </a:lnTo>
                    <a:lnTo>
                      <a:pt x="36" y="102"/>
                    </a:lnTo>
                    <a:lnTo>
                      <a:pt x="36" y="108"/>
                    </a:lnTo>
                    <a:lnTo>
                      <a:pt x="138" y="108"/>
                    </a:lnTo>
                    <a:lnTo>
                      <a:pt x="138" y="102"/>
                    </a:lnTo>
                    <a:lnTo>
                      <a:pt x="144" y="84"/>
                    </a:lnTo>
                    <a:lnTo>
                      <a:pt x="144" y="54"/>
                    </a:lnTo>
                    <a:lnTo>
                      <a:pt x="138" y="48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555555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352" name="Egypt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47F794D9-B494-4DA5-8B7F-210B5EA24F1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07716" y="3375077"/>
                <a:ext cx="349435" cy="361368"/>
              </a:xfrm>
              <a:custGeom>
                <a:avLst/>
                <a:gdLst>
                  <a:gd name="T0" fmla="*/ 2147483647 w 792"/>
                  <a:gd name="T1" fmla="*/ 2147483647 h 804"/>
                  <a:gd name="T2" fmla="*/ 2147483647 w 792"/>
                  <a:gd name="T3" fmla="*/ 2147483647 h 804"/>
                  <a:gd name="T4" fmla="*/ 2147483647 w 792"/>
                  <a:gd name="T5" fmla="*/ 2147483647 h 804"/>
                  <a:gd name="T6" fmla="*/ 2147483647 w 792"/>
                  <a:gd name="T7" fmla="*/ 2147483647 h 804"/>
                  <a:gd name="T8" fmla="*/ 2147483647 w 792"/>
                  <a:gd name="T9" fmla="*/ 2147483647 h 804"/>
                  <a:gd name="T10" fmla="*/ 2147483647 w 792"/>
                  <a:gd name="T11" fmla="*/ 2147483647 h 804"/>
                  <a:gd name="T12" fmla="*/ 2147483647 w 792"/>
                  <a:gd name="T13" fmla="*/ 2147483647 h 804"/>
                  <a:gd name="T14" fmla="*/ 2147483647 w 792"/>
                  <a:gd name="T15" fmla="*/ 2147483647 h 804"/>
                  <a:gd name="T16" fmla="*/ 2147483647 w 792"/>
                  <a:gd name="T17" fmla="*/ 2147483647 h 804"/>
                  <a:gd name="T18" fmla="*/ 2147483647 w 792"/>
                  <a:gd name="T19" fmla="*/ 2147483647 h 804"/>
                  <a:gd name="T20" fmla="*/ 2147483647 w 792"/>
                  <a:gd name="T21" fmla="*/ 2147483647 h 804"/>
                  <a:gd name="T22" fmla="*/ 2147483647 w 792"/>
                  <a:gd name="T23" fmla="*/ 2147483647 h 804"/>
                  <a:gd name="T24" fmla="*/ 2147483647 w 792"/>
                  <a:gd name="T25" fmla="*/ 2147483647 h 804"/>
                  <a:gd name="T26" fmla="*/ 2147483647 w 792"/>
                  <a:gd name="T27" fmla="*/ 2147483647 h 804"/>
                  <a:gd name="T28" fmla="*/ 2147483647 w 792"/>
                  <a:gd name="T29" fmla="*/ 2147483647 h 804"/>
                  <a:gd name="T30" fmla="*/ 2147483647 w 792"/>
                  <a:gd name="T31" fmla="*/ 2147483647 h 804"/>
                  <a:gd name="T32" fmla="*/ 2147483647 w 792"/>
                  <a:gd name="T33" fmla="*/ 2147483647 h 804"/>
                  <a:gd name="T34" fmla="*/ 2147483647 w 792"/>
                  <a:gd name="T35" fmla="*/ 2147483647 h 804"/>
                  <a:gd name="T36" fmla="*/ 2147483647 w 792"/>
                  <a:gd name="T37" fmla="*/ 2147483647 h 804"/>
                  <a:gd name="T38" fmla="*/ 2147483647 w 792"/>
                  <a:gd name="T39" fmla="*/ 2147483647 h 804"/>
                  <a:gd name="T40" fmla="*/ 2147483647 w 792"/>
                  <a:gd name="T41" fmla="*/ 2147483647 h 804"/>
                  <a:gd name="T42" fmla="*/ 2147483647 w 792"/>
                  <a:gd name="T43" fmla="*/ 2147483647 h 804"/>
                  <a:gd name="T44" fmla="*/ 2147483647 w 792"/>
                  <a:gd name="T45" fmla="*/ 2147483647 h 804"/>
                  <a:gd name="T46" fmla="*/ 2147483647 w 792"/>
                  <a:gd name="T47" fmla="*/ 2147483647 h 804"/>
                  <a:gd name="T48" fmla="*/ 2147483647 w 792"/>
                  <a:gd name="T49" fmla="*/ 2147483647 h 804"/>
                  <a:gd name="T50" fmla="*/ 2147483647 w 792"/>
                  <a:gd name="T51" fmla="*/ 2147483647 h 804"/>
                  <a:gd name="T52" fmla="*/ 2147483647 w 792"/>
                  <a:gd name="T53" fmla="*/ 2147483647 h 804"/>
                  <a:gd name="T54" fmla="*/ 2147483647 w 792"/>
                  <a:gd name="T55" fmla="*/ 2147483647 h 804"/>
                  <a:gd name="T56" fmla="*/ 2147483647 w 792"/>
                  <a:gd name="T57" fmla="*/ 2147483647 h 804"/>
                  <a:gd name="T58" fmla="*/ 2147483647 w 792"/>
                  <a:gd name="T59" fmla="*/ 2147483647 h 804"/>
                  <a:gd name="T60" fmla="*/ 2147483647 w 792"/>
                  <a:gd name="T61" fmla="*/ 2147483647 h 804"/>
                  <a:gd name="T62" fmla="*/ 2147483647 w 792"/>
                  <a:gd name="T63" fmla="*/ 2147483647 h 804"/>
                  <a:gd name="T64" fmla="*/ 2147483647 w 792"/>
                  <a:gd name="T65" fmla="*/ 2147483647 h 804"/>
                  <a:gd name="T66" fmla="*/ 2147483647 w 792"/>
                  <a:gd name="T67" fmla="*/ 2147483647 h 804"/>
                  <a:gd name="T68" fmla="*/ 2147483647 w 792"/>
                  <a:gd name="T69" fmla="*/ 2147483647 h 804"/>
                  <a:gd name="T70" fmla="*/ 2147483647 w 792"/>
                  <a:gd name="T71" fmla="*/ 2147483647 h 804"/>
                  <a:gd name="T72" fmla="*/ 2147483647 w 792"/>
                  <a:gd name="T73" fmla="*/ 2147483647 h 804"/>
                  <a:gd name="T74" fmla="*/ 2147483647 w 792"/>
                  <a:gd name="T75" fmla="*/ 2147483647 h 804"/>
                  <a:gd name="T76" fmla="*/ 2147483647 w 792"/>
                  <a:gd name="T77" fmla="*/ 2147483647 h 804"/>
                  <a:gd name="T78" fmla="*/ 2147483647 w 792"/>
                  <a:gd name="T79" fmla="*/ 2147483647 h 804"/>
                  <a:gd name="T80" fmla="*/ 2147483647 w 792"/>
                  <a:gd name="T81" fmla="*/ 2147483647 h 804"/>
                  <a:gd name="T82" fmla="*/ 2147483647 w 792"/>
                  <a:gd name="T83" fmla="*/ 2147483647 h 804"/>
                  <a:gd name="T84" fmla="*/ 2147483647 w 792"/>
                  <a:gd name="T85" fmla="*/ 2147483647 h 804"/>
                  <a:gd name="T86" fmla="*/ 2147483647 w 792"/>
                  <a:gd name="T87" fmla="*/ 2147483647 h 804"/>
                  <a:gd name="T88" fmla="*/ 2147483647 w 792"/>
                  <a:gd name="T89" fmla="*/ 2147483647 h 804"/>
                  <a:gd name="T90" fmla="*/ 2147483647 w 792"/>
                  <a:gd name="T91" fmla="*/ 0 h 804"/>
                  <a:gd name="T92" fmla="*/ 2147483647 w 792"/>
                  <a:gd name="T93" fmla="*/ 2147483647 h 804"/>
                  <a:gd name="T94" fmla="*/ 2147483647 w 792"/>
                  <a:gd name="T95" fmla="*/ 0 h 80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92"/>
                  <a:gd name="T145" fmla="*/ 0 h 804"/>
                  <a:gd name="T146" fmla="*/ 792 w 792"/>
                  <a:gd name="T147" fmla="*/ 804 h 80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92" h="804">
                    <a:moveTo>
                      <a:pt x="12" y="18"/>
                    </a:moveTo>
                    <a:lnTo>
                      <a:pt x="6" y="24"/>
                    </a:lnTo>
                    <a:lnTo>
                      <a:pt x="6" y="54"/>
                    </a:lnTo>
                    <a:lnTo>
                      <a:pt x="18" y="60"/>
                    </a:lnTo>
                    <a:lnTo>
                      <a:pt x="24" y="72"/>
                    </a:lnTo>
                    <a:lnTo>
                      <a:pt x="24" y="78"/>
                    </a:lnTo>
                    <a:lnTo>
                      <a:pt x="18" y="84"/>
                    </a:lnTo>
                    <a:lnTo>
                      <a:pt x="12" y="96"/>
                    </a:lnTo>
                    <a:lnTo>
                      <a:pt x="6" y="10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6" y="132"/>
                    </a:lnTo>
                    <a:lnTo>
                      <a:pt x="18" y="144"/>
                    </a:lnTo>
                    <a:lnTo>
                      <a:pt x="30" y="180"/>
                    </a:lnTo>
                    <a:lnTo>
                      <a:pt x="30" y="264"/>
                    </a:lnTo>
                    <a:lnTo>
                      <a:pt x="36" y="342"/>
                    </a:lnTo>
                    <a:lnTo>
                      <a:pt x="36" y="438"/>
                    </a:lnTo>
                    <a:lnTo>
                      <a:pt x="42" y="534"/>
                    </a:lnTo>
                    <a:lnTo>
                      <a:pt x="42" y="624"/>
                    </a:lnTo>
                    <a:lnTo>
                      <a:pt x="48" y="702"/>
                    </a:lnTo>
                    <a:lnTo>
                      <a:pt x="48" y="774"/>
                    </a:lnTo>
                    <a:lnTo>
                      <a:pt x="474" y="780"/>
                    </a:lnTo>
                    <a:lnTo>
                      <a:pt x="492" y="762"/>
                    </a:lnTo>
                    <a:lnTo>
                      <a:pt x="498" y="762"/>
                    </a:lnTo>
                    <a:lnTo>
                      <a:pt x="498" y="774"/>
                    </a:lnTo>
                    <a:lnTo>
                      <a:pt x="618" y="780"/>
                    </a:lnTo>
                    <a:lnTo>
                      <a:pt x="624" y="786"/>
                    </a:lnTo>
                    <a:lnTo>
                      <a:pt x="630" y="798"/>
                    </a:lnTo>
                    <a:lnTo>
                      <a:pt x="636" y="804"/>
                    </a:lnTo>
                    <a:lnTo>
                      <a:pt x="654" y="804"/>
                    </a:lnTo>
                    <a:lnTo>
                      <a:pt x="660" y="798"/>
                    </a:lnTo>
                    <a:lnTo>
                      <a:pt x="672" y="774"/>
                    </a:lnTo>
                    <a:lnTo>
                      <a:pt x="684" y="762"/>
                    </a:lnTo>
                    <a:lnTo>
                      <a:pt x="696" y="762"/>
                    </a:lnTo>
                    <a:lnTo>
                      <a:pt x="702" y="756"/>
                    </a:lnTo>
                    <a:lnTo>
                      <a:pt x="720" y="756"/>
                    </a:lnTo>
                    <a:lnTo>
                      <a:pt x="726" y="750"/>
                    </a:lnTo>
                    <a:lnTo>
                      <a:pt x="732" y="738"/>
                    </a:lnTo>
                    <a:lnTo>
                      <a:pt x="732" y="714"/>
                    </a:lnTo>
                    <a:lnTo>
                      <a:pt x="762" y="714"/>
                    </a:lnTo>
                    <a:lnTo>
                      <a:pt x="786" y="690"/>
                    </a:lnTo>
                    <a:lnTo>
                      <a:pt x="780" y="684"/>
                    </a:lnTo>
                    <a:lnTo>
                      <a:pt x="774" y="672"/>
                    </a:lnTo>
                    <a:lnTo>
                      <a:pt x="774" y="624"/>
                    </a:lnTo>
                    <a:lnTo>
                      <a:pt x="792" y="618"/>
                    </a:lnTo>
                    <a:lnTo>
                      <a:pt x="786" y="618"/>
                    </a:lnTo>
                    <a:lnTo>
                      <a:pt x="756" y="588"/>
                    </a:lnTo>
                    <a:lnTo>
                      <a:pt x="732" y="552"/>
                    </a:lnTo>
                    <a:lnTo>
                      <a:pt x="726" y="528"/>
                    </a:lnTo>
                    <a:lnTo>
                      <a:pt x="714" y="492"/>
                    </a:lnTo>
                    <a:lnTo>
                      <a:pt x="702" y="468"/>
                    </a:lnTo>
                    <a:lnTo>
                      <a:pt x="690" y="462"/>
                    </a:lnTo>
                    <a:lnTo>
                      <a:pt x="684" y="450"/>
                    </a:lnTo>
                    <a:lnTo>
                      <a:pt x="672" y="444"/>
                    </a:lnTo>
                    <a:lnTo>
                      <a:pt x="666" y="432"/>
                    </a:lnTo>
                    <a:lnTo>
                      <a:pt x="654" y="396"/>
                    </a:lnTo>
                    <a:lnTo>
                      <a:pt x="654" y="378"/>
                    </a:lnTo>
                    <a:lnTo>
                      <a:pt x="618" y="336"/>
                    </a:lnTo>
                    <a:lnTo>
                      <a:pt x="618" y="318"/>
                    </a:lnTo>
                    <a:lnTo>
                      <a:pt x="606" y="294"/>
                    </a:lnTo>
                    <a:lnTo>
                      <a:pt x="594" y="282"/>
                    </a:lnTo>
                    <a:lnTo>
                      <a:pt x="588" y="270"/>
                    </a:lnTo>
                    <a:lnTo>
                      <a:pt x="576" y="258"/>
                    </a:lnTo>
                    <a:lnTo>
                      <a:pt x="570" y="246"/>
                    </a:lnTo>
                    <a:lnTo>
                      <a:pt x="558" y="234"/>
                    </a:lnTo>
                    <a:lnTo>
                      <a:pt x="552" y="222"/>
                    </a:lnTo>
                    <a:lnTo>
                      <a:pt x="546" y="216"/>
                    </a:lnTo>
                    <a:lnTo>
                      <a:pt x="552" y="210"/>
                    </a:lnTo>
                    <a:lnTo>
                      <a:pt x="552" y="198"/>
                    </a:lnTo>
                    <a:lnTo>
                      <a:pt x="540" y="174"/>
                    </a:lnTo>
                    <a:lnTo>
                      <a:pt x="528" y="168"/>
                    </a:lnTo>
                    <a:lnTo>
                      <a:pt x="522" y="168"/>
                    </a:lnTo>
                    <a:lnTo>
                      <a:pt x="540" y="144"/>
                    </a:lnTo>
                    <a:lnTo>
                      <a:pt x="558" y="156"/>
                    </a:lnTo>
                    <a:lnTo>
                      <a:pt x="558" y="174"/>
                    </a:lnTo>
                    <a:lnTo>
                      <a:pt x="564" y="186"/>
                    </a:lnTo>
                    <a:lnTo>
                      <a:pt x="576" y="198"/>
                    </a:lnTo>
                    <a:lnTo>
                      <a:pt x="582" y="210"/>
                    </a:lnTo>
                    <a:lnTo>
                      <a:pt x="588" y="216"/>
                    </a:lnTo>
                    <a:lnTo>
                      <a:pt x="588" y="246"/>
                    </a:lnTo>
                    <a:lnTo>
                      <a:pt x="606" y="264"/>
                    </a:lnTo>
                    <a:lnTo>
                      <a:pt x="612" y="276"/>
                    </a:lnTo>
                    <a:lnTo>
                      <a:pt x="636" y="300"/>
                    </a:lnTo>
                    <a:lnTo>
                      <a:pt x="648" y="306"/>
                    </a:lnTo>
                    <a:lnTo>
                      <a:pt x="654" y="306"/>
                    </a:lnTo>
                    <a:lnTo>
                      <a:pt x="666" y="300"/>
                    </a:lnTo>
                    <a:lnTo>
                      <a:pt x="678" y="288"/>
                    </a:lnTo>
                    <a:lnTo>
                      <a:pt x="672" y="270"/>
                    </a:lnTo>
                    <a:lnTo>
                      <a:pt x="684" y="246"/>
                    </a:lnTo>
                    <a:lnTo>
                      <a:pt x="684" y="234"/>
                    </a:lnTo>
                    <a:lnTo>
                      <a:pt x="690" y="222"/>
                    </a:lnTo>
                    <a:lnTo>
                      <a:pt x="690" y="198"/>
                    </a:lnTo>
                    <a:lnTo>
                      <a:pt x="696" y="186"/>
                    </a:lnTo>
                    <a:lnTo>
                      <a:pt x="696" y="180"/>
                    </a:lnTo>
                    <a:lnTo>
                      <a:pt x="702" y="168"/>
                    </a:lnTo>
                    <a:lnTo>
                      <a:pt x="648" y="24"/>
                    </a:lnTo>
                    <a:lnTo>
                      <a:pt x="642" y="24"/>
                    </a:lnTo>
                    <a:lnTo>
                      <a:pt x="636" y="30"/>
                    </a:lnTo>
                    <a:lnTo>
                      <a:pt x="624" y="30"/>
                    </a:lnTo>
                    <a:lnTo>
                      <a:pt x="600" y="42"/>
                    </a:lnTo>
                    <a:lnTo>
                      <a:pt x="576" y="42"/>
                    </a:lnTo>
                    <a:lnTo>
                      <a:pt x="564" y="36"/>
                    </a:lnTo>
                    <a:lnTo>
                      <a:pt x="558" y="30"/>
                    </a:lnTo>
                    <a:lnTo>
                      <a:pt x="552" y="36"/>
                    </a:lnTo>
                    <a:lnTo>
                      <a:pt x="540" y="42"/>
                    </a:lnTo>
                    <a:lnTo>
                      <a:pt x="534" y="42"/>
                    </a:lnTo>
                    <a:lnTo>
                      <a:pt x="510" y="30"/>
                    </a:lnTo>
                    <a:lnTo>
                      <a:pt x="504" y="24"/>
                    </a:lnTo>
                    <a:lnTo>
                      <a:pt x="504" y="18"/>
                    </a:lnTo>
                    <a:lnTo>
                      <a:pt x="498" y="12"/>
                    </a:lnTo>
                    <a:lnTo>
                      <a:pt x="486" y="6"/>
                    </a:lnTo>
                    <a:lnTo>
                      <a:pt x="468" y="6"/>
                    </a:lnTo>
                    <a:lnTo>
                      <a:pt x="456" y="12"/>
                    </a:lnTo>
                    <a:lnTo>
                      <a:pt x="438" y="12"/>
                    </a:lnTo>
                    <a:lnTo>
                      <a:pt x="432" y="18"/>
                    </a:lnTo>
                    <a:lnTo>
                      <a:pt x="420" y="18"/>
                    </a:lnTo>
                    <a:lnTo>
                      <a:pt x="414" y="12"/>
                    </a:lnTo>
                    <a:lnTo>
                      <a:pt x="390" y="12"/>
                    </a:lnTo>
                    <a:lnTo>
                      <a:pt x="378" y="18"/>
                    </a:lnTo>
                    <a:lnTo>
                      <a:pt x="372" y="24"/>
                    </a:lnTo>
                    <a:lnTo>
                      <a:pt x="366" y="36"/>
                    </a:lnTo>
                    <a:lnTo>
                      <a:pt x="360" y="42"/>
                    </a:lnTo>
                    <a:lnTo>
                      <a:pt x="336" y="42"/>
                    </a:lnTo>
                    <a:lnTo>
                      <a:pt x="324" y="54"/>
                    </a:lnTo>
                    <a:lnTo>
                      <a:pt x="312" y="60"/>
                    </a:lnTo>
                    <a:lnTo>
                      <a:pt x="306" y="60"/>
                    </a:lnTo>
                    <a:lnTo>
                      <a:pt x="300" y="54"/>
                    </a:lnTo>
                    <a:lnTo>
                      <a:pt x="288" y="54"/>
                    </a:lnTo>
                    <a:lnTo>
                      <a:pt x="276" y="48"/>
                    </a:lnTo>
                    <a:lnTo>
                      <a:pt x="264" y="48"/>
                    </a:lnTo>
                    <a:lnTo>
                      <a:pt x="258" y="42"/>
                    </a:lnTo>
                    <a:lnTo>
                      <a:pt x="204" y="42"/>
                    </a:lnTo>
                    <a:lnTo>
                      <a:pt x="198" y="36"/>
                    </a:lnTo>
                    <a:lnTo>
                      <a:pt x="186" y="30"/>
                    </a:lnTo>
                    <a:lnTo>
                      <a:pt x="174" y="18"/>
                    </a:lnTo>
                    <a:lnTo>
                      <a:pt x="126" y="18"/>
                    </a:lnTo>
                    <a:lnTo>
                      <a:pt x="120" y="12"/>
                    </a:lnTo>
                    <a:lnTo>
                      <a:pt x="96" y="0"/>
                    </a:lnTo>
                    <a:lnTo>
                      <a:pt x="78" y="0"/>
                    </a:lnTo>
                    <a:lnTo>
                      <a:pt x="66" y="12"/>
                    </a:lnTo>
                    <a:lnTo>
                      <a:pt x="54" y="12"/>
                    </a:lnTo>
                    <a:lnTo>
                      <a:pt x="42" y="6"/>
                    </a:lnTo>
                    <a:lnTo>
                      <a:pt x="36" y="6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555555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353" name="East Timor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D3D07F80-C32C-4475-9653-6EA906898267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9447392" y="4818772"/>
                <a:ext cx="110071" cy="53143"/>
              </a:xfrm>
              <a:custGeom>
                <a:avLst/>
                <a:gdLst>
                  <a:gd name="T0" fmla="*/ 2147483647 w 252"/>
                  <a:gd name="T1" fmla="*/ 0 h 120"/>
                  <a:gd name="T2" fmla="*/ 2147483647 w 252"/>
                  <a:gd name="T3" fmla="*/ 2147483647 h 120"/>
                  <a:gd name="T4" fmla="*/ 2147483647 w 252"/>
                  <a:gd name="T5" fmla="*/ 2147483647 h 120"/>
                  <a:gd name="T6" fmla="*/ 2147483647 w 252"/>
                  <a:gd name="T7" fmla="*/ 2147483647 h 120"/>
                  <a:gd name="T8" fmla="*/ 2147483647 w 252"/>
                  <a:gd name="T9" fmla="*/ 2147483647 h 120"/>
                  <a:gd name="T10" fmla="*/ 2147483647 w 252"/>
                  <a:gd name="T11" fmla="*/ 2147483647 h 120"/>
                  <a:gd name="T12" fmla="*/ 2147483647 w 252"/>
                  <a:gd name="T13" fmla="*/ 2147483647 h 120"/>
                  <a:gd name="T14" fmla="*/ 2147483647 w 252"/>
                  <a:gd name="T15" fmla="*/ 2147483647 h 120"/>
                  <a:gd name="T16" fmla="*/ 2147483647 w 252"/>
                  <a:gd name="T17" fmla="*/ 2147483647 h 120"/>
                  <a:gd name="T18" fmla="*/ 2147483647 w 252"/>
                  <a:gd name="T19" fmla="*/ 2147483647 h 120"/>
                  <a:gd name="T20" fmla="*/ 2147483647 w 252"/>
                  <a:gd name="T21" fmla="*/ 2147483647 h 120"/>
                  <a:gd name="T22" fmla="*/ 2147483647 w 252"/>
                  <a:gd name="T23" fmla="*/ 2147483647 h 120"/>
                  <a:gd name="T24" fmla="*/ 2147483647 w 252"/>
                  <a:gd name="T25" fmla="*/ 2147483647 h 120"/>
                  <a:gd name="T26" fmla="*/ 2147483647 w 252"/>
                  <a:gd name="T27" fmla="*/ 2147483647 h 120"/>
                  <a:gd name="T28" fmla="*/ 2147483647 w 252"/>
                  <a:gd name="T29" fmla="*/ 2147483647 h 120"/>
                  <a:gd name="T30" fmla="*/ 2147483647 w 252"/>
                  <a:gd name="T31" fmla="*/ 2147483647 h 120"/>
                  <a:gd name="T32" fmla="*/ 2147483647 w 252"/>
                  <a:gd name="T33" fmla="*/ 2147483647 h 120"/>
                  <a:gd name="T34" fmla="*/ 2147483647 w 252"/>
                  <a:gd name="T35" fmla="*/ 2147483647 h 120"/>
                  <a:gd name="T36" fmla="*/ 2147483647 w 252"/>
                  <a:gd name="T37" fmla="*/ 2147483647 h 120"/>
                  <a:gd name="T38" fmla="*/ 2147483647 w 252"/>
                  <a:gd name="T39" fmla="*/ 2147483647 h 120"/>
                  <a:gd name="T40" fmla="*/ 2147483647 w 252"/>
                  <a:gd name="T41" fmla="*/ 2147483647 h 120"/>
                  <a:gd name="T42" fmla="*/ 2147483647 w 252"/>
                  <a:gd name="T43" fmla="*/ 2147483647 h 120"/>
                  <a:gd name="T44" fmla="*/ 2147483647 w 252"/>
                  <a:gd name="T45" fmla="*/ 2147483647 h 120"/>
                  <a:gd name="T46" fmla="*/ 2147483647 w 252"/>
                  <a:gd name="T47" fmla="*/ 0 h 120"/>
                  <a:gd name="T48" fmla="*/ 0 w 252"/>
                  <a:gd name="T49" fmla="*/ 2147483647 h 120"/>
                  <a:gd name="T50" fmla="*/ 2147483647 w 252"/>
                  <a:gd name="T51" fmla="*/ 2147483647 h 120"/>
                  <a:gd name="T52" fmla="*/ 2147483647 w 252"/>
                  <a:gd name="T53" fmla="*/ 2147483647 h 120"/>
                  <a:gd name="T54" fmla="*/ 2147483647 w 252"/>
                  <a:gd name="T55" fmla="*/ 2147483647 h 120"/>
                  <a:gd name="T56" fmla="*/ 2147483647 w 252"/>
                  <a:gd name="T57" fmla="*/ 2147483647 h 120"/>
                  <a:gd name="T58" fmla="*/ 2147483647 w 252"/>
                  <a:gd name="T59" fmla="*/ 2147483647 h 120"/>
                  <a:gd name="T60" fmla="*/ 2147483647 w 252"/>
                  <a:gd name="T61" fmla="*/ 2147483647 h 120"/>
                  <a:gd name="T62" fmla="*/ 2147483647 w 252"/>
                  <a:gd name="T63" fmla="*/ 2147483647 h 120"/>
                  <a:gd name="T64" fmla="*/ 0 w 252"/>
                  <a:gd name="T65" fmla="*/ 2147483647 h 12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52"/>
                  <a:gd name="T100" fmla="*/ 0 h 120"/>
                  <a:gd name="T101" fmla="*/ 252 w 252"/>
                  <a:gd name="T102" fmla="*/ 120 h 12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52" h="120">
                    <a:moveTo>
                      <a:pt x="228" y="0"/>
                    </a:moveTo>
                    <a:lnTo>
                      <a:pt x="204" y="24"/>
                    </a:lnTo>
                    <a:lnTo>
                      <a:pt x="114" y="24"/>
                    </a:lnTo>
                    <a:lnTo>
                      <a:pt x="108" y="30"/>
                    </a:lnTo>
                    <a:lnTo>
                      <a:pt x="102" y="42"/>
                    </a:lnTo>
                    <a:lnTo>
                      <a:pt x="96" y="48"/>
                    </a:lnTo>
                    <a:lnTo>
                      <a:pt x="90" y="48"/>
                    </a:lnTo>
                    <a:lnTo>
                      <a:pt x="78" y="54"/>
                    </a:lnTo>
                    <a:lnTo>
                      <a:pt x="90" y="72"/>
                    </a:lnTo>
                    <a:lnTo>
                      <a:pt x="84" y="78"/>
                    </a:lnTo>
                    <a:lnTo>
                      <a:pt x="72" y="102"/>
                    </a:lnTo>
                    <a:lnTo>
                      <a:pt x="72" y="114"/>
                    </a:lnTo>
                    <a:lnTo>
                      <a:pt x="78" y="120"/>
                    </a:lnTo>
                    <a:lnTo>
                      <a:pt x="78" y="114"/>
                    </a:lnTo>
                    <a:lnTo>
                      <a:pt x="84" y="108"/>
                    </a:lnTo>
                    <a:lnTo>
                      <a:pt x="96" y="108"/>
                    </a:lnTo>
                    <a:lnTo>
                      <a:pt x="132" y="84"/>
                    </a:lnTo>
                    <a:lnTo>
                      <a:pt x="138" y="90"/>
                    </a:lnTo>
                    <a:lnTo>
                      <a:pt x="162" y="90"/>
                    </a:lnTo>
                    <a:lnTo>
                      <a:pt x="186" y="78"/>
                    </a:lnTo>
                    <a:lnTo>
                      <a:pt x="198" y="66"/>
                    </a:lnTo>
                    <a:lnTo>
                      <a:pt x="210" y="60"/>
                    </a:lnTo>
                    <a:lnTo>
                      <a:pt x="252" y="18"/>
                    </a:lnTo>
                    <a:lnTo>
                      <a:pt x="228" y="0"/>
                    </a:lnTo>
                    <a:close/>
                    <a:moveTo>
                      <a:pt x="0" y="90"/>
                    </a:moveTo>
                    <a:lnTo>
                      <a:pt x="6" y="102"/>
                    </a:lnTo>
                    <a:lnTo>
                      <a:pt x="18" y="96"/>
                    </a:lnTo>
                    <a:lnTo>
                      <a:pt x="24" y="90"/>
                    </a:lnTo>
                    <a:lnTo>
                      <a:pt x="36" y="90"/>
                    </a:lnTo>
                    <a:lnTo>
                      <a:pt x="36" y="84"/>
                    </a:lnTo>
                    <a:lnTo>
                      <a:pt x="42" y="72"/>
                    </a:lnTo>
                    <a:lnTo>
                      <a:pt x="18" y="72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75A285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defRPr/>
                </a:pPr>
                <a:endParaRPr lang="en-GB" sz="687" kern="0" dirty="0">
                  <a:solidFill>
                    <a:srgbClr val="555555"/>
                  </a:solidFill>
                </a:endParaRPr>
              </a:p>
            </p:txBody>
          </p:sp>
          <p:sp>
            <p:nvSpPr>
              <p:cNvPr id="354" name="Djibouti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60B6489F-8A93-494B-AF09-1F0E6D06285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856334" y="4062386"/>
                <a:ext cx="52416" cy="62001"/>
              </a:xfrm>
              <a:custGeom>
                <a:avLst/>
                <a:gdLst>
                  <a:gd name="T0" fmla="*/ 2147483647 w 114"/>
                  <a:gd name="T1" fmla="*/ 2147483647 h 138"/>
                  <a:gd name="T2" fmla="*/ 2147483647 w 114"/>
                  <a:gd name="T3" fmla="*/ 2147483647 h 138"/>
                  <a:gd name="T4" fmla="*/ 2147483647 w 114"/>
                  <a:gd name="T5" fmla="*/ 2147483647 h 138"/>
                  <a:gd name="T6" fmla="*/ 0 w 114"/>
                  <a:gd name="T7" fmla="*/ 2147483647 h 138"/>
                  <a:gd name="T8" fmla="*/ 0 w 114"/>
                  <a:gd name="T9" fmla="*/ 2147483647 h 138"/>
                  <a:gd name="T10" fmla="*/ 2147483647 w 114"/>
                  <a:gd name="T11" fmla="*/ 2147483647 h 138"/>
                  <a:gd name="T12" fmla="*/ 2147483647 w 114"/>
                  <a:gd name="T13" fmla="*/ 2147483647 h 138"/>
                  <a:gd name="T14" fmla="*/ 2147483647 w 114"/>
                  <a:gd name="T15" fmla="*/ 2147483647 h 138"/>
                  <a:gd name="T16" fmla="*/ 2147483647 w 114"/>
                  <a:gd name="T17" fmla="*/ 2147483647 h 138"/>
                  <a:gd name="T18" fmla="*/ 2147483647 w 114"/>
                  <a:gd name="T19" fmla="*/ 2147483647 h 138"/>
                  <a:gd name="T20" fmla="*/ 2147483647 w 114"/>
                  <a:gd name="T21" fmla="*/ 2147483647 h 138"/>
                  <a:gd name="T22" fmla="*/ 2147483647 w 114"/>
                  <a:gd name="T23" fmla="*/ 2147483647 h 138"/>
                  <a:gd name="T24" fmla="*/ 2147483647 w 114"/>
                  <a:gd name="T25" fmla="*/ 2147483647 h 138"/>
                  <a:gd name="T26" fmla="*/ 2147483647 w 114"/>
                  <a:gd name="T27" fmla="*/ 2147483647 h 138"/>
                  <a:gd name="T28" fmla="*/ 2147483647 w 114"/>
                  <a:gd name="T29" fmla="*/ 2147483647 h 138"/>
                  <a:gd name="T30" fmla="*/ 2147483647 w 114"/>
                  <a:gd name="T31" fmla="*/ 2147483647 h 138"/>
                  <a:gd name="T32" fmla="*/ 2147483647 w 114"/>
                  <a:gd name="T33" fmla="*/ 2147483647 h 138"/>
                  <a:gd name="T34" fmla="*/ 2147483647 w 114"/>
                  <a:gd name="T35" fmla="*/ 2147483647 h 138"/>
                  <a:gd name="T36" fmla="*/ 2147483647 w 114"/>
                  <a:gd name="T37" fmla="*/ 2147483647 h 138"/>
                  <a:gd name="T38" fmla="*/ 2147483647 w 114"/>
                  <a:gd name="T39" fmla="*/ 2147483647 h 138"/>
                  <a:gd name="T40" fmla="*/ 2147483647 w 114"/>
                  <a:gd name="T41" fmla="*/ 2147483647 h 138"/>
                  <a:gd name="T42" fmla="*/ 2147483647 w 114"/>
                  <a:gd name="T43" fmla="*/ 2147483647 h 138"/>
                  <a:gd name="T44" fmla="*/ 2147483647 w 114"/>
                  <a:gd name="T45" fmla="*/ 2147483647 h 138"/>
                  <a:gd name="T46" fmla="*/ 2147483647 w 114"/>
                  <a:gd name="T47" fmla="*/ 2147483647 h 138"/>
                  <a:gd name="T48" fmla="*/ 2147483647 w 114"/>
                  <a:gd name="T49" fmla="*/ 2147483647 h 138"/>
                  <a:gd name="T50" fmla="*/ 2147483647 w 114"/>
                  <a:gd name="T51" fmla="*/ 2147483647 h 138"/>
                  <a:gd name="T52" fmla="*/ 2147483647 w 114"/>
                  <a:gd name="T53" fmla="*/ 2147483647 h 138"/>
                  <a:gd name="T54" fmla="*/ 2147483647 w 114"/>
                  <a:gd name="T55" fmla="*/ 0 h 138"/>
                  <a:gd name="T56" fmla="*/ 2147483647 w 114"/>
                  <a:gd name="T57" fmla="*/ 2147483647 h 138"/>
                  <a:gd name="T58" fmla="*/ 2147483647 w 114"/>
                  <a:gd name="T59" fmla="*/ 2147483647 h 13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14"/>
                  <a:gd name="T91" fmla="*/ 0 h 138"/>
                  <a:gd name="T92" fmla="*/ 114 w 114"/>
                  <a:gd name="T93" fmla="*/ 138 h 13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14" h="138">
                    <a:moveTo>
                      <a:pt x="72" y="24"/>
                    </a:moveTo>
                    <a:lnTo>
                      <a:pt x="48" y="12"/>
                    </a:lnTo>
                    <a:lnTo>
                      <a:pt x="18" y="66"/>
                    </a:lnTo>
                    <a:lnTo>
                      <a:pt x="0" y="84"/>
                    </a:lnTo>
                    <a:lnTo>
                      <a:pt x="0" y="96"/>
                    </a:lnTo>
                    <a:lnTo>
                      <a:pt x="6" y="114"/>
                    </a:lnTo>
                    <a:lnTo>
                      <a:pt x="6" y="126"/>
                    </a:lnTo>
                    <a:lnTo>
                      <a:pt x="18" y="138"/>
                    </a:lnTo>
                    <a:lnTo>
                      <a:pt x="42" y="138"/>
                    </a:lnTo>
                    <a:lnTo>
                      <a:pt x="48" y="132"/>
                    </a:lnTo>
                    <a:lnTo>
                      <a:pt x="54" y="132"/>
                    </a:lnTo>
                    <a:lnTo>
                      <a:pt x="60" y="126"/>
                    </a:lnTo>
                    <a:lnTo>
                      <a:pt x="72" y="126"/>
                    </a:lnTo>
                    <a:lnTo>
                      <a:pt x="84" y="132"/>
                    </a:lnTo>
                    <a:lnTo>
                      <a:pt x="90" y="138"/>
                    </a:lnTo>
                    <a:lnTo>
                      <a:pt x="90" y="132"/>
                    </a:lnTo>
                    <a:lnTo>
                      <a:pt x="114" y="108"/>
                    </a:lnTo>
                    <a:lnTo>
                      <a:pt x="114" y="102"/>
                    </a:lnTo>
                    <a:lnTo>
                      <a:pt x="102" y="90"/>
                    </a:lnTo>
                    <a:lnTo>
                      <a:pt x="66" y="90"/>
                    </a:lnTo>
                    <a:lnTo>
                      <a:pt x="78" y="84"/>
                    </a:lnTo>
                    <a:lnTo>
                      <a:pt x="84" y="72"/>
                    </a:lnTo>
                    <a:lnTo>
                      <a:pt x="96" y="66"/>
                    </a:lnTo>
                    <a:lnTo>
                      <a:pt x="102" y="54"/>
                    </a:lnTo>
                    <a:lnTo>
                      <a:pt x="114" y="42"/>
                    </a:lnTo>
                    <a:lnTo>
                      <a:pt x="114" y="24"/>
                    </a:lnTo>
                    <a:lnTo>
                      <a:pt x="108" y="12"/>
                    </a:lnTo>
                    <a:lnTo>
                      <a:pt x="96" y="0"/>
                    </a:lnTo>
                    <a:lnTo>
                      <a:pt x="84" y="6"/>
                    </a:lnTo>
                    <a:lnTo>
                      <a:pt x="72" y="2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555555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355" name="Cub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7A9DD322-6A20-4A11-AD4C-F125F043FEDA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2932179" y="3679758"/>
                <a:ext cx="326720" cy="122227"/>
              </a:xfrm>
              <a:custGeom>
                <a:avLst/>
                <a:gdLst>
                  <a:gd name="T0" fmla="*/ 2147483647 w 738"/>
                  <a:gd name="T1" fmla="*/ 2147483647 h 270"/>
                  <a:gd name="T2" fmla="*/ 2147483647 w 738"/>
                  <a:gd name="T3" fmla="*/ 2147483647 h 270"/>
                  <a:gd name="T4" fmla="*/ 2147483647 w 738"/>
                  <a:gd name="T5" fmla="*/ 2147483647 h 270"/>
                  <a:gd name="T6" fmla="*/ 2147483647 w 738"/>
                  <a:gd name="T7" fmla="*/ 2147483647 h 270"/>
                  <a:gd name="T8" fmla="*/ 2147483647 w 738"/>
                  <a:gd name="T9" fmla="*/ 2147483647 h 270"/>
                  <a:gd name="T10" fmla="*/ 2147483647 w 738"/>
                  <a:gd name="T11" fmla="*/ 2147483647 h 270"/>
                  <a:gd name="T12" fmla="*/ 2147483647 w 738"/>
                  <a:gd name="T13" fmla="*/ 2147483647 h 270"/>
                  <a:gd name="T14" fmla="*/ 2147483647 w 738"/>
                  <a:gd name="T15" fmla="*/ 2147483647 h 270"/>
                  <a:gd name="T16" fmla="*/ 2147483647 w 738"/>
                  <a:gd name="T17" fmla="*/ 2147483647 h 270"/>
                  <a:gd name="T18" fmla="*/ 2147483647 w 738"/>
                  <a:gd name="T19" fmla="*/ 2147483647 h 270"/>
                  <a:gd name="T20" fmla="*/ 2147483647 w 738"/>
                  <a:gd name="T21" fmla="*/ 2147483647 h 270"/>
                  <a:gd name="T22" fmla="*/ 2147483647 w 738"/>
                  <a:gd name="T23" fmla="*/ 2147483647 h 270"/>
                  <a:gd name="T24" fmla="*/ 2147483647 w 738"/>
                  <a:gd name="T25" fmla="*/ 2147483647 h 270"/>
                  <a:gd name="T26" fmla="*/ 2147483647 w 738"/>
                  <a:gd name="T27" fmla="*/ 2147483647 h 270"/>
                  <a:gd name="T28" fmla="*/ 2147483647 w 738"/>
                  <a:gd name="T29" fmla="*/ 2147483647 h 270"/>
                  <a:gd name="T30" fmla="*/ 2147483647 w 738"/>
                  <a:gd name="T31" fmla="*/ 2147483647 h 270"/>
                  <a:gd name="T32" fmla="*/ 2147483647 w 738"/>
                  <a:gd name="T33" fmla="*/ 2147483647 h 270"/>
                  <a:gd name="T34" fmla="*/ 2147483647 w 738"/>
                  <a:gd name="T35" fmla="*/ 2147483647 h 270"/>
                  <a:gd name="T36" fmla="*/ 2147483647 w 738"/>
                  <a:gd name="T37" fmla="*/ 0 h 270"/>
                  <a:gd name="T38" fmla="*/ 2147483647 w 738"/>
                  <a:gd name="T39" fmla="*/ 2147483647 h 270"/>
                  <a:gd name="T40" fmla="*/ 2147483647 w 738"/>
                  <a:gd name="T41" fmla="*/ 2147483647 h 270"/>
                  <a:gd name="T42" fmla="*/ 2147483647 w 738"/>
                  <a:gd name="T43" fmla="*/ 2147483647 h 270"/>
                  <a:gd name="T44" fmla="*/ 2147483647 w 738"/>
                  <a:gd name="T45" fmla="*/ 2147483647 h 270"/>
                  <a:gd name="T46" fmla="*/ 2147483647 w 738"/>
                  <a:gd name="T47" fmla="*/ 2147483647 h 270"/>
                  <a:gd name="T48" fmla="*/ 2147483647 w 738"/>
                  <a:gd name="T49" fmla="*/ 2147483647 h 270"/>
                  <a:gd name="T50" fmla="*/ 2147483647 w 738"/>
                  <a:gd name="T51" fmla="*/ 2147483647 h 270"/>
                  <a:gd name="T52" fmla="*/ 2147483647 w 738"/>
                  <a:gd name="T53" fmla="*/ 2147483647 h 270"/>
                  <a:gd name="T54" fmla="*/ 2147483647 w 738"/>
                  <a:gd name="T55" fmla="*/ 2147483647 h 270"/>
                  <a:gd name="T56" fmla="*/ 2147483647 w 738"/>
                  <a:gd name="T57" fmla="*/ 2147483647 h 270"/>
                  <a:gd name="T58" fmla="*/ 2147483647 w 738"/>
                  <a:gd name="T59" fmla="*/ 2147483647 h 270"/>
                  <a:gd name="T60" fmla="*/ 2147483647 w 738"/>
                  <a:gd name="T61" fmla="*/ 2147483647 h 270"/>
                  <a:gd name="T62" fmla="*/ 2147483647 w 738"/>
                  <a:gd name="T63" fmla="*/ 2147483647 h 270"/>
                  <a:gd name="T64" fmla="*/ 2147483647 w 738"/>
                  <a:gd name="T65" fmla="*/ 2147483647 h 270"/>
                  <a:gd name="T66" fmla="*/ 2147483647 w 738"/>
                  <a:gd name="T67" fmla="*/ 2147483647 h 270"/>
                  <a:gd name="T68" fmla="*/ 2147483647 w 738"/>
                  <a:gd name="T69" fmla="*/ 2147483647 h 270"/>
                  <a:gd name="T70" fmla="*/ 2147483647 w 738"/>
                  <a:gd name="T71" fmla="*/ 2147483647 h 270"/>
                  <a:gd name="T72" fmla="*/ 2147483647 w 738"/>
                  <a:gd name="T73" fmla="*/ 2147483647 h 270"/>
                  <a:gd name="T74" fmla="*/ 2147483647 w 738"/>
                  <a:gd name="T75" fmla="*/ 2147483647 h 270"/>
                  <a:gd name="T76" fmla="*/ 2147483647 w 738"/>
                  <a:gd name="T77" fmla="*/ 2147483647 h 270"/>
                  <a:gd name="T78" fmla="*/ 2147483647 w 738"/>
                  <a:gd name="T79" fmla="*/ 2147483647 h 270"/>
                  <a:gd name="T80" fmla="*/ 2147483647 w 738"/>
                  <a:gd name="T81" fmla="*/ 2147483647 h 270"/>
                  <a:gd name="T82" fmla="*/ 2147483647 w 738"/>
                  <a:gd name="T83" fmla="*/ 2147483647 h 270"/>
                  <a:gd name="T84" fmla="*/ 2147483647 w 738"/>
                  <a:gd name="T85" fmla="*/ 2147483647 h 270"/>
                  <a:gd name="T86" fmla="*/ 2147483647 w 738"/>
                  <a:gd name="T87" fmla="*/ 2147483647 h 270"/>
                  <a:gd name="T88" fmla="*/ 2147483647 w 738"/>
                  <a:gd name="T89" fmla="*/ 2147483647 h 270"/>
                  <a:gd name="T90" fmla="*/ 2147483647 w 738"/>
                  <a:gd name="T91" fmla="*/ 2147483647 h 270"/>
                  <a:gd name="T92" fmla="*/ 2147483647 w 738"/>
                  <a:gd name="T93" fmla="*/ 2147483647 h 270"/>
                  <a:gd name="T94" fmla="*/ 2147483647 w 738"/>
                  <a:gd name="T95" fmla="*/ 2147483647 h 270"/>
                  <a:gd name="T96" fmla="*/ 2147483647 w 738"/>
                  <a:gd name="T97" fmla="*/ 2147483647 h 270"/>
                  <a:gd name="T98" fmla="*/ 2147483647 w 738"/>
                  <a:gd name="T99" fmla="*/ 2147483647 h 270"/>
                  <a:gd name="T100" fmla="*/ 2147483647 w 738"/>
                  <a:gd name="T101" fmla="*/ 2147483647 h 270"/>
                  <a:gd name="T102" fmla="*/ 2147483647 w 738"/>
                  <a:gd name="T103" fmla="*/ 2147483647 h 270"/>
                  <a:gd name="T104" fmla="*/ 2147483647 w 738"/>
                  <a:gd name="T105" fmla="*/ 2147483647 h 270"/>
                  <a:gd name="T106" fmla="*/ 2147483647 w 738"/>
                  <a:gd name="T107" fmla="*/ 2147483647 h 270"/>
                  <a:gd name="T108" fmla="*/ 2147483647 w 738"/>
                  <a:gd name="T109" fmla="*/ 2147483647 h 270"/>
                  <a:gd name="T110" fmla="*/ 2147483647 w 738"/>
                  <a:gd name="T111" fmla="*/ 2147483647 h 270"/>
                  <a:gd name="T112" fmla="*/ 2147483647 w 738"/>
                  <a:gd name="T113" fmla="*/ 2147483647 h 270"/>
                  <a:gd name="T114" fmla="*/ 2147483647 w 738"/>
                  <a:gd name="T115" fmla="*/ 2147483647 h 27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738"/>
                  <a:gd name="T175" fmla="*/ 0 h 270"/>
                  <a:gd name="T176" fmla="*/ 738 w 738"/>
                  <a:gd name="T177" fmla="*/ 270 h 27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738" h="270">
                    <a:moveTo>
                      <a:pt x="708" y="228"/>
                    </a:moveTo>
                    <a:lnTo>
                      <a:pt x="690" y="222"/>
                    </a:lnTo>
                    <a:lnTo>
                      <a:pt x="666" y="222"/>
                    </a:lnTo>
                    <a:lnTo>
                      <a:pt x="666" y="204"/>
                    </a:lnTo>
                    <a:lnTo>
                      <a:pt x="660" y="198"/>
                    </a:lnTo>
                    <a:lnTo>
                      <a:pt x="648" y="192"/>
                    </a:lnTo>
                    <a:lnTo>
                      <a:pt x="600" y="192"/>
                    </a:lnTo>
                    <a:lnTo>
                      <a:pt x="624" y="168"/>
                    </a:lnTo>
                    <a:lnTo>
                      <a:pt x="612" y="168"/>
                    </a:lnTo>
                    <a:lnTo>
                      <a:pt x="600" y="162"/>
                    </a:lnTo>
                    <a:lnTo>
                      <a:pt x="558" y="162"/>
                    </a:lnTo>
                    <a:lnTo>
                      <a:pt x="534" y="150"/>
                    </a:lnTo>
                    <a:lnTo>
                      <a:pt x="528" y="144"/>
                    </a:lnTo>
                    <a:lnTo>
                      <a:pt x="522" y="144"/>
                    </a:lnTo>
                    <a:lnTo>
                      <a:pt x="528" y="138"/>
                    </a:lnTo>
                    <a:lnTo>
                      <a:pt x="528" y="132"/>
                    </a:lnTo>
                    <a:lnTo>
                      <a:pt x="534" y="126"/>
                    </a:lnTo>
                    <a:lnTo>
                      <a:pt x="534" y="120"/>
                    </a:lnTo>
                    <a:lnTo>
                      <a:pt x="522" y="120"/>
                    </a:lnTo>
                    <a:lnTo>
                      <a:pt x="510" y="114"/>
                    </a:lnTo>
                    <a:lnTo>
                      <a:pt x="504" y="114"/>
                    </a:lnTo>
                    <a:lnTo>
                      <a:pt x="474" y="84"/>
                    </a:lnTo>
                    <a:lnTo>
                      <a:pt x="462" y="78"/>
                    </a:lnTo>
                    <a:lnTo>
                      <a:pt x="450" y="66"/>
                    </a:lnTo>
                    <a:lnTo>
                      <a:pt x="432" y="66"/>
                    </a:lnTo>
                    <a:lnTo>
                      <a:pt x="432" y="84"/>
                    </a:lnTo>
                    <a:lnTo>
                      <a:pt x="444" y="96"/>
                    </a:lnTo>
                    <a:lnTo>
                      <a:pt x="450" y="96"/>
                    </a:lnTo>
                    <a:lnTo>
                      <a:pt x="378" y="60"/>
                    </a:lnTo>
                    <a:lnTo>
                      <a:pt x="372" y="54"/>
                    </a:lnTo>
                    <a:lnTo>
                      <a:pt x="360" y="48"/>
                    </a:lnTo>
                    <a:lnTo>
                      <a:pt x="354" y="36"/>
                    </a:lnTo>
                    <a:lnTo>
                      <a:pt x="342" y="30"/>
                    </a:lnTo>
                    <a:lnTo>
                      <a:pt x="330" y="18"/>
                    </a:lnTo>
                    <a:lnTo>
                      <a:pt x="270" y="18"/>
                    </a:lnTo>
                    <a:lnTo>
                      <a:pt x="258" y="12"/>
                    </a:lnTo>
                    <a:lnTo>
                      <a:pt x="228" y="6"/>
                    </a:lnTo>
                    <a:lnTo>
                      <a:pt x="174" y="0"/>
                    </a:lnTo>
                    <a:lnTo>
                      <a:pt x="126" y="6"/>
                    </a:lnTo>
                    <a:lnTo>
                      <a:pt x="96" y="18"/>
                    </a:lnTo>
                    <a:lnTo>
                      <a:pt x="72" y="42"/>
                    </a:lnTo>
                    <a:lnTo>
                      <a:pt x="60" y="48"/>
                    </a:lnTo>
                    <a:lnTo>
                      <a:pt x="42" y="60"/>
                    </a:lnTo>
                    <a:lnTo>
                      <a:pt x="24" y="66"/>
                    </a:lnTo>
                    <a:lnTo>
                      <a:pt x="12" y="72"/>
                    </a:lnTo>
                    <a:lnTo>
                      <a:pt x="6" y="78"/>
                    </a:lnTo>
                    <a:lnTo>
                      <a:pt x="0" y="78"/>
                    </a:lnTo>
                    <a:lnTo>
                      <a:pt x="72" y="72"/>
                    </a:lnTo>
                    <a:lnTo>
                      <a:pt x="72" y="60"/>
                    </a:lnTo>
                    <a:lnTo>
                      <a:pt x="150" y="54"/>
                    </a:lnTo>
                    <a:lnTo>
                      <a:pt x="174" y="42"/>
                    </a:lnTo>
                    <a:lnTo>
                      <a:pt x="198" y="42"/>
                    </a:lnTo>
                    <a:lnTo>
                      <a:pt x="222" y="54"/>
                    </a:lnTo>
                    <a:lnTo>
                      <a:pt x="222" y="60"/>
                    </a:lnTo>
                    <a:lnTo>
                      <a:pt x="216" y="60"/>
                    </a:lnTo>
                    <a:lnTo>
                      <a:pt x="210" y="66"/>
                    </a:lnTo>
                    <a:lnTo>
                      <a:pt x="198" y="66"/>
                    </a:lnTo>
                    <a:lnTo>
                      <a:pt x="192" y="72"/>
                    </a:lnTo>
                    <a:lnTo>
                      <a:pt x="186" y="72"/>
                    </a:lnTo>
                    <a:lnTo>
                      <a:pt x="204" y="78"/>
                    </a:lnTo>
                    <a:lnTo>
                      <a:pt x="210" y="78"/>
                    </a:lnTo>
                    <a:lnTo>
                      <a:pt x="216" y="84"/>
                    </a:lnTo>
                    <a:lnTo>
                      <a:pt x="228" y="90"/>
                    </a:lnTo>
                    <a:lnTo>
                      <a:pt x="246" y="96"/>
                    </a:lnTo>
                    <a:lnTo>
                      <a:pt x="258" y="102"/>
                    </a:lnTo>
                    <a:lnTo>
                      <a:pt x="276" y="102"/>
                    </a:lnTo>
                    <a:lnTo>
                      <a:pt x="282" y="96"/>
                    </a:lnTo>
                    <a:lnTo>
                      <a:pt x="282" y="90"/>
                    </a:lnTo>
                    <a:lnTo>
                      <a:pt x="294" y="96"/>
                    </a:lnTo>
                    <a:lnTo>
                      <a:pt x="300" y="102"/>
                    </a:lnTo>
                    <a:lnTo>
                      <a:pt x="318" y="114"/>
                    </a:lnTo>
                    <a:lnTo>
                      <a:pt x="342" y="126"/>
                    </a:lnTo>
                    <a:lnTo>
                      <a:pt x="372" y="126"/>
                    </a:lnTo>
                    <a:lnTo>
                      <a:pt x="390" y="120"/>
                    </a:lnTo>
                    <a:lnTo>
                      <a:pt x="402" y="120"/>
                    </a:lnTo>
                    <a:lnTo>
                      <a:pt x="390" y="144"/>
                    </a:lnTo>
                    <a:lnTo>
                      <a:pt x="450" y="168"/>
                    </a:lnTo>
                    <a:lnTo>
                      <a:pt x="474" y="204"/>
                    </a:lnTo>
                    <a:lnTo>
                      <a:pt x="480" y="210"/>
                    </a:lnTo>
                    <a:lnTo>
                      <a:pt x="492" y="216"/>
                    </a:lnTo>
                    <a:lnTo>
                      <a:pt x="498" y="222"/>
                    </a:lnTo>
                    <a:lnTo>
                      <a:pt x="498" y="228"/>
                    </a:lnTo>
                    <a:lnTo>
                      <a:pt x="474" y="252"/>
                    </a:lnTo>
                    <a:lnTo>
                      <a:pt x="474" y="258"/>
                    </a:lnTo>
                    <a:lnTo>
                      <a:pt x="480" y="264"/>
                    </a:lnTo>
                    <a:lnTo>
                      <a:pt x="492" y="258"/>
                    </a:lnTo>
                    <a:lnTo>
                      <a:pt x="504" y="258"/>
                    </a:lnTo>
                    <a:lnTo>
                      <a:pt x="528" y="246"/>
                    </a:lnTo>
                    <a:lnTo>
                      <a:pt x="558" y="246"/>
                    </a:lnTo>
                    <a:lnTo>
                      <a:pt x="558" y="252"/>
                    </a:lnTo>
                    <a:lnTo>
                      <a:pt x="552" y="252"/>
                    </a:lnTo>
                    <a:lnTo>
                      <a:pt x="546" y="258"/>
                    </a:lnTo>
                    <a:lnTo>
                      <a:pt x="546" y="264"/>
                    </a:lnTo>
                    <a:lnTo>
                      <a:pt x="558" y="264"/>
                    </a:lnTo>
                    <a:lnTo>
                      <a:pt x="564" y="270"/>
                    </a:lnTo>
                    <a:lnTo>
                      <a:pt x="612" y="270"/>
                    </a:lnTo>
                    <a:lnTo>
                      <a:pt x="636" y="264"/>
                    </a:lnTo>
                    <a:lnTo>
                      <a:pt x="684" y="258"/>
                    </a:lnTo>
                    <a:lnTo>
                      <a:pt x="720" y="252"/>
                    </a:lnTo>
                    <a:lnTo>
                      <a:pt x="738" y="246"/>
                    </a:lnTo>
                    <a:lnTo>
                      <a:pt x="738" y="240"/>
                    </a:lnTo>
                    <a:lnTo>
                      <a:pt x="732" y="234"/>
                    </a:lnTo>
                    <a:lnTo>
                      <a:pt x="720" y="228"/>
                    </a:lnTo>
                    <a:lnTo>
                      <a:pt x="708" y="228"/>
                    </a:lnTo>
                    <a:close/>
                    <a:moveTo>
                      <a:pt x="114" y="126"/>
                    </a:moveTo>
                    <a:lnTo>
                      <a:pt x="114" y="132"/>
                    </a:lnTo>
                    <a:lnTo>
                      <a:pt x="120" y="138"/>
                    </a:lnTo>
                    <a:lnTo>
                      <a:pt x="132" y="144"/>
                    </a:lnTo>
                    <a:lnTo>
                      <a:pt x="144" y="138"/>
                    </a:lnTo>
                    <a:lnTo>
                      <a:pt x="150" y="138"/>
                    </a:lnTo>
                    <a:lnTo>
                      <a:pt x="156" y="126"/>
                    </a:lnTo>
                    <a:lnTo>
                      <a:pt x="156" y="120"/>
                    </a:lnTo>
                    <a:lnTo>
                      <a:pt x="150" y="114"/>
                    </a:lnTo>
                    <a:lnTo>
                      <a:pt x="138" y="114"/>
                    </a:lnTo>
                    <a:lnTo>
                      <a:pt x="126" y="120"/>
                    </a:lnTo>
                    <a:lnTo>
                      <a:pt x="120" y="120"/>
                    </a:lnTo>
                    <a:lnTo>
                      <a:pt x="114" y="12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555555">
                    <a:lumMod val="50000"/>
                    <a:alpha val="50000"/>
                  </a:srgb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356" name="Côte d'Ivoire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D81B04E0-325D-4808-B029-5EC116648B1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275139" y="4133242"/>
                <a:ext cx="193935" cy="232055"/>
              </a:xfrm>
              <a:custGeom>
                <a:avLst/>
                <a:gdLst>
                  <a:gd name="T0" fmla="*/ 2147483647 w 438"/>
                  <a:gd name="T1" fmla="*/ 2147483647 h 516"/>
                  <a:gd name="T2" fmla="*/ 2147483647 w 438"/>
                  <a:gd name="T3" fmla="*/ 2147483647 h 516"/>
                  <a:gd name="T4" fmla="*/ 2147483647 w 438"/>
                  <a:gd name="T5" fmla="*/ 2147483647 h 516"/>
                  <a:gd name="T6" fmla="*/ 2147483647 w 438"/>
                  <a:gd name="T7" fmla="*/ 2147483647 h 516"/>
                  <a:gd name="T8" fmla="*/ 2147483647 w 438"/>
                  <a:gd name="T9" fmla="*/ 2147483647 h 516"/>
                  <a:gd name="T10" fmla="*/ 2147483647 w 438"/>
                  <a:gd name="T11" fmla="*/ 2147483647 h 516"/>
                  <a:gd name="T12" fmla="*/ 2147483647 w 438"/>
                  <a:gd name="T13" fmla="*/ 2147483647 h 516"/>
                  <a:gd name="T14" fmla="*/ 2147483647 w 438"/>
                  <a:gd name="T15" fmla="*/ 2147483647 h 516"/>
                  <a:gd name="T16" fmla="*/ 2147483647 w 438"/>
                  <a:gd name="T17" fmla="*/ 2147483647 h 516"/>
                  <a:gd name="T18" fmla="*/ 2147483647 w 438"/>
                  <a:gd name="T19" fmla="*/ 2147483647 h 516"/>
                  <a:gd name="T20" fmla="*/ 2147483647 w 438"/>
                  <a:gd name="T21" fmla="*/ 2147483647 h 516"/>
                  <a:gd name="T22" fmla="*/ 2147483647 w 438"/>
                  <a:gd name="T23" fmla="*/ 2147483647 h 516"/>
                  <a:gd name="T24" fmla="*/ 2147483647 w 438"/>
                  <a:gd name="T25" fmla="*/ 2147483647 h 516"/>
                  <a:gd name="T26" fmla="*/ 2147483647 w 438"/>
                  <a:gd name="T27" fmla="*/ 2147483647 h 516"/>
                  <a:gd name="T28" fmla="*/ 2147483647 w 438"/>
                  <a:gd name="T29" fmla="*/ 2147483647 h 516"/>
                  <a:gd name="T30" fmla="*/ 2147483647 w 438"/>
                  <a:gd name="T31" fmla="*/ 2147483647 h 516"/>
                  <a:gd name="T32" fmla="*/ 2147483647 w 438"/>
                  <a:gd name="T33" fmla="*/ 0 h 516"/>
                  <a:gd name="T34" fmla="*/ 2147483647 w 438"/>
                  <a:gd name="T35" fmla="*/ 2147483647 h 516"/>
                  <a:gd name="T36" fmla="*/ 2147483647 w 438"/>
                  <a:gd name="T37" fmla="*/ 2147483647 h 516"/>
                  <a:gd name="T38" fmla="*/ 2147483647 w 438"/>
                  <a:gd name="T39" fmla="*/ 2147483647 h 516"/>
                  <a:gd name="T40" fmla="*/ 2147483647 w 438"/>
                  <a:gd name="T41" fmla="*/ 2147483647 h 516"/>
                  <a:gd name="T42" fmla="*/ 2147483647 w 438"/>
                  <a:gd name="T43" fmla="*/ 2147483647 h 516"/>
                  <a:gd name="T44" fmla="*/ 2147483647 w 438"/>
                  <a:gd name="T45" fmla="*/ 2147483647 h 516"/>
                  <a:gd name="T46" fmla="*/ 2147483647 w 438"/>
                  <a:gd name="T47" fmla="*/ 2147483647 h 516"/>
                  <a:gd name="T48" fmla="*/ 2147483647 w 438"/>
                  <a:gd name="T49" fmla="*/ 2147483647 h 516"/>
                  <a:gd name="T50" fmla="*/ 2147483647 w 438"/>
                  <a:gd name="T51" fmla="*/ 2147483647 h 516"/>
                  <a:gd name="T52" fmla="*/ 2147483647 w 438"/>
                  <a:gd name="T53" fmla="*/ 2147483647 h 516"/>
                  <a:gd name="T54" fmla="*/ 2147483647 w 438"/>
                  <a:gd name="T55" fmla="*/ 2147483647 h 516"/>
                  <a:gd name="T56" fmla="*/ 2147483647 w 438"/>
                  <a:gd name="T57" fmla="*/ 2147483647 h 516"/>
                  <a:gd name="T58" fmla="*/ 2147483647 w 438"/>
                  <a:gd name="T59" fmla="*/ 2147483647 h 516"/>
                  <a:gd name="T60" fmla="*/ 2147483647 w 438"/>
                  <a:gd name="T61" fmla="*/ 2147483647 h 516"/>
                  <a:gd name="T62" fmla="*/ 2147483647 w 438"/>
                  <a:gd name="T63" fmla="*/ 2147483647 h 516"/>
                  <a:gd name="T64" fmla="*/ 2147483647 w 438"/>
                  <a:gd name="T65" fmla="*/ 2147483647 h 516"/>
                  <a:gd name="T66" fmla="*/ 2147483647 w 438"/>
                  <a:gd name="T67" fmla="*/ 2147483647 h 516"/>
                  <a:gd name="T68" fmla="*/ 2147483647 w 438"/>
                  <a:gd name="T69" fmla="*/ 2147483647 h 516"/>
                  <a:gd name="T70" fmla="*/ 2147483647 w 438"/>
                  <a:gd name="T71" fmla="*/ 2147483647 h 516"/>
                  <a:gd name="T72" fmla="*/ 2147483647 w 438"/>
                  <a:gd name="T73" fmla="*/ 2147483647 h 516"/>
                  <a:gd name="T74" fmla="*/ 2147483647 w 438"/>
                  <a:gd name="T75" fmla="*/ 2147483647 h 516"/>
                  <a:gd name="T76" fmla="*/ 2147483647 w 438"/>
                  <a:gd name="T77" fmla="*/ 2147483647 h 516"/>
                  <a:gd name="T78" fmla="*/ 2147483647 w 438"/>
                  <a:gd name="T79" fmla="*/ 2147483647 h 516"/>
                  <a:gd name="T80" fmla="*/ 2147483647 w 438"/>
                  <a:gd name="T81" fmla="*/ 2147483647 h 516"/>
                  <a:gd name="T82" fmla="*/ 2147483647 w 438"/>
                  <a:gd name="T83" fmla="*/ 2147483647 h 516"/>
                  <a:gd name="T84" fmla="*/ 2147483647 w 438"/>
                  <a:gd name="T85" fmla="*/ 2147483647 h 516"/>
                  <a:gd name="T86" fmla="*/ 2147483647 w 438"/>
                  <a:gd name="T87" fmla="*/ 2147483647 h 516"/>
                  <a:gd name="T88" fmla="*/ 2147483647 w 438"/>
                  <a:gd name="T89" fmla="*/ 2147483647 h 51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38"/>
                  <a:gd name="T136" fmla="*/ 0 h 516"/>
                  <a:gd name="T137" fmla="*/ 438 w 438"/>
                  <a:gd name="T138" fmla="*/ 516 h 51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38" h="516">
                    <a:moveTo>
                      <a:pt x="402" y="408"/>
                    </a:moveTo>
                    <a:lnTo>
                      <a:pt x="402" y="402"/>
                    </a:lnTo>
                    <a:lnTo>
                      <a:pt x="396" y="396"/>
                    </a:lnTo>
                    <a:lnTo>
                      <a:pt x="390" y="384"/>
                    </a:lnTo>
                    <a:lnTo>
                      <a:pt x="390" y="372"/>
                    </a:lnTo>
                    <a:lnTo>
                      <a:pt x="384" y="354"/>
                    </a:lnTo>
                    <a:lnTo>
                      <a:pt x="378" y="342"/>
                    </a:lnTo>
                    <a:lnTo>
                      <a:pt x="378" y="318"/>
                    </a:lnTo>
                    <a:lnTo>
                      <a:pt x="384" y="312"/>
                    </a:lnTo>
                    <a:lnTo>
                      <a:pt x="390" y="300"/>
                    </a:lnTo>
                    <a:lnTo>
                      <a:pt x="408" y="282"/>
                    </a:lnTo>
                    <a:lnTo>
                      <a:pt x="408" y="270"/>
                    </a:lnTo>
                    <a:lnTo>
                      <a:pt x="414" y="258"/>
                    </a:lnTo>
                    <a:lnTo>
                      <a:pt x="414" y="240"/>
                    </a:lnTo>
                    <a:lnTo>
                      <a:pt x="420" y="228"/>
                    </a:lnTo>
                    <a:lnTo>
                      <a:pt x="426" y="222"/>
                    </a:lnTo>
                    <a:lnTo>
                      <a:pt x="438" y="198"/>
                    </a:lnTo>
                    <a:lnTo>
                      <a:pt x="438" y="186"/>
                    </a:lnTo>
                    <a:lnTo>
                      <a:pt x="432" y="174"/>
                    </a:lnTo>
                    <a:lnTo>
                      <a:pt x="432" y="162"/>
                    </a:lnTo>
                    <a:lnTo>
                      <a:pt x="426" y="150"/>
                    </a:lnTo>
                    <a:lnTo>
                      <a:pt x="426" y="138"/>
                    </a:lnTo>
                    <a:lnTo>
                      <a:pt x="420" y="132"/>
                    </a:lnTo>
                    <a:lnTo>
                      <a:pt x="420" y="126"/>
                    </a:lnTo>
                    <a:lnTo>
                      <a:pt x="432" y="126"/>
                    </a:lnTo>
                    <a:lnTo>
                      <a:pt x="426" y="96"/>
                    </a:lnTo>
                    <a:lnTo>
                      <a:pt x="408" y="102"/>
                    </a:lnTo>
                    <a:lnTo>
                      <a:pt x="408" y="90"/>
                    </a:lnTo>
                    <a:lnTo>
                      <a:pt x="390" y="72"/>
                    </a:lnTo>
                    <a:lnTo>
                      <a:pt x="372" y="66"/>
                    </a:lnTo>
                    <a:lnTo>
                      <a:pt x="342" y="66"/>
                    </a:lnTo>
                    <a:lnTo>
                      <a:pt x="318" y="78"/>
                    </a:lnTo>
                    <a:lnTo>
                      <a:pt x="318" y="84"/>
                    </a:lnTo>
                    <a:lnTo>
                      <a:pt x="312" y="90"/>
                    </a:lnTo>
                    <a:lnTo>
                      <a:pt x="300" y="90"/>
                    </a:lnTo>
                    <a:lnTo>
                      <a:pt x="294" y="84"/>
                    </a:lnTo>
                    <a:lnTo>
                      <a:pt x="282" y="84"/>
                    </a:lnTo>
                    <a:lnTo>
                      <a:pt x="276" y="78"/>
                    </a:lnTo>
                    <a:lnTo>
                      <a:pt x="264" y="72"/>
                    </a:lnTo>
                    <a:lnTo>
                      <a:pt x="258" y="60"/>
                    </a:lnTo>
                    <a:lnTo>
                      <a:pt x="258" y="48"/>
                    </a:lnTo>
                    <a:lnTo>
                      <a:pt x="252" y="42"/>
                    </a:lnTo>
                    <a:lnTo>
                      <a:pt x="252" y="36"/>
                    </a:lnTo>
                    <a:lnTo>
                      <a:pt x="228" y="42"/>
                    </a:lnTo>
                    <a:lnTo>
                      <a:pt x="228" y="18"/>
                    </a:lnTo>
                    <a:lnTo>
                      <a:pt x="216" y="18"/>
                    </a:lnTo>
                    <a:lnTo>
                      <a:pt x="210" y="24"/>
                    </a:lnTo>
                    <a:lnTo>
                      <a:pt x="204" y="36"/>
                    </a:lnTo>
                    <a:lnTo>
                      <a:pt x="198" y="42"/>
                    </a:lnTo>
                    <a:lnTo>
                      <a:pt x="174" y="36"/>
                    </a:lnTo>
                    <a:lnTo>
                      <a:pt x="174" y="0"/>
                    </a:lnTo>
                    <a:lnTo>
                      <a:pt x="162" y="24"/>
                    </a:lnTo>
                    <a:lnTo>
                      <a:pt x="150" y="6"/>
                    </a:lnTo>
                    <a:lnTo>
                      <a:pt x="144" y="30"/>
                    </a:lnTo>
                    <a:lnTo>
                      <a:pt x="126" y="30"/>
                    </a:lnTo>
                    <a:lnTo>
                      <a:pt x="120" y="48"/>
                    </a:lnTo>
                    <a:lnTo>
                      <a:pt x="102" y="30"/>
                    </a:lnTo>
                    <a:lnTo>
                      <a:pt x="84" y="24"/>
                    </a:lnTo>
                    <a:lnTo>
                      <a:pt x="72" y="24"/>
                    </a:lnTo>
                    <a:lnTo>
                      <a:pt x="66" y="30"/>
                    </a:lnTo>
                    <a:lnTo>
                      <a:pt x="66" y="48"/>
                    </a:lnTo>
                    <a:lnTo>
                      <a:pt x="54" y="42"/>
                    </a:lnTo>
                    <a:lnTo>
                      <a:pt x="36" y="66"/>
                    </a:lnTo>
                    <a:lnTo>
                      <a:pt x="42" y="102"/>
                    </a:lnTo>
                    <a:lnTo>
                      <a:pt x="60" y="108"/>
                    </a:lnTo>
                    <a:lnTo>
                      <a:pt x="48" y="126"/>
                    </a:lnTo>
                    <a:lnTo>
                      <a:pt x="66" y="132"/>
                    </a:lnTo>
                    <a:lnTo>
                      <a:pt x="60" y="138"/>
                    </a:lnTo>
                    <a:lnTo>
                      <a:pt x="54" y="150"/>
                    </a:lnTo>
                    <a:lnTo>
                      <a:pt x="54" y="162"/>
                    </a:lnTo>
                    <a:lnTo>
                      <a:pt x="60" y="162"/>
                    </a:lnTo>
                    <a:lnTo>
                      <a:pt x="72" y="168"/>
                    </a:lnTo>
                    <a:lnTo>
                      <a:pt x="78" y="168"/>
                    </a:lnTo>
                    <a:lnTo>
                      <a:pt x="78" y="180"/>
                    </a:lnTo>
                    <a:lnTo>
                      <a:pt x="72" y="186"/>
                    </a:lnTo>
                    <a:lnTo>
                      <a:pt x="72" y="192"/>
                    </a:lnTo>
                    <a:lnTo>
                      <a:pt x="66" y="186"/>
                    </a:lnTo>
                    <a:lnTo>
                      <a:pt x="54" y="186"/>
                    </a:lnTo>
                    <a:lnTo>
                      <a:pt x="48" y="180"/>
                    </a:lnTo>
                    <a:lnTo>
                      <a:pt x="30" y="180"/>
                    </a:lnTo>
                    <a:lnTo>
                      <a:pt x="30" y="192"/>
                    </a:lnTo>
                    <a:lnTo>
                      <a:pt x="36" y="204"/>
                    </a:lnTo>
                    <a:lnTo>
                      <a:pt x="48" y="210"/>
                    </a:lnTo>
                    <a:lnTo>
                      <a:pt x="54" y="222"/>
                    </a:lnTo>
                    <a:lnTo>
                      <a:pt x="36" y="222"/>
                    </a:lnTo>
                    <a:lnTo>
                      <a:pt x="36" y="228"/>
                    </a:lnTo>
                    <a:lnTo>
                      <a:pt x="42" y="234"/>
                    </a:lnTo>
                    <a:lnTo>
                      <a:pt x="42" y="252"/>
                    </a:lnTo>
                    <a:lnTo>
                      <a:pt x="36" y="258"/>
                    </a:lnTo>
                    <a:lnTo>
                      <a:pt x="30" y="258"/>
                    </a:lnTo>
                    <a:lnTo>
                      <a:pt x="18" y="252"/>
                    </a:lnTo>
                    <a:lnTo>
                      <a:pt x="12" y="246"/>
                    </a:lnTo>
                    <a:lnTo>
                      <a:pt x="6" y="246"/>
                    </a:lnTo>
                    <a:lnTo>
                      <a:pt x="24" y="282"/>
                    </a:lnTo>
                    <a:lnTo>
                      <a:pt x="24" y="306"/>
                    </a:lnTo>
                    <a:lnTo>
                      <a:pt x="18" y="324"/>
                    </a:lnTo>
                    <a:lnTo>
                      <a:pt x="6" y="330"/>
                    </a:lnTo>
                    <a:lnTo>
                      <a:pt x="0" y="342"/>
                    </a:lnTo>
                    <a:lnTo>
                      <a:pt x="6" y="348"/>
                    </a:lnTo>
                    <a:lnTo>
                      <a:pt x="24" y="348"/>
                    </a:lnTo>
                    <a:lnTo>
                      <a:pt x="24" y="360"/>
                    </a:lnTo>
                    <a:lnTo>
                      <a:pt x="60" y="354"/>
                    </a:lnTo>
                    <a:lnTo>
                      <a:pt x="60" y="384"/>
                    </a:lnTo>
                    <a:lnTo>
                      <a:pt x="90" y="414"/>
                    </a:lnTo>
                    <a:lnTo>
                      <a:pt x="90" y="438"/>
                    </a:lnTo>
                    <a:lnTo>
                      <a:pt x="84" y="450"/>
                    </a:lnTo>
                    <a:lnTo>
                      <a:pt x="84" y="462"/>
                    </a:lnTo>
                    <a:lnTo>
                      <a:pt x="78" y="468"/>
                    </a:lnTo>
                    <a:lnTo>
                      <a:pt x="78" y="516"/>
                    </a:lnTo>
                    <a:lnTo>
                      <a:pt x="90" y="516"/>
                    </a:lnTo>
                    <a:lnTo>
                      <a:pt x="96" y="510"/>
                    </a:lnTo>
                    <a:lnTo>
                      <a:pt x="102" y="498"/>
                    </a:lnTo>
                    <a:lnTo>
                      <a:pt x="114" y="498"/>
                    </a:lnTo>
                    <a:lnTo>
                      <a:pt x="126" y="486"/>
                    </a:lnTo>
                    <a:lnTo>
                      <a:pt x="138" y="480"/>
                    </a:lnTo>
                    <a:lnTo>
                      <a:pt x="198" y="456"/>
                    </a:lnTo>
                    <a:lnTo>
                      <a:pt x="228" y="450"/>
                    </a:lnTo>
                    <a:lnTo>
                      <a:pt x="264" y="450"/>
                    </a:lnTo>
                    <a:lnTo>
                      <a:pt x="270" y="444"/>
                    </a:lnTo>
                    <a:lnTo>
                      <a:pt x="282" y="444"/>
                    </a:lnTo>
                    <a:lnTo>
                      <a:pt x="294" y="438"/>
                    </a:lnTo>
                    <a:lnTo>
                      <a:pt x="330" y="438"/>
                    </a:lnTo>
                    <a:lnTo>
                      <a:pt x="336" y="444"/>
                    </a:lnTo>
                    <a:lnTo>
                      <a:pt x="342" y="444"/>
                    </a:lnTo>
                    <a:lnTo>
                      <a:pt x="348" y="450"/>
                    </a:lnTo>
                    <a:lnTo>
                      <a:pt x="366" y="450"/>
                    </a:lnTo>
                    <a:lnTo>
                      <a:pt x="378" y="438"/>
                    </a:lnTo>
                    <a:lnTo>
                      <a:pt x="384" y="438"/>
                    </a:lnTo>
                    <a:lnTo>
                      <a:pt x="384" y="444"/>
                    </a:lnTo>
                    <a:lnTo>
                      <a:pt x="396" y="456"/>
                    </a:lnTo>
                    <a:lnTo>
                      <a:pt x="408" y="462"/>
                    </a:lnTo>
                    <a:lnTo>
                      <a:pt x="420" y="462"/>
                    </a:lnTo>
                    <a:lnTo>
                      <a:pt x="426" y="468"/>
                    </a:lnTo>
                    <a:lnTo>
                      <a:pt x="426" y="414"/>
                    </a:lnTo>
                    <a:lnTo>
                      <a:pt x="402" y="40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555555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357" name="Congo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FBA294B1-7103-43B7-90D8-FB7D4299520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35570" y="4326323"/>
                <a:ext cx="597534" cy="681993"/>
              </a:xfrm>
              <a:custGeom>
                <a:avLst/>
                <a:gdLst>
                  <a:gd name="T0" fmla="*/ 2147483647 w 1350"/>
                  <a:gd name="T1" fmla="*/ 2147483647 h 1518"/>
                  <a:gd name="T2" fmla="*/ 2147483647 w 1350"/>
                  <a:gd name="T3" fmla="*/ 2147483647 h 1518"/>
                  <a:gd name="T4" fmla="*/ 2147483647 w 1350"/>
                  <a:gd name="T5" fmla="*/ 2147483647 h 1518"/>
                  <a:gd name="T6" fmla="*/ 2147483647 w 1350"/>
                  <a:gd name="T7" fmla="*/ 2147483647 h 1518"/>
                  <a:gd name="T8" fmla="*/ 2147483647 w 1350"/>
                  <a:gd name="T9" fmla="*/ 2147483647 h 1518"/>
                  <a:gd name="T10" fmla="*/ 2147483647 w 1350"/>
                  <a:gd name="T11" fmla="*/ 2147483647 h 1518"/>
                  <a:gd name="T12" fmla="*/ 2147483647 w 1350"/>
                  <a:gd name="T13" fmla="*/ 2147483647 h 1518"/>
                  <a:gd name="T14" fmla="*/ 2147483647 w 1350"/>
                  <a:gd name="T15" fmla="*/ 2147483647 h 1518"/>
                  <a:gd name="T16" fmla="*/ 2147483647 w 1350"/>
                  <a:gd name="T17" fmla="*/ 2147483647 h 1518"/>
                  <a:gd name="T18" fmla="*/ 2147483647 w 1350"/>
                  <a:gd name="T19" fmla="*/ 2147483647 h 1518"/>
                  <a:gd name="T20" fmla="*/ 2147483647 w 1350"/>
                  <a:gd name="T21" fmla="*/ 2147483647 h 1518"/>
                  <a:gd name="T22" fmla="*/ 2147483647 w 1350"/>
                  <a:gd name="T23" fmla="*/ 2147483647 h 1518"/>
                  <a:gd name="T24" fmla="*/ 2147483647 w 1350"/>
                  <a:gd name="T25" fmla="*/ 2147483647 h 1518"/>
                  <a:gd name="T26" fmla="*/ 2147483647 w 1350"/>
                  <a:gd name="T27" fmla="*/ 2147483647 h 1518"/>
                  <a:gd name="T28" fmla="*/ 2147483647 w 1350"/>
                  <a:gd name="T29" fmla="*/ 2147483647 h 1518"/>
                  <a:gd name="T30" fmla="*/ 2147483647 w 1350"/>
                  <a:gd name="T31" fmla="*/ 2147483647 h 1518"/>
                  <a:gd name="T32" fmla="*/ 2147483647 w 1350"/>
                  <a:gd name="T33" fmla="*/ 2147483647 h 1518"/>
                  <a:gd name="T34" fmla="*/ 2147483647 w 1350"/>
                  <a:gd name="T35" fmla="*/ 2147483647 h 1518"/>
                  <a:gd name="T36" fmla="*/ 2147483647 w 1350"/>
                  <a:gd name="T37" fmla="*/ 2147483647 h 1518"/>
                  <a:gd name="T38" fmla="*/ 2147483647 w 1350"/>
                  <a:gd name="T39" fmla="*/ 2147483647 h 1518"/>
                  <a:gd name="T40" fmla="*/ 2147483647 w 1350"/>
                  <a:gd name="T41" fmla="*/ 2147483647 h 1518"/>
                  <a:gd name="T42" fmla="*/ 2147483647 w 1350"/>
                  <a:gd name="T43" fmla="*/ 2147483647 h 1518"/>
                  <a:gd name="T44" fmla="*/ 2147483647 w 1350"/>
                  <a:gd name="T45" fmla="*/ 2147483647 h 1518"/>
                  <a:gd name="T46" fmla="*/ 2147483647 w 1350"/>
                  <a:gd name="T47" fmla="*/ 2147483647 h 1518"/>
                  <a:gd name="T48" fmla="*/ 2147483647 w 1350"/>
                  <a:gd name="T49" fmla="*/ 2147483647 h 1518"/>
                  <a:gd name="T50" fmla="*/ 2147483647 w 1350"/>
                  <a:gd name="T51" fmla="*/ 2147483647 h 1518"/>
                  <a:gd name="T52" fmla="*/ 2147483647 w 1350"/>
                  <a:gd name="T53" fmla="*/ 2147483647 h 1518"/>
                  <a:gd name="T54" fmla="*/ 2147483647 w 1350"/>
                  <a:gd name="T55" fmla="*/ 2147483647 h 1518"/>
                  <a:gd name="T56" fmla="*/ 2147483647 w 1350"/>
                  <a:gd name="T57" fmla="*/ 2147483647 h 1518"/>
                  <a:gd name="T58" fmla="*/ 2147483647 w 1350"/>
                  <a:gd name="T59" fmla="*/ 2147483647 h 1518"/>
                  <a:gd name="T60" fmla="*/ 2147483647 w 1350"/>
                  <a:gd name="T61" fmla="*/ 2147483647 h 1518"/>
                  <a:gd name="T62" fmla="*/ 2147483647 w 1350"/>
                  <a:gd name="T63" fmla="*/ 2147483647 h 1518"/>
                  <a:gd name="T64" fmla="*/ 2147483647 w 1350"/>
                  <a:gd name="T65" fmla="*/ 2147483647 h 1518"/>
                  <a:gd name="T66" fmla="*/ 2147483647 w 1350"/>
                  <a:gd name="T67" fmla="*/ 2147483647 h 1518"/>
                  <a:gd name="T68" fmla="*/ 2147483647 w 1350"/>
                  <a:gd name="T69" fmla="*/ 2147483647 h 1518"/>
                  <a:gd name="T70" fmla="*/ 2147483647 w 1350"/>
                  <a:gd name="T71" fmla="*/ 2147483647 h 1518"/>
                  <a:gd name="T72" fmla="*/ 2147483647 w 1350"/>
                  <a:gd name="T73" fmla="*/ 2147483647 h 1518"/>
                  <a:gd name="T74" fmla="*/ 2147483647 w 1350"/>
                  <a:gd name="T75" fmla="*/ 2147483647 h 1518"/>
                  <a:gd name="T76" fmla="*/ 2147483647 w 1350"/>
                  <a:gd name="T77" fmla="*/ 2147483647 h 1518"/>
                  <a:gd name="T78" fmla="*/ 2147483647 w 1350"/>
                  <a:gd name="T79" fmla="*/ 2147483647 h 1518"/>
                  <a:gd name="T80" fmla="*/ 2147483647 w 1350"/>
                  <a:gd name="T81" fmla="*/ 2147483647 h 1518"/>
                  <a:gd name="T82" fmla="*/ 2147483647 w 1350"/>
                  <a:gd name="T83" fmla="*/ 2147483647 h 1518"/>
                  <a:gd name="T84" fmla="*/ 2147483647 w 1350"/>
                  <a:gd name="T85" fmla="*/ 2147483647 h 1518"/>
                  <a:gd name="T86" fmla="*/ 2147483647 w 1350"/>
                  <a:gd name="T87" fmla="*/ 2147483647 h 1518"/>
                  <a:gd name="T88" fmla="*/ 2147483647 w 1350"/>
                  <a:gd name="T89" fmla="*/ 2147483647 h 1518"/>
                  <a:gd name="T90" fmla="*/ 2147483647 w 1350"/>
                  <a:gd name="T91" fmla="*/ 2147483647 h 1518"/>
                  <a:gd name="T92" fmla="*/ 2147483647 w 1350"/>
                  <a:gd name="T93" fmla="*/ 2147483647 h 1518"/>
                  <a:gd name="T94" fmla="*/ 2147483647 w 1350"/>
                  <a:gd name="T95" fmla="*/ 2147483647 h 1518"/>
                  <a:gd name="T96" fmla="*/ 2147483647 w 1350"/>
                  <a:gd name="T97" fmla="*/ 2147483647 h 1518"/>
                  <a:gd name="T98" fmla="*/ 2147483647 w 1350"/>
                  <a:gd name="T99" fmla="*/ 2147483647 h 1518"/>
                  <a:gd name="T100" fmla="*/ 2147483647 w 1350"/>
                  <a:gd name="T101" fmla="*/ 2147483647 h 1518"/>
                  <a:gd name="T102" fmla="*/ 2147483647 w 1350"/>
                  <a:gd name="T103" fmla="*/ 2147483647 h 1518"/>
                  <a:gd name="T104" fmla="*/ 2147483647 w 1350"/>
                  <a:gd name="T105" fmla="*/ 2147483647 h 1518"/>
                  <a:gd name="T106" fmla="*/ 2147483647 w 1350"/>
                  <a:gd name="T107" fmla="*/ 2147483647 h 1518"/>
                  <a:gd name="T108" fmla="*/ 2147483647 w 1350"/>
                  <a:gd name="T109" fmla="*/ 2147483647 h 1518"/>
                  <a:gd name="T110" fmla="*/ 2147483647 w 1350"/>
                  <a:gd name="T111" fmla="*/ 2147483647 h 1518"/>
                  <a:gd name="T112" fmla="*/ 2147483647 w 1350"/>
                  <a:gd name="T113" fmla="*/ 2147483647 h 1518"/>
                  <a:gd name="T114" fmla="*/ 2147483647 w 1350"/>
                  <a:gd name="T115" fmla="*/ 2147483647 h 1518"/>
                  <a:gd name="T116" fmla="*/ 2147483647 w 1350"/>
                  <a:gd name="T117" fmla="*/ 2147483647 h 1518"/>
                  <a:gd name="T118" fmla="*/ 2147483647 w 1350"/>
                  <a:gd name="T119" fmla="*/ 2147483647 h 1518"/>
                  <a:gd name="T120" fmla="*/ 2147483647 w 1350"/>
                  <a:gd name="T121" fmla="*/ 2147483647 h 1518"/>
                  <a:gd name="T122" fmla="*/ 2147483647 w 1350"/>
                  <a:gd name="T123" fmla="*/ 2147483647 h 1518"/>
                  <a:gd name="T124" fmla="*/ 2147483647 w 1350"/>
                  <a:gd name="T125" fmla="*/ 2147483647 h 151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350"/>
                  <a:gd name="T190" fmla="*/ 0 h 1518"/>
                  <a:gd name="T191" fmla="*/ 1350 w 1350"/>
                  <a:gd name="T192" fmla="*/ 1518 h 151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350" h="1518">
                    <a:moveTo>
                      <a:pt x="1242" y="468"/>
                    </a:moveTo>
                    <a:lnTo>
                      <a:pt x="1242" y="438"/>
                    </a:lnTo>
                    <a:lnTo>
                      <a:pt x="1260" y="366"/>
                    </a:lnTo>
                    <a:lnTo>
                      <a:pt x="1278" y="354"/>
                    </a:lnTo>
                    <a:lnTo>
                      <a:pt x="1278" y="342"/>
                    </a:lnTo>
                    <a:lnTo>
                      <a:pt x="1302" y="330"/>
                    </a:lnTo>
                    <a:lnTo>
                      <a:pt x="1308" y="318"/>
                    </a:lnTo>
                    <a:lnTo>
                      <a:pt x="1320" y="312"/>
                    </a:lnTo>
                    <a:lnTo>
                      <a:pt x="1332" y="288"/>
                    </a:lnTo>
                    <a:lnTo>
                      <a:pt x="1344" y="276"/>
                    </a:lnTo>
                    <a:lnTo>
                      <a:pt x="1350" y="264"/>
                    </a:lnTo>
                    <a:lnTo>
                      <a:pt x="1350" y="252"/>
                    </a:lnTo>
                    <a:lnTo>
                      <a:pt x="1344" y="246"/>
                    </a:lnTo>
                    <a:lnTo>
                      <a:pt x="1332" y="240"/>
                    </a:lnTo>
                    <a:lnTo>
                      <a:pt x="1320" y="240"/>
                    </a:lnTo>
                    <a:lnTo>
                      <a:pt x="1314" y="234"/>
                    </a:lnTo>
                    <a:lnTo>
                      <a:pt x="1314" y="222"/>
                    </a:lnTo>
                    <a:lnTo>
                      <a:pt x="1320" y="210"/>
                    </a:lnTo>
                    <a:lnTo>
                      <a:pt x="1326" y="204"/>
                    </a:lnTo>
                    <a:lnTo>
                      <a:pt x="1326" y="198"/>
                    </a:lnTo>
                    <a:lnTo>
                      <a:pt x="1320" y="192"/>
                    </a:lnTo>
                    <a:lnTo>
                      <a:pt x="1308" y="186"/>
                    </a:lnTo>
                    <a:lnTo>
                      <a:pt x="1326" y="168"/>
                    </a:lnTo>
                    <a:lnTo>
                      <a:pt x="1320" y="144"/>
                    </a:lnTo>
                    <a:lnTo>
                      <a:pt x="1302" y="144"/>
                    </a:lnTo>
                    <a:lnTo>
                      <a:pt x="1296" y="120"/>
                    </a:lnTo>
                    <a:lnTo>
                      <a:pt x="1290" y="120"/>
                    </a:lnTo>
                    <a:lnTo>
                      <a:pt x="1284" y="114"/>
                    </a:lnTo>
                    <a:lnTo>
                      <a:pt x="1272" y="108"/>
                    </a:lnTo>
                    <a:lnTo>
                      <a:pt x="1260" y="96"/>
                    </a:lnTo>
                    <a:lnTo>
                      <a:pt x="1254" y="84"/>
                    </a:lnTo>
                    <a:lnTo>
                      <a:pt x="1248" y="66"/>
                    </a:lnTo>
                    <a:lnTo>
                      <a:pt x="1236" y="60"/>
                    </a:lnTo>
                    <a:lnTo>
                      <a:pt x="1230" y="54"/>
                    </a:lnTo>
                    <a:lnTo>
                      <a:pt x="1218" y="66"/>
                    </a:lnTo>
                    <a:lnTo>
                      <a:pt x="1218" y="72"/>
                    </a:lnTo>
                    <a:lnTo>
                      <a:pt x="1206" y="84"/>
                    </a:lnTo>
                    <a:lnTo>
                      <a:pt x="1200" y="84"/>
                    </a:lnTo>
                    <a:lnTo>
                      <a:pt x="1188" y="78"/>
                    </a:lnTo>
                    <a:lnTo>
                      <a:pt x="1188" y="72"/>
                    </a:lnTo>
                    <a:lnTo>
                      <a:pt x="1176" y="66"/>
                    </a:lnTo>
                    <a:lnTo>
                      <a:pt x="1164" y="66"/>
                    </a:lnTo>
                    <a:lnTo>
                      <a:pt x="1158" y="72"/>
                    </a:lnTo>
                    <a:lnTo>
                      <a:pt x="1152" y="84"/>
                    </a:lnTo>
                    <a:lnTo>
                      <a:pt x="1146" y="90"/>
                    </a:lnTo>
                    <a:lnTo>
                      <a:pt x="1098" y="66"/>
                    </a:lnTo>
                    <a:lnTo>
                      <a:pt x="1098" y="42"/>
                    </a:lnTo>
                    <a:lnTo>
                      <a:pt x="1068" y="18"/>
                    </a:lnTo>
                    <a:lnTo>
                      <a:pt x="1062" y="6"/>
                    </a:lnTo>
                    <a:lnTo>
                      <a:pt x="1044" y="24"/>
                    </a:lnTo>
                    <a:lnTo>
                      <a:pt x="1026" y="30"/>
                    </a:lnTo>
                    <a:lnTo>
                      <a:pt x="1002" y="30"/>
                    </a:lnTo>
                    <a:lnTo>
                      <a:pt x="990" y="18"/>
                    </a:lnTo>
                    <a:lnTo>
                      <a:pt x="990" y="12"/>
                    </a:lnTo>
                    <a:lnTo>
                      <a:pt x="954" y="18"/>
                    </a:lnTo>
                    <a:lnTo>
                      <a:pt x="942" y="6"/>
                    </a:lnTo>
                    <a:lnTo>
                      <a:pt x="942" y="0"/>
                    </a:lnTo>
                    <a:lnTo>
                      <a:pt x="936" y="0"/>
                    </a:lnTo>
                    <a:lnTo>
                      <a:pt x="918" y="18"/>
                    </a:lnTo>
                    <a:lnTo>
                      <a:pt x="918" y="30"/>
                    </a:lnTo>
                    <a:lnTo>
                      <a:pt x="906" y="30"/>
                    </a:lnTo>
                    <a:lnTo>
                      <a:pt x="900" y="36"/>
                    </a:lnTo>
                    <a:lnTo>
                      <a:pt x="876" y="36"/>
                    </a:lnTo>
                    <a:lnTo>
                      <a:pt x="864" y="24"/>
                    </a:lnTo>
                    <a:lnTo>
                      <a:pt x="840" y="42"/>
                    </a:lnTo>
                    <a:lnTo>
                      <a:pt x="822" y="42"/>
                    </a:lnTo>
                    <a:lnTo>
                      <a:pt x="810" y="54"/>
                    </a:lnTo>
                    <a:lnTo>
                      <a:pt x="798" y="60"/>
                    </a:lnTo>
                    <a:lnTo>
                      <a:pt x="792" y="66"/>
                    </a:lnTo>
                    <a:lnTo>
                      <a:pt x="786" y="66"/>
                    </a:lnTo>
                    <a:lnTo>
                      <a:pt x="762" y="42"/>
                    </a:lnTo>
                    <a:lnTo>
                      <a:pt x="756" y="54"/>
                    </a:lnTo>
                    <a:lnTo>
                      <a:pt x="738" y="72"/>
                    </a:lnTo>
                    <a:lnTo>
                      <a:pt x="738" y="84"/>
                    </a:lnTo>
                    <a:lnTo>
                      <a:pt x="732" y="90"/>
                    </a:lnTo>
                    <a:lnTo>
                      <a:pt x="726" y="102"/>
                    </a:lnTo>
                    <a:lnTo>
                      <a:pt x="720" y="108"/>
                    </a:lnTo>
                    <a:lnTo>
                      <a:pt x="708" y="102"/>
                    </a:lnTo>
                    <a:lnTo>
                      <a:pt x="702" y="96"/>
                    </a:lnTo>
                    <a:lnTo>
                      <a:pt x="690" y="90"/>
                    </a:lnTo>
                    <a:lnTo>
                      <a:pt x="642" y="90"/>
                    </a:lnTo>
                    <a:lnTo>
                      <a:pt x="630" y="84"/>
                    </a:lnTo>
                    <a:lnTo>
                      <a:pt x="624" y="78"/>
                    </a:lnTo>
                    <a:lnTo>
                      <a:pt x="582" y="78"/>
                    </a:lnTo>
                    <a:lnTo>
                      <a:pt x="582" y="48"/>
                    </a:lnTo>
                    <a:lnTo>
                      <a:pt x="576" y="42"/>
                    </a:lnTo>
                    <a:lnTo>
                      <a:pt x="558" y="42"/>
                    </a:lnTo>
                    <a:lnTo>
                      <a:pt x="558" y="30"/>
                    </a:lnTo>
                    <a:lnTo>
                      <a:pt x="546" y="24"/>
                    </a:lnTo>
                    <a:lnTo>
                      <a:pt x="534" y="24"/>
                    </a:lnTo>
                    <a:lnTo>
                      <a:pt x="516" y="18"/>
                    </a:lnTo>
                    <a:lnTo>
                      <a:pt x="504" y="18"/>
                    </a:lnTo>
                    <a:lnTo>
                      <a:pt x="492" y="24"/>
                    </a:lnTo>
                    <a:lnTo>
                      <a:pt x="486" y="30"/>
                    </a:lnTo>
                    <a:lnTo>
                      <a:pt x="486" y="36"/>
                    </a:lnTo>
                    <a:lnTo>
                      <a:pt x="480" y="48"/>
                    </a:lnTo>
                    <a:lnTo>
                      <a:pt x="480" y="54"/>
                    </a:lnTo>
                    <a:lnTo>
                      <a:pt x="474" y="66"/>
                    </a:lnTo>
                    <a:lnTo>
                      <a:pt x="462" y="78"/>
                    </a:lnTo>
                    <a:lnTo>
                      <a:pt x="456" y="78"/>
                    </a:lnTo>
                    <a:lnTo>
                      <a:pt x="444" y="90"/>
                    </a:lnTo>
                    <a:lnTo>
                      <a:pt x="444" y="102"/>
                    </a:lnTo>
                    <a:lnTo>
                      <a:pt x="450" y="102"/>
                    </a:lnTo>
                    <a:lnTo>
                      <a:pt x="450" y="120"/>
                    </a:lnTo>
                    <a:lnTo>
                      <a:pt x="438" y="138"/>
                    </a:lnTo>
                    <a:lnTo>
                      <a:pt x="450" y="150"/>
                    </a:lnTo>
                    <a:lnTo>
                      <a:pt x="450" y="186"/>
                    </a:lnTo>
                    <a:lnTo>
                      <a:pt x="444" y="198"/>
                    </a:lnTo>
                    <a:lnTo>
                      <a:pt x="438" y="216"/>
                    </a:lnTo>
                    <a:lnTo>
                      <a:pt x="426" y="228"/>
                    </a:lnTo>
                    <a:lnTo>
                      <a:pt x="414" y="252"/>
                    </a:lnTo>
                    <a:lnTo>
                      <a:pt x="408" y="258"/>
                    </a:lnTo>
                    <a:lnTo>
                      <a:pt x="408" y="288"/>
                    </a:lnTo>
                    <a:lnTo>
                      <a:pt x="414" y="300"/>
                    </a:lnTo>
                    <a:lnTo>
                      <a:pt x="414" y="324"/>
                    </a:lnTo>
                    <a:lnTo>
                      <a:pt x="396" y="360"/>
                    </a:lnTo>
                    <a:lnTo>
                      <a:pt x="396" y="372"/>
                    </a:lnTo>
                    <a:lnTo>
                      <a:pt x="402" y="378"/>
                    </a:lnTo>
                    <a:lnTo>
                      <a:pt x="408" y="390"/>
                    </a:lnTo>
                    <a:lnTo>
                      <a:pt x="408" y="414"/>
                    </a:lnTo>
                    <a:lnTo>
                      <a:pt x="402" y="426"/>
                    </a:lnTo>
                    <a:lnTo>
                      <a:pt x="390" y="432"/>
                    </a:lnTo>
                    <a:lnTo>
                      <a:pt x="390" y="486"/>
                    </a:lnTo>
                    <a:lnTo>
                      <a:pt x="384" y="492"/>
                    </a:lnTo>
                    <a:lnTo>
                      <a:pt x="372" y="498"/>
                    </a:lnTo>
                    <a:lnTo>
                      <a:pt x="366" y="510"/>
                    </a:lnTo>
                    <a:lnTo>
                      <a:pt x="318" y="534"/>
                    </a:lnTo>
                    <a:lnTo>
                      <a:pt x="312" y="540"/>
                    </a:lnTo>
                    <a:lnTo>
                      <a:pt x="306" y="552"/>
                    </a:lnTo>
                    <a:lnTo>
                      <a:pt x="306" y="588"/>
                    </a:lnTo>
                    <a:lnTo>
                      <a:pt x="282" y="612"/>
                    </a:lnTo>
                    <a:lnTo>
                      <a:pt x="276" y="612"/>
                    </a:lnTo>
                    <a:lnTo>
                      <a:pt x="282" y="714"/>
                    </a:lnTo>
                    <a:lnTo>
                      <a:pt x="252" y="756"/>
                    </a:lnTo>
                    <a:lnTo>
                      <a:pt x="246" y="762"/>
                    </a:lnTo>
                    <a:lnTo>
                      <a:pt x="228" y="762"/>
                    </a:lnTo>
                    <a:lnTo>
                      <a:pt x="216" y="774"/>
                    </a:lnTo>
                    <a:lnTo>
                      <a:pt x="210" y="786"/>
                    </a:lnTo>
                    <a:lnTo>
                      <a:pt x="192" y="804"/>
                    </a:lnTo>
                    <a:lnTo>
                      <a:pt x="186" y="816"/>
                    </a:lnTo>
                    <a:lnTo>
                      <a:pt x="180" y="822"/>
                    </a:lnTo>
                    <a:lnTo>
                      <a:pt x="168" y="828"/>
                    </a:lnTo>
                    <a:lnTo>
                      <a:pt x="150" y="828"/>
                    </a:lnTo>
                    <a:lnTo>
                      <a:pt x="144" y="822"/>
                    </a:lnTo>
                    <a:lnTo>
                      <a:pt x="150" y="810"/>
                    </a:lnTo>
                    <a:lnTo>
                      <a:pt x="150" y="780"/>
                    </a:lnTo>
                    <a:lnTo>
                      <a:pt x="144" y="780"/>
                    </a:lnTo>
                    <a:lnTo>
                      <a:pt x="126" y="798"/>
                    </a:lnTo>
                    <a:lnTo>
                      <a:pt x="102" y="792"/>
                    </a:lnTo>
                    <a:lnTo>
                      <a:pt x="102" y="810"/>
                    </a:lnTo>
                    <a:lnTo>
                      <a:pt x="96" y="822"/>
                    </a:lnTo>
                    <a:lnTo>
                      <a:pt x="90" y="828"/>
                    </a:lnTo>
                    <a:lnTo>
                      <a:pt x="78" y="828"/>
                    </a:lnTo>
                    <a:lnTo>
                      <a:pt x="72" y="822"/>
                    </a:lnTo>
                    <a:lnTo>
                      <a:pt x="72" y="816"/>
                    </a:lnTo>
                    <a:lnTo>
                      <a:pt x="66" y="810"/>
                    </a:lnTo>
                    <a:lnTo>
                      <a:pt x="66" y="804"/>
                    </a:lnTo>
                    <a:lnTo>
                      <a:pt x="54" y="804"/>
                    </a:lnTo>
                    <a:lnTo>
                      <a:pt x="48" y="816"/>
                    </a:lnTo>
                    <a:lnTo>
                      <a:pt x="12" y="846"/>
                    </a:lnTo>
                    <a:lnTo>
                      <a:pt x="18" y="858"/>
                    </a:lnTo>
                    <a:lnTo>
                      <a:pt x="18" y="864"/>
                    </a:lnTo>
                    <a:lnTo>
                      <a:pt x="24" y="876"/>
                    </a:lnTo>
                    <a:lnTo>
                      <a:pt x="24" y="882"/>
                    </a:lnTo>
                    <a:lnTo>
                      <a:pt x="18" y="888"/>
                    </a:lnTo>
                    <a:lnTo>
                      <a:pt x="6" y="894"/>
                    </a:lnTo>
                    <a:lnTo>
                      <a:pt x="0" y="900"/>
                    </a:lnTo>
                    <a:lnTo>
                      <a:pt x="6" y="906"/>
                    </a:lnTo>
                    <a:lnTo>
                      <a:pt x="6" y="912"/>
                    </a:lnTo>
                    <a:lnTo>
                      <a:pt x="18" y="918"/>
                    </a:lnTo>
                    <a:lnTo>
                      <a:pt x="18" y="924"/>
                    </a:lnTo>
                    <a:lnTo>
                      <a:pt x="54" y="906"/>
                    </a:lnTo>
                    <a:lnTo>
                      <a:pt x="78" y="912"/>
                    </a:lnTo>
                    <a:lnTo>
                      <a:pt x="84" y="906"/>
                    </a:lnTo>
                    <a:lnTo>
                      <a:pt x="96" y="912"/>
                    </a:lnTo>
                    <a:lnTo>
                      <a:pt x="120" y="906"/>
                    </a:lnTo>
                    <a:lnTo>
                      <a:pt x="132" y="912"/>
                    </a:lnTo>
                    <a:lnTo>
                      <a:pt x="162" y="912"/>
                    </a:lnTo>
                    <a:lnTo>
                      <a:pt x="174" y="906"/>
                    </a:lnTo>
                    <a:lnTo>
                      <a:pt x="186" y="906"/>
                    </a:lnTo>
                    <a:lnTo>
                      <a:pt x="198" y="912"/>
                    </a:lnTo>
                    <a:lnTo>
                      <a:pt x="228" y="912"/>
                    </a:lnTo>
                    <a:lnTo>
                      <a:pt x="246" y="906"/>
                    </a:lnTo>
                    <a:lnTo>
                      <a:pt x="270" y="906"/>
                    </a:lnTo>
                    <a:lnTo>
                      <a:pt x="276" y="900"/>
                    </a:lnTo>
                    <a:lnTo>
                      <a:pt x="294" y="900"/>
                    </a:lnTo>
                    <a:lnTo>
                      <a:pt x="300" y="906"/>
                    </a:lnTo>
                    <a:lnTo>
                      <a:pt x="306" y="918"/>
                    </a:lnTo>
                    <a:lnTo>
                      <a:pt x="318" y="930"/>
                    </a:lnTo>
                    <a:lnTo>
                      <a:pt x="318" y="972"/>
                    </a:lnTo>
                    <a:lnTo>
                      <a:pt x="336" y="990"/>
                    </a:lnTo>
                    <a:lnTo>
                      <a:pt x="336" y="1014"/>
                    </a:lnTo>
                    <a:lnTo>
                      <a:pt x="330" y="1020"/>
                    </a:lnTo>
                    <a:lnTo>
                      <a:pt x="330" y="1026"/>
                    </a:lnTo>
                    <a:lnTo>
                      <a:pt x="336" y="1032"/>
                    </a:lnTo>
                    <a:lnTo>
                      <a:pt x="342" y="1032"/>
                    </a:lnTo>
                    <a:lnTo>
                      <a:pt x="354" y="1044"/>
                    </a:lnTo>
                    <a:lnTo>
                      <a:pt x="354" y="1056"/>
                    </a:lnTo>
                    <a:lnTo>
                      <a:pt x="360" y="1062"/>
                    </a:lnTo>
                    <a:lnTo>
                      <a:pt x="372" y="1086"/>
                    </a:lnTo>
                    <a:lnTo>
                      <a:pt x="402" y="1086"/>
                    </a:lnTo>
                    <a:lnTo>
                      <a:pt x="414" y="1092"/>
                    </a:lnTo>
                    <a:lnTo>
                      <a:pt x="420" y="1080"/>
                    </a:lnTo>
                    <a:lnTo>
                      <a:pt x="444" y="1080"/>
                    </a:lnTo>
                    <a:lnTo>
                      <a:pt x="456" y="1074"/>
                    </a:lnTo>
                    <a:lnTo>
                      <a:pt x="462" y="1080"/>
                    </a:lnTo>
                    <a:lnTo>
                      <a:pt x="504" y="1074"/>
                    </a:lnTo>
                    <a:lnTo>
                      <a:pt x="504" y="1056"/>
                    </a:lnTo>
                    <a:lnTo>
                      <a:pt x="510" y="1050"/>
                    </a:lnTo>
                    <a:lnTo>
                      <a:pt x="510" y="1044"/>
                    </a:lnTo>
                    <a:lnTo>
                      <a:pt x="522" y="1044"/>
                    </a:lnTo>
                    <a:lnTo>
                      <a:pt x="522" y="1032"/>
                    </a:lnTo>
                    <a:lnTo>
                      <a:pt x="516" y="1020"/>
                    </a:lnTo>
                    <a:lnTo>
                      <a:pt x="510" y="1014"/>
                    </a:lnTo>
                    <a:lnTo>
                      <a:pt x="510" y="1008"/>
                    </a:lnTo>
                    <a:lnTo>
                      <a:pt x="516" y="1002"/>
                    </a:lnTo>
                    <a:lnTo>
                      <a:pt x="564" y="1002"/>
                    </a:lnTo>
                    <a:lnTo>
                      <a:pt x="564" y="996"/>
                    </a:lnTo>
                    <a:lnTo>
                      <a:pt x="576" y="996"/>
                    </a:lnTo>
                    <a:lnTo>
                      <a:pt x="588" y="1002"/>
                    </a:lnTo>
                    <a:lnTo>
                      <a:pt x="588" y="1026"/>
                    </a:lnTo>
                    <a:lnTo>
                      <a:pt x="678" y="1026"/>
                    </a:lnTo>
                    <a:lnTo>
                      <a:pt x="678" y="1050"/>
                    </a:lnTo>
                    <a:lnTo>
                      <a:pt x="666" y="1068"/>
                    </a:lnTo>
                    <a:lnTo>
                      <a:pt x="672" y="1086"/>
                    </a:lnTo>
                    <a:lnTo>
                      <a:pt x="684" y="1098"/>
                    </a:lnTo>
                    <a:lnTo>
                      <a:pt x="690" y="1110"/>
                    </a:lnTo>
                    <a:lnTo>
                      <a:pt x="690" y="1122"/>
                    </a:lnTo>
                    <a:lnTo>
                      <a:pt x="684" y="1134"/>
                    </a:lnTo>
                    <a:lnTo>
                      <a:pt x="678" y="1140"/>
                    </a:lnTo>
                    <a:lnTo>
                      <a:pt x="684" y="1164"/>
                    </a:lnTo>
                    <a:lnTo>
                      <a:pt x="684" y="1176"/>
                    </a:lnTo>
                    <a:lnTo>
                      <a:pt x="678" y="1182"/>
                    </a:lnTo>
                    <a:lnTo>
                      <a:pt x="678" y="1194"/>
                    </a:lnTo>
                    <a:lnTo>
                      <a:pt x="684" y="1212"/>
                    </a:lnTo>
                    <a:lnTo>
                      <a:pt x="696" y="1230"/>
                    </a:lnTo>
                    <a:lnTo>
                      <a:pt x="708" y="1254"/>
                    </a:lnTo>
                    <a:lnTo>
                      <a:pt x="714" y="1260"/>
                    </a:lnTo>
                    <a:lnTo>
                      <a:pt x="714" y="1278"/>
                    </a:lnTo>
                    <a:lnTo>
                      <a:pt x="708" y="1290"/>
                    </a:lnTo>
                    <a:lnTo>
                      <a:pt x="708" y="1302"/>
                    </a:lnTo>
                    <a:lnTo>
                      <a:pt x="702" y="1308"/>
                    </a:lnTo>
                    <a:lnTo>
                      <a:pt x="702" y="1332"/>
                    </a:lnTo>
                    <a:lnTo>
                      <a:pt x="708" y="1338"/>
                    </a:lnTo>
                    <a:lnTo>
                      <a:pt x="714" y="1338"/>
                    </a:lnTo>
                    <a:lnTo>
                      <a:pt x="720" y="1344"/>
                    </a:lnTo>
                    <a:lnTo>
                      <a:pt x="726" y="1326"/>
                    </a:lnTo>
                    <a:lnTo>
                      <a:pt x="756" y="1332"/>
                    </a:lnTo>
                    <a:lnTo>
                      <a:pt x="780" y="1326"/>
                    </a:lnTo>
                    <a:lnTo>
                      <a:pt x="780" y="1314"/>
                    </a:lnTo>
                    <a:lnTo>
                      <a:pt x="792" y="1314"/>
                    </a:lnTo>
                    <a:lnTo>
                      <a:pt x="804" y="1326"/>
                    </a:lnTo>
                    <a:lnTo>
                      <a:pt x="828" y="1326"/>
                    </a:lnTo>
                    <a:lnTo>
                      <a:pt x="834" y="1308"/>
                    </a:lnTo>
                    <a:lnTo>
                      <a:pt x="840" y="1320"/>
                    </a:lnTo>
                    <a:lnTo>
                      <a:pt x="858" y="1320"/>
                    </a:lnTo>
                    <a:lnTo>
                      <a:pt x="858" y="1350"/>
                    </a:lnTo>
                    <a:lnTo>
                      <a:pt x="864" y="1356"/>
                    </a:lnTo>
                    <a:lnTo>
                      <a:pt x="882" y="1356"/>
                    </a:lnTo>
                    <a:lnTo>
                      <a:pt x="882" y="1350"/>
                    </a:lnTo>
                    <a:lnTo>
                      <a:pt x="876" y="1344"/>
                    </a:lnTo>
                    <a:lnTo>
                      <a:pt x="918" y="1338"/>
                    </a:lnTo>
                    <a:lnTo>
                      <a:pt x="918" y="1356"/>
                    </a:lnTo>
                    <a:lnTo>
                      <a:pt x="924" y="1368"/>
                    </a:lnTo>
                    <a:lnTo>
                      <a:pt x="930" y="1374"/>
                    </a:lnTo>
                    <a:lnTo>
                      <a:pt x="948" y="1386"/>
                    </a:lnTo>
                    <a:lnTo>
                      <a:pt x="984" y="1392"/>
                    </a:lnTo>
                    <a:lnTo>
                      <a:pt x="1014" y="1398"/>
                    </a:lnTo>
                    <a:lnTo>
                      <a:pt x="1032" y="1398"/>
                    </a:lnTo>
                    <a:lnTo>
                      <a:pt x="1032" y="1392"/>
                    </a:lnTo>
                    <a:lnTo>
                      <a:pt x="1038" y="1386"/>
                    </a:lnTo>
                    <a:lnTo>
                      <a:pt x="1038" y="1368"/>
                    </a:lnTo>
                    <a:lnTo>
                      <a:pt x="1044" y="1362"/>
                    </a:lnTo>
                    <a:lnTo>
                      <a:pt x="1050" y="1362"/>
                    </a:lnTo>
                    <a:lnTo>
                      <a:pt x="1062" y="1374"/>
                    </a:lnTo>
                    <a:lnTo>
                      <a:pt x="1062" y="1386"/>
                    </a:lnTo>
                    <a:lnTo>
                      <a:pt x="1068" y="1392"/>
                    </a:lnTo>
                    <a:lnTo>
                      <a:pt x="1080" y="1392"/>
                    </a:lnTo>
                    <a:lnTo>
                      <a:pt x="1080" y="1404"/>
                    </a:lnTo>
                    <a:lnTo>
                      <a:pt x="1074" y="1404"/>
                    </a:lnTo>
                    <a:lnTo>
                      <a:pt x="1074" y="1416"/>
                    </a:lnTo>
                    <a:lnTo>
                      <a:pt x="1104" y="1416"/>
                    </a:lnTo>
                    <a:lnTo>
                      <a:pt x="1110" y="1422"/>
                    </a:lnTo>
                    <a:lnTo>
                      <a:pt x="1110" y="1434"/>
                    </a:lnTo>
                    <a:lnTo>
                      <a:pt x="1122" y="1434"/>
                    </a:lnTo>
                    <a:lnTo>
                      <a:pt x="1128" y="1428"/>
                    </a:lnTo>
                    <a:lnTo>
                      <a:pt x="1134" y="1428"/>
                    </a:lnTo>
                    <a:lnTo>
                      <a:pt x="1140" y="1434"/>
                    </a:lnTo>
                    <a:lnTo>
                      <a:pt x="1146" y="1446"/>
                    </a:lnTo>
                    <a:lnTo>
                      <a:pt x="1146" y="1452"/>
                    </a:lnTo>
                    <a:lnTo>
                      <a:pt x="1152" y="1464"/>
                    </a:lnTo>
                    <a:lnTo>
                      <a:pt x="1164" y="1464"/>
                    </a:lnTo>
                    <a:lnTo>
                      <a:pt x="1176" y="1476"/>
                    </a:lnTo>
                    <a:lnTo>
                      <a:pt x="1176" y="1488"/>
                    </a:lnTo>
                    <a:lnTo>
                      <a:pt x="1182" y="1500"/>
                    </a:lnTo>
                    <a:lnTo>
                      <a:pt x="1182" y="1512"/>
                    </a:lnTo>
                    <a:lnTo>
                      <a:pt x="1200" y="1512"/>
                    </a:lnTo>
                    <a:lnTo>
                      <a:pt x="1218" y="1500"/>
                    </a:lnTo>
                    <a:lnTo>
                      <a:pt x="1224" y="1512"/>
                    </a:lnTo>
                    <a:lnTo>
                      <a:pt x="1224" y="1518"/>
                    </a:lnTo>
                    <a:lnTo>
                      <a:pt x="1230" y="1518"/>
                    </a:lnTo>
                    <a:lnTo>
                      <a:pt x="1236" y="1500"/>
                    </a:lnTo>
                    <a:lnTo>
                      <a:pt x="1242" y="1464"/>
                    </a:lnTo>
                    <a:lnTo>
                      <a:pt x="1242" y="1416"/>
                    </a:lnTo>
                    <a:lnTo>
                      <a:pt x="1218" y="1416"/>
                    </a:lnTo>
                    <a:lnTo>
                      <a:pt x="1218" y="1434"/>
                    </a:lnTo>
                    <a:lnTo>
                      <a:pt x="1212" y="1440"/>
                    </a:lnTo>
                    <a:lnTo>
                      <a:pt x="1206" y="1440"/>
                    </a:lnTo>
                    <a:lnTo>
                      <a:pt x="1194" y="1434"/>
                    </a:lnTo>
                    <a:lnTo>
                      <a:pt x="1164" y="1404"/>
                    </a:lnTo>
                    <a:lnTo>
                      <a:pt x="1158" y="1404"/>
                    </a:lnTo>
                    <a:lnTo>
                      <a:pt x="1158" y="1398"/>
                    </a:lnTo>
                    <a:lnTo>
                      <a:pt x="1152" y="1398"/>
                    </a:lnTo>
                    <a:lnTo>
                      <a:pt x="1140" y="1386"/>
                    </a:lnTo>
                    <a:lnTo>
                      <a:pt x="1140" y="1362"/>
                    </a:lnTo>
                    <a:lnTo>
                      <a:pt x="1146" y="1350"/>
                    </a:lnTo>
                    <a:lnTo>
                      <a:pt x="1152" y="1332"/>
                    </a:lnTo>
                    <a:lnTo>
                      <a:pt x="1158" y="1320"/>
                    </a:lnTo>
                    <a:lnTo>
                      <a:pt x="1170" y="1308"/>
                    </a:lnTo>
                    <a:lnTo>
                      <a:pt x="1170" y="1254"/>
                    </a:lnTo>
                    <a:lnTo>
                      <a:pt x="1164" y="1236"/>
                    </a:lnTo>
                    <a:lnTo>
                      <a:pt x="1164" y="1212"/>
                    </a:lnTo>
                    <a:lnTo>
                      <a:pt x="1158" y="1206"/>
                    </a:lnTo>
                    <a:lnTo>
                      <a:pt x="1158" y="1200"/>
                    </a:lnTo>
                    <a:lnTo>
                      <a:pt x="1152" y="1194"/>
                    </a:lnTo>
                    <a:lnTo>
                      <a:pt x="1152" y="1188"/>
                    </a:lnTo>
                    <a:lnTo>
                      <a:pt x="1140" y="1176"/>
                    </a:lnTo>
                    <a:lnTo>
                      <a:pt x="1146" y="1176"/>
                    </a:lnTo>
                    <a:lnTo>
                      <a:pt x="1152" y="1170"/>
                    </a:lnTo>
                    <a:lnTo>
                      <a:pt x="1164" y="1164"/>
                    </a:lnTo>
                    <a:lnTo>
                      <a:pt x="1182" y="1146"/>
                    </a:lnTo>
                    <a:lnTo>
                      <a:pt x="1182" y="1116"/>
                    </a:lnTo>
                    <a:lnTo>
                      <a:pt x="1194" y="1116"/>
                    </a:lnTo>
                    <a:lnTo>
                      <a:pt x="1212" y="1110"/>
                    </a:lnTo>
                    <a:lnTo>
                      <a:pt x="1230" y="1110"/>
                    </a:lnTo>
                    <a:lnTo>
                      <a:pt x="1242" y="1104"/>
                    </a:lnTo>
                    <a:lnTo>
                      <a:pt x="1260" y="1104"/>
                    </a:lnTo>
                    <a:lnTo>
                      <a:pt x="1284" y="1092"/>
                    </a:lnTo>
                    <a:lnTo>
                      <a:pt x="1290" y="1092"/>
                    </a:lnTo>
                    <a:lnTo>
                      <a:pt x="1290" y="1086"/>
                    </a:lnTo>
                    <a:lnTo>
                      <a:pt x="1284" y="1074"/>
                    </a:lnTo>
                    <a:lnTo>
                      <a:pt x="1272" y="1062"/>
                    </a:lnTo>
                    <a:lnTo>
                      <a:pt x="1272" y="1014"/>
                    </a:lnTo>
                    <a:lnTo>
                      <a:pt x="1248" y="1014"/>
                    </a:lnTo>
                    <a:lnTo>
                      <a:pt x="1248" y="1008"/>
                    </a:lnTo>
                    <a:lnTo>
                      <a:pt x="1242" y="996"/>
                    </a:lnTo>
                    <a:lnTo>
                      <a:pt x="1242" y="978"/>
                    </a:lnTo>
                    <a:lnTo>
                      <a:pt x="1236" y="972"/>
                    </a:lnTo>
                    <a:lnTo>
                      <a:pt x="1224" y="966"/>
                    </a:lnTo>
                    <a:lnTo>
                      <a:pt x="1218" y="960"/>
                    </a:lnTo>
                    <a:lnTo>
                      <a:pt x="1206" y="936"/>
                    </a:lnTo>
                    <a:lnTo>
                      <a:pt x="1206" y="906"/>
                    </a:lnTo>
                    <a:lnTo>
                      <a:pt x="1212" y="900"/>
                    </a:lnTo>
                    <a:lnTo>
                      <a:pt x="1212" y="876"/>
                    </a:lnTo>
                    <a:lnTo>
                      <a:pt x="1200" y="864"/>
                    </a:lnTo>
                    <a:lnTo>
                      <a:pt x="1194" y="852"/>
                    </a:lnTo>
                    <a:lnTo>
                      <a:pt x="1194" y="804"/>
                    </a:lnTo>
                    <a:lnTo>
                      <a:pt x="1200" y="780"/>
                    </a:lnTo>
                    <a:lnTo>
                      <a:pt x="1200" y="750"/>
                    </a:lnTo>
                    <a:lnTo>
                      <a:pt x="1212" y="738"/>
                    </a:lnTo>
                    <a:lnTo>
                      <a:pt x="1218" y="744"/>
                    </a:lnTo>
                    <a:lnTo>
                      <a:pt x="1218" y="732"/>
                    </a:lnTo>
                    <a:lnTo>
                      <a:pt x="1224" y="726"/>
                    </a:lnTo>
                    <a:lnTo>
                      <a:pt x="1224" y="696"/>
                    </a:lnTo>
                    <a:lnTo>
                      <a:pt x="1218" y="690"/>
                    </a:lnTo>
                    <a:lnTo>
                      <a:pt x="1206" y="684"/>
                    </a:lnTo>
                    <a:lnTo>
                      <a:pt x="1200" y="678"/>
                    </a:lnTo>
                    <a:lnTo>
                      <a:pt x="1188" y="648"/>
                    </a:lnTo>
                    <a:lnTo>
                      <a:pt x="1182" y="642"/>
                    </a:lnTo>
                    <a:lnTo>
                      <a:pt x="1176" y="642"/>
                    </a:lnTo>
                    <a:lnTo>
                      <a:pt x="1176" y="636"/>
                    </a:lnTo>
                    <a:lnTo>
                      <a:pt x="1182" y="624"/>
                    </a:lnTo>
                    <a:lnTo>
                      <a:pt x="1194" y="618"/>
                    </a:lnTo>
                    <a:lnTo>
                      <a:pt x="1206" y="606"/>
                    </a:lnTo>
                    <a:lnTo>
                      <a:pt x="1206" y="594"/>
                    </a:lnTo>
                    <a:lnTo>
                      <a:pt x="1200" y="588"/>
                    </a:lnTo>
                    <a:lnTo>
                      <a:pt x="1194" y="576"/>
                    </a:lnTo>
                    <a:lnTo>
                      <a:pt x="1194" y="570"/>
                    </a:lnTo>
                    <a:lnTo>
                      <a:pt x="1200" y="564"/>
                    </a:lnTo>
                    <a:lnTo>
                      <a:pt x="1224" y="552"/>
                    </a:lnTo>
                    <a:lnTo>
                      <a:pt x="1230" y="546"/>
                    </a:lnTo>
                    <a:lnTo>
                      <a:pt x="1236" y="546"/>
                    </a:lnTo>
                    <a:lnTo>
                      <a:pt x="1242" y="46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555555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358" name="Congo (Brazzaville)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E85CE419-4AE4-4813-89B0-E639D0755AF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97134" y="4386552"/>
                <a:ext cx="237615" cy="313541"/>
              </a:xfrm>
              <a:custGeom>
                <a:avLst/>
                <a:gdLst>
                  <a:gd name="T0" fmla="*/ 2147483647 w 534"/>
                  <a:gd name="T1" fmla="*/ 2147483647 h 702"/>
                  <a:gd name="T2" fmla="*/ 2147483647 w 534"/>
                  <a:gd name="T3" fmla="*/ 2147483647 h 702"/>
                  <a:gd name="T4" fmla="*/ 2147483647 w 534"/>
                  <a:gd name="T5" fmla="*/ 2147483647 h 702"/>
                  <a:gd name="T6" fmla="*/ 2147483647 w 534"/>
                  <a:gd name="T7" fmla="*/ 2147483647 h 702"/>
                  <a:gd name="T8" fmla="*/ 2147483647 w 534"/>
                  <a:gd name="T9" fmla="*/ 2147483647 h 702"/>
                  <a:gd name="T10" fmla="*/ 2147483647 w 534"/>
                  <a:gd name="T11" fmla="*/ 2147483647 h 702"/>
                  <a:gd name="T12" fmla="*/ 2147483647 w 534"/>
                  <a:gd name="T13" fmla="*/ 2147483647 h 702"/>
                  <a:gd name="T14" fmla="*/ 2147483647 w 534"/>
                  <a:gd name="T15" fmla="*/ 2147483647 h 702"/>
                  <a:gd name="T16" fmla="*/ 2147483647 w 534"/>
                  <a:gd name="T17" fmla="*/ 2147483647 h 702"/>
                  <a:gd name="T18" fmla="*/ 2147483647 w 534"/>
                  <a:gd name="T19" fmla="*/ 2147483647 h 702"/>
                  <a:gd name="T20" fmla="*/ 2147483647 w 534"/>
                  <a:gd name="T21" fmla="*/ 2147483647 h 702"/>
                  <a:gd name="T22" fmla="*/ 2147483647 w 534"/>
                  <a:gd name="T23" fmla="*/ 2147483647 h 702"/>
                  <a:gd name="T24" fmla="*/ 2147483647 w 534"/>
                  <a:gd name="T25" fmla="*/ 2147483647 h 702"/>
                  <a:gd name="T26" fmla="*/ 2147483647 w 534"/>
                  <a:gd name="T27" fmla="*/ 2147483647 h 702"/>
                  <a:gd name="T28" fmla="*/ 2147483647 w 534"/>
                  <a:gd name="T29" fmla="*/ 2147483647 h 702"/>
                  <a:gd name="T30" fmla="*/ 2147483647 w 534"/>
                  <a:gd name="T31" fmla="*/ 2147483647 h 702"/>
                  <a:gd name="T32" fmla="*/ 2147483647 w 534"/>
                  <a:gd name="T33" fmla="*/ 2147483647 h 702"/>
                  <a:gd name="T34" fmla="*/ 2147483647 w 534"/>
                  <a:gd name="T35" fmla="*/ 2147483647 h 702"/>
                  <a:gd name="T36" fmla="*/ 2147483647 w 534"/>
                  <a:gd name="T37" fmla="*/ 2147483647 h 702"/>
                  <a:gd name="T38" fmla="*/ 2147483647 w 534"/>
                  <a:gd name="T39" fmla="*/ 2147483647 h 702"/>
                  <a:gd name="T40" fmla="*/ 2147483647 w 534"/>
                  <a:gd name="T41" fmla="*/ 2147483647 h 702"/>
                  <a:gd name="T42" fmla="*/ 2147483647 w 534"/>
                  <a:gd name="T43" fmla="*/ 2147483647 h 702"/>
                  <a:gd name="T44" fmla="*/ 2147483647 w 534"/>
                  <a:gd name="T45" fmla="*/ 2147483647 h 702"/>
                  <a:gd name="T46" fmla="*/ 2147483647 w 534"/>
                  <a:gd name="T47" fmla="*/ 2147483647 h 702"/>
                  <a:gd name="T48" fmla="*/ 2147483647 w 534"/>
                  <a:gd name="T49" fmla="*/ 2147483647 h 702"/>
                  <a:gd name="T50" fmla="*/ 0 w 534"/>
                  <a:gd name="T51" fmla="*/ 2147483647 h 702"/>
                  <a:gd name="T52" fmla="*/ 2147483647 w 534"/>
                  <a:gd name="T53" fmla="*/ 2147483647 h 702"/>
                  <a:gd name="T54" fmla="*/ 2147483647 w 534"/>
                  <a:gd name="T55" fmla="*/ 2147483647 h 702"/>
                  <a:gd name="T56" fmla="*/ 2147483647 w 534"/>
                  <a:gd name="T57" fmla="*/ 2147483647 h 702"/>
                  <a:gd name="T58" fmla="*/ 2147483647 w 534"/>
                  <a:gd name="T59" fmla="*/ 2147483647 h 702"/>
                  <a:gd name="T60" fmla="*/ 2147483647 w 534"/>
                  <a:gd name="T61" fmla="*/ 2147483647 h 702"/>
                  <a:gd name="T62" fmla="*/ 2147483647 w 534"/>
                  <a:gd name="T63" fmla="*/ 2147483647 h 702"/>
                  <a:gd name="T64" fmla="*/ 2147483647 w 534"/>
                  <a:gd name="T65" fmla="*/ 2147483647 h 702"/>
                  <a:gd name="T66" fmla="*/ 2147483647 w 534"/>
                  <a:gd name="T67" fmla="*/ 2147483647 h 702"/>
                  <a:gd name="T68" fmla="*/ 2147483647 w 534"/>
                  <a:gd name="T69" fmla="*/ 2147483647 h 702"/>
                  <a:gd name="T70" fmla="*/ 2147483647 w 534"/>
                  <a:gd name="T71" fmla="*/ 2147483647 h 702"/>
                  <a:gd name="T72" fmla="*/ 2147483647 w 534"/>
                  <a:gd name="T73" fmla="*/ 2147483647 h 702"/>
                  <a:gd name="T74" fmla="*/ 2147483647 w 534"/>
                  <a:gd name="T75" fmla="*/ 2147483647 h 702"/>
                  <a:gd name="T76" fmla="*/ 2147483647 w 534"/>
                  <a:gd name="T77" fmla="*/ 2147483647 h 702"/>
                  <a:gd name="T78" fmla="*/ 2147483647 w 534"/>
                  <a:gd name="T79" fmla="*/ 2147483647 h 702"/>
                  <a:gd name="T80" fmla="*/ 2147483647 w 534"/>
                  <a:gd name="T81" fmla="*/ 2147483647 h 702"/>
                  <a:gd name="T82" fmla="*/ 2147483647 w 534"/>
                  <a:gd name="T83" fmla="*/ 2147483647 h 702"/>
                  <a:gd name="T84" fmla="*/ 2147483647 w 534"/>
                  <a:gd name="T85" fmla="*/ 2147483647 h 702"/>
                  <a:gd name="T86" fmla="*/ 2147483647 w 534"/>
                  <a:gd name="T87" fmla="*/ 2147483647 h 702"/>
                  <a:gd name="T88" fmla="*/ 2147483647 w 534"/>
                  <a:gd name="T89" fmla="*/ 2147483647 h 702"/>
                  <a:gd name="T90" fmla="*/ 2147483647 w 534"/>
                  <a:gd name="T91" fmla="*/ 2147483647 h 702"/>
                  <a:gd name="T92" fmla="*/ 2147483647 w 534"/>
                  <a:gd name="T93" fmla="*/ 2147483647 h 702"/>
                  <a:gd name="T94" fmla="*/ 2147483647 w 534"/>
                  <a:gd name="T95" fmla="*/ 2147483647 h 702"/>
                  <a:gd name="T96" fmla="*/ 2147483647 w 534"/>
                  <a:gd name="T97" fmla="*/ 2147483647 h 702"/>
                  <a:gd name="T98" fmla="*/ 2147483647 w 534"/>
                  <a:gd name="T99" fmla="*/ 2147483647 h 702"/>
                  <a:gd name="T100" fmla="*/ 2147483647 w 534"/>
                  <a:gd name="T101" fmla="*/ 2147483647 h 702"/>
                  <a:gd name="T102" fmla="*/ 2147483647 w 534"/>
                  <a:gd name="T103" fmla="*/ 2147483647 h 70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34"/>
                  <a:gd name="T157" fmla="*/ 0 h 702"/>
                  <a:gd name="T158" fmla="*/ 534 w 534"/>
                  <a:gd name="T159" fmla="*/ 702 h 70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34" h="702">
                    <a:moveTo>
                      <a:pt x="366" y="120"/>
                    </a:moveTo>
                    <a:lnTo>
                      <a:pt x="360" y="126"/>
                    </a:lnTo>
                    <a:lnTo>
                      <a:pt x="354" y="168"/>
                    </a:lnTo>
                    <a:lnTo>
                      <a:pt x="330" y="144"/>
                    </a:lnTo>
                    <a:lnTo>
                      <a:pt x="294" y="144"/>
                    </a:lnTo>
                    <a:lnTo>
                      <a:pt x="288" y="138"/>
                    </a:lnTo>
                    <a:lnTo>
                      <a:pt x="276" y="138"/>
                    </a:lnTo>
                    <a:lnTo>
                      <a:pt x="270" y="132"/>
                    </a:lnTo>
                    <a:lnTo>
                      <a:pt x="258" y="126"/>
                    </a:lnTo>
                    <a:lnTo>
                      <a:pt x="210" y="126"/>
                    </a:lnTo>
                    <a:lnTo>
                      <a:pt x="192" y="132"/>
                    </a:lnTo>
                    <a:lnTo>
                      <a:pt x="162" y="132"/>
                    </a:lnTo>
                    <a:lnTo>
                      <a:pt x="144" y="162"/>
                    </a:lnTo>
                    <a:lnTo>
                      <a:pt x="150" y="198"/>
                    </a:lnTo>
                    <a:lnTo>
                      <a:pt x="156" y="204"/>
                    </a:lnTo>
                    <a:lnTo>
                      <a:pt x="180" y="204"/>
                    </a:lnTo>
                    <a:lnTo>
                      <a:pt x="186" y="198"/>
                    </a:lnTo>
                    <a:lnTo>
                      <a:pt x="186" y="180"/>
                    </a:lnTo>
                    <a:lnTo>
                      <a:pt x="204" y="180"/>
                    </a:lnTo>
                    <a:lnTo>
                      <a:pt x="210" y="186"/>
                    </a:lnTo>
                    <a:lnTo>
                      <a:pt x="222" y="186"/>
                    </a:lnTo>
                    <a:lnTo>
                      <a:pt x="222" y="192"/>
                    </a:lnTo>
                    <a:lnTo>
                      <a:pt x="228" y="198"/>
                    </a:lnTo>
                    <a:lnTo>
                      <a:pt x="228" y="216"/>
                    </a:lnTo>
                    <a:lnTo>
                      <a:pt x="240" y="222"/>
                    </a:lnTo>
                    <a:lnTo>
                      <a:pt x="240" y="234"/>
                    </a:lnTo>
                    <a:lnTo>
                      <a:pt x="234" y="240"/>
                    </a:lnTo>
                    <a:lnTo>
                      <a:pt x="228" y="252"/>
                    </a:lnTo>
                    <a:lnTo>
                      <a:pt x="222" y="258"/>
                    </a:lnTo>
                    <a:lnTo>
                      <a:pt x="210" y="258"/>
                    </a:lnTo>
                    <a:lnTo>
                      <a:pt x="198" y="282"/>
                    </a:lnTo>
                    <a:lnTo>
                      <a:pt x="198" y="318"/>
                    </a:lnTo>
                    <a:lnTo>
                      <a:pt x="216" y="324"/>
                    </a:lnTo>
                    <a:lnTo>
                      <a:pt x="222" y="342"/>
                    </a:lnTo>
                    <a:lnTo>
                      <a:pt x="240" y="342"/>
                    </a:lnTo>
                    <a:lnTo>
                      <a:pt x="246" y="348"/>
                    </a:lnTo>
                    <a:lnTo>
                      <a:pt x="246" y="360"/>
                    </a:lnTo>
                    <a:lnTo>
                      <a:pt x="240" y="366"/>
                    </a:lnTo>
                    <a:lnTo>
                      <a:pt x="240" y="414"/>
                    </a:lnTo>
                    <a:lnTo>
                      <a:pt x="234" y="426"/>
                    </a:lnTo>
                    <a:lnTo>
                      <a:pt x="240" y="450"/>
                    </a:lnTo>
                    <a:lnTo>
                      <a:pt x="234" y="456"/>
                    </a:lnTo>
                    <a:lnTo>
                      <a:pt x="222" y="462"/>
                    </a:lnTo>
                    <a:lnTo>
                      <a:pt x="222" y="486"/>
                    </a:lnTo>
                    <a:lnTo>
                      <a:pt x="216" y="498"/>
                    </a:lnTo>
                    <a:lnTo>
                      <a:pt x="210" y="504"/>
                    </a:lnTo>
                    <a:lnTo>
                      <a:pt x="198" y="504"/>
                    </a:lnTo>
                    <a:lnTo>
                      <a:pt x="192" y="498"/>
                    </a:lnTo>
                    <a:lnTo>
                      <a:pt x="192" y="468"/>
                    </a:lnTo>
                    <a:lnTo>
                      <a:pt x="186" y="468"/>
                    </a:lnTo>
                    <a:lnTo>
                      <a:pt x="180" y="474"/>
                    </a:lnTo>
                    <a:lnTo>
                      <a:pt x="174" y="486"/>
                    </a:lnTo>
                    <a:lnTo>
                      <a:pt x="168" y="492"/>
                    </a:lnTo>
                    <a:lnTo>
                      <a:pt x="138" y="492"/>
                    </a:lnTo>
                    <a:lnTo>
                      <a:pt x="120" y="450"/>
                    </a:lnTo>
                    <a:lnTo>
                      <a:pt x="90" y="450"/>
                    </a:lnTo>
                    <a:lnTo>
                      <a:pt x="90" y="456"/>
                    </a:lnTo>
                    <a:lnTo>
                      <a:pt x="108" y="474"/>
                    </a:lnTo>
                    <a:lnTo>
                      <a:pt x="96" y="480"/>
                    </a:lnTo>
                    <a:lnTo>
                      <a:pt x="90" y="492"/>
                    </a:lnTo>
                    <a:lnTo>
                      <a:pt x="84" y="498"/>
                    </a:lnTo>
                    <a:lnTo>
                      <a:pt x="66" y="498"/>
                    </a:lnTo>
                    <a:lnTo>
                      <a:pt x="54" y="492"/>
                    </a:lnTo>
                    <a:lnTo>
                      <a:pt x="42" y="492"/>
                    </a:lnTo>
                    <a:lnTo>
                      <a:pt x="36" y="486"/>
                    </a:lnTo>
                    <a:lnTo>
                      <a:pt x="30" y="486"/>
                    </a:lnTo>
                    <a:lnTo>
                      <a:pt x="30" y="504"/>
                    </a:lnTo>
                    <a:lnTo>
                      <a:pt x="36" y="510"/>
                    </a:lnTo>
                    <a:lnTo>
                      <a:pt x="36" y="522"/>
                    </a:lnTo>
                    <a:lnTo>
                      <a:pt x="24" y="522"/>
                    </a:lnTo>
                    <a:lnTo>
                      <a:pt x="54" y="540"/>
                    </a:lnTo>
                    <a:lnTo>
                      <a:pt x="36" y="552"/>
                    </a:lnTo>
                    <a:lnTo>
                      <a:pt x="54" y="564"/>
                    </a:lnTo>
                    <a:lnTo>
                      <a:pt x="54" y="600"/>
                    </a:lnTo>
                    <a:lnTo>
                      <a:pt x="48" y="606"/>
                    </a:lnTo>
                    <a:lnTo>
                      <a:pt x="30" y="588"/>
                    </a:lnTo>
                    <a:lnTo>
                      <a:pt x="6" y="600"/>
                    </a:lnTo>
                    <a:lnTo>
                      <a:pt x="0" y="618"/>
                    </a:lnTo>
                    <a:lnTo>
                      <a:pt x="54" y="666"/>
                    </a:lnTo>
                    <a:lnTo>
                      <a:pt x="54" y="684"/>
                    </a:lnTo>
                    <a:lnTo>
                      <a:pt x="72" y="702"/>
                    </a:lnTo>
                    <a:lnTo>
                      <a:pt x="72" y="690"/>
                    </a:lnTo>
                    <a:lnTo>
                      <a:pt x="90" y="690"/>
                    </a:lnTo>
                    <a:lnTo>
                      <a:pt x="90" y="672"/>
                    </a:lnTo>
                    <a:lnTo>
                      <a:pt x="102" y="666"/>
                    </a:lnTo>
                    <a:lnTo>
                      <a:pt x="108" y="660"/>
                    </a:lnTo>
                    <a:lnTo>
                      <a:pt x="120" y="654"/>
                    </a:lnTo>
                    <a:lnTo>
                      <a:pt x="126" y="648"/>
                    </a:lnTo>
                    <a:lnTo>
                      <a:pt x="132" y="654"/>
                    </a:lnTo>
                    <a:lnTo>
                      <a:pt x="132" y="660"/>
                    </a:lnTo>
                    <a:lnTo>
                      <a:pt x="138" y="666"/>
                    </a:lnTo>
                    <a:lnTo>
                      <a:pt x="138" y="672"/>
                    </a:lnTo>
                    <a:lnTo>
                      <a:pt x="150" y="672"/>
                    </a:lnTo>
                    <a:lnTo>
                      <a:pt x="150" y="678"/>
                    </a:lnTo>
                    <a:lnTo>
                      <a:pt x="156" y="684"/>
                    </a:lnTo>
                    <a:lnTo>
                      <a:pt x="156" y="690"/>
                    </a:lnTo>
                    <a:lnTo>
                      <a:pt x="162" y="696"/>
                    </a:lnTo>
                    <a:lnTo>
                      <a:pt x="174" y="696"/>
                    </a:lnTo>
                    <a:lnTo>
                      <a:pt x="180" y="690"/>
                    </a:lnTo>
                    <a:lnTo>
                      <a:pt x="186" y="678"/>
                    </a:lnTo>
                    <a:lnTo>
                      <a:pt x="186" y="660"/>
                    </a:lnTo>
                    <a:lnTo>
                      <a:pt x="210" y="666"/>
                    </a:lnTo>
                    <a:lnTo>
                      <a:pt x="228" y="648"/>
                    </a:lnTo>
                    <a:lnTo>
                      <a:pt x="234" y="648"/>
                    </a:lnTo>
                    <a:lnTo>
                      <a:pt x="234" y="678"/>
                    </a:lnTo>
                    <a:lnTo>
                      <a:pt x="228" y="690"/>
                    </a:lnTo>
                    <a:lnTo>
                      <a:pt x="234" y="696"/>
                    </a:lnTo>
                    <a:lnTo>
                      <a:pt x="252" y="696"/>
                    </a:lnTo>
                    <a:lnTo>
                      <a:pt x="264" y="690"/>
                    </a:lnTo>
                    <a:lnTo>
                      <a:pt x="270" y="684"/>
                    </a:lnTo>
                    <a:lnTo>
                      <a:pt x="276" y="672"/>
                    </a:lnTo>
                    <a:lnTo>
                      <a:pt x="294" y="654"/>
                    </a:lnTo>
                    <a:lnTo>
                      <a:pt x="300" y="642"/>
                    </a:lnTo>
                    <a:lnTo>
                      <a:pt x="312" y="630"/>
                    </a:lnTo>
                    <a:lnTo>
                      <a:pt x="330" y="630"/>
                    </a:lnTo>
                    <a:lnTo>
                      <a:pt x="336" y="624"/>
                    </a:lnTo>
                    <a:lnTo>
                      <a:pt x="366" y="582"/>
                    </a:lnTo>
                    <a:lnTo>
                      <a:pt x="360" y="480"/>
                    </a:lnTo>
                    <a:lnTo>
                      <a:pt x="366" y="480"/>
                    </a:lnTo>
                    <a:lnTo>
                      <a:pt x="390" y="456"/>
                    </a:lnTo>
                    <a:lnTo>
                      <a:pt x="390" y="420"/>
                    </a:lnTo>
                    <a:lnTo>
                      <a:pt x="396" y="408"/>
                    </a:lnTo>
                    <a:lnTo>
                      <a:pt x="402" y="402"/>
                    </a:lnTo>
                    <a:lnTo>
                      <a:pt x="450" y="378"/>
                    </a:lnTo>
                    <a:lnTo>
                      <a:pt x="456" y="366"/>
                    </a:lnTo>
                    <a:lnTo>
                      <a:pt x="468" y="360"/>
                    </a:lnTo>
                    <a:lnTo>
                      <a:pt x="474" y="354"/>
                    </a:lnTo>
                    <a:lnTo>
                      <a:pt x="474" y="300"/>
                    </a:lnTo>
                    <a:lnTo>
                      <a:pt x="486" y="294"/>
                    </a:lnTo>
                    <a:lnTo>
                      <a:pt x="492" y="282"/>
                    </a:lnTo>
                    <a:lnTo>
                      <a:pt x="492" y="258"/>
                    </a:lnTo>
                    <a:lnTo>
                      <a:pt x="486" y="246"/>
                    </a:lnTo>
                    <a:lnTo>
                      <a:pt x="480" y="240"/>
                    </a:lnTo>
                    <a:lnTo>
                      <a:pt x="480" y="228"/>
                    </a:lnTo>
                    <a:lnTo>
                      <a:pt x="498" y="192"/>
                    </a:lnTo>
                    <a:lnTo>
                      <a:pt x="498" y="168"/>
                    </a:lnTo>
                    <a:lnTo>
                      <a:pt x="492" y="156"/>
                    </a:lnTo>
                    <a:lnTo>
                      <a:pt x="492" y="126"/>
                    </a:lnTo>
                    <a:lnTo>
                      <a:pt x="498" y="120"/>
                    </a:lnTo>
                    <a:lnTo>
                      <a:pt x="510" y="96"/>
                    </a:lnTo>
                    <a:lnTo>
                      <a:pt x="522" y="84"/>
                    </a:lnTo>
                    <a:lnTo>
                      <a:pt x="528" y="66"/>
                    </a:lnTo>
                    <a:lnTo>
                      <a:pt x="534" y="54"/>
                    </a:lnTo>
                    <a:lnTo>
                      <a:pt x="534" y="18"/>
                    </a:lnTo>
                    <a:lnTo>
                      <a:pt x="522" y="6"/>
                    </a:lnTo>
                    <a:lnTo>
                      <a:pt x="510" y="18"/>
                    </a:lnTo>
                    <a:lnTo>
                      <a:pt x="498" y="18"/>
                    </a:lnTo>
                    <a:lnTo>
                      <a:pt x="462" y="0"/>
                    </a:lnTo>
                    <a:lnTo>
                      <a:pt x="444" y="0"/>
                    </a:lnTo>
                    <a:lnTo>
                      <a:pt x="426" y="18"/>
                    </a:lnTo>
                    <a:lnTo>
                      <a:pt x="396" y="18"/>
                    </a:lnTo>
                    <a:lnTo>
                      <a:pt x="378" y="48"/>
                    </a:lnTo>
                    <a:lnTo>
                      <a:pt x="390" y="60"/>
                    </a:lnTo>
                    <a:lnTo>
                      <a:pt x="390" y="84"/>
                    </a:lnTo>
                    <a:lnTo>
                      <a:pt x="384" y="96"/>
                    </a:lnTo>
                    <a:lnTo>
                      <a:pt x="378" y="102"/>
                    </a:lnTo>
                    <a:lnTo>
                      <a:pt x="372" y="114"/>
                    </a:lnTo>
                    <a:lnTo>
                      <a:pt x="366" y="12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555555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359" name="Chad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24859F66-DC32-40A9-BCD4-77E2D0BADD7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70513" y="3670902"/>
                <a:ext cx="328470" cy="579251"/>
              </a:xfrm>
              <a:custGeom>
                <a:avLst/>
                <a:gdLst>
                  <a:gd name="T0" fmla="*/ 2147483647 w 744"/>
                  <a:gd name="T1" fmla="*/ 2147483647 h 1290"/>
                  <a:gd name="T2" fmla="*/ 2147483647 w 744"/>
                  <a:gd name="T3" fmla="*/ 0 h 1290"/>
                  <a:gd name="T4" fmla="*/ 2147483647 w 744"/>
                  <a:gd name="T5" fmla="*/ 2147483647 h 1290"/>
                  <a:gd name="T6" fmla="*/ 2147483647 w 744"/>
                  <a:gd name="T7" fmla="*/ 2147483647 h 1290"/>
                  <a:gd name="T8" fmla="*/ 2147483647 w 744"/>
                  <a:gd name="T9" fmla="*/ 2147483647 h 1290"/>
                  <a:gd name="T10" fmla="*/ 2147483647 w 744"/>
                  <a:gd name="T11" fmla="*/ 2147483647 h 1290"/>
                  <a:gd name="T12" fmla="*/ 2147483647 w 744"/>
                  <a:gd name="T13" fmla="*/ 2147483647 h 1290"/>
                  <a:gd name="T14" fmla="*/ 2147483647 w 744"/>
                  <a:gd name="T15" fmla="*/ 2147483647 h 1290"/>
                  <a:gd name="T16" fmla="*/ 2147483647 w 744"/>
                  <a:gd name="T17" fmla="*/ 2147483647 h 1290"/>
                  <a:gd name="T18" fmla="*/ 0 w 744"/>
                  <a:gd name="T19" fmla="*/ 2147483647 h 1290"/>
                  <a:gd name="T20" fmla="*/ 2147483647 w 744"/>
                  <a:gd name="T21" fmla="*/ 2147483647 h 1290"/>
                  <a:gd name="T22" fmla="*/ 2147483647 w 744"/>
                  <a:gd name="T23" fmla="*/ 2147483647 h 1290"/>
                  <a:gd name="T24" fmla="*/ 2147483647 w 744"/>
                  <a:gd name="T25" fmla="*/ 2147483647 h 1290"/>
                  <a:gd name="T26" fmla="*/ 2147483647 w 744"/>
                  <a:gd name="T27" fmla="*/ 2147483647 h 1290"/>
                  <a:gd name="T28" fmla="*/ 2147483647 w 744"/>
                  <a:gd name="T29" fmla="*/ 2147483647 h 1290"/>
                  <a:gd name="T30" fmla="*/ 2147483647 w 744"/>
                  <a:gd name="T31" fmla="*/ 2147483647 h 1290"/>
                  <a:gd name="T32" fmla="*/ 2147483647 w 744"/>
                  <a:gd name="T33" fmla="*/ 2147483647 h 1290"/>
                  <a:gd name="T34" fmla="*/ 2147483647 w 744"/>
                  <a:gd name="T35" fmla="*/ 2147483647 h 1290"/>
                  <a:gd name="T36" fmla="*/ 2147483647 w 744"/>
                  <a:gd name="T37" fmla="*/ 2147483647 h 1290"/>
                  <a:gd name="T38" fmla="*/ 2147483647 w 744"/>
                  <a:gd name="T39" fmla="*/ 2147483647 h 1290"/>
                  <a:gd name="T40" fmla="*/ 2147483647 w 744"/>
                  <a:gd name="T41" fmla="*/ 2147483647 h 1290"/>
                  <a:gd name="T42" fmla="*/ 2147483647 w 744"/>
                  <a:gd name="T43" fmla="*/ 2147483647 h 1290"/>
                  <a:gd name="T44" fmla="*/ 2147483647 w 744"/>
                  <a:gd name="T45" fmla="*/ 2147483647 h 1290"/>
                  <a:gd name="T46" fmla="*/ 2147483647 w 744"/>
                  <a:gd name="T47" fmla="*/ 2147483647 h 1290"/>
                  <a:gd name="T48" fmla="*/ 2147483647 w 744"/>
                  <a:gd name="T49" fmla="*/ 2147483647 h 1290"/>
                  <a:gd name="T50" fmla="*/ 2147483647 w 744"/>
                  <a:gd name="T51" fmla="*/ 2147483647 h 1290"/>
                  <a:gd name="T52" fmla="*/ 2147483647 w 744"/>
                  <a:gd name="T53" fmla="*/ 2147483647 h 1290"/>
                  <a:gd name="T54" fmla="*/ 2147483647 w 744"/>
                  <a:gd name="T55" fmla="*/ 2147483647 h 1290"/>
                  <a:gd name="T56" fmla="*/ 2147483647 w 744"/>
                  <a:gd name="T57" fmla="*/ 2147483647 h 1290"/>
                  <a:gd name="T58" fmla="*/ 2147483647 w 744"/>
                  <a:gd name="T59" fmla="*/ 2147483647 h 1290"/>
                  <a:gd name="T60" fmla="*/ 2147483647 w 744"/>
                  <a:gd name="T61" fmla="*/ 2147483647 h 1290"/>
                  <a:gd name="T62" fmla="*/ 2147483647 w 744"/>
                  <a:gd name="T63" fmla="*/ 2147483647 h 1290"/>
                  <a:gd name="T64" fmla="*/ 2147483647 w 744"/>
                  <a:gd name="T65" fmla="*/ 2147483647 h 1290"/>
                  <a:gd name="T66" fmla="*/ 2147483647 w 744"/>
                  <a:gd name="T67" fmla="*/ 2147483647 h 1290"/>
                  <a:gd name="T68" fmla="*/ 2147483647 w 744"/>
                  <a:gd name="T69" fmla="*/ 2147483647 h 1290"/>
                  <a:gd name="T70" fmla="*/ 2147483647 w 744"/>
                  <a:gd name="T71" fmla="*/ 2147483647 h 1290"/>
                  <a:gd name="T72" fmla="*/ 2147483647 w 744"/>
                  <a:gd name="T73" fmla="*/ 2147483647 h 1290"/>
                  <a:gd name="T74" fmla="*/ 2147483647 w 744"/>
                  <a:gd name="T75" fmla="*/ 2147483647 h 1290"/>
                  <a:gd name="T76" fmla="*/ 2147483647 w 744"/>
                  <a:gd name="T77" fmla="*/ 2147483647 h 1290"/>
                  <a:gd name="T78" fmla="*/ 2147483647 w 744"/>
                  <a:gd name="T79" fmla="*/ 2147483647 h 1290"/>
                  <a:gd name="T80" fmla="*/ 2147483647 w 744"/>
                  <a:gd name="T81" fmla="*/ 2147483647 h 1290"/>
                  <a:gd name="T82" fmla="*/ 2147483647 w 744"/>
                  <a:gd name="T83" fmla="*/ 2147483647 h 1290"/>
                  <a:gd name="T84" fmla="*/ 2147483647 w 744"/>
                  <a:gd name="T85" fmla="*/ 2147483647 h 1290"/>
                  <a:gd name="T86" fmla="*/ 2147483647 w 744"/>
                  <a:gd name="T87" fmla="*/ 2147483647 h 1290"/>
                  <a:gd name="T88" fmla="*/ 2147483647 w 744"/>
                  <a:gd name="T89" fmla="*/ 2147483647 h 1290"/>
                  <a:gd name="T90" fmla="*/ 2147483647 w 744"/>
                  <a:gd name="T91" fmla="*/ 2147483647 h 1290"/>
                  <a:gd name="T92" fmla="*/ 2147483647 w 744"/>
                  <a:gd name="T93" fmla="*/ 2147483647 h 129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744"/>
                  <a:gd name="T142" fmla="*/ 0 h 1290"/>
                  <a:gd name="T143" fmla="*/ 744 w 744"/>
                  <a:gd name="T144" fmla="*/ 1290 h 129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744" h="1290">
                    <a:moveTo>
                      <a:pt x="678" y="624"/>
                    </a:moveTo>
                    <a:lnTo>
                      <a:pt x="720" y="624"/>
                    </a:lnTo>
                    <a:lnTo>
                      <a:pt x="732" y="630"/>
                    </a:lnTo>
                    <a:lnTo>
                      <a:pt x="744" y="630"/>
                    </a:lnTo>
                    <a:lnTo>
                      <a:pt x="738" y="324"/>
                    </a:lnTo>
                    <a:lnTo>
                      <a:pt x="180" y="0"/>
                    </a:lnTo>
                    <a:lnTo>
                      <a:pt x="156" y="12"/>
                    </a:lnTo>
                    <a:lnTo>
                      <a:pt x="144" y="24"/>
                    </a:lnTo>
                    <a:lnTo>
                      <a:pt x="126" y="30"/>
                    </a:lnTo>
                    <a:lnTo>
                      <a:pt x="108" y="42"/>
                    </a:lnTo>
                    <a:lnTo>
                      <a:pt x="126" y="108"/>
                    </a:lnTo>
                    <a:lnTo>
                      <a:pt x="114" y="156"/>
                    </a:lnTo>
                    <a:lnTo>
                      <a:pt x="144" y="192"/>
                    </a:lnTo>
                    <a:lnTo>
                      <a:pt x="150" y="216"/>
                    </a:lnTo>
                    <a:lnTo>
                      <a:pt x="180" y="252"/>
                    </a:lnTo>
                    <a:lnTo>
                      <a:pt x="162" y="288"/>
                    </a:lnTo>
                    <a:lnTo>
                      <a:pt x="144" y="534"/>
                    </a:lnTo>
                    <a:lnTo>
                      <a:pt x="138" y="540"/>
                    </a:lnTo>
                    <a:lnTo>
                      <a:pt x="120" y="564"/>
                    </a:lnTo>
                    <a:lnTo>
                      <a:pt x="96" y="588"/>
                    </a:lnTo>
                    <a:lnTo>
                      <a:pt x="72" y="618"/>
                    </a:lnTo>
                    <a:lnTo>
                      <a:pt x="54" y="636"/>
                    </a:lnTo>
                    <a:lnTo>
                      <a:pt x="48" y="648"/>
                    </a:lnTo>
                    <a:lnTo>
                      <a:pt x="36" y="666"/>
                    </a:lnTo>
                    <a:lnTo>
                      <a:pt x="30" y="678"/>
                    </a:lnTo>
                    <a:lnTo>
                      <a:pt x="24" y="696"/>
                    </a:lnTo>
                    <a:lnTo>
                      <a:pt x="24" y="708"/>
                    </a:lnTo>
                    <a:lnTo>
                      <a:pt x="18" y="714"/>
                    </a:lnTo>
                    <a:lnTo>
                      <a:pt x="18" y="720"/>
                    </a:lnTo>
                    <a:lnTo>
                      <a:pt x="0" y="726"/>
                    </a:lnTo>
                    <a:lnTo>
                      <a:pt x="6" y="786"/>
                    </a:lnTo>
                    <a:lnTo>
                      <a:pt x="18" y="786"/>
                    </a:lnTo>
                    <a:lnTo>
                      <a:pt x="48" y="834"/>
                    </a:lnTo>
                    <a:lnTo>
                      <a:pt x="48" y="846"/>
                    </a:lnTo>
                    <a:lnTo>
                      <a:pt x="48" y="840"/>
                    </a:lnTo>
                    <a:lnTo>
                      <a:pt x="72" y="834"/>
                    </a:lnTo>
                    <a:lnTo>
                      <a:pt x="72" y="852"/>
                    </a:lnTo>
                    <a:lnTo>
                      <a:pt x="78" y="864"/>
                    </a:lnTo>
                    <a:lnTo>
                      <a:pt x="84" y="870"/>
                    </a:lnTo>
                    <a:lnTo>
                      <a:pt x="96" y="870"/>
                    </a:lnTo>
                    <a:lnTo>
                      <a:pt x="102" y="876"/>
                    </a:lnTo>
                    <a:lnTo>
                      <a:pt x="108" y="876"/>
                    </a:lnTo>
                    <a:lnTo>
                      <a:pt x="102" y="912"/>
                    </a:lnTo>
                    <a:lnTo>
                      <a:pt x="114" y="918"/>
                    </a:lnTo>
                    <a:lnTo>
                      <a:pt x="120" y="930"/>
                    </a:lnTo>
                    <a:lnTo>
                      <a:pt x="120" y="966"/>
                    </a:lnTo>
                    <a:lnTo>
                      <a:pt x="114" y="966"/>
                    </a:lnTo>
                    <a:lnTo>
                      <a:pt x="114" y="1002"/>
                    </a:lnTo>
                    <a:lnTo>
                      <a:pt x="120" y="1020"/>
                    </a:lnTo>
                    <a:lnTo>
                      <a:pt x="120" y="1038"/>
                    </a:lnTo>
                    <a:lnTo>
                      <a:pt x="126" y="1050"/>
                    </a:lnTo>
                    <a:lnTo>
                      <a:pt x="138" y="1056"/>
                    </a:lnTo>
                    <a:lnTo>
                      <a:pt x="144" y="1068"/>
                    </a:lnTo>
                    <a:lnTo>
                      <a:pt x="162" y="1086"/>
                    </a:lnTo>
                    <a:lnTo>
                      <a:pt x="66" y="1086"/>
                    </a:lnTo>
                    <a:lnTo>
                      <a:pt x="54" y="1092"/>
                    </a:lnTo>
                    <a:lnTo>
                      <a:pt x="48" y="1098"/>
                    </a:lnTo>
                    <a:lnTo>
                      <a:pt x="48" y="1110"/>
                    </a:lnTo>
                    <a:lnTo>
                      <a:pt x="60" y="1134"/>
                    </a:lnTo>
                    <a:lnTo>
                      <a:pt x="72" y="1146"/>
                    </a:lnTo>
                    <a:lnTo>
                      <a:pt x="78" y="1158"/>
                    </a:lnTo>
                    <a:lnTo>
                      <a:pt x="90" y="1170"/>
                    </a:lnTo>
                    <a:lnTo>
                      <a:pt x="108" y="1182"/>
                    </a:lnTo>
                    <a:lnTo>
                      <a:pt x="120" y="1188"/>
                    </a:lnTo>
                    <a:lnTo>
                      <a:pt x="132" y="1200"/>
                    </a:lnTo>
                    <a:lnTo>
                      <a:pt x="144" y="1224"/>
                    </a:lnTo>
                    <a:lnTo>
                      <a:pt x="144" y="1242"/>
                    </a:lnTo>
                    <a:lnTo>
                      <a:pt x="150" y="1254"/>
                    </a:lnTo>
                    <a:lnTo>
                      <a:pt x="156" y="1272"/>
                    </a:lnTo>
                    <a:lnTo>
                      <a:pt x="156" y="1284"/>
                    </a:lnTo>
                    <a:lnTo>
                      <a:pt x="162" y="1284"/>
                    </a:lnTo>
                    <a:lnTo>
                      <a:pt x="168" y="1290"/>
                    </a:lnTo>
                    <a:lnTo>
                      <a:pt x="186" y="1290"/>
                    </a:lnTo>
                    <a:lnTo>
                      <a:pt x="198" y="1284"/>
                    </a:lnTo>
                    <a:lnTo>
                      <a:pt x="216" y="1266"/>
                    </a:lnTo>
                    <a:lnTo>
                      <a:pt x="228" y="1260"/>
                    </a:lnTo>
                    <a:lnTo>
                      <a:pt x="234" y="1254"/>
                    </a:lnTo>
                    <a:lnTo>
                      <a:pt x="234" y="1278"/>
                    </a:lnTo>
                    <a:lnTo>
                      <a:pt x="240" y="1284"/>
                    </a:lnTo>
                    <a:lnTo>
                      <a:pt x="246" y="1284"/>
                    </a:lnTo>
                    <a:lnTo>
                      <a:pt x="258" y="1278"/>
                    </a:lnTo>
                    <a:lnTo>
                      <a:pt x="270" y="1266"/>
                    </a:lnTo>
                    <a:lnTo>
                      <a:pt x="276" y="1254"/>
                    </a:lnTo>
                    <a:lnTo>
                      <a:pt x="282" y="1248"/>
                    </a:lnTo>
                    <a:lnTo>
                      <a:pt x="372" y="1248"/>
                    </a:lnTo>
                    <a:lnTo>
                      <a:pt x="378" y="1242"/>
                    </a:lnTo>
                    <a:lnTo>
                      <a:pt x="384" y="1230"/>
                    </a:lnTo>
                    <a:lnTo>
                      <a:pt x="390" y="1224"/>
                    </a:lnTo>
                    <a:lnTo>
                      <a:pt x="396" y="1212"/>
                    </a:lnTo>
                    <a:lnTo>
                      <a:pt x="402" y="1206"/>
                    </a:lnTo>
                    <a:lnTo>
                      <a:pt x="402" y="1194"/>
                    </a:lnTo>
                    <a:lnTo>
                      <a:pt x="390" y="1182"/>
                    </a:lnTo>
                    <a:lnTo>
                      <a:pt x="384" y="1182"/>
                    </a:lnTo>
                    <a:lnTo>
                      <a:pt x="402" y="1170"/>
                    </a:lnTo>
                    <a:lnTo>
                      <a:pt x="420" y="1170"/>
                    </a:lnTo>
                    <a:lnTo>
                      <a:pt x="462" y="1164"/>
                    </a:lnTo>
                    <a:lnTo>
                      <a:pt x="510" y="1146"/>
                    </a:lnTo>
                    <a:lnTo>
                      <a:pt x="528" y="1134"/>
                    </a:lnTo>
                    <a:lnTo>
                      <a:pt x="552" y="1110"/>
                    </a:lnTo>
                    <a:lnTo>
                      <a:pt x="552" y="1092"/>
                    </a:lnTo>
                    <a:lnTo>
                      <a:pt x="588" y="1068"/>
                    </a:lnTo>
                    <a:lnTo>
                      <a:pt x="594" y="1038"/>
                    </a:lnTo>
                    <a:lnTo>
                      <a:pt x="648" y="1008"/>
                    </a:lnTo>
                    <a:lnTo>
                      <a:pt x="672" y="1008"/>
                    </a:lnTo>
                    <a:lnTo>
                      <a:pt x="672" y="996"/>
                    </a:lnTo>
                    <a:lnTo>
                      <a:pt x="684" y="996"/>
                    </a:lnTo>
                    <a:lnTo>
                      <a:pt x="684" y="990"/>
                    </a:lnTo>
                    <a:lnTo>
                      <a:pt x="678" y="984"/>
                    </a:lnTo>
                    <a:lnTo>
                      <a:pt x="666" y="966"/>
                    </a:lnTo>
                    <a:lnTo>
                      <a:pt x="654" y="960"/>
                    </a:lnTo>
                    <a:lnTo>
                      <a:pt x="648" y="960"/>
                    </a:lnTo>
                    <a:lnTo>
                      <a:pt x="642" y="936"/>
                    </a:lnTo>
                    <a:lnTo>
                      <a:pt x="660" y="930"/>
                    </a:lnTo>
                    <a:lnTo>
                      <a:pt x="642" y="918"/>
                    </a:lnTo>
                    <a:lnTo>
                      <a:pt x="642" y="876"/>
                    </a:lnTo>
                    <a:lnTo>
                      <a:pt x="636" y="870"/>
                    </a:lnTo>
                    <a:lnTo>
                      <a:pt x="624" y="870"/>
                    </a:lnTo>
                    <a:lnTo>
                      <a:pt x="618" y="876"/>
                    </a:lnTo>
                    <a:lnTo>
                      <a:pt x="606" y="876"/>
                    </a:lnTo>
                    <a:lnTo>
                      <a:pt x="600" y="870"/>
                    </a:lnTo>
                    <a:lnTo>
                      <a:pt x="600" y="852"/>
                    </a:lnTo>
                    <a:lnTo>
                      <a:pt x="606" y="840"/>
                    </a:lnTo>
                    <a:lnTo>
                      <a:pt x="618" y="834"/>
                    </a:lnTo>
                    <a:lnTo>
                      <a:pt x="630" y="822"/>
                    </a:lnTo>
                    <a:lnTo>
                      <a:pt x="630" y="810"/>
                    </a:lnTo>
                    <a:lnTo>
                      <a:pt x="618" y="786"/>
                    </a:lnTo>
                    <a:lnTo>
                      <a:pt x="612" y="780"/>
                    </a:lnTo>
                    <a:lnTo>
                      <a:pt x="630" y="762"/>
                    </a:lnTo>
                    <a:lnTo>
                      <a:pt x="648" y="750"/>
                    </a:lnTo>
                    <a:lnTo>
                      <a:pt x="642" y="732"/>
                    </a:lnTo>
                    <a:lnTo>
                      <a:pt x="636" y="708"/>
                    </a:lnTo>
                    <a:lnTo>
                      <a:pt x="648" y="708"/>
                    </a:lnTo>
                    <a:lnTo>
                      <a:pt x="648" y="690"/>
                    </a:lnTo>
                    <a:lnTo>
                      <a:pt x="660" y="678"/>
                    </a:lnTo>
                    <a:lnTo>
                      <a:pt x="672" y="672"/>
                    </a:lnTo>
                    <a:lnTo>
                      <a:pt x="678" y="666"/>
                    </a:lnTo>
                    <a:lnTo>
                      <a:pt x="678" y="660"/>
                    </a:lnTo>
                    <a:lnTo>
                      <a:pt x="672" y="654"/>
                    </a:lnTo>
                    <a:lnTo>
                      <a:pt x="672" y="642"/>
                    </a:lnTo>
                    <a:lnTo>
                      <a:pt x="666" y="636"/>
                    </a:lnTo>
                    <a:lnTo>
                      <a:pt x="678" y="62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555555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360" name="Central African Republic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BCC8C41F-1076-4C71-9009-F84797A1FCF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01961" y="4124380"/>
                <a:ext cx="405345" cy="313541"/>
              </a:xfrm>
              <a:custGeom>
                <a:avLst/>
                <a:gdLst>
                  <a:gd name="T0" fmla="*/ 2147483647 w 912"/>
                  <a:gd name="T1" fmla="*/ 2147483647 h 702"/>
                  <a:gd name="T2" fmla="*/ 2147483647 w 912"/>
                  <a:gd name="T3" fmla="*/ 2147483647 h 702"/>
                  <a:gd name="T4" fmla="*/ 2147483647 w 912"/>
                  <a:gd name="T5" fmla="*/ 2147483647 h 702"/>
                  <a:gd name="T6" fmla="*/ 2147483647 w 912"/>
                  <a:gd name="T7" fmla="*/ 2147483647 h 702"/>
                  <a:gd name="T8" fmla="*/ 2147483647 w 912"/>
                  <a:gd name="T9" fmla="*/ 2147483647 h 702"/>
                  <a:gd name="T10" fmla="*/ 2147483647 w 912"/>
                  <a:gd name="T11" fmla="*/ 2147483647 h 702"/>
                  <a:gd name="T12" fmla="*/ 2147483647 w 912"/>
                  <a:gd name="T13" fmla="*/ 2147483647 h 702"/>
                  <a:gd name="T14" fmla="*/ 2147483647 w 912"/>
                  <a:gd name="T15" fmla="*/ 2147483647 h 702"/>
                  <a:gd name="T16" fmla="*/ 2147483647 w 912"/>
                  <a:gd name="T17" fmla="*/ 2147483647 h 702"/>
                  <a:gd name="T18" fmla="*/ 2147483647 w 912"/>
                  <a:gd name="T19" fmla="*/ 2147483647 h 702"/>
                  <a:gd name="T20" fmla="*/ 2147483647 w 912"/>
                  <a:gd name="T21" fmla="*/ 2147483647 h 702"/>
                  <a:gd name="T22" fmla="*/ 2147483647 w 912"/>
                  <a:gd name="T23" fmla="*/ 2147483647 h 702"/>
                  <a:gd name="T24" fmla="*/ 2147483647 w 912"/>
                  <a:gd name="T25" fmla="*/ 2147483647 h 702"/>
                  <a:gd name="T26" fmla="*/ 2147483647 w 912"/>
                  <a:gd name="T27" fmla="*/ 2147483647 h 702"/>
                  <a:gd name="T28" fmla="*/ 2147483647 w 912"/>
                  <a:gd name="T29" fmla="*/ 2147483647 h 702"/>
                  <a:gd name="T30" fmla="*/ 2147483647 w 912"/>
                  <a:gd name="T31" fmla="*/ 0 h 702"/>
                  <a:gd name="T32" fmla="*/ 2147483647 w 912"/>
                  <a:gd name="T33" fmla="*/ 2147483647 h 702"/>
                  <a:gd name="T34" fmla="*/ 2147483647 w 912"/>
                  <a:gd name="T35" fmla="*/ 2147483647 h 702"/>
                  <a:gd name="T36" fmla="*/ 2147483647 w 912"/>
                  <a:gd name="T37" fmla="*/ 2147483647 h 702"/>
                  <a:gd name="T38" fmla="*/ 2147483647 w 912"/>
                  <a:gd name="T39" fmla="*/ 2147483647 h 702"/>
                  <a:gd name="T40" fmla="*/ 2147483647 w 912"/>
                  <a:gd name="T41" fmla="*/ 2147483647 h 702"/>
                  <a:gd name="T42" fmla="*/ 2147483647 w 912"/>
                  <a:gd name="T43" fmla="*/ 2147483647 h 702"/>
                  <a:gd name="T44" fmla="*/ 2147483647 w 912"/>
                  <a:gd name="T45" fmla="*/ 2147483647 h 702"/>
                  <a:gd name="T46" fmla="*/ 2147483647 w 912"/>
                  <a:gd name="T47" fmla="*/ 2147483647 h 702"/>
                  <a:gd name="T48" fmla="*/ 2147483647 w 912"/>
                  <a:gd name="T49" fmla="*/ 2147483647 h 702"/>
                  <a:gd name="T50" fmla="*/ 2147483647 w 912"/>
                  <a:gd name="T51" fmla="*/ 2147483647 h 702"/>
                  <a:gd name="T52" fmla="*/ 2147483647 w 912"/>
                  <a:gd name="T53" fmla="*/ 2147483647 h 702"/>
                  <a:gd name="T54" fmla="*/ 2147483647 w 912"/>
                  <a:gd name="T55" fmla="*/ 2147483647 h 702"/>
                  <a:gd name="T56" fmla="*/ 2147483647 w 912"/>
                  <a:gd name="T57" fmla="*/ 2147483647 h 702"/>
                  <a:gd name="T58" fmla="*/ 2147483647 w 912"/>
                  <a:gd name="T59" fmla="*/ 2147483647 h 702"/>
                  <a:gd name="T60" fmla="*/ 0 w 912"/>
                  <a:gd name="T61" fmla="*/ 2147483647 h 702"/>
                  <a:gd name="T62" fmla="*/ 2147483647 w 912"/>
                  <a:gd name="T63" fmla="*/ 2147483647 h 702"/>
                  <a:gd name="T64" fmla="*/ 2147483647 w 912"/>
                  <a:gd name="T65" fmla="*/ 2147483647 h 702"/>
                  <a:gd name="T66" fmla="*/ 2147483647 w 912"/>
                  <a:gd name="T67" fmla="*/ 2147483647 h 702"/>
                  <a:gd name="T68" fmla="*/ 2147483647 w 912"/>
                  <a:gd name="T69" fmla="*/ 2147483647 h 702"/>
                  <a:gd name="T70" fmla="*/ 2147483647 w 912"/>
                  <a:gd name="T71" fmla="*/ 2147483647 h 702"/>
                  <a:gd name="T72" fmla="*/ 2147483647 w 912"/>
                  <a:gd name="T73" fmla="*/ 2147483647 h 702"/>
                  <a:gd name="T74" fmla="*/ 2147483647 w 912"/>
                  <a:gd name="T75" fmla="*/ 2147483647 h 702"/>
                  <a:gd name="T76" fmla="*/ 2147483647 w 912"/>
                  <a:gd name="T77" fmla="*/ 2147483647 h 702"/>
                  <a:gd name="T78" fmla="*/ 2147483647 w 912"/>
                  <a:gd name="T79" fmla="*/ 2147483647 h 702"/>
                  <a:gd name="T80" fmla="*/ 2147483647 w 912"/>
                  <a:gd name="T81" fmla="*/ 2147483647 h 702"/>
                  <a:gd name="T82" fmla="*/ 2147483647 w 912"/>
                  <a:gd name="T83" fmla="*/ 2147483647 h 702"/>
                  <a:gd name="T84" fmla="*/ 2147483647 w 912"/>
                  <a:gd name="T85" fmla="*/ 2147483647 h 702"/>
                  <a:gd name="T86" fmla="*/ 2147483647 w 912"/>
                  <a:gd name="T87" fmla="*/ 2147483647 h 702"/>
                  <a:gd name="T88" fmla="*/ 2147483647 w 912"/>
                  <a:gd name="T89" fmla="*/ 2147483647 h 702"/>
                  <a:gd name="T90" fmla="*/ 2147483647 w 912"/>
                  <a:gd name="T91" fmla="*/ 2147483647 h 702"/>
                  <a:gd name="T92" fmla="*/ 2147483647 w 912"/>
                  <a:gd name="T93" fmla="*/ 2147483647 h 702"/>
                  <a:gd name="T94" fmla="*/ 2147483647 w 912"/>
                  <a:gd name="T95" fmla="*/ 2147483647 h 702"/>
                  <a:gd name="T96" fmla="*/ 2147483647 w 912"/>
                  <a:gd name="T97" fmla="*/ 2147483647 h 702"/>
                  <a:gd name="T98" fmla="*/ 2147483647 w 912"/>
                  <a:gd name="T99" fmla="*/ 2147483647 h 702"/>
                  <a:gd name="T100" fmla="*/ 2147483647 w 912"/>
                  <a:gd name="T101" fmla="*/ 2147483647 h 702"/>
                  <a:gd name="T102" fmla="*/ 2147483647 w 912"/>
                  <a:gd name="T103" fmla="*/ 2147483647 h 702"/>
                  <a:gd name="T104" fmla="*/ 2147483647 w 912"/>
                  <a:gd name="T105" fmla="*/ 2147483647 h 702"/>
                  <a:gd name="T106" fmla="*/ 2147483647 w 912"/>
                  <a:gd name="T107" fmla="*/ 2147483647 h 702"/>
                  <a:gd name="T108" fmla="*/ 2147483647 w 912"/>
                  <a:gd name="T109" fmla="*/ 2147483647 h 702"/>
                  <a:gd name="T110" fmla="*/ 2147483647 w 912"/>
                  <a:gd name="T111" fmla="*/ 2147483647 h 702"/>
                  <a:gd name="T112" fmla="*/ 2147483647 w 912"/>
                  <a:gd name="T113" fmla="*/ 2147483647 h 702"/>
                  <a:gd name="T114" fmla="*/ 2147483647 w 912"/>
                  <a:gd name="T115" fmla="*/ 2147483647 h 702"/>
                  <a:gd name="T116" fmla="*/ 2147483647 w 912"/>
                  <a:gd name="T117" fmla="*/ 2147483647 h 702"/>
                  <a:gd name="T118" fmla="*/ 2147483647 w 912"/>
                  <a:gd name="T119" fmla="*/ 2147483647 h 702"/>
                  <a:gd name="T120" fmla="*/ 2147483647 w 912"/>
                  <a:gd name="T121" fmla="*/ 2147483647 h 70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12"/>
                  <a:gd name="T184" fmla="*/ 0 h 702"/>
                  <a:gd name="T185" fmla="*/ 912 w 912"/>
                  <a:gd name="T186" fmla="*/ 702 h 70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12" h="702">
                    <a:moveTo>
                      <a:pt x="906" y="420"/>
                    </a:moveTo>
                    <a:lnTo>
                      <a:pt x="900" y="414"/>
                    </a:lnTo>
                    <a:lnTo>
                      <a:pt x="888" y="408"/>
                    </a:lnTo>
                    <a:lnTo>
                      <a:pt x="882" y="402"/>
                    </a:lnTo>
                    <a:lnTo>
                      <a:pt x="858" y="396"/>
                    </a:lnTo>
                    <a:lnTo>
                      <a:pt x="858" y="378"/>
                    </a:lnTo>
                    <a:lnTo>
                      <a:pt x="846" y="366"/>
                    </a:lnTo>
                    <a:lnTo>
                      <a:pt x="846" y="360"/>
                    </a:lnTo>
                    <a:lnTo>
                      <a:pt x="858" y="360"/>
                    </a:lnTo>
                    <a:lnTo>
                      <a:pt x="858" y="348"/>
                    </a:lnTo>
                    <a:lnTo>
                      <a:pt x="852" y="342"/>
                    </a:lnTo>
                    <a:lnTo>
                      <a:pt x="834" y="342"/>
                    </a:lnTo>
                    <a:lnTo>
                      <a:pt x="834" y="336"/>
                    </a:lnTo>
                    <a:lnTo>
                      <a:pt x="828" y="330"/>
                    </a:lnTo>
                    <a:lnTo>
                      <a:pt x="822" y="318"/>
                    </a:lnTo>
                    <a:lnTo>
                      <a:pt x="810" y="306"/>
                    </a:lnTo>
                    <a:lnTo>
                      <a:pt x="798" y="300"/>
                    </a:lnTo>
                    <a:lnTo>
                      <a:pt x="792" y="300"/>
                    </a:lnTo>
                    <a:lnTo>
                      <a:pt x="780" y="294"/>
                    </a:lnTo>
                    <a:lnTo>
                      <a:pt x="768" y="282"/>
                    </a:lnTo>
                    <a:lnTo>
                      <a:pt x="768" y="276"/>
                    </a:lnTo>
                    <a:lnTo>
                      <a:pt x="774" y="276"/>
                    </a:lnTo>
                    <a:lnTo>
                      <a:pt x="774" y="270"/>
                    </a:lnTo>
                    <a:lnTo>
                      <a:pt x="780" y="270"/>
                    </a:lnTo>
                    <a:lnTo>
                      <a:pt x="780" y="264"/>
                    </a:lnTo>
                    <a:lnTo>
                      <a:pt x="768" y="252"/>
                    </a:lnTo>
                    <a:lnTo>
                      <a:pt x="756" y="246"/>
                    </a:lnTo>
                    <a:lnTo>
                      <a:pt x="750" y="246"/>
                    </a:lnTo>
                    <a:lnTo>
                      <a:pt x="750" y="228"/>
                    </a:lnTo>
                    <a:lnTo>
                      <a:pt x="720" y="228"/>
                    </a:lnTo>
                    <a:lnTo>
                      <a:pt x="696" y="216"/>
                    </a:lnTo>
                    <a:lnTo>
                      <a:pt x="696" y="186"/>
                    </a:lnTo>
                    <a:lnTo>
                      <a:pt x="648" y="180"/>
                    </a:lnTo>
                    <a:lnTo>
                      <a:pt x="654" y="162"/>
                    </a:lnTo>
                    <a:lnTo>
                      <a:pt x="648" y="162"/>
                    </a:lnTo>
                    <a:lnTo>
                      <a:pt x="642" y="156"/>
                    </a:lnTo>
                    <a:lnTo>
                      <a:pt x="642" y="150"/>
                    </a:lnTo>
                    <a:lnTo>
                      <a:pt x="648" y="144"/>
                    </a:lnTo>
                    <a:lnTo>
                      <a:pt x="654" y="132"/>
                    </a:lnTo>
                    <a:lnTo>
                      <a:pt x="660" y="126"/>
                    </a:lnTo>
                    <a:lnTo>
                      <a:pt x="660" y="96"/>
                    </a:lnTo>
                    <a:lnTo>
                      <a:pt x="654" y="84"/>
                    </a:lnTo>
                    <a:lnTo>
                      <a:pt x="648" y="66"/>
                    </a:lnTo>
                    <a:lnTo>
                      <a:pt x="636" y="54"/>
                    </a:lnTo>
                    <a:lnTo>
                      <a:pt x="630" y="42"/>
                    </a:lnTo>
                    <a:lnTo>
                      <a:pt x="600" y="12"/>
                    </a:lnTo>
                    <a:lnTo>
                      <a:pt x="600" y="0"/>
                    </a:lnTo>
                    <a:lnTo>
                      <a:pt x="576" y="0"/>
                    </a:lnTo>
                    <a:lnTo>
                      <a:pt x="522" y="30"/>
                    </a:lnTo>
                    <a:lnTo>
                      <a:pt x="516" y="60"/>
                    </a:lnTo>
                    <a:lnTo>
                      <a:pt x="480" y="84"/>
                    </a:lnTo>
                    <a:lnTo>
                      <a:pt x="480" y="102"/>
                    </a:lnTo>
                    <a:lnTo>
                      <a:pt x="456" y="126"/>
                    </a:lnTo>
                    <a:lnTo>
                      <a:pt x="438" y="138"/>
                    </a:lnTo>
                    <a:lnTo>
                      <a:pt x="390" y="156"/>
                    </a:lnTo>
                    <a:lnTo>
                      <a:pt x="348" y="162"/>
                    </a:lnTo>
                    <a:lnTo>
                      <a:pt x="330" y="162"/>
                    </a:lnTo>
                    <a:lnTo>
                      <a:pt x="312" y="174"/>
                    </a:lnTo>
                    <a:lnTo>
                      <a:pt x="318" y="174"/>
                    </a:lnTo>
                    <a:lnTo>
                      <a:pt x="330" y="186"/>
                    </a:lnTo>
                    <a:lnTo>
                      <a:pt x="330" y="198"/>
                    </a:lnTo>
                    <a:lnTo>
                      <a:pt x="324" y="204"/>
                    </a:lnTo>
                    <a:lnTo>
                      <a:pt x="318" y="216"/>
                    </a:lnTo>
                    <a:lnTo>
                      <a:pt x="312" y="222"/>
                    </a:lnTo>
                    <a:lnTo>
                      <a:pt x="306" y="234"/>
                    </a:lnTo>
                    <a:lnTo>
                      <a:pt x="300" y="240"/>
                    </a:lnTo>
                    <a:lnTo>
                      <a:pt x="210" y="240"/>
                    </a:lnTo>
                    <a:lnTo>
                      <a:pt x="204" y="246"/>
                    </a:lnTo>
                    <a:lnTo>
                      <a:pt x="198" y="258"/>
                    </a:lnTo>
                    <a:lnTo>
                      <a:pt x="186" y="270"/>
                    </a:lnTo>
                    <a:lnTo>
                      <a:pt x="174" y="276"/>
                    </a:lnTo>
                    <a:lnTo>
                      <a:pt x="168" y="276"/>
                    </a:lnTo>
                    <a:lnTo>
                      <a:pt x="162" y="270"/>
                    </a:lnTo>
                    <a:lnTo>
                      <a:pt x="162" y="246"/>
                    </a:lnTo>
                    <a:lnTo>
                      <a:pt x="156" y="252"/>
                    </a:lnTo>
                    <a:lnTo>
                      <a:pt x="144" y="258"/>
                    </a:lnTo>
                    <a:lnTo>
                      <a:pt x="126" y="276"/>
                    </a:lnTo>
                    <a:lnTo>
                      <a:pt x="114" y="282"/>
                    </a:lnTo>
                    <a:lnTo>
                      <a:pt x="96" y="282"/>
                    </a:lnTo>
                    <a:lnTo>
                      <a:pt x="90" y="276"/>
                    </a:lnTo>
                    <a:lnTo>
                      <a:pt x="78" y="276"/>
                    </a:lnTo>
                    <a:lnTo>
                      <a:pt x="66" y="288"/>
                    </a:lnTo>
                    <a:lnTo>
                      <a:pt x="60" y="300"/>
                    </a:lnTo>
                    <a:lnTo>
                      <a:pt x="54" y="306"/>
                    </a:lnTo>
                    <a:lnTo>
                      <a:pt x="54" y="324"/>
                    </a:lnTo>
                    <a:lnTo>
                      <a:pt x="48" y="336"/>
                    </a:lnTo>
                    <a:lnTo>
                      <a:pt x="42" y="336"/>
                    </a:lnTo>
                    <a:lnTo>
                      <a:pt x="36" y="372"/>
                    </a:lnTo>
                    <a:lnTo>
                      <a:pt x="30" y="372"/>
                    </a:lnTo>
                    <a:lnTo>
                      <a:pt x="24" y="378"/>
                    </a:lnTo>
                    <a:lnTo>
                      <a:pt x="12" y="384"/>
                    </a:lnTo>
                    <a:lnTo>
                      <a:pt x="0" y="396"/>
                    </a:lnTo>
                    <a:lnTo>
                      <a:pt x="0" y="402"/>
                    </a:lnTo>
                    <a:lnTo>
                      <a:pt x="12" y="408"/>
                    </a:lnTo>
                    <a:lnTo>
                      <a:pt x="18" y="408"/>
                    </a:lnTo>
                    <a:lnTo>
                      <a:pt x="18" y="444"/>
                    </a:lnTo>
                    <a:lnTo>
                      <a:pt x="6" y="456"/>
                    </a:lnTo>
                    <a:lnTo>
                      <a:pt x="24" y="468"/>
                    </a:lnTo>
                    <a:lnTo>
                      <a:pt x="24" y="516"/>
                    </a:lnTo>
                    <a:lnTo>
                      <a:pt x="30" y="516"/>
                    </a:lnTo>
                    <a:lnTo>
                      <a:pt x="48" y="534"/>
                    </a:lnTo>
                    <a:lnTo>
                      <a:pt x="54" y="534"/>
                    </a:lnTo>
                    <a:lnTo>
                      <a:pt x="54" y="576"/>
                    </a:lnTo>
                    <a:lnTo>
                      <a:pt x="60" y="582"/>
                    </a:lnTo>
                    <a:lnTo>
                      <a:pt x="72" y="606"/>
                    </a:lnTo>
                    <a:lnTo>
                      <a:pt x="84" y="618"/>
                    </a:lnTo>
                    <a:lnTo>
                      <a:pt x="96" y="624"/>
                    </a:lnTo>
                    <a:lnTo>
                      <a:pt x="102" y="636"/>
                    </a:lnTo>
                    <a:lnTo>
                      <a:pt x="114" y="642"/>
                    </a:lnTo>
                    <a:lnTo>
                      <a:pt x="120" y="660"/>
                    </a:lnTo>
                    <a:lnTo>
                      <a:pt x="120" y="690"/>
                    </a:lnTo>
                    <a:lnTo>
                      <a:pt x="132" y="702"/>
                    </a:lnTo>
                    <a:lnTo>
                      <a:pt x="138" y="696"/>
                    </a:lnTo>
                    <a:lnTo>
                      <a:pt x="144" y="684"/>
                    </a:lnTo>
                    <a:lnTo>
                      <a:pt x="150" y="678"/>
                    </a:lnTo>
                    <a:lnTo>
                      <a:pt x="156" y="666"/>
                    </a:lnTo>
                    <a:lnTo>
                      <a:pt x="156" y="642"/>
                    </a:lnTo>
                    <a:lnTo>
                      <a:pt x="144" y="630"/>
                    </a:lnTo>
                    <a:lnTo>
                      <a:pt x="162" y="600"/>
                    </a:lnTo>
                    <a:lnTo>
                      <a:pt x="192" y="600"/>
                    </a:lnTo>
                    <a:lnTo>
                      <a:pt x="210" y="582"/>
                    </a:lnTo>
                    <a:lnTo>
                      <a:pt x="228" y="582"/>
                    </a:lnTo>
                    <a:lnTo>
                      <a:pt x="264" y="600"/>
                    </a:lnTo>
                    <a:lnTo>
                      <a:pt x="276" y="600"/>
                    </a:lnTo>
                    <a:lnTo>
                      <a:pt x="288" y="588"/>
                    </a:lnTo>
                    <a:lnTo>
                      <a:pt x="300" y="570"/>
                    </a:lnTo>
                    <a:lnTo>
                      <a:pt x="300" y="552"/>
                    </a:lnTo>
                    <a:lnTo>
                      <a:pt x="294" y="552"/>
                    </a:lnTo>
                    <a:lnTo>
                      <a:pt x="294" y="540"/>
                    </a:lnTo>
                    <a:lnTo>
                      <a:pt x="306" y="528"/>
                    </a:lnTo>
                    <a:lnTo>
                      <a:pt x="312" y="528"/>
                    </a:lnTo>
                    <a:lnTo>
                      <a:pt x="324" y="516"/>
                    </a:lnTo>
                    <a:lnTo>
                      <a:pt x="330" y="504"/>
                    </a:lnTo>
                    <a:lnTo>
                      <a:pt x="330" y="498"/>
                    </a:lnTo>
                    <a:lnTo>
                      <a:pt x="336" y="486"/>
                    </a:lnTo>
                    <a:lnTo>
                      <a:pt x="336" y="480"/>
                    </a:lnTo>
                    <a:lnTo>
                      <a:pt x="342" y="474"/>
                    </a:lnTo>
                    <a:lnTo>
                      <a:pt x="354" y="468"/>
                    </a:lnTo>
                    <a:lnTo>
                      <a:pt x="366" y="468"/>
                    </a:lnTo>
                    <a:lnTo>
                      <a:pt x="384" y="474"/>
                    </a:lnTo>
                    <a:lnTo>
                      <a:pt x="396" y="474"/>
                    </a:lnTo>
                    <a:lnTo>
                      <a:pt x="408" y="480"/>
                    </a:lnTo>
                    <a:lnTo>
                      <a:pt x="408" y="492"/>
                    </a:lnTo>
                    <a:lnTo>
                      <a:pt x="426" y="492"/>
                    </a:lnTo>
                    <a:lnTo>
                      <a:pt x="432" y="498"/>
                    </a:lnTo>
                    <a:lnTo>
                      <a:pt x="432" y="528"/>
                    </a:lnTo>
                    <a:lnTo>
                      <a:pt x="474" y="528"/>
                    </a:lnTo>
                    <a:lnTo>
                      <a:pt x="480" y="534"/>
                    </a:lnTo>
                    <a:lnTo>
                      <a:pt x="492" y="540"/>
                    </a:lnTo>
                    <a:lnTo>
                      <a:pt x="540" y="540"/>
                    </a:lnTo>
                    <a:lnTo>
                      <a:pt x="552" y="546"/>
                    </a:lnTo>
                    <a:lnTo>
                      <a:pt x="558" y="552"/>
                    </a:lnTo>
                    <a:lnTo>
                      <a:pt x="570" y="558"/>
                    </a:lnTo>
                    <a:lnTo>
                      <a:pt x="576" y="552"/>
                    </a:lnTo>
                    <a:lnTo>
                      <a:pt x="582" y="540"/>
                    </a:lnTo>
                    <a:lnTo>
                      <a:pt x="588" y="534"/>
                    </a:lnTo>
                    <a:lnTo>
                      <a:pt x="588" y="522"/>
                    </a:lnTo>
                    <a:lnTo>
                      <a:pt x="606" y="504"/>
                    </a:lnTo>
                    <a:lnTo>
                      <a:pt x="612" y="492"/>
                    </a:lnTo>
                    <a:lnTo>
                      <a:pt x="636" y="516"/>
                    </a:lnTo>
                    <a:lnTo>
                      <a:pt x="642" y="516"/>
                    </a:lnTo>
                    <a:lnTo>
                      <a:pt x="648" y="510"/>
                    </a:lnTo>
                    <a:lnTo>
                      <a:pt x="660" y="504"/>
                    </a:lnTo>
                    <a:lnTo>
                      <a:pt x="672" y="492"/>
                    </a:lnTo>
                    <a:lnTo>
                      <a:pt x="690" y="492"/>
                    </a:lnTo>
                    <a:lnTo>
                      <a:pt x="714" y="474"/>
                    </a:lnTo>
                    <a:lnTo>
                      <a:pt x="726" y="486"/>
                    </a:lnTo>
                    <a:lnTo>
                      <a:pt x="750" y="486"/>
                    </a:lnTo>
                    <a:lnTo>
                      <a:pt x="756" y="480"/>
                    </a:lnTo>
                    <a:lnTo>
                      <a:pt x="768" y="480"/>
                    </a:lnTo>
                    <a:lnTo>
                      <a:pt x="768" y="468"/>
                    </a:lnTo>
                    <a:lnTo>
                      <a:pt x="786" y="450"/>
                    </a:lnTo>
                    <a:lnTo>
                      <a:pt x="792" y="450"/>
                    </a:lnTo>
                    <a:lnTo>
                      <a:pt x="792" y="456"/>
                    </a:lnTo>
                    <a:lnTo>
                      <a:pt x="804" y="468"/>
                    </a:lnTo>
                    <a:lnTo>
                      <a:pt x="840" y="462"/>
                    </a:lnTo>
                    <a:lnTo>
                      <a:pt x="840" y="468"/>
                    </a:lnTo>
                    <a:lnTo>
                      <a:pt x="852" y="480"/>
                    </a:lnTo>
                    <a:lnTo>
                      <a:pt x="876" y="480"/>
                    </a:lnTo>
                    <a:lnTo>
                      <a:pt x="894" y="474"/>
                    </a:lnTo>
                    <a:lnTo>
                      <a:pt x="912" y="456"/>
                    </a:lnTo>
                    <a:lnTo>
                      <a:pt x="912" y="432"/>
                    </a:lnTo>
                    <a:lnTo>
                      <a:pt x="906" y="42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555555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361" name="Cameroon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C60EF76D-39F8-430C-919B-44581CAC757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18510" y="4044668"/>
                <a:ext cx="241111" cy="416282"/>
              </a:xfrm>
              <a:custGeom>
                <a:avLst/>
                <a:gdLst>
                  <a:gd name="T0" fmla="*/ 2147483647 w 546"/>
                  <a:gd name="T1" fmla="*/ 0 h 924"/>
                  <a:gd name="T2" fmla="*/ 2147483647 w 546"/>
                  <a:gd name="T3" fmla="*/ 2147483647 h 924"/>
                  <a:gd name="T4" fmla="*/ 2147483647 w 546"/>
                  <a:gd name="T5" fmla="*/ 2147483647 h 924"/>
                  <a:gd name="T6" fmla="*/ 2147483647 w 546"/>
                  <a:gd name="T7" fmla="*/ 2147483647 h 924"/>
                  <a:gd name="T8" fmla="*/ 2147483647 w 546"/>
                  <a:gd name="T9" fmla="*/ 2147483647 h 924"/>
                  <a:gd name="T10" fmla="*/ 2147483647 w 546"/>
                  <a:gd name="T11" fmla="*/ 2147483647 h 924"/>
                  <a:gd name="T12" fmla="*/ 2147483647 w 546"/>
                  <a:gd name="T13" fmla="*/ 2147483647 h 924"/>
                  <a:gd name="T14" fmla="*/ 2147483647 w 546"/>
                  <a:gd name="T15" fmla="*/ 2147483647 h 924"/>
                  <a:gd name="T16" fmla="*/ 2147483647 w 546"/>
                  <a:gd name="T17" fmla="*/ 2147483647 h 924"/>
                  <a:gd name="T18" fmla="*/ 2147483647 w 546"/>
                  <a:gd name="T19" fmla="*/ 2147483647 h 924"/>
                  <a:gd name="T20" fmla="*/ 2147483647 w 546"/>
                  <a:gd name="T21" fmla="*/ 2147483647 h 924"/>
                  <a:gd name="T22" fmla="*/ 2147483647 w 546"/>
                  <a:gd name="T23" fmla="*/ 2147483647 h 924"/>
                  <a:gd name="T24" fmla="*/ 2147483647 w 546"/>
                  <a:gd name="T25" fmla="*/ 2147483647 h 924"/>
                  <a:gd name="T26" fmla="*/ 2147483647 w 546"/>
                  <a:gd name="T27" fmla="*/ 2147483647 h 924"/>
                  <a:gd name="T28" fmla="*/ 2147483647 w 546"/>
                  <a:gd name="T29" fmla="*/ 2147483647 h 924"/>
                  <a:gd name="T30" fmla="*/ 2147483647 w 546"/>
                  <a:gd name="T31" fmla="*/ 2147483647 h 924"/>
                  <a:gd name="T32" fmla="*/ 2147483647 w 546"/>
                  <a:gd name="T33" fmla="*/ 2147483647 h 924"/>
                  <a:gd name="T34" fmla="*/ 2147483647 w 546"/>
                  <a:gd name="T35" fmla="*/ 2147483647 h 924"/>
                  <a:gd name="T36" fmla="*/ 2147483647 w 546"/>
                  <a:gd name="T37" fmla="*/ 2147483647 h 924"/>
                  <a:gd name="T38" fmla="*/ 2147483647 w 546"/>
                  <a:gd name="T39" fmla="*/ 2147483647 h 924"/>
                  <a:gd name="T40" fmla="*/ 2147483647 w 546"/>
                  <a:gd name="T41" fmla="*/ 2147483647 h 924"/>
                  <a:gd name="T42" fmla="*/ 2147483647 w 546"/>
                  <a:gd name="T43" fmla="*/ 2147483647 h 924"/>
                  <a:gd name="T44" fmla="*/ 2147483647 w 546"/>
                  <a:gd name="T45" fmla="*/ 2147483647 h 924"/>
                  <a:gd name="T46" fmla="*/ 2147483647 w 546"/>
                  <a:gd name="T47" fmla="*/ 2147483647 h 924"/>
                  <a:gd name="T48" fmla="*/ 2147483647 w 546"/>
                  <a:gd name="T49" fmla="*/ 2147483647 h 924"/>
                  <a:gd name="T50" fmla="*/ 2147483647 w 546"/>
                  <a:gd name="T51" fmla="*/ 2147483647 h 924"/>
                  <a:gd name="T52" fmla="*/ 2147483647 w 546"/>
                  <a:gd name="T53" fmla="*/ 2147483647 h 924"/>
                  <a:gd name="T54" fmla="*/ 2147483647 w 546"/>
                  <a:gd name="T55" fmla="*/ 2147483647 h 924"/>
                  <a:gd name="T56" fmla="*/ 2147483647 w 546"/>
                  <a:gd name="T57" fmla="*/ 2147483647 h 924"/>
                  <a:gd name="T58" fmla="*/ 2147483647 w 546"/>
                  <a:gd name="T59" fmla="*/ 2147483647 h 924"/>
                  <a:gd name="T60" fmla="*/ 2147483647 w 546"/>
                  <a:gd name="T61" fmla="*/ 2147483647 h 924"/>
                  <a:gd name="T62" fmla="*/ 2147483647 w 546"/>
                  <a:gd name="T63" fmla="*/ 2147483647 h 924"/>
                  <a:gd name="T64" fmla="*/ 2147483647 w 546"/>
                  <a:gd name="T65" fmla="*/ 2147483647 h 924"/>
                  <a:gd name="T66" fmla="*/ 2147483647 w 546"/>
                  <a:gd name="T67" fmla="*/ 2147483647 h 924"/>
                  <a:gd name="T68" fmla="*/ 2147483647 w 546"/>
                  <a:gd name="T69" fmla="*/ 2147483647 h 924"/>
                  <a:gd name="T70" fmla="*/ 2147483647 w 546"/>
                  <a:gd name="T71" fmla="*/ 2147483647 h 924"/>
                  <a:gd name="T72" fmla="*/ 2147483647 w 546"/>
                  <a:gd name="T73" fmla="*/ 2147483647 h 924"/>
                  <a:gd name="T74" fmla="*/ 2147483647 w 546"/>
                  <a:gd name="T75" fmla="*/ 2147483647 h 924"/>
                  <a:gd name="T76" fmla="*/ 2147483647 w 546"/>
                  <a:gd name="T77" fmla="*/ 2147483647 h 924"/>
                  <a:gd name="T78" fmla="*/ 2147483647 w 546"/>
                  <a:gd name="T79" fmla="*/ 2147483647 h 924"/>
                  <a:gd name="T80" fmla="*/ 2147483647 w 546"/>
                  <a:gd name="T81" fmla="*/ 2147483647 h 924"/>
                  <a:gd name="T82" fmla="*/ 2147483647 w 546"/>
                  <a:gd name="T83" fmla="*/ 2147483647 h 924"/>
                  <a:gd name="T84" fmla="*/ 2147483647 w 546"/>
                  <a:gd name="T85" fmla="*/ 2147483647 h 924"/>
                  <a:gd name="T86" fmla="*/ 2147483647 w 546"/>
                  <a:gd name="T87" fmla="*/ 2147483647 h 924"/>
                  <a:gd name="T88" fmla="*/ 2147483647 w 546"/>
                  <a:gd name="T89" fmla="*/ 2147483647 h 924"/>
                  <a:gd name="T90" fmla="*/ 2147483647 w 546"/>
                  <a:gd name="T91" fmla="*/ 2147483647 h 924"/>
                  <a:gd name="T92" fmla="*/ 2147483647 w 546"/>
                  <a:gd name="T93" fmla="*/ 2147483647 h 924"/>
                  <a:gd name="T94" fmla="*/ 2147483647 w 546"/>
                  <a:gd name="T95" fmla="*/ 2147483647 h 924"/>
                  <a:gd name="T96" fmla="*/ 2147483647 w 546"/>
                  <a:gd name="T97" fmla="*/ 2147483647 h 924"/>
                  <a:gd name="T98" fmla="*/ 2147483647 w 546"/>
                  <a:gd name="T99" fmla="*/ 2147483647 h 924"/>
                  <a:gd name="T100" fmla="*/ 2147483647 w 546"/>
                  <a:gd name="T101" fmla="*/ 2147483647 h 924"/>
                  <a:gd name="T102" fmla="*/ 2147483647 w 546"/>
                  <a:gd name="T103" fmla="*/ 2147483647 h 924"/>
                  <a:gd name="T104" fmla="*/ 2147483647 w 546"/>
                  <a:gd name="T105" fmla="*/ 2147483647 h 924"/>
                  <a:gd name="T106" fmla="*/ 2147483647 w 546"/>
                  <a:gd name="T107" fmla="*/ 2147483647 h 924"/>
                  <a:gd name="T108" fmla="*/ 2147483647 w 546"/>
                  <a:gd name="T109" fmla="*/ 2147483647 h 924"/>
                  <a:gd name="T110" fmla="*/ 2147483647 w 546"/>
                  <a:gd name="T111" fmla="*/ 2147483647 h 92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46"/>
                  <a:gd name="T169" fmla="*/ 0 h 924"/>
                  <a:gd name="T170" fmla="*/ 546 w 546"/>
                  <a:gd name="T171" fmla="*/ 924 h 92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46" h="924">
                    <a:moveTo>
                      <a:pt x="420" y="30"/>
                    </a:moveTo>
                    <a:lnTo>
                      <a:pt x="414" y="18"/>
                    </a:lnTo>
                    <a:lnTo>
                      <a:pt x="414" y="0"/>
                    </a:lnTo>
                    <a:lnTo>
                      <a:pt x="390" y="6"/>
                    </a:lnTo>
                    <a:lnTo>
                      <a:pt x="390" y="54"/>
                    </a:lnTo>
                    <a:lnTo>
                      <a:pt x="396" y="60"/>
                    </a:lnTo>
                    <a:lnTo>
                      <a:pt x="396" y="66"/>
                    </a:lnTo>
                    <a:lnTo>
                      <a:pt x="426" y="66"/>
                    </a:lnTo>
                    <a:lnTo>
                      <a:pt x="426" y="96"/>
                    </a:lnTo>
                    <a:lnTo>
                      <a:pt x="420" y="102"/>
                    </a:lnTo>
                    <a:lnTo>
                      <a:pt x="420" y="108"/>
                    </a:lnTo>
                    <a:lnTo>
                      <a:pt x="426" y="114"/>
                    </a:lnTo>
                    <a:lnTo>
                      <a:pt x="426" y="126"/>
                    </a:lnTo>
                    <a:lnTo>
                      <a:pt x="408" y="144"/>
                    </a:lnTo>
                    <a:lnTo>
                      <a:pt x="396" y="150"/>
                    </a:lnTo>
                    <a:lnTo>
                      <a:pt x="384" y="150"/>
                    </a:lnTo>
                    <a:lnTo>
                      <a:pt x="384" y="156"/>
                    </a:lnTo>
                    <a:lnTo>
                      <a:pt x="378" y="162"/>
                    </a:lnTo>
                    <a:lnTo>
                      <a:pt x="378" y="168"/>
                    </a:lnTo>
                    <a:lnTo>
                      <a:pt x="372" y="174"/>
                    </a:lnTo>
                    <a:lnTo>
                      <a:pt x="372" y="180"/>
                    </a:lnTo>
                    <a:lnTo>
                      <a:pt x="360" y="192"/>
                    </a:lnTo>
                    <a:lnTo>
                      <a:pt x="354" y="204"/>
                    </a:lnTo>
                    <a:lnTo>
                      <a:pt x="348" y="234"/>
                    </a:lnTo>
                    <a:lnTo>
                      <a:pt x="342" y="240"/>
                    </a:lnTo>
                    <a:lnTo>
                      <a:pt x="342" y="270"/>
                    </a:lnTo>
                    <a:lnTo>
                      <a:pt x="336" y="288"/>
                    </a:lnTo>
                    <a:lnTo>
                      <a:pt x="330" y="294"/>
                    </a:lnTo>
                    <a:lnTo>
                      <a:pt x="312" y="294"/>
                    </a:lnTo>
                    <a:lnTo>
                      <a:pt x="312" y="324"/>
                    </a:lnTo>
                    <a:lnTo>
                      <a:pt x="306" y="342"/>
                    </a:lnTo>
                    <a:lnTo>
                      <a:pt x="306" y="354"/>
                    </a:lnTo>
                    <a:lnTo>
                      <a:pt x="300" y="360"/>
                    </a:lnTo>
                    <a:lnTo>
                      <a:pt x="288" y="366"/>
                    </a:lnTo>
                    <a:lnTo>
                      <a:pt x="282" y="372"/>
                    </a:lnTo>
                    <a:lnTo>
                      <a:pt x="270" y="378"/>
                    </a:lnTo>
                    <a:lnTo>
                      <a:pt x="258" y="426"/>
                    </a:lnTo>
                    <a:lnTo>
                      <a:pt x="234" y="456"/>
                    </a:lnTo>
                    <a:lnTo>
                      <a:pt x="234" y="486"/>
                    </a:lnTo>
                    <a:lnTo>
                      <a:pt x="228" y="492"/>
                    </a:lnTo>
                    <a:lnTo>
                      <a:pt x="216" y="498"/>
                    </a:lnTo>
                    <a:lnTo>
                      <a:pt x="210" y="510"/>
                    </a:lnTo>
                    <a:lnTo>
                      <a:pt x="210" y="522"/>
                    </a:lnTo>
                    <a:lnTo>
                      <a:pt x="192" y="540"/>
                    </a:lnTo>
                    <a:lnTo>
                      <a:pt x="186" y="540"/>
                    </a:lnTo>
                    <a:lnTo>
                      <a:pt x="180" y="534"/>
                    </a:lnTo>
                    <a:lnTo>
                      <a:pt x="174" y="522"/>
                    </a:lnTo>
                    <a:lnTo>
                      <a:pt x="174" y="516"/>
                    </a:lnTo>
                    <a:lnTo>
                      <a:pt x="168" y="504"/>
                    </a:lnTo>
                    <a:lnTo>
                      <a:pt x="156" y="492"/>
                    </a:lnTo>
                    <a:lnTo>
                      <a:pt x="150" y="480"/>
                    </a:lnTo>
                    <a:lnTo>
                      <a:pt x="138" y="480"/>
                    </a:lnTo>
                    <a:lnTo>
                      <a:pt x="144" y="486"/>
                    </a:lnTo>
                    <a:lnTo>
                      <a:pt x="144" y="498"/>
                    </a:lnTo>
                    <a:lnTo>
                      <a:pt x="138" y="504"/>
                    </a:lnTo>
                    <a:lnTo>
                      <a:pt x="132" y="504"/>
                    </a:lnTo>
                    <a:lnTo>
                      <a:pt x="120" y="498"/>
                    </a:lnTo>
                    <a:lnTo>
                      <a:pt x="114" y="492"/>
                    </a:lnTo>
                    <a:lnTo>
                      <a:pt x="108" y="492"/>
                    </a:lnTo>
                    <a:lnTo>
                      <a:pt x="102" y="498"/>
                    </a:lnTo>
                    <a:lnTo>
                      <a:pt x="90" y="522"/>
                    </a:lnTo>
                    <a:lnTo>
                      <a:pt x="84" y="528"/>
                    </a:lnTo>
                    <a:lnTo>
                      <a:pt x="84" y="534"/>
                    </a:lnTo>
                    <a:lnTo>
                      <a:pt x="18" y="588"/>
                    </a:lnTo>
                    <a:lnTo>
                      <a:pt x="18" y="642"/>
                    </a:lnTo>
                    <a:lnTo>
                      <a:pt x="12" y="654"/>
                    </a:lnTo>
                    <a:lnTo>
                      <a:pt x="12" y="666"/>
                    </a:lnTo>
                    <a:lnTo>
                      <a:pt x="6" y="672"/>
                    </a:lnTo>
                    <a:lnTo>
                      <a:pt x="6" y="678"/>
                    </a:lnTo>
                    <a:lnTo>
                      <a:pt x="0" y="690"/>
                    </a:lnTo>
                    <a:lnTo>
                      <a:pt x="24" y="684"/>
                    </a:lnTo>
                    <a:lnTo>
                      <a:pt x="24" y="708"/>
                    </a:lnTo>
                    <a:lnTo>
                      <a:pt x="36" y="732"/>
                    </a:lnTo>
                    <a:lnTo>
                      <a:pt x="60" y="744"/>
                    </a:lnTo>
                    <a:lnTo>
                      <a:pt x="66" y="750"/>
                    </a:lnTo>
                    <a:lnTo>
                      <a:pt x="84" y="726"/>
                    </a:lnTo>
                    <a:lnTo>
                      <a:pt x="66" y="756"/>
                    </a:lnTo>
                    <a:lnTo>
                      <a:pt x="84" y="786"/>
                    </a:lnTo>
                    <a:lnTo>
                      <a:pt x="102" y="792"/>
                    </a:lnTo>
                    <a:lnTo>
                      <a:pt x="102" y="840"/>
                    </a:lnTo>
                    <a:lnTo>
                      <a:pt x="90" y="840"/>
                    </a:lnTo>
                    <a:lnTo>
                      <a:pt x="90" y="870"/>
                    </a:lnTo>
                    <a:lnTo>
                      <a:pt x="102" y="882"/>
                    </a:lnTo>
                    <a:lnTo>
                      <a:pt x="198" y="882"/>
                    </a:lnTo>
                    <a:lnTo>
                      <a:pt x="216" y="864"/>
                    </a:lnTo>
                    <a:lnTo>
                      <a:pt x="228" y="882"/>
                    </a:lnTo>
                    <a:lnTo>
                      <a:pt x="258" y="882"/>
                    </a:lnTo>
                    <a:lnTo>
                      <a:pt x="270" y="870"/>
                    </a:lnTo>
                    <a:lnTo>
                      <a:pt x="276" y="870"/>
                    </a:lnTo>
                    <a:lnTo>
                      <a:pt x="288" y="876"/>
                    </a:lnTo>
                    <a:lnTo>
                      <a:pt x="294" y="876"/>
                    </a:lnTo>
                    <a:lnTo>
                      <a:pt x="342" y="870"/>
                    </a:lnTo>
                    <a:lnTo>
                      <a:pt x="342" y="888"/>
                    </a:lnTo>
                    <a:lnTo>
                      <a:pt x="372" y="888"/>
                    </a:lnTo>
                    <a:lnTo>
                      <a:pt x="390" y="882"/>
                    </a:lnTo>
                    <a:lnTo>
                      <a:pt x="438" y="882"/>
                    </a:lnTo>
                    <a:lnTo>
                      <a:pt x="450" y="888"/>
                    </a:lnTo>
                    <a:lnTo>
                      <a:pt x="456" y="894"/>
                    </a:lnTo>
                    <a:lnTo>
                      <a:pt x="468" y="894"/>
                    </a:lnTo>
                    <a:lnTo>
                      <a:pt x="474" y="900"/>
                    </a:lnTo>
                    <a:lnTo>
                      <a:pt x="510" y="900"/>
                    </a:lnTo>
                    <a:lnTo>
                      <a:pt x="534" y="924"/>
                    </a:lnTo>
                    <a:lnTo>
                      <a:pt x="540" y="882"/>
                    </a:lnTo>
                    <a:lnTo>
                      <a:pt x="546" y="876"/>
                    </a:lnTo>
                    <a:lnTo>
                      <a:pt x="534" y="864"/>
                    </a:lnTo>
                    <a:lnTo>
                      <a:pt x="534" y="834"/>
                    </a:lnTo>
                    <a:lnTo>
                      <a:pt x="528" y="816"/>
                    </a:lnTo>
                    <a:lnTo>
                      <a:pt x="516" y="810"/>
                    </a:lnTo>
                    <a:lnTo>
                      <a:pt x="510" y="798"/>
                    </a:lnTo>
                    <a:lnTo>
                      <a:pt x="498" y="792"/>
                    </a:lnTo>
                    <a:lnTo>
                      <a:pt x="486" y="780"/>
                    </a:lnTo>
                    <a:lnTo>
                      <a:pt x="474" y="756"/>
                    </a:lnTo>
                    <a:lnTo>
                      <a:pt x="468" y="750"/>
                    </a:lnTo>
                    <a:lnTo>
                      <a:pt x="468" y="708"/>
                    </a:lnTo>
                    <a:lnTo>
                      <a:pt x="462" y="708"/>
                    </a:lnTo>
                    <a:lnTo>
                      <a:pt x="444" y="690"/>
                    </a:lnTo>
                    <a:lnTo>
                      <a:pt x="438" y="690"/>
                    </a:lnTo>
                    <a:lnTo>
                      <a:pt x="438" y="642"/>
                    </a:lnTo>
                    <a:lnTo>
                      <a:pt x="420" y="630"/>
                    </a:lnTo>
                    <a:lnTo>
                      <a:pt x="432" y="618"/>
                    </a:lnTo>
                    <a:lnTo>
                      <a:pt x="432" y="582"/>
                    </a:lnTo>
                    <a:lnTo>
                      <a:pt x="426" y="582"/>
                    </a:lnTo>
                    <a:lnTo>
                      <a:pt x="414" y="576"/>
                    </a:lnTo>
                    <a:lnTo>
                      <a:pt x="414" y="570"/>
                    </a:lnTo>
                    <a:lnTo>
                      <a:pt x="426" y="558"/>
                    </a:lnTo>
                    <a:lnTo>
                      <a:pt x="438" y="552"/>
                    </a:lnTo>
                    <a:lnTo>
                      <a:pt x="444" y="546"/>
                    </a:lnTo>
                    <a:lnTo>
                      <a:pt x="450" y="546"/>
                    </a:lnTo>
                    <a:lnTo>
                      <a:pt x="456" y="510"/>
                    </a:lnTo>
                    <a:lnTo>
                      <a:pt x="462" y="510"/>
                    </a:lnTo>
                    <a:lnTo>
                      <a:pt x="468" y="498"/>
                    </a:lnTo>
                    <a:lnTo>
                      <a:pt x="468" y="480"/>
                    </a:lnTo>
                    <a:lnTo>
                      <a:pt x="474" y="474"/>
                    </a:lnTo>
                    <a:lnTo>
                      <a:pt x="480" y="462"/>
                    </a:lnTo>
                    <a:lnTo>
                      <a:pt x="492" y="450"/>
                    </a:lnTo>
                    <a:lnTo>
                      <a:pt x="498" y="450"/>
                    </a:lnTo>
                    <a:lnTo>
                      <a:pt x="498" y="438"/>
                    </a:lnTo>
                    <a:lnTo>
                      <a:pt x="492" y="420"/>
                    </a:lnTo>
                    <a:lnTo>
                      <a:pt x="486" y="408"/>
                    </a:lnTo>
                    <a:lnTo>
                      <a:pt x="486" y="390"/>
                    </a:lnTo>
                    <a:lnTo>
                      <a:pt x="474" y="366"/>
                    </a:lnTo>
                    <a:lnTo>
                      <a:pt x="462" y="354"/>
                    </a:lnTo>
                    <a:lnTo>
                      <a:pt x="450" y="348"/>
                    </a:lnTo>
                    <a:lnTo>
                      <a:pt x="432" y="336"/>
                    </a:lnTo>
                    <a:lnTo>
                      <a:pt x="420" y="324"/>
                    </a:lnTo>
                    <a:lnTo>
                      <a:pt x="414" y="312"/>
                    </a:lnTo>
                    <a:lnTo>
                      <a:pt x="402" y="300"/>
                    </a:lnTo>
                    <a:lnTo>
                      <a:pt x="390" y="276"/>
                    </a:lnTo>
                    <a:lnTo>
                      <a:pt x="390" y="264"/>
                    </a:lnTo>
                    <a:lnTo>
                      <a:pt x="396" y="258"/>
                    </a:lnTo>
                    <a:lnTo>
                      <a:pt x="408" y="252"/>
                    </a:lnTo>
                    <a:lnTo>
                      <a:pt x="504" y="252"/>
                    </a:lnTo>
                    <a:lnTo>
                      <a:pt x="486" y="234"/>
                    </a:lnTo>
                    <a:lnTo>
                      <a:pt x="480" y="222"/>
                    </a:lnTo>
                    <a:lnTo>
                      <a:pt x="468" y="216"/>
                    </a:lnTo>
                    <a:lnTo>
                      <a:pt x="462" y="204"/>
                    </a:lnTo>
                    <a:lnTo>
                      <a:pt x="462" y="186"/>
                    </a:lnTo>
                    <a:lnTo>
                      <a:pt x="456" y="168"/>
                    </a:lnTo>
                    <a:lnTo>
                      <a:pt x="456" y="132"/>
                    </a:lnTo>
                    <a:lnTo>
                      <a:pt x="462" y="132"/>
                    </a:lnTo>
                    <a:lnTo>
                      <a:pt x="462" y="96"/>
                    </a:lnTo>
                    <a:lnTo>
                      <a:pt x="456" y="84"/>
                    </a:lnTo>
                    <a:lnTo>
                      <a:pt x="444" y="78"/>
                    </a:lnTo>
                    <a:lnTo>
                      <a:pt x="450" y="42"/>
                    </a:lnTo>
                    <a:lnTo>
                      <a:pt x="444" y="42"/>
                    </a:lnTo>
                    <a:lnTo>
                      <a:pt x="438" y="36"/>
                    </a:lnTo>
                    <a:lnTo>
                      <a:pt x="426" y="36"/>
                    </a:lnTo>
                    <a:lnTo>
                      <a:pt x="420" y="3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555555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362" name="Burundi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CF43433D-60A7-43DA-9A47-825F9741BFD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461471" y="4609750"/>
                <a:ext cx="59404" cy="74399"/>
              </a:xfrm>
              <a:custGeom>
                <a:avLst/>
                <a:gdLst>
                  <a:gd name="T0" fmla="*/ 2147483647 w 132"/>
                  <a:gd name="T1" fmla="*/ 2147483647 h 168"/>
                  <a:gd name="T2" fmla="*/ 2147483647 w 132"/>
                  <a:gd name="T3" fmla="*/ 2147483647 h 168"/>
                  <a:gd name="T4" fmla="*/ 2147483647 w 132"/>
                  <a:gd name="T5" fmla="*/ 2147483647 h 168"/>
                  <a:gd name="T6" fmla="*/ 2147483647 w 132"/>
                  <a:gd name="T7" fmla="*/ 2147483647 h 168"/>
                  <a:gd name="T8" fmla="*/ 2147483647 w 132"/>
                  <a:gd name="T9" fmla="*/ 2147483647 h 168"/>
                  <a:gd name="T10" fmla="*/ 2147483647 w 132"/>
                  <a:gd name="T11" fmla="*/ 2147483647 h 168"/>
                  <a:gd name="T12" fmla="*/ 2147483647 w 132"/>
                  <a:gd name="T13" fmla="*/ 2147483647 h 168"/>
                  <a:gd name="T14" fmla="*/ 2147483647 w 132"/>
                  <a:gd name="T15" fmla="*/ 2147483647 h 168"/>
                  <a:gd name="T16" fmla="*/ 2147483647 w 132"/>
                  <a:gd name="T17" fmla="*/ 2147483647 h 168"/>
                  <a:gd name="T18" fmla="*/ 2147483647 w 132"/>
                  <a:gd name="T19" fmla="*/ 2147483647 h 168"/>
                  <a:gd name="T20" fmla="*/ 2147483647 w 132"/>
                  <a:gd name="T21" fmla="*/ 2147483647 h 168"/>
                  <a:gd name="T22" fmla="*/ 2147483647 w 132"/>
                  <a:gd name="T23" fmla="*/ 2147483647 h 168"/>
                  <a:gd name="T24" fmla="*/ 2147483647 w 132"/>
                  <a:gd name="T25" fmla="*/ 2147483647 h 168"/>
                  <a:gd name="T26" fmla="*/ 2147483647 w 132"/>
                  <a:gd name="T27" fmla="*/ 2147483647 h 168"/>
                  <a:gd name="T28" fmla="*/ 2147483647 w 132"/>
                  <a:gd name="T29" fmla="*/ 2147483647 h 168"/>
                  <a:gd name="T30" fmla="*/ 2147483647 w 132"/>
                  <a:gd name="T31" fmla="*/ 2147483647 h 168"/>
                  <a:gd name="T32" fmla="*/ 2147483647 w 132"/>
                  <a:gd name="T33" fmla="*/ 2147483647 h 168"/>
                  <a:gd name="T34" fmla="*/ 2147483647 w 132"/>
                  <a:gd name="T35" fmla="*/ 2147483647 h 168"/>
                  <a:gd name="T36" fmla="*/ 2147483647 w 132"/>
                  <a:gd name="T37" fmla="*/ 2147483647 h 168"/>
                  <a:gd name="T38" fmla="*/ 2147483647 w 132"/>
                  <a:gd name="T39" fmla="*/ 2147483647 h 168"/>
                  <a:gd name="T40" fmla="*/ 2147483647 w 132"/>
                  <a:gd name="T41" fmla="*/ 2147483647 h 168"/>
                  <a:gd name="T42" fmla="*/ 2147483647 w 132"/>
                  <a:gd name="T43" fmla="*/ 2147483647 h 168"/>
                  <a:gd name="T44" fmla="*/ 2147483647 w 132"/>
                  <a:gd name="T45" fmla="*/ 2147483647 h 168"/>
                  <a:gd name="T46" fmla="*/ 2147483647 w 132"/>
                  <a:gd name="T47" fmla="*/ 0 h 168"/>
                  <a:gd name="T48" fmla="*/ 2147483647 w 132"/>
                  <a:gd name="T49" fmla="*/ 0 h 168"/>
                  <a:gd name="T50" fmla="*/ 2147483647 w 132"/>
                  <a:gd name="T51" fmla="*/ 0 h 168"/>
                  <a:gd name="T52" fmla="*/ 2147483647 w 132"/>
                  <a:gd name="T53" fmla="*/ 2147483647 h 168"/>
                  <a:gd name="T54" fmla="*/ 2147483647 w 132"/>
                  <a:gd name="T55" fmla="*/ 2147483647 h 168"/>
                  <a:gd name="T56" fmla="*/ 2147483647 w 132"/>
                  <a:gd name="T57" fmla="*/ 2147483647 h 168"/>
                  <a:gd name="T58" fmla="*/ 2147483647 w 132"/>
                  <a:gd name="T59" fmla="*/ 2147483647 h 168"/>
                  <a:gd name="T60" fmla="*/ 2147483647 w 132"/>
                  <a:gd name="T61" fmla="*/ 2147483647 h 168"/>
                  <a:gd name="T62" fmla="*/ 2147483647 w 132"/>
                  <a:gd name="T63" fmla="*/ 2147483647 h 168"/>
                  <a:gd name="T64" fmla="*/ 0 w 132"/>
                  <a:gd name="T65" fmla="*/ 2147483647 h 168"/>
                  <a:gd name="T66" fmla="*/ 2147483647 w 132"/>
                  <a:gd name="T67" fmla="*/ 2147483647 h 168"/>
                  <a:gd name="T68" fmla="*/ 2147483647 w 132"/>
                  <a:gd name="T69" fmla="*/ 2147483647 h 168"/>
                  <a:gd name="T70" fmla="*/ 2147483647 w 132"/>
                  <a:gd name="T71" fmla="*/ 2147483647 h 168"/>
                  <a:gd name="T72" fmla="*/ 2147483647 w 132"/>
                  <a:gd name="T73" fmla="*/ 2147483647 h 168"/>
                  <a:gd name="T74" fmla="*/ 2147483647 w 132"/>
                  <a:gd name="T75" fmla="*/ 2147483647 h 16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32"/>
                  <a:gd name="T115" fmla="*/ 0 h 168"/>
                  <a:gd name="T116" fmla="*/ 132 w 132"/>
                  <a:gd name="T117" fmla="*/ 168 h 16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32" h="168">
                    <a:moveTo>
                      <a:pt x="36" y="72"/>
                    </a:moveTo>
                    <a:lnTo>
                      <a:pt x="36" y="96"/>
                    </a:lnTo>
                    <a:lnTo>
                      <a:pt x="30" y="102"/>
                    </a:lnTo>
                    <a:lnTo>
                      <a:pt x="30" y="138"/>
                    </a:lnTo>
                    <a:lnTo>
                      <a:pt x="36" y="156"/>
                    </a:lnTo>
                    <a:lnTo>
                      <a:pt x="42" y="168"/>
                    </a:lnTo>
                    <a:lnTo>
                      <a:pt x="54" y="168"/>
                    </a:lnTo>
                    <a:lnTo>
                      <a:pt x="60" y="162"/>
                    </a:lnTo>
                    <a:lnTo>
                      <a:pt x="72" y="156"/>
                    </a:lnTo>
                    <a:lnTo>
                      <a:pt x="84" y="144"/>
                    </a:lnTo>
                    <a:lnTo>
                      <a:pt x="90" y="132"/>
                    </a:lnTo>
                    <a:lnTo>
                      <a:pt x="90" y="114"/>
                    </a:lnTo>
                    <a:lnTo>
                      <a:pt x="96" y="102"/>
                    </a:lnTo>
                    <a:lnTo>
                      <a:pt x="114" y="84"/>
                    </a:lnTo>
                    <a:lnTo>
                      <a:pt x="126" y="84"/>
                    </a:lnTo>
                    <a:lnTo>
                      <a:pt x="120" y="72"/>
                    </a:lnTo>
                    <a:lnTo>
                      <a:pt x="132" y="66"/>
                    </a:lnTo>
                    <a:lnTo>
                      <a:pt x="132" y="48"/>
                    </a:lnTo>
                    <a:lnTo>
                      <a:pt x="114" y="48"/>
                    </a:lnTo>
                    <a:lnTo>
                      <a:pt x="108" y="42"/>
                    </a:lnTo>
                    <a:lnTo>
                      <a:pt x="102" y="42"/>
                    </a:lnTo>
                    <a:lnTo>
                      <a:pt x="102" y="24"/>
                    </a:lnTo>
                    <a:lnTo>
                      <a:pt x="108" y="12"/>
                    </a:lnTo>
                    <a:lnTo>
                      <a:pt x="108" y="0"/>
                    </a:lnTo>
                    <a:lnTo>
                      <a:pt x="120" y="0"/>
                    </a:lnTo>
                    <a:lnTo>
                      <a:pt x="66" y="0"/>
                    </a:lnTo>
                    <a:lnTo>
                      <a:pt x="60" y="24"/>
                    </a:lnTo>
                    <a:lnTo>
                      <a:pt x="48" y="30"/>
                    </a:lnTo>
                    <a:lnTo>
                      <a:pt x="42" y="36"/>
                    </a:lnTo>
                    <a:lnTo>
                      <a:pt x="30" y="36"/>
                    </a:lnTo>
                    <a:lnTo>
                      <a:pt x="24" y="30"/>
                    </a:lnTo>
                    <a:lnTo>
                      <a:pt x="18" y="18"/>
                    </a:lnTo>
                    <a:lnTo>
                      <a:pt x="0" y="18"/>
                    </a:lnTo>
                    <a:lnTo>
                      <a:pt x="12" y="48"/>
                    </a:lnTo>
                    <a:lnTo>
                      <a:pt x="18" y="54"/>
                    </a:lnTo>
                    <a:lnTo>
                      <a:pt x="30" y="60"/>
                    </a:lnTo>
                    <a:lnTo>
                      <a:pt x="36" y="66"/>
                    </a:lnTo>
                    <a:lnTo>
                      <a:pt x="36" y="7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555555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363" name="Burkina Faso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4E22C4B5-0E6E-4DFF-A203-BBCB5C2845B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74726" y="3977359"/>
                <a:ext cx="253339" cy="201940"/>
              </a:xfrm>
              <a:custGeom>
                <a:avLst/>
                <a:gdLst>
                  <a:gd name="T0" fmla="*/ 2147483647 w 570"/>
                  <a:gd name="T1" fmla="*/ 2147483647 h 450"/>
                  <a:gd name="T2" fmla="*/ 2147483647 w 570"/>
                  <a:gd name="T3" fmla="*/ 2147483647 h 450"/>
                  <a:gd name="T4" fmla="*/ 2147483647 w 570"/>
                  <a:gd name="T5" fmla="*/ 2147483647 h 450"/>
                  <a:gd name="T6" fmla="*/ 2147483647 w 570"/>
                  <a:gd name="T7" fmla="*/ 2147483647 h 450"/>
                  <a:gd name="T8" fmla="*/ 2147483647 w 570"/>
                  <a:gd name="T9" fmla="*/ 2147483647 h 450"/>
                  <a:gd name="T10" fmla="*/ 2147483647 w 570"/>
                  <a:gd name="T11" fmla="*/ 2147483647 h 450"/>
                  <a:gd name="T12" fmla="*/ 2147483647 w 570"/>
                  <a:gd name="T13" fmla="*/ 2147483647 h 450"/>
                  <a:gd name="T14" fmla="*/ 2147483647 w 570"/>
                  <a:gd name="T15" fmla="*/ 2147483647 h 450"/>
                  <a:gd name="T16" fmla="*/ 2147483647 w 570"/>
                  <a:gd name="T17" fmla="*/ 2147483647 h 450"/>
                  <a:gd name="T18" fmla="*/ 2147483647 w 570"/>
                  <a:gd name="T19" fmla="*/ 2147483647 h 450"/>
                  <a:gd name="T20" fmla="*/ 2147483647 w 570"/>
                  <a:gd name="T21" fmla="*/ 2147483647 h 450"/>
                  <a:gd name="T22" fmla="*/ 2147483647 w 570"/>
                  <a:gd name="T23" fmla="*/ 2147483647 h 450"/>
                  <a:gd name="T24" fmla="*/ 2147483647 w 570"/>
                  <a:gd name="T25" fmla="*/ 2147483647 h 450"/>
                  <a:gd name="T26" fmla="*/ 2147483647 w 570"/>
                  <a:gd name="T27" fmla="*/ 2147483647 h 450"/>
                  <a:gd name="T28" fmla="*/ 2147483647 w 570"/>
                  <a:gd name="T29" fmla="*/ 2147483647 h 450"/>
                  <a:gd name="T30" fmla="*/ 2147483647 w 570"/>
                  <a:gd name="T31" fmla="*/ 2147483647 h 450"/>
                  <a:gd name="T32" fmla="*/ 2147483647 w 570"/>
                  <a:gd name="T33" fmla="*/ 2147483647 h 450"/>
                  <a:gd name="T34" fmla="*/ 2147483647 w 570"/>
                  <a:gd name="T35" fmla="*/ 2147483647 h 450"/>
                  <a:gd name="T36" fmla="*/ 2147483647 w 570"/>
                  <a:gd name="T37" fmla="*/ 2147483647 h 450"/>
                  <a:gd name="T38" fmla="*/ 2147483647 w 570"/>
                  <a:gd name="T39" fmla="*/ 2147483647 h 450"/>
                  <a:gd name="T40" fmla="*/ 2147483647 w 570"/>
                  <a:gd name="T41" fmla="*/ 2147483647 h 450"/>
                  <a:gd name="T42" fmla="*/ 2147483647 w 570"/>
                  <a:gd name="T43" fmla="*/ 2147483647 h 450"/>
                  <a:gd name="T44" fmla="*/ 2147483647 w 570"/>
                  <a:gd name="T45" fmla="*/ 2147483647 h 450"/>
                  <a:gd name="T46" fmla="*/ 2147483647 w 570"/>
                  <a:gd name="T47" fmla="*/ 2147483647 h 450"/>
                  <a:gd name="T48" fmla="*/ 2147483647 w 570"/>
                  <a:gd name="T49" fmla="*/ 2147483647 h 450"/>
                  <a:gd name="T50" fmla="*/ 2147483647 w 570"/>
                  <a:gd name="T51" fmla="*/ 2147483647 h 450"/>
                  <a:gd name="T52" fmla="*/ 2147483647 w 570"/>
                  <a:gd name="T53" fmla="*/ 2147483647 h 450"/>
                  <a:gd name="T54" fmla="*/ 2147483647 w 570"/>
                  <a:gd name="T55" fmla="*/ 2147483647 h 450"/>
                  <a:gd name="T56" fmla="*/ 2147483647 w 570"/>
                  <a:gd name="T57" fmla="*/ 2147483647 h 450"/>
                  <a:gd name="T58" fmla="*/ 2147483647 w 570"/>
                  <a:gd name="T59" fmla="*/ 2147483647 h 450"/>
                  <a:gd name="T60" fmla="*/ 2147483647 w 570"/>
                  <a:gd name="T61" fmla="*/ 2147483647 h 450"/>
                  <a:gd name="T62" fmla="*/ 2147483647 w 570"/>
                  <a:gd name="T63" fmla="*/ 2147483647 h 450"/>
                  <a:gd name="T64" fmla="*/ 2147483647 w 570"/>
                  <a:gd name="T65" fmla="*/ 2147483647 h 450"/>
                  <a:gd name="T66" fmla="*/ 2147483647 w 570"/>
                  <a:gd name="T67" fmla="*/ 0 h 450"/>
                  <a:gd name="T68" fmla="*/ 2147483647 w 570"/>
                  <a:gd name="T69" fmla="*/ 2147483647 h 450"/>
                  <a:gd name="T70" fmla="*/ 2147483647 w 570"/>
                  <a:gd name="T71" fmla="*/ 2147483647 h 450"/>
                  <a:gd name="T72" fmla="*/ 2147483647 w 570"/>
                  <a:gd name="T73" fmla="*/ 2147483647 h 450"/>
                  <a:gd name="T74" fmla="*/ 2147483647 w 570"/>
                  <a:gd name="T75" fmla="*/ 2147483647 h 450"/>
                  <a:gd name="T76" fmla="*/ 2147483647 w 570"/>
                  <a:gd name="T77" fmla="*/ 2147483647 h 450"/>
                  <a:gd name="T78" fmla="*/ 2147483647 w 570"/>
                  <a:gd name="T79" fmla="*/ 2147483647 h 450"/>
                  <a:gd name="T80" fmla="*/ 2147483647 w 570"/>
                  <a:gd name="T81" fmla="*/ 2147483647 h 450"/>
                  <a:gd name="T82" fmla="*/ 2147483647 w 570"/>
                  <a:gd name="T83" fmla="*/ 2147483647 h 450"/>
                  <a:gd name="T84" fmla="*/ 2147483647 w 570"/>
                  <a:gd name="T85" fmla="*/ 2147483647 h 450"/>
                  <a:gd name="T86" fmla="*/ 2147483647 w 570"/>
                  <a:gd name="T87" fmla="*/ 2147483647 h 450"/>
                  <a:gd name="T88" fmla="*/ 2147483647 w 570"/>
                  <a:gd name="T89" fmla="*/ 2147483647 h 450"/>
                  <a:gd name="T90" fmla="*/ 2147483647 w 570"/>
                  <a:gd name="T91" fmla="*/ 2147483647 h 450"/>
                  <a:gd name="T92" fmla="*/ 2147483647 w 570"/>
                  <a:gd name="T93" fmla="*/ 2147483647 h 450"/>
                  <a:gd name="T94" fmla="*/ 2147483647 w 570"/>
                  <a:gd name="T95" fmla="*/ 2147483647 h 450"/>
                  <a:gd name="T96" fmla="*/ 2147483647 w 570"/>
                  <a:gd name="T97" fmla="*/ 2147483647 h 450"/>
                  <a:gd name="T98" fmla="*/ 2147483647 w 570"/>
                  <a:gd name="T99" fmla="*/ 2147483647 h 450"/>
                  <a:gd name="T100" fmla="*/ 2147483647 w 570"/>
                  <a:gd name="T101" fmla="*/ 2147483647 h 450"/>
                  <a:gd name="T102" fmla="*/ 2147483647 w 570"/>
                  <a:gd name="T103" fmla="*/ 2147483647 h 45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70"/>
                  <a:gd name="T157" fmla="*/ 0 h 450"/>
                  <a:gd name="T158" fmla="*/ 570 w 570"/>
                  <a:gd name="T159" fmla="*/ 450 h 45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70" h="450">
                    <a:moveTo>
                      <a:pt x="0" y="312"/>
                    </a:moveTo>
                    <a:lnTo>
                      <a:pt x="6" y="366"/>
                    </a:lnTo>
                    <a:lnTo>
                      <a:pt x="6" y="390"/>
                    </a:lnTo>
                    <a:lnTo>
                      <a:pt x="30" y="384"/>
                    </a:lnTo>
                    <a:lnTo>
                      <a:pt x="30" y="390"/>
                    </a:lnTo>
                    <a:lnTo>
                      <a:pt x="36" y="396"/>
                    </a:lnTo>
                    <a:lnTo>
                      <a:pt x="36" y="408"/>
                    </a:lnTo>
                    <a:lnTo>
                      <a:pt x="42" y="420"/>
                    </a:lnTo>
                    <a:lnTo>
                      <a:pt x="54" y="426"/>
                    </a:lnTo>
                    <a:lnTo>
                      <a:pt x="60" y="432"/>
                    </a:lnTo>
                    <a:lnTo>
                      <a:pt x="72" y="432"/>
                    </a:lnTo>
                    <a:lnTo>
                      <a:pt x="78" y="438"/>
                    </a:lnTo>
                    <a:lnTo>
                      <a:pt x="90" y="438"/>
                    </a:lnTo>
                    <a:lnTo>
                      <a:pt x="96" y="432"/>
                    </a:lnTo>
                    <a:lnTo>
                      <a:pt x="96" y="426"/>
                    </a:lnTo>
                    <a:lnTo>
                      <a:pt x="120" y="414"/>
                    </a:lnTo>
                    <a:lnTo>
                      <a:pt x="150" y="414"/>
                    </a:lnTo>
                    <a:lnTo>
                      <a:pt x="168" y="420"/>
                    </a:lnTo>
                    <a:lnTo>
                      <a:pt x="186" y="438"/>
                    </a:lnTo>
                    <a:lnTo>
                      <a:pt x="186" y="450"/>
                    </a:lnTo>
                    <a:lnTo>
                      <a:pt x="204" y="444"/>
                    </a:lnTo>
                    <a:lnTo>
                      <a:pt x="198" y="450"/>
                    </a:lnTo>
                    <a:lnTo>
                      <a:pt x="198" y="396"/>
                    </a:lnTo>
                    <a:lnTo>
                      <a:pt x="192" y="366"/>
                    </a:lnTo>
                    <a:lnTo>
                      <a:pt x="186" y="366"/>
                    </a:lnTo>
                    <a:lnTo>
                      <a:pt x="186" y="348"/>
                    </a:lnTo>
                    <a:lnTo>
                      <a:pt x="192" y="336"/>
                    </a:lnTo>
                    <a:lnTo>
                      <a:pt x="198" y="330"/>
                    </a:lnTo>
                    <a:lnTo>
                      <a:pt x="354" y="330"/>
                    </a:lnTo>
                    <a:lnTo>
                      <a:pt x="378" y="318"/>
                    </a:lnTo>
                    <a:lnTo>
                      <a:pt x="396" y="324"/>
                    </a:lnTo>
                    <a:lnTo>
                      <a:pt x="414" y="324"/>
                    </a:lnTo>
                    <a:lnTo>
                      <a:pt x="438" y="330"/>
                    </a:lnTo>
                    <a:lnTo>
                      <a:pt x="456" y="330"/>
                    </a:lnTo>
                    <a:lnTo>
                      <a:pt x="462" y="318"/>
                    </a:lnTo>
                    <a:lnTo>
                      <a:pt x="474" y="318"/>
                    </a:lnTo>
                    <a:lnTo>
                      <a:pt x="480" y="306"/>
                    </a:lnTo>
                    <a:lnTo>
                      <a:pt x="498" y="288"/>
                    </a:lnTo>
                    <a:lnTo>
                      <a:pt x="528" y="288"/>
                    </a:lnTo>
                    <a:lnTo>
                      <a:pt x="534" y="294"/>
                    </a:lnTo>
                    <a:lnTo>
                      <a:pt x="534" y="282"/>
                    </a:lnTo>
                    <a:lnTo>
                      <a:pt x="540" y="282"/>
                    </a:lnTo>
                    <a:lnTo>
                      <a:pt x="546" y="276"/>
                    </a:lnTo>
                    <a:lnTo>
                      <a:pt x="558" y="276"/>
                    </a:lnTo>
                    <a:lnTo>
                      <a:pt x="564" y="258"/>
                    </a:lnTo>
                    <a:lnTo>
                      <a:pt x="570" y="252"/>
                    </a:lnTo>
                    <a:lnTo>
                      <a:pt x="564" y="252"/>
                    </a:lnTo>
                    <a:lnTo>
                      <a:pt x="540" y="216"/>
                    </a:lnTo>
                    <a:lnTo>
                      <a:pt x="564" y="210"/>
                    </a:lnTo>
                    <a:lnTo>
                      <a:pt x="558" y="198"/>
                    </a:lnTo>
                    <a:lnTo>
                      <a:pt x="546" y="186"/>
                    </a:lnTo>
                    <a:lnTo>
                      <a:pt x="534" y="186"/>
                    </a:lnTo>
                    <a:lnTo>
                      <a:pt x="522" y="198"/>
                    </a:lnTo>
                    <a:lnTo>
                      <a:pt x="504" y="198"/>
                    </a:lnTo>
                    <a:lnTo>
                      <a:pt x="498" y="186"/>
                    </a:lnTo>
                    <a:lnTo>
                      <a:pt x="486" y="180"/>
                    </a:lnTo>
                    <a:lnTo>
                      <a:pt x="462" y="156"/>
                    </a:lnTo>
                    <a:lnTo>
                      <a:pt x="462" y="150"/>
                    </a:lnTo>
                    <a:lnTo>
                      <a:pt x="480" y="132"/>
                    </a:lnTo>
                    <a:lnTo>
                      <a:pt x="468" y="132"/>
                    </a:lnTo>
                    <a:lnTo>
                      <a:pt x="468" y="114"/>
                    </a:lnTo>
                    <a:lnTo>
                      <a:pt x="444" y="114"/>
                    </a:lnTo>
                    <a:lnTo>
                      <a:pt x="432" y="108"/>
                    </a:lnTo>
                    <a:lnTo>
                      <a:pt x="420" y="84"/>
                    </a:lnTo>
                    <a:lnTo>
                      <a:pt x="420" y="60"/>
                    </a:lnTo>
                    <a:lnTo>
                      <a:pt x="414" y="48"/>
                    </a:lnTo>
                    <a:lnTo>
                      <a:pt x="414" y="12"/>
                    </a:lnTo>
                    <a:lnTo>
                      <a:pt x="390" y="0"/>
                    </a:lnTo>
                    <a:lnTo>
                      <a:pt x="342" y="0"/>
                    </a:lnTo>
                    <a:lnTo>
                      <a:pt x="324" y="18"/>
                    </a:lnTo>
                    <a:lnTo>
                      <a:pt x="300" y="18"/>
                    </a:lnTo>
                    <a:lnTo>
                      <a:pt x="282" y="42"/>
                    </a:lnTo>
                    <a:lnTo>
                      <a:pt x="258" y="42"/>
                    </a:lnTo>
                    <a:lnTo>
                      <a:pt x="258" y="60"/>
                    </a:lnTo>
                    <a:lnTo>
                      <a:pt x="252" y="66"/>
                    </a:lnTo>
                    <a:lnTo>
                      <a:pt x="252" y="72"/>
                    </a:lnTo>
                    <a:lnTo>
                      <a:pt x="240" y="72"/>
                    </a:lnTo>
                    <a:lnTo>
                      <a:pt x="228" y="60"/>
                    </a:lnTo>
                    <a:lnTo>
                      <a:pt x="222" y="60"/>
                    </a:lnTo>
                    <a:lnTo>
                      <a:pt x="216" y="66"/>
                    </a:lnTo>
                    <a:lnTo>
                      <a:pt x="210" y="78"/>
                    </a:lnTo>
                    <a:lnTo>
                      <a:pt x="198" y="84"/>
                    </a:lnTo>
                    <a:lnTo>
                      <a:pt x="192" y="96"/>
                    </a:lnTo>
                    <a:lnTo>
                      <a:pt x="186" y="102"/>
                    </a:lnTo>
                    <a:lnTo>
                      <a:pt x="186" y="108"/>
                    </a:lnTo>
                    <a:lnTo>
                      <a:pt x="168" y="108"/>
                    </a:lnTo>
                    <a:lnTo>
                      <a:pt x="168" y="144"/>
                    </a:lnTo>
                    <a:lnTo>
                      <a:pt x="144" y="150"/>
                    </a:lnTo>
                    <a:lnTo>
                      <a:pt x="114" y="120"/>
                    </a:lnTo>
                    <a:lnTo>
                      <a:pt x="96" y="150"/>
                    </a:lnTo>
                    <a:lnTo>
                      <a:pt x="102" y="156"/>
                    </a:lnTo>
                    <a:lnTo>
                      <a:pt x="102" y="186"/>
                    </a:lnTo>
                    <a:lnTo>
                      <a:pt x="84" y="186"/>
                    </a:lnTo>
                    <a:lnTo>
                      <a:pt x="84" y="216"/>
                    </a:lnTo>
                    <a:lnTo>
                      <a:pt x="78" y="222"/>
                    </a:lnTo>
                    <a:lnTo>
                      <a:pt x="72" y="222"/>
                    </a:lnTo>
                    <a:lnTo>
                      <a:pt x="78" y="228"/>
                    </a:lnTo>
                    <a:lnTo>
                      <a:pt x="78" y="240"/>
                    </a:lnTo>
                    <a:lnTo>
                      <a:pt x="42" y="240"/>
                    </a:lnTo>
                    <a:lnTo>
                      <a:pt x="36" y="246"/>
                    </a:lnTo>
                    <a:lnTo>
                      <a:pt x="30" y="246"/>
                    </a:lnTo>
                    <a:lnTo>
                      <a:pt x="12" y="258"/>
                    </a:lnTo>
                    <a:lnTo>
                      <a:pt x="36" y="288"/>
                    </a:lnTo>
                    <a:lnTo>
                      <a:pt x="24" y="312"/>
                    </a:lnTo>
                    <a:lnTo>
                      <a:pt x="0" y="31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555555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364" name="Boliv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BA1B9DB6-C9C6-4DD1-9672-38506E9BC50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368971" y="4871917"/>
                <a:ext cx="394861" cy="476510"/>
              </a:xfrm>
              <a:custGeom>
                <a:avLst/>
                <a:gdLst>
                  <a:gd name="T0" fmla="*/ 2147483647 w 894"/>
                  <a:gd name="T1" fmla="*/ 2147483647 h 1056"/>
                  <a:gd name="T2" fmla="*/ 2147483647 w 894"/>
                  <a:gd name="T3" fmla="*/ 2147483647 h 1056"/>
                  <a:gd name="T4" fmla="*/ 2147483647 w 894"/>
                  <a:gd name="T5" fmla="*/ 2147483647 h 1056"/>
                  <a:gd name="T6" fmla="*/ 2147483647 w 894"/>
                  <a:gd name="T7" fmla="*/ 2147483647 h 1056"/>
                  <a:gd name="T8" fmla="*/ 2147483647 w 894"/>
                  <a:gd name="T9" fmla="*/ 2147483647 h 1056"/>
                  <a:gd name="T10" fmla="*/ 2147483647 w 894"/>
                  <a:gd name="T11" fmla="*/ 2147483647 h 1056"/>
                  <a:gd name="T12" fmla="*/ 2147483647 w 894"/>
                  <a:gd name="T13" fmla="*/ 2147483647 h 1056"/>
                  <a:gd name="T14" fmla="*/ 2147483647 w 894"/>
                  <a:gd name="T15" fmla="*/ 2147483647 h 1056"/>
                  <a:gd name="T16" fmla="*/ 2147483647 w 894"/>
                  <a:gd name="T17" fmla="*/ 2147483647 h 1056"/>
                  <a:gd name="T18" fmla="*/ 2147483647 w 894"/>
                  <a:gd name="T19" fmla="*/ 2147483647 h 1056"/>
                  <a:gd name="T20" fmla="*/ 2147483647 w 894"/>
                  <a:gd name="T21" fmla="*/ 2147483647 h 1056"/>
                  <a:gd name="T22" fmla="*/ 2147483647 w 894"/>
                  <a:gd name="T23" fmla="*/ 2147483647 h 1056"/>
                  <a:gd name="T24" fmla="*/ 2147483647 w 894"/>
                  <a:gd name="T25" fmla="*/ 2147483647 h 1056"/>
                  <a:gd name="T26" fmla="*/ 2147483647 w 894"/>
                  <a:gd name="T27" fmla="*/ 2147483647 h 1056"/>
                  <a:gd name="T28" fmla="*/ 2147483647 w 894"/>
                  <a:gd name="T29" fmla="*/ 2147483647 h 1056"/>
                  <a:gd name="T30" fmla="*/ 2147483647 w 894"/>
                  <a:gd name="T31" fmla="*/ 2147483647 h 1056"/>
                  <a:gd name="T32" fmla="*/ 2147483647 w 894"/>
                  <a:gd name="T33" fmla="*/ 2147483647 h 1056"/>
                  <a:gd name="T34" fmla="*/ 2147483647 w 894"/>
                  <a:gd name="T35" fmla="*/ 2147483647 h 1056"/>
                  <a:gd name="T36" fmla="*/ 2147483647 w 894"/>
                  <a:gd name="T37" fmla="*/ 2147483647 h 1056"/>
                  <a:gd name="T38" fmla="*/ 2147483647 w 894"/>
                  <a:gd name="T39" fmla="*/ 2147483647 h 1056"/>
                  <a:gd name="T40" fmla="*/ 2147483647 w 894"/>
                  <a:gd name="T41" fmla="*/ 2147483647 h 1056"/>
                  <a:gd name="T42" fmla="*/ 2147483647 w 894"/>
                  <a:gd name="T43" fmla="*/ 2147483647 h 1056"/>
                  <a:gd name="T44" fmla="*/ 2147483647 w 894"/>
                  <a:gd name="T45" fmla="*/ 2147483647 h 1056"/>
                  <a:gd name="T46" fmla="*/ 2147483647 w 894"/>
                  <a:gd name="T47" fmla="*/ 2147483647 h 1056"/>
                  <a:gd name="T48" fmla="*/ 0 w 894"/>
                  <a:gd name="T49" fmla="*/ 2147483647 h 1056"/>
                  <a:gd name="T50" fmla="*/ 2147483647 w 894"/>
                  <a:gd name="T51" fmla="*/ 2147483647 h 1056"/>
                  <a:gd name="T52" fmla="*/ 2147483647 w 894"/>
                  <a:gd name="T53" fmla="*/ 2147483647 h 1056"/>
                  <a:gd name="T54" fmla="*/ 2147483647 w 894"/>
                  <a:gd name="T55" fmla="*/ 2147483647 h 1056"/>
                  <a:gd name="T56" fmla="*/ 2147483647 w 894"/>
                  <a:gd name="T57" fmla="*/ 2147483647 h 1056"/>
                  <a:gd name="T58" fmla="*/ 2147483647 w 894"/>
                  <a:gd name="T59" fmla="*/ 2147483647 h 1056"/>
                  <a:gd name="T60" fmla="*/ 2147483647 w 894"/>
                  <a:gd name="T61" fmla="*/ 2147483647 h 1056"/>
                  <a:gd name="T62" fmla="*/ 2147483647 w 894"/>
                  <a:gd name="T63" fmla="*/ 2147483647 h 1056"/>
                  <a:gd name="T64" fmla="*/ 2147483647 w 894"/>
                  <a:gd name="T65" fmla="*/ 2147483647 h 1056"/>
                  <a:gd name="T66" fmla="*/ 2147483647 w 894"/>
                  <a:gd name="T67" fmla="*/ 2147483647 h 1056"/>
                  <a:gd name="T68" fmla="*/ 2147483647 w 894"/>
                  <a:gd name="T69" fmla="*/ 2147483647 h 1056"/>
                  <a:gd name="T70" fmla="*/ 2147483647 w 894"/>
                  <a:gd name="T71" fmla="*/ 2147483647 h 1056"/>
                  <a:gd name="T72" fmla="*/ 2147483647 w 894"/>
                  <a:gd name="T73" fmla="*/ 2147483647 h 1056"/>
                  <a:gd name="T74" fmla="*/ 2147483647 w 894"/>
                  <a:gd name="T75" fmla="*/ 2147483647 h 1056"/>
                  <a:gd name="T76" fmla="*/ 2147483647 w 894"/>
                  <a:gd name="T77" fmla="*/ 2147483647 h 1056"/>
                  <a:gd name="T78" fmla="*/ 2147483647 w 894"/>
                  <a:gd name="T79" fmla="*/ 2147483647 h 1056"/>
                  <a:gd name="T80" fmla="*/ 2147483647 w 894"/>
                  <a:gd name="T81" fmla="*/ 2147483647 h 1056"/>
                  <a:gd name="T82" fmla="*/ 2147483647 w 894"/>
                  <a:gd name="T83" fmla="*/ 2147483647 h 1056"/>
                  <a:gd name="T84" fmla="*/ 2147483647 w 894"/>
                  <a:gd name="T85" fmla="*/ 2147483647 h 1056"/>
                  <a:gd name="T86" fmla="*/ 2147483647 w 894"/>
                  <a:gd name="T87" fmla="*/ 2147483647 h 1056"/>
                  <a:gd name="T88" fmla="*/ 2147483647 w 894"/>
                  <a:gd name="T89" fmla="*/ 2147483647 h 1056"/>
                  <a:gd name="T90" fmla="*/ 2147483647 w 894"/>
                  <a:gd name="T91" fmla="*/ 2147483647 h 1056"/>
                  <a:gd name="T92" fmla="*/ 2147483647 w 894"/>
                  <a:gd name="T93" fmla="*/ 2147483647 h 1056"/>
                  <a:gd name="T94" fmla="*/ 2147483647 w 894"/>
                  <a:gd name="T95" fmla="*/ 2147483647 h 1056"/>
                  <a:gd name="T96" fmla="*/ 2147483647 w 894"/>
                  <a:gd name="T97" fmla="*/ 2147483647 h 1056"/>
                  <a:gd name="T98" fmla="*/ 2147483647 w 894"/>
                  <a:gd name="T99" fmla="*/ 2147483647 h 1056"/>
                  <a:gd name="T100" fmla="*/ 2147483647 w 894"/>
                  <a:gd name="T101" fmla="*/ 2147483647 h 105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94"/>
                  <a:gd name="T154" fmla="*/ 0 h 1056"/>
                  <a:gd name="T155" fmla="*/ 894 w 894"/>
                  <a:gd name="T156" fmla="*/ 1056 h 105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94" h="1056">
                    <a:moveTo>
                      <a:pt x="882" y="744"/>
                    </a:moveTo>
                    <a:lnTo>
                      <a:pt x="882" y="738"/>
                    </a:lnTo>
                    <a:lnTo>
                      <a:pt x="888" y="732"/>
                    </a:lnTo>
                    <a:lnTo>
                      <a:pt x="888" y="708"/>
                    </a:lnTo>
                    <a:lnTo>
                      <a:pt x="894" y="696"/>
                    </a:lnTo>
                    <a:lnTo>
                      <a:pt x="894" y="684"/>
                    </a:lnTo>
                    <a:lnTo>
                      <a:pt x="882" y="648"/>
                    </a:lnTo>
                    <a:lnTo>
                      <a:pt x="876" y="636"/>
                    </a:lnTo>
                    <a:lnTo>
                      <a:pt x="864" y="624"/>
                    </a:lnTo>
                    <a:lnTo>
                      <a:pt x="840" y="612"/>
                    </a:lnTo>
                    <a:lnTo>
                      <a:pt x="834" y="606"/>
                    </a:lnTo>
                    <a:lnTo>
                      <a:pt x="822" y="600"/>
                    </a:lnTo>
                    <a:lnTo>
                      <a:pt x="816" y="588"/>
                    </a:lnTo>
                    <a:lnTo>
                      <a:pt x="816" y="576"/>
                    </a:lnTo>
                    <a:lnTo>
                      <a:pt x="822" y="558"/>
                    </a:lnTo>
                    <a:lnTo>
                      <a:pt x="822" y="546"/>
                    </a:lnTo>
                    <a:lnTo>
                      <a:pt x="828" y="540"/>
                    </a:lnTo>
                    <a:lnTo>
                      <a:pt x="828" y="534"/>
                    </a:lnTo>
                    <a:lnTo>
                      <a:pt x="768" y="534"/>
                    </a:lnTo>
                    <a:lnTo>
                      <a:pt x="720" y="528"/>
                    </a:lnTo>
                    <a:lnTo>
                      <a:pt x="690" y="522"/>
                    </a:lnTo>
                    <a:lnTo>
                      <a:pt x="684" y="516"/>
                    </a:lnTo>
                    <a:lnTo>
                      <a:pt x="684" y="474"/>
                    </a:lnTo>
                    <a:lnTo>
                      <a:pt x="690" y="462"/>
                    </a:lnTo>
                    <a:lnTo>
                      <a:pt x="684" y="456"/>
                    </a:lnTo>
                    <a:lnTo>
                      <a:pt x="672" y="450"/>
                    </a:lnTo>
                    <a:lnTo>
                      <a:pt x="666" y="438"/>
                    </a:lnTo>
                    <a:lnTo>
                      <a:pt x="660" y="432"/>
                    </a:lnTo>
                    <a:lnTo>
                      <a:pt x="660" y="426"/>
                    </a:lnTo>
                    <a:lnTo>
                      <a:pt x="678" y="426"/>
                    </a:lnTo>
                    <a:lnTo>
                      <a:pt x="678" y="396"/>
                    </a:lnTo>
                    <a:lnTo>
                      <a:pt x="672" y="384"/>
                    </a:lnTo>
                    <a:lnTo>
                      <a:pt x="666" y="378"/>
                    </a:lnTo>
                    <a:lnTo>
                      <a:pt x="660" y="366"/>
                    </a:lnTo>
                    <a:lnTo>
                      <a:pt x="660" y="336"/>
                    </a:lnTo>
                    <a:lnTo>
                      <a:pt x="654" y="330"/>
                    </a:lnTo>
                    <a:lnTo>
                      <a:pt x="648" y="318"/>
                    </a:lnTo>
                    <a:lnTo>
                      <a:pt x="624" y="306"/>
                    </a:lnTo>
                    <a:lnTo>
                      <a:pt x="564" y="306"/>
                    </a:lnTo>
                    <a:lnTo>
                      <a:pt x="558" y="300"/>
                    </a:lnTo>
                    <a:lnTo>
                      <a:pt x="546" y="294"/>
                    </a:lnTo>
                    <a:lnTo>
                      <a:pt x="534" y="282"/>
                    </a:lnTo>
                    <a:lnTo>
                      <a:pt x="534" y="276"/>
                    </a:lnTo>
                    <a:lnTo>
                      <a:pt x="510" y="276"/>
                    </a:lnTo>
                    <a:lnTo>
                      <a:pt x="498" y="270"/>
                    </a:lnTo>
                    <a:lnTo>
                      <a:pt x="486" y="258"/>
                    </a:lnTo>
                    <a:lnTo>
                      <a:pt x="474" y="252"/>
                    </a:lnTo>
                    <a:lnTo>
                      <a:pt x="468" y="240"/>
                    </a:lnTo>
                    <a:lnTo>
                      <a:pt x="468" y="234"/>
                    </a:lnTo>
                    <a:lnTo>
                      <a:pt x="456" y="234"/>
                    </a:lnTo>
                    <a:lnTo>
                      <a:pt x="450" y="240"/>
                    </a:lnTo>
                    <a:lnTo>
                      <a:pt x="438" y="240"/>
                    </a:lnTo>
                    <a:lnTo>
                      <a:pt x="426" y="234"/>
                    </a:lnTo>
                    <a:lnTo>
                      <a:pt x="420" y="222"/>
                    </a:lnTo>
                    <a:lnTo>
                      <a:pt x="414" y="228"/>
                    </a:lnTo>
                    <a:lnTo>
                      <a:pt x="384" y="228"/>
                    </a:lnTo>
                    <a:lnTo>
                      <a:pt x="372" y="222"/>
                    </a:lnTo>
                    <a:lnTo>
                      <a:pt x="366" y="216"/>
                    </a:lnTo>
                    <a:lnTo>
                      <a:pt x="366" y="210"/>
                    </a:lnTo>
                    <a:lnTo>
                      <a:pt x="360" y="198"/>
                    </a:lnTo>
                    <a:lnTo>
                      <a:pt x="360" y="192"/>
                    </a:lnTo>
                    <a:lnTo>
                      <a:pt x="354" y="186"/>
                    </a:lnTo>
                    <a:lnTo>
                      <a:pt x="330" y="186"/>
                    </a:lnTo>
                    <a:lnTo>
                      <a:pt x="324" y="156"/>
                    </a:lnTo>
                    <a:lnTo>
                      <a:pt x="318" y="150"/>
                    </a:lnTo>
                    <a:lnTo>
                      <a:pt x="306" y="144"/>
                    </a:lnTo>
                    <a:lnTo>
                      <a:pt x="294" y="132"/>
                    </a:lnTo>
                    <a:lnTo>
                      <a:pt x="294" y="120"/>
                    </a:lnTo>
                    <a:lnTo>
                      <a:pt x="300" y="114"/>
                    </a:lnTo>
                    <a:lnTo>
                      <a:pt x="300" y="96"/>
                    </a:lnTo>
                    <a:lnTo>
                      <a:pt x="294" y="84"/>
                    </a:lnTo>
                    <a:lnTo>
                      <a:pt x="288" y="78"/>
                    </a:lnTo>
                    <a:lnTo>
                      <a:pt x="288" y="48"/>
                    </a:lnTo>
                    <a:lnTo>
                      <a:pt x="294" y="42"/>
                    </a:lnTo>
                    <a:lnTo>
                      <a:pt x="294" y="36"/>
                    </a:lnTo>
                    <a:lnTo>
                      <a:pt x="300" y="30"/>
                    </a:lnTo>
                    <a:lnTo>
                      <a:pt x="300" y="0"/>
                    </a:lnTo>
                    <a:lnTo>
                      <a:pt x="288" y="0"/>
                    </a:lnTo>
                    <a:lnTo>
                      <a:pt x="276" y="6"/>
                    </a:lnTo>
                    <a:lnTo>
                      <a:pt x="276" y="12"/>
                    </a:lnTo>
                    <a:lnTo>
                      <a:pt x="270" y="12"/>
                    </a:lnTo>
                    <a:lnTo>
                      <a:pt x="258" y="0"/>
                    </a:lnTo>
                    <a:lnTo>
                      <a:pt x="246" y="12"/>
                    </a:lnTo>
                    <a:lnTo>
                      <a:pt x="210" y="12"/>
                    </a:lnTo>
                    <a:lnTo>
                      <a:pt x="198" y="18"/>
                    </a:lnTo>
                    <a:lnTo>
                      <a:pt x="192" y="24"/>
                    </a:lnTo>
                    <a:lnTo>
                      <a:pt x="186" y="36"/>
                    </a:lnTo>
                    <a:lnTo>
                      <a:pt x="180" y="42"/>
                    </a:lnTo>
                    <a:lnTo>
                      <a:pt x="180" y="48"/>
                    </a:lnTo>
                    <a:lnTo>
                      <a:pt x="144" y="48"/>
                    </a:lnTo>
                    <a:lnTo>
                      <a:pt x="138" y="78"/>
                    </a:lnTo>
                    <a:lnTo>
                      <a:pt x="102" y="78"/>
                    </a:lnTo>
                    <a:lnTo>
                      <a:pt x="90" y="96"/>
                    </a:lnTo>
                    <a:lnTo>
                      <a:pt x="84" y="102"/>
                    </a:lnTo>
                    <a:lnTo>
                      <a:pt x="60" y="114"/>
                    </a:lnTo>
                    <a:lnTo>
                      <a:pt x="42" y="114"/>
                    </a:lnTo>
                    <a:lnTo>
                      <a:pt x="42" y="108"/>
                    </a:lnTo>
                    <a:lnTo>
                      <a:pt x="36" y="102"/>
                    </a:lnTo>
                    <a:lnTo>
                      <a:pt x="12" y="102"/>
                    </a:lnTo>
                    <a:lnTo>
                      <a:pt x="0" y="96"/>
                    </a:lnTo>
                    <a:lnTo>
                      <a:pt x="0" y="114"/>
                    </a:lnTo>
                    <a:lnTo>
                      <a:pt x="6" y="132"/>
                    </a:lnTo>
                    <a:lnTo>
                      <a:pt x="18" y="144"/>
                    </a:lnTo>
                    <a:lnTo>
                      <a:pt x="30" y="162"/>
                    </a:lnTo>
                    <a:lnTo>
                      <a:pt x="42" y="174"/>
                    </a:lnTo>
                    <a:lnTo>
                      <a:pt x="54" y="192"/>
                    </a:lnTo>
                    <a:lnTo>
                      <a:pt x="66" y="216"/>
                    </a:lnTo>
                    <a:lnTo>
                      <a:pt x="66" y="228"/>
                    </a:lnTo>
                    <a:lnTo>
                      <a:pt x="60" y="234"/>
                    </a:lnTo>
                    <a:lnTo>
                      <a:pt x="54" y="246"/>
                    </a:lnTo>
                    <a:lnTo>
                      <a:pt x="48" y="252"/>
                    </a:lnTo>
                    <a:lnTo>
                      <a:pt x="60" y="300"/>
                    </a:lnTo>
                    <a:lnTo>
                      <a:pt x="42" y="330"/>
                    </a:lnTo>
                    <a:lnTo>
                      <a:pt x="48" y="330"/>
                    </a:lnTo>
                    <a:lnTo>
                      <a:pt x="60" y="342"/>
                    </a:lnTo>
                    <a:lnTo>
                      <a:pt x="66" y="354"/>
                    </a:lnTo>
                    <a:lnTo>
                      <a:pt x="66" y="360"/>
                    </a:lnTo>
                    <a:lnTo>
                      <a:pt x="60" y="372"/>
                    </a:lnTo>
                    <a:lnTo>
                      <a:pt x="48" y="384"/>
                    </a:lnTo>
                    <a:lnTo>
                      <a:pt x="36" y="408"/>
                    </a:lnTo>
                    <a:lnTo>
                      <a:pt x="42" y="426"/>
                    </a:lnTo>
                    <a:lnTo>
                      <a:pt x="48" y="438"/>
                    </a:lnTo>
                    <a:lnTo>
                      <a:pt x="54" y="444"/>
                    </a:lnTo>
                    <a:lnTo>
                      <a:pt x="54" y="450"/>
                    </a:lnTo>
                    <a:lnTo>
                      <a:pt x="42" y="468"/>
                    </a:lnTo>
                    <a:lnTo>
                      <a:pt x="54" y="480"/>
                    </a:lnTo>
                    <a:lnTo>
                      <a:pt x="78" y="498"/>
                    </a:lnTo>
                    <a:lnTo>
                      <a:pt x="78" y="516"/>
                    </a:lnTo>
                    <a:lnTo>
                      <a:pt x="102" y="528"/>
                    </a:lnTo>
                    <a:lnTo>
                      <a:pt x="90" y="558"/>
                    </a:lnTo>
                    <a:lnTo>
                      <a:pt x="78" y="546"/>
                    </a:lnTo>
                    <a:lnTo>
                      <a:pt x="78" y="558"/>
                    </a:lnTo>
                    <a:lnTo>
                      <a:pt x="66" y="582"/>
                    </a:lnTo>
                    <a:lnTo>
                      <a:pt x="54" y="588"/>
                    </a:lnTo>
                    <a:lnTo>
                      <a:pt x="36" y="606"/>
                    </a:lnTo>
                    <a:lnTo>
                      <a:pt x="48" y="630"/>
                    </a:lnTo>
                    <a:lnTo>
                      <a:pt x="42" y="636"/>
                    </a:lnTo>
                    <a:lnTo>
                      <a:pt x="60" y="666"/>
                    </a:lnTo>
                    <a:lnTo>
                      <a:pt x="84" y="666"/>
                    </a:lnTo>
                    <a:lnTo>
                      <a:pt x="96" y="744"/>
                    </a:lnTo>
                    <a:lnTo>
                      <a:pt x="108" y="750"/>
                    </a:lnTo>
                    <a:lnTo>
                      <a:pt x="114" y="750"/>
                    </a:lnTo>
                    <a:lnTo>
                      <a:pt x="138" y="762"/>
                    </a:lnTo>
                    <a:lnTo>
                      <a:pt x="144" y="774"/>
                    </a:lnTo>
                    <a:lnTo>
                      <a:pt x="144" y="780"/>
                    </a:lnTo>
                    <a:lnTo>
                      <a:pt x="138" y="792"/>
                    </a:lnTo>
                    <a:lnTo>
                      <a:pt x="126" y="804"/>
                    </a:lnTo>
                    <a:lnTo>
                      <a:pt x="144" y="822"/>
                    </a:lnTo>
                    <a:lnTo>
                      <a:pt x="138" y="828"/>
                    </a:lnTo>
                    <a:lnTo>
                      <a:pt x="132" y="840"/>
                    </a:lnTo>
                    <a:lnTo>
                      <a:pt x="126" y="846"/>
                    </a:lnTo>
                    <a:lnTo>
                      <a:pt x="126" y="858"/>
                    </a:lnTo>
                    <a:lnTo>
                      <a:pt x="132" y="870"/>
                    </a:lnTo>
                    <a:lnTo>
                      <a:pt x="138" y="876"/>
                    </a:lnTo>
                    <a:lnTo>
                      <a:pt x="138" y="900"/>
                    </a:lnTo>
                    <a:lnTo>
                      <a:pt x="144" y="900"/>
                    </a:lnTo>
                    <a:lnTo>
                      <a:pt x="150" y="906"/>
                    </a:lnTo>
                    <a:lnTo>
                      <a:pt x="162" y="912"/>
                    </a:lnTo>
                    <a:lnTo>
                      <a:pt x="168" y="918"/>
                    </a:lnTo>
                    <a:lnTo>
                      <a:pt x="180" y="924"/>
                    </a:lnTo>
                    <a:lnTo>
                      <a:pt x="186" y="930"/>
                    </a:lnTo>
                    <a:lnTo>
                      <a:pt x="186" y="996"/>
                    </a:lnTo>
                    <a:lnTo>
                      <a:pt x="210" y="1020"/>
                    </a:lnTo>
                    <a:lnTo>
                      <a:pt x="210" y="1044"/>
                    </a:lnTo>
                    <a:lnTo>
                      <a:pt x="216" y="1056"/>
                    </a:lnTo>
                    <a:lnTo>
                      <a:pt x="270" y="1056"/>
                    </a:lnTo>
                    <a:lnTo>
                      <a:pt x="270" y="1026"/>
                    </a:lnTo>
                    <a:lnTo>
                      <a:pt x="282" y="1026"/>
                    </a:lnTo>
                    <a:lnTo>
                      <a:pt x="282" y="1008"/>
                    </a:lnTo>
                    <a:lnTo>
                      <a:pt x="306" y="1002"/>
                    </a:lnTo>
                    <a:lnTo>
                      <a:pt x="318" y="978"/>
                    </a:lnTo>
                    <a:lnTo>
                      <a:pt x="324" y="984"/>
                    </a:lnTo>
                    <a:lnTo>
                      <a:pt x="348" y="996"/>
                    </a:lnTo>
                    <a:lnTo>
                      <a:pt x="360" y="996"/>
                    </a:lnTo>
                    <a:lnTo>
                      <a:pt x="378" y="1002"/>
                    </a:lnTo>
                    <a:lnTo>
                      <a:pt x="432" y="1002"/>
                    </a:lnTo>
                    <a:lnTo>
                      <a:pt x="462" y="1050"/>
                    </a:lnTo>
                    <a:lnTo>
                      <a:pt x="474" y="996"/>
                    </a:lnTo>
                    <a:lnTo>
                      <a:pt x="546" y="990"/>
                    </a:lnTo>
                    <a:lnTo>
                      <a:pt x="582" y="1014"/>
                    </a:lnTo>
                    <a:lnTo>
                      <a:pt x="582" y="996"/>
                    </a:lnTo>
                    <a:lnTo>
                      <a:pt x="594" y="924"/>
                    </a:lnTo>
                    <a:lnTo>
                      <a:pt x="594" y="900"/>
                    </a:lnTo>
                    <a:lnTo>
                      <a:pt x="588" y="894"/>
                    </a:lnTo>
                    <a:lnTo>
                      <a:pt x="588" y="888"/>
                    </a:lnTo>
                    <a:lnTo>
                      <a:pt x="576" y="864"/>
                    </a:lnTo>
                    <a:lnTo>
                      <a:pt x="576" y="852"/>
                    </a:lnTo>
                    <a:lnTo>
                      <a:pt x="582" y="846"/>
                    </a:lnTo>
                    <a:lnTo>
                      <a:pt x="594" y="840"/>
                    </a:lnTo>
                    <a:lnTo>
                      <a:pt x="606" y="828"/>
                    </a:lnTo>
                    <a:lnTo>
                      <a:pt x="612" y="798"/>
                    </a:lnTo>
                    <a:lnTo>
                      <a:pt x="714" y="780"/>
                    </a:lnTo>
                    <a:lnTo>
                      <a:pt x="792" y="768"/>
                    </a:lnTo>
                    <a:lnTo>
                      <a:pt x="846" y="810"/>
                    </a:lnTo>
                    <a:lnTo>
                      <a:pt x="864" y="846"/>
                    </a:lnTo>
                    <a:lnTo>
                      <a:pt x="864" y="840"/>
                    </a:lnTo>
                    <a:lnTo>
                      <a:pt x="870" y="834"/>
                    </a:lnTo>
                    <a:lnTo>
                      <a:pt x="882" y="828"/>
                    </a:lnTo>
                    <a:lnTo>
                      <a:pt x="888" y="822"/>
                    </a:lnTo>
                    <a:lnTo>
                      <a:pt x="876" y="816"/>
                    </a:lnTo>
                    <a:lnTo>
                      <a:pt x="870" y="810"/>
                    </a:lnTo>
                    <a:lnTo>
                      <a:pt x="870" y="786"/>
                    </a:lnTo>
                    <a:lnTo>
                      <a:pt x="876" y="774"/>
                    </a:lnTo>
                    <a:lnTo>
                      <a:pt x="882" y="768"/>
                    </a:lnTo>
                    <a:lnTo>
                      <a:pt x="888" y="756"/>
                    </a:lnTo>
                    <a:lnTo>
                      <a:pt x="882" y="74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555555">
                    <a:lumMod val="50000"/>
                    <a:alpha val="50000"/>
                  </a:srgb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365" name="Bhutan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6299C140-921A-40B8-BE3E-F2F5F30AE26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269797" y="3495535"/>
                <a:ext cx="103083" cy="60228"/>
              </a:xfrm>
              <a:custGeom>
                <a:avLst/>
                <a:gdLst>
                  <a:gd name="T0" fmla="*/ 2147483647 w 234"/>
                  <a:gd name="T1" fmla="*/ 2147483647 h 132"/>
                  <a:gd name="T2" fmla="*/ 2147483647 w 234"/>
                  <a:gd name="T3" fmla="*/ 2147483647 h 132"/>
                  <a:gd name="T4" fmla="*/ 2147483647 w 234"/>
                  <a:gd name="T5" fmla="*/ 2147483647 h 132"/>
                  <a:gd name="T6" fmla="*/ 2147483647 w 234"/>
                  <a:gd name="T7" fmla="*/ 2147483647 h 132"/>
                  <a:gd name="T8" fmla="*/ 2147483647 w 234"/>
                  <a:gd name="T9" fmla="*/ 2147483647 h 132"/>
                  <a:gd name="T10" fmla="*/ 2147483647 w 234"/>
                  <a:gd name="T11" fmla="*/ 2147483647 h 132"/>
                  <a:gd name="T12" fmla="*/ 2147483647 w 234"/>
                  <a:gd name="T13" fmla="*/ 2147483647 h 132"/>
                  <a:gd name="T14" fmla="*/ 2147483647 w 234"/>
                  <a:gd name="T15" fmla="*/ 2147483647 h 132"/>
                  <a:gd name="T16" fmla="*/ 2147483647 w 234"/>
                  <a:gd name="T17" fmla="*/ 2147483647 h 132"/>
                  <a:gd name="T18" fmla="*/ 2147483647 w 234"/>
                  <a:gd name="T19" fmla="*/ 2147483647 h 132"/>
                  <a:gd name="T20" fmla="*/ 2147483647 w 234"/>
                  <a:gd name="T21" fmla="*/ 2147483647 h 132"/>
                  <a:gd name="T22" fmla="*/ 2147483647 w 234"/>
                  <a:gd name="T23" fmla="*/ 2147483647 h 132"/>
                  <a:gd name="T24" fmla="*/ 2147483647 w 234"/>
                  <a:gd name="T25" fmla="*/ 2147483647 h 132"/>
                  <a:gd name="T26" fmla="*/ 2147483647 w 234"/>
                  <a:gd name="T27" fmla="*/ 2147483647 h 132"/>
                  <a:gd name="T28" fmla="*/ 2147483647 w 234"/>
                  <a:gd name="T29" fmla="*/ 2147483647 h 132"/>
                  <a:gd name="T30" fmla="*/ 2147483647 w 234"/>
                  <a:gd name="T31" fmla="*/ 2147483647 h 132"/>
                  <a:gd name="T32" fmla="*/ 2147483647 w 234"/>
                  <a:gd name="T33" fmla="*/ 2147483647 h 132"/>
                  <a:gd name="T34" fmla="*/ 2147483647 w 234"/>
                  <a:gd name="T35" fmla="*/ 2147483647 h 132"/>
                  <a:gd name="T36" fmla="*/ 2147483647 w 234"/>
                  <a:gd name="T37" fmla="*/ 2147483647 h 132"/>
                  <a:gd name="T38" fmla="*/ 2147483647 w 234"/>
                  <a:gd name="T39" fmla="*/ 2147483647 h 132"/>
                  <a:gd name="T40" fmla="*/ 2147483647 w 234"/>
                  <a:gd name="T41" fmla="*/ 2147483647 h 132"/>
                  <a:gd name="T42" fmla="*/ 2147483647 w 234"/>
                  <a:gd name="T43" fmla="*/ 2147483647 h 132"/>
                  <a:gd name="T44" fmla="*/ 2147483647 w 234"/>
                  <a:gd name="T45" fmla="*/ 2147483647 h 132"/>
                  <a:gd name="T46" fmla="*/ 2147483647 w 234"/>
                  <a:gd name="T47" fmla="*/ 2147483647 h 132"/>
                  <a:gd name="T48" fmla="*/ 2147483647 w 234"/>
                  <a:gd name="T49" fmla="*/ 2147483647 h 132"/>
                  <a:gd name="T50" fmla="*/ 2147483647 w 234"/>
                  <a:gd name="T51" fmla="*/ 2147483647 h 132"/>
                  <a:gd name="T52" fmla="*/ 2147483647 w 234"/>
                  <a:gd name="T53" fmla="*/ 2147483647 h 132"/>
                  <a:gd name="T54" fmla="*/ 2147483647 w 234"/>
                  <a:gd name="T55" fmla="*/ 2147483647 h 132"/>
                  <a:gd name="T56" fmla="*/ 2147483647 w 234"/>
                  <a:gd name="T57" fmla="*/ 2147483647 h 132"/>
                  <a:gd name="T58" fmla="*/ 2147483647 w 234"/>
                  <a:gd name="T59" fmla="*/ 0 h 132"/>
                  <a:gd name="T60" fmla="*/ 2147483647 w 234"/>
                  <a:gd name="T61" fmla="*/ 0 h 132"/>
                  <a:gd name="T62" fmla="*/ 2147483647 w 234"/>
                  <a:gd name="T63" fmla="*/ 2147483647 h 132"/>
                  <a:gd name="T64" fmla="*/ 2147483647 w 234"/>
                  <a:gd name="T65" fmla="*/ 2147483647 h 132"/>
                  <a:gd name="T66" fmla="*/ 2147483647 w 234"/>
                  <a:gd name="T67" fmla="*/ 2147483647 h 132"/>
                  <a:gd name="T68" fmla="*/ 2147483647 w 234"/>
                  <a:gd name="T69" fmla="*/ 2147483647 h 132"/>
                  <a:gd name="T70" fmla="*/ 2147483647 w 234"/>
                  <a:gd name="T71" fmla="*/ 2147483647 h 132"/>
                  <a:gd name="T72" fmla="*/ 2147483647 w 234"/>
                  <a:gd name="T73" fmla="*/ 2147483647 h 132"/>
                  <a:gd name="T74" fmla="*/ 2147483647 w 234"/>
                  <a:gd name="T75" fmla="*/ 2147483647 h 132"/>
                  <a:gd name="T76" fmla="*/ 0 w 234"/>
                  <a:gd name="T77" fmla="*/ 2147483647 h 132"/>
                  <a:gd name="T78" fmla="*/ 0 w 234"/>
                  <a:gd name="T79" fmla="*/ 2147483647 h 132"/>
                  <a:gd name="T80" fmla="*/ 2147483647 w 234"/>
                  <a:gd name="T81" fmla="*/ 2147483647 h 132"/>
                  <a:gd name="T82" fmla="*/ 2147483647 w 234"/>
                  <a:gd name="T83" fmla="*/ 2147483647 h 132"/>
                  <a:gd name="T84" fmla="*/ 2147483647 w 234"/>
                  <a:gd name="T85" fmla="*/ 2147483647 h 132"/>
                  <a:gd name="T86" fmla="*/ 2147483647 w 234"/>
                  <a:gd name="T87" fmla="*/ 2147483647 h 132"/>
                  <a:gd name="T88" fmla="*/ 2147483647 w 234"/>
                  <a:gd name="T89" fmla="*/ 2147483647 h 132"/>
                  <a:gd name="T90" fmla="*/ 2147483647 w 234"/>
                  <a:gd name="T91" fmla="*/ 2147483647 h 132"/>
                  <a:gd name="T92" fmla="*/ 2147483647 w 234"/>
                  <a:gd name="T93" fmla="*/ 2147483647 h 13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34"/>
                  <a:gd name="T142" fmla="*/ 0 h 132"/>
                  <a:gd name="T143" fmla="*/ 234 w 234"/>
                  <a:gd name="T144" fmla="*/ 132 h 13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34" h="132">
                    <a:moveTo>
                      <a:pt x="78" y="132"/>
                    </a:moveTo>
                    <a:lnTo>
                      <a:pt x="90" y="132"/>
                    </a:lnTo>
                    <a:lnTo>
                      <a:pt x="102" y="126"/>
                    </a:lnTo>
                    <a:lnTo>
                      <a:pt x="108" y="120"/>
                    </a:lnTo>
                    <a:lnTo>
                      <a:pt x="126" y="120"/>
                    </a:lnTo>
                    <a:lnTo>
                      <a:pt x="138" y="126"/>
                    </a:lnTo>
                    <a:lnTo>
                      <a:pt x="168" y="126"/>
                    </a:lnTo>
                    <a:lnTo>
                      <a:pt x="180" y="120"/>
                    </a:lnTo>
                    <a:lnTo>
                      <a:pt x="192" y="120"/>
                    </a:lnTo>
                    <a:lnTo>
                      <a:pt x="198" y="126"/>
                    </a:lnTo>
                    <a:lnTo>
                      <a:pt x="210" y="126"/>
                    </a:lnTo>
                    <a:lnTo>
                      <a:pt x="234" y="114"/>
                    </a:lnTo>
                    <a:lnTo>
                      <a:pt x="234" y="108"/>
                    </a:lnTo>
                    <a:lnTo>
                      <a:pt x="222" y="96"/>
                    </a:lnTo>
                    <a:lnTo>
                      <a:pt x="222" y="72"/>
                    </a:lnTo>
                    <a:lnTo>
                      <a:pt x="198" y="72"/>
                    </a:lnTo>
                    <a:lnTo>
                      <a:pt x="192" y="66"/>
                    </a:lnTo>
                    <a:lnTo>
                      <a:pt x="192" y="42"/>
                    </a:lnTo>
                    <a:lnTo>
                      <a:pt x="186" y="30"/>
                    </a:lnTo>
                    <a:lnTo>
                      <a:pt x="174" y="18"/>
                    </a:lnTo>
                    <a:lnTo>
                      <a:pt x="162" y="12"/>
                    </a:lnTo>
                    <a:lnTo>
                      <a:pt x="150" y="12"/>
                    </a:lnTo>
                    <a:lnTo>
                      <a:pt x="138" y="18"/>
                    </a:lnTo>
                    <a:lnTo>
                      <a:pt x="126" y="18"/>
                    </a:lnTo>
                    <a:lnTo>
                      <a:pt x="114" y="24"/>
                    </a:lnTo>
                    <a:lnTo>
                      <a:pt x="108" y="30"/>
                    </a:lnTo>
                    <a:lnTo>
                      <a:pt x="102" y="30"/>
                    </a:lnTo>
                    <a:lnTo>
                      <a:pt x="102" y="6"/>
                    </a:lnTo>
                    <a:lnTo>
                      <a:pt x="78" y="6"/>
                    </a:lnTo>
                    <a:lnTo>
                      <a:pt x="66" y="0"/>
                    </a:lnTo>
                    <a:lnTo>
                      <a:pt x="54" y="0"/>
                    </a:lnTo>
                    <a:lnTo>
                      <a:pt x="48" y="12"/>
                    </a:lnTo>
                    <a:lnTo>
                      <a:pt x="36" y="24"/>
                    </a:lnTo>
                    <a:lnTo>
                      <a:pt x="30" y="36"/>
                    </a:lnTo>
                    <a:lnTo>
                      <a:pt x="18" y="54"/>
                    </a:lnTo>
                    <a:lnTo>
                      <a:pt x="12" y="66"/>
                    </a:lnTo>
                    <a:lnTo>
                      <a:pt x="6" y="72"/>
                    </a:lnTo>
                    <a:lnTo>
                      <a:pt x="6" y="78"/>
                    </a:lnTo>
                    <a:lnTo>
                      <a:pt x="0" y="78"/>
                    </a:lnTo>
                    <a:lnTo>
                      <a:pt x="0" y="90"/>
                    </a:lnTo>
                    <a:lnTo>
                      <a:pt x="18" y="108"/>
                    </a:lnTo>
                    <a:lnTo>
                      <a:pt x="42" y="120"/>
                    </a:lnTo>
                    <a:lnTo>
                      <a:pt x="54" y="120"/>
                    </a:lnTo>
                    <a:lnTo>
                      <a:pt x="54" y="114"/>
                    </a:lnTo>
                    <a:lnTo>
                      <a:pt x="54" y="120"/>
                    </a:lnTo>
                    <a:lnTo>
                      <a:pt x="66" y="132"/>
                    </a:lnTo>
                    <a:lnTo>
                      <a:pt x="78" y="13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555555">
                    <a:alpha val="50000"/>
                  </a:srgb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366" name="Benin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F55CA791-0AD4-47D1-85EC-96C8F72A259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573908" y="4073012"/>
                <a:ext cx="97842" cy="223197"/>
              </a:xfrm>
              <a:custGeom>
                <a:avLst/>
                <a:gdLst>
                  <a:gd name="T0" fmla="*/ 2147483647 w 222"/>
                  <a:gd name="T1" fmla="*/ 2147483647 h 498"/>
                  <a:gd name="T2" fmla="*/ 2147483647 w 222"/>
                  <a:gd name="T3" fmla="*/ 2147483647 h 498"/>
                  <a:gd name="T4" fmla="*/ 2147483647 w 222"/>
                  <a:gd name="T5" fmla="*/ 2147483647 h 498"/>
                  <a:gd name="T6" fmla="*/ 2147483647 w 222"/>
                  <a:gd name="T7" fmla="*/ 2147483647 h 498"/>
                  <a:gd name="T8" fmla="*/ 2147483647 w 222"/>
                  <a:gd name="T9" fmla="*/ 2147483647 h 498"/>
                  <a:gd name="T10" fmla="*/ 2147483647 w 222"/>
                  <a:gd name="T11" fmla="*/ 2147483647 h 498"/>
                  <a:gd name="T12" fmla="*/ 2147483647 w 222"/>
                  <a:gd name="T13" fmla="*/ 2147483647 h 498"/>
                  <a:gd name="T14" fmla="*/ 2147483647 w 222"/>
                  <a:gd name="T15" fmla="*/ 2147483647 h 498"/>
                  <a:gd name="T16" fmla="*/ 2147483647 w 222"/>
                  <a:gd name="T17" fmla="*/ 2147483647 h 498"/>
                  <a:gd name="T18" fmla="*/ 2147483647 w 222"/>
                  <a:gd name="T19" fmla="*/ 2147483647 h 498"/>
                  <a:gd name="T20" fmla="*/ 2147483647 w 222"/>
                  <a:gd name="T21" fmla="*/ 2147483647 h 498"/>
                  <a:gd name="T22" fmla="*/ 2147483647 w 222"/>
                  <a:gd name="T23" fmla="*/ 2147483647 h 498"/>
                  <a:gd name="T24" fmla="*/ 2147483647 w 222"/>
                  <a:gd name="T25" fmla="*/ 2147483647 h 498"/>
                  <a:gd name="T26" fmla="*/ 2147483647 w 222"/>
                  <a:gd name="T27" fmla="*/ 2147483647 h 498"/>
                  <a:gd name="T28" fmla="*/ 2147483647 w 222"/>
                  <a:gd name="T29" fmla="*/ 2147483647 h 498"/>
                  <a:gd name="T30" fmla="*/ 2147483647 w 222"/>
                  <a:gd name="T31" fmla="*/ 2147483647 h 498"/>
                  <a:gd name="T32" fmla="*/ 2147483647 w 222"/>
                  <a:gd name="T33" fmla="*/ 2147483647 h 498"/>
                  <a:gd name="T34" fmla="*/ 2147483647 w 222"/>
                  <a:gd name="T35" fmla="*/ 2147483647 h 498"/>
                  <a:gd name="T36" fmla="*/ 2147483647 w 222"/>
                  <a:gd name="T37" fmla="*/ 2147483647 h 498"/>
                  <a:gd name="T38" fmla="*/ 2147483647 w 222"/>
                  <a:gd name="T39" fmla="*/ 2147483647 h 498"/>
                  <a:gd name="T40" fmla="*/ 2147483647 w 222"/>
                  <a:gd name="T41" fmla="*/ 2147483647 h 498"/>
                  <a:gd name="T42" fmla="*/ 2147483647 w 222"/>
                  <a:gd name="T43" fmla="*/ 2147483647 h 498"/>
                  <a:gd name="T44" fmla="*/ 2147483647 w 222"/>
                  <a:gd name="T45" fmla="*/ 2147483647 h 498"/>
                  <a:gd name="T46" fmla="*/ 0 w 222"/>
                  <a:gd name="T47" fmla="*/ 2147483647 h 498"/>
                  <a:gd name="T48" fmla="*/ 2147483647 w 222"/>
                  <a:gd name="T49" fmla="*/ 2147483647 h 498"/>
                  <a:gd name="T50" fmla="*/ 2147483647 w 222"/>
                  <a:gd name="T51" fmla="*/ 2147483647 h 498"/>
                  <a:gd name="T52" fmla="*/ 2147483647 w 222"/>
                  <a:gd name="T53" fmla="*/ 2147483647 h 498"/>
                  <a:gd name="T54" fmla="*/ 2147483647 w 222"/>
                  <a:gd name="T55" fmla="*/ 2147483647 h 498"/>
                  <a:gd name="T56" fmla="*/ 2147483647 w 222"/>
                  <a:gd name="T57" fmla="*/ 2147483647 h 498"/>
                  <a:gd name="T58" fmla="*/ 2147483647 w 222"/>
                  <a:gd name="T59" fmla="*/ 2147483647 h 498"/>
                  <a:gd name="T60" fmla="*/ 2147483647 w 222"/>
                  <a:gd name="T61" fmla="*/ 2147483647 h 498"/>
                  <a:gd name="T62" fmla="*/ 2147483647 w 222"/>
                  <a:gd name="T63" fmla="*/ 2147483647 h 498"/>
                  <a:gd name="T64" fmla="*/ 2147483647 w 222"/>
                  <a:gd name="T65" fmla="*/ 2147483647 h 498"/>
                  <a:gd name="T66" fmla="*/ 2147483647 w 222"/>
                  <a:gd name="T67" fmla="*/ 2147483647 h 498"/>
                  <a:gd name="T68" fmla="*/ 2147483647 w 222"/>
                  <a:gd name="T69" fmla="*/ 2147483647 h 49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22"/>
                  <a:gd name="T106" fmla="*/ 0 h 498"/>
                  <a:gd name="T107" fmla="*/ 222 w 222"/>
                  <a:gd name="T108" fmla="*/ 498 h 49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22" h="498">
                    <a:moveTo>
                      <a:pt x="138" y="372"/>
                    </a:moveTo>
                    <a:lnTo>
                      <a:pt x="144" y="342"/>
                    </a:lnTo>
                    <a:lnTo>
                      <a:pt x="138" y="306"/>
                    </a:lnTo>
                    <a:lnTo>
                      <a:pt x="144" y="276"/>
                    </a:lnTo>
                    <a:lnTo>
                      <a:pt x="162" y="276"/>
                    </a:lnTo>
                    <a:lnTo>
                      <a:pt x="174" y="252"/>
                    </a:lnTo>
                    <a:lnTo>
                      <a:pt x="174" y="222"/>
                    </a:lnTo>
                    <a:lnTo>
                      <a:pt x="180" y="216"/>
                    </a:lnTo>
                    <a:lnTo>
                      <a:pt x="186" y="204"/>
                    </a:lnTo>
                    <a:lnTo>
                      <a:pt x="198" y="198"/>
                    </a:lnTo>
                    <a:lnTo>
                      <a:pt x="198" y="156"/>
                    </a:lnTo>
                    <a:lnTo>
                      <a:pt x="210" y="150"/>
                    </a:lnTo>
                    <a:lnTo>
                      <a:pt x="216" y="150"/>
                    </a:lnTo>
                    <a:lnTo>
                      <a:pt x="222" y="144"/>
                    </a:lnTo>
                    <a:lnTo>
                      <a:pt x="222" y="132"/>
                    </a:lnTo>
                    <a:lnTo>
                      <a:pt x="216" y="126"/>
                    </a:lnTo>
                    <a:lnTo>
                      <a:pt x="216" y="114"/>
                    </a:lnTo>
                    <a:lnTo>
                      <a:pt x="210" y="102"/>
                    </a:lnTo>
                    <a:lnTo>
                      <a:pt x="204" y="96"/>
                    </a:lnTo>
                    <a:lnTo>
                      <a:pt x="192" y="72"/>
                    </a:lnTo>
                    <a:lnTo>
                      <a:pt x="198" y="66"/>
                    </a:lnTo>
                    <a:lnTo>
                      <a:pt x="198" y="60"/>
                    </a:lnTo>
                    <a:lnTo>
                      <a:pt x="204" y="48"/>
                    </a:lnTo>
                    <a:lnTo>
                      <a:pt x="198" y="42"/>
                    </a:lnTo>
                    <a:lnTo>
                      <a:pt x="186" y="36"/>
                    </a:lnTo>
                    <a:lnTo>
                      <a:pt x="180" y="36"/>
                    </a:lnTo>
                    <a:lnTo>
                      <a:pt x="174" y="30"/>
                    </a:lnTo>
                    <a:lnTo>
                      <a:pt x="168" y="30"/>
                    </a:lnTo>
                    <a:lnTo>
                      <a:pt x="162" y="24"/>
                    </a:lnTo>
                    <a:lnTo>
                      <a:pt x="156" y="12"/>
                    </a:lnTo>
                    <a:lnTo>
                      <a:pt x="144" y="0"/>
                    </a:lnTo>
                    <a:lnTo>
                      <a:pt x="114" y="12"/>
                    </a:lnTo>
                    <a:lnTo>
                      <a:pt x="114" y="36"/>
                    </a:lnTo>
                    <a:lnTo>
                      <a:pt x="120" y="36"/>
                    </a:lnTo>
                    <a:lnTo>
                      <a:pt x="114" y="42"/>
                    </a:lnTo>
                    <a:lnTo>
                      <a:pt x="108" y="60"/>
                    </a:lnTo>
                    <a:lnTo>
                      <a:pt x="96" y="60"/>
                    </a:lnTo>
                    <a:lnTo>
                      <a:pt x="90" y="66"/>
                    </a:lnTo>
                    <a:lnTo>
                      <a:pt x="84" y="66"/>
                    </a:lnTo>
                    <a:lnTo>
                      <a:pt x="84" y="78"/>
                    </a:lnTo>
                    <a:lnTo>
                      <a:pt x="78" y="72"/>
                    </a:lnTo>
                    <a:lnTo>
                      <a:pt x="48" y="72"/>
                    </a:lnTo>
                    <a:lnTo>
                      <a:pt x="30" y="90"/>
                    </a:lnTo>
                    <a:lnTo>
                      <a:pt x="24" y="102"/>
                    </a:lnTo>
                    <a:lnTo>
                      <a:pt x="12" y="102"/>
                    </a:lnTo>
                    <a:lnTo>
                      <a:pt x="6" y="114"/>
                    </a:lnTo>
                    <a:lnTo>
                      <a:pt x="0" y="132"/>
                    </a:lnTo>
                    <a:lnTo>
                      <a:pt x="0" y="162"/>
                    </a:lnTo>
                    <a:lnTo>
                      <a:pt x="12" y="168"/>
                    </a:lnTo>
                    <a:lnTo>
                      <a:pt x="42" y="198"/>
                    </a:lnTo>
                    <a:lnTo>
                      <a:pt x="42" y="240"/>
                    </a:lnTo>
                    <a:lnTo>
                      <a:pt x="54" y="252"/>
                    </a:lnTo>
                    <a:lnTo>
                      <a:pt x="60" y="264"/>
                    </a:lnTo>
                    <a:lnTo>
                      <a:pt x="60" y="294"/>
                    </a:lnTo>
                    <a:lnTo>
                      <a:pt x="66" y="306"/>
                    </a:lnTo>
                    <a:lnTo>
                      <a:pt x="54" y="318"/>
                    </a:lnTo>
                    <a:lnTo>
                      <a:pt x="54" y="378"/>
                    </a:lnTo>
                    <a:lnTo>
                      <a:pt x="66" y="390"/>
                    </a:lnTo>
                    <a:lnTo>
                      <a:pt x="54" y="396"/>
                    </a:lnTo>
                    <a:lnTo>
                      <a:pt x="60" y="462"/>
                    </a:lnTo>
                    <a:lnTo>
                      <a:pt x="60" y="468"/>
                    </a:lnTo>
                    <a:lnTo>
                      <a:pt x="72" y="480"/>
                    </a:lnTo>
                    <a:lnTo>
                      <a:pt x="72" y="492"/>
                    </a:lnTo>
                    <a:lnTo>
                      <a:pt x="84" y="492"/>
                    </a:lnTo>
                    <a:lnTo>
                      <a:pt x="96" y="498"/>
                    </a:lnTo>
                    <a:lnTo>
                      <a:pt x="108" y="498"/>
                    </a:lnTo>
                    <a:lnTo>
                      <a:pt x="120" y="474"/>
                    </a:lnTo>
                    <a:lnTo>
                      <a:pt x="126" y="480"/>
                    </a:lnTo>
                    <a:lnTo>
                      <a:pt x="138" y="486"/>
                    </a:lnTo>
                    <a:lnTo>
                      <a:pt x="138" y="37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555555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367" name="Bangladesh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0CE400D1-9F36-4A71-95EA-5804969C545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255818" y="3561071"/>
                <a:ext cx="165980" cy="191312"/>
              </a:xfrm>
              <a:custGeom>
                <a:avLst/>
                <a:gdLst>
                  <a:gd name="T0" fmla="*/ 2147483647 w 372"/>
                  <a:gd name="T1" fmla="*/ 2147483647 h 426"/>
                  <a:gd name="T2" fmla="*/ 2147483647 w 372"/>
                  <a:gd name="T3" fmla="*/ 2147483647 h 426"/>
                  <a:gd name="T4" fmla="*/ 2147483647 w 372"/>
                  <a:gd name="T5" fmla="*/ 2147483647 h 426"/>
                  <a:gd name="T6" fmla="*/ 2147483647 w 372"/>
                  <a:gd name="T7" fmla="*/ 2147483647 h 426"/>
                  <a:gd name="T8" fmla="*/ 2147483647 w 372"/>
                  <a:gd name="T9" fmla="*/ 2147483647 h 426"/>
                  <a:gd name="T10" fmla="*/ 2147483647 w 372"/>
                  <a:gd name="T11" fmla="*/ 2147483647 h 426"/>
                  <a:gd name="T12" fmla="*/ 2147483647 w 372"/>
                  <a:gd name="T13" fmla="*/ 2147483647 h 426"/>
                  <a:gd name="T14" fmla="*/ 2147483647 w 372"/>
                  <a:gd name="T15" fmla="*/ 2147483647 h 426"/>
                  <a:gd name="T16" fmla="*/ 2147483647 w 372"/>
                  <a:gd name="T17" fmla="*/ 2147483647 h 426"/>
                  <a:gd name="T18" fmla="*/ 2147483647 w 372"/>
                  <a:gd name="T19" fmla="*/ 2147483647 h 426"/>
                  <a:gd name="T20" fmla="*/ 2147483647 w 372"/>
                  <a:gd name="T21" fmla="*/ 2147483647 h 426"/>
                  <a:gd name="T22" fmla="*/ 2147483647 w 372"/>
                  <a:gd name="T23" fmla="*/ 2147483647 h 426"/>
                  <a:gd name="T24" fmla="*/ 2147483647 w 372"/>
                  <a:gd name="T25" fmla="*/ 2147483647 h 426"/>
                  <a:gd name="T26" fmla="*/ 2147483647 w 372"/>
                  <a:gd name="T27" fmla="*/ 2147483647 h 426"/>
                  <a:gd name="T28" fmla="*/ 2147483647 w 372"/>
                  <a:gd name="T29" fmla="*/ 2147483647 h 426"/>
                  <a:gd name="T30" fmla="*/ 2147483647 w 372"/>
                  <a:gd name="T31" fmla="*/ 2147483647 h 426"/>
                  <a:gd name="T32" fmla="*/ 2147483647 w 372"/>
                  <a:gd name="T33" fmla="*/ 2147483647 h 426"/>
                  <a:gd name="T34" fmla="*/ 2147483647 w 372"/>
                  <a:gd name="T35" fmla="*/ 2147483647 h 426"/>
                  <a:gd name="T36" fmla="*/ 2147483647 w 372"/>
                  <a:gd name="T37" fmla="*/ 2147483647 h 426"/>
                  <a:gd name="T38" fmla="*/ 2147483647 w 372"/>
                  <a:gd name="T39" fmla="*/ 2147483647 h 426"/>
                  <a:gd name="T40" fmla="*/ 2147483647 w 372"/>
                  <a:gd name="T41" fmla="*/ 2147483647 h 426"/>
                  <a:gd name="T42" fmla="*/ 2147483647 w 372"/>
                  <a:gd name="T43" fmla="*/ 2147483647 h 426"/>
                  <a:gd name="T44" fmla="*/ 2147483647 w 372"/>
                  <a:gd name="T45" fmla="*/ 2147483647 h 426"/>
                  <a:gd name="T46" fmla="*/ 2147483647 w 372"/>
                  <a:gd name="T47" fmla="*/ 2147483647 h 426"/>
                  <a:gd name="T48" fmla="*/ 2147483647 w 372"/>
                  <a:gd name="T49" fmla="*/ 2147483647 h 426"/>
                  <a:gd name="T50" fmla="*/ 2147483647 w 372"/>
                  <a:gd name="T51" fmla="*/ 2147483647 h 426"/>
                  <a:gd name="T52" fmla="*/ 2147483647 w 372"/>
                  <a:gd name="T53" fmla="*/ 2147483647 h 426"/>
                  <a:gd name="T54" fmla="*/ 2147483647 w 372"/>
                  <a:gd name="T55" fmla="*/ 2147483647 h 426"/>
                  <a:gd name="T56" fmla="*/ 2147483647 w 372"/>
                  <a:gd name="T57" fmla="*/ 2147483647 h 426"/>
                  <a:gd name="T58" fmla="*/ 2147483647 w 372"/>
                  <a:gd name="T59" fmla="*/ 2147483647 h 426"/>
                  <a:gd name="T60" fmla="*/ 2147483647 w 372"/>
                  <a:gd name="T61" fmla="*/ 2147483647 h 426"/>
                  <a:gd name="T62" fmla="*/ 2147483647 w 372"/>
                  <a:gd name="T63" fmla="*/ 2147483647 h 426"/>
                  <a:gd name="T64" fmla="*/ 2147483647 w 372"/>
                  <a:gd name="T65" fmla="*/ 2147483647 h 426"/>
                  <a:gd name="T66" fmla="*/ 2147483647 w 372"/>
                  <a:gd name="T67" fmla="*/ 2147483647 h 426"/>
                  <a:gd name="T68" fmla="*/ 2147483647 w 372"/>
                  <a:gd name="T69" fmla="*/ 2147483647 h 426"/>
                  <a:gd name="T70" fmla="*/ 2147483647 w 372"/>
                  <a:gd name="T71" fmla="*/ 2147483647 h 426"/>
                  <a:gd name="T72" fmla="*/ 2147483647 w 372"/>
                  <a:gd name="T73" fmla="*/ 2147483647 h 426"/>
                  <a:gd name="T74" fmla="*/ 2147483647 w 372"/>
                  <a:gd name="T75" fmla="*/ 2147483647 h 426"/>
                  <a:gd name="T76" fmla="*/ 2147483647 w 372"/>
                  <a:gd name="T77" fmla="*/ 2147483647 h 426"/>
                  <a:gd name="T78" fmla="*/ 2147483647 w 372"/>
                  <a:gd name="T79" fmla="*/ 2147483647 h 426"/>
                  <a:gd name="T80" fmla="*/ 2147483647 w 372"/>
                  <a:gd name="T81" fmla="*/ 2147483647 h 426"/>
                  <a:gd name="T82" fmla="*/ 2147483647 w 372"/>
                  <a:gd name="T83" fmla="*/ 2147483647 h 426"/>
                  <a:gd name="T84" fmla="*/ 2147483647 w 372"/>
                  <a:gd name="T85" fmla="*/ 0 h 426"/>
                  <a:gd name="T86" fmla="*/ 2147483647 w 372"/>
                  <a:gd name="T87" fmla="*/ 2147483647 h 426"/>
                  <a:gd name="T88" fmla="*/ 0 w 372"/>
                  <a:gd name="T89" fmla="*/ 2147483647 h 426"/>
                  <a:gd name="T90" fmla="*/ 2147483647 w 372"/>
                  <a:gd name="T91" fmla="*/ 2147483647 h 426"/>
                  <a:gd name="T92" fmla="*/ 2147483647 w 372"/>
                  <a:gd name="T93" fmla="*/ 2147483647 h 426"/>
                  <a:gd name="T94" fmla="*/ 2147483647 w 372"/>
                  <a:gd name="T95" fmla="*/ 2147483647 h 426"/>
                  <a:gd name="T96" fmla="*/ 2147483647 w 372"/>
                  <a:gd name="T97" fmla="*/ 2147483647 h 426"/>
                  <a:gd name="T98" fmla="*/ 2147483647 w 372"/>
                  <a:gd name="T99" fmla="*/ 2147483647 h 426"/>
                  <a:gd name="T100" fmla="*/ 2147483647 w 372"/>
                  <a:gd name="T101" fmla="*/ 2147483647 h 426"/>
                  <a:gd name="T102" fmla="*/ 2147483647 w 372"/>
                  <a:gd name="T103" fmla="*/ 2147483647 h 426"/>
                  <a:gd name="T104" fmla="*/ 2147483647 w 372"/>
                  <a:gd name="T105" fmla="*/ 2147483647 h 426"/>
                  <a:gd name="T106" fmla="*/ 2147483647 w 372"/>
                  <a:gd name="T107" fmla="*/ 2147483647 h 426"/>
                  <a:gd name="T108" fmla="*/ 2147483647 w 372"/>
                  <a:gd name="T109" fmla="*/ 2147483647 h 426"/>
                  <a:gd name="T110" fmla="*/ 2147483647 w 372"/>
                  <a:gd name="T111" fmla="*/ 2147483647 h 426"/>
                  <a:gd name="T112" fmla="*/ 2147483647 w 372"/>
                  <a:gd name="T113" fmla="*/ 2147483647 h 426"/>
                  <a:gd name="T114" fmla="*/ 2147483647 w 372"/>
                  <a:gd name="T115" fmla="*/ 2147483647 h 42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72"/>
                  <a:gd name="T175" fmla="*/ 0 h 426"/>
                  <a:gd name="T176" fmla="*/ 372 w 372"/>
                  <a:gd name="T177" fmla="*/ 426 h 42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72" h="426">
                    <a:moveTo>
                      <a:pt x="132" y="414"/>
                    </a:moveTo>
                    <a:lnTo>
                      <a:pt x="138" y="354"/>
                    </a:lnTo>
                    <a:lnTo>
                      <a:pt x="144" y="354"/>
                    </a:lnTo>
                    <a:lnTo>
                      <a:pt x="150" y="360"/>
                    </a:lnTo>
                    <a:lnTo>
                      <a:pt x="162" y="360"/>
                    </a:lnTo>
                    <a:lnTo>
                      <a:pt x="174" y="366"/>
                    </a:lnTo>
                    <a:lnTo>
                      <a:pt x="192" y="372"/>
                    </a:lnTo>
                    <a:lnTo>
                      <a:pt x="216" y="372"/>
                    </a:lnTo>
                    <a:lnTo>
                      <a:pt x="210" y="366"/>
                    </a:lnTo>
                    <a:lnTo>
                      <a:pt x="210" y="348"/>
                    </a:lnTo>
                    <a:lnTo>
                      <a:pt x="204" y="342"/>
                    </a:lnTo>
                    <a:lnTo>
                      <a:pt x="222" y="342"/>
                    </a:lnTo>
                    <a:lnTo>
                      <a:pt x="258" y="360"/>
                    </a:lnTo>
                    <a:lnTo>
                      <a:pt x="270" y="360"/>
                    </a:lnTo>
                    <a:lnTo>
                      <a:pt x="282" y="348"/>
                    </a:lnTo>
                    <a:lnTo>
                      <a:pt x="282" y="336"/>
                    </a:lnTo>
                    <a:lnTo>
                      <a:pt x="270" y="300"/>
                    </a:lnTo>
                    <a:lnTo>
                      <a:pt x="318" y="354"/>
                    </a:lnTo>
                    <a:lnTo>
                      <a:pt x="318" y="360"/>
                    </a:lnTo>
                    <a:lnTo>
                      <a:pt x="312" y="366"/>
                    </a:lnTo>
                    <a:lnTo>
                      <a:pt x="312" y="390"/>
                    </a:lnTo>
                    <a:lnTo>
                      <a:pt x="306" y="402"/>
                    </a:lnTo>
                    <a:lnTo>
                      <a:pt x="306" y="414"/>
                    </a:lnTo>
                    <a:lnTo>
                      <a:pt x="312" y="420"/>
                    </a:lnTo>
                    <a:lnTo>
                      <a:pt x="324" y="420"/>
                    </a:lnTo>
                    <a:lnTo>
                      <a:pt x="330" y="426"/>
                    </a:lnTo>
                    <a:lnTo>
                      <a:pt x="336" y="414"/>
                    </a:lnTo>
                    <a:lnTo>
                      <a:pt x="336" y="408"/>
                    </a:lnTo>
                    <a:lnTo>
                      <a:pt x="372" y="414"/>
                    </a:lnTo>
                    <a:lnTo>
                      <a:pt x="360" y="354"/>
                    </a:lnTo>
                    <a:lnTo>
                      <a:pt x="360" y="348"/>
                    </a:lnTo>
                    <a:lnTo>
                      <a:pt x="354" y="342"/>
                    </a:lnTo>
                    <a:lnTo>
                      <a:pt x="348" y="330"/>
                    </a:lnTo>
                    <a:lnTo>
                      <a:pt x="342" y="312"/>
                    </a:lnTo>
                    <a:lnTo>
                      <a:pt x="336" y="300"/>
                    </a:lnTo>
                    <a:lnTo>
                      <a:pt x="336" y="288"/>
                    </a:lnTo>
                    <a:lnTo>
                      <a:pt x="330" y="276"/>
                    </a:lnTo>
                    <a:lnTo>
                      <a:pt x="330" y="270"/>
                    </a:lnTo>
                    <a:lnTo>
                      <a:pt x="324" y="258"/>
                    </a:lnTo>
                    <a:lnTo>
                      <a:pt x="324" y="240"/>
                    </a:lnTo>
                    <a:lnTo>
                      <a:pt x="318" y="234"/>
                    </a:lnTo>
                    <a:lnTo>
                      <a:pt x="306" y="228"/>
                    </a:lnTo>
                    <a:lnTo>
                      <a:pt x="288" y="228"/>
                    </a:lnTo>
                    <a:lnTo>
                      <a:pt x="288" y="252"/>
                    </a:lnTo>
                    <a:lnTo>
                      <a:pt x="282" y="288"/>
                    </a:lnTo>
                    <a:lnTo>
                      <a:pt x="264" y="264"/>
                    </a:lnTo>
                    <a:lnTo>
                      <a:pt x="258" y="264"/>
                    </a:lnTo>
                    <a:lnTo>
                      <a:pt x="240" y="246"/>
                    </a:lnTo>
                    <a:lnTo>
                      <a:pt x="234" y="234"/>
                    </a:lnTo>
                    <a:lnTo>
                      <a:pt x="234" y="216"/>
                    </a:lnTo>
                    <a:lnTo>
                      <a:pt x="240" y="204"/>
                    </a:lnTo>
                    <a:lnTo>
                      <a:pt x="252" y="192"/>
                    </a:lnTo>
                    <a:lnTo>
                      <a:pt x="258" y="192"/>
                    </a:lnTo>
                    <a:lnTo>
                      <a:pt x="270" y="186"/>
                    </a:lnTo>
                    <a:lnTo>
                      <a:pt x="276" y="186"/>
                    </a:lnTo>
                    <a:lnTo>
                      <a:pt x="282" y="180"/>
                    </a:lnTo>
                    <a:lnTo>
                      <a:pt x="288" y="168"/>
                    </a:lnTo>
                    <a:lnTo>
                      <a:pt x="294" y="150"/>
                    </a:lnTo>
                    <a:lnTo>
                      <a:pt x="294" y="138"/>
                    </a:lnTo>
                    <a:lnTo>
                      <a:pt x="300" y="138"/>
                    </a:lnTo>
                    <a:lnTo>
                      <a:pt x="306" y="132"/>
                    </a:lnTo>
                    <a:lnTo>
                      <a:pt x="306" y="126"/>
                    </a:lnTo>
                    <a:lnTo>
                      <a:pt x="282" y="102"/>
                    </a:lnTo>
                    <a:lnTo>
                      <a:pt x="276" y="102"/>
                    </a:lnTo>
                    <a:lnTo>
                      <a:pt x="228" y="114"/>
                    </a:lnTo>
                    <a:lnTo>
                      <a:pt x="210" y="114"/>
                    </a:lnTo>
                    <a:lnTo>
                      <a:pt x="198" y="108"/>
                    </a:lnTo>
                    <a:lnTo>
                      <a:pt x="138" y="108"/>
                    </a:lnTo>
                    <a:lnTo>
                      <a:pt x="132" y="102"/>
                    </a:lnTo>
                    <a:lnTo>
                      <a:pt x="126" y="102"/>
                    </a:lnTo>
                    <a:lnTo>
                      <a:pt x="126" y="66"/>
                    </a:lnTo>
                    <a:lnTo>
                      <a:pt x="120" y="66"/>
                    </a:lnTo>
                    <a:lnTo>
                      <a:pt x="120" y="36"/>
                    </a:lnTo>
                    <a:lnTo>
                      <a:pt x="114" y="30"/>
                    </a:lnTo>
                    <a:lnTo>
                      <a:pt x="108" y="30"/>
                    </a:lnTo>
                    <a:lnTo>
                      <a:pt x="102" y="24"/>
                    </a:lnTo>
                    <a:lnTo>
                      <a:pt x="96" y="42"/>
                    </a:lnTo>
                    <a:lnTo>
                      <a:pt x="90" y="36"/>
                    </a:lnTo>
                    <a:lnTo>
                      <a:pt x="78" y="36"/>
                    </a:lnTo>
                    <a:lnTo>
                      <a:pt x="72" y="30"/>
                    </a:lnTo>
                    <a:lnTo>
                      <a:pt x="66" y="18"/>
                    </a:lnTo>
                    <a:lnTo>
                      <a:pt x="66" y="12"/>
                    </a:lnTo>
                    <a:lnTo>
                      <a:pt x="60" y="0"/>
                    </a:lnTo>
                    <a:lnTo>
                      <a:pt x="42" y="6"/>
                    </a:lnTo>
                    <a:lnTo>
                      <a:pt x="48" y="12"/>
                    </a:lnTo>
                    <a:lnTo>
                      <a:pt x="24" y="0"/>
                    </a:lnTo>
                    <a:lnTo>
                      <a:pt x="6" y="0"/>
                    </a:lnTo>
                    <a:lnTo>
                      <a:pt x="18" y="18"/>
                    </a:lnTo>
                    <a:lnTo>
                      <a:pt x="6" y="30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6" y="60"/>
                    </a:lnTo>
                    <a:lnTo>
                      <a:pt x="18" y="66"/>
                    </a:lnTo>
                    <a:lnTo>
                      <a:pt x="30" y="78"/>
                    </a:lnTo>
                    <a:lnTo>
                      <a:pt x="36" y="78"/>
                    </a:lnTo>
                    <a:lnTo>
                      <a:pt x="66" y="96"/>
                    </a:lnTo>
                    <a:lnTo>
                      <a:pt x="66" y="108"/>
                    </a:lnTo>
                    <a:lnTo>
                      <a:pt x="30" y="108"/>
                    </a:lnTo>
                    <a:lnTo>
                      <a:pt x="30" y="138"/>
                    </a:lnTo>
                    <a:lnTo>
                      <a:pt x="24" y="138"/>
                    </a:lnTo>
                    <a:lnTo>
                      <a:pt x="12" y="150"/>
                    </a:lnTo>
                    <a:lnTo>
                      <a:pt x="24" y="162"/>
                    </a:lnTo>
                    <a:lnTo>
                      <a:pt x="36" y="168"/>
                    </a:lnTo>
                    <a:lnTo>
                      <a:pt x="54" y="168"/>
                    </a:lnTo>
                    <a:lnTo>
                      <a:pt x="66" y="174"/>
                    </a:lnTo>
                    <a:lnTo>
                      <a:pt x="72" y="180"/>
                    </a:lnTo>
                    <a:lnTo>
                      <a:pt x="72" y="186"/>
                    </a:lnTo>
                    <a:lnTo>
                      <a:pt x="66" y="204"/>
                    </a:lnTo>
                    <a:lnTo>
                      <a:pt x="60" y="210"/>
                    </a:lnTo>
                    <a:lnTo>
                      <a:pt x="54" y="222"/>
                    </a:lnTo>
                    <a:lnTo>
                      <a:pt x="66" y="252"/>
                    </a:lnTo>
                    <a:lnTo>
                      <a:pt x="96" y="276"/>
                    </a:lnTo>
                    <a:lnTo>
                      <a:pt x="96" y="306"/>
                    </a:lnTo>
                    <a:lnTo>
                      <a:pt x="114" y="348"/>
                    </a:lnTo>
                    <a:lnTo>
                      <a:pt x="108" y="378"/>
                    </a:lnTo>
                    <a:lnTo>
                      <a:pt x="132" y="4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555555">
                    <a:alpha val="50000"/>
                  </a:srgb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368" name="Belarus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91D02B88-B9A6-4299-940A-AA8FE1B5A00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20361" y="2505313"/>
                <a:ext cx="251593" cy="166512"/>
              </a:xfrm>
              <a:custGeom>
                <a:avLst/>
                <a:gdLst>
                  <a:gd name="T0" fmla="*/ 2147483647 w 570"/>
                  <a:gd name="T1" fmla="*/ 2147483647 h 372"/>
                  <a:gd name="T2" fmla="*/ 2147483647 w 570"/>
                  <a:gd name="T3" fmla="*/ 2147483647 h 372"/>
                  <a:gd name="T4" fmla="*/ 2147483647 w 570"/>
                  <a:gd name="T5" fmla="*/ 2147483647 h 372"/>
                  <a:gd name="T6" fmla="*/ 2147483647 w 570"/>
                  <a:gd name="T7" fmla="*/ 2147483647 h 372"/>
                  <a:gd name="T8" fmla="*/ 2147483647 w 570"/>
                  <a:gd name="T9" fmla="*/ 2147483647 h 372"/>
                  <a:gd name="T10" fmla="*/ 2147483647 w 570"/>
                  <a:gd name="T11" fmla="*/ 2147483647 h 372"/>
                  <a:gd name="T12" fmla="*/ 2147483647 w 570"/>
                  <a:gd name="T13" fmla="*/ 2147483647 h 372"/>
                  <a:gd name="T14" fmla="*/ 2147483647 w 570"/>
                  <a:gd name="T15" fmla="*/ 2147483647 h 372"/>
                  <a:gd name="T16" fmla="*/ 2147483647 w 570"/>
                  <a:gd name="T17" fmla="*/ 2147483647 h 372"/>
                  <a:gd name="T18" fmla="*/ 2147483647 w 570"/>
                  <a:gd name="T19" fmla="*/ 2147483647 h 372"/>
                  <a:gd name="T20" fmla="*/ 2147483647 w 570"/>
                  <a:gd name="T21" fmla="*/ 2147483647 h 372"/>
                  <a:gd name="T22" fmla="*/ 2147483647 w 570"/>
                  <a:gd name="T23" fmla="*/ 2147483647 h 372"/>
                  <a:gd name="T24" fmla="*/ 2147483647 w 570"/>
                  <a:gd name="T25" fmla="*/ 2147483647 h 372"/>
                  <a:gd name="T26" fmla="*/ 2147483647 w 570"/>
                  <a:gd name="T27" fmla="*/ 2147483647 h 372"/>
                  <a:gd name="T28" fmla="*/ 2147483647 w 570"/>
                  <a:gd name="T29" fmla="*/ 2147483647 h 372"/>
                  <a:gd name="T30" fmla="*/ 2147483647 w 570"/>
                  <a:gd name="T31" fmla="*/ 2147483647 h 372"/>
                  <a:gd name="T32" fmla="*/ 2147483647 w 570"/>
                  <a:gd name="T33" fmla="*/ 2147483647 h 372"/>
                  <a:gd name="T34" fmla="*/ 2147483647 w 570"/>
                  <a:gd name="T35" fmla="*/ 2147483647 h 372"/>
                  <a:gd name="T36" fmla="*/ 2147483647 w 570"/>
                  <a:gd name="T37" fmla="*/ 2147483647 h 372"/>
                  <a:gd name="T38" fmla="*/ 2147483647 w 570"/>
                  <a:gd name="T39" fmla="*/ 2147483647 h 372"/>
                  <a:gd name="T40" fmla="*/ 2147483647 w 570"/>
                  <a:gd name="T41" fmla="*/ 2147483647 h 372"/>
                  <a:gd name="T42" fmla="*/ 2147483647 w 570"/>
                  <a:gd name="T43" fmla="*/ 2147483647 h 372"/>
                  <a:gd name="T44" fmla="*/ 2147483647 w 570"/>
                  <a:gd name="T45" fmla="*/ 2147483647 h 372"/>
                  <a:gd name="T46" fmla="*/ 2147483647 w 570"/>
                  <a:gd name="T47" fmla="*/ 2147483647 h 372"/>
                  <a:gd name="T48" fmla="*/ 2147483647 w 570"/>
                  <a:gd name="T49" fmla="*/ 2147483647 h 372"/>
                  <a:gd name="T50" fmla="*/ 2147483647 w 570"/>
                  <a:gd name="T51" fmla="*/ 2147483647 h 372"/>
                  <a:gd name="T52" fmla="*/ 2147483647 w 570"/>
                  <a:gd name="T53" fmla="*/ 2147483647 h 372"/>
                  <a:gd name="T54" fmla="*/ 2147483647 w 570"/>
                  <a:gd name="T55" fmla="*/ 2147483647 h 372"/>
                  <a:gd name="T56" fmla="*/ 2147483647 w 570"/>
                  <a:gd name="T57" fmla="*/ 0 h 372"/>
                  <a:gd name="T58" fmla="*/ 2147483647 w 570"/>
                  <a:gd name="T59" fmla="*/ 2147483647 h 372"/>
                  <a:gd name="T60" fmla="*/ 2147483647 w 570"/>
                  <a:gd name="T61" fmla="*/ 2147483647 h 372"/>
                  <a:gd name="T62" fmla="*/ 2147483647 w 570"/>
                  <a:gd name="T63" fmla="*/ 2147483647 h 372"/>
                  <a:gd name="T64" fmla="*/ 2147483647 w 570"/>
                  <a:gd name="T65" fmla="*/ 2147483647 h 372"/>
                  <a:gd name="T66" fmla="*/ 2147483647 w 570"/>
                  <a:gd name="T67" fmla="*/ 2147483647 h 372"/>
                  <a:gd name="T68" fmla="*/ 2147483647 w 570"/>
                  <a:gd name="T69" fmla="*/ 2147483647 h 372"/>
                  <a:gd name="T70" fmla="*/ 2147483647 w 570"/>
                  <a:gd name="T71" fmla="*/ 2147483647 h 372"/>
                  <a:gd name="T72" fmla="*/ 2147483647 w 570"/>
                  <a:gd name="T73" fmla="*/ 2147483647 h 372"/>
                  <a:gd name="T74" fmla="*/ 2147483647 w 570"/>
                  <a:gd name="T75" fmla="*/ 2147483647 h 372"/>
                  <a:gd name="T76" fmla="*/ 2147483647 w 570"/>
                  <a:gd name="T77" fmla="*/ 2147483647 h 372"/>
                  <a:gd name="T78" fmla="*/ 2147483647 w 570"/>
                  <a:gd name="T79" fmla="*/ 2147483647 h 372"/>
                  <a:gd name="T80" fmla="*/ 2147483647 w 570"/>
                  <a:gd name="T81" fmla="*/ 2147483647 h 372"/>
                  <a:gd name="T82" fmla="*/ 2147483647 w 570"/>
                  <a:gd name="T83" fmla="*/ 2147483647 h 372"/>
                  <a:gd name="T84" fmla="*/ 2147483647 w 570"/>
                  <a:gd name="T85" fmla="*/ 2147483647 h 372"/>
                  <a:gd name="T86" fmla="*/ 2147483647 w 570"/>
                  <a:gd name="T87" fmla="*/ 2147483647 h 372"/>
                  <a:gd name="T88" fmla="*/ 2147483647 w 570"/>
                  <a:gd name="T89" fmla="*/ 2147483647 h 372"/>
                  <a:gd name="T90" fmla="*/ 2147483647 w 570"/>
                  <a:gd name="T91" fmla="*/ 2147483647 h 372"/>
                  <a:gd name="T92" fmla="*/ 2147483647 w 570"/>
                  <a:gd name="T93" fmla="*/ 2147483647 h 372"/>
                  <a:gd name="T94" fmla="*/ 2147483647 w 570"/>
                  <a:gd name="T95" fmla="*/ 2147483647 h 372"/>
                  <a:gd name="T96" fmla="*/ 2147483647 w 570"/>
                  <a:gd name="T97" fmla="*/ 2147483647 h 3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70"/>
                  <a:gd name="T148" fmla="*/ 0 h 372"/>
                  <a:gd name="T149" fmla="*/ 570 w 570"/>
                  <a:gd name="T150" fmla="*/ 372 h 3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70" h="372">
                    <a:moveTo>
                      <a:pt x="24" y="312"/>
                    </a:moveTo>
                    <a:lnTo>
                      <a:pt x="24" y="342"/>
                    </a:lnTo>
                    <a:lnTo>
                      <a:pt x="30" y="354"/>
                    </a:lnTo>
                    <a:lnTo>
                      <a:pt x="36" y="360"/>
                    </a:lnTo>
                    <a:lnTo>
                      <a:pt x="48" y="360"/>
                    </a:lnTo>
                    <a:lnTo>
                      <a:pt x="60" y="354"/>
                    </a:lnTo>
                    <a:lnTo>
                      <a:pt x="72" y="342"/>
                    </a:lnTo>
                    <a:lnTo>
                      <a:pt x="72" y="336"/>
                    </a:lnTo>
                    <a:lnTo>
                      <a:pt x="108" y="336"/>
                    </a:lnTo>
                    <a:lnTo>
                      <a:pt x="120" y="330"/>
                    </a:lnTo>
                    <a:lnTo>
                      <a:pt x="126" y="324"/>
                    </a:lnTo>
                    <a:lnTo>
                      <a:pt x="174" y="324"/>
                    </a:lnTo>
                    <a:lnTo>
                      <a:pt x="174" y="330"/>
                    </a:lnTo>
                    <a:lnTo>
                      <a:pt x="180" y="336"/>
                    </a:lnTo>
                    <a:lnTo>
                      <a:pt x="216" y="336"/>
                    </a:lnTo>
                    <a:lnTo>
                      <a:pt x="240" y="342"/>
                    </a:lnTo>
                    <a:lnTo>
                      <a:pt x="258" y="354"/>
                    </a:lnTo>
                    <a:lnTo>
                      <a:pt x="264" y="348"/>
                    </a:lnTo>
                    <a:lnTo>
                      <a:pt x="282" y="360"/>
                    </a:lnTo>
                    <a:lnTo>
                      <a:pt x="294" y="348"/>
                    </a:lnTo>
                    <a:lnTo>
                      <a:pt x="300" y="360"/>
                    </a:lnTo>
                    <a:lnTo>
                      <a:pt x="318" y="354"/>
                    </a:lnTo>
                    <a:lnTo>
                      <a:pt x="324" y="360"/>
                    </a:lnTo>
                    <a:lnTo>
                      <a:pt x="336" y="354"/>
                    </a:lnTo>
                    <a:lnTo>
                      <a:pt x="348" y="366"/>
                    </a:lnTo>
                    <a:lnTo>
                      <a:pt x="348" y="360"/>
                    </a:lnTo>
                    <a:lnTo>
                      <a:pt x="354" y="354"/>
                    </a:lnTo>
                    <a:lnTo>
                      <a:pt x="372" y="354"/>
                    </a:lnTo>
                    <a:lnTo>
                      <a:pt x="378" y="360"/>
                    </a:lnTo>
                    <a:lnTo>
                      <a:pt x="378" y="372"/>
                    </a:lnTo>
                    <a:lnTo>
                      <a:pt x="384" y="372"/>
                    </a:lnTo>
                    <a:lnTo>
                      <a:pt x="396" y="366"/>
                    </a:lnTo>
                    <a:lnTo>
                      <a:pt x="420" y="366"/>
                    </a:lnTo>
                    <a:lnTo>
                      <a:pt x="426" y="372"/>
                    </a:lnTo>
                    <a:lnTo>
                      <a:pt x="444" y="372"/>
                    </a:lnTo>
                    <a:lnTo>
                      <a:pt x="450" y="366"/>
                    </a:lnTo>
                    <a:lnTo>
                      <a:pt x="450" y="354"/>
                    </a:lnTo>
                    <a:lnTo>
                      <a:pt x="444" y="348"/>
                    </a:lnTo>
                    <a:lnTo>
                      <a:pt x="450" y="336"/>
                    </a:lnTo>
                    <a:lnTo>
                      <a:pt x="456" y="330"/>
                    </a:lnTo>
                    <a:lnTo>
                      <a:pt x="468" y="324"/>
                    </a:lnTo>
                    <a:lnTo>
                      <a:pt x="474" y="312"/>
                    </a:lnTo>
                    <a:lnTo>
                      <a:pt x="498" y="312"/>
                    </a:lnTo>
                    <a:lnTo>
                      <a:pt x="516" y="318"/>
                    </a:lnTo>
                    <a:lnTo>
                      <a:pt x="516" y="300"/>
                    </a:lnTo>
                    <a:lnTo>
                      <a:pt x="510" y="288"/>
                    </a:lnTo>
                    <a:lnTo>
                      <a:pt x="504" y="282"/>
                    </a:lnTo>
                    <a:lnTo>
                      <a:pt x="504" y="264"/>
                    </a:lnTo>
                    <a:lnTo>
                      <a:pt x="480" y="240"/>
                    </a:lnTo>
                    <a:lnTo>
                      <a:pt x="480" y="234"/>
                    </a:lnTo>
                    <a:lnTo>
                      <a:pt x="486" y="228"/>
                    </a:lnTo>
                    <a:lnTo>
                      <a:pt x="510" y="228"/>
                    </a:lnTo>
                    <a:lnTo>
                      <a:pt x="510" y="234"/>
                    </a:lnTo>
                    <a:lnTo>
                      <a:pt x="516" y="234"/>
                    </a:lnTo>
                    <a:lnTo>
                      <a:pt x="522" y="240"/>
                    </a:lnTo>
                    <a:lnTo>
                      <a:pt x="528" y="240"/>
                    </a:lnTo>
                    <a:lnTo>
                      <a:pt x="552" y="228"/>
                    </a:lnTo>
                    <a:lnTo>
                      <a:pt x="558" y="216"/>
                    </a:lnTo>
                    <a:lnTo>
                      <a:pt x="570" y="210"/>
                    </a:lnTo>
                    <a:lnTo>
                      <a:pt x="546" y="198"/>
                    </a:lnTo>
                    <a:lnTo>
                      <a:pt x="552" y="192"/>
                    </a:lnTo>
                    <a:lnTo>
                      <a:pt x="552" y="186"/>
                    </a:lnTo>
                    <a:lnTo>
                      <a:pt x="546" y="186"/>
                    </a:lnTo>
                    <a:lnTo>
                      <a:pt x="540" y="180"/>
                    </a:lnTo>
                    <a:lnTo>
                      <a:pt x="504" y="180"/>
                    </a:lnTo>
                    <a:lnTo>
                      <a:pt x="504" y="156"/>
                    </a:lnTo>
                    <a:lnTo>
                      <a:pt x="474" y="144"/>
                    </a:lnTo>
                    <a:lnTo>
                      <a:pt x="474" y="132"/>
                    </a:lnTo>
                    <a:lnTo>
                      <a:pt x="456" y="114"/>
                    </a:lnTo>
                    <a:lnTo>
                      <a:pt x="444" y="108"/>
                    </a:lnTo>
                    <a:lnTo>
                      <a:pt x="438" y="102"/>
                    </a:lnTo>
                    <a:lnTo>
                      <a:pt x="444" y="84"/>
                    </a:lnTo>
                    <a:lnTo>
                      <a:pt x="432" y="66"/>
                    </a:lnTo>
                    <a:lnTo>
                      <a:pt x="438" y="60"/>
                    </a:lnTo>
                    <a:lnTo>
                      <a:pt x="438" y="48"/>
                    </a:lnTo>
                    <a:lnTo>
                      <a:pt x="432" y="42"/>
                    </a:lnTo>
                    <a:lnTo>
                      <a:pt x="396" y="24"/>
                    </a:lnTo>
                    <a:lnTo>
                      <a:pt x="390" y="18"/>
                    </a:lnTo>
                    <a:lnTo>
                      <a:pt x="384" y="18"/>
                    </a:lnTo>
                    <a:lnTo>
                      <a:pt x="354" y="36"/>
                    </a:lnTo>
                    <a:lnTo>
                      <a:pt x="348" y="18"/>
                    </a:lnTo>
                    <a:lnTo>
                      <a:pt x="312" y="12"/>
                    </a:lnTo>
                    <a:lnTo>
                      <a:pt x="300" y="18"/>
                    </a:lnTo>
                    <a:lnTo>
                      <a:pt x="300" y="12"/>
                    </a:lnTo>
                    <a:lnTo>
                      <a:pt x="294" y="6"/>
                    </a:lnTo>
                    <a:lnTo>
                      <a:pt x="276" y="6"/>
                    </a:lnTo>
                    <a:lnTo>
                      <a:pt x="270" y="0"/>
                    </a:lnTo>
                    <a:lnTo>
                      <a:pt x="258" y="0"/>
                    </a:lnTo>
                    <a:lnTo>
                      <a:pt x="252" y="6"/>
                    </a:lnTo>
                    <a:lnTo>
                      <a:pt x="246" y="18"/>
                    </a:lnTo>
                    <a:lnTo>
                      <a:pt x="240" y="24"/>
                    </a:lnTo>
                    <a:lnTo>
                      <a:pt x="234" y="24"/>
                    </a:lnTo>
                    <a:lnTo>
                      <a:pt x="228" y="30"/>
                    </a:lnTo>
                    <a:lnTo>
                      <a:pt x="222" y="24"/>
                    </a:lnTo>
                    <a:lnTo>
                      <a:pt x="198" y="24"/>
                    </a:lnTo>
                    <a:lnTo>
                      <a:pt x="192" y="30"/>
                    </a:lnTo>
                    <a:lnTo>
                      <a:pt x="180" y="36"/>
                    </a:lnTo>
                    <a:lnTo>
                      <a:pt x="174" y="42"/>
                    </a:lnTo>
                    <a:lnTo>
                      <a:pt x="174" y="54"/>
                    </a:lnTo>
                    <a:lnTo>
                      <a:pt x="192" y="72"/>
                    </a:lnTo>
                    <a:lnTo>
                      <a:pt x="186" y="78"/>
                    </a:lnTo>
                    <a:lnTo>
                      <a:pt x="168" y="78"/>
                    </a:lnTo>
                    <a:lnTo>
                      <a:pt x="162" y="72"/>
                    </a:lnTo>
                    <a:lnTo>
                      <a:pt x="156" y="72"/>
                    </a:lnTo>
                    <a:lnTo>
                      <a:pt x="162" y="90"/>
                    </a:lnTo>
                    <a:lnTo>
                      <a:pt x="144" y="90"/>
                    </a:lnTo>
                    <a:lnTo>
                      <a:pt x="138" y="96"/>
                    </a:lnTo>
                    <a:lnTo>
                      <a:pt x="138" y="102"/>
                    </a:lnTo>
                    <a:lnTo>
                      <a:pt x="144" y="114"/>
                    </a:lnTo>
                    <a:lnTo>
                      <a:pt x="144" y="120"/>
                    </a:lnTo>
                    <a:lnTo>
                      <a:pt x="132" y="120"/>
                    </a:lnTo>
                    <a:lnTo>
                      <a:pt x="132" y="126"/>
                    </a:lnTo>
                    <a:lnTo>
                      <a:pt x="138" y="132"/>
                    </a:lnTo>
                    <a:lnTo>
                      <a:pt x="138" y="144"/>
                    </a:lnTo>
                    <a:lnTo>
                      <a:pt x="144" y="150"/>
                    </a:lnTo>
                    <a:lnTo>
                      <a:pt x="144" y="156"/>
                    </a:lnTo>
                    <a:lnTo>
                      <a:pt x="132" y="156"/>
                    </a:lnTo>
                    <a:lnTo>
                      <a:pt x="138" y="150"/>
                    </a:lnTo>
                    <a:lnTo>
                      <a:pt x="138" y="144"/>
                    </a:lnTo>
                    <a:lnTo>
                      <a:pt x="120" y="144"/>
                    </a:lnTo>
                    <a:lnTo>
                      <a:pt x="108" y="150"/>
                    </a:lnTo>
                    <a:lnTo>
                      <a:pt x="102" y="156"/>
                    </a:lnTo>
                    <a:lnTo>
                      <a:pt x="96" y="168"/>
                    </a:lnTo>
                    <a:lnTo>
                      <a:pt x="84" y="156"/>
                    </a:lnTo>
                    <a:lnTo>
                      <a:pt x="84" y="174"/>
                    </a:lnTo>
                    <a:lnTo>
                      <a:pt x="54" y="174"/>
                    </a:lnTo>
                    <a:lnTo>
                      <a:pt x="54" y="168"/>
                    </a:lnTo>
                    <a:lnTo>
                      <a:pt x="48" y="162"/>
                    </a:lnTo>
                    <a:lnTo>
                      <a:pt x="42" y="162"/>
                    </a:lnTo>
                    <a:lnTo>
                      <a:pt x="30" y="168"/>
                    </a:lnTo>
                    <a:lnTo>
                      <a:pt x="18" y="168"/>
                    </a:lnTo>
                    <a:lnTo>
                      <a:pt x="12" y="174"/>
                    </a:lnTo>
                    <a:lnTo>
                      <a:pt x="6" y="174"/>
                    </a:lnTo>
                    <a:lnTo>
                      <a:pt x="12" y="186"/>
                    </a:lnTo>
                    <a:lnTo>
                      <a:pt x="18" y="192"/>
                    </a:lnTo>
                    <a:lnTo>
                      <a:pt x="18" y="204"/>
                    </a:lnTo>
                    <a:lnTo>
                      <a:pt x="24" y="210"/>
                    </a:lnTo>
                    <a:lnTo>
                      <a:pt x="36" y="234"/>
                    </a:lnTo>
                    <a:lnTo>
                      <a:pt x="42" y="240"/>
                    </a:lnTo>
                    <a:lnTo>
                      <a:pt x="42" y="246"/>
                    </a:lnTo>
                    <a:lnTo>
                      <a:pt x="36" y="252"/>
                    </a:lnTo>
                    <a:lnTo>
                      <a:pt x="36" y="264"/>
                    </a:lnTo>
                    <a:lnTo>
                      <a:pt x="12" y="270"/>
                    </a:lnTo>
                    <a:lnTo>
                      <a:pt x="12" y="288"/>
                    </a:lnTo>
                    <a:lnTo>
                      <a:pt x="0" y="288"/>
                    </a:lnTo>
                    <a:lnTo>
                      <a:pt x="0" y="294"/>
                    </a:lnTo>
                    <a:lnTo>
                      <a:pt x="6" y="300"/>
                    </a:lnTo>
                    <a:lnTo>
                      <a:pt x="12" y="300"/>
                    </a:lnTo>
                    <a:lnTo>
                      <a:pt x="24" y="312"/>
                    </a:lnTo>
                    <a:close/>
                  </a:path>
                </a:pathLst>
              </a:custGeom>
              <a:solidFill>
                <a:srgbClr val="008143"/>
              </a:solidFill>
              <a:ln w="0">
                <a:solidFill>
                  <a:srgbClr val="FFFFFF">
                    <a:lumMod val="75000"/>
                  </a:srgb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369" name="Azerbaijan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68A6458D-0E7B-47D3-9F8D-724244035C64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6875552" y="3004854"/>
                <a:ext cx="160740" cy="131084"/>
              </a:xfrm>
              <a:custGeom>
                <a:avLst/>
                <a:gdLst>
                  <a:gd name="T0" fmla="*/ 2147483647 w 360"/>
                  <a:gd name="T1" fmla="*/ 2147483647 h 288"/>
                  <a:gd name="T2" fmla="*/ 2147483647 w 360"/>
                  <a:gd name="T3" fmla="*/ 2147483647 h 288"/>
                  <a:gd name="T4" fmla="*/ 2147483647 w 360"/>
                  <a:gd name="T5" fmla="*/ 2147483647 h 288"/>
                  <a:gd name="T6" fmla="*/ 2147483647 w 360"/>
                  <a:gd name="T7" fmla="*/ 2147483647 h 288"/>
                  <a:gd name="T8" fmla="*/ 2147483647 w 360"/>
                  <a:gd name="T9" fmla="*/ 2147483647 h 288"/>
                  <a:gd name="T10" fmla="*/ 2147483647 w 360"/>
                  <a:gd name="T11" fmla="*/ 2147483647 h 288"/>
                  <a:gd name="T12" fmla="*/ 2147483647 w 360"/>
                  <a:gd name="T13" fmla="*/ 2147483647 h 288"/>
                  <a:gd name="T14" fmla="*/ 2147483647 w 360"/>
                  <a:gd name="T15" fmla="*/ 2147483647 h 288"/>
                  <a:gd name="T16" fmla="*/ 2147483647 w 360"/>
                  <a:gd name="T17" fmla="*/ 2147483647 h 288"/>
                  <a:gd name="T18" fmla="*/ 2147483647 w 360"/>
                  <a:gd name="T19" fmla="*/ 2147483647 h 288"/>
                  <a:gd name="T20" fmla="*/ 2147483647 w 360"/>
                  <a:gd name="T21" fmla="*/ 2147483647 h 288"/>
                  <a:gd name="T22" fmla="*/ 2147483647 w 360"/>
                  <a:gd name="T23" fmla="*/ 2147483647 h 288"/>
                  <a:gd name="T24" fmla="*/ 2147483647 w 360"/>
                  <a:gd name="T25" fmla="*/ 2147483647 h 288"/>
                  <a:gd name="T26" fmla="*/ 2147483647 w 360"/>
                  <a:gd name="T27" fmla="*/ 0 h 288"/>
                  <a:gd name="T28" fmla="*/ 2147483647 w 360"/>
                  <a:gd name="T29" fmla="*/ 2147483647 h 288"/>
                  <a:gd name="T30" fmla="*/ 2147483647 w 360"/>
                  <a:gd name="T31" fmla="*/ 2147483647 h 288"/>
                  <a:gd name="T32" fmla="*/ 2147483647 w 360"/>
                  <a:gd name="T33" fmla="*/ 2147483647 h 288"/>
                  <a:gd name="T34" fmla="*/ 2147483647 w 360"/>
                  <a:gd name="T35" fmla="*/ 2147483647 h 288"/>
                  <a:gd name="T36" fmla="*/ 2147483647 w 360"/>
                  <a:gd name="T37" fmla="*/ 2147483647 h 288"/>
                  <a:gd name="T38" fmla="*/ 2147483647 w 360"/>
                  <a:gd name="T39" fmla="*/ 0 h 288"/>
                  <a:gd name="T40" fmla="*/ 2147483647 w 360"/>
                  <a:gd name="T41" fmla="*/ 2147483647 h 288"/>
                  <a:gd name="T42" fmla="*/ 2147483647 w 360"/>
                  <a:gd name="T43" fmla="*/ 2147483647 h 288"/>
                  <a:gd name="T44" fmla="*/ 2147483647 w 360"/>
                  <a:gd name="T45" fmla="*/ 2147483647 h 288"/>
                  <a:gd name="T46" fmla="*/ 2147483647 w 360"/>
                  <a:gd name="T47" fmla="*/ 2147483647 h 288"/>
                  <a:gd name="T48" fmla="*/ 2147483647 w 360"/>
                  <a:gd name="T49" fmla="*/ 2147483647 h 288"/>
                  <a:gd name="T50" fmla="*/ 2147483647 w 360"/>
                  <a:gd name="T51" fmla="*/ 2147483647 h 288"/>
                  <a:gd name="T52" fmla="*/ 2147483647 w 360"/>
                  <a:gd name="T53" fmla="*/ 2147483647 h 288"/>
                  <a:gd name="T54" fmla="*/ 0 w 360"/>
                  <a:gd name="T55" fmla="*/ 2147483647 h 288"/>
                  <a:gd name="T56" fmla="*/ 2147483647 w 360"/>
                  <a:gd name="T57" fmla="*/ 2147483647 h 288"/>
                  <a:gd name="T58" fmla="*/ 2147483647 w 360"/>
                  <a:gd name="T59" fmla="*/ 2147483647 h 288"/>
                  <a:gd name="T60" fmla="*/ 2147483647 w 360"/>
                  <a:gd name="T61" fmla="*/ 2147483647 h 288"/>
                  <a:gd name="T62" fmla="*/ 2147483647 w 360"/>
                  <a:gd name="T63" fmla="*/ 2147483647 h 288"/>
                  <a:gd name="T64" fmla="*/ 2147483647 w 360"/>
                  <a:gd name="T65" fmla="*/ 2147483647 h 288"/>
                  <a:gd name="T66" fmla="*/ 2147483647 w 360"/>
                  <a:gd name="T67" fmla="*/ 2147483647 h 288"/>
                  <a:gd name="T68" fmla="*/ 2147483647 w 360"/>
                  <a:gd name="T69" fmla="*/ 2147483647 h 288"/>
                  <a:gd name="T70" fmla="*/ 2147483647 w 360"/>
                  <a:gd name="T71" fmla="*/ 2147483647 h 288"/>
                  <a:gd name="T72" fmla="*/ 2147483647 w 360"/>
                  <a:gd name="T73" fmla="*/ 2147483647 h 288"/>
                  <a:gd name="T74" fmla="*/ 2147483647 w 360"/>
                  <a:gd name="T75" fmla="*/ 2147483647 h 288"/>
                  <a:gd name="T76" fmla="*/ 2147483647 w 360"/>
                  <a:gd name="T77" fmla="*/ 2147483647 h 288"/>
                  <a:gd name="T78" fmla="*/ 2147483647 w 360"/>
                  <a:gd name="T79" fmla="*/ 2147483647 h 288"/>
                  <a:gd name="T80" fmla="*/ 2147483647 w 360"/>
                  <a:gd name="T81" fmla="*/ 2147483647 h 288"/>
                  <a:gd name="T82" fmla="*/ 2147483647 w 360"/>
                  <a:gd name="T83" fmla="*/ 2147483647 h 288"/>
                  <a:gd name="T84" fmla="*/ 2147483647 w 360"/>
                  <a:gd name="T85" fmla="*/ 2147483647 h 288"/>
                  <a:gd name="T86" fmla="*/ 2147483647 w 360"/>
                  <a:gd name="T87" fmla="*/ 2147483647 h 288"/>
                  <a:gd name="T88" fmla="*/ 2147483647 w 360"/>
                  <a:gd name="T89" fmla="*/ 2147483647 h 288"/>
                  <a:gd name="T90" fmla="*/ 2147483647 w 360"/>
                  <a:gd name="T91" fmla="*/ 2147483647 h 288"/>
                  <a:gd name="T92" fmla="*/ 2147483647 w 360"/>
                  <a:gd name="T93" fmla="*/ 2147483647 h 288"/>
                  <a:gd name="T94" fmla="*/ 2147483647 w 360"/>
                  <a:gd name="T95" fmla="*/ 2147483647 h 288"/>
                  <a:gd name="T96" fmla="*/ 2147483647 w 360"/>
                  <a:gd name="T97" fmla="*/ 2147483647 h 288"/>
                  <a:gd name="T98" fmla="*/ 2147483647 w 360"/>
                  <a:gd name="T99" fmla="*/ 2147483647 h 288"/>
                  <a:gd name="T100" fmla="*/ 2147483647 w 360"/>
                  <a:gd name="T101" fmla="*/ 2147483647 h 288"/>
                  <a:gd name="T102" fmla="*/ 2147483647 w 360"/>
                  <a:gd name="T103" fmla="*/ 2147483647 h 288"/>
                  <a:gd name="T104" fmla="*/ 2147483647 w 360"/>
                  <a:gd name="T105" fmla="*/ 2147483647 h 288"/>
                  <a:gd name="T106" fmla="*/ 2147483647 w 360"/>
                  <a:gd name="T107" fmla="*/ 2147483647 h 288"/>
                  <a:gd name="T108" fmla="*/ 2147483647 w 360"/>
                  <a:gd name="T109" fmla="*/ 2147483647 h 288"/>
                  <a:gd name="T110" fmla="*/ 2147483647 w 360"/>
                  <a:gd name="T111" fmla="*/ 2147483647 h 288"/>
                  <a:gd name="T112" fmla="*/ 2147483647 w 360"/>
                  <a:gd name="T113" fmla="*/ 2147483647 h 288"/>
                  <a:gd name="T114" fmla="*/ 2147483647 w 360"/>
                  <a:gd name="T115" fmla="*/ 2147483647 h 288"/>
                  <a:gd name="T116" fmla="*/ 2147483647 w 360"/>
                  <a:gd name="T117" fmla="*/ 2147483647 h 288"/>
                  <a:gd name="T118" fmla="*/ 2147483647 w 360"/>
                  <a:gd name="T119" fmla="*/ 2147483647 h 288"/>
                  <a:gd name="T120" fmla="*/ 2147483647 w 360"/>
                  <a:gd name="T121" fmla="*/ 2147483647 h 28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60"/>
                  <a:gd name="T184" fmla="*/ 0 h 288"/>
                  <a:gd name="T185" fmla="*/ 360 w 360"/>
                  <a:gd name="T186" fmla="*/ 288 h 28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60" h="288">
                    <a:moveTo>
                      <a:pt x="66" y="186"/>
                    </a:moveTo>
                    <a:lnTo>
                      <a:pt x="36" y="186"/>
                    </a:lnTo>
                    <a:lnTo>
                      <a:pt x="24" y="174"/>
                    </a:lnTo>
                    <a:lnTo>
                      <a:pt x="6" y="174"/>
                    </a:lnTo>
                    <a:lnTo>
                      <a:pt x="12" y="186"/>
                    </a:lnTo>
                    <a:lnTo>
                      <a:pt x="12" y="192"/>
                    </a:lnTo>
                    <a:lnTo>
                      <a:pt x="18" y="204"/>
                    </a:lnTo>
                    <a:lnTo>
                      <a:pt x="36" y="222"/>
                    </a:lnTo>
                    <a:lnTo>
                      <a:pt x="48" y="228"/>
                    </a:lnTo>
                    <a:lnTo>
                      <a:pt x="84" y="240"/>
                    </a:lnTo>
                    <a:lnTo>
                      <a:pt x="90" y="240"/>
                    </a:lnTo>
                    <a:lnTo>
                      <a:pt x="84" y="234"/>
                    </a:lnTo>
                    <a:lnTo>
                      <a:pt x="84" y="222"/>
                    </a:lnTo>
                    <a:lnTo>
                      <a:pt x="78" y="216"/>
                    </a:lnTo>
                    <a:lnTo>
                      <a:pt x="78" y="204"/>
                    </a:lnTo>
                    <a:lnTo>
                      <a:pt x="72" y="198"/>
                    </a:lnTo>
                    <a:lnTo>
                      <a:pt x="72" y="186"/>
                    </a:lnTo>
                    <a:lnTo>
                      <a:pt x="66" y="186"/>
                    </a:lnTo>
                    <a:close/>
                    <a:moveTo>
                      <a:pt x="354" y="108"/>
                    </a:moveTo>
                    <a:lnTo>
                      <a:pt x="348" y="102"/>
                    </a:lnTo>
                    <a:lnTo>
                      <a:pt x="330" y="102"/>
                    </a:lnTo>
                    <a:lnTo>
                      <a:pt x="318" y="108"/>
                    </a:lnTo>
                    <a:lnTo>
                      <a:pt x="306" y="108"/>
                    </a:lnTo>
                    <a:lnTo>
                      <a:pt x="288" y="90"/>
                    </a:lnTo>
                    <a:lnTo>
                      <a:pt x="288" y="84"/>
                    </a:lnTo>
                    <a:lnTo>
                      <a:pt x="264" y="54"/>
                    </a:lnTo>
                    <a:lnTo>
                      <a:pt x="264" y="42"/>
                    </a:lnTo>
                    <a:lnTo>
                      <a:pt x="216" y="0"/>
                    </a:lnTo>
                    <a:lnTo>
                      <a:pt x="216" y="30"/>
                    </a:lnTo>
                    <a:lnTo>
                      <a:pt x="210" y="36"/>
                    </a:lnTo>
                    <a:lnTo>
                      <a:pt x="192" y="36"/>
                    </a:lnTo>
                    <a:lnTo>
                      <a:pt x="192" y="48"/>
                    </a:lnTo>
                    <a:lnTo>
                      <a:pt x="186" y="54"/>
                    </a:lnTo>
                    <a:lnTo>
                      <a:pt x="162" y="54"/>
                    </a:lnTo>
                    <a:lnTo>
                      <a:pt x="156" y="48"/>
                    </a:lnTo>
                    <a:lnTo>
                      <a:pt x="144" y="42"/>
                    </a:lnTo>
                    <a:lnTo>
                      <a:pt x="138" y="30"/>
                    </a:lnTo>
                    <a:lnTo>
                      <a:pt x="120" y="12"/>
                    </a:lnTo>
                    <a:lnTo>
                      <a:pt x="84" y="0"/>
                    </a:lnTo>
                    <a:lnTo>
                      <a:pt x="72" y="0"/>
                    </a:lnTo>
                    <a:lnTo>
                      <a:pt x="60" y="12"/>
                    </a:lnTo>
                    <a:lnTo>
                      <a:pt x="78" y="30"/>
                    </a:lnTo>
                    <a:lnTo>
                      <a:pt x="84" y="30"/>
                    </a:lnTo>
                    <a:lnTo>
                      <a:pt x="90" y="36"/>
                    </a:lnTo>
                    <a:lnTo>
                      <a:pt x="96" y="48"/>
                    </a:lnTo>
                    <a:lnTo>
                      <a:pt x="102" y="54"/>
                    </a:lnTo>
                    <a:lnTo>
                      <a:pt x="108" y="66"/>
                    </a:lnTo>
                    <a:lnTo>
                      <a:pt x="102" y="72"/>
                    </a:lnTo>
                    <a:lnTo>
                      <a:pt x="84" y="54"/>
                    </a:lnTo>
                    <a:lnTo>
                      <a:pt x="72" y="54"/>
                    </a:lnTo>
                    <a:lnTo>
                      <a:pt x="60" y="60"/>
                    </a:lnTo>
                    <a:lnTo>
                      <a:pt x="42" y="42"/>
                    </a:lnTo>
                    <a:lnTo>
                      <a:pt x="42" y="36"/>
                    </a:lnTo>
                    <a:lnTo>
                      <a:pt x="36" y="30"/>
                    </a:lnTo>
                    <a:lnTo>
                      <a:pt x="12" y="30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6" y="48"/>
                    </a:lnTo>
                    <a:lnTo>
                      <a:pt x="12" y="54"/>
                    </a:lnTo>
                    <a:lnTo>
                      <a:pt x="12" y="66"/>
                    </a:lnTo>
                    <a:lnTo>
                      <a:pt x="30" y="66"/>
                    </a:lnTo>
                    <a:lnTo>
                      <a:pt x="36" y="72"/>
                    </a:lnTo>
                    <a:lnTo>
                      <a:pt x="36" y="96"/>
                    </a:lnTo>
                    <a:lnTo>
                      <a:pt x="30" y="102"/>
                    </a:lnTo>
                    <a:lnTo>
                      <a:pt x="36" y="102"/>
                    </a:lnTo>
                    <a:lnTo>
                      <a:pt x="42" y="108"/>
                    </a:lnTo>
                    <a:lnTo>
                      <a:pt x="66" y="120"/>
                    </a:lnTo>
                    <a:lnTo>
                      <a:pt x="72" y="126"/>
                    </a:lnTo>
                    <a:lnTo>
                      <a:pt x="72" y="132"/>
                    </a:lnTo>
                    <a:lnTo>
                      <a:pt x="54" y="150"/>
                    </a:lnTo>
                    <a:lnTo>
                      <a:pt x="42" y="150"/>
                    </a:lnTo>
                    <a:lnTo>
                      <a:pt x="72" y="162"/>
                    </a:lnTo>
                    <a:lnTo>
                      <a:pt x="84" y="180"/>
                    </a:lnTo>
                    <a:lnTo>
                      <a:pt x="114" y="186"/>
                    </a:lnTo>
                    <a:lnTo>
                      <a:pt x="114" y="198"/>
                    </a:lnTo>
                    <a:lnTo>
                      <a:pt x="120" y="210"/>
                    </a:lnTo>
                    <a:lnTo>
                      <a:pt x="120" y="240"/>
                    </a:lnTo>
                    <a:lnTo>
                      <a:pt x="132" y="240"/>
                    </a:lnTo>
                    <a:lnTo>
                      <a:pt x="138" y="228"/>
                    </a:lnTo>
                    <a:lnTo>
                      <a:pt x="144" y="222"/>
                    </a:lnTo>
                    <a:lnTo>
                      <a:pt x="144" y="216"/>
                    </a:lnTo>
                    <a:lnTo>
                      <a:pt x="156" y="204"/>
                    </a:lnTo>
                    <a:lnTo>
                      <a:pt x="174" y="192"/>
                    </a:lnTo>
                    <a:lnTo>
                      <a:pt x="186" y="186"/>
                    </a:lnTo>
                    <a:lnTo>
                      <a:pt x="198" y="174"/>
                    </a:lnTo>
                    <a:lnTo>
                      <a:pt x="210" y="168"/>
                    </a:lnTo>
                    <a:lnTo>
                      <a:pt x="222" y="168"/>
                    </a:lnTo>
                    <a:lnTo>
                      <a:pt x="228" y="180"/>
                    </a:lnTo>
                    <a:lnTo>
                      <a:pt x="234" y="186"/>
                    </a:lnTo>
                    <a:lnTo>
                      <a:pt x="234" y="204"/>
                    </a:lnTo>
                    <a:lnTo>
                      <a:pt x="228" y="210"/>
                    </a:lnTo>
                    <a:lnTo>
                      <a:pt x="228" y="222"/>
                    </a:lnTo>
                    <a:lnTo>
                      <a:pt x="234" y="222"/>
                    </a:lnTo>
                    <a:lnTo>
                      <a:pt x="240" y="228"/>
                    </a:lnTo>
                    <a:lnTo>
                      <a:pt x="240" y="234"/>
                    </a:lnTo>
                    <a:lnTo>
                      <a:pt x="234" y="240"/>
                    </a:lnTo>
                    <a:lnTo>
                      <a:pt x="222" y="240"/>
                    </a:lnTo>
                    <a:lnTo>
                      <a:pt x="222" y="246"/>
                    </a:lnTo>
                    <a:lnTo>
                      <a:pt x="234" y="258"/>
                    </a:lnTo>
                    <a:lnTo>
                      <a:pt x="246" y="264"/>
                    </a:lnTo>
                    <a:lnTo>
                      <a:pt x="252" y="270"/>
                    </a:lnTo>
                    <a:lnTo>
                      <a:pt x="258" y="270"/>
                    </a:lnTo>
                    <a:lnTo>
                      <a:pt x="264" y="276"/>
                    </a:lnTo>
                    <a:lnTo>
                      <a:pt x="264" y="282"/>
                    </a:lnTo>
                    <a:lnTo>
                      <a:pt x="282" y="282"/>
                    </a:lnTo>
                    <a:lnTo>
                      <a:pt x="282" y="288"/>
                    </a:lnTo>
                    <a:lnTo>
                      <a:pt x="288" y="282"/>
                    </a:lnTo>
                    <a:lnTo>
                      <a:pt x="288" y="258"/>
                    </a:lnTo>
                    <a:lnTo>
                      <a:pt x="282" y="252"/>
                    </a:lnTo>
                    <a:lnTo>
                      <a:pt x="276" y="252"/>
                    </a:lnTo>
                    <a:lnTo>
                      <a:pt x="270" y="246"/>
                    </a:lnTo>
                    <a:lnTo>
                      <a:pt x="288" y="240"/>
                    </a:lnTo>
                    <a:lnTo>
                      <a:pt x="288" y="210"/>
                    </a:lnTo>
                    <a:lnTo>
                      <a:pt x="300" y="222"/>
                    </a:lnTo>
                    <a:lnTo>
                      <a:pt x="306" y="222"/>
                    </a:lnTo>
                    <a:lnTo>
                      <a:pt x="318" y="210"/>
                    </a:lnTo>
                    <a:lnTo>
                      <a:pt x="300" y="192"/>
                    </a:lnTo>
                    <a:lnTo>
                      <a:pt x="300" y="138"/>
                    </a:lnTo>
                    <a:lnTo>
                      <a:pt x="318" y="138"/>
                    </a:lnTo>
                    <a:lnTo>
                      <a:pt x="330" y="126"/>
                    </a:lnTo>
                    <a:lnTo>
                      <a:pt x="360" y="132"/>
                    </a:lnTo>
                    <a:lnTo>
                      <a:pt x="360" y="120"/>
                    </a:lnTo>
                    <a:lnTo>
                      <a:pt x="354" y="10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555555">
                    <a:alpha val="50000"/>
                  </a:srgb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370" name="Armen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B8CEE781-4B53-43A7-8227-80ED757FE63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831872" y="3024338"/>
                <a:ext cx="97842" cy="95656"/>
              </a:xfrm>
              <a:custGeom>
                <a:avLst/>
                <a:gdLst>
                  <a:gd name="T0" fmla="*/ 2147483647 w 222"/>
                  <a:gd name="T1" fmla="*/ 2147483647 h 210"/>
                  <a:gd name="T2" fmla="*/ 2147483647 w 222"/>
                  <a:gd name="T3" fmla="*/ 2147483647 h 210"/>
                  <a:gd name="T4" fmla="*/ 2147483647 w 222"/>
                  <a:gd name="T5" fmla="*/ 2147483647 h 210"/>
                  <a:gd name="T6" fmla="*/ 2147483647 w 222"/>
                  <a:gd name="T7" fmla="*/ 2147483647 h 210"/>
                  <a:gd name="T8" fmla="*/ 2147483647 w 222"/>
                  <a:gd name="T9" fmla="*/ 2147483647 h 210"/>
                  <a:gd name="T10" fmla="*/ 2147483647 w 222"/>
                  <a:gd name="T11" fmla="*/ 2147483647 h 210"/>
                  <a:gd name="T12" fmla="*/ 2147483647 w 222"/>
                  <a:gd name="T13" fmla="*/ 2147483647 h 210"/>
                  <a:gd name="T14" fmla="*/ 2147483647 w 222"/>
                  <a:gd name="T15" fmla="*/ 2147483647 h 210"/>
                  <a:gd name="T16" fmla="*/ 2147483647 w 222"/>
                  <a:gd name="T17" fmla="*/ 2147483647 h 210"/>
                  <a:gd name="T18" fmla="*/ 2147483647 w 222"/>
                  <a:gd name="T19" fmla="*/ 2147483647 h 210"/>
                  <a:gd name="T20" fmla="*/ 2147483647 w 222"/>
                  <a:gd name="T21" fmla="*/ 2147483647 h 210"/>
                  <a:gd name="T22" fmla="*/ 2147483647 w 222"/>
                  <a:gd name="T23" fmla="*/ 2147483647 h 210"/>
                  <a:gd name="T24" fmla="*/ 2147483647 w 222"/>
                  <a:gd name="T25" fmla="*/ 2147483647 h 210"/>
                  <a:gd name="T26" fmla="*/ 2147483647 w 222"/>
                  <a:gd name="T27" fmla="*/ 2147483647 h 210"/>
                  <a:gd name="T28" fmla="*/ 2147483647 w 222"/>
                  <a:gd name="T29" fmla="*/ 2147483647 h 210"/>
                  <a:gd name="T30" fmla="*/ 2147483647 w 222"/>
                  <a:gd name="T31" fmla="*/ 2147483647 h 210"/>
                  <a:gd name="T32" fmla="*/ 2147483647 w 222"/>
                  <a:gd name="T33" fmla="*/ 2147483647 h 210"/>
                  <a:gd name="T34" fmla="*/ 2147483647 w 222"/>
                  <a:gd name="T35" fmla="*/ 2147483647 h 210"/>
                  <a:gd name="T36" fmla="*/ 2147483647 w 222"/>
                  <a:gd name="T37" fmla="*/ 2147483647 h 210"/>
                  <a:gd name="T38" fmla="*/ 2147483647 w 222"/>
                  <a:gd name="T39" fmla="*/ 0 h 210"/>
                  <a:gd name="T40" fmla="*/ 2147483647 w 222"/>
                  <a:gd name="T41" fmla="*/ 0 h 210"/>
                  <a:gd name="T42" fmla="*/ 2147483647 w 222"/>
                  <a:gd name="T43" fmla="*/ 2147483647 h 210"/>
                  <a:gd name="T44" fmla="*/ 2147483647 w 222"/>
                  <a:gd name="T45" fmla="*/ 2147483647 h 210"/>
                  <a:gd name="T46" fmla="*/ 2147483647 w 222"/>
                  <a:gd name="T47" fmla="*/ 2147483647 h 210"/>
                  <a:gd name="T48" fmla="*/ 0 w 222"/>
                  <a:gd name="T49" fmla="*/ 2147483647 h 210"/>
                  <a:gd name="T50" fmla="*/ 2147483647 w 222"/>
                  <a:gd name="T51" fmla="*/ 2147483647 h 210"/>
                  <a:gd name="T52" fmla="*/ 2147483647 w 222"/>
                  <a:gd name="T53" fmla="*/ 2147483647 h 210"/>
                  <a:gd name="T54" fmla="*/ 2147483647 w 222"/>
                  <a:gd name="T55" fmla="*/ 2147483647 h 210"/>
                  <a:gd name="T56" fmla="*/ 2147483647 w 222"/>
                  <a:gd name="T57" fmla="*/ 2147483647 h 210"/>
                  <a:gd name="T58" fmla="*/ 2147483647 w 222"/>
                  <a:gd name="T59" fmla="*/ 2147483647 h 210"/>
                  <a:gd name="T60" fmla="*/ 2147483647 w 222"/>
                  <a:gd name="T61" fmla="*/ 2147483647 h 210"/>
                  <a:gd name="T62" fmla="*/ 2147483647 w 222"/>
                  <a:gd name="T63" fmla="*/ 2147483647 h 210"/>
                  <a:gd name="T64" fmla="*/ 2147483647 w 222"/>
                  <a:gd name="T65" fmla="*/ 2147483647 h 210"/>
                  <a:gd name="T66" fmla="*/ 2147483647 w 222"/>
                  <a:gd name="T67" fmla="*/ 2147483647 h 210"/>
                  <a:gd name="T68" fmla="*/ 2147483647 w 222"/>
                  <a:gd name="T69" fmla="*/ 2147483647 h 210"/>
                  <a:gd name="T70" fmla="*/ 2147483647 w 222"/>
                  <a:gd name="T71" fmla="*/ 2147483647 h 210"/>
                  <a:gd name="T72" fmla="*/ 2147483647 w 222"/>
                  <a:gd name="T73" fmla="*/ 2147483647 h 210"/>
                  <a:gd name="T74" fmla="*/ 2147483647 w 222"/>
                  <a:gd name="T75" fmla="*/ 2147483647 h 210"/>
                  <a:gd name="T76" fmla="*/ 2147483647 w 222"/>
                  <a:gd name="T77" fmla="*/ 2147483647 h 210"/>
                  <a:gd name="T78" fmla="*/ 2147483647 w 222"/>
                  <a:gd name="T79" fmla="*/ 2147483647 h 210"/>
                  <a:gd name="T80" fmla="*/ 2147483647 w 222"/>
                  <a:gd name="T81" fmla="*/ 2147483647 h 210"/>
                  <a:gd name="T82" fmla="*/ 2147483647 w 222"/>
                  <a:gd name="T83" fmla="*/ 2147483647 h 210"/>
                  <a:gd name="T84" fmla="*/ 2147483647 w 222"/>
                  <a:gd name="T85" fmla="*/ 2147483647 h 210"/>
                  <a:gd name="T86" fmla="*/ 2147483647 w 222"/>
                  <a:gd name="T87" fmla="*/ 2147483647 h 210"/>
                  <a:gd name="T88" fmla="*/ 2147483647 w 222"/>
                  <a:gd name="T89" fmla="*/ 2147483647 h 210"/>
                  <a:gd name="T90" fmla="*/ 2147483647 w 222"/>
                  <a:gd name="T91" fmla="*/ 2147483647 h 210"/>
                  <a:gd name="T92" fmla="*/ 2147483647 w 222"/>
                  <a:gd name="T93" fmla="*/ 2147483647 h 210"/>
                  <a:gd name="T94" fmla="*/ 2147483647 w 222"/>
                  <a:gd name="T95" fmla="*/ 2147483647 h 210"/>
                  <a:gd name="T96" fmla="*/ 2147483647 w 222"/>
                  <a:gd name="T97" fmla="*/ 2147483647 h 210"/>
                  <a:gd name="T98" fmla="*/ 2147483647 w 222"/>
                  <a:gd name="T99" fmla="*/ 2147483647 h 210"/>
                  <a:gd name="T100" fmla="*/ 2147483647 w 222"/>
                  <a:gd name="T101" fmla="*/ 2147483647 h 210"/>
                  <a:gd name="T102" fmla="*/ 2147483647 w 222"/>
                  <a:gd name="T103" fmla="*/ 2147483647 h 210"/>
                  <a:gd name="T104" fmla="*/ 2147483647 w 222"/>
                  <a:gd name="T105" fmla="*/ 2147483647 h 210"/>
                  <a:gd name="T106" fmla="*/ 2147483647 w 222"/>
                  <a:gd name="T107" fmla="*/ 2147483647 h 21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22"/>
                  <a:gd name="T163" fmla="*/ 0 h 210"/>
                  <a:gd name="T164" fmla="*/ 222 w 222"/>
                  <a:gd name="T165" fmla="*/ 210 h 21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22" h="210">
                    <a:moveTo>
                      <a:pt x="222" y="168"/>
                    </a:moveTo>
                    <a:lnTo>
                      <a:pt x="216" y="156"/>
                    </a:lnTo>
                    <a:lnTo>
                      <a:pt x="216" y="144"/>
                    </a:lnTo>
                    <a:lnTo>
                      <a:pt x="186" y="138"/>
                    </a:lnTo>
                    <a:lnTo>
                      <a:pt x="174" y="120"/>
                    </a:lnTo>
                    <a:lnTo>
                      <a:pt x="144" y="108"/>
                    </a:lnTo>
                    <a:lnTo>
                      <a:pt x="156" y="108"/>
                    </a:lnTo>
                    <a:lnTo>
                      <a:pt x="174" y="90"/>
                    </a:lnTo>
                    <a:lnTo>
                      <a:pt x="174" y="84"/>
                    </a:lnTo>
                    <a:lnTo>
                      <a:pt x="168" y="78"/>
                    </a:lnTo>
                    <a:lnTo>
                      <a:pt x="144" y="66"/>
                    </a:lnTo>
                    <a:lnTo>
                      <a:pt x="138" y="60"/>
                    </a:lnTo>
                    <a:lnTo>
                      <a:pt x="132" y="60"/>
                    </a:lnTo>
                    <a:lnTo>
                      <a:pt x="138" y="54"/>
                    </a:lnTo>
                    <a:lnTo>
                      <a:pt x="138" y="30"/>
                    </a:lnTo>
                    <a:lnTo>
                      <a:pt x="132" y="24"/>
                    </a:lnTo>
                    <a:lnTo>
                      <a:pt x="114" y="24"/>
                    </a:lnTo>
                    <a:lnTo>
                      <a:pt x="114" y="12"/>
                    </a:lnTo>
                    <a:lnTo>
                      <a:pt x="102" y="6"/>
                    </a:lnTo>
                    <a:lnTo>
                      <a:pt x="96" y="0"/>
                    </a:lnTo>
                    <a:lnTo>
                      <a:pt x="84" y="0"/>
                    </a:lnTo>
                    <a:lnTo>
                      <a:pt x="84" y="18"/>
                    </a:lnTo>
                    <a:lnTo>
                      <a:pt x="30" y="12"/>
                    </a:lnTo>
                    <a:lnTo>
                      <a:pt x="24" y="18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90"/>
                    </a:lnTo>
                    <a:lnTo>
                      <a:pt x="24" y="102"/>
                    </a:lnTo>
                    <a:lnTo>
                      <a:pt x="30" y="108"/>
                    </a:lnTo>
                    <a:lnTo>
                      <a:pt x="42" y="114"/>
                    </a:lnTo>
                    <a:lnTo>
                      <a:pt x="54" y="114"/>
                    </a:lnTo>
                    <a:lnTo>
                      <a:pt x="66" y="108"/>
                    </a:lnTo>
                    <a:lnTo>
                      <a:pt x="72" y="108"/>
                    </a:lnTo>
                    <a:lnTo>
                      <a:pt x="72" y="114"/>
                    </a:lnTo>
                    <a:lnTo>
                      <a:pt x="78" y="120"/>
                    </a:lnTo>
                    <a:lnTo>
                      <a:pt x="78" y="132"/>
                    </a:lnTo>
                    <a:lnTo>
                      <a:pt x="84" y="144"/>
                    </a:lnTo>
                    <a:lnTo>
                      <a:pt x="84" y="150"/>
                    </a:lnTo>
                    <a:lnTo>
                      <a:pt x="90" y="156"/>
                    </a:lnTo>
                    <a:lnTo>
                      <a:pt x="108" y="132"/>
                    </a:lnTo>
                    <a:lnTo>
                      <a:pt x="126" y="132"/>
                    </a:lnTo>
                    <a:lnTo>
                      <a:pt x="138" y="144"/>
                    </a:lnTo>
                    <a:lnTo>
                      <a:pt x="174" y="144"/>
                    </a:lnTo>
                    <a:lnTo>
                      <a:pt x="174" y="156"/>
                    </a:lnTo>
                    <a:lnTo>
                      <a:pt x="180" y="162"/>
                    </a:lnTo>
                    <a:lnTo>
                      <a:pt x="180" y="174"/>
                    </a:lnTo>
                    <a:lnTo>
                      <a:pt x="186" y="186"/>
                    </a:lnTo>
                    <a:lnTo>
                      <a:pt x="186" y="198"/>
                    </a:lnTo>
                    <a:lnTo>
                      <a:pt x="192" y="204"/>
                    </a:lnTo>
                    <a:lnTo>
                      <a:pt x="192" y="210"/>
                    </a:lnTo>
                    <a:lnTo>
                      <a:pt x="222" y="210"/>
                    </a:lnTo>
                    <a:lnTo>
                      <a:pt x="222" y="16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555555">
                    <a:alpha val="50000"/>
                  </a:srgb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371" name="Angol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37FB5B85-4C5B-417C-AEC7-855FDE6ED6AB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914604" y="4675290"/>
                <a:ext cx="393114" cy="497767"/>
              </a:xfrm>
              <a:custGeom>
                <a:avLst/>
                <a:gdLst>
                  <a:gd name="T0" fmla="*/ 2147483647 w 888"/>
                  <a:gd name="T1" fmla="*/ 2147483647 h 1104"/>
                  <a:gd name="T2" fmla="*/ 2147483647 w 888"/>
                  <a:gd name="T3" fmla="*/ 2147483647 h 1104"/>
                  <a:gd name="T4" fmla="*/ 2147483647 w 888"/>
                  <a:gd name="T5" fmla="*/ 2147483647 h 1104"/>
                  <a:gd name="T6" fmla="*/ 2147483647 w 888"/>
                  <a:gd name="T7" fmla="*/ 0 h 1104"/>
                  <a:gd name="T8" fmla="*/ 2147483647 w 888"/>
                  <a:gd name="T9" fmla="*/ 2147483647 h 1104"/>
                  <a:gd name="T10" fmla="*/ 2147483647 w 888"/>
                  <a:gd name="T11" fmla="*/ 2147483647 h 1104"/>
                  <a:gd name="T12" fmla="*/ 2147483647 w 888"/>
                  <a:gd name="T13" fmla="*/ 2147483647 h 1104"/>
                  <a:gd name="T14" fmla="*/ 2147483647 w 888"/>
                  <a:gd name="T15" fmla="*/ 2147483647 h 1104"/>
                  <a:gd name="T16" fmla="*/ 2147483647 w 888"/>
                  <a:gd name="T17" fmla="*/ 2147483647 h 1104"/>
                  <a:gd name="T18" fmla="*/ 2147483647 w 888"/>
                  <a:gd name="T19" fmla="*/ 2147483647 h 1104"/>
                  <a:gd name="T20" fmla="*/ 2147483647 w 888"/>
                  <a:gd name="T21" fmla="*/ 2147483647 h 1104"/>
                  <a:gd name="T22" fmla="*/ 2147483647 w 888"/>
                  <a:gd name="T23" fmla="*/ 2147483647 h 1104"/>
                  <a:gd name="T24" fmla="*/ 2147483647 w 888"/>
                  <a:gd name="T25" fmla="*/ 2147483647 h 1104"/>
                  <a:gd name="T26" fmla="*/ 2147483647 w 888"/>
                  <a:gd name="T27" fmla="*/ 2147483647 h 1104"/>
                  <a:gd name="T28" fmla="*/ 2147483647 w 888"/>
                  <a:gd name="T29" fmla="*/ 2147483647 h 1104"/>
                  <a:gd name="T30" fmla="*/ 2147483647 w 888"/>
                  <a:gd name="T31" fmla="*/ 2147483647 h 1104"/>
                  <a:gd name="T32" fmla="*/ 2147483647 w 888"/>
                  <a:gd name="T33" fmla="*/ 2147483647 h 1104"/>
                  <a:gd name="T34" fmla="*/ 2147483647 w 888"/>
                  <a:gd name="T35" fmla="*/ 2147483647 h 1104"/>
                  <a:gd name="T36" fmla="*/ 2147483647 w 888"/>
                  <a:gd name="T37" fmla="*/ 2147483647 h 1104"/>
                  <a:gd name="T38" fmla="*/ 2147483647 w 888"/>
                  <a:gd name="T39" fmla="*/ 2147483647 h 1104"/>
                  <a:gd name="T40" fmla="*/ 2147483647 w 888"/>
                  <a:gd name="T41" fmla="*/ 2147483647 h 1104"/>
                  <a:gd name="T42" fmla="*/ 2147483647 w 888"/>
                  <a:gd name="T43" fmla="*/ 2147483647 h 1104"/>
                  <a:gd name="T44" fmla="*/ 2147483647 w 888"/>
                  <a:gd name="T45" fmla="*/ 2147483647 h 1104"/>
                  <a:gd name="T46" fmla="*/ 2147483647 w 888"/>
                  <a:gd name="T47" fmla="*/ 2147483647 h 1104"/>
                  <a:gd name="T48" fmla="*/ 2147483647 w 888"/>
                  <a:gd name="T49" fmla="*/ 2147483647 h 1104"/>
                  <a:gd name="T50" fmla="*/ 2147483647 w 888"/>
                  <a:gd name="T51" fmla="*/ 2147483647 h 1104"/>
                  <a:gd name="T52" fmla="*/ 2147483647 w 888"/>
                  <a:gd name="T53" fmla="*/ 2147483647 h 1104"/>
                  <a:gd name="T54" fmla="*/ 2147483647 w 888"/>
                  <a:gd name="T55" fmla="*/ 2147483647 h 1104"/>
                  <a:gd name="T56" fmla="*/ 2147483647 w 888"/>
                  <a:gd name="T57" fmla="*/ 2147483647 h 1104"/>
                  <a:gd name="T58" fmla="*/ 2147483647 w 888"/>
                  <a:gd name="T59" fmla="*/ 2147483647 h 1104"/>
                  <a:gd name="T60" fmla="*/ 2147483647 w 888"/>
                  <a:gd name="T61" fmla="*/ 2147483647 h 1104"/>
                  <a:gd name="T62" fmla="*/ 2147483647 w 888"/>
                  <a:gd name="T63" fmla="*/ 2147483647 h 1104"/>
                  <a:gd name="T64" fmla="*/ 2147483647 w 888"/>
                  <a:gd name="T65" fmla="*/ 2147483647 h 1104"/>
                  <a:gd name="T66" fmla="*/ 2147483647 w 888"/>
                  <a:gd name="T67" fmla="*/ 2147483647 h 1104"/>
                  <a:gd name="T68" fmla="*/ 2147483647 w 888"/>
                  <a:gd name="T69" fmla="*/ 2147483647 h 1104"/>
                  <a:gd name="T70" fmla="*/ 2147483647 w 888"/>
                  <a:gd name="T71" fmla="*/ 2147483647 h 1104"/>
                  <a:gd name="T72" fmla="*/ 2147483647 w 888"/>
                  <a:gd name="T73" fmla="*/ 2147483647 h 1104"/>
                  <a:gd name="T74" fmla="*/ 0 w 888"/>
                  <a:gd name="T75" fmla="*/ 2147483647 h 1104"/>
                  <a:gd name="T76" fmla="*/ 2147483647 w 888"/>
                  <a:gd name="T77" fmla="*/ 2147483647 h 1104"/>
                  <a:gd name="T78" fmla="*/ 2147483647 w 888"/>
                  <a:gd name="T79" fmla="*/ 2147483647 h 1104"/>
                  <a:gd name="T80" fmla="*/ 2147483647 w 888"/>
                  <a:gd name="T81" fmla="*/ 2147483647 h 1104"/>
                  <a:gd name="T82" fmla="*/ 2147483647 w 888"/>
                  <a:gd name="T83" fmla="*/ 2147483647 h 1104"/>
                  <a:gd name="T84" fmla="*/ 2147483647 w 888"/>
                  <a:gd name="T85" fmla="*/ 2147483647 h 1104"/>
                  <a:gd name="T86" fmla="*/ 2147483647 w 888"/>
                  <a:gd name="T87" fmla="*/ 2147483647 h 1104"/>
                  <a:gd name="T88" fmla="*/ 2147483647 w 888"/>
                  <a:gd name="T89" fmla="*/ 2147483647 h 1104"/>
                  <a:gd name="T90" fmla="*/ 2147483647 w 888"/>
                  <a:gd name="T91" fmla="*/ 2147483647 h 1104"/>
                  <a:gd name="T92" fmla="*/ 2147483647 w 888"/>
                  <a:gd name="T93" fmla="*/ 2147483647 h 1104"/>
                  <a:gd name="T94" fmla="*/ 2147483647 w 888"/>
                  <a:gd name="T95" fmla="*/ 2147483647 h 110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88"/>
                  <a:gd name="T145" fmla="*/ 0 h 1104"/>
                  <a:gd name="T146" fmla="*/ 888 w 888"/>
                  <a:gd name="T147" fmla="*/ 1104 h 110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88" h="1104">
                    <a:moveTo>
                      <a:pt x="42" y="114"/>
                    </a:moveTo>
                    <a:lnTo>
                      <a:pt x="42" y="120"/>
                    </a:lnTo>
                    <a:lnTo>
                      <a:pt x="48" y="120"/>
                    </a:lnTo>
                    <a:lnTo>
                      <a:pt x="54" y="114"/>
                    </a:lnTo>
                    <a:lnTo>
                      <a:pt x="66" y="108"/>
                    </a:lnTo>
                    <a:lnTo>
                      <a:pt x="72" y="102"/>
                    </a:lnTo>
                    <a:lnTo>
                      <a:pt x="72" y="96"/>
                    </a:lnTo>
                    <a:lnTo>
                      <a:pt x="66" y="84"/>
                    </a:lnTo>
                    <a:lnTo>
                      <a:pt x="66" y="78"/>
                    </a:lnTo>
                    <a:lnTo>
                      <a:pt x="60" y="66"/>
                    </a:lnTo>
                    <a:lnTo>
                      <a:pt x="96" y="36"/>
                    </a:lnTo>
                    <a:lnTo>
                      <a:pt x="102" y="24"/>
                    </a:lnTo>
                    <a:lnTo>
                      <a:pt x="102" y="18"/>
                    </a:lnTo>
                    <a:lnTo>
                      <a:pt x="96" y="12"/>
                    </a:lnTo>
                    <a:lnTo>
                      <a:pt x="96" y="6"/>
                    </a:lnTo>
                    <a:lnTo>
                      <a:pt x="90" y="0"/>
                    </a:lnTo>
                    <a:lnTo>
                      <a:pt x="84" y="6"/>
                    </a:lnTo>
                    <a:lnTo>
                      <a:pt x="72" y="12"/>
                    </a:lnTo>
                    <a:lnTo>
                      <a:pt x="66" y="18"/>
                    </a:lnTo>
                    <a:lnTo>
                      <a:pt x="54" y="24"/>
                    </a:lnTo>
                    <a:lnTo>
                      <a:pt x="54" y="42"/>
                    </a:lnTo>
                    <a:lnTo>
                      <a:pt x="36" y="42"/>
                    </a:lnTo>
                    <a:lnTo>
                      <a:pt x="36" y="60"/>
                    </a:lnTo>
                    <a:lnTo>
                      <a:pt x="42" y="114"/>
                    </a:lnTo>
                    <a:close/>
                    <a:moveTo>
                      <a:pt x="876" y="546"/>
                    </a:moveTo>
                    <a:lnTo>
                      <a:pt x="852" y="546"/>
                    </a:lnTo>
                    <a:lnTo>
                      <a:pt x="840" y="534"/>
                    </a:lnTo>
                    <a:lnTo>
                      <a:pt x="828" y="534"/>
                    </a:lnTo>
                    <a:lnTo>
                      <a:pt x="828" y="546"/>
                    </a:lnTo>
                    <a:lnTo>
                      <a:pt x="804" y="552"/>
                    </a:lnTo>
                    <a:lnTo>
                      <a:pt x="774" y="546"/>
                    </a:lnTo>
                    <a:lnTo>
                      <a:pt x="768" y="564"/>
                    </a:lnTo>
                    <a:lnTo>
                      <a:pt x="762" y="558"/>
                    </a:lnTo>
                    <a:lnTo>
                      <a:pt x="756" y="558"/>
                    </a:lnTo>
                    <a:lnTo>
                      <a:pt x="750" y="552"/>
                    </a:lnTo>
                    <a:lnTo>
                      <a:pt x="750" y="528"/>
                    </a:lnTo>
                    <a:lnTo>
                      <a:pt x="756" y="522"/>
                    </a:lnTo>
                    <a:lnTo>
                      <a:pt x="756" y="510"/>
                    </a:lnTo>
                    <a:lnTo>
                      <a:pt x="762" y="498"/>
                    </a:lnTo>
                    <a:lnTo>
                      <a:pt x="762" y="480"/>
                    </a:lnTo>
                    <a:lnTo>
                      <a:pt x="756" y="474"/>
                    </a:lnTo>
                    <a:lnTo>
                      <a:pt x="744" y="450"/>
                    </a:lnTo>
                    <a:lnTo>
                      <a:pt x="732" y="432"/>
                    </a:lnTo>
                    <a:lnTo>
                      <a:pt x="726" y="414"/>
                    </a:lnTo>
                    <a:lnTo>
                      <a:pt x="726" y="402"/>
                    </a:lnTo>
                    <a:lnTo>
                      <a:pt x="732" y="396"/>
                    </a:lnTo>
                    <a:lnTo>
                      <a:pt x="732" y="384"/>
                    </a:lnTo>
                    <a:lnTo>
                      <a:pt x="726" y="360"/>
                    </a:lnTo>
                    <a:lnTo>
                      <a:pt x="732" y="354"/>
                    </a:lnTo>
                    <a:lnTo>
                      <a:pt x="738" y="342"/>
                    </a:lnTo>
                    <a:lnTo>
                      <a:pt x="738" y="330"/>
                    </a:lnTo>
                    <a:lnTo>
                      <a:pt x="732" y="318"/>
                    </a:lnTo>
                    <a:lnTo>
                      <a:pt x="720" y="306"/>
                    </a:lnTo>
                    <a:lnTo>
                      <a:pt x="714" y="288"/>
                    </a:lnTo>
                    <a:lnTo>
                      <a:pt x="726" y="270"/>
                    </a:lnTo>
                    <a:lnTo>
                      <a:pt x="726" y="246"/>
                    </a:lnTo>
                    <a:lnTo>
                      <a:pt x="636" y="246"/>
                    </a:lnTo>
                    <a:lnTo>
                      <a:pt x="636" y="222"/>
                    </a:lnTo>
                    <a:lnTo>
                      <a:pt x="624" y="216"/>
                    </a:lnTo>
                    <a:lnTo>
                      <a:pt x="612" y="216"/>
                    </a:lnTo>
                    <a:lnTo>
                      <a:pt x="612" y="222"/>
                    </a:lnTo>
                    <a:lnTo>
                      <a:pt x="564" y="222"/>
                    </a:lnTo>
                    <a:lnTo>
                      <a:pt x="558" y="228"/>
                    </a:lnTo>
                    <a:lnTo>
                      <a:pt x="558" y="234"/>
                    </a:lnTo>
                    <a:lnTo>
                      <a:pt x="564" y="240"/>
                    </a:lnTo>
                    <a:lnTo>
                      <a:pt x="570" y="252"/>
                    </a:lnTo>
                    <a:lnTo>
                      <a:pt x="570" y="264"/>
                    </a:lnTo>
                    <a:lnTo>
                      <a:pt x="558" y="264"/>
                    </a:lnTo>
                    <a:lnTo>
                      <a:pt x="558" y="270"/>
                    </a:lnTo>
                    <a:lnTo>
                      <a:pt x="552" y="276"/>
                    </a:lnTo>
                    <a:lnTo>
                      <a:pt x="552" y="294"/>
                    </a:lnTo>
                    <a:lnTo>
                      <a:pt x="510" y="300"/>
                    </a:lnTo>
                    <a:lnTo>
                      <a:pt x="504" y="294"/>
                    </a:lnTo>
                    <a:lnTo>
                      <a:pt x="492" y="300"/>
                    </a:lnTo>
                    <a:lnTo>
                      <a:pt x="468" y="300"/>
                    </a:lnTo>
                    <a:lnTo>
                      <a:pt x="462" y="312"/>
                    </a:lnTo>
                    <a:lnTo>
                      <a:pt x="450" y="306"/>
                    </a:lnTo>
                    <a:lnTo>
                      <a:pt x="420" y="306"/>
                    </a:lnTo>
                    <a:lnTo>
                      <a:pt x="408" y="282"/>
                    </a:lnTo>
                    <a:lnTo>
                      <a:pt x="402" y="276"/>
                    </a:lnTo>
                    <a:lnTo>
                      <a:pt x="402" y="264"/>
                    </a:lnTo>
                    <a:lnTo>
                      <a:pt x="390" y="252"/>
                    </a:lnTo>
                    <a:lnTo>
                      <a:pt x="384" y="252"/>
                    </a:lnTo>
                    <a:lnTo>
                      <a:pt x="378" y="246"/>
                    </a:lnTo>
                    <a:lnTo>
                      <a:pt x="378" y="240"/>
                    </a:lnTo>
                    <a:lnTo>
                      <a:pt x="384" y="234"/>
                    </a:lnTo>
                    <a:lnTo>
                      <a:pt x="384" y="210"/>
                    </a:lnTo>
                    <a:lnTo>
                      <a:pt x="366" y="192"/>
                    </a:lnTo>
                    <a:lnTo>
                      <a:pt x="366" y="150"/>
                    </a:lnTo>
                    <a:lnTo>
                      <a:pt x="354" y="138"/>
                    </a:lnTo>
                    <a:lnTo>
                      <a:pt x="348" y="126"/>
                    </a:lnTo>
                    <a:lnTo>
                      <a:pt x="342" y="120"/>
                    </a:lnTo>
                    <a:lnTo>
                      <a:pt x="324" y="120"/>
                    </a:lnTo>
                    <a:lnTo>
                      <a:pt x="318" y="126"/>
                    </a:lnTo>
                    <a:lnTo>
                      <a:pt x="294" y="126"/>
                    </a:lnTo>
                    <a:lnTo>
                      <a:pt x="276" y="132"/>
                    </a:lnTo>
                    <a:lnTo>
                      <a:pt x="246" y="132"/>
                    </a:lnTo>
                    <a:lnTo>
                      <a:pt x="234" y="126"/>
                    </a:lnTo>
                    <a:lnTo>
                      <a:pt x="222" y="126"/>
                    </a:lnTo>
                    <a:lnTo>
                      <a:pt x="210" y="132"/>
                    </a:lnTo>
                    <a:lnTo>
                      <a:pt x="180" y="132"/>
                    </a:lnTo>
                    <a:lnTo>
                      <a:pt x="168" y="126"/>
                    </a:lnTo>
                    <a:lnTo>
                      <a:pt x="144" y="132"/>
                    </a:lnTo>
                    <a:lnTo>
                      <a:pt x="132" y="126"/>
                    </a:lnTo>
                    <a:lnTo>
                      <a:pt x="126" y="132"/>
                    </a:lnTo>
                    <a:lnTo>
                      <a:pt x="102" y="126"/>
                    </a:lnTo>
                    <a:lnTo>
                      <a:pt x="54" y="150"/>
                    </a:lnTo>
                    <a:lnTo>
                      <a:pt x="48" y="156"/>
                    </a:lnTo>
                    <a:lnTo>
                      <a:pt x="54" y="168"/>
                    </a:lnTo>
                    <a:lnTo>
                      <a:pt x="60" y="174"/>
                    </a:lnTo>
                    <a:lnTo>
                      <a:pt x="66" y="186"/>
                    </a:lnTo>
                    <a:lnTo>
                      <a:pt x="90" y="210"/>
                    </a:lnTo>
                    <a:lnTo>
                      <a:pt x="84" y="234"/>
                    </a:lnTo>
                    <a:lnTo>
                      <a:pt x="90" y="246"/>
                    </a:lnTo>
                    <a:lnTo>
                      <a:pt x="108" y="270"/>
                    </a:lnTo>
                    <a:lnTo>
                      <a:pt x="120" y="300"/>
                    </a:lnTo>
                    <a:lnTo>
                      <a:pt x="126" y="330"/>
                    </a:lnTo>
                    <a:lnTo>
                      <a:pt x="120" y="354"/>
                    </a:lnTo>
                    <a:lnTo>
                      <a:pt x="108" y="378"/>
                    </a:lnTo>
                    <a:lnTo>
                      <a:pt x="102" y="384"/>
                    </a:lnTo>
                    <a:lnTo>
                      <a:pt x="102" y="408"/>
                    </a:lnTo>
                    <a:lnTo>
                      <a:pt x="114" y="408"/>
                    </a:lnTo>
                    <a:lnTo>
                      <a:pt x="114" y="438"/>
                    </a:lnTo>
                    <a:lnTo>
                      <a:pt x="126" y="474"/>
                    </a:lnTo>
                    <a:lnTo>
                      <a:pt x="150" y="510"/>
                    </a:lnTo>
                    <a:lnTo>
                      <a:pt x="162" y="552"/>
                    </a:lnTo>
                    <a:lnTo>
                      <a:pt x="162" y="582"/>
                    </a:lnTo>
                    <a:lnTo>
                      <a:pt x="156" y="594"/>
                    </a:lnTo>
                    <a:lnTo>
                      <a:pt x="150" y="612"/>
                    </a:lnTo>
                    <a:lnTo>
                      <a:pt x="144" y="618"/>
                    </a:lnTo>
                    <a:lnTo>
                      <a:pt x="138" y="630"/>
                    </a:lnTo>
                    <a:lnTo>
                      <a:pt x="144" y="642"/>
                    </a:lnTo>
                    <a:lnTo>
                      <a:pt x="144" y="660"/>
                    </a:lnTo>
                    <a:lnTo>
                      <a:pt x="138" y="666"/>
                    </a:lnTo>
                    <a:lnTo>
                      <a:pt x="126" y="672"/>
                    </a:lnTo>
                    <a:lnTo>
                      <a:pt x="108" y="672"/>
                    </a:lnTo>
                    <a:lnTo>
                      <a:pt x="96" y="690"/>
                    </a:lnTo>
                    <a:lnTo>
                      <a:pt x="102" y="714"/>
                    </a:lnTo>
                    <a:lnTo>
                      <a:pt x="78" y="714"/>
                    </a:lnTo>
                    <a:lnTo>
                      <a:pt x="66" y="720"/>
                    </a:lnTo>
                    <a:lnTo>
                      <a:pt x="66" y="750"/>
                    </a:lnTo>
                    <a:lnTo>
                      <a:pt x="60" y="762"/>
                    </a:lnTo>
                    <a:lnTo>
                      <a:pt x="60" y="774"/>
                    </a:lnTo>
                    <a:lnTo>
                      <a:pt x="48" y="786"/>
                    </a:lnTo>
                    <a:lnTo>
                      <a:pt x="48" y="858"/>
                    </a:lnTo>
                    <a:lnTo>
                      <a:pt x="36" y="864"/>
                    </a:lnTo>
                    <a:lnTo>
                      <a:pt x="30" y="870"/>
                    </a:lnTo>
                    <a:lnTo>
                      <a:pt x="30" y="912"/>
                    </a:lnTo>
                    <a:lnTo>
                      <a:pt x="6" y="930"/>
                    </a:lnTo>
                    <a:lnTo>
                      <a:pt x="6" y="966"/>
                    </a:lnTo>
                    <a:lnTo>
                      <a:pt x="18" y="984"/>
                    </a:lnTo>
                    <a:lnTo>
                      <a:pt x="0" y="1002"/>
                    </a:lnTo>
                    <a:lnTo>
                      <a:pt x="0" y="1044"/>
                    </a:lnTo>
                    <a:lnTo>
                      <a:pt x="18" y="1044"/>
                    </a:lnTo>
                    <a:lnTo>
                      <a:pt x="36" y="1038"/>
                    </a:lnTo>
                    <a:lnTo>
                      <a:pt x="42" y="1044"/>
                    </a:lnTo>
                    <a:lnTo>
                      <a:pt x="72" y="1044"/>
                    </a:lnTo>
                    <a:lnTo>
                      <a:pt x="90" y="1026"/>
                    </a:lnTo>
                    <a:lnTo>
                      <a:pt x="90" y="1020"/>
                    </a:lnTo>
                    <a:lnTo>
                      <a:pt x="120" y="1020"/>
                    </a:lnTo>
                    <a:lnTo>
                      <a:pt x="126" y="1026"/>
                    </a:lnTo>
                    <a:lnTo>
                      <a:pt x="132" y="1038"/>
                    </a:lnTo>
                    <a:lnTo>
                      <a:pt x="156" y="1050"/>
                    </a:lnTo>
                    <a:lnTo>
                      <a:pt x="168" y="1050"/>
                    </a:lnTo>
                    <a:lnTo>
                      <a:pt x="174" y="1056"/>
                    </a:lnTo>
                    <a:lnTo>
                      <a:pt x="480" y="1056"/>
                    </a:lnTo>
                    <a:lnTo>
                      <a:pt x="480" y="1062"/>
                    </a:lnTo>
                    <a:lnTo>
                      <a:pt x="504" y="1086"/>
                    </a:lnTo>
                    <a:lnTo>
                      <a:pt x="540" y="1086"/>
                    </a:lnTo>
                    <a:lnTo>
                      <a:pt x="546" y="1098"/>
                    </a:lnTo>
                    <a:lnTo>
                      <a:pt x="618" y="1092"/>
                    </a:lnTo>
                    <a:lnTo>
                      <a:pt x="624" y="1104"/>
                    </a:lnTo>
                    <a:lnTo>
                      <a:pt x="696" y="1104"/>
                    </a:lnTo>
                    <a:lnTo>
                      <a:pt x="732" y="1098"/>
                    </a:lnTo>
                    <a:lnTo>
                      <a:pt x="780" y="1092"/>
                    </a:lnTo>
                    <a:lnTo>
                      <a:pt x="816" y="1080"/>
                    </a:lnTo>
                    <a:lnTo>
                      <a:pt x="828" y="1074"/>
                    </a:lnTo>
                    <a:lnTo>
                      <a:pt x="738" y="984"/>
                    </a:lnTo>
                    <a:lnTo>
                      <a:pt x="738" y="966"/>
                    </a:lnTo>
                    <a:lnTo>
                      <a:pt x="732" y="954"/>
                    </a:lnTo>
                    <a:lnTo>
                      <a:pt x="732" y="702"/>
                    </a:lnTo>
                    <a:lnTo>
                      <a:pt x="858" y="708"/>
                    </a:lnTo>
                    <a:lnTo>
                      <a:pt x="864" y="708"/>
                    </a:lnTo>
                    <a:lnTo>
                      <a:pt x="876" y="696"/>
                    </a:lnTo>
                    <a:lnTo>
                      <a:pt x="876" y="672"/>
                    </a:lnTo>
                    <a:lnTo>
                      <a:pt x="870" y="666"/>
                    </a:lnTo>
                    <a:lnTo>
                      <a:pt x="870" y="660"/>
                    </a:lnTo>
                    <a:lnTo>
                      <a:pt x="888" y="654"/>
                    </a:lnTo>
                    <a:lnTo>
                      <a:pt x="876" y="642"/>
                    </a:lnTo>
                    <a:lnTo>
                      <a:pt x="876" y="588"/>
                    </a:lnTo>
                    <a:lnTo>
                      <a:pt x="882" y="588"/>
                    </a:lnTo>
                    <a:lnTo>
                      <a:pt x="888" y="582"/>
                    </a:lnTo>
                    <a:lnTo>
                      <a:pt x="888" y="564"/>
                    </a:lnTo>
                    <a:lnTo>
                      <a:pt x="876" y="552"/>
                    </a:lnTo>
                    <a:lnTo>
                      <a:pt x="876" y="54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555555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372" name="Andorr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7668BBB6-DF84-4270-BE7A-7586624D794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617583" y="2980052"/>
                <a:ext cx="13977" cy="7086"/>
              </a:xfrm>
              <a:custGeom>
                <a:avLst/>
                <a:gdLst>
                  <a:gd name="T0" fmla="*/ 2147483647 w 30"/>
                  <a:gd name="T1" fmla="*/ 2147483647 h 18"/>
                  <a:gd name="T2" fmla="*/ 2147483647 w 30"/>
                  <a:gd name="T3" fmla="*/ 2147483647 h 18"/>
                  <a:gd name="T4" fmla="*/ 2147483647 w 30"/>
                  <a:gd name="T5" fmla="*/ 2147483647 h 18"/>
                  <a:gd name="T6" fmla="*/ 2147483647 w 30"/>
                  <a:gd name="T7" fmla="*/ 0 h 18"/>
                  <a:gd name="T8" fmla="*/ 0 w 30"/>
                  <a:gd name="T9" fmla="*/ 0 h 18"/>
                  <a:gd name="T10" fmla="*/ 2147483647 w 30"/>
                  <a:gd name="T11" fmla="*/ 2147483647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18"/>
                  <a:gd name="T20" fmla="*/ 30 w 30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18">
                    <a:moveTo>
                      <a:pt x="6" y="18"/>
                    </a:moveTo>
                    <a:lnTo>
                      <a:pt x="18" y="12"/>
                    </a:lnTo>
                    <a:lnTo>
                      <a:pt x="30" y="12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007D40">
                  <a:lumMod val="75000"/>
                </a:srgbClr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373" name="Afghanistan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1ECA297F-0AB4-42C8-BABE-8E7A0C52A27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368253" y="3127076"/>
                <a:ext cx="401850" cy="331255"/>
              </a:xfrm>
              <a:custGeom>
                <a:avLst/>
                <a:gdLst>
                  <a:gd name="T0" fmla="*/ 2147483647 w 906"/>
                  <a:gd name="T1" fmla="*/ 2147483647 h 738"/>
                  <a:gd name="T2" fmla="*/ 2147483647 w 906"/>
                  <a:gd name="T3" fmla="*/ 2147483647 h 738"/>
                  <a:gd name="T4" fmla="*/ 2147483647 w 906"/>
                  <a:gd name="T5" fmla="*/ 2147483647 h 738"/>
                  <a:gd name="T6" fmla="*/ 2147483647 w 906"/>
                  <a:gd name="T7" fmla="*/ 2147483647 h 738"/>
                  <a:gd name="T8" fmla="*/ 2147483647 w 906"/>
                  <a:gd name="T9" fmla="*/ 2147483647 h 738"/>
                  <a:gd name="T10" fmla="*/ 2147483647 w 906"/>
                  <a:gd name="T11" fmla="*/ 0 h 738"/>
                  <a:gd name="T12" fmla="*/ 2147483647 w 906"/>
                  <a:gd name="T13" fmla="*/ 2147483647 h 738"/>
                  <a:gd name="T14" fmla="*/ 2147483647 w 906"/>
                  <a:gd name="T15" fmla="*/ 2147483647 h 738"/>
                  <a:gd name="T16" fmla="*/ 2147483647 w 906"/>
                  <a:gd name="T17" fmla="*/ 2147483647 h 738"/>
                  <a:gd name="T18" fmla="*/ 2147483647 w 906"/>
                  <a:gd name="T19" fmla="*/ 2147483647 h 738"/>
                  <a:gd name="T20" fmla="*/ 2147483647 w 906"/>
                  <a:gd name="T21" fmla="*/ 2147483647 h 738"/>
                  <a:gd name="T22" fmla="*/ 2147483647 w 906"/>
                  <a:gd name="T23" fmla="*/ 2147483647 h 738"/>
                  <a:gd name="T24" fmla="*/ 2147483647 w 906"/>
                  <a:gd name="T25" fmla="*/ 2147483647 h 738"/>
                  <a:gd name="T26" fmla="*/ 2147483647 w 906"/>
                  <a:gd name="T27" fmla="*/ 2147483647 h 738"/>
                  <a:gd name="T28" fmla="*/ 2147483647 w 906"/>
                  <a:gd name="T29" fmla="*/ 2147483647 h 738"/>
                  <a:gd name="T30" fmla="*/ 2147483647 w 906"/>
                  <a:gd name="T31" fmla="*/ 2147483647 h 738"/>
                  <a:gd name="T32" fmla="*/ 2147483647 w 906"/>
                  <a:gd name="T33" fmla="*/ 2147483647 h 738"/>
                  <a:gd name="T34" fmla="*/ 2147483647 w 906"/>
                  <a:gd name="T35" fmla="*/ 2147483647 h 738"/>
                  <a:gd name="T36" fmla="*/ 2147483647 w 906"/>
                  <a:gd name="T37" fmla="*/ 2147483647 h 738"/>
                  <a:gd name="T38" fmla="*/ 2147483647 w 906"/>
                  <a:gd name="T39" fmla="*/ 2147483647 h 738"/>
                  <a:gd name="T40" fmla="*/ 2147483647 w 906"/>
                  <a:gd name="T41" fmla="*/ 2147483647 h 738"/>
                  <a:gd name="T42" fmla="*/ 2147483647 w 906"/>
                  <a:gd name="T43" fmla="*/ 2147483647 h 738"/>
                  <a:gd name="T44" fmla="*/ 2147483647 w 906"/>
                  <a:gd name="T45" fmla="*/ 2147483647 h 738"/>
                  <a:gd name="T46" fmla="*/ 0 w 906"/>
                  <a:gd name="T47" fmla="*/ 2147483647 h 738"/>
                  <a:gd name="T48" fmla="*/ 2147483647 w 906"/>
                  <a:gd name="T49" fmla="*/ 2147483647 h 738"/>
                  <a:gd name="T50" fmla="*/ 2147483647 w 906"/>
                  <a:gd name="T51" fmla="*/ 2147483647 h 738"/>
                  <a:gd name="T52" fmla="*/ 2147483647 w 906"/>
                  <a:gd name="T53" fmla="*/ 2147483647 h 738"/>
                  <a:gd name="T54" fmla="*/ 2147483647 w 906"/>
                  <a:gd name="T55" fmla="*/ 2147483647 h 738"/>
                  <a:gd name="T56" fmla="*/ 2147483647 w 906"/>
                  <a:gd name="T57" fmla="*/ 2147483647 h 738"/>
                  <a:gd name="T58" fmla="*/ 2147483647 w 906"/>
                  <a:gd name="T59" fmla="*/ 2147483647 h 738"/>
                  <a:gd name="T60" fmla="*/ 2147483647 w 906"/>
                  <a:gd name="T61" fmla="*/ 2147483647 h 738"/>
                  <a:gd name="T62" fmla="*/ 2147483647 w 906"/>
                  <a:gd name="T63" fmla="*/ 2147483647 h 738"/>
                  <a:gd name="T64" fmla="*/ 2147483647 w 906"/>
                  <a:gd name="T65" fmla="*/ 2147483647 h 738"/>
                  <a:gd name="T66" fmla="*/ 2147483647 w 906"/>
                  <a:gd name="T67" fmla="*/ 2147483647 h 738"/>
                  <a:gd name="T68" fmla="*/ 2147483647 w 906"/>
                  <a:gd name="T69" fmla="*/ 2147483647 h 738"/>
                  <a:gd name="T70" fmla="*/ 2147483647 w 906"/>
                  <a:gd name="T71" fmla="*/ 2147483647 h 738"/>
                  <a:gd name="T72" fmla="*/ 2147483647 w 906"/>
                  <a:gd name="T73" fmla="*/ 2147483647 h 738"/>
                  <a:gd name="T74" fmla="*/ 2147483647 w 906"/>
                  <a:gd name="T75" fmla="*/ 2147483647 h 738"/>
                  <a:gd name="T76" fmla="*/ 2147483647 w 906"/>
                  <a:gd name="T77" fmla="*/ 2147483647 h 738"/>
                  <a:gd name="T78" fmla="*/ 2147483647 w 906"/>
                  <a:gd name="T79" fmla="*/ 2147483647 h 738"/>
                  <a:gd name="T80" fmla="*/ 2147483647 w 906"/>
                  <a:gd name="T81" fmla="*/ 2147483647 h 738"/>
                  <a:gd name="T82" fmla="*/ 2147483647 w 906"/>
                  <a:gd name="T83" fmla="*/ 2147483647 h 738"/>
                  <a:gd name="T84" fmla="*/ 2147483647 w 906"/>
                  <a:gd name="T85" fmla="*/ 2147483647 h 738"/>
                  <a:gd name="T86" fmla="*/ 2147483647 w 906"/>
                  <a:gd name="T87" fmla="*/ 2147483647 h 738"/>
                  <a:gd name="T88" fmla="*/ 2147483647 w 906"/>
                  <a:gd name="T89" fmla="*/ 2147483647 h 738"/>
                  <a:gd name="T90" fmla="*/ 2147483647 w 906"/>
                  <a:gd name="T91" fmla="*/ 2147483647 h 738"/>
                  <a:gd name="T92" fmla="*/ 2147483647 w 906"/>
                  <a:gd name="T93" fmla="*/ 2147483647 h 738"/>
                  <a:gd name="T94" fmla="*/ 2147483647 w 906"/>
                  <a:gd name="T95" fmla="*/ 2147483647 h 738"/>
                  <a:gd name="T96" fmla="*/ 2147483647 w 906"/>
                  <a:gd name="T97" fmla="*/ 2147483647 h 738"/>
                  <a:gd name="T98" fmla="*/ 2147483647 w 906"/>
                  <a:gd name="T99" fmla="*/ 2147483647 h 738"/>
                  <a:gd name="T100" fmla="*/ 2147483647 w 906"/>
                  <a:gd name="T101" fmla="*/ 2147483647 h 738"/>
                  <a:gd name="T102" fmla="*/ 2147483647 w 906"/>
                  <a:gd name="T103" fmla="*/ 2147483647 h 738"/>
                  <a:gd name="T104" fmla="*/ 2147483647 w 906"/>
                  <a:gd name="T105" fmla="*/ 2147483647 h 738"/>
                  <a:gd name="T106" fmla="*/ 2147483647 w 906"/>
                  <a:gd name="T107" fmla="*/ 2147483647 h 738"/>
                  <a:gd name="T108" fmla="*/ 2147483647 w 906"/>
                  <a:gd name="T109" fmla="*/ 2147483647 h 7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06"/>
                  <a:gd name="T166" fmla="*/ 0 h 738"/>
                  <a:gd name="T167" fmla="*/ 906 w 906"/>
                  <a:gd name="T168" fmla="*/ 738 h 73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06" h="738">
                    <a:moveTo>
                      <a:pt x="894" y="108"/>
                    </a:moveTo>
                    <a:lnTo>
                      <a:pt x="894" y="96"/>
                    </a:lnTo>
                    <a:lnTo>
                      <a:pt x="906" y="96"/>
                    </a:lnTo>
                    <a:lnTo>
                      <a:pt x="900" y="90"/>
                    </a:lnTo>
                    <a:lnTo>
                      <a:pt x="876" y="90"/>
                    </a:lnTo>
                    <a:lnTo>
                      <a:pt x="840" y="102"/>
                    </a:lnTo>
                    <a:lnTo>
                      <a:pt x="840" y="84"/>
                    </a:lnTo>
                    <a:lnTo>
                      <a:pt x="816" y="84"/>
                    </a:lnTo>
                    <a:lnTo>
                      <a:pt x="792" y="96"/>
                    </a:lnTo>
                    <a:lnTo>
                      <a:pt x="786" y="102"/>
                    </a:lnTo>
                    <a:lnTo>
                      <a:pt x="780" y="114"/>
                    </a:lnTo>
                    <a:lnTo>
                      <a:pt x="774" y="120"/>
                    </a:lnTo>
                    <a:lnTo>
                      <a:pt x="756" y="120"/>
                    </a:lnTo>
                    <a:lnTo>
                      <a:pt x="750" y="126"/>
                    </a:lnTo>
                    <a:lnTo>
                      <a:pt x="744" y="138"/>
                    </a:lnTo>
                    <a:lnTo>
                      <a:pt x="732" y="144"/>
                    </a:lnTo>
                    <a:lnTo>
                      <a:pt x="726" y="150"/>
                    </a:lnTo>
                    <a:lnTo>
                      <a:pt x="720" y="150"/>
                    </a:lnTo>
                    <a:lnTo>
                      <a:pt x="690" y="120"/>
                    </a:lnTo>
                    <a:lnTo>
                      <a:pt x="690" y="114"/>
                    </a:lnTo>
                    <a:lnTo>
                      <a:pt x="678" y="48"/>
                    </a:lnTo>
                    <a:lnTo>
                      <a:pt x="660" y="48"/>
                    </a:lnTo>
                    <a:lnTo>
                      <a:pt x="660" y="18"/>
                    </a:lnTo>
                    <a:lnTo>
                      <a:pt x="642" y="0"/>
                    </a:lnTo>
                    <a:lnTo>
                      <a:pt x="624" y="0"/>
                    </a:lnTo>
                    <a:lnTo>
                      <a:pt x="618" y="6"/>
                    </a:lnTo>
                    <a:lnTo>
                      <a:pt x="618" y="30"/>
                    </a:lnTo>
                    <a:lnTo>
                      <a:pt x="612" y="36"/>
                    </a:lnTo>
                    <a:lnTo>
                      <a:pt x="606" y="36"/>
                    </a:lnTo>
                    <a:lnTo>
                      <a:pt x="594" y="48"/>
                    </a:lnTo>
                    <a:lnTo>
                      <a:pt x="594" y="54"/>
                    </a:lnTo>
                    <a:lnTo>
                      <a:pt x="600" y="60"/>
                    </a:lnTo>
                    <a:lnTo>
                      <a:pt x="606" y="60"/>
                    </a:lnTo>
                    <a:lnTo>
                      <a:pt x="600" y="84"/>
                    </a:lnTo>
                    <a:lnTo>
                      <a:pt x="588" y="72"/>
                    </a:lnTo>
                    <a:lnTo>
                      <a:pt x="570" y="72"/>
                    </a:lnTo>
                    <a:lnTo>
                      <a:pt x="558" y="78"/>
                    </a:lnTo>
                    <a:lnTo>
                      <a:pt x="546" y="90"/>
                    </a:lnTo>
                    <a:lnTo>
                      <a:pt x="546" y="120"/>
                    </a:lnTo>
                    <a:lnTo>
                      <a:pt x="540" y="120"/>
                    </a:lnTo>
                    <a:lnTo>
                      <a:pt x="534" y="114"/>
                    </a:lnTo>
                    <a:lnTo>
                      <a:pt x="528" y="102"/>
                    </a:lnTo>
                    <a:lnTo>
                      <a:pt x="522" y="96"/>
                    </a:lnTo>
                    <a:lnTo>
                      <a:pt x="510" y="96"/>
                    </a:lnTo>
                    <a:lnTo>
                      <a:pt x="504" y="102"/>
                    </a:lnTo>
                    <a:lnTo>
                      <a:pt x="492" y="108"/>
                    </a:lnTo>
                    <a:lnTo>
                      <a:pt x="474" y="126"/>
                    </a:lnTo>
                    <a:lnTo>
                      <a:pt x="468" y="126"/>
                    </a:lnTo>
                    <a:lnTo>
                      <a:pt x="456" y="114"/>
                    </a:lnTo>
                    <a:lnTo>
                      <a:pt x="444" y="108"/>
                    </a:lnTo>
                    <a:lnTo>
                      <a:pt x="438" y="102"/>
                    </a:lnTo>
                    <a:lnTo>
                      <a:pt x="426" y="102"/>
                    </a:lnTo>
                    <a:lnTo>
                      <a:pt x="414" y="108"/>
                    </a:lnTo>
                    <a:lnTo>
                      <a:pt x="396" y="84"/>
                    </a:lnTo>
                    <a:lnTo>
                      <a:pt x="384" y="96"/>
                    </a:lnTo>
                    <a:lnTo>
                      <a:pt x="342" y="96"/>
                    </a:lnTo>
                    <a:lnTo>
                      <a:pt x="330" y="90"/>
                    </a:lnTo>
                    <a:lnTo>
                      <a:pt x="324" y="84"/>
                    </a:lnTo>
                    <a:lnTo>
                      <a:pt x="312" y="78"/>
                    </a:lnTo>
                    <a:lnTo>
                      <a:pt x="300" y="78"/>
                    </a:lnTo>
                    <a:lnTo>
                      <a:pt x="300" y="102"/>
                    </a:lnTo>
                    <a:lnTo>
                      <a:pt x="264" y="102"/>
                    </a:lnTo>
                    <a:lnTo>
                      <a:pt x="252" y="108"/>
                    </a:lnTo>
                    <a:lnTo>
                      <a:pt x="246" y="120"/>
                    </a:lnTo>
                    <a:lnTo>
                      <a:pt x="246" y="180"/>
                    </a:lnTo>
                    <a:lnTo>
                      <a:pt x="234" y="180"/>
                    </a:lnTo>
                    <a:lnTo>
                      <a:pt x="222" y="186"/>
                    </a:lnTo>
                    <a:lnTo>
                      <a:pt x="216" y="198"/>
                    </a:lnTo>
                    <a:lnTo>
                      <a:pt x="180" y="216"/>
                    </a:lnTo>
                    <a:lnTo>
                      <a:pt x="168" y="216"/>
                    </a:lnTo>
                    <a:lnTo>
                      <a:pt x="168" y="228"/>
                    </a:lnTo>
                    <a:lnTo>
                      <a:pt x="156" y="252"/>
                    </a:lnTo>
                    <a:lnTo>
                      <a:pt x="150" y="258"/>
                    </a:lnTo>
                    <a:lnTo>
                      <a:pt x="138" y="264"/>
                    </a:lnTo>
                    <a:lnTo>
                      <a:pt x="114" y="264"/>
                    </a:lnTo>
                    <a:lnTo>
                      <a:pt x="90" y="240"/>
                    </a:lnTo>
                    <a:lnTo>
                      <a:pt x="84" y="240"/>
                    </a:lnTo>
                    <a:lnTo>
                      <a:pt x="78" y="246"/>
                    </a:lnTo>
                    <a:lnTo>
                      <a:pt x="66" y="246"/>
                    </a:lnTo>
                    <a:lnTo>
                      <a:pt x="60" y="240"/>
                    </a:lnTo>
                    <a:lnTo>
                      <a:pt x="48" y="240"/>
                    </a:lnTo>
                    <a:lnTo>
                      <a:pt x="42" y="234"/>
                    </a:lnTo>
                    <a:lnTo>
                      <a:pt x="36" y="240"/>
                    </a:lnTo>
                    <a:lnTo>
                      <a:pt x="30" y="252"/>
                    </a:lnTo>
                    <a:lnTo>
                      <a:pt x="30" y="258"/>
                    </a:lnTo>
                    <a:lnTo>
                      <a:pt x="36" y="270"/>
                    </a:lnTo>
                    <a:lnTo>
                      <a:pt x="36" y="294"/>
                    </a:lnTo>
                    <a:lnTo>
                      <a:pt x="42" y="300"/>
                    </a:lnTo>
                    <a:lnTo>
                      <a:pt x="42" y="306"/>
                    </a:lnTo>
                    <a:lnTo>
                      <a:pt x="18" y="312"/>
                    </a:lnTo>
                    <a:lnTo>
                      <a:pt x="30" y="330"/>
                    </a:lnTo>
                    <a:lnTo>
                      <a:pt x="24" y="330"/>
                    </a:lnTo>
                    <a:lnTo>
                      <a:pt x="18" y="336"/>
                    </a:lnTo>
                    <a:lnTo>
                      <a:pt x="6" y="342"/>
                    </a:lnTo>
                    <a:lnTo>
                      <a:pt x="0" y="348"/>
                    </a:lnTo>
                    <a:lnTo>
                      <a:pt x="0" y="354"/>
                    </a:lnTo>
                    <a:lnTo>
                      <a:pt x="12" y="366"/>
                    </a:lnTo>
                    <a:lnTo>
                      <a:pt x="12" y="396"/>
                    </a:lnTo>
                    <a:lnTo>
                      <a:pt x="36" y="396"/>
                    </a:lnTo>
                    <a:lnTo>
                      <a:pt x="42" y="402"/>
                    </a:lnTo>
                    <a:lnTo>
                      <a:pt x="42" y="408"/>
                    </a:lnTo>
                    <a:lnTo>
                      <a:pt x="24" y="426"/>
                    </a:lnTo>
                    <a:lnTo>
                      <a:pt x="18" y="438"/>
                    </a:lnTo>
                    <a:lnTo>
                      <a:pt x="30" y="462"/>
                    </a:lnTo>
                    <a:lnTo>
                      <a:pt x="42" y="480"/>
                    </a:lnTo>
                    <a:lnTo>
                      <a:pt x="54" y="504"/>
                    </a:lnTo>
                    <a:lnTo>
                      <a:pt x="60" y="510"/>
                    </a:lnTo>
                    <a:lnTo>
                      <a:pt x="60" y="564"/>
                    </a:lnTo>
                    <a:lnTo>
                      <a:pt x="66" y="570"/>
                    </a:lnTo>
                    <a:lnTo>
                      <a:pt x="72" y="570"/>
                    </a:lnTo>
                    <a:lnTo>
                      <a:pt x="84" y="576"/>
                    </a:lnTo>
                    <a:lnTo>
                      <a:pt x="120" y="576"/>
                    </a:lnTo>
                    <a:lnTo>
                      <a:pt x="126" y="582"/>
                    </a:lnTo>
                    <a:lnTo>
                      <a:pt x="138" y="606"/>
                    </a:lnTo>
                    <a:lnTo>
                      <a:pt x="114" y="654"/>
                    </a:lnTo>
                    <a:lnTo>
                      <a:pt x="108" y="660"/>
                    </a:lnTo>
                    <a:lnTo>
                      <a:pt x="102" y="672"/>
                    </a:lnTo>
                    <a:lnTo>
                      <a:pt x="84" y="690"/>
                    </a:lnTo>
                    <a:lnTo>
                      <a:pt x="84" y="702"/>
                    </a:lnTo>
                    <a:lnTo>
                      <a:pt x="120" y="702"/>
                    </a:lnTo>
                    <a:lnTo>
                      <a:pt x="132" y="708"/>
                    </a:lnTo>
                    <a:lnTo>
                      <a:pt x="150" y="720"/>
                    </a:lnTo>
                    <a:lnTo>
                      <a:pt x="168" y="726"/>
                    </a:lnTo>
                    <a:lnTo>
                      <a:pt x="192" y="738"/>
                    </a:lnTo>
                    <a:lnTo>
                      <a:pt x="210" y="738"/>
                    </a:lnTo>
                    <a:lnTo>
                      <a:pt x="228" y="732"/>
                    </a:lnTo>
                    <a:lnTo>
                      <a:pt x="234" y="732"/>
                    </a:lnTo>
                    <a:lnTo>
                      <a:pt x="240" y="726"/>
                    </a:lnTo>
                    <a:lnTo>
                      <a:pt x="294" y="726"/>
                    </a:lnTo>
                    <a:lnTo>
                      <a:pt x="294" y="732"/>
                    </a:lnTo>
                    <a:lnTo>
                      <a:pt x="318" y="732"/>
                    </a:lnTo>
                    <a:lnTo>
                      <a:pt x="324" y="726"/>
                    </a:lnTo>
                    <a:lnTo>
                      <a:pt x="348" y="726"/>
                    </a:lnTo>
                    <a:lnTo>
                      <a:pt x="366" y="720"/>
                    </a:lnTo>
                    <a:lnTo>
                      <a:pt x="396" y="720"/>
                    </a:lnTo>
                    <a:lnTo>
                      <a:pt x="444" y="696"/>
                    </a:lnTo>
                    <a:lnTo>
                      <a:pt x="450" y="696"/>
                    </a:lnTo>
                    <a:lnTo>
                      <a:pt x="456" y="690"/>
                    </a:lnTo>
                    <a:lnTo>
                      <a:pt x="456" y="660"/>
                    </a:lnTo>
                    <a:lnTo>
                      <a:pt x="450" y="654"/>
                    </a:lnTo>
                    <a:lnTo>
                      <a:pt x="450" y="636"/>
                    </a:lnTo>
                    <a:lnTo>
                      <a:pt x="444" y="624"/>
                    </a:lnTo>
                    <a:lnTo>
                      <a:pt x="444" y="606"/>
                    </a:lnTo>
                    <a:lnTo>
                      <a:pt x="450" y="594"/>
                    </a:lnTo>
                    <a:lnTo>
                      <a:pt x="462" y="588"/>
                    </a:lnTo>
                    <a:lnTo>
                      <a:pt x="468" y="576"/>
                    </a:lnTo>
                    <a:lnTo>
                      <a:pt x="486" y="576"/>
                    </a:lnTo>
                    <a:lnTo>
                      <a:pt x="486" y="588"/>
                    </a:lnTo>
                    <a:lnTo>
                      <a:pt x="528" y="588"/>
                    </a:lnTo>
                    <a:lnTo>
                      <a:pt x="534" y="582"/>
                    </a:lnTo>
                    <a:lnTo>
                      <a:pt x="534" y="576"/>
                    </a:lnTo>
                    <a:lnTo>
                      <a:pt x="528" y="570"/>
                    </a:lnTo>
                    <a:lnTo>
                      <a:pt x="522" y="570"/>
                    </a:lnTo>
                    <a:lnTo>
                      <a:pt x="522" y="564"/>
                    </a:lnTo>
                    <a:lnTo>
                      <a:pt x="528" y="558"/>
                    </a:lnTo>
                    <a:lnTo>
                      <a:pt x="534" y="558"/>
                    </a:lnTo>
                    <a:lnTo>
                      <a:pt x="546" y="552"/>
                    </a:lnTo>
                    <a:lnTo>
                      <a:pt x="552" y="546"/>
                    </a:lnTo>
                    <a:lnTo>
                      <a:pt x="564" y="540"/>
                    </a:lnTo>
                    <a:lnTo>
                      <a:pt x="594" y="540"/>
                    </a:lnTo>
                    <a:lnTo>
                      <a:pt x="594" y="552"/>
                    </a:lnTo>
                    <a:lnTo>
                      <a:pt x="600" y="558"/>
                    </a:lnTo>
                    <a:lnTo>
                      <a:pt x="612" y="558"/>
                    </a:lnTo>
                    <a:lnTo>
                      <a:pt x="624" y="552"/>
                    </a:lnTo>
                    <a:lnTo>
                      <a:pt x="630" y="540"/>
                    </a:lnTo>
                    <a:lnTo>
                      <a:pt x="636" y="534"/>
                    </a:lnTo>
                    <a:lnTo>
                      <a:pt x="636" y="528"/>
                    </a:lnTo>
                    <a:lnTo>
                      <a:pt x="630" y="522"/>
                    </a:lnTo>
                    <a:lnTo>
                      <a:pt x="630" y="510"/>
                    </a:lnTo>
                    <a:lnTo>
                      <a:pt x="624" y="498"/>
                    </a:lnTo>
                    <a:lnTo>
                      <a:pt x="624" y="480"/>
                    </a:lnTo>
                    <a:lnTo>
                      <a:pt x="630" y="474"/>
                    </a:lnTo>
                    <a:lnTo>
                      <a:pt x="636" y="474"/>
                    </a:lnTo>
                    <a:lnTo>
                      <a:pt x="636" y="438"/>
                    </a:lnTo>
                    <a:lnTo>
                      <a:pt x="642" y="432"/>
                    </a:lnTo>
                    <a:lnTo>
                      <a:pt x="660" y="432"/>
                    </a:lnTo>
                    <a:lnTo>
                      <a:pt x="690" y="414"/>
                    </a:lnTo>
                    <a:lnTo>
                      <a:pt x="684" y="414"/>
                    </a:lnTo>
                    <a:lnTo>
                      <a:pt x="672" y="408"/>
                    </a:lnTo>
                    <a:lnTo>
                      <a:pt x="672" y="402"/>
                    </a:lnTo>
                    <a:lnTo>
                      <a:pt x="666" y="396"/>
                    </a:lnTo>
                    <a:lnTo>
                      <a:pt x="666" y="390"/>
                    </a:lnTo>
                    <a:lnTo>
                      <a:pt x="654" y="384"/>
                    </a:lnTo>
                    <a:lnTo>
                      <a:pt x="642" y="372"/>
                    </a:lnTo>
                    <a:lnTo>
                      <a:pt x="642" y="360"/>
                    </a:lnTo>
                    <a:lnTo>
                      <a:pt x="660" y="360"/>
                    </a:lnTo>
                    <a:lnTo>
                      <a:pt x="666" y="366"/>
                    </a:lnTo>
                    <a:lnTo>
                      <a:pt x="684" y="372"/>
                    </a:lnTo>
                    <a:lnTo>
                      <a:pt x="690" y="372"/>
                    </a:lnTo>
                    <a:lnTo>
                      <a:pt x="696" y="366"/>
                    </a:lnTo>
                    <a:lnTo>
                      <a:pt x="714" y="366"/>
                    </a:lnTo>
                    <a:lnTo>
                      <a:pt x="714" y="336"/>
                    </a:lnTo>
                    <a:lnTo>
                      <a:pt x="708" y="330"/>
                    </a:lnTo>
                    <a:lnTo>
                      <a:pt x="708" y="318"/>
                    </a:lnTo>
                    <a:lnTo>
                      <a:pt x="714" y="306"/>
                    </a:lnTo>
                    <a:lnTo>
                      <a:pt x="738" y="282"/>
                    </a:lnTo>
                    <a:lnTo>
                      <a:pt x="738" y="276"/>
                    </a:lnTo>
                    <a:lnTo>
                      <a:pt x="732" y="264"/>
                    </a:lnTo>
                    <a:lnTo>
                      <a:pt x="726" y="258"/>
                    </a:lnTo>
                    <a:lnTo>
                      <a:pt x="726" y="228"/>
                    </a:lnTo>
                    <a:lnTo>
                      <a:pt x="696" y="198"/>
                    </a:lnTo>
                    <a:lnTo>
                      <a:pt x="696" y="192"/>
                    </a:lnTo>
                    <a:lnTo>
                      <a:pt x="702" y="186"/>
                    </a:lnTo>
                    <a:lnTo>
                      <a:pt x="708" y="174"/>
                    </a:lnTo>
                    <a:lnTo>
                      <a:pt x="714" y="168"/>
                    </a:lnTo>
                    <a:lnTo>
                      <a:pt x="738" y="156"/>
                    </a:lnTo>
                    <a:lnTo>
                      <a:pt x="744" y="150"/>
                    </a:lnTo>
                    <a:lnTo>
                      <a:pt x="768" y="138"/>
                    </a:lnTo>
                    <a:lnTo>
                      <a:pt x="774" y="138"/>
                    </a:lnTo>
                    <a:lnTo>
                      <a:pt x="780" y="132"/>
                    </a:lnTo>
                    <a:lnTo>
                      <a:pt x="822" y="132"/>
                    </a:lnTo>
                    <a:lnTo>
                      <a:pt x="828" y="126"/>
                    </a:lnTo>
                    <a:lnTo>
                      <a:pt x="852" y="126"/>
                    </a:lnTo>
                    <a:lnTo>
                      <a:pt x="864" y="132"/>
                    </a:lnTo>
                    <a:lnTo>
                      <a:pt x="876" y="132"/>
                    </a:lnTo>
                    <a:lnTo>
                      <a:pt x="882" y="126"/>
                    </a:lnTo>
                    <a:lnTo>
                      <a:pt x="894" y="126"/>
                    </a:lnTo>
                    <a:lnTo>
                      <a:pt x="900" y="120"/>
                    </a:lnTo>
                    <a:lnTo>
                      <a:pt x="894" y="114"/>
                    </a:lnTo>
                    <a:lnTo>
                      <a:pt x="894" y="10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555555">
                    <a:alpha val="50000"/>
                  </a:srgb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374" name="Freeform 8">
                <a:extLst>
                  <a:ext uri="{FF2B5EF4-FFF2-40B4-BE49-F238E27FC236}">
                    <a16:creationId xmlns:a16="http://schemas.microsoft.com/office/drawing/2014/main" id="{BE192C9F-8A23-4CB7-B83F-7C7667192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9004" y="3678096"/>
                <a:ext cx="533854" cy="531005"/>
              </a:xfrm>
              <a:custGeom>
                <a:avLst/>
                <a:gdLst/>
                <a:ahLst/>
                <a:cxnLst>
                  <a:cxn ang="0">
                    <a:pos x="442" y="199"/>
                  </a:cxn>
                  <a:cxn ang="0">
                    <a:pos x="446" y="187"/>
                  </a:cxn>
                  <a:cxn ang="0">
                    <a:pos x="475" y="170"/>
                  </a:cxn>
                  <a:cxn ang="0">
                    <a:pos x="458" y="149"/>
                  </a:cxn>
                  <a:cxn ang="0">
                    <a:pos x="439" y="137"/>
                  </a:cxn>
                  <a:cxn ang="0">
                    <a:pos x="434" y="114"/>
                  </a:cxn>
                  <a:cxn ang="0">
                    <a:pos x="430" y="90"/>
                  </a:cxn>
                  <a:cxn ang="0">
                    <a:pos x="423" y="55"/>
                  </a:cxn>
                  <a:cxn ang="0">
                    <a:pos x="413" y="29"/>
                  </a:cxn>
                  <a:cxn ang="0">
                    <a:pos x="387" y="0"/>
                  </a:cxn>
                  <a:cxn ang="0">
                    <a:pos x="361" y="26"/>
                  </a:cxn>
                  <a:cxn ang="0">
                    <a:pos x="345" y="31"/>
                  </a:cxn>
                  <a:cxn ang="0">
                    <a:pos x="326" y="47"/>
                  </a:cxn>
                  <a:cxn ang="0">
                    <a:pos x="269" y="36"/>
                  </a:cxn>
                  <a:cxn ang="0">
                    <a:pos x="87" y="36"/>
                  </a:cxn>
                  <a:cxn ang="0">
                    <a:pos x="54" y="241"/>
                  </a:cxn>
                  <a:cxn ang="0">
                    <a:pos x="30" y="246"/>
                  </a:cxn>
                  <a:cxn ang="0">
                    <a:pos x="30" y="258"/>
                  </a:cxn>
                  <a:cxn ang="0">
                    <a:pos x="16" y="272"/>
                  </a:cxn>
                  <a:cxn ang="0">
                    <a:pos x="7" y="300"/>
                  </a:cxn>
                  <a:cxn ang="0">
                    <a:pos x="9" y="322"/>
                  </a:cxn>
                  <a:cxn ang="0">
                    <a:pos x="4" y="338"/>
                  </a:cxn>
                  <a:cxn ang="0">
                    <a:pos x="19" y="338"/>
                  </a:cxn>
                  <a:cxn ang="0">
                    <a:pos x="21" y="373"/>
                  </a:cxn>
                  <a:cxn ang="0">
                    <a:pos x="35" y="385"/>
                  </a:cxn>
                  <a:cxn ang="0">
                    <a:pos x="42" y="409"/>
                  </a:cxn>
                  <a:cxn ang="0">
                    <a:pos x="54" y="430"/>
                  </a:cxn>
                  <a:cxn ang="0">
                    <a:pos x="47" y="451"/>
                  </a:cxn>
                  <a:cxn ang="0">
                    <a:pos x="49" y="463"/>
                  </a:cxn>
                  <a:cxn ang="0">
                    <a:pos x="73" y="456"/>
                  </a:cxn>
                  <a:cxn ang="0">
                    <a:pos x="78" y="447"/>
                  </a:cxn>
                  <a:cxn ang="0">
                    <a:pos x="89" y="418"/>
                  </a:cxn>
                  <a:cxn ang="0">
                    <a:pos x="115" y="416"/>
                  </a:cxn>
                  <a:cxn ang="0">
                    <a:pos x="125" y="430"/>
                  </a:cxn>
                  <a:cxn ang="0">
                    <a:pos x="170" y="433"/>
                  </a:cxn>
                  <a:cxn ang="0">
                    <a:pos x="196" y="442"/>
                  </a:cxn>
                  <a:cxn ang="0">
                    <a:pos x="234" y="411"/>
                  </a:cxn>
                  <a:cxn ang="0">
                    <a:pos x="290" y="409"/>
                  </a:cxn>
                  <a:cxn ang="0">
                    <a:pos x="307" y="364"/>
                  </a:cxn>
                  <a:cxn ang="0">
                    <a:pos x="331" y="347"/>
                  </a:cxn>
                  <a:cxn ang="0">
                    <a:pos x="328" y="378"/>
                  </a:cxn>
                  <a:cxn ang="0">
                    <a:pos x="335" y="399"/>
                  </a:cxn>
                  <a:cxn ang="0">
                    <a:pos x="357" y="423"/>
                  </a:cxn>
                  <a:cxn ang="0">
                    <a:pos x="359" y="409"/>
                  </a:cxn>
                  <a:cxn ang="0">
                    <a:pos x="368" y="399"/>
                  </a:cxn>
                  <a:cxn ang="0">
                    <a:pos x="380" y="385"/>
                  </a:cxn>
                  <a:cxn ang="0">
                    <a:pos x="382" y="364"/>
                  </a:cxn>
                  <a:cxn ang="0">
                    <a:pos x="392" y="343"/>
                  </a:cxn>
                  <a:cxn ang="0">
                    <a:pos x="411" y="333"/>
                  </a:cxn>
                  <a:cxn ang="0">
                    <a:pos x="418" y="303"/>
                  </a:cxn>
                  <a:cxn ang="0">
                    <a:pos x="416" y="262"/>
                  </a:cxn>
                  <a:cxn ang="0">
                    <a:pos x="423" y="239"/>
                  </a:cxn>
                  <a:cxn ang="0">
                    <a:pos x="430" y="215"/>
                  </a:cxn>
                </a:cxnLst>
                <a:rect l="0" t="0" r="r" b="b"/>
                <a:pathLst>
                  <a:path w="475" h="466">
                    <a:moveTo>
                      <a:pt x="432" y="208"/>
                    </a:moveTo>
                    <a:lnTo>
                      <a:pt x="434" y="206"/>
                    </a:lnTo>
                    <a:lnTo>
                      <a:pt x="434" y="199"/>
                    </a:lnTo>
                    <a:lnTo>
                      <a:pt x="442" y="199"/>
                    </a:lnTo>
                    <a:lnTo>
                      <a:pt x="444" y="196"/>
                    </a:lnTo>
                    <a:lnTo>
                      <a:pt x="444" y="194"/>
                    </a:lnTo>
                    <a:lnTo>
                      <a:pt x="446" y="192"/>
                    </a:lnTo>
                    <a:lnTo>
                      <a:pt x="446" y="187"/>
                    </a:lnTo>
                    <a:lnTo>
                      <a:pt x="451" y="187"/>
                    </a:lnTo>
                    <a:lnTo>
                      <a:pt x="460" y="184"/>
                    </a:lnTo>
                    <a:lnTo>
                      <a:pt x="470" y="180"/>
                    </a:lnTo>
                    <a:lnTo>
                      <a:pt x="475" y="170"/>
                    </a:lnTo>
                    <a:lnTo>
                      <a:pt x="475" y="166"/>
                    </a:lnTo>
                    <a:lnTo>
                      <a:pt x="460" y="154"/>
                    </a:lnTo>
                    <a:lnTo>
                      <a:pt x="460" y="151"/>
                    </a:lnTo>
                    <a:lnTo>
                      <a:pt x="458" y="149"/>
                    </a:lnTo>
                    <a:lnTo>
                      <a:pt x="458" y="144"/>
                    </a:lnTo>
                    <a:lnTo>
                      <a:pt x="453" y="142"/>
                    </a:lnTo>
                    <a:lnTo>
                      <a:pt x="444" y="142"/>
                    </a:lnTo>
                    <a:lnTo>
                      <a:pt x="439" y="137"/>
                    </a:lnTo>
                    <a:lnTo>
                      <a:pt x="439" y="132"/>
                    </a:lnTo>
                    <a:lnTo>
                      <a:pt x="437" y="125"/>
                    </a:lnTo>
                    <a:lnTo>
                      <a:pt x="437" y="118"/>
                    </a:lnTo>
                    <a:lnTo>
                      <a:pt x="434" y="114"/>
                    </a:lnTo>
                    <a:lnTo>
                      <a:pt x="434" y="107"/>
                    </a:lnTo>
                    <a:lnTo>
                      <a:pt x="432" y="107"/>
                    </a:lnTo>
                    <a:lnTo>
                      <a:pt x="432" y="97"/>
                    </a:lnTo>
                    <a:lnTo>
                      <a:pt x="430" y="90"/>
                    </a:lnTo>
                    <a:lnTo>
                      <a:pt x="430" y="73"/>
                    </a:lnTo>
                    <a:lnTo>
                      <a:pt x="427" y="69"/>
                    </a:lnTo>
                    <a:lnTo>
                      <a:pt x="434" y="66"/>
                    </a:lnTo>
                    <a:lnTo>
                      <a:pt x="423" y="55"/>
                    </a:lnTo>
                    <a:lnTo>
                      <a:pt x="423" y="38"/>
                    </a:lnTo>
                    <a:lnTo>
                      <a:pt x="420" y="33"/>
                    </a:lnTo>
                    <a:lnTo>
                      <a:pt x="418" y="31"/>
                    </a:lnTo>
                    <a:lnTo>
                      <a:pt x="413" y="29"/>
                    </a:lnTo>
                    <a:lnTo>
                      <a:pt x="401" y="17"/>
                    </a:lnTo>
                    <a:lnTo>
                      <a:pt x="397" y="17"/>
                    </a:lnTo>
                    <a:lnTo>
                      <a:pt x="390" y="10"/>
                    </a:lnTo>
                    <a:lnTo>
                      <a:pt x="387" y="0"/>
                    </a:lnTo>
                    <a:lnTo>
                      <a:pt x="378" y="12"/>
                    </a:lnTo>
                    <a:lnTo>
                      <a:pt x="364" y="12"/>
                    </a:lnTo>
                    <a:lnTo>
                      <a:pt x="364" y="21"/>
                    </a:lnTo>
                    <a:lnTo>
                      <a:pt x="361" y="26"/>
                    </a:lnTo>
                    <a:lnTo>
                      <a:pt x="359" y="29"/>
                    </a:lnTo>
                    <a:lnTo>
                      <a:pt x="352" y="29"/>
                    </a:lnTo>
                    <a:lnTo>
                      <a:pt x="349" y="31"/>
                    </a:lnTo>
                    <a:lnTo>
                      <a:pt x="345" y="31"/>
                    </a:lnTo>
                    <a:lnTo>
                      <a:pt x="340" y="36"/>
                    </a:lnTo>
                    <a:lnTo>
                      <a:pt x="335" y="45"/>
                    </a:lnTo>
                    <a:lnTo>
                      <a:pt x="333" y="47"/>
                    </a:lnTo>
                    <a:lnTo>
                      <a:pt x="326" y="47"/>
                    </a:lnTo>
                    <a:lnTo>
                      <a:pt x="323" y="45"/>
                    </a:lnTo>
                    <a:lnTo>
                      <a:pt x="321" y="40"/>
                    </a:lnTo>
                    <a:lnTo>
                      <a:pt x="319" y="38"/>
                    </a:lnTo>
                    <a:lnTo>
                      <a:pt x="269" y="36"/>
                    </a:lnTo>
                    <a:lnTo>
                      <a:pt x="269" y="31"/>
                    </a:lnTo>
                    <a:lnTo>
                      <a:pt x="267" y="31"/>
                    </a:lnTo>
                    <a:lnTo>
                      <a:pt x="260" y="38"/>
                    </a:lnTo>
                    <a:lnTo>
                      <a:pt x="87" y="36"/>
                    </a:lnTo>
                    <a:lnTo>
                      <a:pt x="87" y="99"/>
                    </a:lnTo>
                    <a:lnTo>
                      <a:pt x="56" y="99"/>
                    </a:lnTo>
                    <a:lnTo>
                      <a:pt x="59" y="241"/>
                    </a:lnTo>
                    <a:lnTo>
                      <a:pt x="54" y="241"/>
                    </a:lnTo>
                    <a:lnTo>
                      <a:pt x="49" y="239"/>
                    </a:lnTo>
                    <a:lnTo>
                      <a:pt x="33" y="239"/>
                    </a:lnTo>
                    <a:lnTo>
                      <a:pt x="28" y="244"/>
                    </a:lnTo>
                    <a:lnTo>
                      <a:pt x="30" y="246"/>
                    </a:lnTo>
                    <a:lnTo>
                      <a:pt x="30" y="251"/>
                    </a:lnTo>
                    <a:lnTo>
                      <a:pt x="33" y="253"/>
                    </a:lnTo>
                    <a:lnTo>
                      <a:pt x="33" y="255"/>
                    </a:lnTo>
                    <a:lnTo>
                      <a:pt x="30" y="258"/>
                    </a:lnTo>
                    <a:lnTo>
                      <a:pt x="26" y="260"/>
                    </a:lnTo>
                    <a:lnTo>
                      <a:pt x="21" y="265"/>
                    </a:lnTo>
                    <a:lnTo>
                      <a:pt x="21" y="272"/>
                    </a:lnTo>
                    <a:lnTo>
                      <a:pt x="16" y="272"/>
                    </a:lnTo>
                    <a:lnTo>
                      <a:pt x="19" y="281"/>
                    </a:lnTo>
                    <a:lnTo>
                      <a:pt x="21" y="288"/>
                    </a:lnTo>
                    <a:lnTo>
                      <a:pt x="14" y="293"/>
                    </a:lnTo>
                    <a:lnTo>
                      <a:pt x="7" y="300"/>
                    </a:lnTo>
                    <a:lnTo>
                      <a:pt x="9" y="303"/>
                    </a:lnTo>
                    <a:lnTo>
                      <a:pt x="14" y="312"/>
                    </a:lnTo>
                    <a:lnTo>
                      <a:pt x="14" y="317"/>
                    </a:lnTo>
                    <a:lnTo>
                      <a:pt x="9" y="322"/>
                    </a:lnTo>
                    <a:lnTo>
                      <a:pt x="4" y="324"/>
                    </a:lnTo>
                    <a:lnTo>
                      <a:pt x="0" y="329"/>
                    </a:lnTo>
                    <a:lnTo>
                      <a:pt x="0" y="336"/>
                    </a:lnTo>
                    <a:lnTo>
                      <a:pt x="4" y="338"/>
                    </a:lnTo>
                    <a:lnTo>
                      <a:pt x="9" y="338"/>
                    </a:lnTo>
                    <a:lnTo>
                      <a:pt x="12" y="336"/>
                    </a:lnTo>
                    <a:lnTo>
                      <a:pt x="16" y="336"/>
                    </a:lnTo>
                    <a:lnTo>
                      <a:pt x="19" y="338"/>
                    </a:lnTo>
                    <a:lnTo>
                      <a:pt x="19" y="355"/>
                    </a:lnTo>
                    <a:lnTo>
                      <a:pt x="26" y="362"/>
                    </a:lnTo>
                    <a:lnTo>
                      <a:pt x="19" y="364"/>
                    </a:lnTo>
                    <a:lnTo>
                      <a:pt x="21" y="373"/>
                    </a:lnTo>
                    <a:lnTo>
                      <a:pt x="23" y="373"/>
                    </a:lnTo>
                    <a:lnTo>
                      <a:pt x="28" y="376"/>
                    </a:lnTo>
                    <a:lnTo>
                      <a:pt x="33" y="383"/>
                    </a:lnTo>
                    <a:lnTo>
                      <a:pt x="35" y="385"/>
                    </a:lnTo>
                    <a:lnTo>
                      <a:pt x="35" y="388"/>
                    </a:lnTo>
                    <a:lnTo>
                      <a:pt x="30" y="388"/>
                    </a:lnTo>
                    <a:lnTo>
                      <a:pt x="30" y="397"/>
                    </a:lnTo>
                    <a:lnTo>
                      <a:pt x="42" y="409"/>
                    </a:lnTo>
                    <a:lnTo>
                      <a:pt x="45" y="414"/>
                    </a:lnTo>
                    <a:lnTo>
                      <a:pt x="49" y="418"/>
                    </a:lnTo>
                    <a:lnTo>
                      <a:pt x="52" y="425"/>
                    </a:lnTo>
                    <a:lnTo>
                      <a:pt x="54" y="430"/>
                    </a:lnTo>
                    <a:lnTo>
                      <a:pt x="54" y="442"/>
                    </a:lnTo>
                    <a:lnTo>
                      <a:pt x="52" y="444"/>
                    </a:lnTo>
                    <a:lnTo>
                      <a:pt x="49" y="449"/>
                    </a:lnTo>
                    <a:lnTo>
                      <a:pt x="47" y="451"/>
                    </a:lnTo>
                    <a:lnTo>
                      <a:pt x="47" y="454"/>
                    </a:lnTo>
                    <a:lnTo>
                      <a:pt x="49" y="456"/>
                    </a:lnTo>
                    <a:lnTo>
                      <a:pt x="52" y="456"/>
                    </a:lnTo>
                    <a:lnTo>
                      <a:pt x="49" y="463"/>
                    </a:lnTo>
                    <a:lnTo>
                      <a:pt x="66" y="466"/>
                    </a:lnTo>
                    <a:lnTo>
                      <a:pt x="66" y="461"/>
                    </a:lnTo>
                    <a:lnTo>
                      <a:pt x="68" y="459"/>
                    </a:lnTo>
                    <a:lnTo>
                      <a:pt x="73" y="456"/>
                    </a:lnTo>
                    <a:lnTo>
                      <a:pt x="73" y="456"/>
                    </a:lnTo>
                    <a:lnTo>
                      <a:pt x="73" y="454"/>
                    </a:lnTo>
                    <a:lnTo>
                      <a:pt x="73" y="451"/>
                    </a:lnTo>
                    <a:lnTo>
                      <a:pt x="78" y="447"/>
                    </a:lnTo>
                    <a:lnTo>
                      <a:pt x="78" y="437"/>
                    </a:lnTo>
                    <a:lnTo>
                      <a:pt x="82" y="437"/>
                    </a:lnTo>
                    <a:lnTo>
                      <a:pt x="82" y="428"/>
                    </a:lnTo>
                    <a:lnTo>
                      <a:pt x="89" y="418"/>
                    </a:lnTo>
                    <a:lnTo>
                      <a:pt x="92" y="411"/>
                    </a:lnTo>
                    <a:lnTo>
                      <a:pt x="101" y="409"/>
                    </a:lnTo>
                    <a:lnTo>
                      <a:pt x="113" y="407"/>
                    </a:lnTo>
                    <a:lnTo>
                      <a:pt x="115" y="416"/>
                    </a:lnTo>
                    <a:lnTo>
                      <a:pt x="118" y="418"/>
                    </a:lnTo>
                    <a:lnTo>
                      <a:pt x="123" y="421"/>
                    </a:lnTo>
                    <a:lnTo>
                      <a:pt x="123" y="423"/>
                    </a:lnTo>
                    <a:lnTo>
                      <a:pt x="125" y="430"/>
                    </a:lnTo>
                    <a:lnTo>
                      <a:pt x="127" y="433"/>
                    </a:lnTo>
                    <a:lnTo>
                      <a:pt x="137" y="440"/>
                    </a:lnTo>
                    <a:lnTo>
                      <a:pt x="146" y="435"/>
                    </a:lnTo>
                    <a:lnTo>
                      <a:pt x="170" y="433"/>
                    </a:lnTo>
                    <a:lnTo>
                      <a:pt x="175" y="435"/>
                    </a:lnTo>
                    <a:lnTo>
                      <a:pt x="177" y="442"/>
                    </a:lnTo>
                    <a:lnTo>
                      <a:pt x="177" y="442"/>
                    </a:lnTo>
                    <a:lnTo>
                      <a:pt x="196" y="442"/>
                    </a:lnTo>
                    <a:lnTo>
                      <a:pt x="205" y="430"/>
                    </a:lnTo>
                    <a:lnTo>
                      <a:pt x="219" y="430"/>
                    </a:lnTo>
                    <a:lnTo>
                      <a:pt x="222" y="418"/>
                    </a:lnTo>
                    <a:lnTo>
                      <a:pt x="234" y="411"/>
                    </a:lnTo>
                    <a:lnTo>
                      <a:pt x="250" y="421"/>
                    </a:lnTo>
                    <a:lnTo>
                      <a:pt x="260" y="430"/>
                    </a:lnTo>
                    <a:lnTo>
                      <a:pt x="274" y="430"/>
                    </a:lnTo>
                    <a:lnTo>
                      <a:pt x="290" y="409"/>
                    </a:lnTo>
                    <a:lnTo>
                      <a:pt x="295" y="397"/>
                    </a:lnTo>
                    <a:lnTo>
                      <a:pt x="309" y="388"/>
                    </a:lnTo>
                    <a:lnTo>
                      <a:pt x="307" y="381"/>
                    </a:lnTo>
                    <a:lnTo>
                      <a:pt x="307" y="364"/>
                    </a:lnTo>
                    <a:lnTo>
                      <a:pt x="300" y="357"/>
                    </a:lnTo>
                    <a:lnTo>
                      <a:pt x="319" y="357"/>
                    </a:lnTo>
                    <a:lnTo>
                      <a:pt x="319" y="350"/>
                    </a:lnTo>
                    <a:lnTo>
                      <a:pt x="331" y="347"/>
                    </a:lnTo>
                    <a:lnTo>
                      <a:pt x="328" y="357"/>
                    </a:lnTo>
                    <a:lnTo>
                      <a:pt x="328" y="366"/>
                    </a:lnTo>
                    <a:lnTo>
                      <a:pt x="326" y="369"/>
                    </a:lnTo>
                    <a:lnTo>
                      <a:pt x="328" y="378"/>
                    </a:lnTo>
                    <a:lnTo>
                      <a:pt x="331" y="385"/>
                    </a:lnTo>
                    <a:lnTo>
                      <a:pt x="331" y="390"/>
                    </a:lnTo>
                    <a:lnTo>
                      <a:pt x="328" y="395"/>
                    </a:lnTo>
                    <a:lnTo>
                      <a:pt x="335" y="399"/>
                    </a:lnTo>
                    <a:lnTo>
                      <a:pt x="345" y="407"/>
                    </a:lnTo>
                    <a:lnTo>
                      <a:pt x="352" y="414"/>
                    </a:lnTo>
                    <a:lnTo>
                      <a:pt x="354" y="418"/>
                    </a:lnTo>
                    <a:lnTo>
                      <a:pt x="357" y="423"/>
                    </a:lnTo>
                    <a:lnTo>
                      <a:pt x="359" y="423"/>
                    </a:lnTo>
                    <a:lnTo>
                      <a:pt x="361" y="421"/>
                    </a:lnTo>
                    <a:lnTo>
                      <a:pt x="361" y="414"/>
                    </a:lnTo>
                    <a:lnTo>
                      <a:pt x="359" y="409"/>
                    </a:lnTo>
                    <a:lnTo>
                      <a:pt x="359" y="402"/>
                    </a:lnTo>
                    <a:lnTo>
                      <a:pt x="366" y="395"/>
                    </a:lnTo>
                    <a:lnTo>
                      <a:pt x="368" y="395"/>
                    </a:lnTo>
                    <a:lnTo>
                      <a:pt x="368" y="399"/>
                    </a:lnTo>
                    <a:lnTo>
                      <a:pt x="371" y="402"/>
                    </a:lnTo>
                    <a:lnTo>
                      <a:pt x="378" y="402"/>
                    </a:lnTo>
                    <a:lnTo>
                      <a:pt x="380" y="399"/>
                    </a:lnTo>
                    <a:lnTo>
                      <a:pt x="380" y="385"/>
                    </a:lnTo>
                    <a:lnTo>
                      <a:pt x="378" y="383"/>
                    </a:lnTo>
                    <a:lnTo>
                      <a:pt x="378" y="381"/>
                    </a:lnTo>
                    <a:lnTo>
                      <a:pt x="382" y="373"/>
                    </a:lnTo>
                    <a:lnTo>
                      <a:pt x="382" y="364"/>
                    </a:lnTo>
                    <a:lnTo>
                      <a:pt x="385" y="362"/>
                    </a:lnTo>
                    <a:lnTo>
                      <a:pt x="390" y="362"/>
                    </a:lnTo>
                    <a:lnTo>
                      <a:pt x="392" y="357"/>
                    </a:lnTo>
                    <a:lnTo>
                      <a:pt x="392" y="343"/>
                    </a:lnTo>
                    <a:lnTo>
                      <a:pt x="394" y="340"/>
                    </a:lnTo>
                    <a:lnTo>
                      <a:pt x="397" y="336"/>
                    </a:lnTo>
                    <a:lnTo>
                      <a:pt x="399" y="333"/>
                    </a:lnTo>
                    <a:lnTo>
                      <a:pt x="411" y="333"/>
                    </a:lnTo>
                    <a:lnTo>
                      <a:pt x="411" y="314"/>
                    </a:lnTo>
                    <a:lnTo>
                      <a:pt x="413" y="310"/>
                    </a:lnTo>
                    <a:lnTo>
                      <a:pt x="416" y="307"/>
                    </a:lnTo>
                    <a:lnTo>
                      <a:pt x="418" y="303"/>
                    </a:lnTo>
                    <a:lnTo>
                      <a:pt x="420" y="300"/>
                    </a:lnTo>
                    <a:lnTo>
                      <a:pt x="420" y="284"/>
                    </a:lnTo>
                    <a:lnTo>
                      <a:pt x="418" y="265"/>
                    </a:lnTo>
                    <a:lnTo>
                      <a:pt x="416" y="262"/>
                    </a:lnTo>
                    <a:lnTo>
                      <a:pt x="416" y="255"/>
                    </a:lnTo>
                    <a:lnTo>
                      <a:pt x="420" y="253"/>
                    </a:lnTo>
                    <a:lnTo>
                      <a:pt x="423" y="253"/>
                    </a:lnTo>
                    <a:lnTo>
                      <a:pt x="423" y="239"/>
                    </a:lnTo>
                    <a:lnTo>
                      <a:pt x="425" y="239"/>
                    </a:lnTo>
                    <a:lnTo>
                      <a:pt x="427" y="236"/>
                    </a:lnTo>
                    <a:lnTo>
                      <a:pt x="430" y="232"/>
                    </a:lnTo>
                    <a:lnTo>
                      <a:pt x="430" y="215"/>
                    </a:lnTo>
                    <a:lnTo>
                      <a:pt x="427" y="213"/>
                    </a:lnTo>
                    <a:lnTo>
                      <a:pt x="427" y="208"/>
                    </a:lnTo>
                    <a:lnTo>
                      <a:pt x="432" y="20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555555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375" name="Freeform 9">
                <a:extLst>
                  <a:ext uri="{FF2B5EF4-FFF2-40B4-BE49-F238E27FC236}">
                    <a16:creationId xmlns:a16="http://schemas.microsoft.com/office/drawing/2014/main" id="{EB37F355-762E-4B47-B831-15160E9860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3180" y="4073503"/>
                <a:ext cx="384375" cy="325897"/>
              </a:xfrm>
              <a:custGeom>
                <a:avLst/>
                <a:gdLst/>
                <a:ahLst/>
                <a:cxnLst>
                  <a:cxn ang="0">
                    <a:pos x="269" y="52"/>
                  </a:cxn>
                  <a:cxn ang="0">
                    <a:pos x="265" y="38"/>
                  </a:cxn>
                  <a:cxn ang="0">
                    <a:pos x="262" y="19"/>
                  </a:cxn>
                  <a:cxn ang="0">
                    <a:pos x="253" y="3"/>
                  </a:cxn>
                  <a:cxn ang="0">
                    <a:pos x="241" y="17"/>
                  </a:cxn>
                  <a:cxn ang="0">
                    <a:pos x="229" y="50"/>
                  </a:cxn>
                  <a:cxn ang="0">
                    <a:pos x="194" y="83"/>
                  </a:cxn>
                  <a:cxn ang="0">
                    <a:pos x="156" y="71"/>
                  </a:cxn>
                  <a:cxn ang="0">
                    <a:pos x="130" y="95"/>
                  </a:cxn>
                  <a:cxn ang="0">
                    <a:pos x="109" y="88"/>
                  </a:cxn>
                  <a:cxn ang="0">
                    <a:pos x="71" y="93"/>
                  </a:cxn>
                  <a:cxn ang="0">
                    <a:pos x="57" y="76"/>
                  </a:cxn>
                  <a:cxn ang="0">
                    <a:pos x="49" y="69"/>
                  </a:cxn>
                  <a:cxn ang="0">
                    <a:pos x="26" y="64"/>
                  </a:cxn>
                  <a:cxn ang="0">
                    <a:pos x="16" y="90"/>
                  </a:cxn>
                  <a:cxn ang="0">
                    <a:pos x="7" y="104"/>
                  </a:cxn>
                  <a:cxn ang="0">
                    <a:pos x="7" y="109"/>
                  </a:cxn>
                  <a:cxn ang="0">
                    <a:pos x="0" y="119"/>
                  </a:cxn>
                  <a:cxn ang="0">
                    <a:pos x="12" y="135"/>
                  </a:cxn>
                  <a:cxn ang="0">
                    <a:pos x="28" y="142"/>
                  </a:cxn>
                  <a:cxn ang="0">
                    <a:pos x="38" y="152"/>
                  </a:cxn>
                  <a:cxn ang="0">
                    <a:pos x="33" y="154"/>
                  </a:cxn>
                  <a:cxn ang="0">
                    <a:pos x="42" y="164"/>
                  </a:cxn>
                  <a:cxn ang="0">
                    <a:pos x="54" y="173"/>
                  </a:cxn>
                  <a:cxn ang="0">
                    <a:pos x="59" y="182"/>
                  </a:cxn>
                  <a:cxn ang="0">
                    <a:pos x="68" y="190"/>
                  </a:cxn>
                  <a:cxn ang="0">
                    <a:pos x="68" y="197"/>
                  </a:cxn>
                  <a:cxn ang="0">
                    <a:pos x="83" y="208"/>
                  </a:cxn>
                  <a:cxn ang="0">
                    <a:pos x="92" y="218"/>
                  </a:cxn>
                  <a:cxn ang="0">
                    <a:pos x="106" y="241"/>
                  </a:cxn>
                  <a:cxn ang="0">
                    <a:pos x="127" y="258"/>
                  </a:cxn>
                  <a:cxn ang="0">
                    <a:pos x="137" y="251"/>
                  </a:cxn>
                  <a:cxn ang="0">
                    <a:pos x="146" y="258"/>
                  </a:cxn>
                  <a:cxn ang="0">
                    <a:pos x="156" y="251"/>
                  </a:cxn>
                  <a:cxn ang="0">
                    <a:pos x="168" y="251"/>
                  </a:cxn>
                  <a:cxn ang="0">
                    <a:pos x="177" y="267"/>
                  </a:cxn>
                  <a:cxn ang="0">
                    <a:pos x="187" y="272"/>
                  </a:cxn>
                  <a:cxn ang="0">
                    <a:pos x="203" y="275"/>
                  </a:cxn>
                  <a:cxn ang="0">
                    <a:pos x="215" y="279"/>
                  </a:cxn>
                  <a:cxn ang="0">
                    <a:pos x="222" y="275"/>
                  </a:cxn>
                  <a:cxn ang="0">
                    <a:pos x="243" y="277"/>
                  </a:cxn>
                  <a:cxn ang="0">
                    <a:pos x="262" y="272"/>
                  </a:cxn>
                  <a:cxn ang="0">
                    <a:pos x="274" y="277"/>
                  </a:cxn>
                  <a:cxn ang="0">
                    <a:pos x="283" y="265"/>
                  </a:cxn>
                  <a:cxn ang="0">
                    <a:pos x="295" y="251"/>
                  </a:cxn>
                  <a:cxn ang="0">
                    <a:pos x="340" y="239"/>
                  </a:cxn>
                  <a:cxn ang="0">
                    <a:pos x="335" y="225"/>
                  </a:cxn>
                  <a:cxn ang="0">
                    <a:pos x="316" y="208"/>
                  </a:cxn>
                  <a:cxn ang="0">
                    <a:pos x="312" y="185"/>
                  </a:cxn>
                  <a:cxn ang="0">
                    <a:pos x="293" y="175"/>
                  </a:cxn>
                  <a:cxn ang="0">
                    <a:pos x="286" y="159"/>
                  </a:cxn>
                  <a:cxn ang="0">
                    <a:pos x="276" y="149"/>
                  </a:cxn>
                  <a:cxn ang="0">
                    <a:pos x="260" y="147"/>
                  </a:cxn>
                  <a:cxn ang="0">
                    <a:pos x="265" y="135"/>
                  </a:cxn>
                  <a:cxn ang="0">
                    <a:pos x="279" y="128"/>
                  </a:cxn>
                  <a:cxn ang="0">
                    <a:pos x="288" y="123"/>
                  </a:cxn>
                  <a:cxn ang="0">
                    <a:pos x="291" y="100"/>
                  </a:cxn>
                  <a:cxn ang="0">
                    <a:pos x="286" y="88"/>
                  </a:cxn>
                  <a:cxn ang="0">
                    <a:pos x="291" y="76"/>
                  </a:cxn>
                </a:cxnLst>
                <a:rect l="0" t="0" r="r" b="b"/>
                <a:pathLst>
                  <a:path w="342" h="286">
                    <a:moveTo>
                      <a:pt x="286" y="67"/>
                    </a:moveTo>
                    <a:lnTo>
                      <a:pt x="279" y="60"/>
                    </a:lnTo>
                    <a:lnTo>
                      <a:pt x="269" y="52"/>
                    </a:lnTo>
                    <a:lnTo>
                      <a:pt x="262" y="48"/>
                    </a:lnTo>
                    <a:lnTo>
                      <a:pt x="265" y="43"/>
                    </a:lnTo>
                    <a:lnTo>
                      <a:pt x="265" y="38"/>
                    </a:lnTo>
                    <a:lnTo>
                      <a:pt x="262" y="31"/>
                    </a:lnTo>
                    <a:lnTo>
                      <a:pt x="260" y="22"/>
                    </a:lnTo>
                    <a:lnTo>
                      <a:pt x="262" y="19"/>
                    </a:lnTo>
                    <a:lnTo>
                      <a:pt x="262" y="10"/>
                    </a:lnTo>
                    <a:lnTo>
                      <a:pt x="265" y="0"/>
                    </a:lnTo>
                    <a:lnTo>
                      <a:pt x="253" y="3"/>
                    </a:lnTo>
                    <a:lnTo>
                      <a:pt x="253" y="10"/>
                    </a:lnTo>
                    <a:lnTo>
                      <a:pt x="234" y="10"/>
                    </a:lnTo>
                    <a:lnTo>
                      <a:pt x="241" y="17"/>
                    </a:lnTo>
                    <a:lnTo>
                      <a:pt x="241" y="34"/>
                    </a:lnTo>
                    <a:lnTo>
                      <a:pt x="243" y="41"/>
                    </a:lnTo>
                    <a:lnTo>
                      <a:pt x="229" y="50"/>
                    </a:lnTo>
                    <a:lnTo>
                      <a:pt x="224" y="62"/>
                    </a:lnTo>
                    <a:lnTo>
                      <a:pt x="208" y="83"/>
                    </a:lnTo>
                    <a:lnTo>
                      <a:pt x="194" y="83"/>
                    </a:lnTo>
                    <a:lnTo>
                      <a:pt x="184" y="74"/>
                    </a:lnTo>
                    <a:lnTo>
                      <a:pt x="168" y="64"/>
                    </a:lnTo>
                    <a:lnTo>
                      <a:pt x="156" y="71"/>
                    </a:lnTo>
                    <a:lnTo>
                      <a:pt x="153" y="83"/>
                    </a:lnTo>
                    <a:lnTo>
                      <a:pt x="139" y="83"/>
                    </a:lnTo>
                    <a:lnTo>
                      <a:pt x="130" y="95"/>
                    </a:lnTo>
                    <a:lnTo>
                      <a:pt x="111" y="95"/>
                    </a:lnTo>
                    <a:lnTo>
                      <a:pt x="111" y="95"/>
                    </a:lnTo>
                    <a:lnTo>
                      <a:pt x="109" y="88"/>
                    </a:lnTo>
                    <a:lnTo>
                      <a:pt x="104" y="86"/>
                    </a:lnTo>
                    <a:lnTo>
                      <a:pt x="80" y="88"/>
                    </a:lnTo>
                    <a:lnTo>
                      <a:pt x="71" y="93"/>
                    </a:lnTo>
                    <a:lnTo>
                      <a:pt x="61" y="86"/>
                    </a:lnTo>
                    <a:lnTo>
                      <a:pt x="59" y="83"/>
                    </a:lnTo>
                    <a:lnTo>
                      <a:pt x="57" y="76"/>
                    </a:lnTo>
                    <a:lnTo>
                      <a:pt x="57" y="74"/>
                    </a:lnTo>
                    <a:lnTo>
                      <a:pt x="52" y="71"/>
                    </a:lnTo>
                    <a:lnTo>
                      <a:pt x="49" y="69"/>
                    </a:lnTo>
                    <a:lnTo>
                      <a:pt x="47" y="60"/>
                    </a:lnTo>
                    <a:lnTo>
                      <a:pt x="35" y="62"/>
                    </a:lnTo>
                    <a:lnTo>
                      <a:pt x="26" y="64"/>
                    </a:lnTo>
                    <a:lnTo>
                      <a:pt x="23" y="71"/>
                    </a:lnTo>
                    <a:lnTo>
                      <a:pt x="16" y="81"/>
                    </a:lnTo>
                    <a:lnTo>
                      <a:pt x="16" y="90"/>
                    </a:lnTo>
                    <a:lnTo>
                      <a:pt x="12" y="90"/>
                    </a:lnTo>
                    <a:lnTo>
                      <a:pt x="12" y="100"/>
                    </a:lnTo>
                    <a:lnTo>
                      <a:pt x="7" y="104"/>
                    </a:lnTo>
                    <a:lnTo>
                      <a:pt x="7" y="107"/>
                    </a:lnTo>
                    <a:lnTo>
                      <a:pt x="7" y="109"/>
                    </a:lnTo>
                    <a:lnTo>
                      <a:pt x="7" y="109"/>
                    </a:lnTo>
                    <a:lnTo>
                      <a:pt x="2" y="112"/>
                    </a:lnTo>
                    <a:lnTo>
                      <a:pt x="0" y="114"/>
                    </a:lnTo>
                    <a:lnTo>
                      <a:pt x="0" y="119"/>
                    </a:lnTo>
                    <a:lnTo>
                      <a:pt x="2" y="119"/>
                    </a:lnTo>
                    <a:lnTo>
                      <a:pt x="2" y="130"/>
                    </a:lnTo>
                    <a:lnTo>
                      <a:pt x="12" y="135"/>
                    </a:lnTo>
                    <a:lnTo>
                      <a:pt x="26" y="135"/>
                    </a:lnTo>
                    <a:lnTo>
                      <a:pt x="26" y="142"/>
                    </a:lnTo>
                    <a:lnTo>
                      <a:pt x="28" y="142"/>
                    </a:lnTo>
                    <a:lnTo>
                      <a:pt x="33" y="145"/>
                    </a:lnTo>
                    <a:lnTo>
                      <a:pt x="38" y="149"/>
                    </a:lnTo>
                    <a:lnTo>
                      <a:pt x="38" y="152"/>
                    </a:lnTo>
                    <a:lnTo>
                      <a:pt x="35" y="152"/>
                    </a:lnTo>
                    <a:lnTo>
                      <a:pt x="35" y="154"/>
                    </a:lnTo>
                    <a:lnTo>
                      <a:pt x="33" y="154"/>
                    </a:lnTo>
                    <a:lnTo>
                      <a:pt x="33" y="156"/>
                    </a:lnTo>
                    <a:lnTo>
                      <a:pt x="38" y="161"/>
                    </a:lnTo>
                    <a:lnTo>
                      <a:pt x="42" y="164"/>
                    </a:lnTo>
                    <a:lnTo>
                      <a:pt x="45" y="164"/>
                    </a:lnTo>
                    <a:lnTo>
                      <a:pt x="49" y="166"/>
                    </a:lnTo>
                    <a:lnTo>
                      <a:pt x="54" y="173"/>
                    </a:lnTo>
                    <a:lnTo>
                      <a:pt x="57" y="178"/>
                    </a:lnTo>
                    <a:lnTo>
                      <a:pt x="59" y="180"/>
                    </a:lnTo>
                    <a:lnTo>
                      <a:pt x="59" y="182"/>
                    </a:lnTo>
                    <a:lnTo>
                      <a:pt x="66" y="182"/>
                    </a:lnTo>
                    <a:lnTo>
                      <a:pt x="68" y="185"/>
                    </a:lnTo>
                    <a:lnTo>
                      <a:pt x="68" y="190"/>
                    </a:lnTo>
                    <a:lnTo>
                      <a:pt x="64" y="190"/>
                    </a:lnTo>
                    <a:lnTo>
                      <a:pt x="64" y="192"/>
                    </a:lnTo>
                    <a:lnTo>
                      <a:pt x="68" y="197"/>
                    </a:lnTo>
                    <a:lnTo>
                      <a:pt x="68" y="204"/>
                    </a:lnTo>
                    <a:lnTo>
                      <a:pt x="80" y="206"/>
                    </a:lnTo>
                    <a:lnTo>
                      <a:pt x="83" y="208"/>
                    </a:lnTo>
                    <a:lnTo>
                      <a:pt x="87" y="211"/>
                    </a:lnTo>
                    <a:lnTo>
                      <a:pt x="90" y="213"/>
                    </a:lnTo>
                    <a:lnTo>
                      <a:pt x="92" y="218"/>
                    </a:lnTo>
                    <a:lnTo>
                      <a:pt x="92" y="227"/>
                    </a:lnTo>
                    <a:lnTo>
                      <a:pt x="94" y="232"/>
                    </a:lnTo>
                    <a:lnTo>
                      <a:pt x="106" y="241"/>
                    </a:lnTo>
                    <a:lnTo>
                      <a:pt x="106" y="251"/>
                    </a:lnTo>
                    <a:lnTo>
                      <a:pt x="125" y="260"/>
                    </a:lnTo>
                    <a:lnTo>
                      <a:pt x="127" y="258"/>
                    </a:lnTo>
                    <a:lnTo>
                      <a:pt x="130" y="253"/>
                    </a:lnTo>
                    <a:lnTo>
                      <a:pt x="132" y="251"/>
                    </a:lnTo>
                    <a:lnTo>
                      <a:pt x="137" y="251"/>
                    </a:lnTo>
                    <a:lnTo>
                      <a:pt x="142" y="253"/>
                    </a:lnTo>
                    <a:lnTo>
                      <a:pt x="142" y="256"/>
                    </a:lnTo>
                    <a:lnTo>
                      <a:pt x="146" y="258"/>
                    </a:lnTo>
                    <a:lnTo>
                      <a:pt x="149" y="258"/>
                    </a:lnTo>
                    <a:lnTo>
                      <a:pt x="156" y="253"/>
                    </a:lnTo>
                    <a:lnTo>
                      <a:pt x="156" y="251"/>
                    </a:lnTo>
                    <a:lnTo>
                      <a:pt x="161" y="246"/>
                    </a:lnTo>
                    <a:lnTo>
                      <a:pt x="163" y="249"/>
                    </a:lnTo>
                    <a:lnTo>
                      <a:pt x="168" y="251"/>
                    </a:lnTo>
                    <a:lnTo>
                      <a:pt x="170" y="258"/>
                    </a:lnTo>
                    <a:lnTo>
                      <a:pt x="172" y="263"/>
                    </a:lnTo>
                    <a:lnTo>
                      <a:pt x="177" y="267"/>
                    </a:lnTo>
                    <a:lnTo>
                      <a:pt x="182" y="270"/>
                    </a:lnTo>
                    <a:lnTo>
                      <a:pt x="184" y="272"/>
                    </a:lnTo>
                    <a:lnTo>
                      <a:pt x="187" y="272"/>
                    </a:lnTo>
                    <a:lnTo>
                      <a:pt x="189" y="282"/>
                    </a:lnTo>
                    <a:lnTo>
                      <a:pt x="196" y="282"/>
                    </a:lnTo>
                    <a:lnTo>
                      <a:pt x="203" y="275"/>
                    </a:lnTo>
                    <a:lnTo>
                      <a:pt x="208" y="275"/>
                    </a:lnTo>
                    <a:lnTo>
                      <a:pt x="210" y="277"/>
                    </a:lnTo>
                    <a:lnTo>
                      <a:pt x="215" y="279"/>
                    </a:lnTo>
                    <a:lnTo>
                      <a:pt x="220" y="279"/>
                    </a:lnTo>
                    <a:lnTo>
                      <a:pt x="220" y="277"/>
                    </a:lnTo>
                    <a:lnTo>
                      <a:pt x="222" y="275"/>
                    </a:lnTo>
                    <a:lnTo>
                      <a:pt x="224" y="275"/>
                    </a:lnTo>
                    <a:lnTo>
                      <a:pt x="236" y="286"/>
                    </a:lnTo>
                    <a:lnTo>
                      <a:pt x="243" y="277"/>
                    </a:lnTo>
                    <a:lnTo>
                      <a:pt x="253" y="277"/>
                    </a:lnTo>
                    <a:lnTo>
                      <a:pt x="257" y="272"/>
                    </a:lnTo>
                    <a:lnTo>
                      <a:pt x="262" y="272"/>
                    </a:lnTo>
                    <a:lnTo>
                      <a:pt x="262" y="275"/>
                    </a:lnTo>
                    <a:lnTo>
                      <a:pt x="265" y="277"/>
                    </a:lnTo>
                    <a:lnTo>
                      <a:pt x="274" y="277"/>
                    </a:lnTo>
                    <a:lnTo>
                      <a:pt x="281" y="270"/>
                    </a:lnTo>
                    <a:lnTo>
                      <a:pt x="281" y="267"/>
                    </a:lnTo>
                    <a:lnTo>
                      <a:pt x="283" y="265"/>
                    </a:lnTo>
                    <a:lnTo>
                      <a:pt x="283" y="263"/>
                    </a:lnTo>
                    <a:lnTo>
                      <a:pt x="288" y="263"/>
                    </a:lnTo>
                    <a:lnTo>
                      <a:pt x="295" y="251"/>
                    </a:lnTo>
                    <a:lnTo>
                      <a:pt x="333" y="251"/>
                    </a:lnTo>
                    <a:lnTo>
                      <a:pt x="342" y="246"/>
                    </a:lnTo>
                    <a:lnTo>
                      <a:pt x="340" y="239"/>
                    </a:lnTo>
                    <a:lnTo>
                      <a:pt x="340" y="232"/>
                    </a:lnTo>
                    <a:lnTo>
                      <a:pt x="338" y="227"/>
                    </a:lnTo>
                    <a:lnTo>
                      <a:pt x="335" y="225"/>
                    </a:lnTo>
                    <a:lnTo>
                      <a:pt x="328" y="225"/>
                    </a:lnTo>
                    <a:lnTo>
                      <a:pt x="324" y="223"/>
                    </a:lnTo>
                    <a:lnTo>
                      <a:pt x="316" y="208"/>
                    </a:lnTo>
                    <a:lnTo>
                      <a:pt x="316" y="201"/>
                    </a:lnTo>
                    <a:lnTo>
                      <a:pt x="312" y="199"/>
                    </a:lnTo>
                    <a:lnTo>
                      <a:pt x="312" y="185"/>
                    </a:lnTo>
                    <a:lnTo>
                      <a:pt x="305" y="185"/>
                    </a:lnTo>
                    <a:lnTo>
                      <a:pt x="302" y="175"/>
                    </a:lnTo>
                    <a:lnTo>
                      <a:pt x="293" y="175"/>
                    </a:lnTo>
                    <a:lnTo>
                      <a:pt x="291" y="168"/>
                    </a:lnTo>
                    <a:lnTo>
                      <a:pt x="291" y="161"/>
                    </a:lnTo>
                    <a:lnTo>
                      <a:pt x="286" y="159"/>
                    </a:lnTo>
                    <a:lnTo>
                      <a:pt x="283" y="154"/>
                    </a:lnTo>
                    <a:lnTo>
                      <a:pt x="279" y="152"/>
                    </a:lnTo>
                    <a:lnTo>
                      <a:pt x="276" y="149"/>
                    </a:lnTo>
                    <a:lnTo>
                      <a:pt x="267" y="149"/>
                    </a:lnTo>
                    <a:lnTo>
                      <a:pt x="262" y="147"/>
                    </a:lnTo>
                    <a:lnTo>
                      <a:pt x="260" y="147"/>
                    </a:lnTo>
                    <a:lnTo>
                      <a:pt x="260" y="142"/>
                    </a:lnTo>
                    <a:lnTo>
                      <a:pt x="262" y="138"/>
                    </a:lnTo>
                    <a:lnTo>
                      <a:pt x="265" y="135"/>
                    </a:lnTo>
                    <a:lnTo>
                      <a:pt x="262" y="126"/>
                    </a:lnTo>
                    <a:lnTo>
                      <a:pt x="276" y="126"/>
                    </a:lnTo>
                    <a:lnTo>
                      <a:pt x="279" y="128"/>
                    </a:lnTo>
                    <a:lnTo>
                      <a:pt x="281" y="126"/>
                    </a:lnTo>
                    <a:lnTo>
                      <a:pt x="286" y="126"/>
                    </a:lnTo>
                    <a:lnTo>
                      <a:pt x="288" y="123"/>
                    </a:lnTo>
                    <a:lnTo>
                      <a:pt x="288" y="119"/>
                    </a:lnTo>
                    <a:lnTo>
                      <a:pt x="291" y="114"/>
                    </a:lnTo>
                    <a:lnTo>
                      <a:pt x="291" y="100"/>
                    </a:lnTo>
                    <a:lnTo>
                      <a:pt x="288" y="97"/>
                    </a:lnTo>
                    <a:lnTo>
                      <a:pt x="288" y="93"/>
                    </a:lnTo>
                    <a:lnTo>
                      <a:pt x="286" y="88"/>
                    </a:lnTo>
                    <a:lnTo>
                      <a:pt x="286" y="83"/>
                    </a:lnTo>
                    <a:lnTo>
                      <a:pt x="288" y="78"/>
                    </a:lnTo>
                    <a:lnTo>
                      <a:pt x="291" y="76"/>
                    </a:lnTo>
                    <a:lnTo>
                      <a:pt x="288" y="71"/>
                    </a:lnTo>
                    <a:lnTo>
                      <a:pt x="286" y="6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555555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376" name="Myanmar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EBB2E4F5-04F6-4DE5-BCEB-BF1CDA64A81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402581" y="3488449"/>
                <a:ext cx="281294" cy="673135"/>
              </a:xfrm>
              <a:custGeom>
                <a:avLst/>
                <a:gdLst>
                  <a:gd name="T0" fmla="*/ 2147483647 w 636"/>
                  <a:gd name="T1" fmla="*/ 2147483647 h 1500"/>
                  <a:gd name="T2" fmla="*/ 2147483647 w 636"/>
                  <a:gd name="T3" fmla="*/ 2147483647 h 1500"/>
                  <a:gd name="T4" fmla="*/ 2147483647 w 636"/>
                  <a:gd name="T5" fmla="*/ 2147483647 h 1500"/>
                  <a:gd name="T6" fmla="*/ 2147483647 w 636"/>
                  <a:gd name="T7" fmla="*/ 2147483647 h 1500"/>
                  <a:gd name="T8" fmla="*/ 2147483647 w 636"/>
                  <a:gd name="T9" fmla="*/ 2147483647 h 1500"/>
                  <a:gd name="T10" fmla="*/ 2147483647 w 636"/>
                  <a:gd name="T11" fmla="*/ 2147483647 h 1500"/>
                  <a:gd name="T12" fmla="*/ 2147483647 w 636"/>
                  <a:gd name="T13" fmla="*/ 2147483647 h 1500"/>
                  <a:gd name="T14" fmla="*/ 2147483647 w 636"/>
                  <a:gd name="T15" fmla="*/ 2147483647 h 1500"/>
                  <a:gd name="T16" fmla="*/ 2147483647 w 636"/>
                  <a:gd name="T17" fmla="*/ 2147483647 h 1500"/>
                  <a:gd name="T18" fmla="*/ 2147483647 w 636"/>
                  <a:gd name="T19" fmla="*/ 2147483647 h 1500"/>
                  <a:gd name="T20" fmla="*/ 2147483647 w 636"/>
                  <a:gd name="T21" fmla="*/ 2147483647 h 1500"/>
                  <a:gd name="T22" fmla="*/ 2147483647 w 636"/>
                  <a:gd name="T23" fmla="*/ 2147483647 h 1500"/>
                  <a:gd name="T24" fmla="*/ 2147483647 w 636"/>
                  <a:gd name="T25" fmla="*/ 2147483647 h 1500"/>
                  <a:gd name="T26" fmla="*/ 2147483647 w 636"/>
                  <a:gd name="T27" fmla="*/ 2147483647 h 1500"/>
                  <a:gd name="T28" fmla="*/ 2147483647 w 636"/>
                  <a:gd name="T29" fmla="*/ 2147483647 h 1500"/>
                  <a:gd name="T30" fmla="*/ 2147483647 w 636"/>
                  <a:gd name="T31" fmla="*/ 2147483647 h 1500"/>
                  <a:gd name="T32" fmla="*/ 2147483647 w 636"/>
                  <a:gd name="T33" fmla="*/ 2147483647 h 1500"/>
                  <a:gd name="T34" fmla="*/ 2147483647 w 636"/>
                  <a:gd name="T35" fmla="*/ 2147483647 h 1500"/>
                  <a:gd name="T36" fmla="*/ 2147483647 w 636"/>
                  <a:gd name="T37" fmla="*/ 2147483647 h 1500"/>
                  <a:gd name="T38" fmla="*/ 2147483647 w 636"/>
                  <a:gd name="T39" fmla="*/ 2147483647 h 1500"/>
                  <a:gd name="T40" fmla="*/ 2147483647 w 636"/>
                  <a:gd name="T41" fmla="*/ 2147483647 h 1500"/>
                  <a:gd name="T42" fmla="*/ 2147483647 w 636"/>
                  <a:gd name="T43" fmla="*/ 2147483647 h 1500"/>
                  <a:gd name="T44" fmla="*/ 2147483647 w 636"/>
                  <a:gd name="T45" fmla="*/ 2147483647 h 1500"/>
                  <a:gd name="T46" fmla="*/ 2147483647 w 636"/>
                  <a:gd name="T47" fmla="*/ 2147483647 h 1500"/>
                  <a:gd name="T48" fmla="*/ 2147483647 w 636"/>
                  <a:gd name="T49" fmla="*/ 2147483647 h 1500"/>
                  <a:gd name="T50" fmla="*/ 2147483647 w 636"/>
                  <a:gd name="T51" fmla="*/ 2147483647 h 1500"/>
                  <a:gd name="T52" fmla="*/ 2147483647 w 636"/>
                  <a:gd name="T53" fmla="*/ 2147483647 h 1500"/>
                  <a:gd name="T54" fmla="*/ 2147483647 w 636"/>
                  <a:gd name="T55" fmla="*/ 2147483647 h 1500"/>
                  <a:gd name="T56" fmla="*/ 2147483647 w 636"/>
                  <a:gd name="T57" fmla="*/ 2147483647 h 1500"/>
                  <a:gd name="T58" fmla="*/ 2147483647 w 636"/>
                  <a:gd name="T59" fmla="*/ 2147483647 h 1500"/>
                  <a:gd name="T60" fmla="*/ 2147483647 w 636"/>
                  <a:gd name="T61" fmla="*/ 2147483647 h 1500"/>
                  <a:gd name="T62" fmla="*/ 2147483647 w 636"/>
                  <a:gd name="T63" fmla="*/ 2147483647 h 1500"/>
                  <a:gd name="T64" fmla="*/ 2147483647 w 636"/>
                  <a:gd name="T65" fmla="*/ 2147483647 h 1500"/>
                  <a:gd name="T66" fmla="*/ 2147483647 w 636"/>
                  <a:gd name="T67" fmla="*/ 2147483647 h 1500"/>
                  <a:gd name="T68" fmla="*/ 2147483647 w 636"/>
                  <a:gd name="T69" fmla="*/ 2147483647 h 1500"/>
                  <a:gd name="T70" fmla="*/ 2147483647 w 636"/>
                  <a:gd name="T71" fmla="*/ 2147483647 h 1500"/>
                  <a:gd name="T72" fmla="*/ 2147483647 w 636"/>
                  <a:gd name="T73" fmla="*/ 2147483647 h 1500"/>
                  <a:gd name="T74" fmla="*/ 2147483647 w 636"/>
                  <a:gd name="T75" fmla="*/ 2147483647 h 1500"/>
                  <a:gd name="T76" fmla="*/ 2147483647 w 636"/>
                  <a:gd name="T77" fmla="*/ 2147483647 h 1500"/>
                  <a:gd name="T78" fmla="*/ 2147483647 w 636"/>
                  <a:gd name="T79" fmla="*/ 2147483647 h 1500"/>
                  <a:gd name="T80" fmla="*/ 2147483647 w 636"/>
                  <a:gd name="T81" fmla="*/ 2147483647 h 1500"/>
                  <a:gd name="T82" fmla="*/ 2147483647 w 636"/>
                  <a:gd name="T83" fmla="*/ 2147483647 h 1500"/>
                  <a:gd name="T84" fmla="*/ 2147483647 w 636"/>
                  <a:gd name="T85" fmla="*/ 2147483647 h 1500"/>
                  <a:gd name="T86" fmla="*/ 2147483647 w 636"/>
                  <a:gd name="T87" fmla="*/ 0 h 1500"/>
                  <a:gd name="T88" fmla="*/ 2147483647 w 636"/>
                  <a:gd name="T89" fmla="*/ 2147483647 h 1500"/>
                  <a:gd name="T90" fmla="*/ 2147483647 w 636"/>
                  <a:gd name="T91" fmla="*/ 2147483647 h 1500"/>
                  <a:gd name="T92" fmla="*/ 2147483647 w 636"/>
                  <a:gd name="T93" fmla="*/ 2147483647 h 1500"/>
                  <a:gd name="T94" fmla="*/ 2147483647 w 636"/>
                  <a:gd name="T95" fmla="*/ 2147483647 h 1500"/>
                  <a:gd name="T96" fmla="*/ 2147483647 w 636"/>
                  <a:gd name="T97" fmla="*/ 2147483647 h 1500"/>
                  <a:gd name="T98" fmla="*/ 2147483647 w 636"/>
                  <a:gd name="T99" fmla="*/ 2147483647 h 1500"/>
                  <a:gd name="T100" fmla="*/ 2147483647 w 636"/>
                  <a:gd name="T101" fmla="*/ 2147483647 h 1500"/>
                  <a:gd name="T102" fmla="*/ 2147483647 w 636"/>
                  <a:gd name="T103" fmla="*/ 2147483647 h 1500"/>
                  <a:gd name="T104" fmla="*/ 2147483647 w 636"/>
                  <a:gd name="T105" fmla="*/ 2147483647 h 1500"/>
                  <a:gd name="T106" fmla="*/ 2147483647 w 636"/>
                  <a:gd name="T107" fmla="*/ 2147483647 h 1500"/>
                  <a:gd name="T108" fmla="*/ 2147483647 w 636"/>
                  <a:gd name="T109" fmla="*/ 2147483647 h 150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36"/>
                  <a:gd name="T166" fmla="*/ 0 h 1500"/>
                  <a:gd name="T167" fmla="*/ 636 w 636"/>
                  <a:gd name="T168" fmla="*/ 1500 h 150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36" h="1500">
                    <a:moveTo>
                      <a:pt x="0" y="588"/>
                    </a:moveTo>
                    <a:lnTo>
                      <a:pt x="18" y="588"/>
                    </a:lnTo>
                    <a:lnTo>
                      <a:pt x="12" y="630"/>
                    </a:lnTo>
                    <a:lnTo>
                      <a:pt x="18" y="630"/>
                    </a:lnTo>
                    <a:lnTo>
                      <a:pt x="24" y="636"/>
                    </a:lnTo>
                    <a:lnTo>
                      <a:pt x="42" y="642"/>
                    </a:lnTo>
                    <a:lnTo>
                      <a:pt x="54" y="648"/>
                    </a:lnTo>
                    <a:lnTo>
                      <a:pt x="72" y="666"/>
                    </a:lnTo>
                    <a:lnTo>
                      <a:pt x="84" y="690"/>
                    </a:lnTo>
                    <a:lnTo>
                      <a:pt x="90" y="696"/>
                    </a:lnTo>
                    <a:lnTo>
                      <a:pt x="90" y="702"/>
                    </a:lnTo>
                    <a:lnTo>
                      <a:pt x="126" y="696"/>
                    </a:lnTo>
                    <a:lnTo>
                      <a:pt x="102" y="738"/>
                    </a:lnTo>
                    <a:lnTo>
                      <a:pt x="108" y="738"/>
                    </a:lnTo>
                    <a:lnTo>
                      <a:pt x="114" y="744"/>
                    </a:lnTo>
                    <a:lnTo>
                      <a:pt x="126" y="744"/>
                    </a:lnTo>
                    <a:lnTo>
                      <a:pt x="144" y="750"/>
                    </a:lnTo>
                    <a:lnTo>
                      <a:pt x="156" y="762"/>
                    </a:lnTo>
                    <a:lnTo>
                      <a:pt x="168" y="768"/>
                    </a:lnTo>
                    <a:lnTo>
                      <a:pt x="174" y="780"/>
                    </a:lnTo>
                    <a:lnTo>
                      <a:pt x="186" y="792"/>
                    </a:lnTo>
                    <a:lnTo>
                      <a:pt x="192" y="804"/>
                    </a:lnTo>
                    <a:lnTo>
                      <a:pt x="192" y="822"/>
                    </a:lnTo>
                    <a:lnTo>
                      <a:pt x="198" y="834"/>
                    </a:lnTo>
                    <a:lnTo>
                      <a:pt x="198" y="840"/>
                    </a:lnTo>
                    <a:lnTo>
                      <a:pt x="204" y="846"/>
                    </a:lnTo>
                    <a:lnTo>
                      <a:pt x="210" y="858"/>
                    </a:lnTo>
                    <a:lnTo>
                      <a:pt x="222" y="870"/>
                    </a:lnTo>
                    <a:lnTo>
                      <a:pt x="210" y="888"/>
                    </a:lnTo>
                    <a:lnTo>
                      <a:pt x="216" y="978"/>
                    </a:lnTo>
                    <a:lnTo>
                      <a:pt x="204" y="990"/>
                    </a:lnTo>
                    <a:lnTo>
                      <a:pt x="204" y="1002"/>
                    </a:lnTo>
                    <a:lnTo>
                      <a:pt x="222" y="1020"/>
                    </a:lnTo>
                    <a:lnTo>
                      <a:pt x="234" y="1020"/>
                    </a:lnTo>
                    <a:lnTo>
                      <a:pt x="246" y="1014"/>
                    </a:lnTo>
                    <a:lnTo>
                      <a:pt x="252" y="1008"/>
                    </a:lnTo>
                    <a:lnTo>
                      <a:pt x="258" y="1014"/>
                    </a:lnTo>
                    <a:lnTo>
                      <a:pt x="258" y="1020"/>
                    </a:lnTo>
                    <a:lnTo>
                      <a:pt x="276" y="1020"/>
                    </a:lnTo>
                    <a:lnTo>
                      <a:pt x="282" y="1014"/>
                    </a:lnTo>
                    <a:lnTo>
                      <a:pt x="294" y="1008"/>
                    </a:lnTo>
                    <a:lnTo>
                      <a:pt x="300" y="996"/>
                    </a:lnTo>
                    <a:lnTo>
                      <a:pt x="306" y="990"/>
                    </a:lnTo>
                    <a:lnTo>
                      <a:pt x="312" y="978"/>
                    </a:lnTo>
                    <a:lnTo>
                      <a:pt x="324" y="978"/>
                    </a:lnTo>
                    <a:lnTo>
                      <a:pt x="360" y="960"/>
                    </a:lnTo>
                    <a:lnTo>
                      <a:pt x="366" y="954"/>
                    </a:lnTo>
                    <a:lnTo>
                      <a:pt x="366" y="900"/>
                    </a:lnTo>
                    <a:lnTo>
                      <a:pt x="372" y="894"/>
                    </a:lnTo>
                    <a:lnTo>
                      <a:pt x="378" y="894"/>
                    </a:lnTo>
                    <a:lnTo>
                      <a:pt x="396" y="912"/>
                    </a:lnTo>
                    <a:lnTo>
                      <a:pt x="402" y="924"/>
                    </a:lnTo>
                    <a:lnTo>
                      <a:pt x="402" y="954"/>
                    </a:lnTo>
                    <a:lnTo>
                      <a:pt x="408" y="954"/>
                    </a:lnTo>
                    <a:lnTo>
                      <a:pt x="426" y="972"/>
                    </a:lnTo>
                    <a:lnTo>
                      <a:pt x="432" y="984"/>
                    </a:lnTo>
                    <a:lnTo>
                      <a:pt x="444" y="1014"/>
                    </a:lnTo>
                    <a:lnTo>
                      <a:pt x="450" y="1050"/>
                    </a:lnTo>
                    <a:lnTo>
                      <a:pt x="450" y="1074"/>
                    </a:lnTo>
                    <a:lnTo>
                      <a:pt x="456" y="1092"/>
                    </a:lnTo>
                    <a:lnTo>
                      <a:pt x="456" y="1128"/>
                    </a:lnTo>
                    <a:lnTo>
                      <a:pt x="462" y="1134"/>
                    </a:lnTo>
                    <a:lnTo>
                      <a:pt x="480" y="1170"/>
                    </a:lnTo>
                    <a:lnTo>
                      <a:pt x="486" y="1176"/>
                    </a:lnTo>
                    <a:lnTo>
                      <a:pt x="486" y="1182"/>
                    </a:lnTo>
                    <a:lnTo>
                      <a:pt x="528" y="1272"/>
                    </a:lnTo>
                    <a:lnTo>
                      <a:pt x="540" y="1320"/>
                    </a:lnTo>
                    <a:lnTo>
                      <a:pt x="522" y="1320"/>
                    </a:lnTo>
                    <a:lnTo>
                      <a:pt x="516" y="1326"/>
                    </a:lnTo>
                    <a:lnTo>
                      <a:pt x="516" y="1350"/>
                    </a:lnTo>
                    <a:lnTo>
                      <a:pt x="510" y="1362"/>
                    </a:lnTo>
                    <a:lnTo>
                      <a:pt x="510" y="1374"/>
                    </a:lnTo>
                    <a:lnTo>
                      <a:pt x="552" y="1362"/>
                    </a:lnTo>
                    <a:lnTo>
                      <a:pt x="540" y="1416"/>
                    </a:lnTo>
                    <a:lnTo>
                      <a:pt x="540" y="1428"/>
                    </a:lnTo>
                    <a:lnTo>
                      <a:pt x="534" y="1440"/>
                    </a:lnTo>
                    <a:lnTo>
                      <a:pt x="534" y="1464"/>
                    </a:lnTo>
                    <a:lnTo>
                      <a:pt x="540" y="1482"/>
                    </a:lnTo>
                    <a:lnTo>
                      <a:pt x="540" y="1488"/>
                    </a:lnTo>
                    <a:lnTo>
                      <a:pt x="546" y="1500"/>
                    </a:lnTo>
                    <a:lnTo>
                      <a:pt x="552" y="1488"/>
                    </a:lnTo>
                    <a:lnTo>
                      <a:pt x="558" y="1482"/>
                    </a:lnTo>
                    <a:lnTo>
                      <a:pt x="564" y="1470"/>
                    </a:lnTo>
                    <a:lnTo>
                      <a:pt x="564" y="1458"/>
                    </a:lnTo>
                    <a:lnTo>
                      <a:pt x="558" y="1452"/>
                    </a:lnTo>
                    <a:lnTo>
                      <a:pt x="558" y="1440"/>
                    </a:lnTo>
                    <a:lnTo>
                      <a:pt x="576" y="1422"/>
                    </a:lnTo>
                    <a:lnTo>
                      <a:pt x="594" y="1386"/>
                    </a:lnTo>
                    <a:lnTo>
                      <a:pt x="594" y="1368"/>
                    </a:lnTo>
                    <a:lnTo>
                      <a:pt x="600" y="1356"/>
                    </a:lnTo>
                    <a:lnTo>
                      <a:pt x="600" y="1326"/>
                    </a:lnTo>
                    <a:lnTo>
                      <a:pt x="594" y="1314"/>
                    </a:lnTo>
                    <a:lnTo>
                      <a:pt x="594" y="1290"/>
                    </a:lnTo>
                    <a:lnTo>
                      <a:pt x="570" y="1266"/>
                    </a:lnTo>
                    <a:lnTo>
                      <a:pt x="570" y="1242"/>
                    </a:lnTo>
                    <a:lnTo>
                      <a:pt x="564" y="1224"/>
                    </a:lnTo>
                    <a:lnTo>
                      <a:pt x="564" y="1194"/>
                    </a:lnTo>
                    <a:lnTo>
                      <a:pt x="558" y="1182"/>
                    </a:lnTo>
                    <a:lnTo>
                      <a:pt x="516" y="1140"/>
                    </a:lnTo>
                    <a:lnTo>
                      <a:pt x="510" y="1128"/>
                    </a:lnTo>
                    <a:lnTo>
                      <a:pt x="504" y="1122"/>
                    </a:lnTo>
                    <a:lnTo>
                      <a:pt x="498" y="1110"/>
                    </a:lnTo>
                    <a:lnTo>
                      <a:pt x="492" y="1104"/>
                    </a:lnTo>
                    <a:lnTo>
                      <a:pt x="492" y="1098"/>
                    </a:lnTo>
                    <a:lnTo>
                      <a:pt x="486" y="1092"/>
                    </a:lnTo>
                    <a:lnTo>
                      <a:pt x="504" y="1056"/>
                    </a:lnTo>
                    <a:lnTo>
                      <a:pt x="510" y="1050"/>
                    </a:lnTo>
                    <a:lnTo>
                      <a:pt x="516" y="1038"/>
                    </a:lnTo>
                    <a:lnTo>
                      <a:pt x="516" y="1014"/>
                    </a:lnTo>
                    <a:lnTo>
                      <a:pt x="510" y="1002"/>
                    </a:lnTo>
                    <a:lnTo>
                      <a:pt x="522" y="1002"/>
                    </a:lnTo>
                    <a:lnTo>
                      <a:pt x="528" y="996"/>
                    </a:lnTo>
                    <a:lnTo>
                      <a:pt x="528" y="978"/>
                    </a:lnTo>
                    <a:lnTo>
                      <a:pt x="522" y="972"/>
                    </a:lnTo>
                    <a:lnTo>
                      <a:pt x="516" y="978"/>
                    </a:lnTo>
                    <a:lnTo>
                      <a:pt x="510" y="978"/>
                    </a:lnTo>
                    <a:lnTo>
                      <a:pt x="504" y="972"/>
                    </a:lnTo>
                    <a:lnTo>
                      <a:pt x="498" y="960"/>
                    </a:lnTo>
                    <a:lnTo>
                      <a:pt x="498" y="942"/>
                    </a:lnTo>
                    <a:lnTo>
                      <a:pt x="504" y="942"/>
                    </a:lnTo>
                    <a:lnTo>
                      <a:pt x="504" y="936"/>
                    </a:lnTo>
                    <a:lnTo>
                      <a:pt x="498" y="930"/>
                    </a:lnTo>
                    <a:lnTo>
                      <a:pt x="486" y="924"/>
                    </a:lnTo>
                    <a:lnTo>
                      <a:pt x="474" y="912"/>
                    </a:lnTo>
                    <a:lnTo>
                      <a:pt x="462" y="906"/>
                    </a:lnTo>
                    <a:lnTo>
                      <a:pt x="444" y="888"/>
                    </a:lnTo>
                    <a:lnTo>
                      <a:pt x="438" y="876"/>
                    </a:lnTo>
                    <a:lnTo>
                      <a:pt x="438" y="870"/>
                    </a:lnTo>
                    <a:lnTo>
                      <a:pt x="432" y="870"/>
                    </a:lnTo>
                    <a:lnTo>
                      <a:pt x="438" y="846"/>
                    </a:lnTo>
                    <a:lnTo>
                      <a:pt x="426" y="840"/>
                    </a:lnTo>
                    <a:lnTo>
                      <a:pt x="402" y="816"/>
                    </a:lnTo>
                    <a:lnTo>
                      <a:pt x="402" y="810"/>
                    </a:lnTo>
                    <a:lnTo>
                      <a:pt x="426" y="810"/>
                    </a:lnTo>
                    <a:lnTo>
                      <a:pt x="426" y="792"/>
                    </a:lnTo>
                    <a:lnTo>
                      <a:pt x="408" y="774"/>
                    </a:lnTo>
                    <a:lnTo>
                      <a:pt x="408" y="768"/>
                    </a:lnTo>
                    <a:lnTo>
                      <a:pt x="414" y="762"/>
                    </a:lnTo>
                    <a:lnTo>
                      <a:pt x="420" y="762"/>
                    </a:lnTo>
                    <a:lnTo>
                      <a:pt x="426" y="756"/>
                    </a:lnTo>
                    <a:lnTo>
                      <a:pt x="426" y="708"/>
                    </a:lnTo>
                    <a:lnTo>
                      <a:pt x="456" y="708"/>
                    </a:lnTo>
                    <a:lnTo>
                      <a:pt x="468" y="714"/>
                    </a:lnTo>
                    <a:lnTo>
                      <a:pt x="480" y="714"/>
                    </a:lnTo>
                    <a:lnTo>
                      <a:pt x="486" y="708"/>
                    </a:lnTo>
                    <a:lnTo>
                      <a:pt x="492" y="696"/>
                    </a:lnTo>
                    <a:lnTo>
                      <a:pt x="498" y="690"/>
                    </a:lnTo>
                    <a:lnTo>
                      <a:pt x="498" y="684"/>
                    </a:lnTo>
                    <a:lnTo>
                      <a:pt x="522" y="684"/>
                    </a:lnTo>
                    <a:lnTo>
                      <a:pt x="528" y="660"/>
                    </a:lnTo>
                    <a:lnTo>
                      <a:pt x="534" y="660"/>
                    </a:lnTo>
                    <a:lnTo>
                      <a:pt x="540" y="654"/>
                    </a:lnTo>
                    <a:lnTo>
                      <a:pt x="564" y="654"/>
                    </a:lnTo>
                    <a:lnTo>
                      <a:pt x="564" y="642"/>
                    </a:lnTo>
                    <a:lnTo>
                      <a:pt x="582" y="624"/>
                    </a:lnTo>
                    <a:lnTo>
                      <a:pt x="594" y="624"/>
                    </a:lnTo>
                    <a:lnTo>
                      <a:pt x="600" y="618"/>
                    </a:lnTo>
                    <a:lnTo>
                      <a:pt x="594" y="612"/>
                    </a:lnTo>
                    <a:lnTo>
                      <a:pt x="600" y="600"/>
                    </a:lnTo>
                    <a:lnTo>
                      <a:pt x="600" y="588"/>
                    </a:lnTo>
                    <a:lnTo>
                      <a:pt x="636" y="570"/>
                    </a:lnTo>
                    <a:lnTo>
                      <a:pt x="636" y="552"/>
                    </a:lnTo>
                    <a:lnTo>
                      <a:pt x="630" y="546"/>
                    </a:lnTo>
                    <a:lnTo>
                      <a:pt x="618" y="546"/>
                    </a:lnTo>
                    <a:lnTo>
                      <a:pt x="600" y="564"/>
                    </a:lnTo>
                    <a:lnTo>
                      <a:pt x="600" y="570"/>
                    </a:lnTo>
                    <a:lnTo>
                      <a:pt x="558" y="570"/>
                    </a:lnTo>
                    <a:lnTo>
                      <a:pt x="558" y="552"/>
                    </a:lnTo>
                    <a:lnTo>
                      <a:pt x="546" y="552"/>
                    </a:lnTo>
                    <a:lnTo>
                      <a:pt x="534" y="522"/>
                    </a:lnTo>
                    <a:lnTo>
                      <a:pt x="480" y="516"/>
                    </a:lnTo>
                    <a:lnTo>
                      <a:pt x="486" y="504"/>
                    </a:lnTo>
                    <a:lnTo>
                      <a:pt x="486" y="498"/>
                    </a:lnTo>
                    <a:lnTo>
                      <a:pt x="492" y="492"/>
                    </a:lnTo>
                    <a:lnTo>
                      <a:pt x="492" y="480"/>
                    </a:lnTo>
                    <a:lnTo>
                      <a:pt x="480" y="468"/>
                    </a:lnTo>
                    <a:lnTo>
                      <a:pt x="486" y="462"/>
                    </a:lnTo>
                    <a:lnTo>
                      <a:pt x="498" y="462"/>
                    </a:lnTo>
                    <a:lnTo>
                      <a:pt x="504" y="456"/>
                    </a:lnTo>
                    <a:lnTo>
                      <a:pt x="504" y="450"/>
                    </a:lnTo>
                    <a:lnTo>
                      <a:pt x="498" y="444"/>
                    </a:lnTo>
                    <a:lnTo>
                      <a:pt x="486" y="438"/>
                    </a:lnTo>
                    <a:lnTo>
                      <a:pt x="456" y="438"/>
                    </a:lnTo>
                    <a:lnTo>
                      <a:pt x="444" y="396"/>
                    </a:lnTo>
                    <a:lnTo>
                      <a:pt x="420" y="378"/>
                    </a:lnTo>
                    <a:lnTo>
                      <a:pt x="450" y="354"/>
                    </a:lnTo>
                    <a:lnTo>
                      <a:pt x="390" y="354"/>
                    </a:lnTo>
                    <a:lnTo>
                      <a:pt x="384" y="360"/>
                    </a:lnTo>
                    <a:lnTo>
                      <a:pt x="372" y="360"/>
                    </a:lnTo>
                    <a:lnTo>
                      <a:pt x="366" y="366"/>
                    </a:lnTo>
                    <a:lnTo>
                      <a:pt x="354" y="372"/>
                    </a:lnTo>
                    <a:lnTo>
                      <a:pt x="366" y="354"/>
                    </a:lnTo>
                    <a:lnTo>
                      <a:pt x="360" y="342"/>
                    </a:lnTo>
                    <a:lnTo>
                      <a:pt x="342" y="324"/>
                    </a:lnTo>
                    <a:lnTo>
                      <a:pt x="342" y="306"/>
                    </a:lnTo>
                    <a:lnTo>
                      <a:pt x="354" y="306"/>
                    </a:lnTo>
                    <a:lnTo>
                      <a:pt x="348" y="276"/>
                    </a:lnTo>
                    <a:lnTo>
                      <a:pt x="360" y="276"/>
                    </a:lnTo>
                    <a:lnTo>
                      <a:pt x="366" y="270"/>
                    </a:lnTo>
                    <a:lnTo>
                      <a:pt x="366" y="234"/>
                    </a:lnTo>
                    <a:lnTo>
                      <a:pt x="372" y="240"/>
                    </a:lnTo>
                    <a:lnTo>
                      <a:pt x="384" y="240"/>
                    </a:lnTo>
                    <a:lnTo>
                      <a:pt x="390" y="234"/>
                    </a:lnTo>
                    <a:lnTo>
                      <a:pt x="396" y="222"/>
                    </a:lnTo>
                    <a:lnTo>
                      <a:pt x="396" y="216"/>
                    </a:lnTo>
                    <a:lnTo>
                      <a:pt x="378" y="198"/>
                    </a:lnTo>
                    <a:lnTo>
                      <a:pt x="390" y="198"/>
                    </a:lnTo>
                    <a:lnTo>
                      <a:pt x="396" y="192"/>
                    </a:lnTo>
                    <a:lnTo>
                      <a:pt x="408" y="192"/>
                    </a:lnTo>
                    <a:lnTo>
                      <a:pt x="396" y="132"/>
                    </a:lnTo>
                    <a:lnTo>
                      <a:pt x="384" y="108"/>
                    </a:lnTo>
                    <a:lnTo>
                      <a:pt x="384" y="78"/>
                    </a:lnTo>
                    <a:lnTo>
                      <a:pt x="378" y="72"/>
                    </a:lnTo>
                    <a:lnTo>
                      <a:pt x="342" y="72"/>
                    </a:lnTo>
                    <a:lnTo>
                      <a:pt x="342" y="66"/>
                    </a:lnTo>
                    <a:lnTo>
                      <a:pt x="336" y="60"/>
                    </a:lnTo>
                    <a:lnTo>
                      <a:pt x="318" y="24"/>
                    </a:lnTo>
                    <a:lnTo>
                      <a:pt x="306" y="18"/>
                    </a:lnTo>
                    <a:lnTo>
                      <a:pt x="300" y="6"/>
                    </a:lnTo>
                    <a:lnTo>
                      <a:pt x="294" y="0"/>
                    </a:lnTo>
                    <a:lnTo>
                      <a:pt x="288" y="0"/>
                    </a:lnTo>
                    <a:lnTo>
                      <a:pt x="282" y="18"/>
                    </a:lnTo>
                    <a:lnTo>
                      <a:pt x="282" y="48"/>
                    </a:lnTo>
                    <a:lnTo>
                      <a:pt x="276" y="48"/>
                    </a:lnTo>
                    <a:lnTo>
                      <a:pt x="270" y="54"/>
                    </a:lnTo>
                    <a:lnTo>
                      <a:pt x="258" y="60"/>
                    </a:lnTo>
                    <a:lnTo>
                      <a:pt x="246" y="72"/>
                    </a:lnTo>
                    <a:lnTo>
                      <a:pt x="252" y="84"/>
                    </a:lnTo>
                    <a:lnTo>
                      <a:pt x="258" y="90"/>
                    </a:lnTo>
                    <a:lnTo>
                      <a:pt x="270" y="96"/>
                    </a:lnTo>
                    <a:lnTo>
                      <a:pt x="276" y="102"/>
                    </a:lnTo>
                    <a:lnTo>
                      <a:pt x="276" y="108"/>
                    </a:lnTo>
                    <a:lnTo>
                      <a:pt x="258" y="108"/>
                    </a:lnTo>
                    <a:lnTo>
                      <a:pt x="252" y="102"/>
                    </a:lnTo>
                    <a:lnTo>
                      <a:pt x="216" y="102"/>
                    </a:lnTo>
                    <a:lnTo>
                      <a:pt x="204" y="108"/>
                    </a:lnTo>
                    <a:lnTo>
                      <a:pt x="198" y="108"/>
                    </a:lnTo>
                    <a:lnTo>
                      <a:pt x="198" y="126"/>
                    </a:lnTo>
                    <a:lnTo>
                      <a:pt x="186" y="138"/>
                    </a:lnTo>
                    <a:lnTo>
                      <a:pt x="174" y="144"/>
                    </a:lnTo>
                    <a:lnTo>
                      <a:pt x="162" y="144"/>
                    </a:lnTo>
                    <a:lnTo>
                      <a:pt x="156" y="150"/>
                    </a:lnTo>
                    <a:lnTo>
                      <a:pt x="150" y="150"/>
                    </a:lnTo>
                    <a:lnTo>
                      <a:pt x="150" y="174"/>
                    </a:lnTo>
                    <a:lnTo>
                      <a:pt x="156" y="180"/>
                    </a:lnTo>
                    <a:lnTo>
                      <a:pt x="156" y="186"/>
                    </a:lnTo>
                    <a:lnTo>
                      <a:pt x="162" y="192"/>
                    </a:lnTo>
                    <a:lnTo>
                      <a:pt x="162" y="204"/>
                    </a:lnTo>
                    <a:lnTo>
                      <a:pt x="144" y="234"/>
                    </a:lnTo>
                    <a:lnTo>
                      <a:pt x="138" y="240"/>
                    </a:lnTo>
                    <a:lnTo>
                      <a:pt x="126" y="246"/>
                    </a:lnTo>
                    <a:lnTo>
                      <a:pt x="126" y="264"/>
                    </a:lnTo>
                    <a:lnTo>
                      <a:pt x="132" y="276"/>
                    </a:lnTo>
                    <a:lnTo>
                      <a:pt x="138" y="282"/>
                    </a:lnTo>
                    <a:lnTo>
                      <a:pt x="120" y="336"/>
                    </a:lnTo>
                    <a:lnTo>
                      <a:pt x="120" y="372"/>
                    </a:lnTo>
                    <a:lnTo>
                      <a:pt x="108" y="372"/>
                    </a:lnTo>
                    <a:lnTo>
                      <a:pt x="96" y="366"/>
                    </a:lnTo>
                    <a:lnTo>
                      <a:pt x="42" y="366"/>
                    </a:lnTo>
                    <a:lnTo>
                      <a:pt x="48" y="366"/>
                    </a:lnTo>
                    <a:lnTo>
                      <a:pt x="66" y="384"/>
                    </a:lnTo>
                    <a:lnTo>
                      <a:pt x="72" y="432"/>
                    </a:lnTo>
                    <a:lnTo>
                      <a:pt x="66" y="432"/>
                    </a:lnTo>
                    <a:lnTo>
                      <a:pt x="48" y="450"/>
                    </a:lnTo>
                    <a:lnTo>
                      <a:pt x="54" y="462"/>
                    </a:lnTo>
                    <a:lnTo>
                      <a:pt x="54" y="486"/>
                    </a:lnTo>
                    <a:lnTo>
                      <a:pt x="72" y="504"/>
                    </a:lnTo>
                    <a:lnTo>
                      <a:pt x="72" y="516"/>
                    </a:lnTo>
                    <a:lnTo>
                      <a:pt x="60" y="516"/>
                    </a:lnTo>
                    <a:lnTo>
                      <a:pt x="54" y="510"/>
                    </a:lnTo>
                    <a:lnTo>
                      <a:pt x="48" y="510"/>
                    </a:lnTo>
                    <a:lnTo>
                      <a:pt x="48" y="534"/>
                    </a:lnTo>
                    <a:lnTo>
                      <a:pt x="30" y="516"/>
                    </a:lnTo>
                    <a:lnTo>
                      <a:pt x="42" y="576"/>
                    </a:lnTo>
                    <a:lnTo>
                      <a:pt x="6" y="570"/>
                    </a:lnTo>
                    <a:lnTo>
                      <a:pt x="6" y="576"/>
                    </a:lnTo>
                    <a:lnTo>
                      <a:pt x="0" y="58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377" name="Western Sahar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898F2F21-0E3C-4863-A459-9E503825A63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28787" y="3520330"/>
                <a:ext cx="265570" cy="230284"/>
              </a:xfrm>
              <a:custGeom>
                <a:avLst/>
                <a:gdLst>
                  <a:gd name="T0" fmla="*/ 2147483647 w 600"/>
                  <a:gd name="T1" fmla="*/ 0 h 510"/>
                  <a:gd name="T2" fmla="*/ 2147483647 w 600"/>
                  <a:gd name="T3" fmla="*/ 0 h 510"/>
                  <a:gd name="T4" fmla="*/ 2147483647 w 600"/>
                  <a:gd name="T5" fmla="*/ 2147483647 h 510"/>
                  <a:gd name="T6" fmla="*/ 2147483647 w 600"/>
                  <a:gd name="T7" fmla="*/ 2147483647 h 510"/>
                  <a:gd name="T8" fmla="*/ 2147483647 w 600"/>
                  <a:gd name="T9" fmla="*/ 2147483647 h 510"/>
                  <a:gd name="T10" fmla="*/ 2147483647 w 600"/>
                  <a:gd name="T11" fmla="*/ 2147483647 h 510"/>
                  <a:gd name="T12" fmla="*/ 2147483647 w 600"/>
                  <a:gd name="T13" fmla="*/ 2147483647 h 510"/>
                  <a:gd name="T14" fmla="*/ 2147483647 w 600"/>
                  <a:gd name="T15" fmla="*/ 2147483647 h 510"/>
                  <a:gd name="T16" fmla="*/ 2147483647 w 600"/>
                  <a:gd name="T17" fmla="*/ 2147483647 h 510"/>
                  <a:gd name="T18" fmla="*/ 2147483647 w 600"/>
                  <a:gd name="T19" fmla="*/ 2147483647 h 510"/>
                  <a:gd name="T20" fmla="*/ 2147483647 w 600"/>
                  <a:gd name="T21" fmla="*/ 2147483647 h 510"/>
                  <a:gd name="T22" fmla="*/ 2147483647 w 600"/>
                  <a:gd name="T23" fmla="*/ 2147483647 h 510"/>
                  <a:gd name="T24" fmla="*/ 2147483647 w 600"/>
                  <a:gd name="T25" fmla="*/ 2147483647 h 510"/>
                  <a:gd name="T26" fmla="*/ 2147483647 w 600"/>
                  <a:gd name="T27" fmla="*/ 2147483647 h 510"/>
                  <a:gd name="T28" fmla="*/ 2147483647 w 600"/>
                  <a:gd name="T29" fmla="*/ 2147483647 h 510"/>
                  <a:gd name="T30" fmla="*/ 2147483647 w 600"/>
                  <a:gd name="T31" fmla="*/ 2147483647 h 510"/>
                  <a:gd name="T32" fmla="*/ 2147483647 w 600"/>
                  <a:gd name="T33" fmla="*/ 2147483647 h 510"/>
                  <a:gd name="T34" fmla="*/ 2147483647 w 600"/>
                  <a:gd name="T35" fmla="*/ 2147483647 h 510"/>
                  <a:gd name="T36" fmla="*/ 2147483647 w 600"/>
                  <a:gd name="T37" fmla="*/ 2147483647 h 510"/>
                  <a:gd name="T38" fmla="*/ 2147483647 w 600"/>
                  <a:gd name="T39" fmla="*/ 2147483647 h 510"/>
                  <a:gd name="T40" fmla="*/ 2147483647 w 600"/>
                  <a:gd name="T41" fmla="*/ 2147483647 h 510"/>
                  <a:gd name="T42" fmla="*/ 2147483647 w 600"/>
                  <a:gd name="T43" fmla="*/ 2147483647 h 510"/>
                  <a:gd name="T44" fmla="*/ 2147483647 w 600"/>
                  <a:gd name="T45" fmla="*/ 2147483647 h 510"/>
                  <a:gd name="T46" fmla="*/ 2147483647 w 600"/>
                  <a:gd name="T47" fmla="*/ 2147483647 h 510"/>
                  <a:gd name="T48" fmla="*/ 2147483647 w 600"/>
                  <a:gd name="T49" fmla="*/ 2147483647 h 510"/>
                  <a:gd name="T50" fmla="*/ 2147483647 w 600"/>
                  <a:gd name="T51" fmla="*/ 2147483647 h 510"/>
                  <a:gd name="T52" fmla="*/ 2147483647 w 600"/>
                  <a:gd name="T53" fmla="*/ 2147483647 h 510"/>
                  <a:gd name="T54" fmla="*/ 2147483647 w 600"/>
                  <a:gd name="T55" fmla="*/ 2147483647 h 510"/>
                  <a:gd name="T56" fmla="*/ 2147483647 w 600"/>
                  <a:gd name="T57" fmla="*/ 2147483647 h 510"/>
                  <a:gd name="T58" fmla="*/ 2147483647 w 600"/>
                  <a:gd name="T59" fmla="*/ 2147483647 h 510"/>
                  <a:gd name="T60" fmla="*/ 2147483647 w 600"/>
                  <a:gd name="T61" fmla="*/ 2147483647 h 510"/>
                  <a:gd name="T62" fmla="*/ 2147483647 w 600"/>
                  <a:gd name="T63" fmla="*/ 2147483647 h 510"/>
                  <a:gd name="T64" fmla="*/ 2147483647 w 600"/>
                  <a:gd name="T65" fmla="*/ 2147483647 h 510"/>
                  <a:gd name="T66" fmla="*/ 2147483647 w 600"/>
                  <a:gd name="T67" fmla="*/ 2147483647 h 510"/>
                  <a:gd name="T68" fmla="*/ 2147483647 w 600"/>
                  <a:gd name="T69" fmla="*/ 2147483647 h 510"/>
                  <a:gd name="T70" fmla="*/ 2147483647 w 600"/>
                  <a:gd name="T71" fmla="*/ 2147483647 h 510"/>
                  <a:gd name="T72" fmla="*/ 2147483647 w 600"/>
                  <a:gd name="T73" fmla="*/ 2147483647 h 510"/>
                  <a:gd name="T74" fmla="*/ 2147483647 w 600"/>
                  <a:gd name="T75" fmla="*/ 2147483647 h 510"/>
                  <a:gd name="T76" fmla="*/ 2147483647 w 600"/>
                  <a:gd name="T77" fmla="*/ 2147483647 h 510"/>
                  <a:gd name="T78" fmla="*/ 0 w 600"/>
                  <a:gd name="T79" fmla="*/ 2147483647 h 510"/>
                  <a:gd name="T80" fmla="*/ 0 w 600"/>
                  <a:gd name="T81" fmla="*/ 2147483647 h 510"/>
                  <a:gd name="T82" fmla="*/ 2147483647 w 600"/>
                  <a:gd name="T83" fmla="*/ 2147483647 h 510"/>
                  <a:gd name="T84" fmla="*/ 2147483647 w 600"/>
                  <a:gd name="T85" fmla="*/ 2147483647 h 510"/>
                  <a:gd name="T86" fmla="*/ 2147483647 w 600"/>
                  <a:gd name="T87" fmla="*/ 2147483647 h 510"/>
                  <a:gd name="T88" fmla="*/ 2147483647 w 600"/>
                  <a:gd name="T89" fmla="*/ 2147483647 h 510"/>
                  <a:gd name="T90" fmla="*/ 2147483647 w 600"/>
                  <a:gd name="T91" fmla="*/ 2147483647 h 510"/>
                  <a:gd name="T92" fmla="*/ 2147483647 w 600"/>
                  <a:gd name="T93" fmla="*/ 2147483647 h 510"/>
                  <a:gd name="T94" fmla="*/ 2147483647 w 600"/>
                  <a:gd name="T95" fmla="*/ 2147483647 h 510"/>
                  <a:gd name="T96" fmla="*/ 2147483647 w 600"/>
                  <a:gd name="T97" fmla="*/ 2147483647 h 510"/>
                  <a:gd name="T98" fmla="*/ 2147483647 w 600"/>
                  <a:gd name="T99" fmla="*/ 2147483647 h 510"/>
                  <a:gd name="T100" fmla="*/ 2147483647 w 600"/>
                  <a:gd name="T101" fmla="*/ 2147483647 h 510"/>
                  <a:gd name="T102" fmla="*/ 2147483647 w 600"/>
                  <a:gd name="T103" fmla="*/ 2147483647 h 510"/>
                  <a:gd name="T104" fmla="*/ 2147483647 w 600"/>
                  <a:gd name="T105" fmla="*/ 2147483647 h 510"/>
                  <a:gd name="T106" fmla="*/ 2147483647 w 600"/>
                  <a:gd name="T107" fmla="*/ 2147483647 h 510"/>
                  <a:gd name="T108" fmla="*/ 2147483647 w 600"/>
                  <a:gd name="T109" fmla="*/ 2147483647 h 510"/>
                  <a:gd name="T110" fmla="*/ 2147483647 w 600"/>
                  <a:gd name="T111" fmla="*/ 2147483647 h 510"/>
                  <a:gd name="T112" fmla="*/ 2147483647 w 600"/>
                  <a:gd name="T113" fmla="*/ 0 h 510"/>
                  <a:gd name="T114" fmla="*/ 2147483647 w 600"/>
                  <a:gd name="T115" fmla="*/ 0 h 51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00"/>
                  <a:gd name="T175" fmla="*/ 0 h 510"/>
                  <a:gd name="T176" fmla="*/ 600 w 600"/>
                  <a:gd name="T177" fmla="*/ 510 h 51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00" h="510">
                    <a:moveTo>
                      <a:pt x="546" y="0"/>
                    </a:moveTo>
                    <a:lnTo>
                      <a:pt x="288" y="0"/>
                    </a:lnTo>
                    <a:lnTo>
                      <a:pt x="282" y="6"/>
                    </a:lnTo>
                    <a:lnTo>
                      <a:pt x="270" y="30"/>
                    </a:lnTo>
                    <a:lnTo>
                      <a:pt x="270" y="42"/>
                    </a:lnTo>
                    <a:lnTo>
                      <a:pt x="264" y="54"/>
                    </a:lnTo>
                    <a:lnTo>
                      <a:pt x="264" y="66"/>
                    </a:lnTo>
                    <a:lnTo>
                      <a:pt x="234" y="96"/>
                    </a:lnTo>
                    <a:lnTo>
                      <a:pt x="198" y="96"/>
                    </a:lnTo>
                    <a:lnTo>
                      <a:pt x="186" y="108"/>
                    </a:lnTo>
                    <a:lnTo>
                      <a:pt x="186" y="144"/>
                    </a:lnTo>
                    <a:lnTo>
                      <a:pt x="156" y="174"/>
                    </a:lnTo>
                    <a:lnTo>
                      <a:pt x="156" y="186"/>
                    </a:lnTo>
                    <a:lnTo>
                      <a:pt x="168" y="210"/>
                    </a:lnTo>
                    <a:lnTo>
                      <a:pt x="168" y="222"/>
                    </a:lnTo>
                    <a:lnTo>
                      <a:pt x="156" y="246"/>
                    </a:lnTo>
                    <a:lnTo>
                      <a:pt x="144" y="252"/>
                    </a:lnTo>
                    <a:lnTo>
                      <a:pt x="138" y="252"/>
                    </a:lnTo>
                    <a:lnTo>
                      <a:pt x="132" y="258"/>
                    </a:lnTo>
                    <a:lnTo>
                      <a:pt x="126" y="270"/>
                    </a:lnTo>
                    <a:lnTo>
                      <a:pt x="114" y="282"/>
                    </a:lnTo>
                    <a:lnTo>
                      <a:pt x="102" y="288"/>
                    </a:lnTo>
                    <a:lnTo>
                      <a:pt x="96" y="294"/>
                    </a:lnTo>
                    <a:lnTo>
                      <a:pt x="84" y="300"/>
                    </a:lnTo>
                    <a:lnTo>
                      <a:pt x="78" y="306"/>
                    </a:lnTo>
                    <a:lnTo>
                      <a:pt x="78" y="318"/>
                    </a:lnTo>
                    <a:lnTo>
                      <a:pt x="90" y="324"/>
                    </a:lnTo>
                    <a:lnTo>
                      <a:pt x="78" y="330"/>
                    </a:lnTo>
                    <a:lnTo>
                      <a:pt x="60" y="366"/>
                    </a:lnTo>
                    <a:lnTo>
                      <a:pt x="60" y="384"/>
                    </a:lnTo>
                    <a:lnTo>
                      <a:pt x="48" y="384"/>
                    </a:lnTo>
                    <a:lnTo>
                      <a:pt x="48" y="390"/>
                    </a:lnTo>
                    <a:lnTo>
                      <a:pt x="54" y="396"/>
                    </a:lnTo>
                    <a:lnTo>
                      <a:pt x="54" y="408"/>
                    </a:lnTo>
                    <a:lnTo>
                      <a:pt x="48" y="420"/>
                    </a:lnTo>
                    <a:lnTo>
                      <a:pt x="36" y="426"/>
                    </a:lnTo>
                    <a:lnTo>
                      <a:pt x="24" y="426"/>
                    </a:lnTo>
                    <a:lnTo>
                      <a:pt x="18" y="432"/>
                    </a:lnTo>
                    <a:lnTo>
                      <a:pt x="6" y="456"/>
                    </a:lnTo>
                    <a:lnTo>
                      <a:pt x="0" y="462"/>
                    </a:lnTo>
                    <a:lnTo>
                      <a:pt x="0" y="510"/>
                    </a:lnTo>
                    <a:lnTo>
                      <a:pt x="276" y="510"/>
                    </a:lnTo>
                    <a:lnTo>
                      <a:pt x="282" y="408"/>
                    </a:lnTo>
                    <a:lnTo>
                      <a:pt x="276" y="396"/>
                    </a:lnTo>
                    <a:lnTo>
                      <a:pt x="276" y="378"/>
                    </a:lnTo>
                    <a:lnTo>
                      <a:pt x="282" y="366"/>
                    </a:lnTo>
                    <a:lnTo>
                      <a:pt x="306" y="354"/>
                    </a:lnTo>
                    <a:lnTo>
                      <a:pt x="336" y="354"/>
                    </a:lnTo>
                    <a:lnTo>
                      <a:pt x="348" y="348"/>
                    </a:lnTo>
                    <a:lnTo>
                      <a:pt x="354" y="342"/>
                    </a:lnTo>
                    <a:lnTo>
                      <a:pt x="354" y="150"/>
                    </a:lnTo>
                    <a:lnTo>
                      <a:pt x="366" y="144"/>
                    </a:lnTo>
                    <a:lnTo>
                      <a:pt x="366" y="132"/>
                    </a:lnTo>
                    <a:lnTo>
                      <a:pt x="588" y="126"/>
                    </a:lnTo>
                    <a:lnTo>
                      <a:pt x="588" y="90"/>
                    </a:lnTo>
                    <a:lnTo>
                      <a:pt x="594" y="84"/>
                    </a:lnTo>
                    <a:lnTo>
                      <a:pt x="600" y="0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rgbClr val="B1B1B1"/>
              </a:solidFill>
              <a:ln w="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378" name="Alger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13F0ADC3-CA4C-417B-A11D-F862B2057C2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269897" y="3176679"/>
                <a:ext cx="655190" cy="655422"/>
              </a:xfrm>
              <a:custGeom>
                <a:avLst/>
                <a:gdLst>
                  <a:gd name="T0" fmla="*/ 2147483647 w 1476"/>
                  <a:gd name="T1" fmla="*/ 2147483647 h 1464"/>
                  <a:gd name="T2" fmla="*/ 2147483647 w 1476"/>
                  <a:gd name="T3" fmla="*/ 2147483647 h 1464"/>
                  <a:gd name="T4" fmla="*/ 2147483647 w 1476"/>
                  <a:gd name="T5" fmla="*/ 2147483647 h 1464"/>
                  <a:gd name="T6" fmla="*/ 2147483647 w 1476"/>
                  <a:gd name="T7" fmla="*/ 2147483647 h 1464"/>
                  <a:gd name="T8" fmla="*/ 2147483647 w 1476"/>
                  <a:gd name="T9" fmla="*/ 2147483647 h 1464"/>
                  <a:gd name="T10" fmla="*/ 2147483647 w 1476"/>
                  <a:gd name="T11" fmla="*/ 2147483647 h 1464"/>
                  <a:gd name="T12" fmla="*/ 2147483647 w 1476"/>
                  <a:gd name="T13" fmla="*/ 2147483647 h 1464"/>
                  <a:gd name="T14" fmla="*/ 2147483647 w 1476"/>
                  <a:gd name="T15" fmla="*/ 2147483647 h 1464"/>
                  <a:gd name="T16" fmla="*/ 2147483647 w 1476"/>
                  <a:gd name="T17" fmla="*/ 2147483647 h 1464"/>
                  <a:gd name="T18" fmla="*/ 2147483647 w 1476"/>
                  <a:gd name="T19" fmla="*/ 2147483647 h 1464"/>
                  <a:gd name="T20" fmla="*/ 2147483647 w 1476"/>
                  <a:gd name="T21" fmla="*/ 2147483647 h 1464"/>
                  <a:gd name="T22" fmla="*/ 2147483647 w 1476"/>
                  <a:gd name="T23" fmla="*/ 2147483647 h 1464"/>
                  <a:gd name="T24" fmla="*/ 2147483647 w 1476"/>
                  <a:gd name="T25" fmla="*/ 2147483647 h 1464"/>
                  <a:gd name="T26" fmla="*/ 2147483647 w 1476"/>
                  <a:gd name="T27" fmla="*/ 2147483647 h 1464"/>
                  <a:gd name="T28" fmla="*/ 2147483647 w 1476"/>
                  <a:gd name="T29" fmla="*/ 2147483647 h 1464"/>
                  <a:gd name="T30" fmla="*/ 2147483647 w 1476"/>
                  <a:gd name="T31" fmla="*/ 2147483647 h 1464"/>
                  <a:gd name="T32" fmla="*/ 2147483647 w 1476"/>
                  <a:gd name="T33" fmla="*/ 2147483647 h 1464"/>
                  <a:gd name="T34" fmla="*/ 2147483647 w 1476"/>
                  <a:gd name="T35" fmla="*/ 2147483647 h 1464"/>
                  <a:gd name="T36" fmla="*/ 2147483647 w 1476"/>
                  <a:gd name="T37" fmla="*/ 2147483647 h 1464"/>
                  <a:gd name="T38" fmla="*/ 2147483647 w 1476"/>
                  <a:gd name="T39" fmla="*/ 2147483647 h 1464"/>
                  <a:gd name="T40" fmla="*/ 2147483647 w 1476"/>
                  <a:gd name="T41" fmla="*/ 2147483647 h 1464"/>
                  <a:gd name="T42" fmla="*/ 2147483647 w 1476"/>
                  <a:gd name="T43" fmla="*/ 2147483647 h 1464"/>
                  <a:gd name="T44" fmla="*/ 2147483647 w 1476"/>
                  <a:gd name="T45" fmla="*/ 2147483647 h 1464"/>
                  <a:gd name="T46" fmla="*/ 2147483647 w 1476"/>
                  <a:gd name="T47" fmla="*/ 2147483647 h 1464"/>
                  <a:gd name="T48" fmla="*/ 2147483647 w 1476"/>
                  <a:gd name="T49" fmla="*/ 2147483647 h 1464"/>
                  <a:gd name="T50" fmla="*/ 2147483647 w 1476"/>
                  <a:gd name="T51" fmla="*/ 2147483647 h 1464"/>
                  <a:gd name="T52" fmla="*/ 2147483647 w 1476"/>
                  <a:gd name="T53" fmla="*/ 2147483647 h 1464"/>
                  <a:gd name="T54" fmla="*/ 2147483647 w 1476"/>
                  <a:gd name="T55" fmla="*/ 2147483647 h 1464"/>
                  <a:gd name="T56" fmla="*/ 2147483647 w 1476"/>
                  <a:gd name="T57" fmla="*/ 2147483647 h 1464"/>
                  <a:gd name="T58" fmla="*/ 2147483647 w 1476"/>
                  <a:gd name="T59" fmla="*/ 2147483647 h 1464"/>
                  <a:gd name="T60" fmla="*/ 2147483647 w 1476"/>
                  <a:gd name="T61" fmla="*/ 2147483647 h 1464"/>
                  <a:gd name="T62" fmla="*/ 2147483647 w 1476"/>
                  <a:gd name="T63" fmla="*/ 2147483647 h 1464"/>
                  <a:gd name="T64" fmla="*/ 2147483647 w 1476"/>
                  <a:gd name="T65" fmla="*/ 2147483647 h 1464"/>
                  <a:gd name="T66" fmla="*/ 2147483647 w 1476"/>
                  <a:gd name="T67" fmla="*/ 2147483647 h 1464"/>
                  <a:gd name="T68" fmla="*/ 2147483647 w 1476"/>
                  <a:gd name="T69" fmla="*/ 2147483647 h 1464"/>
                  <a:gd name="T70" fmla="*/ 2147483647 w 1476"/>
                  <a:gd name="T71" fmla="*/ 2147483647 h 1464"/>
                  <a:gd name="T72" fmla="*/ 2147483647 w 1476"/>
                  <a:gd name="T73" fmla="*/ 2147483647 h 1464"/>
                  <a:gd name="T74" fmla="*/ 2147483647 w 1476"/>
                  <a:gd name="T75" fmla="*/ 2147483647 h 1464"/>
                  <a:gd name="T76" fmla="*/ 2147483647 w 1476"/>
                  <a:gd name="T77" fmla="*/ 2147483647 h 1464"/>
                  <a:gd name="T78" fmla="*/ 2147483647 w 1476"/>
                  <a:gd name="T79" fmla="*/ 2147483647 h 1464"/>
                  <a:gd name="T80" fmla="*/ 2147483647 w 1476"/>
                  <a:gd name="T81" fmla="*/ 2147483647 h 1464"/>
                  <a:gd name="T82" fmla="*/ 2147483647 w 1476"/>
                  <a:gd name="T83" fmla="*/ 2147483647 h 1464"/>
                  <a:gd name="T84" fmla="*/ 2147483647 w 1476"/>
                  <a:gd name="T85" fmla="*/ 2147483647 h 1464"/>
                  <a:gd name="T86" fmla="*/ 2147483647 w 1476"/>
                  <a:gd name="T87" fmla="*/ 2147483647 h 1464"/>
                  <a:gd name="T88" fmla="*/ 2147483647 w 1476"/>
                  <a:gd name="T89" fmla="*/ 2147483647 h 1464"/>
                  <a:gd name="T90" fmla="*/ 2147483647 w 1476"/>
                  <a:gd name="T91" fmla="*/ 2147483647 h 1464"/>
                  <a:gd name="T92" fmla="*/ 2147483647 w 1476"/>
                  <a:gd name="T93" fmla="*/ 2147483647 h 1464"/>
                  <a:gd name="T94" fmla="*/ 2147483647 w 1476"/>
                  <a:gd name="T95" fmla="*/ 2147483647 h 1464"/>
                  <a:gd name="T96" fmla="*/ 2147483647 w 1476"/>
                  <a:gd name="T97" fmla="*/ 2147483647 h 1464"/>
                  <a:gd name="T98" fmla="*/ 2147483647 w 1476"/>
                  <a:gd name="T99" fmla="*/ 2147483647 h 1464"/>
                  <a:gd name="T100" fmla="*/ 2147483647 w 1476"/>
                  <a:gd name="T101" fmla="*/ 2147483647 h 1464"/>
                  <a:gd name="T102" fmla="*/ 2147483647 w 1476"/>
                  <a:gd name="T103" fmla="*/ 2147483647 h 1464"/>
                  <a:gd name="T104" fmla="*/ 2147483647 w 1476"/>
                  <a:gd name="T105" fmla="*/ 2147483647 h 146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476"/>
                  <a:gd name="T160" fmla="*/ 0 h 1464"/>
                  <a:gd name="T161" fmla="*/ 1476 w 1476"/>
                  <a:gd name="T162" fmla="*/ 1464 h 146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476" h="1464">
                    <a:moveTo>
                      <a:pt x="360" y="534"/>
                    </a:moveTo>
                    <a:lnTo>
                      <a:pt x="318" y="534"/>
                    </a:lnTo>
                    <a:lnTo>
                      <a:pt x="312" y="546"/>
                    </a:lnTo>
                    <a:lnTo>
                      <a:pt x="306" y="552"/>
                    </a:lnTo>
                    <a:lnTo>
                      <a:pt x="294" y="576"/>
                    </a:lnTo>
                    <a:lnTo>
                      <a:pt x="282" y="588"/>
                    </a:lnTo>
                    <a:lnTo>
                      <a:pt x="258" y="588"/>
                    </a:lnTo>
                    <a:lnTo>
                      <a:pt x="246" y="582"/>
                    </a:lnTo>
                    <a:lnTo>
                      <a:pt x="234" y="582"/>
                    </a:lnTo>
                    <a:lnTo>
                      <a:pt x="228" y="594"/>
                    </a:lnTo>
                    <a:lnTo>
                      <a:pt x="204" y="600"/>
                    </a:lnTo>
                    <a:lnTo>
                      <a:pt x="204" y="606"/>
                    </a:lnTo>
                    <a:lnTo>
                      <a:pt x="198" y="618"/>
                    </a:lnTo>
                    <a:lnTo>
                      <a:pt x="186" y="618"/>
                    </a:lnTo>
                    <a:lnTo>
                      <a:pt x="180" y="612"/>
                    </a:lnTo>
                    <a:lnTo>
                      <a:pt x="168" y="606"/>
                    </a:lnTo>
                    <a:lnTo>
                      <a:pt x="138" y="624"/>
                    </a:lnTo>
                    <a:lnTo>
                      <a:pt x="120" y="624"/>
                    </a:lnTo>
                    <a:lnTo>
                      <a:pt x="120" y="630"/>
                    </a:lnTo>
                    <a:lnTo>
                      <a:pt x="90" y="660"/>
                    </a:lnTo>
                    <a:lnTo>
                      <a:pt x="78" y="666"/>
                    </a:lnTo>
                    <a:lnTo>
                      <a:pt x="72" y="672"/>
                    </a:lnTo>
                    <a:lnTo>
                      <a:pt x="60" y="678"/>
                    </a:lnTo>
                    <a:lnTo>
                      <a:pt x="54" y="708"/>
                    </a:lnTo>
                    <a:lnTo>
                      <a:pt x="54" y="768"/>
                    </a:lnTo>
                    <a:lnTo>
                      <a:pt x="0" y="768"/>
                    </a:lnTo>
                    <a:lnTo>
                      <a:pt x="54" y="768"/>
                    </a:lnTo>
                    <a:lnTo>
                      <a:pt x="54" y="804"/>
                    </a:lnTo>
                    <a:lnTo>
                      <a:pt x="312" y="984"/>
                    </a:lnTo>
                    <a:lnTo>
                      <a:pt x="720" y="1296"/>
                    </a:lnTo>
                    <a:lnTo>
                      <a:pt x="720" y="1320"/>
                    </a:lnTo>
                    <a:lnTo>
                      <a:pt x="744" y="1320"/>
                    </a:lnTo>
                    <a:lnTo>
                      <a:pt x="750" y="1326"/>
                    </a:lnTo>
                    <a:lnTo>
                      <a:pt x="750" y="1344"/>
                    </a:lnTo>
                    <a:lnTo>
                      <a:pt x="762" y="1356"/>
                    </a:lnTo>
                    <a:lnTo>
                      <a:pt x="798" y="1356"/>
                    </a:lnTo>
                    <a:lnTo>
                      <a:pt x="804" y="1386"/>
                    </a:lnTo>
                    <a:lnTo>
                      <a:pt x="810" y="1386"/>
                    </a:lnTo>
                    <a:lnTo>
                      <a:pt x="816" y="1380"/>
                    </a:lnTo>
                    <a:lnTo>
                      <a:pt x="846" y="1380"/>
                    </a:lnTo>
                    <a:lnTo>
                      <a:pt x="858" y="1386"/>
                    </a:lnTo>
                    <a:lnTo>
                      <a:pt x="870" y="1410"/>
                    </a:lnTo>
                    <a:lnTo>
                      <a:pt x="870" y="1428"/>
                    </a:lnTo>
                    <a:lnTo>
                      <a:pt x="852" y="1446"/>
                    </a:lnTo>
                    <a:lnTo>
                      <a:pt x="852" y="1452"/>
                    </a:lnTo>
                    <a:lnTo>
                      <a:pt x="858" y="1458"/>
                    </a:lnTo>
                    <a:lnTo>
                      <a:pt x="870" y="1464"/>
                    </a:lnTo>
                    <a:lnTo>
                      <a:pt x="900" y="1464"/>
                    </a:lnTo>
                    <a:lnTo>
                      <a:pt x="906" y="1458"/>
                    </a:lnTo>
                    <a:lnTo>
                      <a:pt x="924" y="1458"/>
                    </a:lnTo>
                    <a:lnTo>
                      <a:pt x="954" y="1452"/>
                    </a:lnTo>
                    <a:lnTo>
                      <a:pt x="984" y="1440"/>
                    </a:lnTo>
                    <a:lnTo>
                      <a:pt x="1020" y="1434"/>
                    </a:lnTo>
                    <a:lnTo>
                      <a:pt x="1038" y="1434"/>
                    </a:lnTo>
                    <a:lnTo>
                      <a:pt x="1062" y="1416"/>
                    </a:lnTo>
                    <a:lnTo>
                      <a:pt x="1098" y="1386"/>
                    </a:lnTo>
                    <a:lnTo>
                      <a:pt x="1128" y="1350"/>
                    </a:lnTo>
                    <a:lnTo>
                      <a:pt x="1158" y="1326"/>
                    </a:lnTo>
                    <a:lnTo>
                      <a:pt x="1182" y="1314"/>
                    </a:lnTo>
                    <a:lnTo>
                      <a:pt x="1224" y="1284"/>
                    </a:lnTo>
                    <a:lnTo>
                      <a:pt x="1272" y="1248"/>
                    </a:lnTo>
                    <a:lnTo>
                      <a:pt x="1332" y="1206"/>
                    </a:lnTo>
                    <a:lnTo>
                      <a:pt x="1386" y="1170"/>
                    </a:lnTo>
                    <a:lnTo>
                      <a:pt x="1434" y="1134"/>
                    </a:lnTo>
                    <a:lnTo>
                      <a:pt x="1464" y="1110"/>
                    </a:lnTo>
                    <a:lnTo>
                      <a:pt x="1476" y="1104"/>
                    </a:lnTo>
                    <a:lnTo>
                      <a:pt x="1476" y="1098"/>
                    </a:lnTo>
                    <a:lnTo>
                      <a:pt x="1470" y="1092"/>
                    </a:lnTo>
                    <a:lnTo>
                      <a:pt x="1464" y="1080"/>
                    </a:lnTo>
                    <a:lnTo>
                      <a:pt x="1458" y="1062"/>
                    </a:lnTo>
                    <a:lnTo>
                      <a:pt x="1452" y="1050"/>
                    </a:lnTo>
                    <a:lnTo>
                      <a:pt x="1452" y="1044"/>
                    </a:lnTo>
                    <a:lnTo>
                      <a:pt x="1440" y="1032"/>
                    </a:lnTo>
                    <a:lnTo>
                      <a:pt x="1428" y="1032"/>
                    </a:lnTo>
                    <a:lnTo>
                      <a:pt x="1392" y="1014"/>
                    </a:lnTo>
                    <a:lnTo>
                      <a:pt x="1386" y="1014"/>
                    </a:lnTo>
                    <a:lnTo>
                      <a:pt x="1362" y="1026"/>
                    </a:lnTo>
                    <a:lnTo>
                      <a:pt x="1338" y="1002"/>
                    </a:lnTo>
                    <a:lnTo>
                      <a:pt x="1338" y="960"/>
                    </a:lnTo>
                    <a:lnTo>
                      <a:pt x="1332" y="954"/>
                    </a:lnTo>
                    <a:lnTo>
                      <a:pt x="1326" y="942"/>
                    </a:lnTo>
                    <a:lnTo>
                      <a:pt x="1314" y="930"/>
                    </a:lnTo>
                    <a:lnTo>
                      <a:pt x="1308" y="912"/>
                    </a:lnTo>
                    <a:lnTo>
                      <a:pt x="1296" y="900"/>
                    </a:lnTo>
                    <a:lnTo>
                      <a:pt x="1290" y="888"/>
                    </a:lnTo>
                    <a:lnTo>
                      <a:pt x="1290" y="882"/>
                    </a:lnTo>
                    <a:lnTo>
                      <a:pt x="1296" y="876"/>
                    </a:lnTo>
                    <a:lnTo>
                      <a:pt x="1308" y="876"/>
                    </a:lnTo>
                    <a:lnTo>
                      <a:pt x="1320" y="870"/>
                    </a:lnTo>
                    <a:lnTo>
                      <a:pt x="1326" y="864"/>
                    </a:lnTo>
                    <a:lnTo>
                      <a:pt x="1332" y="852"/>
                    </a:lnTo>
                    <a:lnTo>
                      <a:pt x="1332" y="840"/>
                    </a:lnTo>
                    <a:lnTo>
                      <a:pt x="1326" y="834"/>
                    </a:lnTo>
                    <a:lnTo>
                      <a:pt x="1326" y="828"/>
                    </a:lnTo>
                    <a:lnTo>
                      <a:pt x="1320" y="774"/>
                    </a:lnTo>
                    <a:lnTo>
                      <a:pt x="1332" y="750"/>
                    </a:lnTo>
                    <a:lnTo>
                      <a:pt x="1326" y="732"/>
                    </a:lnTo>
                    <a:lnTo>
                      <a:pt x="1326" y="726"/>
                    </a:lnTo>
                    <a:lnTo>
                      <a:pt x="1332" y="720"/>
                    </a:lnTo>
                    <a:lnTo>
                      <a:pt x="1332" y="690"/>
                    </a:lnTo>
                    <a:lnTo>
                      <a:pt x="1338" y="678"/>
                    </a:lnTo>
                    <a:lnTo>
                      <a:pt x="1338" y="672"/>
                    </a:lnTo>
                    <a:lnTo>
                      <a:pt x="1326" y="648"/>
                    </a:lnTo>
                    <a:lnTo>
                      <a:pt x="1302" y="588"/>
                    </a:lnTo>
                    <a:lnTo>
                      <a:pt x="1290" y="570"/>
                    </a:lnTo>
                    <a:lnTo>
                      <a:pt x="1296" y="564"/>
                    </a:lnTo>
                    <a:lnTo>
                      <a:pt x="1308" y="558"/>
                    </a:lnTo>
                    <a:lnTo>
                      <a:pt x="1296" y="528"/>
                    </a:lnTo>
                    <a:lnTo>
                      <a:pt x="1284" y="480"/>
                    </a:lnTo>
                    <a:lnTo>
                      <a:pt x="1278" y="438"/>
                    </a:lnTo>
                    <a:lnTo>
                      <a:pt x="1272" y="414"/>
                    </a:lnTo>
                    <a:lnTo>
                      <a:pt x="1266" y="408"/>
                    </a:lnTo>
                    <a:lnTo>
                      <a:pt x="1260" y="396"/>
                    </a:lnTo>
                    <a:lnTo>
                      <a:pt x="1236" y="384"/>
                    </a:lnTo>
                    <a:lnTo>
                      <a:pt x="1230" y="378"/>
                    </a:lnTo>
                    <a:lnTo>
                      <a:pt x="1224" y="378"/>
                    </a:lnTo>
                    <a:lnTo>
                      <a:pt x="1224" y="336"/>
                    </a:lnTo>
                    <a:lnTo>
                      <a:pt x="1212" y="324"/>
                    </a:lnTo>
                    <a:lnTo>
                      <a:pt x="1194" y="318"/>
                    </a:lnTo>
                    <a:lnTo>
                      <a:pt x="1182" y="318"/>
                    </a:lnTo>
                    <a:lnTo>
                      <a:pt x="1182" y="288"/>
                    </a:lnTo>
                    <a:lnTo>
                      <a:pt x="1170" y="288"/>
                    </a:lnTo>
                    <a:lnTo>
                      <a:pt x="1170" y="246"/>
                    </a:lnTo>
                    <a:lnTo>
                      <a:pt x="1194" y="222"/>
                    </a:lnTo>
                    <a:lnTo>
                      <a:pt x="1218" y="204"/>
                    </a:lnTo>
                    <a:lnTo>
                      <a:pt x="1218" y="198"/>
                    </a:lnTo>
                    <a:lnTo>
                      <a:pt x="1224" y="192"/>
                    </a:lnTo>
                    <a:lnTo>
                      <a:pt x="1224" y="180"/>
                    </a:lnTo>
                    <a:lnTo>
                      <a:pt x="1230" y="168"/>
                    </a:lnTo>
                    <a:lnTo>
                      <a:pt x="1230" y="126"/>
                    </a:lnTo>
                    <a:lnTo>
                      <a:pt x="1224" y="114"/>
                    </a:lnTo>
                    <a:lnTo>
                      <a:pt x="1224" y="78"/>
                    </a:lnTo>
                    <a:lnTo>
                      <a:pt x="1230" y="66"/>
                    </a:lnTo>
                    <a:lnTo>
                      <a:pt x="1230" y="54"/>
                    </a:lnTo>
                    <a:lnTo>
                      <a:pt x="1212" y="48"/>
                    </a:lnTo>
                    <a:lnTo>
                      <a:pt x="1254" y="30"/>
                    </a:lnTo>
                    <a:lnTo>
                      <a:pt x="1254" y="18"/>
                    </a:lnTo>
                    <a:lnTo>
                      <a:pt x="1242" y="18"/>
                    </a:lnTo>
                    <a:lnTo>
                      <a:pt x="1236" y="12"/>
                    </a:lnTo>
                    <a:lnTo>
                      <a:pt x="1224" y="12"/>
                    </a:lnTo>
                    <a:lnTo>
                      <a:pt x="1206" y="24"/>
                    </a:lnTo>
                    <a:lnTo>
                      <a:pt x="1170" y="6"/>
                    </a:lnTo>
                    <a:lnTo>
                      <a:pt x="1152" y="6"/>
                    </a:lnTo>
                    <a:lnTo>
                      <a:pt x="1152" y="18"/>
                    </a:lnTo>
                    <a:lnTo>
                      <a:pt x="1116" y="18"/>
                    </a:lnTo>
                    <a:lnTo>
                      <a:pt x="1092" y="0"/>
                    </a:lnTo>
                    <a:lnTo>
                      <a:pt x="1086" y="30"/>
                    </a:lnTo>
                    <a:lnTo>
                      <a:pt x="1056" y="18"/>
                    </a:lnTo>
                    <a:lnTo>
                      <a:pt x="1026" y="42"/>
                    </a:lnTo>
                    <a:lnTo>
                      <a:pt x="1002" y="30"/>
                    </a:lnTo>
                    <a:lnTo>
                      <a:pt x="984" y="30"/>
                    </a:lnTo>
                    <a:lnTo>
                      <a:pt x="966" y="24"/>
                    </a:lnTo>
                    <a:lnTo>
                      <a:pt x="948" y="24"/>
                    </a:lnTo>
                    <a:lnTo>
                      <a:pt x="924" y="30"/>
                    </a:lnTo>
                    <a:lnTo>
                      <a:pt x="906" y="30"/>
                    </a:lnTo>
                    <a:lnTo>
                      <a:pt x="900" y="36"/>
                    </a:lnTo>
                    <a:lnTo>
                      <a:pt x="888" y="36"/>
                    </a:lnTo>
                    <a:lnTo>
                      <a:pt x="876" y="42"/>
                    </a:lnTo>
                    <a:lnTo>
                      <a:pt x="816" y="42"/>
                    </a:lnTo>
                    <a:lnTo>
                      <a:pt x="810" y="48"/>
                    </a:lnTo>
                    <a:lnTo>
                      <a:pt x="750" y="48"/>
                    </a:lnTo>
                    <a:lnTo>
                      <a:pt x="744" y="54"/>
                    </a:lnTo>
                    <a:lnTo>
                      <a:pt x="726" y="54"/>
                    </a:lnTo>
                    <a:lnTo>
                      <a:pt x="714" y="60"/>
                    </a:lnTo>
                    <a:lnTo>
                      <a:pt x="696" y="66"/>
                    </a:lnTo>
                    <a:lnTo>
                      <a:pt x="684" y="78"/>
                    </a:lnTo>
                    <a:lnTo>
                      <a:pt x="678" y="90"/>
                    </a:lnTo>
                    <a:lnTo>
                      <a:pt x="666" y="102"/>
                    </a:lnTo>
                    <a:lnTo>
                      <a:pt x="666" y="108"/>
                    </a:lnTo>
                    <a:lnTo>
                      <a:pt x="636" y="108"/>
                    </a:lnTo>
                    <a:lnTo>
                      <a:pt x="624" y="114"/>
                    </a:lnTo>
                    <a:lnTo>
                      <a:pt x="606" y="114"/>
                    </a:lnTo>
                    <a:lnTo>
                      <a:pt x="594" y="120"/>
                    </a:lnTo>
                    <a:lnTo>
                      <a:pt x="588" y="126"/>
                    </a:lnTo>
                    <a:lnTo>
                      <a:pt x="588" y="132"/>
                    </a:lnTo>
                    <a:lnTo>
                      <a:pt x="558" y="162"/>
                    </a:lnTo>
                    <a:lnTo>
                      <a:pt x="546" y="168"/>
                    </a:lnTo>
                    <a:lnTo>
                      <a:pt x="522" y="168"/>
                    </a:lnTo>
                    <a:lnTo>
                      <a:pt x="528" y="174"/>
                    </a:lnTo>
                    <a:lnTo>
                      <a:pt x="534" y="186"/>
                    </a:lnTo>
                    <a:lnTo>
                      <a:pt x="546" y="192"/>
                    </a:lnTo>
                    <a:lnTo>
                      <a:pt x="540" y="198"/>
                    </a:lnTo>
                    <a:lnTo>
                      <a:pt x="540" y="210"/>
                    </a:lnTo>
                    <a:lnTo>
                      <a:pt x="552" y="210"/>
                    </a:lnTo>
                    <a:lnTo>
                      <a:pt x="546" y="276"/>
                    </a:lnTo>
                    <a:lnTo>
                      <a:pt x="558" y="294"/>
                    </a:lnTo>
                    <a:lnTo>
                      <a:pt x="546" y="324"/>
                    </a:lnTo>
                    <a:lnTo>
                      <a:pt x="564" y="324"/>
                    </a:lnTo>
                    <a:lnTo>
                      <a:pt x="564" y="354"/>
                    </a:lnTo>
                    <a:lnTo>
                      <a:pt x="588" y="372"/>
                    </a:lnTo>
                    <a:lnTo>
                      <a:pt x="570" y="390"/>
                    </a:lnTo>
                    <a:lnTo>
                      <a:pt x="570" y="402"/>
                    </a:lnTo>
                    <a:lnTo>
                      <a:pt x="516" y="408"/>
                    </a:lnTo>
                    <a:lnTo>
                      <a:pt x="504" y="402"/>
                    </a:lnTo>
                    <a:lnTo>
                      <a:pt x="486" y="402"/>
                    </a:lnTo>
                    <a:lnTo>
                      <a:pt x="486" y="408"/>
                    </a:lnTo>
                    <a:lnTo>
                      <a:pt x="480" y="414"/>
                    </a:lnTo>
                    <a:lnTo>
                      <a:pt x="474" y="408"/>
                    </a:lnTo>
                    <a:lnTo>
                      <a:pt x="462" y="408"/>
                    </a:lnTo>
                    <a:lnTo>
                      <a:pt x="462" y="414"/>
                    </a:lnTo>
                    <a:lnTo>
                      <a:pt x="456" y="420"/>
                    </a:lnTo>
                    <a:lnTo>
                      <a:pt x="456" y="432"/>
                    </a:lnTo>
                    <a:lnTo>
                      <a:pt x="432" y="432"/>
                    </a:lnTo>
                    <a:lnTo>
                      <a:pt x="420" y="438"/>
                    </a:lnTo>
                    <a:lnTo>
                      <a:pt x="396" y="438"/>
                    </a:lnTo>
                    <a:lnTo>
                      <a:pt x="390" y="444"/>
                    </a:lnTo>
                    <a:lnTo>
                      <a:pt x="390" y="456"/>
                    </a:lnTo>
                    <a:lnTo>
                      <a:pt x="396" y="462"/>
                    </a:lnTo>
                    <a:lnTo>
                      <a:pt x="402" y="474"/>
                    </a:lnTo>
                    <a:lnTo>
                      <a:pt x="414" y="492"/>
                    </a:lnTo>
                    <a:lnTo>
                      <a:pt x="390" y="504"/>
                    </a:lnTo>
                    <a:lnTo>
                      <a:pt x="390" y="510"/>
                    </a:lnTo>
                    <a:lnTo>
                      <a:pt x="378" y="522"/>
                    </a:lnTo>
                    <a:lnTo>
                      <a:pt x="366" y="528"/>
                    </a:lnTo>
                    <a:lnTo>
                      <a:pt x="360" y="53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555555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197" name="Central_East_Europe_Middle_East">
              <a:extLst>
                <a:ext uri="{FF2B5EF4-FFF2-40B4-BE49-F238E27FC236}">
                  <a16:creationId xmlns:a16="http://schemas.microsoft.com/office/drawing/2014/main" id="{CDF0FCEA-2E35-41B2-A0B4-6C3E75B6C814}"/>
                </a:ext>
              </a:extLst>
            </p:cNvPr>
            <p:cNvGrpSpPr/>
            <p:nvPr/>
          </p:nvGrpSpPr>
          <p:grpSpPr>
            <a:xfrm>
              <a:off x="5810157" y="938037"/>
              <a:ext cx="5167928" cy="2595692"/>
              <a:chOff x="5766095" y="1736525"/>
              <a:chExt cx="4366190" cy="2193004"/>
            </a:xfrm>
            <a:solidFill>
              <a:srgbClr val="008143"/>
            </a:solidFill>
          </p:grpSpPr>
          <p:sp>
            <p:nvSpPr>
              <p:cNvPr id="270" name="United Arab Emirates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CDC97FCA-56EF-43B9-9792-02CD6C2B667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142870" y="3561071"/>
                <a:ext cx="148509" cy="143484"/>
              </a:xfrm>
              <a:custGeom>
                <a:avLst/>
                <a:gdLst>
                  <a:gd name="T0" fmla="*/ 2147483647 w 336"/>
                  <a:gd name="T1" fmla="*/ 2147483647 h 318"/>
                  <a:gd name="T2" fmla="*/ 2147483647 w 336"/>
                  <a:gd name="T3" fmla="*/ 2147483647 h 318"/>
                  <a:gd name="T4" fmla="*/ 2147483647 w 336"/>
                  <a:gd name="T5" fmla="*/ 2147483647 h 318"/>
                  <a:gd name="T6" fmla="*/ 2147483647 w 336"/>
                  <a:gd name="T7" fmla="*/ 2147483647 h 318"/>
                  <a:gd name="T8" fmla="*/ 2147483647 w 336"/>
                  <a:gd name="T9" fmla="*/ 2147483647 h 318"/>
                  <a:gd name="T10" fmla="*/ 2147483647 w 336"/>
                  <a:gd name="T11" fmla="*/ 0 h 318"/>
                  <a:gd name="T12" fmla="*/ 2147483647 w 336"/>
                  <a:gd name="T13" fmla="*/ 2147483647 h 318"/>
                  <a:gd name="T14" fmla="*/ 2147483647 w 336"/>
                  <a:gd name="T15" fmla="*/ 2147483647 h 318"/>
                  <a:gd name="T16" fmla="*/ 2147483647 w 336"/>
                  <a:gd name="T17" fmla="*/ 2147483647 h 318"/>
                  <a:gd name="T18" fmla="*/ 2147483647 w 336"/>
                  <a:gd name="T19" fmla="*/ 2147483647 h 318"/>
                  <a:gd name="T20" fmla="*/ 2147483647 w 336"/>
                  <a:gd name="T21" fmla="*/ 2147483647 h 318"/>
                  <a:gd name="T22" fmla="*/ 2147483647 w 336"/>
                  <a:gd name="T23" fmla="*/ 2147483647 h 318"/>
                  <a:gd name="T24" fmla="*/ 2147483647 w 336"/>
                  <a:gd name="T25" fmla="*/ 2147483647 h 318"/>
                  <a:gd name="T26" fmla="*/ 2147483647 w 336"/>
                  <a:gd name="T27" fmla="*/ 2147483647 h 318"/>
                  <a:gd name="T28" fmla="*/ 2147483647 w 336"/>
                  <a:gd name="T29" fmla="*/ 2147483647 h 318"/>
                  <a:gd name="T30" fmla="*/ 2147483647 w 336"/>
                  <a:gd name="T31" fmla="*/ 2147483647 h 318"/>
                  <a:gd name="T32" fmla="*/ 2147483647 w 336"/>
                  <a:gd name="T33" fmla="*/ 2147483647 h 318"/>
                  <a:gd name="T34" fmla="*/ 2147483647 w 336"/>
                  <a:gd name="T35" fmla="*/ 2147483647 h 318"/>
                  <a:gd name="T36" fmla="*/ 0 w 336"/>
                  <a:gd name="T37" fmla="*/ 2147483647 h 318"/>
                  <a:gd name="T38" fmla="*/ 2147483647 w 336"/>
                  <a:gd name="T39" fmla="*/ 2147483647 h 318"/>
                  <a:gd name="T40" fmla="*/ 2147483647 w 336"/>
                  <a:gd name="T41" fmla="*/ 2147483647 h 318"/>
                  <a:gd name="T42" fmla="*/ 2147483647 w 336"/>
                  <a:gd name="T43" fmla="*/ 2147483647 h 318"/>
                  <a:gd name="T44" fmla="*/ 2147483647 w 336"/>
                  <a:gd name="T45" fmla="*/ 2147483647 h 318"/>
                  <a:gd name="T46" fmla="*/ 2147483647 w 336"/>
                  <a:gd name="T47" fmla="*/ 2147483647 h 318"/>
                  <a:gd name="T48" fmla="*/ 2147483647 w 336"/>
                  <a:gd name="T49" fmla="*/ 2147483647 h 318"/>
                  <a:gd name="T50" fmla="*/ 2147483647 w 336"/>
                  <a:gd name="T51" fmla="*/ 2147483647 h 318"/>
                  <a:gd name="T52" fmla="*/ 2147483647 w 336"/>
                  <a:gd name="T53" fmla="*/ 2147483647 h 318"/>
                  <a:gd name="T54" fmla="*/ 2147483647 w 336"/>
                  <a:gd name="T55" fmla="*/ 2147483647 h 318"/>
                  <a:gd name="T56" fmla="*/ 2147483647 w 336"/>
                  <a:gd name="T57" fmla="*/ 2147483647 h 318"/>
                  <a:gd name="T58" fmla="*/ 2147483647 w 336"/>
                  <a:gd name="T59" fmla="*/ 2147483647 h 318"/>
                  <a:gd name="T60" fmla="*/ 2147483647 w 336"/>
                  <a:gd name="T61" fmla="*/ 2147483647 h 318"/>
                  <a:gd name="T62" fmla="*/ 2147483647 w 336"/>
                  <a:gd name="T63" fmla="*/ 2147483647 h 318"/>
                  <a:gd name="T64" fmla="*/ 2147483647 w 336"/>
                  <a:gd name="T65" fmla="*/ 2147483647 h 318"/>
                  <a:gd name="T66" fmla="*/ 2147483647 w 336"/>
                  <a:gd name="T67" fmla="*/ 2147483647 h 318"/>
                  <a:gd name="T68" fmla="*/ 2147483647 w 336"/>
                  <a:gd name="T69" fmla="*/ 2147483647 h 31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36"/>
                  <a:gd name="T106" fmla="*/ 0 h 318"/>
                  <a:gd name="T107" fmla="*/ 336 w 336"/>
                  <a:gd name="T108" fmla="*/ 318 h 31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36" h="318">
                    <a:moveTo>
                      <a:pt x="300" y="120"/>
                    </a:moveTo>
                    <a:lnTo>
                      <a:pt x="306" y="120"/>
                    </a:lnTo>
                    <a:lnTo>
                      <a:pt x="306" y="126"/>
                    </a:lnTo>
                    <a:lnTo>
                      <a:pt x="312" y="138"/>
                    </a:lnTo>
                    <a:lnTo>
                      <a:pt x="336" y="132"/>
                    </a:lnTo>
                    <a:lnTo>
                      <a:pt x="330" y="120"/>
                    </a:lnTo>
                    <a:lnTo>
                      <a:pt x="324" y="102"/>
                    </a:lnTo>
                    <a:lnTo>
                      <a:pt x="324" y="60"/>
                    </a:lnTo>
                    <a:lnTo>
                      <a:pt x="330" y="42"/>
                    </a:lnTo>
                    <a:lnTo>
                      <a:pt x="330" y="6"/>
                    </a:lnTo>
                    <a:lnTo>
                      <a:pt x="324" y="0"/>
                    </a:lnTo>
                    <a:lnTo>
                      <a:pt x="318" y="0"/>
                    </a:lnTo>
                    <a:lnTo>
                      <a:pt x="312" y="6"/>
                    </a:lnTo>
                    <a:lnTo>
                      <a:pt x="306" y="18"/>
                    </a:lnTo>
                    <a:lnTo>
                      <a:pt x="300" y="36"/>
                    </a:lnTo>
                    <a:lnTo>
                      <a:pt x="288" y="60"/>
                    </a:lnTo>
                    <a:lnTo>
                      <a:pt x="282" y="66"/>
                    </a:lnTo>
                    <a:lnTo>
                      <a:pt x="282" y="72"/>
                    </a:lnTo>
                    <a:lnTo>
                      <a:pt x="276" y="72"/>
                    </a:lnTo>
                    <a:lnTo>
                      <a:pt x="264" y="78"/>
                    </a:lnTo>
                    <a:lnTo>
                      <a:pt x="234" y="108"/>
                    </a:lnTo>
                    <a:lnTo>
                      <a:pt x="228" y="120"/>
                    </a:lnTo>
                    <a:lnTo>
                      <a:pt x="216" y="132"/>
                    </a:lnTo>
                    <a:lnTo>
                      <a:pt x="204" y="138"/>
                    </a:lnTo>
                    <a:lnTo>
                      <a:pt x="198" y="150"/>
                    </a:lnTo>
                    <a:lnTo>
                      <a:pt x="198" y="168"/>
                    </a:lnTo>
                    <a:lnTo>
                      <a:pt x="192" y="180"/>
                    </a:lnTo>
                    <a:lnTo>
                      <a:pt x="192" y="186"/>
                    </a:lnTo>
                    <a:lnTo>
                      <a:pt x="186" y="192"/>
                    </a:lnTo>
                    <a:lnTo>
                      <a:pt x="150" y="192"/>
                    </a:lnTo>
                    <a:lnTo>
                      <a:pt x="132" y="186"/>
                    </a:lnTo>
                    <a:lnTo>
                      <a:pt x="90" y="186"/>
                    </a:lnTo>
                    <a:lnTo>
                      <a:pt x="72" y="192"/>
                    </a:lnTo>
                    <a:lnTo>
                      <a:pt x="48" y="204"/>
                    </a:lnTo>
                    <a:lnTo>
                      <a:pt x="24" y="204"/>
                    </a:lnTo>
                    <a:lnTo>
                      <a:pt x="12" y="192"/>
                    </a:lnTo>
                    <a:lnTo>
                      <a:pt x="0" y="186"/>
                    </a:lnTo>
                    <a:lnTo>
                      <a:pt x="0" y="198"/>
                    </a:lnTo>
                    <a:lnTo>
                      <a:pt x="18" y="216"/>
                    </a:lnTo>
                    <a:lnTo>
                      <a:pt x="30" y="240"/>
                    </a:lnTo>
                    <a:lnTo>
                      <a:pt x="54" y="264"/>
                    </a:lnTo>
                    <a:lnTo>
                      <a:pt x="60" y="276"/>
                    </a:lnTo>
                    <a:lnTo>
                      <a:pt x="72" y="282"/>
                    </a:lnTo>
                    <a:lnTo>
                      <a:pt x="78" y="294"/>
                    </a:lnTo>
                    <a:lnTo>
                      <a:pt x="96" y="294"/>
                    </a:lnTo>
                    <a:lnTo>
                      <a:pt x="132" y="300"/>
                    </a:lnTo>
                    <a:lnTo>
                      <a:pt x="228" y="312"/>
                    </a:lnTo>
                    <a:lnTo>
                      <a:pt x="270" y="318"/>
                    </a:lnTo>
                    <a:lnTo>
                      <a:pt x="264" y="306"/>
                    </a:lnTo>
                    <a:lnTo>
                      <a:pt x="258" y="300"/>
                    </a:lnTo>
                    <a:lnTo>
                      <a:pt x="252" y="288"/>
                    </a:lnTo>
                    <a:lnTo>
                      <a:pt x="252" y="276"/>
                    </a:lnTo>
                    <a:lnTo>
                      <a:pt x="258" y="270"/>
                    </a:lnTo>
                    <a:lnTo>
                      <a:pt x="264" y="258"/>
                    </a:lnTo>
                    <a:lnTo>
                      <a:pt x="270" y="252"/>
                    </a:lnTo>
                    <a:lnTo>
                      <a:pt x="276" y="240"/>
                    </a:lnTo>
                    <a:lnTo>
                      <a:pt x="276" y="228"/>
                    </a:lnTo>
                    <a:lnTo>
                      <a:pt x="282" y="216"/>
                    </a:lnTo>
                    <a:lnTo>
                      <a:pt x="282" y="204"/>
                    </a:lnTo>
                    <a:lnTo>
                      <a:pt x="288" y="198"/>
                    </a:lnTo>
                    <a:lnTo>
                      <a:pt x="288" y="192"/>
                    </a:lnTo>
                    <a:lnTo>
                      <a:pt x="300" y="192"/>
                    </a:lnTo>
                    <a:lnTo>
                      <a:pt x="300" y="198"/>
                    </a:lnTo>
                    <a:lnTo>
                      <a:pt x="306" y="198"/>
                    </a:lnTo>
                    <a:lnTo>
                      <a:pt x="306" y="192"/>
                    </a:lnTo>
                    <a:lnTo>
                      <a:pt x="288" y="174"/>
                    </a:lnTo>
                    <a:lnTo>
                      <a:pt x="288" y="144"/>
                    </a:lnTo>
                    <a:lnTo>
                      <a:pt x="294" y="132"/>
                    </a:lnTo>
                    <a:lnTo>
                      <a:pt x="294" y="126"/>
                    </a:lnTo>
                    <a:lnTo>
                      <a:pt x="300" y="12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defRPr/>
                </a:pPr>
                <a:endParaRPr lang="en-GB" sz="687" kern="0" dirty="0">
                  <a:solidFill>
                    <a:srgbClr val="555555"/>
                  </a:solidFill>
                </a:endParaRPr>
              </a:p>
            </p:txBody>
          </p:sp>
          <p:sp>
            <p:nvSpPr>
              <p:cNvPr id="271" name="Ukraine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9B5852F9-6086-43A1-B626-5E76F8A7FAA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01139" y="2636399"/>
                <a:ext cx="494450" cy="281654"/>
              </a:xfrm>
              <a:custGeom>
                <a:avLst/>
                <a:gdLst>
                  <a:gd name="T0" fmla="*/ 2147483647 w 1116"/>
                  <a:gd name="T1" fmla="*/ 2147483647 h 624"/>
                  <a:gd name="T2" fmla="*/ 2147483647 w 1116"/>
                  <a:gd name="T3" fmla="*/ 2147483647 h 624"/>
                  <a:gd name="T4" fmla="*/ 2147483647 w 1116"/>
                  <a:gd name="T5" fmla="*/ 2147483647 h 624"/>
                  <a:gd name="T6" fmla="*/ 2147483647 w 1116"/>
                  <a:gd name="T7" fmla="*/ 2147483647 h 624"/>
                  <a:gd name="T8" fmla="*/ 2147483647 w 1116"/>
                  <a:gd name="T9" fmla="*/ 2147483647 h 624"/>
                  <a:gd name="T10" fmla="*/ 2147483647 w 1116"/>
                  <a:gd name="T11" fmla="*/ 2147483647 h 624"/>
                  <a:gd name="T12" fmla="*/ 2147483647 w 1116"/>
                  <a:gd name="T13" fmla="*/ 2147483647 h 624"/>
                  <a:gd name="T14" fmla="*/ 2147483647 w 1116"/>
                  <a:gd name="T15" fmla="*/ 2147483647 h 624"/>
                  <a:gd name="T16" fmla="*/ 2147483647 w 1116"/>
                  <a:gd name="T17" fmla="*/ 2147483647 h 624"/>
                  <a:gd name="T18" fmla="*/ 2147483647 w 1116"/>
                  <a:gd name="T19" fmla="*/ 2147483647 h 624"/>
                  <a:gd name="T20" fmla="*/ 2147483647 w 1116"/>
                  <a:gd name="T21" fmla="*/ 2147483647 h 624"/>
                  <a:gd name="T22" fmla="*/ 2147483647 w 1116"/>
                  <a:gd name="T23" fmla="*/ 2147483647 h 624"/>
                  <a:gd name="T24" fmla="*/ 2147483647 w 1116"/>
                  <a:gd name="T25" fmla="*/ 2147483647 h 624"/>
                  <a:gd name="T26" fmla="*/ 2147483647 w 1116"/>
                  <a:gd name="T27" fmla="*/ 2147483647 h 624"/>
                  <a:gd name="T28" fmla="*/ 2147483647 w 1116"/>
                  <a:gd name="T29" fmla="*/ 2147483647 h 624"/>
                  <a:gd name="T30" fmla="*/ 2147483647 w 1116"/>
                  <a:gd name="T31" fmla="*/ 2147483647 h 624"/>
                  <a:gd name="T32" fmla="*/ 2147483647 w 1116"/>
                  <a:gd name="T33" fmla="*/ 2147483647 h 624"/>
                  <a:gd name="T34" fmla="*/ 2147483647 w 1116"/>
                  <a:gd name="T35" fmla="*/ 2147483647 h 624"/>
                  <a:gd name="T36" fmla="*/ 2147483647 w 1116"/>
                  <a:gd name="T37" fmla="*/ 2147483647 h 624"/>
                  <a:gd name="T38" fmla="*/ 2147483647 w 1116"/>
                  <a:gd name="T39" fmla="*/ 2147483647 h 624"/>
                  <a:gd name="T40" fmla="*/ 2147483647 w 1116"/>
                  <a:gd name="T41" fmla="*/ 2147483647 h 624"/>
                  <a:gd name="T42" fmla="*/ 2147483647 w 1116"/>
                  <a:gd name="T43" fmla="*/ 2147483647 h 624"/>
                  <a:gd name="T44" fmla="*/ 2147483647 w 1116"/>
                  <a:gd name="T45" fmla="*/ 2147483647 h 624"/>
                  <a:gd name="T46" fmla="*/ 2147483647 w 1116"/>
                  <a:gd name="T47" fmla="*/ 2147483647 h 624"/>
                  <a:gd name="T48" fmla="*/ 2147483647 w 1116"/>
                  <a:gd name="T49" fmla="*/ 2147483647 h 624"/>
                  <a:gd name="T50" fmla="*/ 2147483647 w 1116"/>
                  <a:gd name="T51" fmla="*/ 2147483647 h 624"/>
                  <a:gd name="T52" fmla="*/ 2147483647 w 1116"/>
                  <a:gd name="T53" fmla="*/ 2147483647 h 624"/>
                  <a:gd name="T54" fmla="*/ 2147483647 w 1116"/>
                  <a:gd name="T55" fmla="*/ 2147483647 h 624"/>
                  <a:gd name="T56" fmla="*/ 2147483647 w 1116"/>
                  <a:gd name="T57" fmla="*/ 2147483647 h 624"/>
                  <a:gd name="T58" fmla="*/ 2147483647 w 1116"/>
                  <a:gd name="T59" fmla="*/ 2147483647 h 624"/>
                  <a:gd name="T60" fmla="*/ 2147483647 w 1116"/>
                  <a:gd name="T61" fmla="*/ 2147483647 h 624"/>
                  <a:gd name="T62" fmla="*/ 2147483647 w 1116"/>
                  <a:gd name="T63" fmla="*/ 2147483647 h 624"/>
                  <a:gd name="T64" fmla="*/ 2147483647 w 1116"/>
                  <a:gd name="T65" fmla="*/ 2147483647 h 624"/>
                  <a:gd name="T66" fmla="*/ 2147483647 w 1116"/>
                  <a:gd name="T67" fmla="*/ 2147483647 h 624"/>
                  <a:gd name="T68" fmla="*/ 2147483647 w 1116"/>
                  <a:gd name="T69" fmla="*/ 2147483647 h 624"/>
                  <a:gd name="T70" fmla="*/ 2147483647 w 1116"/>
                  <a:gd name="T71" fmla="*/ 2147483647 h 624"/>
                  <a:gd name="T72" fmla="*/ 2147483647 w 1116"/>
                  <a:gd name="T73" fmla="*/ 2147483647 h 624"/>
                  <a:gd name="T74" fmla="*/ 2147483647 w 1116"/>
                  <a:gd name="T75" fmla="*/ 2147483647 h 624"/>
                  <a:gd name="T76" fmla="*/ 2147483647 w 1116"/>
                  <a:gd name="T77" fmla="*/ 2147483647 h 624"/>
                  <a:gd name="T78" fmla="*/ 2147483647 w 1116"/>
                  <a:gd name="T79" fmla="*/ 2147483647 h 624"/>
                  <a:gd name="T80" fmla="*/ 2147483647 w 1116"/>
                  <a:gd name="T81" fmla="*/ 2147483647 h 624"/>
                  <a:gd name="T82" fmla="*/ 2147483647 w 1116"/>
                  <a:gd name="T83" fmla="*/ 2147483647 h 624"/>
                  <a:gd name="T84" fmla="*/ 2147483647 w 1116"/>
                  <a:gd name="T85" fmla="*/ 2147483647 h 624"/>
                  <a:gd name="T86" fmla="*/ 2147483647 w 1116"/>
                  <a:gd name="T87" fmla="*/ 2147483647 h 624"/>
                  <a:gd name="T88" fmla="*/ 2147483647 w 1116"/>
                  <a:gd name="T89" fmla="*/ 0 h 624"/>
                  <a:gd name="T90" fmla="*/ 2147483647 w 1116"/>
                  <a:gd name="T91" fmla="*/ 2147483647 h 624"/>
                  <a:gd name="T92" fmla="*/ 2147483647 w 1116"/>
                  <a:gd name="T93" fmla="*/ 2147483647 h 624"/>
                  <a:gd name="T94" fmla="*/ 2147483647 w 1116"/>
                  <a:gd name="T95" fmla="*/ 2147483647 h 624"/>
                  <a:gd name="T96" fmla="*/ 2147483647 w 1116"/>
                  <a:gd name="T97" fmla="*/ 2147483647 h 624"/>
                  <a:gd name="T98" fmla="*/ 2147483647 w 1116"/>
                  <a:gd name="T99" fmla="*/ 2147483647 h 624"/>
                  <a:gd name="T100" fmla="*/ 2147483647 w 1116"/>
                  <a:gd name="T101" fmla="*/ 2147483647 h 624"/>
                  <a:gd name="T102" fmla="*/ 2147483647 w 1116"/>
                  <a:gd name="T103" fmla="*/ 2147483647 h 624"/>
                  <a:gd name="T104" fmla="*/ 2147483647 w 1116"/>
                  <a:gd name="T105" fmla="*/ 2147483647 h 624"/>
                  <a:gd name="T106" fmla="*/ 2147483647 w 1116"/>
                  <a:gd name="T107" fmla="*/ 2147483647 h 624"/>
                  <a:gd name="T108" fmla="*/ 2147483647 w 1116"/>
                  <a:gd name="T109" fmla="*/ 2147483647 h 624"/>
                  <a:gd name="T110" fmla="*/ 2147483647 w 1116"/>
                  <a:gd name="T111" fmla="*/ 2147483647 h 624"/>
                  <a:gd name="T112" fmla="*/ 2147483647 w 1116"/>
                  <a:gd name="T113" fmla="*/ 2147483647 h 624"/>
                  <a:gd name="T114" fmla="*/ 2147483647 w 1116"/>
                  <a:gd name="T115" fmla="*/ 2147483647 h 624"/>
                  <a:gd name="T116" fmla="*/ 2147483647 w 1116"/>
                  <a:gd name="T117" fmla="*/ 2147483647 h 62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116"/>
                  <a:gd name="T178" fmla="*/ 0 h 624"/>
                  <a:gd name="T179" fmla="*/ 1116 w 1116"/>
                  <a:gd name="T180" fmla="*/ 624 h 62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116" h="624">
                    <a:moveTo>
                      <a:pt x="24" y="324"/>
                    </a:moveTo>
                    <a:lnTo>
                      <a:pt x="30" y="324"/>
                    </a:lnTo>
                    <a:lnTo>
                      <a:pt x="36" y="330"/>
                    </a:lnTo>
                    <a:lnTo>
                      <a:pt x="48" y="330"/>
                    </a:lnTo>
                    <a:lnTo>
                      <a:pt x="54" y="336"/>
                    </a:lnTo>
                    <a:lnTo>
                      <a:pt x="78" y="336"/>
                    </a:lnTo>
                    <a:lnTo>
                      <a:pt x="84" y="342"/>
                    </a:lnTo>
                    <a:lnTo>
                      <a:pt x="108" y="342"/>
                    </a:lnTo>
                    <a:lnTo>
                      <a:pt x="114" y="348"/>
                    </a:lnTo>
                    <a:lnTo>
                      <a:pt x="126" y="342"/>
                    </a:lnTo>
                    <a:lnTo>
                      <a:pt x="132" y="342"/>
                    </a:lnTo>
                    <a:lnTo>
                      <a:pt x="144" y="336"/>
                    </a:lnTo>
                    <a:lnTo>
                      <a:pt x="150" y="336"/>
                    </a:lnTo>
                    <a:lnTo>
                      <a:pt x="174" y="360"/>
                    </a:lnTo>
                    <a:lnTo>
                      <a:pt x="186" y="360"/>
                    </a:lnTo>
                    <a:lnTo>
                      <a:pt x="198" y="348"/>
                    </a:lnTo>
                    <a:lnTo>
                      <a:pt x="198" y="342"/>
                    </a:lnTo>
                    <a:lnTo>
                      <a:pt x="222" y="348"/>
                    </a:lnTo>
                    <a:lnTo>
                      <a:pt x="228" y="336"/>
                    </a:lnTo>
                    <a:lnTo>
                      <a:pt x="234" y="342"/>
                    </a:lnTo>
                    <a:lnTo>
                      <a:pt x="252" y="342"/>
                    </a:lnTo>
                    <a:lnTo>
                      <a:pt x="258" y="336"/>
                    </a:lnTo>
                    <a:lnTo>
                      <a:pt x="258" y="330"/>
                    </a:lnTo>
                    <a:lnTo>
                      <a:pt x="270" y="318"/>
                    </a:lnTo>
                    <a:lnTo>
                      <a:pt x="282" y="318"/>
                    </a:lnTo>
                    <a:lnTo>
                      <a:pt x="288" y="306"/>
                    </a:lnTo>
                    <a:lnTo>
                      <a:pt x="294" y="306"/>
                    </a:lnTo>
                    <a:lnTo>
                      <a:pt x="306" y="312"/>
                    </a:lnTo>
                    <a:lnTo>
                      <a:pt x="318" y="312"/>
                    </a:lnTo>
                    <a:lnTo>
                      <a:pt x="318" y="306"/>
                    </a:lnTo>
                    <a:lnTo>
                      <a:pt x="324" y="306"/>
                    </a:lnTo>
                    <a:lnTo>
                      <a:pt x="336" y="300"/>
                    </a:lnTo>
                    <a:lnTo>
                      <a:pt x="342" y="300"/>
                    </a:lnTo>
                    <a:lnTo>
                      <a:pt x="354" y="312"/>
                    </a:lnTo>
                    <a:lnTo>
                      <a:pt x="360" y="312"/>
                    </a:lnTo>
                    <a:lnTo>
                      <a:pt x="360" y="318"/>
                    </a:lnTo>
                    <a:lnTo>
                      <a:pt x="402" y="318"/>
                    </a:lnTo>
                    <a:lnTo>
                      <a:pt x="408" y="324"/>
                    </a:lnTo>
                    <a:lnTo>
                      <a:pt x="408" y="336"/>
                    </a:lnTo>
                    <a:lnTo>
                      <a:pt x="426" y="336"/>
                    </a:lnTo>
                    <a:lnTo>
                      <a:pt x="438" y="342"/>
                    </a:lnTo>
                    <a:lnTo>
                      <a:pt x="444" y="348"/>
                    </a:lnTo>
                    <a:lnTo>
                      <a:pt x="450" y="360"/>
                    </a:lnTo>
                    <a:lnTo>
                      <a:pt x="444" y="366"/>
                    </a:lnTo>
                    <a:lnTo>
                      <a:pt x="444" y="390"/>
                    </a:lnTo>
                    <a:lnTo>
                      <a:pt x="456" y="384"/>
                    </a:lnTo>
                    <a:lnTo>
                      <a:pt x="462" y="384"/>
                    </a:lnTo>
                    <a:lnTo>
                      <a:pt x="468" y="390"/>
                    </a:lnTo>
                    <a:lnTo>
                      <a:pt x="462" y="396"/>
                    </a:lnTo>
                    <a:lnTo>
                      <a:pt x="462" y="414"/>
                    </a:lnTo>
                    <a:lnTo>
                      <a:pt x="474" y="414"/>
                    </a:lnTo>
                    <a:lnTo>
                      <a:pt x="480" y="420"/>
                    </a:lnTo>
                    <a:lnTo>
                      <a:pt x="492" y="420"/>
                    </a:lnTo>
                    <a:lnTo>
                      <a:pt x="498" y="426"/>
                    </a:lnTo>
                    <a:lnTo>
                      <a:pt x="498" y="456"/>
                    </a:lnTo>
                    <a:lnTo>
                      <a:pt x="492" y="456"/>
                    </a:lnTo>
                    <a:lnTo>
                      <a:pt x="480" y="462"/>
                    </a:lnTo>
                    <a:lnTo>
                      <a:pt x="462" y="462"/>
                    </a:lnTo>
                    <a:lnTo>
                      <a:pt x="456" y="456"/>
                    </a:lnTo>
                    <a:lnTo>
                      <a:pt x="438" y="456"/>
                    </a:lnTo>
                    <a:lnTo>
                      <a:pt x="432" y="462"/>
                    </a:lnTo>
                    <a:lnTo>
                      <a:pt x="432" y="468"/>
                    </a:lnTo>
                    <a:lnTo>
                      <a:pt x="438" y="468"/>
                    </a:lnTo>
                    <a:lnTo>
                      <a:pt x="450" y="474"/>
                    </a:lnTo>
                    <a:lnTo>
                      <a:pt x="456" y="480"/>
                    </a:lnTo>
                    <a:lnTo>
                      <a:pt x="438" y="492"/>
                    </a:lnTo>
                    <a:lnTo>
                      <a:pt x="432" y="498"/>
                    </a:lnTo>
                    <a:lnTo>
                      <a:pt x="420" y="504"/>
                    </a:lnTo>
                    <a:lnTo>
                      <a:pt x="414" y="504"/>
                    </a:lnTo>
                    <a:lnTo>
                      <a:pt x="414" y="516"/>
                    </a:lnTo>
                    <a:lnTo>
                      <a:pt x="420" y="522"/>
                    </a:lnTo>
                    <a:lnTo>
                      <a:pt x="420" y="534"/>
                    </a:lnTo>
                    <a:lnTo>
                      <a:pt x="396" y="540"/>
                    </a:lnTo>
                    <a:lnTo>
                      <a:pt x="390" y="528"/>
                    </a:lnTo>
                    <a:lnTo>
                      <a:pt x="390" y="516"/>
                    </a:lnTo>
                    <a:lnTo>
                      <a:pt x="390" y="528"/>
                    </a:lnTo>
                    <a:lnTo>
                      <a:pt x="396" y="540"/>
                    </a:lnTo>
                    <a:lnTo>
                      <a:pt x="396" y="546"/>
                    </a:lnTo>
                    <a:lnTo>
                      <a:pt x="408" y="552"/>
                    </a:lnTo>
                    <a:lnTo>
                      <a:pt x="438" y="552"/>
                    </a:lnTo>
                    <a:lnTo>
                      <a:pt x="444" y="546"/>
                    </a:lnTo>
                    <a:lnTo>
                      <a:pt x="450" y="546"/>
                    </a:lnTo>
                    <a:lnTo>
                      <a:pt x="456" y="540"/>
                    </a:lnTo>
                    <a:lnTo>
                      <a:pt x="474" y="540"/>
                    </a:lnTo>
                    <a:lnTo>
                      <a:pt x="480" y="534"/>
                    </a:lnTo>
                    <a:lnTo>
                      <a:pt x="486" y="534"/>
                    </a:lnTo>
                    <a:lnTo>
                      <a:pt x="480" y="528"/>
                    </a:lnTo>
                    <a:lnTo>
                      <a:pt x="486" y="528"/>
                    </a:lnTo>
                    <a:lnTo>
                      <a:pt x="492" y="522"/>
                    </a:lnTo>
                    <a:lnTo>
                      <a:pt x="510" y="516"/>
                    </a:lnTo>
                    <a:lnTo>
                      <a:pt x="522" y="510"/>
                    </a:lnTo>
                    <a:lnTo>
                      <a:pt x="528" y="504"/>
                    </a:lnTo>
                    <a:lnTo>
                      <a:pt x="534" y="492"/>
                    </a:lnTo>
                    <a:lnTo>
                      <a:pt x="540" y="486"/>
                    </a:lnTo>
                    <a:lnTo>
                      <a:pt x="546" y="474"/>
                    </a:lnTo>
                    <a:lnTo>
                      <a:pt x="552" y="468"/>
                    </a:lnTo>
                    <a:lnTo>
                      <a:pt x="552" y="462"/>
                    </a:lnTo>
                    <a:lnTo>
                      <a:pt x="582" y="450"/>
                    </a:lnTo>
                    <a:lnTo>
                      <a:pt x="600" y="438"/>
                    </a:lnTo>
                    <a:lnTo>
                      <a:pt x="612" y="444"/>
                    </a:lnTo>
                    <a:lnTo>
                      <a:pt x="624" y="444"/>
                    </a:lnTo>
                    <a:lnTo>
                      <a:pt x="636" y="450"/>
                    </a:lnTo>
                    <a:lnTo>
                      <a:pt x="654" y="450"/>
                    </a:lnTo>
                    <a:lnTo>
                      <a:pt x="666" y="438"/>
                    </a:lnTo>
                    <a:lnTo>
                      <a:pt x="648" y="462"/>
                    </a:lnTo>
                    <a:lnTo>
                      <a:pt x="624" y="462"/>
                    </a:lnTo>
                    <a:lnTo>
                      <a:pt x="630" y="468"/>
                    </a:lnTo>
                    <a:lnTo>
                      <a:pt x="642" y="474"/>
                    </a:lnTo>
                    <a:lnTo>
                      <a:pt x="654" y="486"/>
                    </a:lnTo>
                    <a:lnTo>
                      <a:pt x="726" y="486"/>
                    </a:lnTo>
                    <a:lnTo>
                      <a:pt x="738" y="504"/>
                    </a:lnTo>
                    <a:lnTo>
                      <a:pt x="726" y="510"/>
                    </a:lnTo>
                    <a:lnTo>
                      <a:pt x="720" y="516"/>
                    </a:lnTo>
                    <a:lnTo>
                      <a:pt x="684" y="534"/>
                    </a:lnTo>
                    <a:lnTo>
                      <a:pt x="678" y="540"/>
                    </a:lnTo>
                    <a:lnTo>
                      <a:pt x="678" y="546"/>
                    </a:lnTo>
                    <a:lnTo>
                      <a:pt x="684" y="546"/>
                    </a:lnTo>
                    <a:lnTo>
                      <a:pt x="690" y="552"/>
                    </a:lnTo>
                    <a:lnTo>
                      <a:pt x="720" y="552"/>
                    </a:lnTo>
                    <a:lnTo>
                      <a:pt x="732" y="558"/>
                    </a:lnTo>
                    <a:lnTo>
                      <a:pt x="744" y="570"/>
                    </a:lnTo>
                    <a:lnTo>
                      <a:pt x="744" y="594"/>
                    </a:lnTo>
                    <a:lnTo>
                      <a:pt x="738" y="606"/>
                    </a:lnTo>
                    <a:lnTo>
                      <a:pt x="738" y="618"/>
                    </a:lnTo>
                    <a:lnTo>
                      <a:pt x="756" y="618"/>
                    </a:lnTo>
                    <a:lnTo>
                      <a:pt x="768" y="624"/>
                    </a:lnTo>
                    <a:lnTo>
                      <a:pt x="780" y="624"/>
                    </a:lnTo>
                    <a:lnTo>
                      <a:pt x="780" y="618"/>
                    </a:lnTo>
                    <a:lnTo>
                      <a:pt x="792" y="606"/>
                    </a:lnTo>
                    <a:lnTo>
                      <a:pt x="804" y="600"/>
                    </a:lnTo>
                    <a:lnTo>
                      <a:pt x="810" y="594"/>
                    </a:lnTo>
                    <a:lnTo>
                      <a:pt x="840" y="594"/>
                    </a:lnTo>
                    <a:lnTo>
                      <a:pt x="858" y="576"/>
                    </a:lnTo>
                    <a:lnTo>
                      <a:pt x="858" y="570"/>
                    </a:lnTo>
                    <a:lnTo>
                      <a:pt x="864" y="564"/>
                    </a:lnTo>
                    <a:lnTo>
                      <a:pt x="870" y="564"/>
                    </a:lnTo>
                    <a:lnTo>
                      <a:pt x="882" y="576"/>
                    </a:lnTo>
                    <a:lnTo>
                      <a:pt x="918" y="570"/>
                    </a:lnTo>
                    <a:lnTo>
                      <a:pt x="918" y="552"/>
                    </a:lnTo>
                    <a:lnTo>
                      <a:pt x="930" y="540"/>
                    </a:lnTo>
                    <a:lnTo>
                      <a:pt x="900" y="540"/>
                    </a:lnTo>
                    <a:lnTo>
                      <a:pt x="894" y="546"/>
                    </a:lnTo>
                    <a:lnTo>
                      <a:pt x="882" y="552"/>
                    </a:lnTo>
                    <a:lnTo>
                      <a:pt x="852" y="552"/>
                    </a:lnTo>
                    <a:lnTo>
                      <a:pt x="846" y="546"/>
                    </a:lnTo>
                    <a:lnTo>
                      <a:pt x="834" y="540"/>
                    </a:lnTo>
                    <a:lnTo>
                      <a:pt x="828" y="534"/>
                    </a:lnTo>
                    <a:lnTo>
                      <a:pt x="828" y="522"/>
                    </a:lnTo>
                    <a:lnTo>
                      <a:pt x="822" y="516"/>
                    </a:lnTo>
                    <a:lnTo>
                      <a:pt x="810" y="516"/>
                    </a:lnTo>
                    <a:lnTo>
                      <a:pt x="786" y="498"/>
                    </a:lnTo>
                    <a:lnTo>
                      <a:pt x="750" y="492"/>
                    </a:lnTo>
                    <a:lnTo>
                      <a:pt x="744" y="480"/>
                    </a:lnTo>
                    <a:lnTo>
                      <a:pt x="810" y="480"/>
                    </a:lnTo>
                    <a:lnTo>
                      <a:pt x="822" y="474"/>
                    </a:lnTo>
                    <a:lnTo>
                      <a:pt x="834" y="462"/>
                    </a:lnTo>
                    <a:lnTo>
                      <a:pt x="846" y="468"/>
                    </a:lnTo>
                    <a:lnTo>
                      <a:pt x="852" y="462"/>
                    </a:lnTo>
                    <a:lnTo>
                      <a:pt x="864" y="456"/>
                    </a:lnTo>
                    <a:lnTo>
                      <a:pt x="870" y="450"/>
                    </a:lnTo>
                    <a:lnTo>
                      <a:pt x="882" y="444"/>
                    </a:lnTo>
                    <a:lnTo>
                      <a:pt x="906" y="444"/>
                    </a:lnTo>
                    <a:lnTo>
                      <a:pt x="918" y="438"/>
                    </a:lnTo>
                    <a:lnTo>
                      <a:pt x="930" y="438"/>
                    </a:lnTo>
                    <a:lnTo>
                      <a:pt x="978" y="408"/>
                    </a:lnTo>
                    <a:lnTo>
                      <a:pt x="1014" y="408"/>
                    </a:lnTo>
                    <a:lnTo>
                      <a:pt x="1014" y="372"/>
                    </a:lnTo>
                    <a:lnTo>
                      <a:pt x="1032" y="372"/>
                    </a:lnTo>
                    <a:lnTo>
                      <a:pt x="1038" y="366"/>
                    </a:lnTo>
                    <a:lnTo>
                      <a:pt x="1038" y="360"/>
                    </a:lnTo>
                    <a:lnTo>
                      <a:pt x="1050" y="348"/>
                    </a:lnTo>
                    <a:lnTo>
                      <a:pt x="1080" y="348"/>
                    </a:lnTo>
                    <a:lnTo>
                      <a:pt x="1092" y="342"/>
                    </a:lnTo>
                    <a:lnTo>
                      <a:pt x="1104" y="342"/>
                    </a:lnTo>
                    <a:lnTo>
                      <a:pt x="1116" y="330"/>
                    </a:lnTo>
                    <a:lnTo>
                      <a:pt x="1116" y="324"/>
                    </a:lnTo>
                    <a:lnTo>
                      <a:pt x="1110" y="312"/>
                    </a:lnTo>
                    <a:lnTo>
                      <a:pt x="1110" y="300"/>
                    </a:lnTo>
                    <a:lnTo>
                      <a:pt x="1098" y="294"/>
                    </a:lnTo>
                    <a:lnTo>
                      <a:pt x="1086" y="282"/>
                    </a:lnTo>
                    <a:lnTo>
                      <a:pt x="1092" y="276"/>
                    </a:lnTo>
                    <a:lnTo>
                      <a:pt x="1110" y="276"/>
                    </a:lnTo>
                    <a:lnTo>
                      <a:pt x="1116" y="270"/>
                    </a:lnTo>
                    <a:lnTo>
                      <a:pt x="1110" y="264"/>
                    </a:lnTo>
                    <a:lnTo>
                      <a:pt x="1104" y="264"/>
                    </a:lnTo>
                    <a:lnTo>
                      <a:pt x="1098" y="258"/>
                    </a:lnTo>
                    <a:lnTo>
                      <a:pt x="1092" y="258"/>
                    </a:lnTo>
                    <a:lnTo>
                      <a:pt x="1110" y="246"/>
                    </a:lnTo>
                    <a:lnTo>
                      <a:pt x="1110" y="222"/>
                    </a:lnTo>
                    <a:lnTo>
                      <a:pt x="1104" y="216"/>
                    </a:lnTo>
                    <a:lnTo>
                      <a:pt x="1080" y="216"/>
                    </a:lnTo>
                    <a:lnTo>
                      <a:pt x="1062" y="204"/>
                    </a:lnTo>
                    <a:lnTo>
                      <a:pt x="1056" y="198"/>
                    </a:lnTo>
                    <a:lnTo>
                      <a:pt x="1056" y="192"/>
                    </a:lnTo>
                    <a:lnTo>
                      <a:pt x="1014" y="192"/>
                    </a:lnTo>
                    <a:lnTo>
                      <a:pt x="1002" y="186"/>
                    </a:lnTo>
                    <a:lnTo>
                      <a:pt x="996" y="180"/>
                    </a:lnTo>
                    <a:lnTo>
                      <a:pt x="978" y="180"/>
                    </a:lnTo>
                    <a:lnTo>
                      <a:pt x="966" y="186"/>
                    </a:lnTo>
                    <a:lnTo>
                      <a:pt x="942" y="162"/>
                    </a:lnTo>
                    <a:lnTo>
                      <a:pt x="936" y="150"/>
                    </a:lnTo>
                    <a:lnTo>
                      <a:pt x="924" y="150"/>
                    </a:lnTo>
                    <a:lnTo>
                      <a:pt x="918" y="156"/>
                    </a:lnTo>
                    <a:lnTo>
                      <a:pt x="918" y="162"/>
                    </a:lnTo>
                    <a:lnTo>
                      <a:pt x="912" y="156"/>
                    </a:lnTo>
                    <a:lnTo>
                      <a:pt x="864" y="156"/>
                    </a:lnTo>
                    <a:lnTo>
                      <a:pt x="858" y="150"/>
                    </a:lnTo>
                    <a:lnTo>
                      <a:pt x="846" y="150"/>
                    </a:lnTo>
                    <a:lnTo>
                      <a:pt x="840" y="144"/>
                    </a:lnTo>
                    <a:lnTo>
                      <a:pt x="816" y="150"/>
                    </a:lnTo>
                    <a:lnTo>
                      <a:pt x="810" y="150"/>
                    </a:lnTo>
                    <a:lnTo>
                      <a:pt x="798" y="102"/>
                    </a:lnTo>
                    <a:lnTo>
                      <a:pt x="756" y="84"/>
                    </a:lnTo>
                    <a:lnTo>
                      <a:pt x="720" y="84"/>
                    </a:lnTo>
                    <a:lnTo>
                      <a:pt x="720" y="66"/>
                    </a:lnTo>
                    <a:lnTo>
                      <a:pt x="714" y="48"/>
                    </a:lnTo>
                    <a:lnTo>
                      <a:pt x="720" y="48"/>
                    </a:lnTo>
                    <a:lnTo>
                      <a:pt x="726" y="42"/>
                    </a:lnTo>
                    <a:lnTo>
                      <a:pt x="726" y="30"/>
                    </a:lnTo>
                    <a:lnTo>
                      <a:pt x="720" y="30"/>
                    </a:lnTo>
                    <a:lnTo>
                      <a:pt x="708" y="24"/>
                    </a:lnTo>
                    <a:lnTo>
                      <a:pt x="702" y="18"/>
                    </a:lnTo>
                    <a:lnTo>
                      <a:pt x="696" y="18"/>
                    </a:lnTo>
                    <a:lnTo>
                      <a:pt x="690" y="0"/>
                    </a:lnTo>
                    <a:lnTo>
                      <a:pt x="642" y="0"/>
                    </a:lnTo>
                    <a:lnTo>
                      <a:pt x="630" y="6"/>
                    </a:lnTo>
                    <a:lnTo>
                      <a:pt x="600" y="6"/>
                    </a:lnTo>
                    <a:lnTo>
                      <a:pt x="600" y="18"/>
                    </a:lnTo>
                    <a:lnTo>
                      <a:pt x="594" y="24"/>
                    </a:lnTo>
                    <a:lnTo>
                      <a:pt x="558" y="24"/>
                    </a:lnTo>
                    <a:lnTo>
                      <a:pt x="546" y="18"/>
                    </a:lnTo>
                    <a:lnTo>
                      <a:pt x="516" y="18"/>
                    </a:lnTo>
                    <a:lnTo>
                      <a:pt x="510" y="30"/>
                    </a:lnTo>
                    <a:lnTo>
                      <a:pt x="498" y="36"/>
                    </a:lnTo>
                    <a:lnTo>
                      <a:pt x="492" y="42"/>
                    </a:lnTo>
                    <a:lnTo>
                      <a:pt x="486" y="54"/>
                    </a:lnTo>
                    <a:lnTo>
                      <a:pt x="492" y="60"/>
                    </a:lnTo>
                    <a:lnTo>
                      <a:pt x="492" y="72"/>
                    </a:lnTo>
                    <a:lnTo>
                      <a:pt x="486" y="78"/>
                    </a:lnTo>
                    <a:lnTo>
                      <a:pt x="468" y="78"/>
                    </a:lnTo>
                    <a:lnTo>
                      <a:pt x="462" y="72"/>
                    </a:lnTo>
                    <a:lnTo>
                      <a:pt x="438" y="72"/>
                    </a:lnTo>
                    <a:lnTo>
                      <a:pt x="426" y="78"/>
                    </a:lnTo>
                    <a:lnTo>
                      <a:pt x="420" y="78"/>
                    </a:lnTo>
                    <a:lnTo>
                      <a:pt x="420" y="66"/>
                    </a:lnTo>
                    <a:lnTo>
                      <a:pt x="414" y="60"/>
                    </a:lnTo>
                    <a:lnTo>
                      <a:pt x="396" y="60"/>
                    </a:lnTo>
                    <a:lnTo>
                      <a:pt x="390" y="66"/>
                    </a:lnTo>
                    <a:lnTo>
                      <a:pt x="390" y="72"/>
                    </a:lnTo>
                    <a:lnTo>
                      <a:pt x="378" y="60"/>
                    </a:lnTo>
                    <a:lnTo>
                      <a:pt x="366" y="66"/>
                    </a:lnTo>
                    <a:lnTo>
                      <a:pt x="360" y="60"/>
                    </a:lnTo>
                    <a:lnTo>
                      <a:pt x="342" y="66"/>
                    </a:lnTo>
                    <a:lnTo>
                      <a:pt x="336" y="54"/>
                    </a:lnTo>
                    <a:lnTo>
                      <a:pt x="324" y="66"/>
                    </a:lnTo>
                    <a:lnTo>
                      <a:pt x="306" y="54"/>
                    </a:lnTo>
                    <a:lnTo>
                      <a:pt x="300" y="60"/>
                    </a:lnTo>
                    <a:lnTo>
                      <a:pt x="282" y="48"/>
                    </a:lnTo>
                    <a:lnTo>
                      <a:pt x="258" y="42"/>
                    </a:lnTo>
                    <a:lnTo>
                      <a:pt x="222" y="42"/>
                    </a:lnTo>
                    <a:lnTo>
                      <a:pt x="216" y="36"/>
                    </a:lnTo>
                    <a:lnTo>
                      <a:pt x="216" y="30"/>
                    </a:lnTo>
                    <a:lnTo>
                      <a:pt x="168" y="30"/>
                    </a:lnTo>
                    <a:lnTo>
                      <a:pt x="162" y="36"/>
                    </a:lnTo>
                    <a:lnTo>
                      <a:pt x="150" y="42"/>
                    </a:lnTo>
                    <a:lnTo>
                      <a:pt x="114" y="42"/>
                    </a:lnTo>
                    <a:lnTo>
                      <a:pt x="114" y="48"/>
                    </a:lnTo>
                    <a:lnTo>
                      <a:pt x="96" y="66"/>
                    </a:lnTo>
                    <a:lnTo>
                      <a:pt x="78" y="66"/>
                    </a:lnTo>
                    <a:lnTo>
                      <a:pt x="66" y="60"/>
                    </a:lnTo>
                    <a:lnTo>
                      <a:pt x="72" y="78"/>
                    </a:lnTo>
                    <a:lnTo>
                      <a:pt x="90" y="96"/>
                    </a:lnTo>
                    <a:lnTo>
                      <a:pt x="90" y="102"/>
                    </a:lnTo>
                    <a:lnTo>
                      <a:pt x="102" y="108"/>
                    </a:lnTo>
                    <a:lnTo>
                      <a:pt x="108" y="114"/>
                    </a:lnTo>
                    <a:lnTo>
                      <a:pt x="102" y="126"/>
                    </a:lnTo>
                    <a:lnTo>
                      <a:pt x="108" y="132"/>
                    </a:lnTo>
                    <a:lnTo>
                      <a:pt x="108" y="138"/>
                    </a:lnTo>
                    <a:lnTo>
                      <a:pt x="114" y="144"/>
                    </a:lnTo>
                    <a:lnTo>
                      <a:pt x="108" y="150"/>
                    </a:lnTo>
                    <a:lnTo>
                      <a:pt x="102" y="150"/>
                    </a:lnTo>
                    <a:lnTo>
                      <a:pt x="96" y="156"/>
                    </a:lnTo>
                    <a:lnTo>
                      <a:pt x="84" y="156"/>
                    </a:lnTo>
                    <a:lnTo>
                      <a:pt x="30" y="204"/>
                    </a:lnTo>
                    <a:lnTo>
                      <a:pt x="30" y="246"/>
                    </a:lnTo>
                    <a:lnTo>
                      <a:pt x="42" y="258"/>
                    </a:lnTo>
                    <a:lnTo>
                      <a:pt x="18" y="258"/>
                    </a:lnTo>
                    <a:lnTo>
                      <a:pt x="18" y="270"/>
                    </a:lnTo>
                    <a:lnTo>
                      <a:pt x="12" y="276"/>
                    </a:lnTo>
                    <a:lnTo>
                      <a:pt x="12" y="282"/>
                    </a:lnTo>
                    <a:lnTo>
                      <a:pt x="6" y="288"/>
                    </a:lnTo>
                    <a:lnTo>
                      <a:pt x="0" y="288"/>
                    </a:lnTo>
                    <a:lnTo>
                      <a:pt x="0" y="306"/>
                    </a:lnTo>
                    <a:lnTo>
                      <a:pt x="6" y="306"/>
                    </a:lnTo>
                    <a:lnTo>
                      <a:pt x="24" y="324"/>
                    </a:lnTo>
                    <a:close/>
                  </a:path>
                </a:pathLst>
              </a:custGeom>
              <a:grp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272" name="Turkey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6D58759A-23F8-485D-86F9-56166473A2B9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6302479" y="2995995"/>
                <a:ext cx="588797" cy="226740"/>
              </a:xfrm>
              <a:custGeom>
                <a:avLst/>
                <a:gdLst>
                  <a:gd name="T0" fmla="*/ 2147483647 w 1332"/>
                  <a:gd name="T1" fmla="*/ 2147483647 h 510"/>
                  <a:gd name="T2" fmla="*/ 2147483647 w 1332"/>
                  <a:gd name="T3" fmla="*/ 2147483647 h 510"/>
                  <a:gd name="T4" fmla="*/ 2147483647 w 1332"/>
                  <a:gd name="T5" fmla="*/ 2147483647 h 510"/>
                  <a:gd name="T6" fmla="*/ 2147483647 w 1332"/>
                  <a:gd name="T7" fmla="*/ 2147483647 h 510"/>
                  <a:gd name="T8" fmla="*/ 2147483647 w 1332"/>
                  <a:gd name="T9" fmla="*/ 2147483647 h 510"/>
                  <a:gd name="T10" fmla="*/ 2147483647 w 1332"/>
                  <a:gd name="T11" fmla="*/ 2147483647 h 510"/>
                  <a:gd name="T12" fmla="*/ 2147483647 w 1332"/>
                  <a:gd name="T13" fmla="*/ 2147483647 h 510"/>
                  <a:gd name="T14" fmla="*/ 2147483647 w 1332"/>
                  <a:gd name="T15" fmla="*/ 2147483647 h 510"/>
                  <a:gd name="T16" fmla="*/ 2147483647 w 1332"/>
                  <a:gd name="T17" fmla="*/ 2147483647 h 510"/>
                  <a:gd name="T18" fmla="*/ 2147483647 w 1332"/>
                  <a:gd name="T19" fmla="*/ 2147483647 h 510"/>
                  <a:gd name="T20" fmla="*/ 2147483647 w 1332"/>
                  <a:gd name="T21" fmla="*/ 2147483647 h 510"/>
                  <a:gd name="T22" fmla="*/ 2147483647 w 1332"/>
                  <a:gd name="T23" fmla="*/ 2147483647 h 510"/>
                  <a:gd name="T24" fmla="*/ 2147483647 w 1332"/>
                  <a:gd name="T25" fmla="*/ 2147483647 h 510"/>
                  <a:gd name="T26" fmla="*/ 2147483647 w 1332"/>
                  <a:gd name="T27" fmla="*/ 2147483647 h 510"/>
                  <a:gd name="T28" fmla="*/ 2147483647 w 1332"/>
                  <a:gd name="T29" fmla="*/ 2147483647 h 510"/>
                  <a:gd name="T30" fmla="*/ 2147483647 w 1332"/>
                  <a:gd name="T31" fmla="*/ 2147483647 h 510"/>
                  <a:gd name="T32" fmla="*/ 2147483647 w 1332"/>
                  <a:gd name="T33" fmla="*/ 2147483647 h 510"/>
                  <a:gd name="T34" fmla="*/ 2147483647 w 1332"/>
                  <a:gd name="T35" fmla="*/ 2147483647 h 510"/>
                  <a:gd name="T36" fmla="*/ 2147483647 w 1332"/>
                  <a:gd name="T37" fmla="*/ 2147483647 h 510"/>
                  <a:gd name="T38" fmla="*/ 2147483647 w 1332"/>
                  <a:gd name="T39" fmla="*/ 2147483647 h 510"/>
                  <a:gd name="T40" fmla="*/ 2147483647 w 1332"/>
                  <a:gd name="T41" fmla="*/ 2147483647 h 510"/>
                  <a:gd name="T42" fmla="*/ 2147483647 w 1332"/>
                  <a:gd name="T43" fmla="*/ 2147483647 h 510"/>
                  <a:gd name="T44" fmla="*/ 2147483647 w 1332"/>
                  <a:gd name="T45" fmla="*/ 2147483647 h 510"/>
                  <a:gd name="T46" fmla="*/ 2147483647 w 1332"/>
                  <a:gd name="T47" fmla="*/ 2147483647 h 510"/>
                  <a:gd name="T48" fmla="*/ 2147483647 w 1332"/>
                  <a:gd name="T49" fmla="*/ 2147483647 h 510"/>
                  <a:gd name="T50" fmla="*/ 2147483647 w 1332"/>
                  <a:gd name="T51" fmla="*/ 2147483647 h 510"/>
                  <a:gd name="T52" fmla="*/ 2147483647 w 1332"/>
                  <a:gd name="T53" fmla="*/ 2147483647 h 510"/>
                  <a:gd name="T54" fmla="*/ 2147483647 w 1332"/>
                  <a:gd name="T55" fmla="*/ 2147483647 h 510"/>
                  <a:gd name="T56" fmla="*/ 2147483647 w 1332"/>
                  <a:gd name="T57" fmla="*/ 2147483647 h 510"/>
                  <a:gd name="T58" fmla="*/ 2147483647 w 1332"/>
                  <a:gd name="T59" fmla="*/ 2147483647 h 510"/>
                  <a:gd name="T60" fmla="*/ 2147483647 w 1332"/>
                  <a:gd name="T61" fmla="*/ 2147483647 h 510"/>
                  <a:gd name="T62" fmla="*/ 2147483647 w 1332"/>
                  <a:gd name="T63" fmla="*/ 2147483647 h 510"/>
                  <a:gd name="T64" fmla="*/ 2147483647 w 1332"/>
                  <a:gd name="T65" fmla="*/ 2147483647 h 510"/>
                  <a:gd name="T66" fmla="*/ 2147483647 w 1332"/>
                  <a:gd name="T67" fmla="*/ 2147483647 h 510"/>
                  <a:gd name="T68" fmla="*/ 2147483647 w 1332"/>
                  <a:gd name="T69" fmla="*/ 2147483647 h 510"/>
                  <a:gd name="T70" fmla="*/ 2147483647 w 1332"/>
                  <a:gd name="T71" fmla="*/ 2147483647 h 510"/>
                  <a:gd name="T72" fmla="*/ 2147483647 w 1332"/>
                  <a:gd name="T73" fmla="*/ 2147483647 h 510"/>
                  <a:gd name="T74" fmla="*/ 2147483647 w 1332"/>
                  <a:gd name="T75" fmla="*/ 2147483647 h 510"/>
                  <a:gd name="T76" fmla="*/ 2147483647 w 1332"/>
                  <a:gd name="T77" fmla="*/ 2147483647 h 510"/>
                  <a:gd name="T78" fmla="*/ 2147483647 w 1332"/>
                  <a:gd name="T79" fmla="*/ 2147483647 h 510"/>
                  <a:gd name="T80" fmla="*/ 2147483647 w 1332"/>
                  <a:gd name="T81" fmla="*/ 2147483647 h 510"/>
                  <a:gd name="T82" fmla="*/ 2147483647 w 1332"/>
                  <a:gd name="T83" fmla="*/ 2147483647 h 510"/>
                  <a:gd name="T84" fmla="*/ 2147483647 w 1332"/>
                  <a:gd name="T85" fmla="*/ 2147483647 h 510"/>
                  <a:gd name="T86" fmla="*/ 2147483647 w 1332"/>
                  <a:gd name="T87" fmla="*/ 2147483647 h 510"/>
                  <a:gd name="T88" fmla="*/ 2147483647 w 1332"/>
                  <a:gd name="T89" fmla="*/ 2147483647 h 510"/>
                  <a:gd name="T90" fmla="*/ 2147483647 w 1332"/>
                  <a:gd name="T91" fmla="*/ 2147483647 h 510"/>
                  <a:gd name="T92" fmla="*/ 2147483647 w 1332"/>
                  <a:gd name="T93" fmla="*/ 2147483647 h 510"/>
                  <a:gd name="T94" fmla="*/ 2147483647 w 1332"/>
                  <a:gd name="T95" fmla="*/ 2147483647 h 510"/>
                  <a:gd name="T96" fmla="*/ 2147483647 w 1332"/>
                  <a:gd name="T97" fmla="*/ 2147483647 h 510"/>
                  <a:gd name="T98" fmla="*/ 2147483647 w 1332"/>
                  <a:gd name="T99" fmla="*/ 2147483647 h 510"/>
                  <a:gd name="T100" fmla="*/ 2147483647 w 1332"/>
                  <a:gd name="T101" fmla="*/ 2147483647 h 510"/>
                  <a:gd name="T102" fmla="*/ 2147483647 w 1332"/>
                  <a:gd name="T103" fmla="*/ 2147483647 h 510"/>
                  <a:gd name="T104" fmla="*/ 2147483647 w 1332"/>
                  <a:gd name="T105" fmla="*/ 2147483647 h 510"/>
                  <a:gd name="T106" fmla="*/ 2147483647 w 1332"/>
                  <a:gd name="T107" fmla="*/ 2147483647 h 510"/>
                  <a:gd name="T108" fmla="*/ 2147483647 w 1332"/>
                  <a:gd name="T109" fmla="*/ 2147483647 h 510"/>
                  <a:gd name="T110" fmla="*/ 2147483647 w 1332"/>
                  <a:gd name="T111" fmla="*/ 2147483647 h 510"/>
                  <a:gd name="T112" fmla="*/ 2147483647 w 1332"/>
                  <a:gd name="T113" fmla="*/ 2147483647 h 510"/>
                  <a:gd name="T114" fmla="*/ 2147483647 w 1332"/>
                  <a:gd name="T115" fmla="*/ 2147483647 h 51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332"/>
                  <a:gd name="T175" fmla="*/ 0 h 510"/>
                  <a:gd name="T176" fmla="*/ 1332 w 1332"/>
                  <a:gd name="T177" fmla="*/ 510 h 51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332" h="510">
                    <a:moveTo>
                      <a:pt x="6" y="192"/>
                    </a:moveTo>
                    <a:lnTo>
                      <a:pt x="24" y="186"/>
                    </a:lnTo>
                    <a:lnTo>
                      <a:pt x="30" y="174"/>
                    </a:lnTo>
                    <a:lnTo>
                      <a:pt x="0" y="174"/>
                    </a:lnTo>
                    <a:lnTo>
                      <a:pt x="6" y="192"/>
                    </a:lnTo>
                    <a:close/>
                    <a:moveTo>
                      <a:pt x="42" y="162"/>
                    </a:moveTo>
                    <a:lnTo>
                      <a:pt x="42" y="168"/>
                    </a:lnTo>
                    <a:lnTo>
                      <a:pt x="48" y="174"/>
                    </a:lnTo>
                    <a:lnTo>
                      <a:pt x="60" y="174"/>
                    </a:lnTo>
                    <a:lnTo>
                      <a:pt x="60" y="162"/>
                    </a:lnTo>
                    <a:lnTo>
                      <a:pt x="54" y="156"/>
                    </a:lnTo>
                    <a:lnTo>
                      <a:pt x="54" y="150"/>
                    </a:lnTo>
                    <a:lnTo>
                      <a:pt x="48" y="150"/>
                    </a:lnTo>
                    <a:lnTo>
                      <a:pt x="48" y="156"/>
                    </a:lnTo>
                    <a:lnTo>
                      <a:pt x="42" y="162"/>
                    </a:lnTo>
                    <a:close/>
                    <a:moveTo>
                      <a:pt x="96" y="138"/>
                    </a:moveTo>
                    <a:lnTo>
                      <a:pt x="66" y="138"/>
                    </a:lnTo>
                    <a:lnTo>
                      <a:pt x="66" y="174"/>
                    </a:lnTo>
                    <a:lnTo>
                      <a:pt x="78" y="150"/>
                    </a:lnTo>
                    <a:lnTo>
                      <a:pt x="96" y="138"/>
                    </a:lnTo>
                    <a:close/>
                    <a:moveTo>
                      <a:pt x="1332" y="402"/>
                    </a:moveTo>
                    <a:lnTo>
                      <a:pt x="1332" y="390"/>
                    </a:lnTo>
                    <a:lnTo>
                      <a:pt x="1308" y="384"/>
                    </a:lnTo>
                    <a:lnTo>
                      <a:pt x="1308" y="354"/>
                    </a:lnTo>
                    <a:lnTo>
                      <a:pt x="1272" y="336"/>
                    </a:lnTo>
                    <a:lnTo>
                      <a:pt x="1278" y="330"/>
                    </a:lnTo>
                    <a:lnTo>
                      <a:pt x="1284" y="318"/>
                    </a:lnTo>
                    <a:lnTo>
                      <a:pt x="1284" y="312"/>
                    </a:lnTo>
                    <a:lnTo>
                      <a:pt x="1290" y="306"/>
                    </a:lnTo>
                    <a:lnTo>
                      <a:pt x="1284" y="306"/>
                    </a:lnTo>
                    <a:lnTo>
                      <a:pt x="1278" y="300"/>
                    </a:lnTo>
                    <a:lnTo>
                      <a:pt x="1278" y="288"/>
                    </a:lnTo>
                    <a:lnTo>
                      <a:pt x="1266" y="276"/>
                    </a:lnTo>
                    <a:lnTo>
                      <a:pt x="1266" y="246"/>
                    </a:lnTo>
                    <a:lnTo>
                      <a:pt x="1248" y="222"/>
                    </a:lnTo>
                    <a:lnTo>
                      <a:pt x="1272" y="222"/>
                    </a:lnTo>
                    <a:lnTo>
                      <a:pt x="1272" y="216"/>
                    </a:lnTo>
                    <a:lnTo>
                      <a:pt x="1278" y="210"/>
                    </a:lnTo>
                    <a:lnTo>
                      <a:pt x="1272" y="198"/>
                    </a:lnTo>
                    <a:lnTo>
                      <a:pt x="1272" y="186"/>
                    </a:lnTo>
                    <a:lnTo>
                      <a:pt x="1266" y="180"/>
                    </a:lnTo>
                    <a:lnTo>
                      <a:pt x="1266" y="174"/>
                    </a:lnTo>
                    <a:lnTo>
                      <a:pt x="1260" y="174"/>
                    </a:lnTo>
                    <a:lnTo>
                      <a:pt x="1248" y="180"/>
                    </a:lnTo>
                    <a:lnTo>
                      <a:pt x="1236" y="180"/>
                    </a:lnTo>
                    <a:lnTo>
                      <a:pt x="1224" y="174"/>
                    </a:lnTo>
                    <a:lnTo>
                      <a:pt x="1218" y="168"/>
                    </a:lnTo>
                    <a:lnTo>
                      <a:pt x="1212" y="156"/>
                    </a:lnTo>
                    <a:lnTo>
                      <a:pt x="1212" y="144"/>
                    </a:lnTo>
                    <a:lnTo>
                      <a:pt x="1200" y="108"/>
                    </a:lnTo>
                    <a:lnTo>
                      <a:pt x="1194" y="96"/>
                    </a:lnTo>
                    <a:lnTo>
                      <a:pt x="1194" y="84"/>
                    </a:lnTo>
                    <a:lnTo>
                      <a:pt x="1188" y="78"/>
                    </a:lnTo>
                    <a:lnTo>
                      <a:pt x="1164" y="78"/>
                    </a:lnTo>
                    <a:lnTo>
                      <a:pt x="1164" y="72"/>
                    </a:lnTo>
                    <a:lnTo>
                      <a:pt x="1158" y="60"/>
                    </a:lnTo>
                    <a:lnTo>
                      <a:pt x="1152" y="54"/>
                    </a:lnTo>
                    <a:lnTo>
                      <a:pt x="1140" y="48"/>
                    </a:lnTo>
                    <a:lnTo>
                      <a:pt x="1128" y="48"/>
                    </a:lnTo>
                    <a:lnTo>
                      <a:pt x="1116" y="54"/>
                    </a:lnTo>
                    <a:lnTo>
                      <a:pt x="1110" y="60"/>
                    </a:lnTo>
                    <a:lnTo>
                      <a:pt x="1074" y="54"/>
                    </a:lnTo>
                    <a:lnTo>
                      <a:pt x="1062" y="66"/>
                    </a:lnTo>
                    <a:lnTo>
                      <a:pt x="1026" y="90"/>
                    </a:lnTo>
                    <a:lnTo>
                      <a:pt x="1014" y="96"/>
                    </a:lnTo>
                    <a:lnTo>
                      <a:pt x="930" y="96"/>
                    </a:lnTo>
                    <a:lnTo>
                      <a:pt x="876" y="108"/>
                    </a:lnTo>
                    <a:lnTo>
                      <a:pt x="810" y="84"/>
                    </a:lnTo>
                    <a:lnTo>
                      <a:pt x="786" y="96"/>
                    </a:lnTo>
                    <a:lnTo>
                      <a:pt x="786" y="90"/>
                    </a:lnTo>
                    <a:lnTo>
                      <a:pt x="780" y="84"/>
                    </a:lnTo>
                    <a:lnTo>
                      <a:pt x="774" y="72"/>
                    </a:lnTo>
                    <a:lnTo>
                      <a:pt x="768" y="66"/>
                    </a:lnTo>
                    <a:lnTo>
                      <a:pt x="756" y="66"/>
                    </a:lnTo>
                    <a:lnTo>
                      <a:pt x="744" y="72"/>
                    </a:lnTo>
                    <a:lnTo>
                      <a:pt x="738" y="78"/>
                    </a:lnTo>
                    <a:lnTo>
                      <a:pt x="708" y="60"/>
                    </a:lnTo>
                    <a:lnTo>
                      <a:pt x="708" y="36"/>
                    </a:lnTo>
                    <a:lnTo>
                      <a:pt x="660" y="48"/>
                    </a:lnTo>
                    <a:lnTo>
                      <a:pt x="636" y="30"/>
                    </a:lnTo>
                    <a:lnTo>
                      <a:pt x="630" y="12"/>
                    </a:lnTo>
                    <a:lnTo>
                      <a:pt x="624" y="12"/>
                    </a:lnTo>
                    <a:lnTo>
                      <a:pt x="618" y="18"/>
                    </a:lnTo>
                    <a:lnTo>
                      <a:pt x="600" y="18"/>
                    </a:lnTo>
                    <a:lnTo>
                      <a:pt x="588" y="24"/>
                    </a:lnTo>
                    <a:lnTo>
                      <a:pt x="558" y="24"/>
                    </a:lnTo>
                    <a:lnTo>
                      <a:pt x="534" y="18"/>
                    </a:lnTo>
                    <a:lnTo>
                      <a:pt x="504" y="18"/>
                    </a:lnTo>
                    <a:lnTo>
                      <a:pt x="492" y="24"/>
                    </a:lnTo>
                    <a:lnTo>
                      <a:pt x="456" y="36"/>
                    </a:lnTo>
                    <a:lnTo>
                      <a:pt x="444" y="42"/>
                    </a:lnTo>
                    <a:lnTo>
                      <a:pt x="438" y="48"/>
                    </a:lnTo>
                    <a:lnTo>
                      <a:pt x="426" y="54"/>
                    </a:lnTo>
                    <a:lnTo>
                      <a:pt x="414" y="66"/>
                    </a:lnTo>
                    <a:lnTo>
                      <a:pt x="408" y="66"/>
                    </a:lnTo>
                    <a:lnTo>
                      <a:pt x="396" y="90"/>
                    </a:lnTo>
                    <a:lnTo>
                      <a:pt x="378" y="90"/>
                    </a:lnTo>
                    <a:lnTo>
                      <a:pt x="354" y="84"/>
                    </a:lnTo>
                    <a:lnTo>
                      <a:pt x="294" y="84"/>
                    </a:lnTo>
                    <a:lnTo>
                      <a:pt x="282" y="78"/>
                    </a:lnTo>
                    <a:lnTo>
                      <a:pt x="264" y="78"/>
                    </a:lnTo>
                    <a:lnTo>
                      <a:pt x="252" y="72"/>
                    </a:lnTo>
                    <a:lnTo>
                      <a:pt x="240" y="72"/>
                    </a:lnTo>
                    <a:lnTo>
                      <a:pt x="234" y="66"/>
                    </a:lnTo>
                    <a:lnTo>
                      <a:pt x="198" y="66"/>
                    </a:lnTo>
                    <a:lnTo>
                      <a:pt x="186" y="54"/>
                    </a:lnTo>
                    <a:lnTo>
                      <a:pt x="180" y="36"/>
                    </a:lnTo>
                    <a:lnTo>
                      <a:pt x="180" y="24"/>
                    </a:lnTo>
                    <a:lnTo>
                      <a:pt x="168" y="24"/>
                    </a:lnTo>
                    <a:lnTo>
                      <a:pt x="156" y="18"/>
                    </a:lnTo>
                    <a:lnTo>
                      <a:pt x="144" y="18"/>
                    </a:lnTo>
                    <a:lnTo>
                      <a:pt x="132" y="0"/>
                    </a:lnTo>
                    <a:lnTo>
                      <a:pt x="120" y="18"/>
                    </a:lnTo>
                    <a:lnTo>
                      <a:pt x="90" y="12"/>
                    </a:lnTo>
                    <a:lnTo>
                      <a:pt x="72" y="36"/>
                    </a:lnTo>
                    <a:lnTo>
                      <a:pt x="78" y="42"/>
                    </a:lnTo>
                    <a:lnTo>
                      <a:pt x="90" y="42"/>
                    </a:lnTo>
                    <a:lnTo>
                      <a:pt x="90" y="48"/>
                    </a:lnTo>
                    <a:lnTo>
                      <a:pt x="96" y="54"/>
                    </a:lnTo>
                    <a:lnTo>
                      <a:pt x="96" y="66"/>
                    </a:lnTo>
                    <a:lnTo>
                      <a:pt x="78" y="66"/>
                    </a:lnTo>
                    <a:lnTo>
                      <a:pt x="72" y="72"/>
                    </a:lnTo>
                    <a:lnTo>
                      <a:pt x="72" y="78"/>
                    </a:lnTo>
                    <a:lnTo>
                      <a:pt x="78" y="84"/>
                    </a:lnTo>
                    <a:lnTo>
                      <a:pt x="78" y="96"/>
                    </a:lnTo>
                    <a:lnTo>
                      <a:pt x="72" y="108"/>
                    </a:lnTo>
                    <a:lnTo>
                      <a:pt x="72" y="114"/>
                    </a:lnTo>
                    <a:lnTo>
                      <a:pt x="66" y="120"/>
                    </a:lnTo>
                    <a:lnTo>
                      <a:pt x="66" y="132"/>
                    </a:lnTo>
                    <a:lnTo>
                      <a:pt x="72" y="132"/>
                    </a:lnTo>
                    <a:lnTo>
                      <a:pt x="90" y="126"/>
                    </a:lnTo>
                    <a:lnTo>
                      <a:pt x="102" y="126"/>
                    </a:lnTo>
                    <a:lnTo>
                      <a:pt x="108" y="120"/>
                    </a:lnTo>
                    <a:lnTo>
                      <a:pt x="114" y="120"/>
                    </a:lnTo>
                    <a:lnTo>
                      <a:pt x="114" y="132"/>
                    </a:lnTo>
                    <a:lnTo>
                      <a:pt x="120" y="132"/>
                    </a:lnTo>
                    <a:lnTo>
                      <a:pt x="126" y="126"/>
                    </a:lnTo>
                    <a:lnTo>
                      <a:pt x="138" y="120"/>
                    </a:lnTo>
                    <a:lnTo>
                      <a:pt x="162" y="96"/>
                    </a:lnTo>
                    <a:lnTo>
                      <a:pt x="168" y="96"/>
                    </a:lnTo>
                    <a:lnTo>
                      <a:pt x="174" y="90"/>
                    </a:lnTo>
                    <a:lnTo>
                      <a:pt x="186" y="90"/>
                    </a:lnTo>
                    <a:lnTo>
                      <a:pt x="204" y="84"/>
                    </a:lnTo>
                    <a:lnTo>
                      <a:pt x="216" y="84"/>
                    </a:lnTo>
                    <a:lnTo>
                      <a:pt x="252" y="102"/>
                    </a:lnTo>
                    <a:lnTo>
                      <a:pt x="270" y="108"/>
                    </a:lnTo>
                    <a:lnTo>
                      <a:pt x="282" y="108"/>
                    </a:lnTo>
                    <a:lnTo>
                      <a:pt x="288" y="114"/>
                    </a:lnTo>
                    <a:lnTo>
                      <a:pt x="294" y="114"/>
                    </a:lnTo>
                    <a:lnTo>
                      <a:pt x="270" y="114"/>
                    </a:lnTo>
                    <a:lnTo>
                      <a:pt x="258" y="120"/>
                    </a:lnTo>
                    <a:lnTo>
                      <a:pt x="246" y="120"/>
                    </a:lnTo>
                    <a:lnTo>
                      <a:pt x="246" y="132"/>
                    </a:lnTo>
                    <a:lnTo>
                      <a:pt x="240" y="138"/>
                    </a:lnTo>
                    <a:lnTo>
                      <a:pt x="186" y="144"/>
                    </a:lnTo>
                    <a:lnTo>
                      <a:pt x="138" y="138"/>
                    </a:lnTo>
                    <a:lnTo>
                      <a:pt x="120" y="138"/>
                    </a:lnTo>
                    <a:lnTo>
                      <a:pt x="96" y="150"/>
                    </a:lnTo>
                    <a:lnTo>
                      <a:pt x="84" y="162"/>
                    </a:lnTo>
                    <a:lnTo>
                      <a:pt x="84" y="174"/>
                    </a:lnTo>
                    <a:lnTo>
                      <a:pt x="78" y="192"/>
                    </a:lnTo>
                    <a:lnTo>
                      <a:pt x="78" y="204"/>
                    </a:lnTo>
                    <a:lnTo>
                      <a:pt x="72" y="210"/>
                    </a:lnTo>
                    <a:lnTo>
                      <a:pt x="72" y="216"/>
                    </a:lnTo>
                    <a:lnTo>
                      <a:pt x="114" y="216"/>
                    </a:lnTo>
                    <a:lnTo>
                      <a:pt x="114" y="240"/>
                    </a:lnTo>
                    <a:lnTo>
                      <a:pt x="120" y="246"/>
                    </a:lnTo>
                    <a:lnTo>
                      <a:pt x="126" y="258"/>
                    </a:lnTo>
                    <a:lnTo>
                      <a:pt x="132" y="264"/>
                    </a:lnTo>
                    <a:lnTo>
                      <a:pt x="126" y="282"/>
                    </a:lnTo>
                    <a:lnTo>
                      <a:pt x="138" y="300"/>
                    </a:lnTo>
                    <a:lnTo>
                      <a:pt x="126" y="318"/>
                    </a:lnTo>
                    <a:lnTo>
                      <a:pt x="162" y="354"/>
                    </a:lnTo>
                    <a:lnTo>
                      <a:pt x="156" y="390"/>
                    </a:lnTo>
                    <a:lnTo>
                      <a:pt x="210" y="414"/>
                    </a:lnTo>
                    <a:lnTo>
                      <a:pt x="216" y="444"/>
                    </a:lnTo>
                    <a:lnTo>
                      <a:pt x="216" y="438"/>
                    </a:lnTo>
                    <a:lnTo>
                      <a:pt x="222" y="438"/>
                    </a:lnTo>
                    <a:lnTo>
                      <a:pt x="222" y="432"/>
                    </a:lnTo>
                    <a:lnTo>
                      <a:pt x="228" y="432"/>
                    </a:lnTo>
                    <a:lnTo>
                      <a:pt x="252" y="444"/>
                    </a:lnTo>
                    <a:lnTo>
                      <a:pt x="258" y="444"/>
                    </a:lnTo>
                    <a:lnTo>
                      <a:pt x="264" y="450"/>
                    </a:lnTo>
                    <a:lnTo>
                      <a:pt x="270" y="462"/>
                    </a:lnTo>
                    <a:lnTo>
                      <a:pt x="282" y="468"/>
                    </a:lnTo>
                    <a:lnTo>
                      <a:pt x="294" y="468"/>
                    </a:lnTo>
                    <a:lnTo>
                      <a:pt x="312" y="474"/>
                    </a:lnTo>
                    <a:lnTo>
                      <a:pt x="372" y="474"/>
                    </a:lnTo>
                    <a:lnTo>
                      <a:pt x="372" y="450"/>
                    </a:lnTo>
                    <a:lnTo>
                      <a:pt x="378" y="438"/>
                    </a:lnTo>
                    <a:lnTo>
                      <a:pt x="390" y="426"/>
                    </a:lnTo>
                    <a:lnTo>
                      <a:pt x="408" y="426"/>
                    </a:lnTo>
                    <a:lnTo>
                      <a:pt x="432" y="432"/>
                    </a:lnTo>
                    <a:lnTo>
                      <a:pt x="468" y="444"/>
                    </a:lnTo>
                    <a:lnTo>
                      <a:pt x="474" y="450"/>
                    </a:lnTo>
                    <a:lnTo>
                      <a:pt x="480" y="450"/>
                    </a:lnTo>
                    <a:lnTo>
                      <a:pt x="480" y="456"/>
                    </a:lnTo>
                    <a:lnTo>
                      <a:pt x="486" y="468"/>
                    </a:lnTo>
                    <a:lnTo>
                      <a:pt x="486" y="474"/>
                    </a:lnTo>
                    <a:lnTo>
                      <a:pt x="492" y="480"/>
                    </a:lnTo>
                    <a:lnTo>
                      <a:pt x="504" y="486"/>
                    </a:lnTo>
                    <a:lnTo>
                      <a:pt x="564" y="486"/>
                    </a:lnTo>
                    <a:lnTo>
                      <a:pt x="576" y="480"/>
                    </a:lnTo>
                    <a:lnTo>
                      <a:pt x="594" y="474"/>
                    </a:lnTo>
                    <a:lnTo>
                      <a:pt x="606" y="462"/>
                    </a:lnTo>
                    <a:lnTo>
                      <a:pt x="618" y="456"/>
                    </a:lnTo>
                    <a:lnTo>
                      <a:pt x="630" y="444"/>
                    </a:lnTo>
                    <a:lnTo>
                      <a:pt x="648" y="438"/>
                    </a:lnTo>
                    <a:lnTo>
                      <a:pt x="660" y="432"/>
                    </a:lnTo>
                    <a:lnTo>
                      <a:pt x="672" y="432"/>
                    </a:lnTo>
                    <a:lnTo>
                      <a:pt x="684" y="438"/>
                    </a:lnTo>
                    <a:lnTo>
                      <a:pt x="690" y="444"/>
                    </a:lnTo>
                    <a:lnTo>
                      <a:pt x="696" y="444"/>
                    </a:lnTo>
                    <a:lnTo>
                      <a:pt x="702" y="450"/>
                    </a:lnTo>
                    <a:lnTo>
                      <a:pt x="714" y="450"/>
                    </a:lnTo>
                    <a:lnTo>
                      <a:pt x="726" y="444"/>
                    </a:lnTo>
                    <a:lnTo>
                      <a:pt x="732" y="432"/>
                    </a:lnTo>
                    <a:lnTo>
                      <a:pt x="744" y="420"/>
                    </a:lnTo>
                    <a:lnTo>
                      <a:pt x="756" y="432"/>
                    </a:lnTo>
                    <a:lnTo>
                      <a:pt x="756" y="444"/>
                    </a:lnTo>
                    <a:lnTo>
                      <a:pt x="750" y="450"/>
                    </a:lnTo>
                    <a:lnTo>
                      <a:pt x="744" y="462"/>
                    </a:lnTo>
                    <a:lnTo>
                      <a:pt x="744" y="468"/>
                    </a:lnTo>
                    <a:lnTo>
                      <a:pt x="738" y="474"/>
                    </a:lnTo>
                    <a:lnTo>
                      <a:pt x="738" y="486"/>
                    </a:lnTo>
                    <a:lnTo>
                      <a:pt x="744" y="492"/>
                    </a:lnTo>
                    <a:lnTo>
                      <a:pt x="744" y="498"/>
                    </a:lnTo>
                    <a:lnTo>
                      <a:pt x="756" y="510"/>
                    </a:lnTo>
                    <a:lnTo>
                      <a:pt x="768" y="510"/>
                    </a:lnTo>
                    <a:lnTo>
                      <a:pt x="768" y="504"/>
                    </a:lnTo>
                    <a:lnTo>
                      <a:pt x="774" y="498"/>
                    </a:lnTo>
                    <a:lnTo>
                      <a:pt x="774" y="480"/>
                    </a:lnTo>
                    <a:lnTo>
                      <a:pt x="780" y="486"/>
                    </a:lnTo>
                    <a:lnTo>
                      <a:pt x="792" y="486"/>
                    </a:lnTo>
                    <a:lnTo>
                      <a:pt x="792" y="462"/>
                    </a:lnTo>
                    <a:lnTo>
                      <a:pt x="786" y="462"/>
                    </a:lnTo>
                    <a:lnTo>
                      <a:pt x="786" y="432"/>
                    </a:lnTo>
                    <a:lnTo>
                      <a:pt x="810" y="432"/>
                    </a:lnTo>
                    <a:lnTo>
                      <a:pt x="804" y="438"/>
                    </a:lnTo>
                    <a:lnTo>
                      <a:pt x="804" y="444"/>
                    </a:lnTo>
                    <a:lnTo>
                      <a:pt x="840" y="444"/>
                    </a:lnTo>
                    <a:lnTo>
                      <a:pt x="858" y="438"/>
                    </a:lnTo>
                    <a:lnTo>
                      <a:pt x="864" y="432"/>
                    </a:lnTo>
                    <a:lnTo>
                      <a:pt x="870" y="432"/>
                    </a:lnTo>
                    <a:lnTo>
                      <a:pt x="888" y="414"/>
                    </a:lnTo>
                    <a:lnTo>
                      <a:pt x="894" y="414"/>
                    </a:lnTo>
                    <a:lnTo>
                      <a:pt x="900" y="420"/>
                    </a:lnTo>
                    <a:lnTo>
                      <a:pt x="912" y="426"/>
                    </a:lnTo>
                    <a:lnTo>
                      <a:pt x="924" y="438"/>
                    </a:lnTo>
                    <a:lnTo>
                      <a:pt x="942" y="438"/>
                    </a:lnTo>
                    <a:lnTo>
                      <a:pt x="954" y="444"/>
                    </a:lnTo>
                    <a:lnTo>
                      <a:pt x="966" y="444"/>
                    </a:lnTo>
                    <a:lnTo>
                      <a:pt x="978" y="438"/>
                    </a:lnTo>
                    <a:lnTo>
                      <a:pt x="996" y="438"/>
                    </a:lnTo>
                    <a:lnTo>
                      <a:pt x="1002" y="432"/>
                    </a:lnTo>
                    <a:lnTo>
                      <a:pt x="1014" y="426"/>
                    </a:lnTo>
                    <a:lnTo>
                      <a:pt x="1026" y="414"/>
                    </a:lnTo>
                    <a:lnTo>
                      <a:pt x="1038" y="408"/>
                    </a:lnTo>
                    <a:lnTo>
                      <a:pt x="1086" y="408"/>
                    </a:lnTo>
                    <a:lnTo>
                      <a:pt x="1092" y="414"/>
                    </a:lnTo>
                    <a:lnTo>
                      <a:pt x="1110" y="414"/>
                    </a:lnTo>
                    <a:lnTo>
                      <a:pt x="1122" y="402"/>
                    </a:lnTo>
                    <a:lnTo>
                      <a:pt x="1146" y="402"/>
                    </a:lnTo>
                    <a:lnTo>
                      <a:pt x="1152" y="390"/>
                    </a:lnTo>
                    <a:lnTo>
                      <a:pt x="1152" y="384"/>
                    </a:lnTo>
                    <a:lnTo>
                      <a:pt x="1158" y="384"/>
                    </a:lnTo>
                    <a:lnTo>
                      <a:pt x="1158" y="408"/>
                    </a:lnTo>
                    <a:lnTo>
                      <a:pt x="1164" y="414"/>
                    </a:lnTo>
                    <a:lnTo>
                      <a:pt x="1170" y="414"/>
                    </a:lnTo>
                    <a:lnTo>
                      <a:pt x="1182" y="408"/>
                    </a:lnTo>
                    <a:lnTo>
                      <a:pt x="1188" y="402"/>
                    </a:lnTo>
                    <a:lnTo>
                      <a:pt x="1188" y="390"/>
                    </a:lnTo>
                    <a:lnTo>
                      <a:pt x="1230" y="390"/>
                    </a:lnTo>
                    <a:lnTo>
                      <a:pt x="1242" y="402"/>
                    </a:lnTo>
                    <a:lnTo>
                      <a:pt x="1254" y="402"/>
                    </a:lnTo>
                    <a:lnTo>
                      <a:pt x="1260" y="396"/>
                    </a:lnTo>
                    <a:lnTo>
                      <a:pt x="1260" y="390"/>
                    </a:lnTo>
                    <a:lnTo>
                      <a:pt x="1284" y="390"/>
                    </a:lnTo>
                    <a:lnTo>
                      <a:pt x="1290" y="396"/>
                    </a:lnTo>
                    <a:lnTo>
                      <a:pt x="1290" y="414"/>
                    </a:lnTo>
                    <a:lnTo>
                      <a:pt x="1332" y="402"/>
                    </a:lnTo>
                    <a:close/>
                    <a:moveTo>
                      <a:pt x="102" y="282"/>
                    </a:moveTo>
                    <a:lnTo>
                      <a:pt x="96" y="282"/>
                    </a:lnTo>
                    <a:lnTo>
                      <a:pt x="96" y="312"/>
                    </a:lnTo>
                    <a:lnTo>
                      <a:pt x="102" y="324"/>
                    </a:lnTo>
                    <a:lnTo>
                      <a:pt x="108" y="330"/>
                    </a:lnTo>
                    <a:lnTo>
                      <a:pt x="114" y="324"/>
                    </a:lnTo>
                    <a:lnTo>
                      <a:pt x="114" y="318"/>
                    </a:lnTo>
                    <a:lnTo>
                      <a:pt x="120" y="312"/>
                    </a:lnTo>
                    <a:lnTo>
                      <a:pt x="120" y="300"/>
                    </a:lnTo>
                    <a:lnTo>
                      <a:pt x="102" y="282"/>
                    </a:lnTo>
                    <a:close/>
                  </a:path>
                </a:pathLst>
              </a:custGeom>
              <a:grp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273" name="Sloven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9988AF98-55BF-4F85-86B8-75D0E01B92C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56535" y="2824166"/>
                <a:ext cx="92600" cy="54915"/>
              </a:xfrm>
              <a:custGeom>
                <a:avLst/>
                <a:gdLst>
                  <a:gd name="T0" fmla="*/ 2147483647 w 210"/>
                  <a:gd name="T1" fmla="*/ 2147483647 h 120"/>
                  <a:gd name="T2" fmla="*/ 2147483647 w 210"/>
                  <a:gd name="T3" fmla="*/ 2147483647 h 120"/>
                  <a:gd name="T4" fmla="*/ 2147483647 w 210"/>
                  <a:gd name="T5" fmla="*/ 2147483647 h 120"/>
                  <a:gd name="T6" fmla="*/ 2147483647 w 210"/>
                  <a:gd name="T7" fmla="*/ 2147483647 h 120"/>
                  <a:gd name="T8" fmla="*/ 2147483647 w 210"/>
                  <a:gd name="T9" fmla="*/ 2147483647 h 120"/>
                  <a:gd name="T10" fmla="*/ 2147483647 w 210"/>
                  <a:gd name="T11" fmla="*/ 2147483647 h 120"/>
                  <a:gd name="T12" fmla="*/ 2147483647 w 210"/>
                  <a:gd name="T13" fmla="*/ 2147483647 h 120"/>
                  <a:gd name="T14" fmla="*/ 2147483647 w 210"/>
                  <a:gd name="T15" fmla="*/ 2147483647 h 120"/>
                  <a:gd name="T16" fmla="*/ 2147483647 w 210"/>
                  <a:gd name="T17" fmla="*/ 2147483647 h 120"/>
                  <a:gd name="T18" fmla="*/ 2147483647 w 210"/>
                  <a:gd name="T19" fmla="*/ 2147483647 h 120"/>
                  <a:gd name="T20" fmla="*/ 2147483647 w 210"/>
                  <a:gd name="T21" fmla="*/ 2147483647 h 120"/>
                  <a:gd name="T22" fmla="*/ 2147483647 w 210"/>
                  <a:gd name="T23" fmla="*/ 2147483647 h 120"/>
                  <a:gd name="T24" fmla="*/ 2147483647 w 210"/>
                  <a:gd name="T25" fmla="*/ 2147483647 h 120"/>
                  <a:gd name="T26" fmla="*/ 2147483647 w 210"/>
                  <a:gd name="T27" fmla="*/ 2147483647 h 120"/>
                  <a:gd name="T28" fmla="*/ 2147483647 w 210"/>
                  <a:gd name="T29" fmla="*/ 2147483647 h 120"/>
                  <a:gd name="T30" fmla="*/ 2147483647 w 210"/>
                  <a:gd name="T31" fmla="*/ 2147483647 h 120"/>
                  <a:gd name="T32" fmla="*/ 2147483647 w 210"/>
                  <a:gd name="T33" fmla="*/ 2147483647 h 120"/>
                  <a:gd name="T34" fmla="*/ 2147483647 w 210"/>
                  <a:gd name="T35" fmla="*/ 2147483647 h 120"/>
                  <a:gd name="T36" fmla="*/ 2147483647 w 210"/>
                  <a:gd name="T37" fmla="*/ 2147483647 h 120"/>
                  <a:gd name="T38" fmla="*/ 2147483647 w 210"/>
                  <a:gd name="T39" fmla="*/ 2147483647 h 120"/>
                  <a:gd name="T40" fmla="*/ 2147483647 w 210"/>
                  <a:gd name="T41" fmla="*/ 2147483647 h 120"/>
                  <a:gd name="T42" fmla="*/ 2147483647 w 210"/>
                  <a:gd name="T43" fmla="*/ 0 h 120"/>
                  <a:gd name="T44" fmla="*/ 2147483647 w 210"/>
                  <a:gd name="T45" fmla="*/ 2147483647 h 120"/>
                  <a:gd name="T46" fmla="*/ 2147483647 w 210"/>
                  <a:gd name="T47" fmla="*/ 2147483647 h 120"/>
                  <a:gd name="T48" fmla="*/ 2147483647 w 210"/>
                  <a:gd name="T49" fmla="*/ 2147483647 h 120"/>
                  <a:gd name="T50" fmla="*/ 2147483647 w 210"/>
                  <a:gd name="T51" fmla="*/ 2147483647 h 120"/>
                  <a:gd name="T52" fmla="*/ 2147483647 w 210"/>
                  <a:gd name="T53" fmla="*/ 2147483647 h 120"/>
                  <a:gd name="T54" fmla="*/ 2147483647 w 210"/>
                  <a:gd name="T55" fmla="*/ 2147483647 h 120"/>
                  <a:gd name="T56" fmla="*/ 2147483647 w 210"/>
                  <a:gd name="T57" fmla="*/ 2147483647 h 120"/>
                  <a:gd name="T58" fmla="*/ 2147483647 w 210"/>
                  <a:gd name="T59" fmla="*/ 2147483647 h 120"/>
                  <a:gd name="T60" fmla="*/ 2147483647 w 210"/>
                  <a:gd name="T61" fmla="*/ 2147483647 h 120"/>
                  <a:gd name="T62" fmla="*/ 2147483647 w 210"/>
                  <a:gd name="T63" fmla="*/ 2147483647 h 120"/>
                  <a:gd name="T64" fmla="*/ 2147483647 w 210"/>
                  <a:gd name="T65" fmla="*/ 2147483647 h 120"/>
                  <a:gd name="T66" fmla="*/ 2147483647 w 210"/>
                  <a:gd name="T67" fmla="*/ 2147483647 h 120"/>
                  <a:gd name="T68" fmla="*/ 0 w 210"/>
                  <a:gd name="T69" fmla="*/ 2147483647 h 120"/>
                  <a:gd name="T70" fmla="*/ 2147483647 w 210"/>
                  <a:gd name="T71" fmla="*/ 2147483647 h 120"/>
                  <a:gd name="T72" fmla="*/ 2147483647 w 210"/>
                  <a:gd name="T73" fmla="*/ 2147483647 h 120"/>
                  <a:gd name="T74" fmla="*/ 2147483647 w 210"/>
                  <a:gd name="T75" fmla="*/ 2147483647 h 120"/>
                  <a:gd name="T76" fmla="*/ 2147483647 w 210"/>
                  <a:gd name="T77" fmla="*/ 2147483647 h 120"/>
                  <a:gd name="T78" fmla="*/ 2147483647 w 210"/>
                  <a:gd name="T79" fmla="*/ 2147483647 h 120"/>
                  <a:gd name="T80" fmla="*/ 2147483647 w 210"/>
                  <a:gd name="T81" fmla="*/ 2147483647 h 120"/>
                  <a:gd name="T82" fmla="*/ 2147483647 w 210"/>
                  <a:gd name="T83" fmla="*/ 2147483647 h 120"/>
                  <a:gd name="T84" fmla="*/ 2147483647 w 210"/>
                  <a:gd name="T85" fmla="*/ 2147483647 h 120"/>
                  <a:gd name="T86" fmla="*/ 2147483647 w 210"/>
                  <a:gd name="T87" fmla="*/ 2147483647 h 12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10"/>
                  <a:gd name="T133" fmla="*/ 0 h 120"/>
                  <a:gd name="T134" fmla="*/ 210 w 210"/>
                  <a:gd name="T135" fmla="*/ 120 h 12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10" h="120">
                    <a:moveTo>
                      <a:pt x="24" y="120"/>
                    </a:moveTo>
                    <a:lnTo>
                      <a:pt x="42" y="120"/>
                    </a:lnTo>
                    <a:lnTo>
                      <a:pt x="42" y="108"/>
                    </a:lnTo>
                    <a:lnTo>
                      <a:pt x="54" y="114"/>
                    </a:lnTo>
                    <a:lnTo>
                      <a:pt x="72" y="114"/>
                    </a:lnTo>
                    <a:lnTo>
                      <a:pt x="78" y="102"/>
                    </a:lnTo>
                    <a:lnTo>
                      <a:pt x="78" y="108"/>
                    </a:lnTo>
                    <a:lnTo>
                      <a:pt x="84" y="114"/>
                    </a:lnTo>
                    <a:lnTo>
                      <a:pt x="126" y="114"/>
                    </a:lnTo>
                    <a:lnTo>
                      <a:pt x="126" y="96"/>
                    </a:lnTo>
                    <a:lnTo>
                      <a:pt x="138" y="90"/>
                    </a:lnTo>
                    <a:lnTo>
                      <a:pt x="150" y="78"/>
                    </a:lnTo>
                    <a:lnTo>
                      <a:pt x="150" y="72"/>
                    </a:lnTo>
                    <a:lnTo>
                      <a:pt x="144" y="66"/>
                    </a:lnTo>
                    <a:lnTo>
                      <a:pt x="144" y="54"/>
                    </a:lnTo>
                    <a:lnTo>
                      <a:pt x="174" y="54"/>
                    </a:lnTo>
                    <a:lnTo>
                      <a:pt x="186" y="48"/>
                    </a:lnTo>
                    <a:lnTo>
                      <a:pt x="186" y="36"/>
                    </a:lnTo>
                    <a:lnTo>
                      <a:pt x="210" y="36"/>
                    </a:lnTo>
                    <a:lnTo>
                      <a:pt x="192" y="24"/>
                    </a:lnTo>
                    <a:lnTo>
                      <a:pt x="186" y="6"/>
                    </a:lnTo>
                    <a:lnTo>
                      <a:pt x="180" y="0"/>
                    </a:lnTo>
                    <a:lnTo>
                      <a:pt x="174" y="12"/>
                    </a:lnTo>
                    <a:lnTo>
                      <a:pt x="168" y="30"/>
                    </a:lnTo>
                    <a:lnTo>
                      <a:pt x="144" y="24"/>
                    </a:lnTo>
                    <a:lnTo>
                      <a:pt x="132" y="30"/>
                    </a:lnTo>
                    <a:lnTo>
                      <a:pt x="84" y="30"/>
                    </a:lnTo>
                    <a:lnTo>
                      <a:pt x="84" y="42"/>
                    </a:lnTo>
                    <a:lnTo>
                      <a:pt x="54" y="42"/>
                    </a:lnTo>
                    <a:lnTo>
                      <a:pt x="48" y="36"/>
                    </a:lnTo>
                    <a:lnTo>
                      <a:pt x="30" y="36"/>
                    </a:lnTo>
                    <a:lnTo>
                      <a:pt x="24" y="42"/>
                    </a:lnTo>
                    <a:lnTo>
                      <a:pt x="6" y="42"/>
                    </a:lnTo>
                    <a:lnTo>
                      <a:pt x="6" y="48"/>
                    </a:lnTo>
                    <a:lnTo>
                      <a:pt x="0" y="54"/>
                    </a:lnTo>
                    <a:lnTo>
                      <a:pt x="12" y="60"/>
                    </a:lnTo>
                    <a:lnTo>
                      <a:pt x="6" y="96"/>
                    </a:lnTo>
                    <a:lnTo>
                      <a:pt x="18" y="96"/>
                    </a:lnTo>
                    <a:lnTo>
                      <a:pt x="30" y="102"/>
                    </a:lnTo>
                    <a:lnTo>
                      <a:pt x="36" y="102"/>
                    </a:lnTo>
                    <a:lnTo>
                      <a:pt x="36" y="108"/>
                    </a:lnTo>
                    <a:lnTo>
                      <a:pt x="30" y="108"/>
                    </a:lnTo>
                    <a:lnTo>
                      <a:pt x="30" y="114"/>
                    </a:lnTo>
                    <a:lnTo>
                      <a:pt x="24" y="120"/>
                    </a:lnTo>
                    <a:close/>
                  </a:path>
                </a:pathLst>
              </a:custGeom>
              <a:grp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274" name="Slovak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14C30583-AF3C-4811-A987-D2F87D6DCBC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50883" y="2733826"/>
                <a:ext cx="158992" cy="65543"/>
              </a:xfrm>
              <a:custGeom>
                <a:avLst/>
                <a:gdLst>
                  <a:gd name="T0" fmla="*/ 2147483647 w 354"/>
                  <a:gd name="T1" fmla="*/ 2147483647 h 144"/>
                  <a:gd name="T2" fmla="*/ 2147483647 w 354"/>
                  <a:gd name="T3" fmla="*/ 2147483647 h 144"/>
                  <a:gd name="T4" fmla="*/ 2147483647 w 354"/>
                  <a:gd name="T5" fmla="*/ 2147483647 h 144"/>
                  <a:gd name="T6" fmla="*/ 2147483647 w 354"/>
                  <a:gd name="T7" fmla="*/ 2147483647 h 144"/>
                  <a:gd name="T8" fmla="*/ 2147483647 w 354"/>
                  <a:gd name="T9" fmla="*/ 2147483647 h 144"/>
                  <a:gd name="T10" fmla="*/ 2147483647 w 354"/>
                  <a:gd name="T11" fmla="*/ 2147483647 h 144"/>
                  <a:gd name="T12" fmla="*/ 2147483647 w 354"/>
                  <a:gd name="T13" fmla="*/ 2147483647 h 144"/>
                  <a:gd name="T14" fmla="*/ 2147483647 w 354"/>
                  <a:gd name="T15" fmla="*/ 0 h 144"/>
                  <a:gd name="T16" fmla="*/ 2147483647 w 354"/>
                  <a:gd name="T17" fmla="*/ 2147483647 h 144"/>
                  <a:gd name="T18" fmla="*/ 2147483647 w 354"/>
                  <a:gd name="T19" fmla="*/ 0 h 144"/>
                  <a:gd name="T20" fmla="*/ 2147483647 w 354"/>
                  <a:gd name="T21" fmla="*/ 2147483647 h 144"/>
                  <a:gd name="T22" fmla="*/ 2147483647 w 354"/>
                  <a:gd name="T23" fmla="*/ 2147483647 h 144"/>
                  <a:gd name="T24" fmla="*/ 2147483647 w 354"/>
                  <a:gd name="T25" fmla="*/ 2147483647 h 144"/>
                  <a:gd name="T26" fmla="*/ 2147483647 w 354"/>
                  <a:gd name="T27" fmla="*/ 2147483647 h 144"/>
                  <a:gd name="T28" fmla="*/ 2147483647 w 354"/>
                  <a:gd name="T29" fmla="*/ 2147483647 h 144"/>
                  <a:gd name="T30" fmla="*/ 0 w 354"/>
                  <a:gd name="T31" fmla="*/ 2147483647 h 144"/>
                  <a:gd name="T32" fmla="*/ 2147483647 w 354"/>
                  <a:gd name="T33" fmla="*/ 2147483647 h 144"/>
                  <a:gd name="T34" fmla="*/ 2147483647 w 354"/>
                  <a:gd name="T35" fmla="*/ 2147483647 h 144"/>
                  <a:gd name="T36" fmla="*/ 2147483647 w 354"/>
                  <a:gd name="T37" fmla="*/ 2147483647 h 144"/>
                  <a:gd name="T38" fmla="*/ 2147483647 w 354"/>
                  <a:gd name="T39" fmla="*/ 2147483647 h 144"/>
                  <a:gd name="T40" fmla="*/ 2147483647 w 354"/>
                  <a:gd name="T41" fmla="*/ 2147483647 h 144"/>
                  <a:gd name="T42" fmla="*/ 2147483647 w 354"/>
                  <a:gd name="T43" fmla="*/ 2147483647 h 144"/>
                  <a:gd name="T44" fmla="*/ 2147483647 w 354"/>
                  <a:gd name="T45" fmla="*/ 2147483647 h 144"/>
                  <a:gd name="T46" fmla="*/ 2147483647 w 354"/>
                  <a:gd name="T47" fmla="*/ 2147483647 h 144"/>
                  <a:gd name="T48" fmla="*/ 2147483647 w 354"/>
                  <a:gd name="T49" fmla="*/ 2147483647 h 144"/>
                  <a:gd name="T50" fmla="*/ 2147483647 w 354"/>
                  <a:gd name="T51" fmla="*/ 2147483647 h 144"/>
                  <a:gd name="T52" fmla="*/ 2147483647 w 354"/>
                  <a:gd name="T53" fmla="*/ 2147483647 h 144"/>
                  <a:gd name="T54" fmla="*/ 2147483647 w 354"/>
                  <a:gd name="T55" fmla="*/ 2147483647 h 144"/>
                  <a:gd name="T56" fmla="*/ 2147483647 w 354"/>
                  <a:gd name="T57" fmla="*/ 2147483647 h 144"/>
                  <a:gd name="T58" fmla="*/ 2147483647 w 354"/>
                  <a:gd name="T59" fmla="*/ 2147483647 h 144"/>
                  <a:gd name="T60" fmla="*/ 2147483647 w 354"/>
                  <a:gd name="T61" fmla="*/ 2147483647 h 144"/>
                  <a:gd name="T62" fmla="*/ 2147483647 w 354"/>
                  <a:gd name="T63" fmla="*/ 2147483647 h 144"/>
                  <a:gd name="T64" fmla="*/ 2147483647 w 354"/>
                  <a:gd name="T65" fmla="*/ 2147483647 h 144"/>
                  <a:gd name="T66" fmla="*/ 2147483647 w 354"/>
                  <a:gd name="T67" fmla="*/ 2147483647 h 144"/>
                  <a:gd name="T68" fmla="*/ 2147483647 w 354"/>
                  <a:gd name="T69" fmla="*/ 2147483647 h 1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54"/>
                  <a:gd name="T106" fmla="*/ 0 h 144"/>
                  <a:gd name="T107" fmla="*/ 354 w 354"/>
                  <a:gd name="T108" fmla="*/ 144 h 14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54" h="144">
                    <a:moveTo>
                      <a:pt x="348" y="30"/>
                    </a:moveTo>
                    <a:lnTo>
                      <a:pt x="324" y="30"/>
                    </a:lnTo>
                    <a:lnTo>
                      <a:pt x="300" y="6"/>
                    </a:lnTo>
                    <a:lnTo>
                      <a:pt x="276" y="6"/>
                    </a:lnTo>
                    <a:lnTo>
                      <a:pt x="270" y="12"/>
                    </a:lnTo>
                    <a:lnTo>
                      <a:pt x="258" y="18"/>
                    </a:lnTo>
                    <a:lnTo>
                      <a:pt x="246" y="18"/>
                    </a:lnTo>
                    <a:lnTo>
                      <a:pt x="240" y="12"/>
                    </a:lnTo>
                    <a:lnTo>
                      <a:pt x="210" y="12"/>
                    </a:lnTo>
                    <a:lnTo>
                      <a:pt x="210" y="18"/>
                    </a:lnTo>
                    <a:lnTo>
                      <a:pt x="204" y="24"/>
                    </a:lnTo>
                    <a:lnTo>
                      <a:pt x="192" y="24"/>
                    </a:lnTo>
                    <a:lnTo>
                      <a:pt x="186" y="18"/>
                    </a:lnTo>
                    <a:lnTo>
                      <a:pt x="186" y="12"/>
                    </a:lnTo>
                    <a:lnTo>
                      <a:pt x="180" y="12"/>
                    </a:lnTo>
                    <a:lnTo>
                      <a:pt x="168" y="0"/>
                    </a:lnTo>
                    <a:lnTo>
                      <a:pt x="156" y="0"/>
                    </a:lnTo>
                    <a:lnTo>
                      <a:pt x="144" y="12"/>
                    </a:lnTo>
                    <a:lnTo>
                      <a:pt x="138" y="12"/>
                    </a:lnTo>
                    <a:lnTo>
                      <a:pt x="126" y="0"/>
                    </a:lnTo>
                    <a:lnTo>
                      <a:pt x="108" y="12"/>
                    </a:lnTo>
                    <a:lnTo>
                      <a:pt x="84" y="18"/>
                    </a:lnTo>
                    <a:lnTo>
                      <a:pt x="84" y="42"/>
                    </a:lnTo>
                    <a:lnTo>
                      <a:pt x="72" y="48"/>
                    </a:lnTo>
                    <a:lnTo>
                      <a:pt x="66" y="54"/>
                    </a:lnTo>
                    <a:lnTo>
                      <a:pt x="54" y="60"/>
                    </a:lnTo>
                    <a:lnTo>
                      <a:pt x="36" y="60"/>
                    </a:lnTo>
                    <a:lnTo>
                      <a:pt x="36" y="54"/>
                    </a:lnTo>
                    <a:lnTo>
                      <a:pt x="30" y="60"/>
                    </a:lnTo>
                    <a:lnTo>
                      <a:pt x="12" y="60"/>
                    </a:lnTo>
                    <a:lnTo>
                      <a:pt x="6" y="66"/>
                    </a:lnTo>
                    <a:lnTo>
                      <a:pt x="0" y="90"/>
                    </a:lnTo>
                    <a:lnTo>
                      <a:pt x="0" y="102"/>
                    </a:lnTo>
                    <a:lnTo>
                      <a:pt x="6" y="102"/>
                    </a:lnTo>
                    <a:lnTo>
                      <a:pt x="6" y="114"/>
                    </a:lnTo>
                    <a:lnTo>
                      <a:pt x="12" y="114"/>
                    </a:lnTo>
                    <a:lnTo>
                      <a:pt x="12" y="126"/>
                    </a:lnTo>
                    <a:lnTo>
                      <a:pt x="6" y="132"/>
                    </a:lnTo>
                    <a:lnTo>
                      <a:pt x="18" y="138"/>
                    </a:lnTo>
                    <a:lnTo>
                      <a:pt x="30" y="120"/>
                    </a:lnTo>
                    <a:lnTo>
                      <a:pt x="36" y="126"/>
                    </a:lnTo>
                    <a:lnTo>
                      <a:pt x="42" y="138"/>
                    </a:lnTo>
                    <a:lnTo>
                      <a:pt x="48" y="144"/>
                    </a:lnTo>
                    <a:lnTo>
                      <a:pt x="90" y="144"/>
                    </a:lnTo>
                    <a:lnTo>
                      <a:pt x="108" y="138"/>
                    </a:lnTo>
                    <a:lnTo>
                      <a:pt x="120" y="138"/>
                    </a:lnTo>
                    <a:lnTo>
                      <a:pt x="132" y="114"/>
                    </a:lnTo>
                    <a:lnTo>
                      <a:pt x="168" y="120"/>
                    </a:lnTo>
                    <a:lnTo>
                      <a:pt x="174" y="108"/>
                    </a:lnTo>
                    <a:lnTo>
                      <a:pt x="198" y="108"/>
                    </a:lnTo>
                    <a:lnTo>
                      <a:pt x="210" y="102"/>
                    </a:lnTo>
                    <a:lnTo>
                      <a:pt x="216" y="102"/>
                    </a:lnTo>
                    <a:lnTo>
                      <a:pt x="228" y="90"/>
                    </a:lnTo>
                    <a:lnTo>
                      <a:pt x="234" y="78"/>
                    </a:lnTo>
                    <a:lnTo>
                      <a:pt x="258" y="78"/>
                    </a:lnTo>
                    <a:lnTo>
                      <a:pt x="258" y="90"/>
                    </a:lnTo>
                    <a:lnTo>
                      <a:pt x="276" y="96"/>
                    </a:lnTo>
                    <a:lnTo>
                      <a:pt x="276" y="78"/>
                    </a:lnTo>
                    <a:lnTo>
                      <a:pt x="288" y="78"/>
                    </a:lnTo>
                    <a:lnTo>
                      <a:pt x="288" y="90"/>
                    </a:lnTo>
                    <a:lnTo>
                      <a:pt x="300" y="90"/>
                    </a:lnTo>
                    <a:lnTo>
                      <a:pt x="312" y="84"/>
                    </a:lnTo>
                    <a:lnTo>
                      <a:pt x="336" y="84"/>
                    </a:lnTo>
                    <a:lnTo>
                      <a:pt x="336" y="90"/>
                    </a:lnTo>
                    <a:lnTo>
                      <a:pt x="336" y="72"/>
                    </a:lnTo>
                    <a:lnTo>
                      <a:pt x="342" y="72"/>
                    </a:lnTo>
                    <a:lnTo>
                      <a:pt x="348" y="66"/>
                    </a:lnTo>
                    <a:lnTo>
                      <a:pt x="348" y="60"/>
                    </a:lnTo>
                    <a:lnTo>
                      <a:pt x="354" y="54"/>
                    </a:lnTo>
                    <a:lnTo>
                      <a:pt x="354" y="30"/>
                    </a:lnTo>
                    <a:lnTo>
                      <a:pt x="348" y="3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275" name="Saudi Arab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7F1221FC-09AC-45C7-9116-CEA7EC24DA4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616968" y="3357363"/>
                <a:ext cx="656936" cy="572166"/>
              </a:xfrm>
              <a:custGeom>
                <a:avLst/>
                <a:gdLst>
                  <a:gd name="T0" fmla="*/ 2147483647 w 1488"/>
                  <a:gd name="T1" fmla="*/ 2147483647 h 1278"/>
                  <a:gd name="T2" fmla="*/ 2147483647 w 1488"/>
                  <a:gd name="T3" fmla="*/ 2147483647 h 1278"/>
                  <a:gd name="T4" fmla="*/ 2147483647 w 1488"/>
                  <a:gd name="T5" fmla="*/ 2147483647 h 1278"/>
                  <a:gd name="T6" fmla="*/ 2147483647 w 1488"/>
                  <a:gd name="T7" fmla="*/ 2147483647 h 1278"/>
                  <a:gd name="T8" fmla="*/ 2147483647 w 1488"/>
                  <a:gd name="T9" fmla="*/ 2147483647 h 1278"/>
                  <a:gd name="T10" fmla="*/ 2147483647 w 1488"/>
                  <a:gd name="T11" fmla="*/ 2147483647 h 1278"/>
                  <a:gd name="T12" fmla="*/ 2147483647 w 1488"/>
                  <a:gd name="T13" fmla="*/ 2147483647 h 1278"/>
                  <a:gd name="T14" fmla="*/ 2147483647 w 1488"/>
                  <a:gd name="T15" fmla="*/ 2147483647 h 1278"/>
                  <a:gd name="T16" fmla="*/ 2147483647 w 1488"/>
                  <a:gd name="T17" fmla="*/ 2147483647 h 1278"/>
                  <a:gd name="T18" fmla="*/ 2147483647 w 1488"/>
                  <a:gd name="T19" fmla="*/ 2147483647 h 1278"/>
                  <a:gd name="T20" fmla="*/ 2147483647 w 1488"/>
                  <a:gd name="T21" fmla="*/ 2147483647 h 1278"/>
                  <a:gd name="T22" fmla="*/ 2147483647 w 1488"/>
                  <a:gd name="T23" fmla="*/ 2147483647 h 1278"/>
                  <a:gd name="T24" fmla="*/ 2147483647 w 1488"/>
                  <a:gd name="T25" fmla="*/ 2147483647 h 1278"/>
                  <a:gd name="T26" fmla="*/ 2147483647 w 1488"/>
                  <a:gd name="T27" fmla="*/ 2147483647 h 1278"/>
                  <a:gd name="T28" fmla="*/ 2147483647 w 1488"/>
                  <a:gd name="T29" fmla="*/ 2147483647 h 1278"/>
                  <a:gd name="T30" fmla="*/ 2147483647 w 1488"/>
                  <a:gd name="T31" fmla="*/ 2147483647 h 1278"/>
                  <a:gd name="T32" fmla="*/ 2147483647 w 1488"/>
                  <a:gd name="T33" fmla="*/ 2147483647 h 1278"/>
                  <a:gd name="T34" fmla="*/ 2147483647 w 1488"/>
                  <a:gd name="T35" fmla="*/ 2147483647 h 1278"/>
                  <a:gd name="T36" fmla="*/ 2147483647 w 1488"/>
                  <a:gd name="T37" fmla="*/ 2147483647 h 1278"/>
                  <a:gd name="T38" fmla="*/ 2147483647 w 1488"/>
                  <a:gd name="T39" fmla="*/ 0 h 1278"/>
                  <a:gd name="T40" fmla="*/ 2147483647 w 1488"/>
                  <a:gd name="T41" fmla="*/ 2147483647 h 1278"/>
                  <a:gd name="T42" fmla="*/ 2147483647 w 1488"/>
                  <a:gd name="T43" fmla="*/ 2147483647 h 1278"/>
                  <a:gd name="T44" fmla="*/ 2147483647 w 1488"/>
                  <a:gd name="T45" fmla="*/ 2147483647 h 1278"/>
                  <a:gd name="T46" fmla="*/ 2147483647 w 1488"/>
                  <a:gd name="T47" fmla="*/ 2147483647 h 1278"/>
                  <a:gd name="T48" fmla="*/ 2147483647 w 1488"/>
                  <a:gd name="T49" fmla="*/ 2147483647 h 1278"/>
                  <a:gd name="T50" fmla="*/ 2147483647 w 1488"/>
                  <a:gd name="T51" fmla="*/ 2147483647 h 1278"/>
                  <a:gd name="T52" fmla="*/ 2147483647 w 1488"/>
                  <a:gd name="T53" fmla="*/ 2147483647 h 1278"/>
                  <a:gd name="T54" fmla="*/ 2147483647 w 1488"/>
                  <a:gd name="T55" fmla="*/ 2147483647 h 1278"/>
                  <a:gd name="T56" fmla="*/ 2147483647 w 1488"/>
                  <a:gd name="T57" fmla="*/ 2147483647 h 1278"/>
                  <a:gd name="T58" fmla="*/ 2147483647 w 1488"/>
                  <a:gd name="T59" fmla="*/ 2147483647 h 1278"/>
                  <a:gd name="T60" fmla="*/ 2147483647 w 1488"/>
                  <a:gd name="T61" fmla="*/ 2147483647 h 1278"/>
                  <a:gd name="T62" fmla="*/ 0 w 1488"/>
                  <a:gd name="T63" fmla="*/ 2147483647 h 1278"/>
                  <a:gd name="T64" fmla="*/ 2147483647 w 1488"/>
                  <a:gd name="T65" fmla="*/ 2147483647 h 1278"/>
                  <a:gd name="T66" fmla="*/ 2147483647 w 1488"/>
                  <a:gd name="T67" fmla="*/ 2147483647 h 1278"/>
                  <a:gd name="T68" fmla="*/ 2147483647 w 1488"/>
                  <a:gd name="T69" fmla="*/ 2147483647 h 1278"/>
                  <a:gd name="T70" fmla="*/ 2147483647 w 1488"/>
                  <a:gd name="T71" fmla="*/ 2147483647 h 1278"/>
                  <a:gd name="T72" fmla="*/ 2147483647 w 1488"/>
                  <a:gd name="T73" fmla="*/ 2147483647 h 1278"/>
                  <a:gd name="T74" fmla="*/ 2147483647 w 1488"/>
                  <a:gd name="T75" fmla="*/ 2147483647 h 1278"/>
                  <a:gd name="T76" fmla="*/ 2147483647 w 1488"/>
                  <a:gd name="T77" fmla="*/ 2147483647 h 1278"/>
                  <a:gd name="T78" fmla="*/ 2147483647 w 1488"/>
                  <a:gd name="T79" fmla="*/ 2147483647 h 1278"/>
                  <a:gd name="T80" fmla="*/ 2147483647 w 1488"/>
                  <a:gd name="T81" fmla="*/ 2147483647 h 1278"/>
                  <a:gd name="T82" fmla="*/ 2147483647 w 1488"/>
                  <a:gd name="T83" fmla="*/ 2147483647 h 1278"/>
                  <a:gd name="T84" fmla="*/ 2147483647 w 1488"/>
                  <a:gd name="T85" fmla="*/ 2147483647 h 1278"/>
                  <a:gd name="T86" fmla="*/ 2147483647 w 1488"/>
                  <a:gd name="T87" fmla="*/ 2147483647 h 1278"/>
                  <a:gd name="T88" fmla="*/ 2147483647 w 1488"/>
                  <a:gd name="T89" fmla="*/ 2147483647 h 1278"/>
                  <a:gd name="T90" fmla="*/ 2147483647 w 1488"/>
                  <a:gd name="T91" fmla="*/ 2147483647 h 1278"/>
                  <a:gd name="T92" fmla="*/ 2147483647 w 1488"/>
                  <a:gd name="T93" fmla="*/ 2147483647 h 1278"/>
                  <a:gd name="T94" fmla="*/ 2147483647 w 1488"/>
                  <a:gd name="T95" fmla="*/ 2147483647 h 1278"/>
                  <a:gd name="T96" fmla="*/ 2147483647 w 1488"/>
                  <a:gd name="T97" fmla="*/ 2147483647 h 1278"/>
                  <a:gd name="T98" fmla="*/ 2147483647 w 1488"/>
                  <a:gd name="T99" fmla="*/ 2147483647 h 1278"/>
                  <a:gd name="T100" fmla="*/ 2147483647 w 1488"/>
                  <a:gd name="T101" fmla="*/ 2147483647 h 1278"/>
                  <a:gd name="T102" fmla="*/ 2147483647 w 1488"/>
                  <a:gd name="T103" fmla="*/ 2147483647 h 1278"/>
                  <a:gd name="T104" fmla="*/ 2147483647 w 1488"/>
                  <a:gd name="T105" fmla="*/ 2147483647 h 1278"/>
                  <a:gd name="T106" fmla="*/ 2147483647 w 1488"/>
                  <a:gd name="T107" fmla="*/ 2147483647 h 1278"/>
                  <a:gd name="T108" fmla="*/ 2147483647 w 1488"/>
                  <a:gd name="T109" fmla="*/ 2147483647 h 1278"/>
                  <a:gd name="T110" fmla="*/ 2147483647 w 1488"/>
                  <a:gd name="T111" fmla="*/ 2147483647 h 1278"/>
                  <a:gd name="T112" fmla="*/ 2147483647 w 1488"/>
                  <a:gd name="T113" fmla="*/ 2147483647 h 1278"/>
                  <a:gd name="T114" fmla="*/ 2147483647 w 1488"/>
                  <a:gd name="T115" fmla="*/ 2147483647 h 1278"/>
                  <a:gd name="T116" fmla="*/ 2147483647 w 1488"/>
                  <a:gd name="T117" fmla="*/ 2147483647 h 127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88"/>
                  <a:gd name="T178" fmla="*/ 0 h 1278"/>
                  <a:gd name="T179" fmla="*/ 1488 w 1488"/>
                  <a:gd name="T180" fmla="*/ 1278 h 127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88" h="1278">
                    <a:moveTo>
                      <a:pt x="1464" y="792"/>
                    </a:moveTo>
                    <a:lnTo>
                      <a:pt x="1464" y="780"/>
                    </a:lnTo>
                    <a:lnTo>
                      <a:pt x="1458" y="774"/>
                    </a:lnTo>
                    <a:lnTo>
                      <a:pt x="1416" y="768"/>
                    </a:lnTo>
                    <a:lnTo>
                      <a:pt x="1320" y="756"/>
                    </a:lnTo>
                    <a:lnTo>
                      <a:pt x="1284" y="750"/>
                    </a:lnTo>
                    <a:lnTo>
                      <a:pt x="1266" y="750"/>
                    </a:lnTo>
                    <a:lnTo>
                      <a:pt x="1260" y="738"/>
                    </a:lnTo>
                    <a:lnTo>
                      <a:pt x="1248" y="732"/>
                    </a:lnTo>
                    <a:lnTo>
                      <a:pt x="1242" y="720"/>
                    </a:lnTo>
                    <a:lnTo>
                      <a:pt x="1218" y="696"/>
                    </a:lnTo>
                    <a:lnTo>
                      <a:pt x="1206" y="672"/>
                    </a:lnTo>
                    <a:lnTo>
                      <a:pt x="1188" y="654"/>
                    </a:lnTo>
                    <a:lnTo>
                      <a:pt x="1188" y="642"/>
                    </a:lnTo>
                    <a:lnTo>
                      <a:pt x="1182" y="636"/>
                    </a:lnTo>
                    <a:lnTo>
                      <a:pt x="1182" y="618"/>
                    </a:lnTo>
                    <a:lnTo>
                      <a:pt x="1176" y="624"/>
                    </a:lnTo>
                    <a:lnTo>
                      <a:pt x="1164" y="612"/>
                    </a:lnTo>
                    <a:lnTo>
                      <a:pt x="1146" y="612"/>
                    </a:lnTo>
                    <a:lnTo>
                      <a:pt x="1140" y="600"/>
                    </a:lnTo>
                    <a:lnTo>
                      <a:pt x="1134" y="594"/>
                    </a:lnTo>
                    <a:lnTo>
                      <a:pt x="1128" y="582"/>
                    </a:lnTo>
                    <a:lnTo>
                      <a:pt x="1122" y="564"/>
                    </a:lnTo>
                    <a:lnTo>
                      <a:pt x="1116" y="552"/>
                    </a:lnTo>
                    <a:lnTo>
                      <a:pt x="1116" y="540"/>
                    </a:lnTo>
                    <a:lnTo>
                      <a:pt x="1110" y="534"/>
                    </a:lnTo>
                    <a:lnTo>
                      <a:pt x="1098" y="528"/>
                    </a:lnTo>
                    <a:lnTo>
                      <a:pt x="1086" y="516"/>
                    </a:lnTo>
                    <a:lnTo>
                      <a:pt x="1074" y="510"/>
                    </a:lnTo>
                    <a:lnTo>
                      <a:pt x="1068" y="498"/>
                    </a:lnTo>
                    <a:lnTo>
                      <a:pt x="1068" y="462"/>
                    </a:lnTo>
                    <a:lnTo>
                      <a:pt x="1062" y="450"/>
                    </a:lnTo>
                    <a:lnTo>
                      <a:pt x="1062" y="438"/>
                    </a:lnTo>
                    <a:lnTo>
                      <a:pt x="1050" y="426"/>
                    </a:lnTo>
                    <a:lnTo>
                      <a:pt x="1002" y="402"/>
                    </a:lnTo>
                    <a:lnTo>
                      <a:pt x="996" y="396"/>
                    </a:lnTo>
                    <a:lnTo>
                      <a:pt x="990" y="384"/>
                    </a:lnTo>
                    <a:lnTo>
                      <a:pt x="990" y="360"/>
                    </a:lnTo>
                    <a:lnTo>
                      <a:pt x="972" y="342"/>
                    </a:lnTo>
                    <a:lnTo>
                      <a:pt x="966" y="330"/>
                    </a:lnTo>
                    <a:lnTo>
                      <a:pt x="960" y="324"/>
                    </a:lnTo>
                    <a:lnTo>
                      <a:pt x="960" y="300"/>
                    </a:lnTo>
                    <a:lnTo>
                      <a:pt x="954" y="300"/>
                    </a:lnTo>
                    <a:lnTo>
                      <a:pt x="948" y="294"/>
                    </a:lnTo>
                    <a:lnTo>
                      <a:pt x="882" y="294"/>
                    </a:lnTo>
                    <a:lnTo>
                      <a:pt x="876" y="288"/>
                    </a:lnTo>
                    <a:lnTo>
                      <a:pt x="876" y="252"/>
                    </a:lnTo>
                    <a:lnTo>
                      <a:pt x="852" y="246"/>
                    </a:lnTo>
                    <a:lnTo>
                      <a:pt x="804" y="246"/>
                    </a:lnTo>
                    <a:lnTo>
                      <a:pt x="750" y="240"/>
                    </a:lnTo>
                    <a:lnTo>
                      <a:pt x="684" y="240"/>
                    </a:lnTo>
                    <a:lnTo>
                      <a:pt x="492" y="96"/>
                    </a:lnTo>
                    <a:lnTo>
                      <a:pt x="480" y="90"/>
                    </a:lnTo>
                    <a:lnTo>
                      <a:pt x="474" y="84"/>
                    </a:lnTo>
                    <a:lnTo>
                      <a:pt x="426" y="60"/>
                    </a:lnTo>
                    <a:lnTo>
                      <a:pt x="414" y="48"/>
                    </a:lnTo>
                    <a:lnTo>
                      <a:pt x="402" y="42"/>
                    </a:lnTo>
                    <a:lnTo>
                      <a:pt x="372" y="12"/>
                    </a:lnTo>
                    <a:lnTo>
                      <a:pt x="306" y="12"/>
                    </a:lnTo>
                    <a:lnTo>
                      <a:pt x="294" y="0"/>
                    </a:lnTo>
                    <a:lnTo>
                      <a:pt x="288" y="6"/>
                    </a:lnTo>
                    <a:lnTo>
                      <a:pt x="276" y="12"/>
                    </a:lnTo>
                    <a:lnTo>
                      <a:pt x="270" y="12"/>
                    </a:lnTo>
                    <a:lnTo>
                      <a:pt x="264" y="18"/>
                    </a:lnTo>
                    <a:lnTo>
                      <a:pt x="252" y="24"/>
                    </a:lnTo>
                    <a:lnTo>
                      <a:pt x="210" y="24"/>
                    </a:lnTo>
                    <a:lnTo>
                      <a:pt x="198" y="48"/>
                    </a:lnTo>
                    <a:lnTo>
                      <a:pt x="132" y="48"/>
                    </a:lnTo>
                    <a:lnTo>
                      <a:pt x="120" y="54"/>
                    </a:lnTo>
                    <a:lnTo>
                      <a:pt x="108" y="54"/>
                    </a:lnTo>
                    <a:lnTo>
                      <a:pt x="108" y="60"/>
                    </a:lnTo>
                    <a:lnTo>
                      <a:pt x="132" y="60"/>
                    </a:lnTo>
                    <a:lnTo>
                      <a:pt x="144" y="66"/>
                    </a:lnTo>
                    <a:lnTo>
                      <a:pt x="156" y="66"/>
                    </a:lnTo>
                    <a:lnTo>
                      <a:pt x="180" y="90"/>
                    </a:lnTo>
                    <a:lnTo>
                      <a:pt x="192" y="114"/>
                    </a:lnTo>
                    <a:lnTo>
                      <a:pt x="198" y="120"/>
                    </a:lnTo>
                    <a:lnTo>
                      <a:pt x="198" y="132"/>
                    </a:lnTo>
                    <a:lnTo>
                      <a:pt x="192" y="138"/>
                    </a:lnTo>
                    <a:lnTo>
                      <a:pt x="192" y="150"/>
                    </a:lnTo>
                    <a:lnTo>
                      <a:pt x="186" y="156"/>
                    </a:lnTo>
                    <a:lnTo>
                      <a:pt x="180" y="168"/>
                    </a:lnTo>
                    <a:lnTo>
                      <a:pt x="174" y="174"/>
                    </a:lnTo>
                    <a:lnTo>
                      <a:pt x="162" y="180"/>
                    </a:lnTo>
                    <a:lnTo>
                      <a:pt x="150" y="180"/>
                    </a:lnTo>
                    <a:lnTo>
                      <a:pt x="138" y="186"/>
                    </a:lnTo>
                    <a:lnTo>
                      <a:pt x="132" y="186"/>
                    </a:lnTo>
                    <a:lnTo>
                      <a:pt x="120" y="198"/>
                    </a:lnTo>
                    <a:lnTo>
                      <a:pt x="120" y="210"/>
                    </a:lnTo>
                    <a:lnTo>
                      <a:pt x="108" y="234"/>
                    </a:lnTo>
                    <a:lnTo>
                      <a:pt x="96" y="246"/>
                    </a:lnTo>
                    <a:lnTo>
                      <a:pt x="60" y="246"/>
                    </a:lnTo>
                    <a:lnTo>
                      <a:pt x="36" y="234"/>
                    </a:lnTo>
                    <a:lnTo>
                      <a:pt x="6" y="234"/>
                    </a:lnTo>
                    <a:lnTo>
                      <a:pt x="6" y="264"/>
                    </a:lnTo>
                    <a:lnTo>
                      <a:pt x="0" y="306"/>
                    </a:lnTo>
                    <a:lnTo>
                      <a:pt x="0" y="348"/>
                    </a:lnTo>
                    <a:lnTo>
                      <a:pt x="6" y="372"/>
                    </a:lnTo>
                    <a:lnTo>
                      <a:pt x="24" y="378"/>
                    </a:lnTo>
                    <a:lnTo>
                      <a:pt x="36" y="390"/>
                    </a:lnTo>
                    <a:lnTo>
                      <a:pt x="54" y="390"/>
                    </a:lnTo>
                    <a:lnTo>
                      <a:pt x="72" y="408"/>
                    </a:lnTo>
                    <a:lnTo>
                      <a:pt x="90" y="438"/>
                    </a:lnTo>
                    <a:lnTo>
                      <a:pt x="102" y="474"/>
                    </a:lnTo>
                    <a:lnTo>
                      <a:pt x="120" y="504"/>
                    </a:lnTo>
                    <a:lnTo>
                      <a:pt x="132" y="516"/>
                    </a:lnTo>
                    <a:lnTo>
                      <a:pt x="150" y="528"/>
                    </a:lnTo>
                    <a:lnTo>
                      <a:pt x="162" y="540"/>
                    </a:lnTo>
                    <a:lnTo>
                      <a:pt x="174" y="558"/>
                    </a:lnTo>
                    <a:lnTo>
                      <a:pt x="180" y="570"/>
                    </a:lnTo>
                    <a:lnTo>
                      <a:pt x="186" y="594"/>
                    </a:lnTo>
                    <a:lnTo>
                      <a:pt x="192" y="612"/>
                    </a:lnTo>
                    <a:lnTo>
                      <a:pt x="198" y="636"/>
                    </a:lnTo>
                    <a:lnTo>
                      <a:pt x="210" y="648"/>
                    </a:lnTo>
                    <a:lnTo>
                      <a:pt x="234" y="660"/>
                    </a:lnTo>
                    <a:lnTo>
                      <a:pt x="264" y="660"/>
                    </a:lnTo>
                    <a:lnTo>
                      <a:pt x="282" y="666"/>
                    </a:lnTo>
                    <a:lnTo>
                      <a:pt x="294" y="678"/>
                    </a:lnTo>
                    <a:lnTo>
                      <a:pt x="312" y="708"/>
                    </a:lnTo>
                    <a:lnTo>
                      <a:pt x="330" y="756"/>
                    </a:lnTo>
                    <a:lnTo>
                      <a:pt x="336" y="804"/>
                    </a:lnTo>
                    <a:lnTo>
                      <a:pt x="342" y="840"/>
                    </a:lnTo>
                    <a:lnTo>
                      <a:pt x="348" y="870"/>
                    </a:lnTo>
                    <a:lnTo>
                      <a:pt x="366" y="906"/>
                    </a:lnTo>
                    <a:lnTo>
                      <a:pt x="384" y="924"/>
                    </a:lnTo>
                    <a:lnTo>
                      <a:pt x="390" y="936"/>
                    </a:lnTo>
                    <a:lnTo>
                      <a:pt x="414" y="936"/>
                    </a:lnTo>
                    <a:lnTo>
                      <a:pt x="438" y="948"/>
                    </a:lnTo>
                    <a:lnTo>
                      <a:pt x="456" y="972"/>
                    </a:lnTo>
                    <a:lnTo>
                      <a:pt x="480" y="1008"/>
                    </a:lnTo>
                    <a:lnTo>
                      <a:pt x="504" y="1056"/>
                    </a:lnTo>
                    <a:lnTo>
                      <a:pt x="552" y="1128"/>
                    </a:lnTo>
                    <a:lnTo>
                      <a:pt x="582" y="1170"/>
                    </a:lnTo>
                    <a:lnTo>
                      <a:pt x="606" y="1206"/>
                    </a:lnTo>
                    <a:lnTo>
                      <a:pt x="618" y="1236"/>
                    </a:lnTo>
                    <a:lnTo>
                      <a:pt x="618" y="1266"/>
                    </a:lnTo>
                    <a:lnTo>
                      <a:pt x="612" y="1278"/>
                    </a:lnTo>
                    <a:lnTo>
                      <a:pt x="624" y="1266"/>
                    </a:lnTo>
                    <a:lnTo>
                      <a:pt x="630" y="1254"/>
                    </a:lnTo>
                    <a:lnTo>
                      <a:pt x="636" y="1248"/>
                    </a:lnTo>
                    <a:lnTo>
                      <a:pt x="636" y="1200"/>
                    </a:lnTo>
                    <a:lnTo>
                      <a:pt x="642" y="1188"/>
                    </a:lnTo>
                    <a:lnTo>
                      <a:pt x="648" y="1182"/>
                    </a:lnTo>
                    <a:lnTo>
                      <a:pt x="654" y="1182"/>
                    </a:lnTo>
                    <a:lnTo>
                      <a:pt x="672" y="1200"/>
                    </a:lnTo>
                    <a:lnTo>
                      <a:pt x="696" y="1194"/>
                    </a:lnTo>
                    <a:lnTo>
                      <a:pt x="702" y="1188"/>
                    </a:lnTo>
                    <a:lnTo>
                      <a:pt x="792" y="1188"/>
                    </a:lnTo>
                    <a:lnTo>
                      <a:pt x="804" y="1194"/>
                    </a:lnTo>
                    <a:lnTo>
                      <a:pt x="810" y="1200"/>
                    </a:lnTo>
                    <a:lnTo>
                      <a:pt x="888" y="1200"/>
                    </a:lnTo>
                    <a:lnTo>
                      <a:pt x="894" y="1206"/>
                    </a:lnTo>
                    <a:lnTo>
                      <a:pt x="900" y="1218"/>
                    </a:lnTo>
                    <a:lnTo>
                      <a:pt x="912" y="1224"/>
                    </a:lnTo>
                    <a:lnTo>
                      <a:pt x="924" y="1224"/>
                    </a:lnTo>
                    <a:lnTo>
                      <a:pt x="930" y="1212"/>
                    </a:lnTo>
                    <a:lnTo>
                      <a:pt x="936" y="1206"/>
                    </a:lnTo>
                    <a:lnTo>
                      <a:pt x="936" y="1188"/>
                    </a:lnTo>
                    <a:lnTo>
                      <a:pt x="942" y="1176"/>
                    </a:lnTo>
                    <a:lnTo>
                      <a:pt x="948" y="1170"/>
                    </a:lnTo>
                    <a:lnTo>
                      <a:pt x="954" y="1158"/>
                    </a:lnTo>
                    <a:lnTo>
                      <a:pt x="966" y="1146"/>
                    </a:lnTo>
                    <a:lnTo>
                      <a:pt x="972" y="1134"/>
                    </a:lnTo>
                    <a:lnTo>
                      <a:pt x="990" y="1116"/>
                    </a:lnTo>
                    <a:lnTo>
                      <a:pt x="1020" y="1098"/>
                    </a:lnTo>
                    <a:lnTo>
                      <a:pt x="1050" y="1092"/>
                    </a:lnTo>
                    <a:lnTo>
                      <a:pt x="1068" y="1086"/>
                    </a:lnTo>
                    <a:lnTo>
                      <a:pt x="1092" y="1086"/>
                    </a:lnTo>
                    <a:lnTo>
                      <a:pt x="1140" y="1080"/>
                    </a:lnTo>
                    <a:lnTo>
                      <a:pt x="1188" y="1068"/>
                    </a:lnTo>
                    <a:lnTo>
                      <a:pt x="1230" y="1062"/>
                    </a:lnTo>
                    <a:lnTo>
                      <a:pt x="1248" y="1062"/>
                    </a:lnTo>
                    <a:lnTo>
                      <a:pt x="1452" y="990"/>
                    </a:lnTo>
                    <a:lnTo>
                      <a:pt x="1488" y="816"/>
                    </a:lnTo>
                    <a:lnTo>
                      <a:pt x="1482" y="810"/>
                    </a:lnTo>
                    <a:lnTo>
                      <a:pt x="1470" y="804"/>
                    </a:lnTo>
                    <a:lnTo>
                      <a:pt x="1464" y="798"/>
                    </a:lnTo>
                    <a:lnTo>
                      <a:pt x="1464" y="792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defRPr/>
                </a:pPr>
                <a:endParaRPr lang="en-GB" sz="687" kern="0" dirty="0">
                  <a:solidFill>
                    <a:srgbClr val="555555"/>
                  </a:solidFill>
                </a:endParaRPr>
              </a:p>
            </p:txBody>
          </p:sp>
          <p:sp>
            <p:nvSpPr>
              <p:cNvPr id="276" name="Russ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AC7B5A30-07EF-4875-ABB8-4435E61C3F23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6124266" y="1736525"/>
                <a:ext cx="4008019" cy="1293131"/>
              </a:xfrm>
              <a:custGeom>
                <a:avLst/>
                <a:gdLst>
                  <a:gd name="T0" fmla="*/ 2147483647 w 9048"/>
                  <a:gd name="T1" fmla="*/ 2147483647 h 2880"/>
                  <a:gd name="T2" fmla="*/ 2147483647 w 9048"/>
                  <a:gd name="T3" fmla="*/ 2147483647 h 2880"/>
                  <a:gd name="T4" fmla="*/ 2147483647 w 9048"/>
                  <a:gd name="T5" fmla="*/ 2147483647 h 2880"/>
                  <a:gd name="T6" fmla="*/ 2147483647 w 9048"/>
                  <a:gd name="T7" fmla="*/ 2147483647 h 2880"/>
                  <a:gd name="T8" fmla="*/ 2147483647 w 9048"/>
                  <a:gd name="T9" fmla="*/ 2147483647 h 2880"/>
                  <a:gd name="T10" fmla="*/ 2147483647 w 9048"/>
                  <a:gd name="T11" fmla="*/ 2147483647 h 2880"/>
                  <a:gd name="T12" fmla="*/ 2147483647 w 9048"/>
                  <a:gd name="T13" fmla="*/ 2147483647 h 2880"/>
                  <a:gd name="T14" fmla="*/ 2147483647 w 9048"/>
                  <a:gd name="T15" fmla="*/ 2147483647 h 2880"/>
                  <a:gd name="T16" fmla="*/ 2147483647 w 9048"/>
                  <a:gd name="T17" fmla="*/ 2147483647 h 2880"/>
                  <a:gd name="T18" fmla="*/ 2147483647 w 9048"/>
                  <a:gd name="T19" fmla="*/ 2147483647 h 2880"/>
                  <a:gd name="T20" fmla="*/ 2147483647 w 9048"/>
                  <a:gd name="T21" fmla="*/ 2147483647 h 2880"/>
                  <a:gd name="T22" fmla="*/ 2147483647 w 9048"/>
                  <a:gd name="T23" fmla="*/ 2147483647 h 2880"/>
                  <a:gd name="T24" fmla="*/ 2147483647 w 9048"/>
                  <a:gd name="T25" fmla="*/ 2147483647 h 2880"/>
                  <a:gd name="T26" fmla="*/ 2147483647 w 9048"/>
                  <a:gd name="T27" fmla="*/ 2147483647 h 2880"/>
                  <a:gd name="T28" fmla="*/ 2147483647 w 9048"/>
                  <a:gd name="T29" fmla="*/ 2147483647 h 2880"/>
                  <a:gd name="T30" fmla="*/ 2147483647 w 9048"/>
                  <a:gd name="T31" fmla="*/ 2147483647 h 2880"/>
                  <a:gd name="T32" fmla="*/ 2147483647 w 9048"/>
                  <a:gd name="T33" fmla="*/ 2147483647 h 2880"/>
                  <a:gd name="T34" fmla="*/ 2147483647 w 9048"/>
                  <a:gd name="T35" fmla="*/ 2147483647 h 2880"/>
                  <a:gd name="T36" fmla="*/ 2147483647 w 9048"/>
                  <a:gd name="T37" fmla="*/ 2147483647 h 2880"/>
                  <a:gd name="T38" fmla="*/ 2147483647 w 9048"/>
                  <a:gd name="T39" fmla="*/ 2147483647 h 2880"/>
                  <a:gd name="T40" fmla="*/ 2147483647 w 9048"/>
                  <a:gd name="T41" fmla="*/ 2147483647 h 2880"/>
                  <a:gd name="T42" fmla="*/ 2147483647 w 9048"/>
                  <a:gd name="T43" fmla="*/ 2147483647 h 2880"/>
                  <a:gd name="T44" fmla="*/ 2147483647 w 9048"/>
                  <a:gd name="T45" fmla="*/ 2147483647 h 2880"/>
                  <a:gd name="T46" fmla="*/ 2147483647 w 9048"/>
                  <a:gd name="T47" fmla="*/ 2147483647 h 2880"/>
                  <a:gd name="T48" fmla="*/ 2147483647 w 9048"/>
                  <a:gd name="T49" fmla="*/ 2147483647 h 2880"/>
                  <a:gd name="T50" fmla="*/ 2147483647 w 9048"/>
                  <a:gd name="T51" fmla="*/ 2147483647 h 2880"/>
                  <a:gd name="T52" fmla="*/ 2147483647 w 9048"/>
                  <a:gd name="T53" fmla="*/ 2147483647 h 2880"/>
                  <a:gd name="T54" fmla="*/ 2147483647 w 9048"/>
                  <a:gd name="T55" fmla="*/ 2147483647 h 2880"/>
                  <a:gd name="T56" fmla="*/ 2147483647 w 9048"/>
                  <a:gd name="T57" fmla="*/ 2147483647 h 2880"/>
                  <a:gd name="T58" fmla="*/ 2147483647 w 9048"/>
                  <a:gd name="T59" fmla="*/ 2147483647 h 2880"/>
                  <a:gd name="T60" fmla="*/ 2147483647 w 9048"/>
                  <a:gd name="T61" fmla="*/ 2147483647 h 2880"/>
                  <a:gd name="T62" fmla="*/ 2147483647 w 9048"/>
                  <a:gd name="T63" fmla="*/ 2147483647 h 2880"/>
                  <a:gd name="T64" fmla="*/ 2147483647 w 9048"/>
                  <a:gd name="T65" fmla="*/ 2147483647 h 2880"/>
                  <a:gd name="T66" fmla="*/ 2147483647 w 9048"/>
                  <a:gd name="T67" fmla="*/ 2147483647 h 2880"/>
                  <a:gd name="T68" fmla="*/ 2147483647 w 9048"/>
                  <a:gd name="T69" fmla="*/ 2147483647 h 2880"/>
                  <a:gd name="T70" fmla="*/ 2147483647 w 9048"/>
                  <a:gd name="T71" fmla="*/ 2147483647 h 2880"/>
                  <a:gd name="T72" fmla="*/ 2147483647 w 9048"/>
                  <a:gd name="T73" fmla="*/ 2147483647 h 2880"/>
                  <a:gd name="T74" fmla="*/ 2147483647 w 9048"/>
                  <a:gd name="T75" fmla="*/ 2147483647 h 2880"/>
                  <a:gd name="T76" fmla="*/ 2147483647 w 9048"/>
                  <a:gd name="T77" fmla="*/ 2147483647 h 2880"/>
                  <a:gd name="T78" fmla="*/ 2147483647 w 9048"/>
                  <a:gd name="T79" fmla="*/ 2147483647 h 2880"/>
                  <a:gd name="T80" fmla="*/ 2147483647 w 9048"/>
                  <a:gd name="T81" fmla="*/ 2147483647 h 2880"/>
                  <a:gd name="T82" fmla="*/ 2147483647 w 9048"/>
                  <a:gd name="T83" fmla="*/ 2147483647 h 2880"/>
                  <a:gd name="T84" fmla="*/ 2147483647 w 9048"/>
                  <a:gd name="T85" fmla="*/ 2147483647 h 2880"/>
                  <a:gd name="T86" fmla="*/ 2147483647 w 9048"/>
                  <a:gd name="T87" fmla="*/ 2147483647 h 2880"/>
                  <a:gd name="T88" fmla="*/ 2147483647 w 9048"/>
                  <a:gd name="T89" fmla="*/ 2147483647 h 2880"/>
                  <a:gd name="T90" fmla="*/ 2147483647 w 9048"/>
                  <a:gd name="T91" fmla="*/ 2147483647 h 2880"/>
                  <a:gd name="T92" fmla="*/ 2147483647 w 9048"/>
                  <a:gd name="T93" fmla="*/ 2147483647 h 2880"/>
                  <a:gd name="T94" fmla="*/ 2147483647 w 9048"/>
                  <a:gd name="T95" fmla="*/ 2147483647 h 2880"/>
                  <a:gd name="T96" fmla="*/ 2147483647 w 9048"/>
                  <a:gd name="T97" fmla="*/ 2147483647 h 2880"/>
                  <a:gd name="T98" fmla="*/ 2147483647 w 9048"/>
                  <a:gd name="T99" fmla="*/ 2147483647 h 2880"/>
                  <a:gd name="T100" fmla="*/ 2147483647 w 9048"/>
                  <a:gd name="T101" fmla="*/ 2147483647 h 2880"/>
                  <a:gd name="T102" fmla="*/ 2147483647 w 9048"/>
                  <a:gd name="T103" fmla="*/ 2147483647 h 2880"/>
                  <a:gd name="T104" fmla="*/ 2147483647 w 9048"/>
                  <a:gd name="T105" fmla="*/ 2147483647 h 2880"/>
                  <a:gd name="T106" fmla="*/ 2147483647 w 9048"/>
                  <a:gd name="T107" fmla="*/ 2147483647 h 2880"/>
                  <a:gd name="T108" fmla="*/ 2147483647 w 9048"/>
                  <a:gd name="T109" fmla="*/ 2147483647 h 2880"/>
                  <a:gd name="T110" fmla="*/ 2147483647 w 9048"/>
                  <a:gd name="T111" fmla="*/ 2147483647 h 2880"/>
                  <a:gd name="T112" fmla="*/ 2147483647 w 9048"/>
                  <a:gd name="T113" fmla="*/ 2147483647 h 2880"/>
                  <a:gd name="T114" fmla="*/ 2147483647 w 9048"/>
                  <a:gd name="T115" fmla="*/ 2147483647 h 2880"/>
                  <a:gd name="T116" fmla="*/ 2147483647 w 9048"/>
                  <a:gd name="T117" fmla="*/ 2147483647 h 2880"/>
                  <a:gd name="T118" fmla="*/ 2147483647 w 9048"/>
                  <a:gd name="T119" fmla="*/ 2147483647 h 2880"/>
                  <a:gd name="T120" fmla="*/ 2147483647 w 9048"/>
                  <a:gd name="T121" fmla="*/ 2147483647 h 2880"/>
                  <a:gd name="T122" fmla="*/ 2147483647 w 9048"/>
                  <a:gd name="T123" fmla="*/ 2147483647 h 2880"/>
                  <a:gd name="T124" fmla="*/ 2147483647 w 9048"/>
                  <a:gd name="T125" fmla="*/ 2147483647 h 288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9048"/>
                  <a:gd name="T190" fmla="*/ 0 h 2880"/>
                  <a:gd name="T191" fmla="*/ 9048 w 9048"/>
                  <a:gd name="T192" fmla="*/ 2880 h 288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9048" h="2880">
                    <a:moveTo>
                      <a:pt x="2790" y="546"/>
                    </a:moveTo>
                    <a:lnTo>
                      <a:pt x="2760" y="540"/>
                    </a:lnTo>
                    <a:lnTo>
                      <a:pt x="2736" y="558"/>
                    </a:lnTo>
                    <a:lnTo>
                      <a:pt x="2778" y="570"/>
                    </a:lnTo>
                    <a:lnTo>
                      <a:pt x="2790" y="546"/>
                    </a:lnTo>
                    <a:close/>
                    <a:moveTo>
                      <a:pt x="2832" y="522"/>
                    </a:moveTo>
                    <a:lnTo>
                      <a:pt x="2820" y="516"/>
                    </a:lnTo>
                    <a:lnTo>
                      <a:pt x="2814" y="510"/>
                    </a:lnTo>
                    <a:lnTo>
                      <a:pt x="2808" y="510"/>
                    </a:lnTo>
                    <a:lnTo>
                      <a:pt x="2808" y="528"/>
                    </a:lnTo>
                    <a:lnTo>
                      <a:pt x="2820" y="534"/>
                    </a:lnTo>
                    <a:lnTo>
                      <a:pt x="2832" y="534"/>
                    </a:lnTo>
                    <a:lnTo>
                      <a:pt x="2844" y="540"/>
                    </a:lnTo>
                    <a:lnTo>
                      <a:pt x="2850" y="540"/>
                    </a:lnTo>
                    <a:lnTo>
                      <a:pt x="2850" y="534"/>
                    </a:lnTo>
                    <a:lnTo>
                      <a:pt x="2844" y="528"/>
                    </a:lnTo>
                    <a:lnTo>
                      <a:pt x="2832" y="522"/>
                    </a:lnTo>
                    <a:close/>
                    <a:moveTo>
                      <a:pt x="1704" y="18"/>
                    </a:moveTo>
                    <a:lnTo>
                      <a:pt x="1710" y="18"/>
                    </a:lnTo>
                    <a:lnTo>
                      <a:pt x="1716" y="12"/>
                    </a:lnTo>
                    <a:lnTo>
                      <a:pt x="1728" y="6"/>
                    </a:lnTo>
                    <a:lnTo>
                      <a:pt x="1734" y="0"/>
                    </a:lnTo>
                    <a:lnTo>
                      <a:pt x="1644" y="0"/>
                    </a:lnTo>
                    <a:lnTo>
                      <a:pt x="1638" y="12"/>
                    </a:lnTo>
                    <a:lnTo>
                      <a:pt x="1680" y="12"/>
                    </a:lnTo>
                    <a:lnTo>
                      <a:pt x="1686" y="18"/>
                    </a:lnTo>
                    <a:lnTo>
                      <a:pt x="1704" y="18"/>
                    </a:lnTo>
                    <a:close/>
                    <a:moveTo>
                      <a:pt x="1740" y="60"/>
                    </a:moveTo>
                    <a:lnTo>
                      <a:pt x="1746" y="60"/>
                    </a:lnTo>
                    <a:lnTo>
                      <a:pt x="1758" y="48"/>
                    </a:lnTo>
                    <a:lnTo>
                      <a:pt x="1764" y="48"/>
                    </a:lnTo>
                    <a:lnTo>
                      <a:pt x="1770" y="54"/>
                    </a:lnTo>
                    <a:lnTo>
                      <a:pt x="1782" y="54"/>
                    </a:lnTo>
                    <a:lnTo>
                      <a:pt x="1788" y="60"/>
                    </a:lnTo>
                    <a:lnTo>
                      <a:pt x="1800" y="60"/>
                    </a:lnTo>
                    <a:lnTo>
                      <a:pt x="1812" y="48"/>
                    </a:lnTo>
                    <a:lnTo>
                      <a:pt x="1812" y="36"/>
                    </a:lnTo>
                    <a:lnTo>
                      <a:pt x="1806" y="30"/>
                    </a:lnTo>
                    <a:lnTo>
                      <a:pt x="1794" y="24"/>
                    </a:lnTo>
                    <a:lnTo>
                      <a:pt x="1758" y="24"/>
                    </a:lnTo>
                    <a:lnTo>
                      <a:pt x="1710" y="48"/>
                    </a:lnTo>
                    <a:lnTo>
                      <a:pt x="1716" y="54"/>
                    </a:lnTo>
                    <a:lnTo>
                      <a:pt x="1728" y="60"/>
                    </a:lnTo>
                    <a:lnTo>
                      <a:pt x="1740" y="60"/>
                    </a:lnTo>
                    <a:close/>
                    <a:moveTo>
                      <a:pt x="2382" y="510"/>
                    </a:moveTo>
                    <a:lnTo>
                      <a:pt x="2400" y="504"/>
                    </a:lnTo>
                    <a:lnTo>
                      <a:pt x="2412" y="498"/>
                    </a:lnTo>
                    <a:lnTo>
                      <a:pt x="2412" y="486"/>
                    </a:lnTo>
                    <a:lnTo>
                      <a:pt x="2406" y="486"/>
                    </a:lnTo>
                    <a:lnTo>
                      <a:pt x="2400" y="480"/>
                    </a:lnTo>
                    <a:lnTo>
                      <a:pt x="2346" y="480"/>
                    </a:lnTo>
                    <a:lnTo>
                      <a:pt x="2346" y="492"/>
                    </a:lnTo>
                    <a:lnTo>
                      <a:pt x="2358" y="504"/>
                    </a:lnTo>
                    <a:lnTo>
                      <a:pt x="2370" y="510"/>
                    </a:lnTo>
                    <a:lnTo>
                      <a:pt x="2382" y="510"/>
                    </a:lnTo>
                    <a:close/>
                    <a:moveTo>
                      <a:pt x="1590" y="30"/>
                    </a:moveTo>
                    <a:lnTo>
                      <a:pt x="1548" y="24"/>
                    </a:lnTo>
                    <a:lnTo>
                      <a:pt x="1554" y="36"/>
                    </a:lnTo>
                    <a:lnTo>
                      <a:pt x="1590" y="30"/>
                    </a:lnTo>
                    <a:close/>
                    <a:moveTo>
                      <a:pt x="1890" y="696"/>
                    </a:moveTo>
                    <a:lnTo>
                      <a:pt x="1896" y="708"/>
                    </a:lnTo>
                    <a:lnTo>
                      <a:pt x="1920" y="720"/>
                    </a:lnTo>
                    <a:lnTo>
                      <a:pt x="1950" y="738"/>
                    </a:lnTo>
                    <a:lnTo>
                      <a:pt x="1974" y="744"/>
                    </a:lnTo>
                    <a:lnTo>
                      <a:pt x="1992" y="738"/>
                    </a:lnTo>
                    <a:lnTo>
                      <a:pt x="1980" y="720"/>
                    </a:lnTo>
                    <a:lnTo>
                      <a:pt x="1950" y="702"/>
                    </a:lnTo>
                    <a:lnTo>
                      <a:pt x="1914" y="696"/>
                    </a:lnTo>
                    <a:lnTo>
                      <a:pt x="1890" y="696"/>
                    </a:lnTo>
                    <a:close/>
                    <a:moveTo>
                      <a:pt x="3108" y="126"/>
                    </a:moveTo>
                    <a:lnTo>
                      <a:pt x="3120" y="108"/>
                    </a:lnTo>
                    <a:lnTo>
                      <a:pt x="3030" y="108"/>
                    </a:lnTo>
                    <a:lnTo>
                      <a:pt x="3108" y="126"/>
                    </a:lnTo>
                    <a:close/>
                    <a:moveTo>
                      <a:pt x="1560" y="102"/>
                    </a:moveTo>
                    <a:lnTo>
                      <a:pt x="1632" y="102"/>
                    </a:lnTo>
                    <a:lnTo>
                      <a:pt x="1608" y="84"/>
                    </a:lnTo>
                    <a:lnTo>
                      <a:pt x="1560" y="102"/>
                    </a:lnTo>
                    <a:close/>
                    <a:moveTo>
                      <a:pt x="1572" y="60"/>
                    </a:moveTo>
                    <a:lnTo>
                      <a:pt x="1584" y="66"/>
                    </a:lnTo>
                    <a:lnTo>
                      <a:pt x="1596" y="78"/>
                    </a:lnTo>
                    <a:lnTo>
                      <a:pt x="1620" y="66"/>
                    </a:lnTo>
                    <a:lnTo>
                      <a:pt x="1620" y="72"/>
                    </a:lnTo>
                    <a:lnTo>
                      <a:pt x="1644" y="72"/>
                    </a:lnTo>
                    <a:lnTo>
                      <a:pt x="1668" y="60"/>
                    </a:lnTo>
                    <a:lnTo>
                      <a:pt x="1674" y="54"/>
                    </a:lnTo>
                    <a:lnTo>
                      <a:pt x="1680" y="54"/>
                    </a:lnTo>
                    <a:lnTo>
                      <a:pt x="1626" y="48"/>
                    </a:lnTo>
                    <a:lnTo>
                      <a:pt x="1614" y="54"/>
                    </a:lnTo>
                    <a:lnTo>
                      <a:pt x="1608" y="54"/>
                    </a:lnTo>
                    <a:lnTo>
                      <a:pt x="1602" y="48"/>
                    </a:lnTo>
                    <a:lnTo>
                      <a:pt x="1584" y="48"/>
                    </a:lnTo>
                    <a:lnTo>
                      <a:pt x="1572" y="60"/>
                    </a:lnTo>
                    <a:close/>
                    <a:moveTo>
                      <a:pt x="1662" y="36"/>
                    </a:moveTo>
                    <a:lnTo>
                      <a:pt x="1602" y="36"/>
                    </a:lnTo>
                    <a:lnTo>
                      <a:pt x="1650" y="48"/>
                    </a:lnTo>
                    <a:lnTo>
                      <a:pt x="1662" y="36"/>
                    </a:lnTo>
                    <a:close/>
                    <a:moveTo>
                      <a:pt x="1542" y="522"/>
                    </a:moveTo>
                    <a:lnTo>
                      <a:pt x="1500" y="528"/>
                    </a:lnTo>
                    <a:lnTo>
                      <a:pt x="1512" y="552"/>
                    </a:lnTo>
                    <a:lnTo>
                      <a:pt x="1542" y="534"/>
                    </a:lnTo>
                    <a:lnTo>
                      <a:pt x="1524" y="558"/>
                    </a:lnTo>
                    <a:lnTo>
                      <a:pt x="1518" y="558"/>
                    </a:lnTo>
                    <a:lnTo>
                      <a:pt x="1512" y="564"/>
                    </a:lnTo>
                    <a:lnTo>
                      <a:pt x="1506" y="564"/>
                    </a:lnTo>
                    <a:lnTo>
                      <a:pt x="1494" y="570"/>
                    </a:lnTo>
                    <a:lnTo>
                      <a:pt x="1488" y="576"/>
                    </a:lnTo>
                    <a:lnTo>
                      <a:pt x="1488" y="582"/>
                    </a:lnTo>
                    <a:lnTo>
                      <a:pt x="1500" y="594"/>
                    </a:lnTo>
                    <a:lnTo>
                      <a:pt x="1524" y="606"/>
                    </a:lnTo>
                    <a:lnTo>
                      <a:pt x="1566" y="606"/>
                    </a:lnTo>
                    <a:lnTo>
                      <a:pt x="1590" y="612"/>
                    </a:lnTo>
                    <a:lnTo>
                      <a:pt x="1608" y="618"/>
                    </a:lnTo>
                    <a:lnTo>
                      <a:pt x="1614" y="624"/>
                    </a:lnTo>
                    <a:lnTo>
                      <a:pt x="1620" y="636"/>
                    </a:lnTo>
                    <a:lnTo>
                      <a:pt x="1620" y="648"/>
                    </a:lnTo>
                    <a:lnTo>
                      <a:pt x="1626" y="654"/>
                    </a:lnTo>
                    <a:lnTo>
                      <a:pt x="1626" y="660"/>
                    </a:lnTo>
                    <a:lnTo>
                      <a:pt x="1644" y="660"/>
                    </a:lnTo>
                    <a:lnTo>
                      <a:pt x="1662" y="666"/>
                    </a:lnTo>
                    <a:lnTo>
                      <a:pt x="1674" y="666"/>
                    </a:lnTo>
                    <a:lnTo>
                      <a:pt x="1692" y="672"/>
                    </a:lnTo>
                    <a:lnTo>
                      <a:pt x="1704" y="672"/>
                    </a:lnTo>
                    <a:lnTo>
                      <a:pt x="1818" y="666"/>
                    </a:lnTo>
                    <a:lnTo>
                      <a:pt x="1806" y="666"/>
                    </a:lnTo>
                    <a:lnTo>
                      <a:pt x="1734" y="642"/>
                    </a:lnTo>
                    <a:lnTo>
                      <a:pt x="1704" y="618"/>
                    </a:lnTo>
                    <a:lnTo>
                      <a:pt x="1692" y="600"/>
                    </a:lnTo>
                    <a:lnTo>
                      <a:pt x="1686" y="588"/>
                    </a:lnTo>
                    <a:lnTo>
                      <a:pt x="1674" y="582"/>
                    </a:lnTo>
                    <a:lnTo>
                      <a:pt x="1674" y="570"/>
                    </a:lnTo>
                    <a:lnTo>
                      <a:pt x="1668" y="564"/>
                    </a:lnTo>
                    <a:lnTo>
                      <a:pt x="1692" y="516"/>
                    </a:lnTo>
                    <a:lnTo>
                      <a:pt x="1686" y="510"/>
                    </a:lnTo>
                    <a:lnTo>
                      <a:pt x="1686" y="504"/>
                    </a:lnTo>
                    <a:lnTo>
                      <a:pt x="1674" y="504"/>
                    </a:lnTo>
                    <a:lnTo>
                      <a:pt x="1710" y="498"/>
                    </a:lnTo>
                    <a:lnTo>
                      <a:pt x="1698" y="480"/>
                    </a:lnTo>
                    <a:lnTo>
                      <a:pt x="1734" y="480"/>
                    </a:lnTo>
                    <a:lnTo>
                      <a:pt x="1710" y="468"/>
                    </a:lnTo>
                    <a:lnTo>
                      <a:pt x="1734" y="474"/>
                    </a:lnTo>
                    <a:lnTo>
                      <a:pt x="1740" y="462"/>
                    </a:lnTo>
                    <a:lnTo>
                      <a:pt x="1722" y="450"/>
                    </a:lnTo>
                    <a:lnTo>
                      <a:pt x="1764" y="450"/>
                    </a:lnTo>
                    <a:lnTo>
                      <a:pt x="1770" y="444"/>
                    </a:lnTo>
                    <a:lnTo>
                      <a:pt x="1752" y="426"/>
                    </a:lnTo>
                    <a:lnTo>
                      <a:pt x="1782" y="432"/>
                    </a:lnTo>
                    <a:lnTo>
                      <a:pt x="1782" y="402"/>
                    </a:lnTo>
                    <a:lnTo>
                      <a:pt x="1788" y="408"/>
                    </a:lnTo>
                    <a:lnTo>
                      <a:pt x="1800" y="414"/>
                    </a:lnTo>
                    <a:lnTo>
                      <a:pt x="1812" y="414"/>
                    </a:lnTo>
                    <a:lnTo>
                      <a:pt x="1830" y="408"/>
                    </a:lnTo>
                    <a:lnTo>
                      <a:pt x="1842" y="402"/>
                    </a:lnTo>
                    <a:lnTo>
                      <a:pt x="1860" y="390"/>
                    </a:lnTo>
                    <a:lnTo>
                      <a:pt x="1878" y="372"/>
                    </a:lnTo>
                    <a:lnTo>
                      <a:pt x="1896" y="372"/>
                    </a:lnTo>
                    <a:lnTo>
                      <a:pt x="1938" y="366"/>
                    </a:lnTo>
                    <a:lnTo>
                      <a:pt x="1992" y="354"/>
                    </a:lnTo>
                    <a:lnTo>
                      <a:pt x="2046" y="348"/>
                    </a:lnTo>
                    <a:lnTo>
                      <a:pt x="2094" y="336"/>
                    </a:lnTo>
                    <a:lnTo>
                      <a:pt x="2124" y="330"/>
                    </a:lnTo>
                    <a:lnTo>
                      <a:pt x="2136" y="324"/>
                    </a:lnTo>
                    <a:lnTo>
                      <a:pt x="2154" y="318"/>
                    </a:lnTo>
                    <a:lnTo>
                      <a:pt x="2160" y="312"/>
                    </a:lnTo>
                    <a:lnTo>
                      <a:pt x="2166" y="300"/>
                    </a:lnTo>
                    <a:lnTo>
                      <a:pt x="2166" y="294"/>
                    </a:lnTo>
                    <a:lnTo>
                      <a:pt x="2154" y="282"/>
                    </a:lnTo>
                    <a:lnTo>
                      <a:pt x="2136" y="276"/>
                    </a:lnTo>
                    <a:lnTo>
                      <a:pt x="2088" y="270"/>
                    </a:lnTo>
                    <a:lnTo>
                      <a:pt x="2046" y="276"/>
                    </a:lnTo>
                    <a:lnTo>
                      <a:pt x="2016" y="288"/>
                    </a:lnTo>
                    <a:lnTo>
                      <a:pt x="1980" y="300"/>
                    </a:lnTo>
                    <a:lnTo>
                      <a:pt x="1938" y="318"/>
                    </a:lnTo>
                    <a:lnTo>
                      <a:pt x="1860" y="318"/>
                    </a:lnTo>
                    <a:lnTo>
                      <a:pt x="1842" y="312"/>
                    </a:lnTo>
                    <a:lnTo>
                      <a:pt x="1824" y="312"/>
                    </a:lnTo>
                    <a:lnTo>
                      <a:pt x="1806" y="336"/>
                    </a:lnTo>
                    <a:lnTo>
                      <a:pt x="1782" y="318"/>
                    </a:lnTo>
                    <a:lnTo>
                      <a:pt x="1728" y="342"/>
                    </a:lnTo>
                    <a:lnTo>
                      <a:pt x="1698" y="342"/>
                    </a:lnTo>
                    <a:lnTo>
                      <a:pt x="1668" y="366"/>
                    </a:lnTo>
                    <a:lnTo>
                      <a:pt x="1692" y="372"/>
                    </a:lnTo>
                    <a:lnTo>
                      <a:pt x="1644" y="372"/>
                    </a:lnTo>
                    <a:lnTo>
                      <a:pt x="1614" y="378"/>
                    </a:lnTo>
                    <a:lnTo>
                      <a:pt x="1614" y="396"/>
                    </a:lnTo>
                    <a:lnTo>
                      <a:pt x="1638" y="378"/>
                    </a:lnTo>
                    <a:lnTo>
                      <a:pt x="1644" y="396"/>
                    </a:lnTo>
                    <a:lnTo>
                      <a:pt x="1668" y="396"/>
                    </a:lnTo>
                    <a:lnTo>
                      <a:pt x="1662" y="408"/>
                    </a:lnTo>
                    <a:lnTo>
                      <a:pt x="1620" y="408"/>
                    </a:lnTo>
                    <a:lnTo>
                      <a:pt x="1614" y="420"/>
                    </a:lnTo>
                    <a:lnTo>
                      <a:pt x="1644" y="426"/>
                    </a:lnTo>
                    <a:lnTo>
                      <a:pt x="1596" y="432"/>
                    </a:lnTo>
                    <a:lnTo>
                      <a:pt x="1632" y="438"/>
                    </a:lnTo>
                    <a:lnTo>
                      <a:pt x="1584" y="444"/>
                    </a:lnTo>
                    <a:lnTo>
                      <a:pt x="1584" y="462"/>
                    </a:lnTo>
                    <a:lnTo>
                      <a:pt x="1554" y="474"/>
                    </a:lnTo>
                    <a:lnTo>
                      <a:pt x="1560" y="486"/>
                    </a:lnTo>
                    <a:lnTo>
                      <a:pt x="1602" y="468"/>
                    </a:lnTo>
                    <a:lnTo>
                      <a:pt x="1590" y="498"/>
                    </a:lnTo>
                    <a:lnTo>
                      <a:pt x="1554" y="498"/>
                    </a:lnTo>
                    <a:lnTo>
                      <a:pt x="1542" y="504"/>
                    </a:lnTo>
                    <a:lnTo>
                      <a:pt x="1542" y="522"/>
                    </a:lnTo>
                    <a:close/>
                    <a:moveTo>
                      <a:pt x="5778" y="498"/>
                    </a:moveTo>
                    <a:lnTo>
                      <a:pt x="5850" y="486"/>
                    </a:lnTo>
                    <a:lnTo>
                      <a:pt x="5958" y="504"/>
                    </a:lnTo>
                    <a:lnTo>
                      <a:pt x="5952" y="492"/>
                    </a:lnTo>
                    <a:lnTo>
                      <a:pt x="5940" y="486"/>
                    </a:lnTo>
                    <a:lnTo>
                      <a:pt x="5928" y="474"/>
                    </a:lnTo>
                    <a:lnTo>
                      <a:pt x="5904" y="462"/>
                    </a:lnTo>
                    <a:lnTo>
                      <a:pt x="5844" y="462"/>
                    </a:lnTo>
                    <a:lnTo>
                      <a:pt x="5808" y="468"/>
                    </a:lnTo>
                    <a:lnTo>
                      <a:pt x="5796" y="468"/>
                    </a:lnTo>
                    <a:lnTo>
                      <a:pt x="5778" y="498"/>
                    </a:lnTo>
                    <a:close/>
                    <a:moveTo>
                      <a:pt x="5784" y="378"/>
                    </a:moveTo>
                    <a:lnTo>
                      <a:pt x="5838" y="384"/>
                    </a:lnTo>
                    <a:lnTo>
                      <a:pt x="5844" y="378"/>
                    </a:lnTo>
                    <a:lnTo>
                      <a:pt x="5850" y="366"/>
                    </a:lnTo>
                    <a:lnTo>
                      <a:pt x="5838" y="354"/>
                    </a:lnTo>
                    <a:lnTo>
                      <a:pt x="5802" y="354"/>
                    </a:lnTo>
                    <a:lnTo>
                      <a:pt x="5742" y="342"/>
                    </a:lnTo>
                    <a:lnTo>
                      <a:pt x="5724" y="342"/>
                    </a:lnTo>
                    <a:lnTo>
                      <a:pt x="5718" y="348"/>
                    </a:lnTo>
                    <a:lnTo>
                      <a:pt x="5730" y="354"/>
                    </a:lnTo>
                    <a:lnTo>
                      <a:pt x="5742" y="366"/>
                    </a:lnTo>
                    <a:lnTo>
                      <a:pt x="5754" y="372"/>
                    </a:lnTo>
                    <a:lnTo>
                      <a:pt x="5772" y="372"/>
                    </a:lnTo>
                    <a:lnTo>
                      <a:pt x="5778" y="378"/>
                    </a:lnTo>
                    <a:lnTo>
                      <a:pt x="5784" y="378"/>
                    </a:lnTo>
                    <a:close/>
                    <a:moveTo>
                      <a:pt x="5724" y="432"/>
                    </a:moveTo>
                    <a:lnTo>
                      <a:pt x="5712" y="444"/>
                    </a:lnTo>
                    <a:lnTo>
                      <a:pt x="5712" y="456"/>
                    </a:lnTo>
                    <a:lnTo>
                      <a:pt x="5724" y="462"/>
                    </a:lnTo>
                    <a:lnTo>
                      <a:pt x="5772" y="462"/>
                    </a:lnTo>
                    <a:lnTo>
                      <a:pt x="5778" y="456"/>
                    </a:lnTo>
                    <a:lnTo>
                      <a:pt x="5778" y="450"/>
                    </a:lnTo>
                    <a:lnTo>
                      <a:pt x="5766" y="438"/>
                    </a:lnTo>
                    <a:lnTo>
                      <a:pt x="5742" y="426"/>
                    </a:lnTo>
                    <a:lnTo>
                      <a:pt x="5730" y="426"/>
                    </a:lnTo>
                    <a:lnTo>
                      <a:pt x="5724" y="432"/>
                    </a:lnTo>
                    <a:close/>
                    <a:moveTo>
                      <a:pt x="3072" y="96"/>
                    </a:moveTo>
                    <a:lnTo>
                      <a:pt x="3192" y="96"/>
                    </a:lnTo>
                    <a:lnTo>
                      <a:pt x="3204" y="90"/>
                    </a:lnTo>
                    <a:lnTo>
                      <a:pt x="3228" y="90"/>
                    </a:lnTo>
                    <a:lnTo>
                      <a:pt x="3240" y="84"/>
                    </a:lnTo>
                    <a:lnTo>
                      <a:pt x="3240" y="72"/>
                    </a:lnTo>
                    <a:lnTo>
                      <a:pt x="3222" y="60"/>
                    </a:lnTo>
                    <a:lnTo>
                      <a:pt x="3192" y="42"/>
                    </a:lnTo>
                    <a:lnTo>
                      <a:pt x="3156" y="30"/>
                    </a:lnTo>
                    <a:lnTo>
                      <a:pt x="3132" y="24"/>
                    </a:lnTo>
                    <a:lnTo>
                      <a:pt x="3120" y="18"/>
                    </a:lnTo>
                    <a:lnTo>
                      <a:pt x="3108" y="18"/>
                    </a:lnTo>
                    <a:lnTo>
                      <a:pt x="3096" y="12"/>
                    </a:lnTo>
                    <a:lnTo>
                      <a:pt x="3060" y="12"/>
                    </a:lnTo>
                    <a:lnTo>
                      <a:pt x="3048" y="18"/>
                    </a:lnTo>
                    <a:lnTo>
                      <a:pt x="3036" y="18"/>
                    </a:lnTo>
                    <a:lnTo>
                      <a:pt x="3030" y="30"/>
                    </a:lnTo>
                    <a:lnTo>
                      <a:pt x="3030" y="42"/>
                    </a:lnTo>
                    <a:lnTo>
                      <a:pt x="3036" y="54"/>
                    </a:lnTo>
                    <a:lnTo>
                      <a:pt x="3048" y="66"/>
                    </a:lnTo>
                    <a:lnTo>
                      <a:pt x="3054" y="78"/>
                    </a:lnTo>
                    <a:lnTo>
                      <a:pt x="3072" y="96"/>
                    </a:lnTo>
                    <a:close/>
                    <a:moveTo>
                      <a:pt x="6138" y="408"/>
                    </a:moveTo>
                    <a:lnTo>
                      <a:pt x="6144" y="402"/>
                    </a:lnTo>
                    <a:lnTo>
                      <a:pt x="6132" y="396"/>
                    </a:lnTo>
                    <a:lnTo>
                      <a:pt x="6102" y="390"/>
                    </a:lnTo>
                    <a:lnTo>
                      <a:pt x="6036" y="390"/>
                    </a:lnTo>
                    <a:lnTo>
                      <a:pt x="6012" y="366"/>
                    </a:lnTo>
                    <a:lnTo>
                      <a:pt x="6000" y="360"/>
                    </a:lnTo>
                    <a:lnTo>
                      <a:pt x="5970" y="360"/>
                    </a:lnTo>
                    <a:lnTo>
                      <a:pt x="5958" y="366"/>
                    </a:lnTo>
                    <a:lnTo>
                      <a:pt x="5910" y="366"/>
                    </a:lnTo>
                    <a:lnTo>
                      <a:pt x="5946" y="390"/>
                    </a:lnTo>
                    <a:lnTo>
                      <a:pt x="5964" y="396"/>
                    </a:lnTo>
                    <a:lnTo>
                      <a:pt x="6000" y="402"/>
                    </a:lnTo>
                    <a:lnTo>
                      <a:pt x="6054" y="414"/>
                    </a:lnTo>
                    <a:lnTo>
                      <a:pt x="6102" y="414"/>
                    </a:lnTo>
                    <a:lnTo>
                      <a:pt x="6138" y="408"/>
                    </a:lnTo>
                    <a:close/>
                    <a:moveTo>
                      <a:pt x="7602" y="744"/>
                    </a:moveTo>
                    <a:lnTo>
                      <a:pt x="7596" y="732"/>
                    </a:lnTo>
                    <a:lnTo>
                      <a:pt x="7572" y="726"/>
                    </a:lnTo>
                    <a:lnTo>
                      <a:pt x="7512" y="714"/>
                    </a:lnTo>
                    <a:lnTo>
                      <a:pt x="7500" y="714"/>
                    </a:lnTo>
                    <a:lnTo>
                      <a:pt x="7512" y="726"/>
                    </a:lnTo>
                    <a:lnTo>
                      <a:pt x="7548" y="738"/>
                    </a:lnTo>
                    <a:lnTo>
                      <a:pt x="7584" y="744"/>
                    </a:lnTo>
                    <a:lnTo>
                      <a:pt x="7602" y="744"/>
                    </a:lnTo>
                    <a:close/>
                    <a:moveTo>
                      <a:pt x="3162" y="120"/>
                    </a:moveTo>
                    <a:lnTo>
                      <a:pt x="3216" y="138"/>
                    </a:lnTo>
                    <a:lnTo>
                      <a:pt x="3246" y="144"/>
                    </a:lnTo>
                    <a:lnTo>
                      <a:pt x="3264" y="144"/>
                    </a:lnTo>
                    <a:lnTo>
                      <a:pt x="3312" y="138"/>
                    </a:lnTo>
                    <a:lnTo>
                      <a:pt x="3372" y="156"/>
                    </a:lnTo>
                    <a:lnTo>
                      <a:pt x="3432" y="156"/>
                    </a:lnTo>
                    <a:lnTo>
                      <a:pt x="3426" y="138"/>
                    </a:lnTo>
                    <a:lnTo>
                      <a:pt x="3402" y="102"/>
                    </a:lnTo>
                    <a:lnTo>
                      <a:pt x="3384" y="96"/>
                    </a:lnTo>
                    <a:lnTo>
                      <a:pt x="3372" y="90"/>
                    </a:lnTo>
                    <a:lnTo>
                      <a:pt x="3354" y="96"/>
                    </a:lnTo>
                    <a:lnTo>
                      <a:pt x="3318" y="114"/>
                    </a:lnTo>
                    <a:lnTo>
                      <a:pt x="3294" y="90"/>
                    </a:lnTo>
                    <a:lnTo>
                      <a:pt x="3282" y="90"/>
                    </a:lnTo>
                    <a:lnTo>
                      <a:pt x="3210" y="102"/>
                    </a:lnTo>
                    <a:lnTo>
                      <a:pt x="3174" y="114"/>
                    </a:lnTo>
                    <a:lnTo>
                      <a:pt x="3162" y="120"/>
                    </a:lnTo>
                    <a:close/>
                    <a:moveTo>
                      <a:pt x="3582" y="198"/>
                    </a:moveTo>
                    <a:lnTo>
                      <a:pt x="3744" y="192"/>
                    </a:lnTo>
                    <a:lnTo>
                      <a:pt x="3702" y="168"/>
                    </a:lnTo>
                    <a:lnTo>
                      <a:pt x="3696" y="168"/>
                    </a:lnTo>
                    <a:lnTo>
                      <a:pt x="3690" y="162"/>
                    </a:lnTo>
                    <a:lnTo>
                      <a:pt x="3666" y="150"/>
                    </a:lnTo>
                    <a:lnTo>
                      <a:pt x="3648" y="144"/>
                    </a:lnTo>
                    <a:lnTo>
                      <a:pt x="3636" y="138"/>
                    </a:lnTo>
                    <a:lnTo>
                      <a:pt x="3618" y="138"/>
                    </a:lnTo>
                    <a:lnTo>
                      <a:pt x="3606" y="144"/>
                    </a:lnTo>
                    <a:lnTo>
                      <a:pt x="3600" y="150"/>
                    </a:lnTo>
                    <a:lnTo>
                      <a:pt x="3588" y="156"/>
                    </a:lnTo>
                    <a:lnTo>
                      <a:pt x="3588" y="150"/>
                    </a:lnTo>
                    <a:lnTo>
                      <a:pt x="3582" y="144"/>
                    </a:lnTo>
                    <a:lnTo>
                      <a:pt x="3576" y="132"/>
                    </a:lnTo>
                    <a:lnTo>
                      <a:pt x="3570" y="126"/>
                    </a:lnTo>
                    <a:lnTo>
                      <a:pt x="3546" y="114"/>
                    </a:lnTo>
                    <a:lnTo>
                      <a:pt x="3522" y="126"/>
                    </a:lnTo>
                    <a:lnTo>
                      <a:pt x="3504" y="162"/>
                    </a:lnTo>
                    <a:lnTo>
                      <a:pt x="3498" y="192"/>
                    </a:lnTo>
                    <a:lnTo>
                      <a:pt x="3492" y="210"/>
                    </a:lnTo>
                    <a:lnTo>
                      <a:pt x="3516" y="222"/>
                    </a:lnTo>
                    <a:lnTo>
                      <a:pt x="3534" y="216"/>
                    </a:lnTo>
                    <a:lnTo>
                      <a:pt x="3546" y="216"/>
                    </a:lnTo>
                    <a:lnTo>
                      <a:pt x="3582" y="198"/>
                    </a:lnTo>
                    <a:close/>
                    <a:moveTo>
                      <a:pt x="5622" y="420"/>
                    </a:moveTo>
                    <a:lnTo>
                      <a:pt x="5640" y="390"/>
                    </a:lnTo>
                    <a:lnTo>
                      <a:pt x="5754" y="390"/>
                    </a:lnTo>
                    <a:lnTo>
                      <a:pt x="5688" y="360"/>
                    </a:lnTo>
                    <a:lnTo>
                      <a:pt x="5700" y="336"/>
                    </a:lnTo>
                    <a:lnTo>
                      <a:pt x="5610" y="318"/>
                    </a:lnTo>
                    <a:lnTo>
                      <a:pt x="5628" y="348"/>
                    </a:lnTo>
                    <a:lnTo>
                      <a:pt x="5616" y="342"/>
                    </a:lnTo>
                    <a:lnTo>
                      <a:pt x="5592" y="336"/>
                    </a:lnTo>
                    <a:lnTo>
                      <a:pt x="5556" y="330"/>
                    </a:lnTo>
                    <a:lnTo>
                      <a:pt x="5514" y="318"/>
                    </a:lnTo>
                    <a:lnTo>
                      <a:pt x="5454" y="318"/>
                    </a:lnTo>
                    <a:lnTo>
                      <a:pt x="5448" y="330"/>
                    </a:lnTo>
                    <a:lnTo>
                      <a:pt x="5460" y="354"/>
                    </a:lnTo>
                    <a:lnTo>
                      <a:pt x="5496" y="372"/>
                    </a:lnTo>
                    <a:lnTo>
                      <a:pt x="5538" y="390"/>
                    </a:lnTo>
                    <a:lnTo>
                      <a:pt x="5574" y="408"/>
                    </a:lnTo>
                    <a:lnTo>
                      <a:pt x="5610" y="414"/>
                    </a:lnTo>
                    <a:lnTo>
                      <a:pt x="5622" y="420"/>
                    </a:lnTo>
                    <a:close/>
                    <a:moveTo>
                      <a:pt x="4320" y="432"/>
                    </a:moveTo>
                    <a:lnTo>
                      <a:pt x="4368" y="444"/>
                    </a:lnTo>
                    <a:lnTo>
                      <a:pt x="4380" y="444"/>
                    </a:lnTo>
                    <a:lnTo>
                      <a:pt x="4392" y="438"/>
                    </a:lnTo>
                    <a:lnTo>
                      <a:pt x="4398" y="438"/>
                    </a:lnTo>
                    <a:lnTo>
                      <a:pt x="4404" y="432"/>
                    </a:lnTo>
                    <a:lnTo>
                      <a:pt x="4404" y="426"/>
                    </a:lnTo>
                    <a:lnTo>
                      <a:pt x="4398" y="426"/>
                    </a:lnTo>
                    <a:lnTo>
                      <a:pt x="4362" y="414"/>
                    </a:lnTo>
                    <a:lnTo>
                      <a:pt x="4344" y="420"/>
                    </a:lnTo>
                    <a:lnTo>
                      <a:pt x="4332" y="420"/>
                    </a:lnTo>
                    <a:lnTo>
                      <a:pt x="4320" y="432"/>
                    </a:lnTo>
                    <a:close/>
                    <a:moveTo>
                      <a:pt x="5424" y="354"/>
                    </a:moveTo>
                    <a:lnTo>
                      <a:pt x="5370" y="336"/>
                    </a:lnTo>
                    <a:lnTo>
                      <a:pt x="5394" y="366"/>
                    </a:lnTo>
                    <a:lnTo>
                      <a:pt x="5424" y="354"/>
                    </a:lnTo>
                    <a:close/>
                    <a:moveTo>
                      <a:pt x="7986" y="666"/>
                    </a:moveTo>
                    <a:lnTo>
                      <a:pt x="8034" y="654"/>
                    </a:lnTo>
                    <a:lnTo>
                      <a:pt x="8088" y="654"/>
                    </a:lnTo>
                    <a:lnTo>
                      <a:pt x="8100" y="648"/>
                    </a:lnTo>
                    <a:lnTo>
                      <a:pt x="8106" y="642"/>
                    </a:lnTo>
                    <a:lnTo>
                      <a:pt x="8106" y="636"/>
                    </a:lnTo>
                    <a:lnTo>
                      <a:pt x="8100" y="630"/>
                    </a:lnTo>
                    <a:lnTo>
                      <a:pt x="8088" y="630"/>
                    </a:lnTo>
                    <a:lnTo>
                      <a:pt x="8052" y="618"/>
                    </a:lnTo>
                    <a:lnTo>
                      <a:pt x="8028" y="612"/>
                    </a:lnTo>
                    <a:lnTo>
                      <a:pt x="8010" y="606"/>
                    </a:lnTo>
                    <a:lnTo>
                      <a:pt x="7968" y="606"/>
                    </a:lnTo>
                    <a:lnTo>
                      <a:pt x="7944" y="618"/>
                    </a:lnTo>
                    <a:lnTo>
                      <a:pt x="7938" y="630"/>
                    </a:lnTo>
                    <a:lnTo>
                      <a:pt x="7938" y="654"/>
                    </a:lnTo>
                    <a:lnTo>
                      <a:pt x="7944" y="666"/>
                    </a:lnTo>
                    <a:lnTo>
                      <a:pt x="7950" y="666"/>
                    </a:lnTo>
                    <a:lnTo>
                      <a:pt x="7962" y="672"/>
                    </a:lnTo>
                    <a:lnTo>
                      <a:pt x="7968" y="672"/>
                    </a:lnTo>
                    <a:lnTo>
                      <a:pt x="7980" y="666"/>
                    </a:lnTo>
                    <a:lnTo>
                      <a:pt x="7986" y="666"/>
                    </a:lnTo>
                    <a:close/>
                    <a:moveTo>
                      <a:pt x="162" y="1788"/>
                    </a:moveTo>
                    <a:lnTo>
                      <a:pt x="150" y="1788"/>
                    </a:lnTo>
                    <a:lnTo>
                      <a:pt x="138" y="1794"/>
                    </a:lnTo>
                    <a:lnTo>
                      <a:pt x="114" y="1794"/>
                    </a:lnTo>
                    <a:lnTo>
                      <a:pt x="108" y="1788"/>
                    </a:lnTo>
                    <a:lnTo>
                      <a:pt x="96" y="1788"/>
                    </a:lnTo>
                    <a:lnTo>
                      <a:pt x="96" y="1782"/>
                    </a:lnTo>
                    <a:lnTo>
                      <a:pt x="84" y="1782"/>
                    </a:lnTo>
                    <a:lnTo>
                      <a:pt x="84" y="1788"/>
                    </a:lnTo>
                    <a:lnTo>
                      <a:pt x="72" y="1800"/>
                    </a:lnTo>
                    <a:lnTo>
                      <a:pt x="12" y="1800"/>
                    </a:lnTo>
                    <a:lnTo>
                      <a:pt x="0" y="1812"/>
                    </a:lnTo>
                    <a:lnTo>
                      <a:pt x="0" y="1818"/>
                    </a:lnTo>
                    <a:lnTo>
                      <a:pt x="12" y="1830"/>
                    </a:lnTo>
                    <a:lnTo>
                      <a:pt x="6" y="1842"/>
                    </a:lnTo>
                    <a:lnTo>
                      <a:pt x="12" y="1848"/>
                    </a:lnTo>
                    <a:lnTo>
                      <a:pt x="18" y="1848"/>
                    </a:lnTo>
                    <a:lnTo>
                      <a:pt x="24" y="1842"/>
                    </a:lnTo>
                    <a:lnTo>
                      <a:pt x="48" y="1842"/>
                    </a:lnTo>
                    <a:lnTo>
                      <a:pt x="54" y="1848"/>
                    </a:lnTo>
                    <a:lnTo>
                      <a:pt x="66" y="1848"/>
                    </a:lnTo>
                    <a:lnTo>
                      <a:pt x="72" y="1854"/>
                    </a:lnTo>
                    <a:lnTo>
                      <a:pt x="162" y="1854"/>
                    </a:lnTo>
                    <a:lnTo>
                      <a:pt x="162" y="1848"/>
                    </a:lnTo>
                    <a:lnTo>
                      <a:pt x="168" y="1848"/>
                    </a:lnTo>
                    <a:lnTo>
                      <a:pt x="162" y="1830"/>
                    </a:lnTo>
                    <a:lnTo>
                      <a:pt x="174" y="1818"/>
                    </a:lnTo>
                    <a:lnTo>
                      <a:pt x="174" y="1800"/>
                    </a:lnTo>
                    <a:lnTo>
                      <a:pt x="168" y="1788"/>
                    </a:lnTo>
                    <a:lnTo>
                      <a:pt x="162" y="1788"/>
                    </a:lnTo>
                    <a:close/>
                    <a:moveTo>
                      <a:pt x="1038" y="90"/>
                    </a:moveTo>
                    <a:lnTo>
                      <a:pt x="1062" y="72"/>
                    </a:lnTo>
                    <a:lnTo>
                      <a:pt x="1032" y="72"/>
                    </a:lnTo>
                    <a:lnTo>
                      <a:pt x="1032" y="84"/>
                    </a:lnTo>
                    <a:lnTo>
                      <a:pt x="1038" y="90"/>
                    </a:lnTo>
                    <a:close/>
                    <a:moveTo>
                      <a:pt x="990" y="72"/>
                    </a:moveTo>
                    <a:lnTo>
                      <a:pt x="1074" y="54"/>
                    </a:lnTo>
                    <a:lnTo>
                      <a:pt x="1044" y="42"/>
                    </a:lnTo>
                    <a:lnTo>
                      <a:pt x="996" y="54"/>
                    </a:lnTo>
                    <a:lnTo>
                      <a:pt x="948" y="54"/>
                    </a:lnTo>
                    <a:lnTo>
                      <a:pt x="966" y="66"/>
                    </a:lnTo>
                    <a:lnTo>
                      <a:pt x="990" y="72"/>
                    </a:lnTo>
                    <a:close/>
                    <a:moveTo>
                      <a:pt x="1122" y="90"/>
                    </a:moveTo>
                    <a:lnTo>
                      <a:pt x="1128" y="78"/>
                    </a:lnTo>
                    <a:lnTo>
                      <a:pt x="1152" y="78"/>
                    </a:lnTo>
                    <a:lnTo>
                      <a:pt x="1164" y="66"/>
                    </a:lnTo>
                    <a:lnTo>
                      <a:pt x="1218" y="66"/>
                    </a:lnTo>
                    <a:lnTo>
                      <a:pt x="1218" y="60"/>
                    </a:lnTo>
                    <a:lnTo>
                      <a:pt x="1206" y="54"/>
                    </a:lnTo>
                    <a:lnTo>
                      <a:pt x="1182" y="54"/>
                    </a:lnTo>
                    <a:lnTo>
                      <a:pt x="1182" y="48"/>
                    </a:lnTo>
                    <a:lnTo>
                      <a:pt x="1176" y="48"/>
                    </a:lnTo>
                    <a:lnTo>
                      <a:pt x="1164" y="42"/>
                    </a:lnTo>
                    <a:lnTo>
                      <a:pt x="1140" y="42"/>
                    </a:lnTo>
                    <a:lnTo>
                      <a:pt x="1134" y="48"/>
                    </a:lnTo>
                    <a:lnTo>
                      <a:pt x="1128" y="60"/>
                    </a:lnTo>
                    <a:lnTo>
                      <a:pt x="1128" y="66"/>
                    </a:lnTo>
                    <a:lnTo>
                      <a:pt x="1122" y="66"/>
                    </a:lnTo>
                    <a:lnTo>
                      <a:pt x="1116" y="72"/>
                    </a:lnTo>
                    <a:lnTo>
                      <a:pt x="1104" y="72"/>
                    </a:lnTo>
                    <a:lnTo>
                      <a:pt x="1086" y="78"/>
                    </a:lnTo>
                    <a:lnTo>
                      <a:pt x="1080" y="78"/>
                    </a:lnTo>
                    <a:lnTo>
                      <a:pt x="1074" y="84"/>
                    </a:lnTo>
                    <a:lnTo>
                      <a:pt x="1080" y="84"/>
                    </a:lnTo>
                    <a:lnTo>
                      <a:pt x="1092" y="90"/>
                    </a:lnTo>
                    <a:lnTo>
                      <a:pt x="1122" y="90"/>
                    </a:lnTo>
                    <a:close/>
                    <a:moveTo>
                      <a:pt x="1176" y="78"/>
                    </a:moveTo>
                    <a:lnTo>
                      <a:pt x="1158" y="90"/>
                    </a:lnTo>
                    <a:lnTo>
                      <a:pt x="1176" y="102"/>
                    </a:lnTo>
                    <a:lnTo>
                      <a:pt x="1194" y="108"/>
                    </a:lnTo>
                    <a:lnTo>
                      <a:pt x="1248" y="102"/>
                    </a:lnTo>
                    <a:lnTo>
                      <a:pt x="1242" y="90"/>
                    </a:lnTo>
                    <a:lnTo>
                      <a:pt x="1212" y="90"/>
                    </a:lnTo>
                    <a:lnTo>
                      <a:pt x="1176" y="78"/>
                    </a:lnTo>
                    <a:close/>
                    <a:moveTo>
                      <a:pt x="7812" y="2436"/>
                    </a:moveTo>
                    <a:lnTo>
                      <a:pt x="7782" y="2400"/>
                    </a:lnTo>
                    <a:lnTo>
                      <a:pt x="7776" y="2400"/>
                    </a:lnTo>
                    <a:lnTo>
                      <a:pt x="7770" y="2394"/>
                    </a:lnTo>
                    <a:lnTo>
                      <a:pt x="7752" y="2388"/>
                    </a:lnTo>
                    <a:lnTo>
                      <a:pt x="7728" y="2364"/>
                    </a:lnTo>
                    <a:lnTo>
                      <a:pt x="7722" y="2352"/>
                    </a:lnTo>
                    <a:lnTo>
                      <a:pt x="7704" y="2298"/>
                    </a:lnTo>
                    <a:lnTo>
                      <a:pt x="7698" y="2286"/>
                    </a:lnTo>
                    <a:lnTo>
                      <a:pt x="7698" y="2274"/>
                    </a:lnTo>
                    <a:lnTo>
                      <a:pt x="7674" y="2250"/>
                    </a:lnTo>
                    <a:lnTo>
                      <a:pt x="7680" y="2244"/>
                    </a:lnTo>
                    <a:lnTo>
                      <a:pt x="7698" y="2244"/>
                    </a:lnTo>
                    <a:lnTo>
                      <a:pt x="7770" y="2268"/>
                    </a:lnTo>
                    <a:lnTo>
                      <a:pt x="7800" y="2280"/>
                    </a:lnTo>
                    <a:lnTo>
                      <a:pt x="7812" y="2286"/>
                    </a:lnTo>
                    <a:lnTo>
                      <a:pt x="7740" y="2232"/>
                    </a:lnTo>
                    <a:lnTo>
                      <a:pt x="7734" y="2226"/>
                    </a:lnTo>
                    <a:lnTo>
                      <a:pt x="7722" y="2202"/>
                    </a:lnTo>
                    <a:lnTo>
                      <a:pt x="7710" y="2196"/>
                    </a:lnTo>
                    <a:lnTo>
                      <a:pt x="7704" y="2184"/>
                    </a:lnTo>
                    <a:lnTo>
                      <a:pt x="7698" y="2178"/>
                    </a:lnTo>
                    <a:lnTo>
                      <a:pt x="7674" y="2166"/>
                    </a:lnTo>
                    <a:lnTo>
                      <a:pt x="7668" y="2160"/>
                    </a:lnTo>
                    <a:lnTo>
                      <a:pt x="7656" y="2154"/>
                    </a:lnTo>
                    <a:lnTo>
                      <a:pt x="7578" y="2070"/>
                    </a:lnTo>
                    <a:lnTo>
                      <a:pt x="7554" y="2070"/>
                    </a:lnTo>
                    <a:lnTo>
                      <a:pt x="7542" y="2040"/>
                    </a:lnTo>
                    <a:lnTo>
                      <a:pt x="7524" y="2040"/>
                    </a:lnTo>
                    <a:lnTo>
                      <a:pt x="7512" y="2028"/>
                    </a:lnTo>
                    <a:lnTo>
                      <a:pt x="7500" y="2004"/>
                    </a:lnTo>
                    <a:lnTo>
                      <a:pt x="7500" y="1980"/>
                    </a:lnTo>
                    <a:lnTo>
                      <a:pt x="7470" y="1944"/>
                    </a:lnTo>
                    <a:lnTo>
                      <a:pt x="7446" y="1950"/>
                    </a:lnTo>
                    <a:lnTo>
                      <a:pt x="7434" y="1920"/>
                    </a:lnTo>
                    <a:lnTo>
                      <a:pt x="7392" y="1890"/>
                    </a:lnTo>
                    <a:lnTo>
                      <a:pt x="7380" y="1866"/>
                    </a:lnTo>
                    <a:lnTo>
                      <a:pt x="7368" y="1860"/>
                    </a:lnTo>
                    <a:lnTo>
                      <a:pt x="7362" y="1854"/>
                    </a:lnTo>
                    <a:lnTo>
                      <a:pt x="7344" y="1854"/>
                    </a:lnTo>
                    <a:lnTo>
                      <a:pt x="7344" y="1860"/>
                    </a:lnTo>
                    <a:lnTo>
                      <a:pt x="7392" y="1908"/>
                    </a:lnTo>
                    <a:lnTo>
                      <a:pt x="7392" y="1914"/>
                    </a:lnTo>
                    <a:lnTo>
                      <a:pt x="7386" y="1914"/>
                    </a:lnTo>
                    <a:lnTo>
                      <a:pt x="7380" y="1908"/>
                    </a:lnTo>
                    <a:lnTo>
                      <a:pt x="7368" y="1908"/>
                    </a:lnTo>
                    <a:lnTo>
                      <a:pt x="7362" y="1914"/>
                    </a:lnTo>
                    <a:lnTo>
                      <a:pt x="7362" y="1926"/>
                    </a:lnTo>
                    <a:lnTo>
                      <a:pt x="7374" y="1950"/>
                    </a:lnTo>
                    <a:lnTo>
                      <a:pt x="7386" y="1962"/>
                    </a:lnTo>
                    <a:lnTo>
                      <a:pt x="7392" y="1974"/>
                    </a:lnTo>
                    <a:lnTo>
                      <a:pt x="7404" y="1980"/>
                    </a:lnTo>
                    <a:lnTo>
                      <a:pt x="7404" y="1992"/>
                    </a:lnTo>
                    <a:lnTo>
                      <a:pt x="7416" y="2016"/>
                    </a:lnTo>
                    <a:lnTo>
                      <a:pt x="7422" y="2022"/>
                    </a:lnTo>
                    <a:lnTo>
                      <a:pt x="7440" y="2034"/>
                    </a:lnTo>
                    <a:lnTo>
                      <a:pt x="7470" y="2052"/>
                    </a:lnTo>
                    <a:lnTo>
                      <a:pt x="7500" y="2076"/>
                    </a:lnTo>
                    <a:lnTo>
                      <a:pt x="7518" y="2100"/>
                    </a:lnTo>
                    <a:lnTo>
                      <a:pt x="7524" y="2112"/>
                    </a:lnTo>
                    <a:lnTo>
                      <a:pt x="7536" y="2130"/>
                    </a:lnTo>
                    <a:lnTo>
                      <a:pt x="7536" y="2142"/>
                    </a:lnTo>
                    <a:lnTo>
                      <a:pt x="7548" y="2154"/>
                    </a:lnTo>
                    <a:lnTo>
                      <a:pt x="7554" y="2166"/>
                    </a:lnTo>
                    <a:lnTo>
                      <a:pt x="7572" y="2184"/>
                    </a:lnTo>
                    <a:lnTo>
                      <a:pt x="7590" y="2208"/>
                    </a:lnTo>
                    <a:lnTo>
                      <a:pt x="7608" y="2238"/>
                    </a:lnTo>
                    <a:lnTo>
                      <a:pt x="7620" y="2262"/>
                    </a:lnTo>
                    <a:lnTo>
                      <a:pt x="7626" y="2268"/>
                    </a:lnTo>
                    <a:lnTo>
                      <a:pt x="7626" y="2280"/>
                    </a:lnTo>
                    <a:lnTo>
                      <a:pt x="7632" y="2292"/>
                    </a:lnTo>
                    <a:lnTo>
                      <a:pt x="7644" y="2304"/>
                    </a:lnTo>
                    <a:lnTo>
                      <a:pt x="7656" y="2304"/>
                    </a:lnTo>
                    <a:lnTo>
                      <a:pt x="7668" y="2310"/>
                    </a:lnTo>
                    <a:lnTo>
                      <a:pt x="7674" y="2322"/>
                    </a:lnTo>
                    <a:lnTo>
                      <a:pt x="7686" y="2334"/>
                    </a:lnTo>
                    <a:lnTo>
                      <a:pt x="7698" y="2358"/>
                    </a:lnTo>
                    <a:lnTo>
                      <a:pt x="7698" y="2376"/>
                    </a:lnTo>
                    <a:lnTo>
                      <a:pt x="7740" y="2412"/>
                    </a:lnTo>
                    <a:lnTo>
                      <a:pt x="7752" y="2466"/>
                    </a:lnTo>
                    <a:lnTo>
                      <a:pt x="7794" y="2508"/>
                    </a:lnTo>
                    <a:lnTo>
                      <a:pt x="7794" y="2502"/>
                    </a:lnTo>
                    <a:lnTo>
                      <a:pt x="7788" y="2496"/>
                    </a:lnTo>
                    <a:lnTo>
                      <a:pt x="7788" y="2484"/>
                    </a:lnTo>
                    <a:lnTo>
                      <a:pt x="7782" y="2472"/>
                    </a:lnTo>
                    <a:lnTo>
                      <a:pt x="7782" y="2460"/>
                    </a:lnTo>
                    <a:lnTo>
                      <a:pt x="7776" y="2448"/>
                    </a:lnTo>
                    <a:lnTo>
                      <a:pt x="7782" y="2442"/>
                    </a:lnTo>
                    <a:lnTo>
                      <a:pt x="7788" y="2442"/>
                    </a:lnTo>
                    <a:lnTo>
                      <a:pt x="7800" y="2454"/>
                    </a:lnTo>
                    <a:lnTo>
                      <a:pt x="7830" y="2454"/>
                    </a:lnTo>
                    <a:lnTo>
                      <a:pt x="7866" y="2496"/>
                    </a:lnTo>
                    <a:lnTo>
                      <a:pt x="7866" y="2472"/>
                    </a:lnTo>
                    <a:lnTo>
                      <a:pt x="7836" y="2430"/>
                    </a:lnTo>
                    <a:lnTo>
                      <a:pt x="7812" y="2436"/>
                    </a:lnTo>
                    <a:close/>
                    <a:moveTo>
                      <a:pt x="1344" y="84"/>
                    </a:moveTo>
                    <a:lnTo>
                      <a:pt x="1350" y="72"/>
                    </a:lnTo>
                    <a:lnTo>
                      <a:pt x="1308" y="66"/>
                    </a:lnTo>
                    <a:lnTo>
                      <a:pt x="1284" y="78"/>
                    </a:lnTo>
                    <a:lnTo>
                      <a:pt x="1290" y="90"/>
                    </a:lnTo>
                    <a:lnTo>
                      <a:pt x="1344" y="84"/>
                    </a:lnTo>
                    <a:close/>
                    <a:moveTo>
                      <a:pt x="9048" y="996"/>
                    </a:moveTo>
                    <a:lnTo>
                      <a:pt x="9036" y="984"/>
                    </a:lnTo>
                    <a:lnTo>
                      <a:pt x="9024" y="978"/>
                    </a:lnTo>
                    <a:lnTo>
                      <a:pt x="9006" y="972"/>
                    </a:lnTo>
                    <a:lnTo>
                      <a:pt x="8994" y="966"/>
                    </a:lnTo>
                    <a:lnTo>
                      <a:pt x="8982" y="966"/>
                    </a:lnTo>
                    <a:lnTo>
                      <a:pt x="8940" y="948"/>
                    </a:lnTo>
                    <a:lnTo>
                      <a:pt x="8898" y="948"/>
                    </a:lnTo>
                    <a:lnTo>
                      <a:pt x="8868" y="930"/>
                    </a:lnTo>
                    <a:lnTo>
                      <a:pt x="8778" y="924"/>
                    </a:lnTo>
                    <a:lnTo>
                      <a:pt x="8736" y="906"/>
                    </a:lnTo>
                    <a:lnTo>
                      <a:pt x="8700" y="906"/>
                    </a:lnTo>
                    <a:lnTo>
                      <a:pt x="8754" y="942"/>
                    </a:lnTo>
                    <a:lnTo>
                      <a:pt x="8808" y="966"/>
                    </a:lnTo>
                    <a:lnTo>
                      <a:pt x="8796" y="966"/>
                    </a:lnTo>
                    <a:lnTo>
                      <a:pt x="8784" y="972"/>
                    </a:lnTo>
                    <a:lnTo>
                      <a:pt x="8754" y="972"/>
                    </a:lnTo>
                    <a:lnTo>
                      <a:pt x="8730" y="960"/>
                    </a:lnTo>
                    <a:lnTo>
                      <a:pt x="8676" y="906"/>
                    </a:lnTo>
                    <a:lnTo>
                      <a:pt x="8580" y="870"/>
                    </a:lnTo>
                    <a:lnTo>
                      <a:pt x="8496" y="846"/>
                    </a:lnTo>
                    <a:lnTo>
                      <a:pt x="8442" y="834"/>
                    </a:lnTo>
                    <a:lnTo>
                      <a:pt x="8370" y="822"/>
                    </a:lnTo>
                    <a:lnTo>
                      <a:pt x="8280" y="804"/>
                    </a:lnTo>
                    <a:lnTo>
                      <a:pt x="8190" y="780"/>
                    </a:lnTo>
                    <a:lnTo>
                      <a:pt x="8112" y="762"/>
                    </a:lnTo>
                    <a:lnTo>
                      <a:pt x="8052" y="750"/>
                    </a:lnTo>
                    <a:lnTo>
                      <a:pt x="7998" y="738"/>
                    </a:lnTo>
                    <a:lnTo>
                      <a:pt x="7956" y="732"/>
                    </a:lnTo>
                    <a:lnTo>
                      <a:pt x="7758" y="732"/>
                    </a:lnTo>
                    <a:lnTo>
                      <a:pt x="7746" y="714"/>
                    </a:lnTo>
                    <a:lnTo>
                      <a:pt x="7698" y="720"/>
                    </a:lnTo>
                    <a:lnTo>
                      <a:pt x="7680" y="708"/>
                    </a:lnTo>
                    <a:lnTo>
                      <a:pt x="7626" y="708"/>
                    </a:lnTo>
                    <a:lnTo>
                      <a:pt x="7650" y="726"/>
                    </a:lnTo>
                    <a:lnTo>
                      <a:pt x="7644" y="744"/>
                    </a:lnTo>
                    <a:lnTo>
                      <a:pt x="7656" y="744"/>
                    </a:lnTo>
                    <a:lnTo>
                      <a:pt x="7680" y="756"/>
                    </a:lnTo>
                    <a:lnTo>
                      <a:pt x="7716" y="762"/>
                    </a:lnTo>
                    <a:lnTo>
                      <a:pt x="7740" y="774"/>
                    </a:lnTo>
                    <a:lnTo>
                      <a:pt x="7758" y="786"/>
                    </a:lnTo>
                    <a:lnTo>
                      <a:pt x="7752" y="798"/>
                    </a:lnTo>
                    <a:lnTo>
                      <a:pt x="7728" y="804"/>
                    </a:lnTo>
                    <a:lnTo>
                      <a:pt x="7698" y="804"/>
                    </a:lnTo>
                    <a:lnTo>
                      <a:pt x="7686" y="798"/>
                    </a:lnTo>
                    <a:lnTo>
                      <a:pt x="7680" y="792"/>
                    </a:lnTo>
                    <a:lnTo>
                      <a:pt x="7656" y="774"/>
                    </a:lnTo>
                    <a:lnTo>
                      <a:pt x="7584" y="774"/>
                    </a:lnTo>
                    <a:lnTo>
                      <a:pt x="7530" y="738"/>
                    </a:lnTo>
                    <a:lnTo>
                      <a:pt x="7524" y="738"/>
                    </a:lnTo>
                    <a:lnTo>
                      <a:pt x="7518" y="744"/>
                    </a:lnTo>
                    <a:lnTo>
                      <a:pt x="7506" y="744"/>
                    </a:lnTo>
                    <a:lnTo>
                      <a:pt x="7500" y="750"/>
                    </a:lnTo>
                    <a:lnTo>
                      <a:pt x="7446" y="750"/>
                    </a:lnTo>
                    <a:lnTo>
                      <a:pt x="7440" y="738"/>
                    </a:lnTo>
                    <a:lnTo>
                      <a:pt x="7344" y="744"/>
                    </a:lnTo>
                    <a:lnTo>
                      <a:pt x="7320" y="726"/>
                    </a:lnTo>
                    <a:lnTo>
                      <a:pt x="7314" y="732"/>
                    </a:lnTo>
                    <a:lnTo>
                      <a:pt x="7212" y="732"/>
                    </a:lnTo>
                    <a:lnTo>
                      <a:pt x="7206" y="738"/>
                    </a:lnTo>
                    <a:lnTo>
                      <a:pt x="7212" y="744"/>
                    </a:lnTo>
                    <a:lnTo>
                      <a:pt x="7218" y="756"/>
                    </a:lnTo>
                    <a:lnTo>
                      <a:pt x="7254" y="792"/>
                    </a:lnTo>
                    <a:lnTo>
                      <a:pt x="7248" y="792"/>
                    </a:lnTo>
                    <a:lnTo>
                      <a:pt x="7242" y="786"/>
                    </a:lnTo>
                    <a:lnTo>
                      <a:pt x="7230" y="780"/>
                    </a:lnTo>
                    <a:lnTo>
                      <a:pt x="7218" y="768"/>
                    </a:lnTo>
                    <a:lnTo>
                      <a:pt x="7206" y="762"/>
                    </a:lnTo>
                    <a:lnTo>
                      <a:pt x="7194" y="750"/>
                    </a:lnTo>
                    <a:lnTo>
                      <a:pt x="7176" y="744"/>
                    </a:lnTo>
                    <a:lnTo>
                      <a:pt x="7104" y="732"/>
                    </a:lnTo>
                    <a:lnTo>
                      <a:pt x="7086" y="732"/>
                    </a:lnTo>
                    <a:lnTo>
                      <a:pt x="7086" y="726"/>
                    </a:lnTo>
                    <a:lnTo>
                      <a:pt x="7056" y="696"/>
                    </a:lnTo>
                    <a:lnTo>
                      <a:pt x="7032" y="684"/>
                    </a:lnTo>
                    <a:lnTo>
                      <a:pt x="6990" y="666"/>
                    </a:lnTo>
                    <a:lnTo>
                      <a:pt x="6948" y="660"/>
                    </a:lnTo>
                    <a:lnTo>
                      <a:pt x="6912" y="654"/>
                    </a:lnTo>
                    <a:lnTo>
                      <a:pt x="6882" y="654"/>
                    </a:lnTo>
                    <a:lnTo>
                      <a:pt x="6864" y="648"/>
                    </a:lnTo>
                    <a:lnTo>
                      <a:pt x="6834" y="648"/>
                    </a:lnTo>
                    <a:lnTo>
                      <a:pt x="6786" y="636"/>
                    </a:lnTo>
                    <a:lnTo>
                      <a:pt x="6774" y="642"/>
                    </a:lnTo>
                    <a:lnTo>
                      <a:pt x="6714" y="642"/>
                    </a:lnTo>
                    <a:lnTo>
                      <a:pt x="6696" y="660"/>
                    </a:lnTo>
                    <a:lnTo>
                      <a:pt x="6684" y="666"/>
                    </a:lnTo>
                    <a:lnTo>
                      <a:pt x="6648" y="666"/>
                    </a:lnTo>
                    <a:lnTo>
                      <a:pt x="6630" y="660"/>
                    </a:lnTo>
                    <a:lnTo>
                      <a:pt x="6594" y="660"/>
                    </a:lnTo>
                    <a:lnTo>
                      <a:pt x="6582" y="654"/>
                    </a:lnTo>
                    <a:lnTo>
                      <a:pt x="6576" y="648"/>
                    </a:lnTo>
                    <a:lnTo>
                      <a:pt x="6552" y="636"/>
                    </a:lnTo>
                    <a:lnTo>
                      <a:pt x="6534" y="630"/>
                    </a:lnTo>
                    <a:lnTo>
                      <a:pt x="6522" y="624"/>
                    </a:lnTo>
                    <a:lnTo>
                      <a:pt x="6498" y="624"/>
                    </a:lnTo>
                    <a:lnTo>
                      <a:pt x="6486" y="630"/>
                    </a:lnTo>
                    <a:lnTo>
                      <a:pt x="6474" y="612"/>
                    </a:lnTo>
                    <a:lnTo>
                      <a:pt x="6438" y="612"/>
                    </a:lnTo>
                    <a:lnTo>
                      <a:pt x="6372" y="606"/>
                    </a:lnTo>
                    <a:lnTo>
                      <a:pt x="6408" y="594"/>
                    </a:lnTo>
                    <a:lnTo>
                      <a:pt x="6372" y="570"/>
                    </a:lnTo>
                    <a:lnTo>
                      <a:pt x="6360" y="570"/>
                    </a:lnTo>
                    <a:lnTo>
                      <a:pt x="6324" y="564"/>
                    </a:lnTo>
                    <a:lnTo>
                      <a:pt x="6282" y="558"/>
                    </a:lnTo>
                    <a:lnTo>
                      <a:pt x="6246" y="558"/>
                    </a:lnTo>
                    <a:lnTo>
                      <a:pt x="6228" y="564"/>
                    </a:lnTo>
                    <a:lnTo>
                      <a:pt x="6228" y="594"/>
                    </a:lnTo>
                    <a:lnTo>
                      <a:pt x="6222" y="600"/>
                    </a:lnTo>
                    <a:lnTo>
                      <a:pt x="6192" y="600"/>
                    </a:lnTo>
                    <a:lnTo>
                      <a:pt x="6180" y="594"/>
                    </a:lnTo>
                    <a:lnTo>
                      <a:pt x="6168" y="594"/>
                    </a:lnTo>
                    <a:lnTo>
                      <a:pt x="6186" y="582"/>
                    </a:lnTo>
                    <a:lnTo>
                      <a:pt x="6168" y="570"/>
                    </a:lnTo>
                    <a:lnTo>
                      <a:pt x="6096" y="570"/>
                    </a:lnTo>
                    <a:lnTo>
                      <a:pt x="6114" y="558"/>
                    </a:lnTo>
                    <a:lnTo>
                      <a:pt x="6156" y="558"/>
                    </a:lnTo>
                    <a:lnTo>
                      <a:pt x="6216" y="588"/>
                    </a:lnTo>
                    <a:lnTo>
                      <a:pt x="6216" y="564"/>
                    </a:lnTo>
                    <a:lnTo>
                      <a:pt x="6162" y="540"/>
                    </a:lnTo>
                    <a:lnTo>
                      <a:pt x="6048" y="546"/>
                    </a:lnTo>
                    <a:lnTo>
                      <a:pt x="6048" y="534"/>
                    </a:lnTo>
                    <a:lnTo>
                      <a:pt x="5928" y="540"/>
                    </a:lnTo>
                    <a:lnTo>
                      <a:pt x="5880" y="522"/>
                    </a:lnTo>
                    <a:lnTo>
                      <a:pt x="5862" y="522"/>
                    </a:lnTo>
                    <a:lnTo>
                      <a:pt x="5898" y="546"/>
                    </a:lnTo>
                    <a:lnTo>
                      <a:pt x="5850" y="546"/>
                    </a:lnTo>
                    <a:lnTo>
                      <a:pt x="5838" y="552"/>
                    </a:lnTo>
                    <a:lnTo>
                      <a:pt x="5832" y="552"/>
                    </a:lnTo>
                    <a:lnTo>
                      <a:pt x="5832" y="558"/>
                    </a:lnTo>
                    <a:lnTo>
                      <a:pt x="5844" y="564"/>
                    </a:lnTo>
                    <a:lnTo>
                      <a:pt x="5850" y="570"/>
                    </a:lnTo>
                    <a:lnTo>
                      <a:pt x="5862" y="576"/>
                    </a:lnTo>
                    <a:lnTo>
                      <a:pt x="5892" y="576"/>
                    </a:lnTo>
                    <a:lnTo>
                      <a:pt x="5892" y="582"/>
                    </a:lnTo>
                    <a:lnTo>
                      <a:pt x="5952" y="618"/>
                    </a:lnTo>
                    <a:lnTo>
                      <a:pt x="5904" y="618"/>
                    </a:lnTo>
                    <a:lnTo>
                      <a:pt x="5898" y="612"/>
                    </a:lnTo>
                    <a:lnTo>
                      <a:pt x="5886" y="606"/>
                    </a:lnTo>
                    <a:lnTo>
                      <a:pt x="5874" y="606"/>
                    </a:lnTo>
                    <a:lnTo>
                      <a:pt x="5862" y="600"/>
                    </a:lnTo>
                    <a:lnTo>
                      <a:pt x="5844" y="618"/>
                    </a:lnTo>
                    <a:lnTo>
                      <a:pt x="5868" y="636"/>
                    </a:lnTo>
                    <a:lnTo>
                      <a:pt x="5814" y="630"/>
                    </a:lnTo>
                    <a:lnTo>
                      <a:pt x="5808" y="630"/>
                    </a:lnTo>
                    <a:lnTo>
                      <a:pt x="5802" y="624"/>
                    </a:lnTo>
                    <a:lnTo>
                      <a:pt x="5784" y="618"/>
                    </a:lnTo>
                    <a:lnTo>
                      <a:pt x="5766" y="618"/>
                    </a:lnTo>
                    <a:lnTo>
                      <a:pt x="5754" y="612"/>
                    </a:lnTo>
                    <a:lnTo>
                      <a:pt x="5736" y="606"/>
                    </a:lnTo>
                    <a:lnTo>
                      <a:pt x="5724" y="606"/>
                    </a:lnTo>
                    <a:lnTo>
                      <a:pt x="5712" y="612"/>
                    </a:lnTo>
                    <a:lnTo>
                      <a:pt x="5700" y="612"/>
                    </a:lnTo>
                    <a:lnTo>
                      <a:pt x="5688" y="618"/>
                    </a:lnTo>
                    <a:lnTo>
                      <a:pt x="5682" y="624"/>
                    </a:lnTo>
                    <a:lnTo>
                      <a:pt x="5676" y="624"/>
                    </a:lnTo>
                    <a:lnTo>
                      <a:pt x="5610" y="618"/>
                    </a:lnTo>
                    <a:lnTo>
                      <a:pt x="5604" y="618"/>
                    </a:lnTo>
                    <a:lnTo>
                      <a:pt x="5598" y="612"/>
                    </a:lnTo>
                    <a:lnTo>
                      <a:pt x="5562" y="594"/>
                    </a:lnTo>
                    <a:lnTo>
                      <a:pt x="5556" y="594"/>
                    </a:lnTo>
                    <a:lnTo>
                      <a:pt x="5550" y="588"/>
                    </a:lnTo>
                    <a:lnTo>
                      <a:pt x="5538" y="588"/>
                    </a:lnTo>
                    <a:lnTo>
                      <a:pt x="5538" y="606"/>
                    </a:lnTo>
                    <a:lnTo>
                      <a:pt x="5544" y="612"/>
                    </a:lnTo>
                    <a:lnTo>
                      <a:pt x="5550" y="624"/>
                    </a:lnTo>
                    <a:lnTo>
                      <a:pt x="5556" y="630"/>
                    </a:lnTo>
                    <a:lnTo>
                      <a:pt x="5562" y="642"/>
                    </a:lnTo>
                    <a:lnTo>
                      <a:pt x="5562" y="660"/>
                    </a:lnTo>
                    <a:lnTo>
                      <a:pt x="5556" y="666"/>
                    </a:lnTo>
                    <a:lnTo>
                      <a:pt x="5532" y="660"/>
                    </a:lnTo>
                    <a:lnTo>
                      <a:pt x="5424" y="624"/>
                    </a:lnTo>
                    <a:lnTo>
                      <a:pt x="5412" y="618"/>
                    </a:lnTo>
                    <a:lnTo>
                      <a:pt x="5406" y="618"/>
                    </a:lnTo>
                    <a:lnTo>
                      <a:pt x="5400" y="612"/>
                    </a:lnTo>
                    <a:lnTo>
                      <a:pt x="5394" y="600"/>
                    </a:lnTo>
                    <a:lnTo>
                      <a:pt x="5382" y="594"/>
                    </a:lnTo>
                    <a:lnTo>
                      <a:pt x="5376" y="588"/>
                    </a:lnTo>
                    <a:lnTo>
                      <a:pt x="5376" y="606"/>
                    </a:lnTo>
                    <a:lnTo>
                      <a:pt x="5322" y="588"/>
                    </a:lnTo>
                    <a:lnTo>
                      <a:pt x="5292" y="570"/>
                    </a:lnTo>
                    <a:lnTo>
                      <a:pt x="5298" y="570"/>
                    </a:lnTo>
                    <a:lnTo>
                      <a:pt x="5304" y="576"/>
                    </a:lnTo>
                    <a:lnTo>
                      <a:pt x="5328" y="576"/>
                    </a:lnTo>
                    <a:lnTo>
                      <a:pt x="5340" y="582"/>
                    </a:lnTo>
                    <a:lnTo>
                      <a:pt x="5352" y="582"/>
                    </a:lnTo>
                    <a:lnTo>
                      <a:pt x="5358" y="576"/>
                    </a:lnTo>
                    <a:lnTo>
                      <a:pt x="5358" y="570"/>
                    </a:lnTo>
                    <a:lnTo>
                      <a:pt x="5346" y="564"/>
                    </a:lnTo>
                    <a:lnTo>
                      <a:pt x="5334" y="552"/>
                    </a:lnTo>
                    <a:lnTo>
                      <a:pt x="5292" y="552"/>
                    </a:lnTo>
                    <a:lnTo>
                      <a:pt x="5304" y="540"/>
                    </a:lnTo>
                    <a:lnTo>
                      <a:pt x="5298" y="534"/>
                    </a:lnTo>
                    <a:lnTo>
                      <a:pt x="5286" y="528"/>
                    </a:lnTo>
                    <a:lnTo>
                      <a:pt x="5256" y="528"/>
                    </a:lnTo>
                    <a:lnTo>
                      <a:pt x="5268" y="510"/>
                    </a:lnTo>
                    <a:lnTo>
                      <a:pt x="5262" y="510"/>
                    </a:lnTo>
                    <a:lnTo>
                      <a:pt x="5256" y="504"/>
                    </a:lnTo>
                    <a:lnTo>
                      <a:pt x="5232" y="504"/>
                    </a:lnTo>
                    <a:lnTo>
                      <a:pt x="5220" y="498"/>
                    </a:lnTo>
                    <a:lnTo>
                      <a:pt x="5208" y="498"/>
                    </a:lnTo>
                    <a:lnTo>
                      <a:pt x="5202" y="492"/>
                    </a:lnTo>
                    <a:lnTo>
                      <a:pt x="5190" y="492"/>
                    </a:lnTo>
                    <a:lnTo>
                      <a:pt x="5184" y="486"/>
                    </a:lnTo>
                    <a:lnTo>
                      <a:pt x="5142" y="486"/>
                    </a:lnTo>
                    <a:lnTo>
                      <a:pt x="5130" y="492"/>
                    </a:lnTo>
                    <a:lnTo>
                      <a:pt x="5094" y="492"/>
                    </a:lnTo>
                    <a:lnTo>
                      <a:pt x="5076" y="486"/>
                    </a:lnTo>
                    <a:lnTo>
                      <a:pt x="5070" y="480"/>
                    </a:lnTo>
                    <a:lnTo>
                      <a:pt x="5064" y="480"/>
                    </a:lnTo>
                    <a:lnTo>
                      <a:pt x="5040" y="486"/>
                    </a:lnTo>
                    <a:lnTo>
                      <a:pt x="5040" y="474"/>
                    </a:lnTo>
                    <a:lnTo>
                      <a:pt x="4992" y="468"/>
                    </a:lnTo>
                    <a:lnTo>
                      <a:pt x="4980" y="456"/>
                    </a:lnTo>
                    <a:lnTo>
                      <a:pt x="4974" y="474"/>
                    </a:lnTo>
                    <a:lnTo>
                      <a:pt x="4956" y="480"/>
                    </a:lnTo>
                    <a:lnTo>
                      <a:pt x="4986" y="498"/>
                    </a:lnTo>
                    <a:lnTo>
                      <a:pt x="5010" y="528"/>
                    </a:lnTo>
                    <a:lnTo>
                      <a:pt x="4962" y="522"/>
                    </a:lnTo>
                    <a:lnTo>
                      <a:pt x="4956" y="516"/>
                    </a:lnTo>
                    <a:lnTo>
                      <a:pt x="4890" y="522"/>
                    </a:lnTo>
                    <a:lnTo>
                      <a:pt x="4872" y="528"/>
                    </a:lnTo>
                    <a:lnTo>
                      <a:pt x="4872" y="516"/>
                    </a:lnTo>
                    <a:lnTo>
                      <a:pt x="4824" y="522"/>
                    </a:lnTo>
                    <a:lnTo>
                      <a:pt x="4818" y="510"/>
                    </a:lnTo>
                    <a:lnTo>
                      <a:pt x="4764" y="510"/>
                    </a:lnTo>
                    <a:lnTo>
                      <a:pt x="4728" y="504"/>
                    </a:lnTo>
                    <a:lnTo>
                      <a:pt x="4746" y="480"/>
                    </a:lnTo>
                    <a:lnTo>
                      <a:pt x="4620" y="480"/>
                    </a:lnTo>
                    <a:lnTo>
                      <a:pt x="4608" y="468"/>
                    </a:lnTo>
                    <a:lnTo>
                      <a:pt x="4602" y="474"/>
                    </a:lnTo>
                    <a:lnTo>
                      <a:pt x="4590" y="468"/>
                    </a:lnTo>
                    <a:lnTo>
                      <a:pt x="4542" y="474"/>
                    </a:lnTo>
                    <a:lnTo>
                      <a:pt x="4548" y="486"/>
                    </a:lnTo>
                    <a:lnTo>
                      <a:pt x="4488" y="480"/>
                    </a:lnTo>
                    <a:lnTo>
                      <a:pt x="4476" y="486"/>
                    </a:lnTo>
                    <a:lnTo>
                      <a:pt x="4506" y="498"/>
                    </a:lnTo>
                    <a:lnTo>
                      <a:pt x="4464" y="492"/>
                    </a:lnTo>
                    <a:lnTo>
                      <a:pt x="4464" y="474"/>
                    </a:lnTo>
                    <a:lnTo>
                      <a:pt x="4434" y="456"/>
                    </a:lnTo>
                    <a:lnTo>
                      <a:pt x="4416" y="456"/>
                    </a:lnTo>
                    <a:lnTo>
                      <a:pt x="4428" y="474"/>
                    </a:lnTo>
                    <a:lnTo>
                      <a:pt x="4374" y="474"/>
                    </a:lnTo>
                    <a:lnTo>
                      <a:pt x="4368" y="468"/>
                    </a:lnTo>
                    <a:lnTo>
                      <a:pt x="4356" y="468"/>
                    </a:lnTo>
                    <a:lnTo>
                      <a:pt x="4350" y="456"/>
                    </a:lnTo>
                    <a:lnTo>
                      <a:pt x="4320" y="456"/>
                    </a:lnTo>
                    <a:lnTo>
                      <a:pt x="4296" y="444"/>
                    </a:lnTo>
                    <a:lnTo>
                      <a:pt x="4266" y="468"/>
                    </a:lnTo>
                    <a:lnTo>
                      <a:pt x="4320" y="474"/>
                    </a:lnTo>
                    <a:lnTo>
                      <a:pt x="4332" y="474"/>
                    </a:lnTo>
                    <a:lnTo>
                      <a:pt x="4326" y="480"/>
                    </a:lnTo>
                    <a:lnTo>
                      <a:pt x="4314" y="486"/>
                    </a:lnTo>
                    <a:lnTo>
                      <a:pt x="4308" y="492"/>
                    </a:lnTo>
                    <a:lnTo>
                      <a:pt x="4272" y="492"/>
                    </a:lnTo>
                    <a:lnTo>
                      <a:pt x="4266" y="498"/>
                    </a:lnTo>
                    <a:lnTo>
                      <a:pt x="4254" y="504"/>
                    </a:lnTo>
                    <a:lnTo>
                      <a:pt x="4182" y="504"/>
                    </a:lnTo>
                    <a:lnTo>
                      <a:pt x="4146" y="510"/>
                    </a:lnTo>
                    <a:lnTo>
                      <a:pt x="4134" y="534"/>
                    </a:lnTo>
                    <a:lnTo>
                      <a:pt x="4110" y="528"/>
                    </a:lnTo>
                    <a:lnTo>
                      <a:pt x="4110" y="516"/>
                    </a:lnTo>
                    <a:lnTo>
                      <a:pt x="4116" y="504"/>
                    </a:lnTo>
                    <a:lnTo>
                      <a:pt x="4122" y="498"/>
                    </a:lnTo>
                    <a:lnTo>
                      <a:pt x="4134" y="492"/>
                    </a:lnTo>
                    <a:lnTo>
                      <a:pt x="4152" y="492"/>
                    </a:lnTo>
                    <a:lnTo>
                      <a:pt x="4164" y="480"/>
                    </a:lnTo>
                    <a:lnTo>
                      <a:pt x="4206" y="474"/>
                    </a:lnTo>
                    <a:lnTo>
                      <a:pt x="4248" y="438"/>
                    </a:lnTo>
                    <a:lnTo>
                      <a:pt x="4248" y="426"/>
                    </a:lnTo>
                    <a:lnTo>
                      <a:pt x="4254" y="420"/>
                    </a:lnTo>
                    <a:lnTo>
                      <a:pt x="4266" y="414"/>
                    </a:lnTo>
                    <a:lnTo>
                      <a:pt x="4278" y="414"/>
                    </a:lnTo>
                    <a:lnTo>
                      <a:pt x="4290" y="408"/>
                    </a:lnTo>
                    <a:lnTo>
                      <a:pt x="4302" y="408"/>
                    </a:lnTo>
                    <a:lnTo>
                      <a:pt x="4320" y="402"/>
                    </a:lnTo>
                    <a:lnTo>
                      <a:pt x="4332" y="402"/>
                    </a:lnTo>
                    <a:lnTo>
                      <a:pt x="4344" y="396"/>
                    </a:lnTo>
                    <a:lnTo>
                      <a:pt x="4350" y="390"/>
                    </a:lnTo>
                    <a:lnTo>
                      <a:pt x="4356" y="378"/>
                    </a:lnTo>
                    <a:lnTo>
                      <a:pt x="4350" y="366"/>
                    </a:lnTo>
                    <a:lnTo>
                      <a:pt x="4344" y="360"/>
                    </a:lnTo>
                    <a:lnTo>
                      <a:pt x="4332" y="354"/>
                    </a:lnTo>
                    <a:lnTo>
                      <a:pt x="4326" y="348"/>
                    </a:lnTo>
                    <a:lnTo>
                      <a:pt x="4290" y="348"/>
                    </a:lnTo>
                    <a:lnTo>
                      <a:pt x="4320" y="336"/>
                    </a:lnTo>
                    <a:lnTo>
                      <a:pt x="4314" y="330"/>
                    </a:lnTo>
                    <a:lnTo>
                      <a:pt x="4302" y="324"/>
                    </a:lnTo>
                    <a:lnTo>
                      <a:pt x="4290" y="312"/>
                    </a:lnTo>
                    <a:lnTo>
                      <a:pt x="4284" y="312"/>
                    </a:lnTo>
                    <a:lnTo>
                      <a:pt x="4278" y="318"/>
                    </a:lnTo>
                    <a:lnTo>
                      <a:pt x="4254" y="318"/>
                    </a:lnTo>
                    <a:lnTo>
                      <a:pt x="4248" y="312"/>
                    </a:lnTo>
                    <a:lnTo>
                      <a:pt x="4242" y="300"/>
                    </a:lnTo>
                    <a:lnTo>
                      <a:pt x="4236" y="294"/>
                    </a:lnTo>
                    <a:lnTo>
                      <a:pt x="4194" y="294"/>
                    </a:lnTo>
                    <a:lnTo>
                      <a:pt x="4188" y="300"/>
                    </a:lnTo>
                    <a:lnTo>
                      <a:pt x="4182" y="300"/>
                    </a:lnTo>
                    <a:lnTo>
                      <a:pt x="4128" y="288"/>
                    </a:lnTo>
                    <a:lnTo>
                      <a:pt x="3990" y="282"/>
                    </a:lnTo>
                    <a:lnTo>
                      <a:pt x="3990" y="300"/>
                    </a:lnTo>
                    <a:lnTo>
                      <a:pt x="3924" y="300"/>
                    </a:lnTo>
                    <a:lnTo>
                      <a:pt x="3942" y="282"/>
                    </a:lnTo>
                    <a:lnTo>
                      <a:pt x="3942" y="276"/>
                    </a:lnTo>
                    <a:lnTo>
                      <a:pt x="3936" y="270"/>
                    </a:lnTo>
                    <a:lnTo>
                      <a:pt x="3912" y="264"/>
                    </a:lnTo>
                    <a:lnTo>
                      <a:pt x="3882" y="264"/>
                    </a:lnTo>
                    <a:lnTo>
                      <a:pt x="3852" y="270"/>
                    </a:lnTo>
                    <a:lnTo>
                      <a:pt x="3840" y="270"/>
                    </a:lnTo>
                    <a:lnTo>
                      <a:pt x="3780" y="264"/>
                    </a:lnTo>
                    <a:lnTo>
                      <a:pt x="3792" y="264"/>
                    </a:lnTo>
                    <a:lnTo>
                      <a:pt x="3810" y="258"/>
                    </a:lnTo>
                    <a:lnTo>
                      <a:pt x="3822" y="258"/>
                    </a:lnTo>
                    <a:lnTo>
                      <a:pt x="3834" y="252"/>
                    </a:lnTo>
                    <a:lnTo>
                      <a:pt x="3840" y="252"/>
                    </a:lnTo>
                    <a:lnTo>
                      <a:pt x="3840" y="246"/>
                    </a:lnTo>
                    <a:lnTo>
                      <a:pt x="3834" y="240"/>
                    </a:lnTo>
                    <a:lnTo>
                      <a:pt x="3822" y="240"/>
                    </a:lnTo>
                    <a:lnTo>
                      <a:pt x="3804" y="234"/>
                    </a:lnTo>
                    <a:lnTo>
                      <a:pt x="3762" y="234"/>
                    </a:lnTo>
                    <a:lnTo>
                      <a:pt x="3720" y="228"/>
                    </a:lnTo>
                    <a:lnTo>
                      <a:pt x="3714" y="240"/>
                    </a:lnTo>
                    <a:lnTo>
                      <a:pt x="3684" y="240"/>
                    </a:lnTo>
                    <a:lnTo>
                      <a:pt x="3672" y="246"/>
                    </a:lnTo>
                    <a:lnTo>
                      <a:pt x="3660" y="246"/>
                    </a:lnTo>
                    <a:lnTo>
                      <a:pt x="3648" y="252"/>
                    </a:lnTo>
                    <a:lnTo>
                      <a:pt x="3648" y="258"/>
                    </a:lnTo>
                    <a:lnTo>
                      <a:pt x="3654" y="270"/>
                    </a:lnTo>
                    <a:lnTo>
                      <a:pt x="3678" y="282"/>
                    </a:lnTo>
                    <a:lnTo>
                      <a:pt x="3696" y="294"/>
                    </a:lnTo>
                    <a:lnTo>
                      <a:pt x="3708" y="294"/>
                    </a:lnTo>
                    <a:lnTo>
                      <a:pt x="3714" y="300"/>
                    </a:lnTo>
                    <a:lnTo>
                      <a:pt x="3720" y="300"/>
                    </a:lnTo>
                    <a:lnTo>
                      <a:pt x="3576" y="294"/>
                    </a:lnTo>
                    <a:lnTo>
                      <a:pt x="3630" y="312"/>
                    </a:lnTo>
                    <a:lnTo>
                      <a:pt x="3576" y="324"/>
                    </a:lnTo>
                    <a:lnTo>
                      <a:pt x="3564" y="330"/>
                    </a:lnTo>
                    <a:lnTo>
                      <a:pt x="3534" y="336"/>
                    </a:lnTo>
                    <a:lnTo>
                      <a:pt x="3498" y="342"/>
                    </a:lnTo>
                    <a:lnTo>
                      <a:pt x="3474" y="342"/>
                    </a:lnTo>
                    <a:lnTo>
                      <a:pt x="3468" y="336"/>
                    </a:lnTo>
                    <a:lnTo>
                      <a:pt x="3474" y="324"/>
                    </a:lnTo>
                    <a:lnTo>
                      <a:pt x="3486" y="312"/>
                    </a:lnTo>
                    <a:lnTo>
                      <a:pt x="3420" y="312"/>
                    </a:lnTo>
                    <a:lnTo>
                      <a:pt x="3408" y="318"/>
                    </a:lnTo>
                    <a:lnTo>
                      <a:pt x="3390" y="318"/>
                    </a:lnTo>
                    <a:lnTo>
                      <a:pt x="3378" y="324"/>
                    </a:lnTo>
                    <a:lnTo>
                      <a:pt x="3366" y="336"/>
                    </a:lnTo>
                    <a:lnTo>
                      <a:pt x="3348" y="336"/>
                    </a:lnTo>
                    <a:lnTo>
                      <a:pt x="3318" y="342"/>
                    </a:lnTo>
                    <a:lnTo>
                      <a:pt x="3276" y="342"/>
                    </a:lnTo>
                    <a:lnTo>
                      <a:pt x="3246" y="348"/>
                    </a:lnTo>
                    <a:lnTo>
                      <a:pt x="3234" y="354"/>
                    </a:lnTo>
                    <a:lnTo>
                      <a:pt x="3216" y="354"/>
                    </a:lnTo>
                    <a:lnTo>
                      <a:pt x="3204" y="360"/>
                    </a:lnTo>
                    <a:lnTo>
                      <a:pt x="3186" y="360"/>
                    </a:lnTo>
                    <a:lnTo>
                      <a:pt x="3180" y="366"/>
                    </a:lnTo>
                    <a:lnTo>
                      <a:pt x="3174" y="366"/>
                    </a:lnTo>
                    <a:lnTo>
                      <a:pt x="3132" y="396"/>
                    </a:lnTo>
                    <a:lnTo>
                      <a:pt x="3114" y="396"/>
                    </a:lnTo>
                    <a:lnTo>
                      <a:pt x="3108" y="402"/>
                    </a:lnTo>
                    <a:lnTo>
                      <a:pt x="3102" y="402"/>
                    </a:lnTo>
                    <a:lnTo>
                      <a:pt x="3096" y="408"/>
                    </a:lnTo>
                    <a:lnTo>
                      <a:pt x="3102" y="414"/>
                    </a:lnTo>
                    <a:lnTo>
                      <a:pt x="3120" y="426"/>
                    </a:lnTo>
                    <a:lnTo>
                      <a:pt x="3132" y="438"/>
                    </a:lnTo>
                    <a:lnTo>
                      <a:pt x="3150" y="444"/>
                    </a:lnTo>
                    <a:lnTo>
                      <a:pt x="3156" y="450"/>
                    </a:lnTo>
                    <a:lnTo>
                      <a:pt x="3162" y="450"/>
                    </a:lnTo>
                    <a:lnTo>
                      <a:pt x="3120" y="462"/>
                    </a:lnTo>
                    <a:lnTo>
                      <a:pt x="3096" y="474"/>
                    </a:lnTo>
                    <a:lnTo>
                      <a:pt x="2994" y="474"/>
                    </a:lnTo>
                    <a:lnTo>
                      <a:pt x="2988" y="480"/>
                    </a:lnTo>
                    <a:lnTo>
                      <a:pt x="2952" y="468"/>
                    </a:lnTo>
                    <a:lnTo>
                      <a:pt x="2934" y="474"/>
                    </a:lnTo>
                    <a:lnTo>
                      <a:pt x="2880" y="474"/>
                    </a:lnTo>
                    <a:lnTo>
                      <a:pt x="2874" y="480"/>
                    </a:lnTo>
                    <a:lnTo>
                      <a:pt x="2874" y="498"/>
                    </a:lnTo>
                    <a:lnTo>
                      <a:pt x="2880" y="510"/>
                    </a:lnTo>
                    <a:lnTo>
                      <a:pt x="2892" y="522"/>
                    </a:lnTo>
                    <a:lnTo>
                      <a:pt x="2898" y="522"/>
                    </a:lnTo>
                    <a:lnTo>
                      <a:pt x="2904" y="528"/>
                    </a:lnTo>
                    <a:lnTo>
                      <a:pt x="2910" y="540"/>
                    </a:lnTo>
                    <a:lnTo>
                      <a:pt x="2916" y="546"/>
                    </a:lnTo>
                    <a:lnTo>
                      <a:pt x="2922" y="546"/>
                    </a:lnTo>
                    <a:lnTo>
                      <a:pt x="2928" y="552"/>
                    </a:lnTo>
                    <a:lnTo>
                      <a:pt x="2940" y="552"/>
                    </a:lnTo>
                    <a:lnTo>
                      <a:pt x="2952" y="558"/>
                    </a:lnTo>
                    <a:lnTo>
                      <a:pt x="2964" y="558"/>
                    </a:lnTo>
                    <a:lnTo>
                      <a:pt x="2976" y="564"/>
                    </a:lnTo>
                    <a:lnTo>
                      <a:pt x="2994" y="564"/>
                    </a:lnTo>
                    <a:lnTo>
                      <a:pt x="3012" y="570"/>
                    </a:lnTo>
                    <a:lnTo>
                      <a:pt x="3024" y="570"/>
                    </a:lnTo>
                    <a:lnTo>
                      <a:pt x="3036" y="576"/>
                    </a:lnTo>
                    <a:lnTo>
                      <a:pt x="3042" y="576"/>
                    </a:lnTo>
                    <a:lnTo>
                      <a:pt x="3054" y="588"/>
                    </a:lnTo>
                    <a:lnTo>
                      <a:pt x="3054" y="594"/>
                    </a:lnTo>
                    <a:lnTo>
                      <a:pt x="3060" y="600"/>
                    </a:lnTo>
                    <a:lnTo>
                      <a:pt x="3030" y="600"/>
                    </a:lnTo>
                    <a:lnTo>
                      <a:pt x="3012" y="606"/>
                    </a:lnTo>
                    <a:lnTo>
                      <a:pt x="3000" y="606"/>
                    </a:lnTo>
                    <a:lnTo>
                      <a:pt x="2964" y="588"/>
                    </a:lnTo>
                    <a:lnTo>
                      <a:pt x="2928" y="576"/>
                    </a:lnTo>
                    <a:lnTo>
                      <a:pt x="2904" y="570"/>
                    </a:lnTo>
                    <a:lnTo>
                      <a:pt x="2886" y="564"/>
                    </a:lnTo>
                    <a:lnTo>
                      <a:pt x="2862" y="564"/>
                    </a:lnTo>
                    <a:lnTo>
                      <a:pt x="2844" y="558"/>
                    </a:lnTo>
                    <a:lnTo>
                      <a:pt x="2802" y="558"/>
                    </a:lnTo>
                    <a:lnTo>
                      <a:pt x="2796" y="564"/>
                    </a:lnTo>
                    <a:lnTo>
                      <a:pt x="2796" y="576"/>
                    </a:lnTo>
                    <a:lnTo>
                      <a:pt x="2802" y="582"/>
                    </a:lnTo>
                    <a:lnTo>
                      <a:pt x="2808" y="582"/>
                    </a:lnTo>
                    <a:lnTo>
                      <a:pt x="2820" y="594"/>
                    </a:lnTo>
                    <a:lnTo>
                      <a:pt x="2784" y="594"/>
                    </a:lnTo>
                    <a:lnTo>
                      <a:pt x="2772" y="582"/>
                    </a:lnTo>
                    <a:lnTo>
                      <a:pt x="2754" y="582"/>
                    </a:lnTo>
                    <a:lnTo>
                      <a:pt x="2748" y="576"/>
                    </a:lnTo>
                    <a:lnTo>
                      <a:pt x="2724" y="576"/>
                    </a:lnTo>
                    <a:lnTo>
                      <a:pt x="2724" y="582"/>
                    </a:lnTo>
                    <a:lnTo>
                      <a:pt x="2730" y="600"/>
                    </a:lnTo>
                    <a:lnTo>
                      <a:pt x="2736" y="612"/>
                    </a:lnTo>
                    <a:lnTo>
                      <a:pt x="2748" y="618"/>
                    </a:lnTo>
                    <a:lnTo>
                      <a:pt x="2766" y="624"/>
                    </a:lnTo>
                    <a:lnTo>
                      <a:pt x="2802" y="624"/>
                    </a:lnTo>
                    <a:lnTo>
                      <a:pt x="2820" y="630"/>
                    </a:lnTo>
                    <a:lnTo>
                      <a:pt x="2844" y="630"/>
                    </a:lnTo>
                    <a:lnTo>
                      <a:pt x="2856" y="636"/>
                    </a:lnTo>
                    <a:lnTo>
                      <a:pt x="2862" y="648"/>
                    </a:lnTo>
                    <a:lnTo>
                      <a:pt x="2874" y="654"/>
                    </a:lnTo>
                    <a:lnTo>
                      <a:pt x="2844" y="654"/>
                    </a:lnTo>
                    <a:lnTo>
                      <a:pt x="2838" y="648"/>
                    </a:lnTo>
                    <a:lnTo>
                      <a:pt x="2826" y="642"/>
                    </a:lnTo>
                    <a:lnTo>
                      <a:pt x="2772" y="642"/>
                    </a:lnTo>
                    <a:lnTo>
                      <a:pt x="2760" y="636"/>
                    </a:lnTo>
                    <a:lnTo>
                      <a:pt x="2730" y="636"/>
                    </a:lnTo>
                    <a:lnTo>
                      <a:pt x="2724" y="624"/>
                    </a:lnTo>
                    <a:lnTo>
                      <a:pt x="2700" y="624"/>
                    </a:lnTo>
                    <a:lnTo>
                      <a:pt x="2694" y="606"/>
                    </a:lnTo>
                    <a:lnTo>
                      <a:pt x="2664" y="594"/>
                    </a:lnTo>
                    <a:lnTo>
                      <a:pt x="2670" y="588"/>
                    </a:lnTo>
                    <a:lnTo>
                      <a:pt x="2682" y="582"/>
                    </a:lnTo>
                    <a:lnTo>
                      <a:pt x="2688" y="576"/>
                    </a:lnTo>
                    <a:lnTo>
                      <a:pt x="2688" y="564"/>
                    </a:lnTo>
                    <a:lnTo>
                      <a:pt x="2658" y="534"/>
                    </a:lnTo>
                    <a:lnTo>
                      <a:pt x="2646" y="528"/>
                    </a:lnTo>
                    <a:lnTo>
                      <a:pt x="2616" y="528"/>
                    </a:lnTo>
                    <a:lnTo>
                      <a:pt x="2628" y="534"/>
                    </a:lnTo>
                    <a:lnTo>
                      <a:pt x="2652" y="558"/>
                    </a:lnTo>
                    <a:lnTo>
                      <a:pt x="2640" y="570"/>
                    </a:lnTo>
                    <a:lnTo>
                      <a:pt x="2616" y="582"/>
                    </a:lnTo>
                    <a:lnTo>
                      <a:pt x="2604" y="582"/>
                    </a:lnTo>
                    <a:lnTo>
                      <a:pt x="2586" y="624"/>
                    </a:lnTo>
                    <a:lnTo>
                      <a:pt x="2658" y="660"/>
                    </a:lnTo>
                    <a:lnTo>
                      <a:pt x="2676" y="660"/>
                    </a:lnTo>
                    <a:lnTo>
                      <a:pt x="2676" y="696"/>
                    </a:lnTo>
                    <a:lnTo>
                      <a:pt x="2670" y="708"/>
                    </a:lnTo>
                    <a:lnTo>
                      <a:pt x="2670" y="720"/>
                    </a:lnTo>
                    <a:lnTo>
                      <a:pt x="2676" y="738"/>
                    </a:lnTo>
                    <a:lnTo>
                      <a:pt x="2712" y="744"/>
                    </a:lnTo>
                    <a:lnTo>
                      <a:pt x="2712" y="768"/>
                    </a:lnTo>
                    <a:lnTo>
                      <a:pt x="2772" y="780"/>
                    </a:lnTo>
                    <a:lnTo>
                      <a:pt x="2778" y="780"/>
                    </a:lnTo>
                    <a:lnTo>
                      <a:pt x="2784" y="774"/>
                    </a:lnTo>
                    <a:lnTo>
                      <a:pt x="2796" y="774"/>
                    </a:lnTo>
                    <a:lnTo>
                      <a:pt x="2814" y="768"/>
                    </a:lnTo>
                    <a:lnTo>
                      <a:pt x="2850" y="768"/>
                    </a:lnTo>
                    <a:lnTo>
                      <a:pt x="2868" y="774"/>
                    </a:lnTo>
                    <a:lnTo>
                      <a:pt x="2874" y="780"/>
                    </a:lnTo>
                    <a:lnTo>
                      <a:pt x="2886" y="786"/>
                    </a:lnTo>
                    <a:lnTo>
                      <a:pt x="2904" y="786"/>
                    </a:lnTo>
                    <a:lnTo>
                      <a:pt x="2916" y="792"/>
                    </a:lnTo>
                    <a:lnTo>
                      <a:pt x="2952" y="804"/>
                    </a:lnTo>
                    <a:lnTo>
                      <a:pt x="2976" y="828"/>
                    </a:lnTo>
                    <a:lnTo>
                      <a:pt x="2976" y="834"/>
                    </a:lnTo>
                    <a:lnTo>
                      <a:pt x="2964" y="834"/>
                    </a:lnTo>
                    <a:lnTo>
                      <a:pt x="2958" y="840"/>
                    </a:lnTo>
                    <a:lnTo>
                      <a:pt x="2946" y="840"/>
                    </a:lnTo>
                    <a:lnTo>
                      <a:pt x="2940" y="846"/>
                    </a:lnTo>
                    <a:lnTo>
                      <a:pt x="2946" y="852"/>
                    </a:lnTo>
                    <a:lnTo>
                      <a:pt x="2958" y="858"/>
                    </a:lnTo>
                    <a:lnTo>
                      <a:pt x="2976" y="876"/>
                    </a:lnTo>
                    <a:lnTo>
                      <a:pt x="3024" y="876"/>
                    </a:lnTo>
                    <a:lnTo>
                      <a:pt x="3012" y="882"/>
                    </a:lnTo>
                    <a:lnTo>
                      <a:pt x="3006" y="882"/>
                    </a:lnTo>
                    <a:lnTo>
                      <a:pt x="2994" y="888"/>
                    </a:lnTo>
                    <a:lnTo>
                      <a:pt x="2970" y="888"/>
                    </a:lnTo>
                    <a:lnTo>
                      <a:pt x="2958" y="882"/>
                    </a:lnTo>
                    <a:lnTo>
                      <a:pt x="2952" y="876"/>
                    </a:lnTo>
                    <a:lnTo>
                      <a:pt x="2940" y="870"/>
                    </a:lnTo>
                    <a:lnTo>
                      <a:pt x="2940" y="858"/>
                    </a:lnTo>
                    <a:lnTo>
                      <a:pt x="2928" y="834"/>
                    </a:lnTo>
                    <a:lnTo>
                      <a:pt x="2916" y="822"/>
                    </a:lnTo>
                    <a:lnTo>
                      <a:pt x="2892" y="810"/>
                    </a:lnTo>
                    <a:lnTo>
                      <a:pt x="2886" y="804"/>
                    </a:lnTo>
                    <a:lnTo>
                      <a:pt x="2880" y="804"/>
                    </a:lnTo>
                    <a:lnTo>
                      <a:pt x="2874" y="798"/>
                    </a:lnTo>
                    <a:lnTo>
                      <a:pt x="2874" y="786"/>
                    </a:lnTo>
                    <a:lnTo>
                      <a:pt x="2868" y="780"/>
                    </a:lnTo>
                    <a:lnTo>
                      <a:pt x="2844" y="780"/>
                    </a:lnTo>
                    <a:lnTo>
                      <a:pt x="2832" y="786"/>
                    </a:lnTo>
                    <a:lnTo>
                      <a:pt x="2814" y="786"/>
                    </a:lnTo>
                    <a:lnTo>
                      <a:pt x="2802" y="792"/>
                    </a:lnTo>
                    <a:lnTo>
                      <a:pt x="2778" y="792"/>
                    </a:lnTo>
                    <a:lnTo>
                      <a:pt x="2760" y="810"/>
                    </a:lnTo>
                    <a:lnTo>
                      <a:pt x="2766" y="816"/>
                    </a:lnTo>
                    <a:lnTo>
                      <a:pt x="2772" y="828"/>
                    </a:lnTo>
                    <a:lnTo>
                      <a:pt x="2784" y="834"/>
                    </a:lnTo>
                    <a:lnTo>
                      <a:pt x="2802" y="852"/>
                    </a:lnTo>
                    <a:lnTo>
                      <a:pt x="2814" y="858"/>
                    </a:lnTo>
                    <a:lnTo>
                      <a:pt x="2814" y="864"/>
                    </a:lnTo>
                    <a:lnTo>
                      <a:pt x="2790" y="888"/>
                    </a:lnTo>
                    <a:lnTo>
                      <a:pt x="2784" y="888"/>
                    </a:lnTo>
                    <a:lnTo>
                      <a:pt x="2778" y="930"/>
                    </a:lnTo>
                    <a:lnTo>
                      <a:pt x="2736" y="948"/>
                    </a:lnTo>
                    <a:lnTo>
                      <a:pt x="2736" y="954"/>
                    </a:lnTo>
                    <a:lnTo>
                      <a:pt x="2730" y="966"/>
                    </a:lnTo>
                    <a:lnTo>
                      <a:pt x="2724" y="972"/>
                    </a:lnTo>
                    <a:lnTo>
                      <a:pt x="2694" y="972"/>
                    </a:lnTo>
                    <a:lnTo>
                      <a:pt x="2682" y="966"/>
                    </a:lnTo>
                    <a:lnTo>
                      <a:pt x="2652" y="966"/>
                    </a:lnTo>
                    <a:lnTo>
                      <a:pt x="2592" y="960"/>
                    </a:lnTo>
                    <a:lnTo>
                      <a:pt x="2586" y="960"/>
                    </a:lnTo>
                    <a:lnTo>
                      <a:pt x="2580" y="954"/>
                    </a:lnTo>
                    <a:lnTo>
                      <a:pt x="2568" y="948"/>
                    </a:lnTo>
                    <a:lnTo>
                      <a:pt x="2556" y="948"/>
                    </a:lnTo>
                    <a:lnTo>
                      <a:pt x="2544" y="936"/>
                    </a:lnTo>
                    <a:lnTo>
                      <a:pt x="2598" y="936"/>
                    </a:lnTo>
                    <a:lnTo>
                      <a:pt x="2616" y="942"/>
                    </a:lnTo>
                    <a:lnTo>
                      <a:pt x="2640" y="924"/>
                    </a:lnTo>
                    <a:lnTo>
                      <a:pt x="2652" y="924"/>
                    </a:lnTo>
                    <a:lnTo>
                      <a:pt x="2664" y="930"/>
                    </a:lnTo>
                    <a:lnTo>
                      <a:pt x="2682" y="930"/>
                    </a:lnTo>
                    <a:lnTo>
                      <a:pt x="2694" y="924"/>
                    </a:lnTo>
                    <a:lnTo>
                      <a:pt x="2694" y="906"/>
                    </a:lnTo>
                    <a:lnTo>
                      <a:pt x="2700" y="894"/>
                    </a:lnTo>
                    <a:lnTo>
                      <a:pt x="2700" y="882"/>
                    </a:lnTo>
                    <a:lnTo>
                      <a:pt x="2724" y="876"/>
                    </a:lnTo>
                    <a:lnTo>
                      <a:pt x="2724" y="852"/>
                    </a:lnTo>
                    <a:lnTo>
                      <a:pt x="2712" y="852"/>
                    </a:lnTo>
                    <a:lnTo>
                      <a:pt x="2718" y="846"/>
                    </a:lnTo>
                    <a:lnTo>
                      <a:pt x="2724" y="834"/>
                    </a:lnTo>
                    <a:lnTo>
                      <a:pt x="2724" y="822"/>
                    </a:lnTo>
                    <a:lnTo>
                      <a:pt x="2718" y="816"/>
                    </a:lnTo>
                    <a:lnTo>
                      <a:pt x="2712" y="816"/>
                    </a:lnTo>
                    <a:lnTo>
                      <a:pt x="2700" y="810"/>
                    </a:lnTo>
                    <a:lnTo>
                      <a:pt x="2682" y="810"/>
                    </a:lnTo>
                    <a:lnTo>
                      <a:pt x="2664" y="804"/>
                    </a:lnTo>
                    <a:lnTo>
                      <a:pt x="2652" y="804"/>
                    </a:lnTo>
                    <a:lnTo>
                      <a:pt x="2634" y="786"/>
                    </a:lnTo>
                    <a:lnTo>
                      <a:pt x="2634" y="744"/>
                    </a:lnTo>
                    <a:lnTo>
                      <a:pt x="2628" y="732"/>
                    </a:lnTo>
                    <a:lnTo>
                      <a:pt x="2616" y="720"/>
                    </a:lnTo>
                    <a:lnTo>
                      <a:pt x="2604" y="714"/>
                    </a:lnTo>
                    <a:lnTo>
                      <a:pt x="2598" y="702"/>
                    </a:lnTo>
                    <a:lnTo>
                      <a:pt x="2592" y="696"/>
                    </a:lnTo>
                    <a:lnTo>
                      <a:pt x="2586" y="660"/>
                    </a:lnTo>
                    <a:lnTo>
                      <a:pt x="2520" y="624"/>
                    </a:lnTo>
                    <a:lnTo>
                      <a:pt x="2532" y="612"/>
                    </a:lnTo>
                    <a:lnTo>
                      <a:pt x="2544" y="588"/>
                    </a:lnTo>
                    <a:lnTo>
                      <a:pt x="2544" y="576"/>
                    </a:lnTo>
                    <a:lnTo>
                      <a:pt x="2538" y="564"/>
                    </a:lnTo>
                    <a:lnTo>
                      <a:pt x="2514" y="540"/>
                    </a:lnTo>
                    <a:lnTo>
                      <a:pt x="2496" y="540"/>
                    </a:lnTo>
                    <a:lnTo>
                      <a:pt x="2484" y="534"/>
                    </a:lnTo>
                    <a:lnTo>
                      <a:pt x="2472" y="534"/>
                    </a:lnTo>
                    <a:lnTo>
                      <a:pt x="2340" y="522"/>
                    </a:lnTo>
                    <a:lnTo>
                      <a:pt x="2328" y="552"/>
                    </a:lnTo>
                    <a:lnTo>
                      <a:pt x="2346" y="570"/>
                    </a:lnTo>
                    <a:lnTo>
                      <a:pt x="2334" y="600"/>
                    </a:lnTo>
                    <a:lnTo>
                      <a:pt x="2280" y="624"/>
                    </a:lnTo>
                    <a:lnTo>
                      <a:pt x="2268" y="654"/>
                    </a:lnTo>
                    <a:lnTo>
                      <a:pt x="2304" y="660"/>
                    </a:lnTo>
                    <a:lnTo>
                      <a:pt x="2334" y="708"/>
                    </a:lnTo>
                    <a:lnTo>
                      <a:pt x="2322" y="726"/>
                    </a:lnTo>
                    <a:lnTo>
                      <a:pt x="2352" y="750"/>
                    </a:lnTo>
                    <a:lnTo>
                      <a:pt x="2388" y="744"/>
                    </a:lnTo>
                    <a:lnTo>
                      <a:pt x="2394" y="750"/>
                    </a:lnTo>
                    <a:lnTo>
                      <a:pt x="2400" y="762"/>
                    </a:lnTo>
                    <a:lnTo>
                      <a:pt x="2412" y="768"/>
                    </a:lnTo>
                    <a:lnTo>
                      <a:pt x="2418" y="774"/>
                    </a:lnTo>
                    <a:lnTo>
                      <a:pt x="2430" y="780"/>
                    </a:lnTo>
                    <a:lnTo>
                      <a:pt x="2472" y="780"/>
                    </a:lnTo>
                    <a:lnTo>
                      <a:pt x="2466" y="840"/>
                    </a:lnTo>
                    <a:lnTo>
                      <a:pt x="2448" y="816"/>
                    </a:lnTo>
                    <a:lnTo>
                      <a:pt x="2430" y="828"/>
                    </a:lnTo>
                    <a:lnTo>
                      <a:pt x="2418" y="822"/>
                    </a:lnTo>
                    <a:lnTo>
                      <a:pt x="2388" y="804"/>
                    </a:lnTo>
                    <a:lnTo>
                      <a:pt x="2352" y="792"/>
                    </a:lnTo>
                    <a:lnTo>
                      <a:pt x="2328" y="780"/>
                    </a:lnTo>
                    <a:lnTo>
                      <a:pt x="2268" y="780"/>
                    </a:lnTo>
                    <a:lnTo>
                      <a:pt x="2250" y="762"/>
                    </a:lnTo>
                    <a:lnTo>
                      <a:pt x="2244" y="780"/>
                    </a:lnTo>
                    <a:lnTo>
                      <a:pt x="2220" y="756"/>
                    </a:lnTo>
                    <a:lnTo>
                      <a:pt x="2214" y="756"/>
                    </a:lnTo>
                    <a:lnTo>
                      <a:pt x="2208" y="750"/>
                    </a:lnTo>
                    <a:lnTo>
                      <a:pt x="2196" y="744"/>
                    </a:lnTo>
                    <a:lnTo>
                      <a:pt x="2178" y="744"/>
                    </a:lnTo>
                    <a:lnTo>
                      <a:pt x="2154" y="732"/>
                    </a:lnTo>
                    <a:lnTo>
                      <a:pt x="2130" y="732"/>
                    </a:lnTo>
                    <a:lnTo>
                      <a:pt x="2118" y="738"/>
                    </a:lnTo>
                    <a:lnTo>
                      <a:pt x="2088" y="738"/>
                    </a:lnTo>
                    <a:lnTo>
                      <a:pt x="2076" y="732"/>
                    </a:lnTo>
                    <a:lnTo>
                      <a:pt x="2022" y="732"/>
                    </a:lnTo>
                    <a:lnTo>
                      <a:pt x="2016" y="738"/>
                    </a:lnTo>
                    <a:lnTo>
                      <a:pt x="2010" y="738"/>
                    </a:lnTo>
                    <a:lnTo>
                      <a:pt x="2004" y="744"/>
                    </a:lnTo>
                    <a:lnTo>
                      <a:pt x="2004" y="750"/>
                    </a:lnTo>
                    <a:lnTo>
                      <a:pt x="2016" y="762"/>
                    </a:lnTo>
                    <a:lnTo>
                      <a:pt x="2028" y="768"/>
                    </a:lnTo>
                    <a:lnTo>
                      <a:pt x="2040" y="780"/>
                    </a:lnTo>
                    <a:lnTo>
                      <a:pt x="2046" y="780"/>
                    </a:lnTo>
                    <a:lnTo>
                      <a:pt x="2022" y="810"/>
                    </a:lnTo>
                    <a:lnTo>
                      <a:pt x="2010" y="798"/>
                    </a:lnTo>
                    <a:lnTo>
                      <a:pt x="2010" y="828"/>
                    </a:lnTo>
                    <a:lnTo>
                      <a:pt x="1998" y="828"/>
                    </a:lnTo>
                    <a:lnTo>
                      <a:pt x="1986" y="822"/>
                    </a:lnTo>
                    <a:lnTo>
                      <a:pt x="1980" y="822"/>
                    </a:lnTo>
                    <a:lnTo>
                      <a:pt x="1974" y="816"/>
                    </a:lnTo>
                    <a:lnTo>
                      <a:pt x="1974" y="786"/>
                    </a:lnTo>
                    <a:lnTo>
                      <a:pt x="1968" y="780"/>
                    </a:lnTo>
                    <a:lnTo>
                      <a:pt x="1950" y="780"/>
                    </a:lnTo>
                    <a:lnTo>
                      <a:pt x="1938" y="786"/>
                    </a:lnTo>
                    <a:lnTo>
                      <a:pt x="1920" y="792"/>
                    </a:lnTo>
                    <a:lnTo>
                      <a:pt x="1908" y="804"/>
                    </a:lnTo>
                    <a:lnTo>
                      <a:pt x="1884" y="816"/>
                    </a:lnTo>
                    <a:lnTo>
                      <a:pt x="1866" y="816"/>
                    </a:lnTo>
                    <a:lnTo>
                      <a:pt x="1842" y="804"/>
                    </a:lnTo>
                    <a:lnTo>
                      <a:pt x="1824" y="804"/>
                    </a:lnTo>
                    <a:lnTo>
                      <a:pt x="1800" y="810"/>
                    </a:lnTo>
                    <a:lnTo>
                      <a:pt x="1782" y="816"/>
                    </a:lnTo>
                    <a:lnTo>
                      <a:pt x="1764" y="828"/>
                    </a:lnTo>
                    <a:lnTo>
                      <a:pt x="1752" y="834"/>
                    </a:lnTo>
                    <a:lnTo>
                      <a:pt x="1746" y="840"/>
                    </a:lnTo>
                    <a:lnTo>
                      <a:pt x="1680" y="840"/>
                    </a:lnTo>
                    <a:lnTo>
                      <a:pt x="1692" y="816"/>
                    </a:lnTo>
                    <a:lnTo>
                      <a:pt x="1692" y="780"/>
                    </a:lnTo>
                    <a:lnTo>
                      <a:pt x="1680" y="780"/>
                    </a:lnTo>
                    <a:lnTo>
                      <a:pt x="1668" y="786"/>
                    </a:lnTo>
                    <a:lnTo>
                      <a:pt x="1650" y="792"/>
                    </a:lnTo>
                    <a:lnTo>
                      <a:pt x="1638" y="792"/>
                    </a:lnTo>
                    <a:lnTo>
                      <a:pt x="1626" y="804"/>
                    </a:lnTo>
                    <a:lnTo>
                      <a:pt x="1626" y="816"/>
                    </a:lnTo>
                    <a:lnTo>
                      <a:pt x="1632" y="822"/>
                    </a:lnTo>
                    <a:lnTo>
                      <a:pt x="1632" y="828"/>
                    </a:lnTo>
                    <a:lnTo>
                      <a:pt x="1608" y="834"/>
                    </a:lnTo>
                    <a:lnTo>
                      <a:pt x="1608" y="810"/>
                    </a:lnTo>
                    <a:lnTo>
                      <a:pt x="1584" y="816"/>
                    </a:lnTo>
                    <a:lnTo>
                      <a:pt x="1530" y="822"/>
                    </a:lnTo>
                    <a:lnTo>
                      <a:pt x="1488" y="852"/>
                    </a:lnTo>
                    <a:lnTo>
                      <a:pt x="1440" y="858"/>
                    </a:lnTo>
                    <a:lnTo>
                      <a:pt x="1452" y="876"/>
                    </a:lnTo>
                    <a:lnTo>
                      <a:pt x="1440" y="876"/>
                    </a:lnTo>
                    <a:lnTo>
                      <a:pt x="1428" y="870"/>
                    </a:lnTo>
                    <a:lnTo>
                      <a:pt x="1422" y="870"/>
                    </a:lnTo>
                    <a:lnTo>
                      <a:pt x="1410" y="876"/>
                    </a:lnTo>
                    <a:lnTo>
                      <a:pt x="1404" y="882"/>
                    </a:lnTo>
                    <a:lnTo>
                      <a:pt x="1404" y="924"/>
                    </a:lnTo>
                    <a:lnTo>
                      <a:pt x="1332" y="930"/>
                    </a:lnTo>
                    <a:lnTo>
                      <a:pt x="1326" y="924"/>
                    </a:lnTo>
                    <a:lnTo>
                      <a:pt x="1314" y="918"/>
                    </a:lnTo>
                    <a:lnTo>
                      <a:pt x="1308" y="912"/>
                    </a:lnTo>
                    <a:lnTo>
                      <a:pt x="1266" y="912"/>
                    </a:lnTo>
                    <a:lnTo>
                      <a:pt x="1260" y="906"/>
                    </a:lnTo>
                    <a:lnTo>
                      <a:pt x="1260" y="876"/>
                    </a:lnTo>
                    <a:lnTo>
                      <a:pt x="1266" y="870"/>
                    </a:lnTo>
                    <a:lnTo>
                      <a:pt x="1266" y="864"/>
                    </a:lnTo>
                    <a:lnTo>
                      <a:pt x="1272" y="858"/>
                    </a:lnTo>
                    <a:lnTo>
                      <a:pt x="1284" y="864"/>
                    </a:lnTo>
                    <a:lnTo>
                      <a:pt x="1344" y="864"/>
                    </a:lnTo>
                    <a:lnTo>
                      <a:pt x="1332" y="858"/>
                    </a:lnTo>
                    <a:lnTo>
                      <a:pt x="1326" y="846"/>
                    </a:lnTo>
                    <a:lnTo>
                      <a:pt x="1314" y="840"/>
                    </a:lnTo>
                    <a:lnTo>
                      <a:pt x="1302" y="828"/>
                    </a:lnTo>
                    <a:lnTo>
                      <a:pt x="1290" y="822"/>
                    </a:lnTo>
                    <a:lnTo>
                      <a:pt x="1278" y="810"/>
                    </a:lnTo>
                    <a:lnTo>
                      <a:pt x="1152" y="810"/>
                    </a:lnTo>
                    <a:lnTo>
                      <a:pt x="1164" y="822"/>
                    </a:lnTo>
                    <a:lnTo>
                      <a:pt x="1188" y="822"/>
                    </a:lnTo>
                    <a:lnTo>
                      <a:pt x="1200" y="828"/>
                    </a:lnTo>
                    <a:lnTo>
                      <a:pt x="1200" y="846"/>
                    </a:lnTo>
                    <a:lnTo>
                      <a:pt x="1194" y="864"/>
                    </a:lnTo>
                    <a:lnTo>
                      <a:pt x="1194" y="876"/>
                    </a:lnTo>
                    <a:lnTo>
                      <a:pt x="1188" y="894"/>
                    </a:lnTo>
                    <a:lnTo>
                      <a:pt x="1188" y="918"/>
                    </a:lnTo>
                    <a:lnTo>
                      <a:pt x="1194" y="918"/>
                    </a:lnTo>
                    <a:lnTo>
                      <a:pt x="1206" y="924"/>
                    </a:lnTo>
                    <a:lnTo>
                      <a:pt x="1230" y="924"/>
                    </a:lnTo>
                    <a:lnTo>
                      <a:pt x="1236" y="930"/>
                    </a:lnTo>
                    <a:lnTo>
                      <a:pt x="1242" y="930"/>
                    </a:lnTo>
                    <a:lnTo>
                      <a:pt x="1236" y="966"/>
                    </a:lnTo>
                    <a:lnTo>
                      <a:pt x="1248" y="996"/>
                    </a:lnTo>
                    <a:lnTo>
                      <a:pt x="1212" y="972"/>
                    </a:lnTo>
                    <a:lnTo>
                      <a:pt x="1194" y="996"/>
                    </a:lnTo>
                    <a:lnTo>
                      <a:pt x="1188" y="966"/>
                    </a:lnTo>
                    <a:lnTo>
                      <a:pt x="1116" y="948"/>
                    </a:lnTo>
                    <a:lnTo>
                      <a:pt x="1086" y="984"/>
                    </a:lnTo>
                    <a:lnTo>
                      <a:pt x="1062" y="984"/>
                    </a:lnTo>
                    <a:lnTo>
                      <a:pt x="1056" y="996"/>
                    </a:lnTo>
                    <a:lnTo>
                      <a:pt x="1044" y="1002"/>
                    </a:lnTo>
                    <a:lnTo>
                      <a:pt x="1038" y="1008"/>
                    </a:lnTo>
                    <a:lnTo>
                      <a:pt x="1026" y="1014"/>
                    </a:lnTo>
                    <a:lnTo>
                      <a:pt x="1014" y="1014"/>
                    </a:lnTo>
                    <a:lnTo>
                      <a:pt x="1002" y="1020"/>
                    </a:lnTo>
                    <a:lnTo>
                      <a:pt x="1002" y="1032"/>
                    </a:lnTo>
                    <a:lnTo>
                      <a:pt x="1008" y="1038"/>
                    </a:lnTo>
                    <a:lnTo>
                      <a:pt x="1020" y="1044"/>
                    </a:lnTo>
                    <a:lnTo>
                      <a:pt x="1032" y="1056"/>
                    </a:lnTo>
                    <a:lnTo>
                      <a:pt x="1044" y="1062"/>
                    </a:lnTo>
                    <a:lnTo>
                      <a:pt x="1050" y="1068"/>
                    </a:lnTo>
                    <a:lnTo>
                      <a:pt x="1062" y="1074"/>
                    </a:lnTo>
                    <a:lnTo>
                      <a:pt x="1080" y="1104"/>
                    </a:lnTo>
                    <a:lnTo>
                      <a:pt x="1050" y="1086"/>
                    </a:lnTo>
                    <a:lnTo>
                      <a:pt x="1038" y="1092"/>
                    </a:lnTo>
                    <a:lnTo>
                      <a:pt x="1032" y="1098"/>
                    </a:lnTo>
                    <a:lnTo>
                      <a:pt x="1020" y="1098"/>
                    </a:lnTo>
                    <a:lnTo>
                      <a:pt x="1008" y="1092"/>
                    </a:lnTo>
                    <a:lnTo>
                      <a:pt x="996" y="1092"/>
                    </a:lnTo>
                    <a:lnTo>
                      <a:pt x="978" y="1086"/>
                    </a:lnTo>
                    <a:lnTo>
                      <a:pt x="966" y="1080"/>
                    </a:lnTo>
                    <a:lnTo>
                      <a:pt x="948" y="1080"/>
                    </a:lnTo>
                    <a:lnTo>
                      <a:pt x="936" y="1074"/>
                    </a:lnTo>
                    <a:lnTo>
                      <a:pt x="924" y="1074"/>
                    </a:lnTo>
                    <a:lnTo>
                      <a:pt x="918" y="1068"/>
                    </a:lnTo>
                    <a:lnTo>
                      <a:pt x="918" y="1056"/>
                    </a:lnTo>
                    <a:lnTo>
                      <a:pt x="906" y="1050"/>
                    </a:lnTo>
                    <a:lnTo>
                      <a:pt x="888" y="1050"/>
                    </a:lnTo>
                    <a:lnTo>
                      <a:pt x="864" y="1062"/>
                    </a:lnTo>
                    <a:lnTo>
                      <a:pt x="858" y="1068"/>
                    </a:lnTo>
                    <a:lnTo>
                      <a:pt x="840" y="1068"/>
                    </a:lnTo>
                    <a:lnTo>
                      <a:pt x="882" y="1104"/>
                    </a:lnTo>
                    <a:lnTo>
                      <a:pt x="900" y="1104"/>
                    </a:lnTo>
                    <a:lnTo>
                      <a:pt x="912" y="1110"/>
                    </a:lnTo>
                    <a:lnTo>
                      <a:pt x="924" y="1110"/>
                    </a:lnTo>
                    <a:lnTo>
                      <a:pt x="936" y="1116"/>
                    </a:lnTo>
                    <a:lnTo>
                      <a:pt x="942" y="1116"/>
                    </a:lnTo>
                    <a:lnTo>
                      <a:pt x="942" y="1122"/>
                    </a:lnTo>
                    <a:lnTo>
                      <a:pt x="936" y="1134"/>
                    </a:lnTo>
                    <a:lnTo>
                      <a:pt x="924" y="1140"/>
                    </a:lnTo>
                    <a:lnTo>
                      <a:pt x="918" y="1146"/>
                    </a:lnTo>
                    <a:lnTo>
                      <a:pt x="852" y="1128"/>
                    </a:lnTo>
                    <a:lnTo>
                      <a:pt x="840" y="1122"/>
                    </a:lnTo>
                    <a:lnTo>
                      <a:pt x="834" y="1116"/>
                    </a:lnTo>
                    <a:lnTo>
                      <a:pt x="822" y="1110"/>
                    </a:lnTo>
                    <a:lnTo>
                      <a:pt x="762" y="1110"/>
                    </a:lnTo>
                    <a:lnTo>
                      <a:pt x="756" y="1104"/>
                    </a:lnTo>
                    <a:lnTo>
                      <a:pt x="756" y="1056"/>
                    </a:lnTo>
                    <a:lnTo>
                      <a:pt x="738" y="1044"/>
                    </a:lnTo>
                    <a:lnTo>
                      <a:pt x="750" y="1032"/>
                    </a:lnTo>
                    <a:lnTo>
                      <a:pt x="756" y="1020"/>
                    </a:lnTo>
                    <a:lnTo>
                      <a:pt x="756" y="1002"/>
                    </a:lnTo>
                    <a:lnTo>
                      <a:pt x="738" y="990"/>
                    </a:lnTo>
                    <a:lnTo>
                      <a:pt x="702" y="978"/>
                    </a:lnTo>
                    <a:lnTo>
                      <a:pt x="672" y="972"/>
                    </a:lnTo>
                    <a:lnTo>
                      <a:pt x="660" y="966"/>
                    </a:lnTo>
                    <a:lnTo>
                      <a:pt x="630" y="948"/>
                    </a:lnTo>
                    <a:lnTo>
                      <a:pt x="606" y="930"/>
                    </a:lnTo>
                    <a:lnTo>
                      <a:pt x="594" y="912"/>
                    </a:lnTo>
                    <a:lnTo>
                      <a:pt x="630" y="912"/>
                    </a:lnTo>
                    <a:lnTo>
                      <a:pt x="630" y="924"/>
                    </a:lnTo>
                    <a:lnTo>
                      <a:pt x="642" y="924"/>
                    </a:lnTo>
                    <a:lnTo>
                      <a:pt x="654" y="930"/>
                    </a:lnTo>
                    <a:lnTo>
                      <a:pt x="672" y="930"/>
                    </a:lnTo>
                    <a:lnTo>
                      <a:pt x="690" y="936"/>
                    </a:lnTo>
                    <a:lnTo>
                      <a:pt x="720" y="936"/>
                    </a:lnTo>
                    <a:lnTo>
                      <a:pt x="732" y="942"/>
                    </a:lnTo>
                    <a:lnTo>
                      <a:pt x="738" y="954"/>
                    </a:lnTo>
                    <a:lnTo>
                      <a:pt x="762" y="966"/>
                    </a:lnTo>
                    <a:lnTo>
                      <a:pt x="816" y="966"/>
                    </a:lnTo>
                    <a:lnTo>
                      <a:pt x="846" y="972"/>
                    </a:lnTo>
                    <a:lnTo>
                      <a:pt x="858" y="972"/>
                    </a:lnTo>
                    <a:lnTo>
                      <a:pt x="870" y="978"/>
                    </a:lnTo>
                    <a:lnTo>
                      <a:pt x="894" y="984"/>
                    </a:lnTo>
                    <a:lnTo>
                      <a:pt x="930" y="990"/>
                    </a:lnTo>
                    <a:lnTo>
                      <a:pt x="978" y="984"/>
                    </a:lnTo>
                    <a:lnTo>
                      <a:pt x="1026" y="972"/>
                    </a:lnTo>
                    <a:lnTo>
                      <a:pt x="1062" y="954"/>
                    </a:lnTo>
                    <a:lnTo>
                      <a:pt x="1080" y="936"/>
                    </a:lnTo>
                    <a:lnTo>
                      <a:pt x="1074" y="912"/>
                    </a:lnTo>
                    <a:lnTo>
                      <a:pt x="1032" y="870"/>
                    </a:lnTo>
                    <a:lnTo>
                      <a:pt x="1014" y="858"/>
                    </a:lnTo>
                    <a:lnTo>
                      <a:pt x="996" y="852"/>
                    </a:lnTo>
                    <a:lnTo>
                      <a:pt x="948" y="840"/>
                    </a:lnTo>
                    <a:lnTo>
                      <a:pt x="900" y="822"/>
                    </a:lnTo>
                    <a:lnTo>
                      <a:pt x="828" y="798"/>
                    </a:lnTo>
                    <a:lnTo>
                      <a:pt x="792" y="780"/>
                    </a:lnTo>
                    <a:lnTo>
                      <a:pt x="756" y="774"/>
                    </a:lnTo>
                    <a:lnTo>
                      <a:pt x="624" y="774"/>
                    </a:lnTo>
                    <a:lnTo>
                      <a:pt x="612" y="756"/>
                    </a:lnTo>
                    <a:lnTo>
                      <a:pt x="588" y="762"/>
                    </a:lnTo>
                    <a:lnTo>
                      <a:pt x="552" y="744"/>
                    </a:lnTo>
                    <a:lnTo>
                      <a:pt x="588" y="738"/>
                    </a:lnTo>
                    <a:lnTo>
                      <a:pt x="606" y="726"/>
                    </a:lnTo>
                    <a:lnTo>
                      <a:pt x="600" y="726"/>
                    </a:lnTo>
                    <a:lnTo>
                      <a:pt x="594" y="720"/>
                    </a:lnTo>
                    <a:lnTo>
                      <a:pt x="582" y="720"/>
                    </a:lnTo>
                    <a:lnTo>
                      <a:pt x="564" y="714"/>
                    </a:lnTo>
                    <a:lnTo>
                      <a:pt x="546" y="714"/>
                    </a:lnTo>
                    <a:lnTo>
                      <a:pt x="534" y="708"/>
                    </a:lnTo>
                    <a:lnTo>
                      <a:pt x="522" y="720"/>
                    </a:lnTo>
                    <a:lnTo>
                      <a:pt x="522" y="726"/>
                    </a:lnTo>
                    <a:lnTo>
                      <a:pt x="516" y="732"/>
                    </a:lnTo>
                    <a:lnTo>
                      <a:pt x="498" y="732"/>
                    </a:lnTo>
                    <a:lnTo>
                      <a:pt x="486" y="744"/>
                    </a:lnTo>
                    <a:lnTo>
                      <a:pt x="450" y="744"/>
                    </a:lnTo>
                    <a:lnTo>
                      <a:pt x="444" y="756"/>
                    </a:lnTo>
                    <a:lnTo>
                      <a:pt x="420" y="762"/>
                    </a:lnTo>
                    <a:lnTo>
                      <a:pt x="420" y="768"/>
                    </a:lnTo>
                    <a:lnTo>
                      <a:pt x="414" y="780"/>
                    </a:lnTo>
                    <a:lnTo>
                      <a:pt x="390" y="780"/>
                    </a:lnTo>
                    <a:lnTo>
                      <a:pt x="384" y="792"/>
                    </a:lnTo>
                    <a:lnTo>
                      <a:pt x="396" y="804"/>
                    </a:lnTo>
                    <a:lnTo>
                      <a:pt x="396" y="810"/>
                    </a:lnTo>
                    <a:lnTo>
                      <a:pt x="378" y="810"/>
                    </a:lnTo>
                    <a:lnTo>
                      <a:pt x="378" y="822"/>
                    </a:lnTo>
                    <a:lnTo>
                      <a:pt x="384" y="834"/>
                    </a:lnTo>
                    <a:lnTo>
                      <a:pt x="384" y="840"/>
                    </a:lnTo>
                    <a:lnTo>
                      <a:pt x="390" y="846"/>
                    </a:lnTo>
                    <a:lnTo>
                      <a:pt x="396" y="846"/>
                    </a:lnTo>
                    <a:lnTo>
                      <a:pt x="402" y="840"/>
                    </a:lnTo>
                    <a:lnTo>
                      <a:pt x="420" y="840"/>
                    </a:lnTo>
                    <a:lnTo>
                      <a:pt x="468" y="888"/>
                    </a:lnTo>
                    <a:lnTo>
                      <a:pt x="468" y="900"/>
                    </a:lnTo>
                    <a:lnTo>
                      <a:pt x="462" y="900"/>
                    </a:lnTo>
                    <a:lnTo>
                      <a:pt x="450" y="906"/>
                    </a:lnTo>
                    <a:lnTo>
                      <a:pt x="444" y="906"/>
                    </a:lnTo>
                    <a:lnTo>
                      <a:pt x="444" y="918"/>
                    </a:lnTo>
                    <a:lnTo>
                      <a:pt x="438" y="918"/>
                    </a:lnTo>
                    <a:lnTo>
                      <a:pt x="426" y="924"/>
                    </a:lnTo>
                    <a:lnTo>
                      <a:pt x="420" y="930"/>
                    </a:lnTo>
                    <a:lnTo>
                      <a:pt x="438" y="948"/>
                    </a:lnTo>
                    <a:lnTo>
                      <a:pt x="450" y="954"/>
                    </a:lnTo>
                    <a:lnTo>
                      <a:pt x="456" y="966"/>
                    </a:lnTo>
                    <a:lnTo>
                      <a:pt x="468" y="972"/>
                    </a:lnTo>
                    <a:lnTo>
                      <a:pt x="492" y="996"/>
                    </a:lnTo>
                    <a:lnTo>
                      <a:pt x="504" y="1002"/>
                    </a:lnTo>
                    <a:lnTo>
                      <a:pt x="510" y="1008"/>
                    </a:lnTo>
                    <a:lnTo>
                      <a:pt x="510" y="1014"/>
                    </a:lnTo>
                    <a:lnTo>
                      <a:pt x="504" y="1020"/>
                    </a:lnTo>
                    <a:lnTo>
                      <a:pt x="492" y="1020"/>
                    </a:lnTo>
                    <a:lnTo>
                      <a:pt x="480" y="1014"/>
                    </a:lnTo>
                    <a:lnTo>
                      <a:pt x="474" y="1014"/>
                    </a:lnTo>
                    <a:lnTo>
                      <a:pt x="468" y="1044"/>
                    </a:lnTo>
                    <a:lnTo>
                      <a:pt x="480" y="1056"/>
                    </a:lnTo>
                    <a:lnTo>
                      <a:pt x="480" y="1068"/>
                    </a:lnTo>
                    <a:lnTo>
                      <a:pt x="492" y="1068"/>
                    </a:lnTo>
                    <a:lnTo>
                      <a:pt x="498" y="1074"/>
                    </a:lnTo>
                    <a:lnTo>
                      <a:pt x="504" y="1074"/>
                    </a:lnTo>
                    <a:lnTo>
                      <a:pt x="510" y="1080"/>
                    </a:lnTo>
                    <a:lnTo>
                      <a:pt x="510" y="1086"/>
                    </a:lnTo>
                    <a:lnTo>
                      <a:pt x="504" y="1092"/>
                    </a:lnTo>
                    <a:lnTo>
                      <a:pt x="498" y="1104"/>
                    </a:lnTo>
                    <a:lnTo>
                      <a:pt x="522" y="1110"/>
                    </a:lnTo>
                    <a:lnTo>
                      <a:pt x="534" y="1116"/>
                    </a:lnTo>
                    <a:lnTo>
                      <a:pt x="540" y="1122"/>
                    </a:lnTo>
                    <a:lnTo>
                      <a:pt x="540" y="1128"/>
                    </a:lnTo>
                    <a:lnTo>
                      <a:pt x="516" y="1152"/>
                    </a:lnTo>
                    <a:lnTo>
                      <a:pt x="510" y="1152"/>
                    </a:lnTo>
                    <a:lnTo>
                      <a:pt x="582" y="1188"/>
                    </a:lnTo>
                    <a:lnTo>
                      <a:pt x="588" y="1200"/>
                    </a:lnTo>
                    <a:lnTo>
                      <a:pt x="594" y="1206"/>
                    </a:lnTo>
                    <a:lnTo>
                      <a:pt x="600" y="1218"/>
                    </a:lnTo>
                    <a:lnTo>
                      <a:pt x="600" y="1230"/>
                    </a:lnTo>
                    <a:lnTo>
                      <a:pt x="594" y="1236"/>
                    </a:lnTo>
                    <a:lnTo>
                      <a:pt x="588" y="1248"/>
                    </a:lnTo>
                    <a:lnTo>
                      <a:pt x="552" y="1284"/>
                    </a:lnTo>
                    <a:lnTo>
                      <a:pt x="546" y="1284"/>
                    </a:lnTo>
                    <a:lnTo>
                      <a:pt x="486" y="1344"/>
                    </a:lnTo>
                    <a:lnTo>
                      <a:pt x="426" y="1374"/>
                    </a:lnTo>
                    <a:lnTo>
                      <a:pt x="432" y="1386"/>
                    </a:lnTo>
                    <a:lnTo>
                      <a:pt x="462" y="1368"/>
                    </a:lnTo>
                    <a:lnTo>
                      <a:pt x="468" y="1386"/>
                    </a:lnTo>
                    <a:lnTo>
                      <a:pt x="480" y="1398"/>
                    </a:lnTo>
                    <a:lnTo>
                      <a:pt x="492" y="1404"/>
                    </a:lnTo>
                    <a:lnTo>
                      <a:pt x="498" y="1410"/>
                    </a:lnTo>
                    <a:lnTo>
                      <a:pt x="546" y="1410"/>
                    </a:lnTo>
                    <a:lnTo>
                      <a:pt x="558" y="1428"/>
                    </a:lnTo>
                    <a:lnTo>
                      <a:pt x="546" y="1428"/>
                    </a:lnTo>
                    <a:lnTo>
                      <a:pt x="534" y="1422"/>
                    </a:lnTo>
                    <a:lnTo>
                      <a:pt x="504" y="1422"/>
                    </a:lnTo>
                    <a:lnTo>
                      <a:pt x="492" y="1434"/>
                    </a:lnTo>
                    <a:lnTo>
                      <a:pt x="492" y="1440"/>
                    </a:lnTo>
                    <a:lnTo>
                      <a:pt x="456" y="1440"/>
                    </a:lnTo>
                    <a:lnTo>
                      <a:pt x="450" y="1470"/>
                    </a:lnTo>
                    <a:lnTo>
                      <a:pt x="438" y="1470"/>
                    </a:lnTo>
                    <a:lnTo>
                      <a:pt x="432" y="1482"/>
                    </a:lnTo>
                    <a:lnTo>
                      <a:pt x="438" y="1494"/>
                    </a:lnTo>
                    <a:lnTo>
                      <a:pt x="432" y="1500"/>
                    </a:lnTo>
                    <a:lnTo>
                      <a:pt x="426" y="1500"/>
                    </a:lnTo>
                    <a:lnTo>
                      <a:pt x="414" y="1512"/>
                    </a:lnTo>
                    <a:lnTo>
                      <a:pt x="414" y="1530"/>
                    </a:lnTo>
                    <a:lnTo>
                      <a:pt x="432" y="1536"/>
                    </a:lnTo>
                    <a:lnTo>
                      <a:pt x="420" y="1560"/>
                    </a:lnTo>
                    <a:lnTo>
                      <a:pt x="432" y="1566"/>
                    </a:lnTo>
                    <a:lnTo>
                      <a:pt x="444" y="1584"/>
                    </a:lnTo>
                    <a:lnTo>
                      <a:pt x="426" y="1596"/>
                    </a:lnTo>
                    <a:lnTo>
                      <a:pt x="426" y="1608"/>
                    </a:lnTo>
                    <a:lnTo>
                      <a:pt x="432" y="1608"/>
                    </a:lnTo>
                    <a:lnTo>
                      <a:pt x="444" y="1620"/>
                    </a:lnTo>
                    <a:lnTo>
                      <a:pt x="456" y="1626"/>
                    </a:lnTo>
                    <a:lnTo>
                      <a:pt x="462" y="1632"/>
                    </a:lnTo>
                    <a:lnTo>
                      <a:pt x="462" y="1638"/>
                    </a:lnTo>
                    <a:lnTo>
                      <a:pt x="444" y="1638"/>
                    </a:lnTo>
                    <a:lnTo>
                      <a:pt x="438" y="1656"/>
                    </a:lnTo>
                    <a:lnTo>
                      <a:pt x="462" y="1662"/>
                    </a:lnTo>
                    <a:lnTo>
                      <a:pt x="468" y="1668"/>
                    </a:lnTo>
                    <a:lnTo>
                      <a:pt x="474" y="1680"/>
                    </a:lnTo>
                    <a:lnTo>
                      <a:pt x="486" y="1692"/>
                    </a:lnTo>
                    <a:lnTo>
                      <a:pt x="486" y="1716"/>
                    </a:lnTo>
                    <a:lnTo>
                      <a:pt x="510" y="1716"/>
                    </a:lnTo>
                    <a:lnTo>
                      <a:pt x="516" y="1722"/>
                    </a:lnTo>
                    <a:lnTo>
                      <a:pt x="516" y="1728"/>
                    </a:lnTo>
                    <a:lnTo>
                      <a:pt x="528" y="1722"/>
                    </a:lnTo>
                    <a:lnTo>
                      <a:pt x="564" y="1728"/>
                    </a:lnTo>
                    <a:lnTo>
                      <a:pt x="570" y="1746"/>
                    </a:lnTo>
                    <a:lnTo>
                      <a:pt x="600" y="1728"/>
                    </a:lnTo>
                    <a:lnTo>
                      <a:pt x="606" y="1728"/>
                    </a:lnTo>
                    <a:lnTo>
                      <a:pt x="612" y="1734"/>
                    </a:lnTo>
                    <a:lnTo>
                      <a:pt x="648" y="1752"/>
                    </a:lnTo>
                    <a:lnTo>
                      <a:pt x="654" y="1758"/>
                    </a:lnTo>
                    <a:lnTo>
                      <a:pt x="654" y="1770"/>
                    </a:lnTo>
                    <a:lnTo>
                      <a:pt x="648" y="1776"/>
                    </a:lnTo>
                    <a:lnTo>
                      <a:pt x="660" y="1794"/>
                    </a:lnTo>
                    <a:lnTo>
                      <a:pt x="654" y="1812"/>
                    </a:lnTo>
                    <a:lnTo>
                      <a:pt x="660" y="1818"/>
                    </a:lnTo>
                    <a:lnTo>
                      <a:pt x="672" y="1824"/>
                    </a:lnTo>
                    <a:lnTo>
                      <a:pt x="690" y="1842"/>
                    </a:lnTo>
                    <a:lnTo>
                      <a:pt x="690" y="1854"/>
                    </a:lnTo>
                    <a:lnTo>
                      <a:pt x="720" y="1866"/>
                    </a:lnTo>
                    <a:lnTo>
                      <a:pt x="720" y="1890"/>
                    </a:lnTo>
                    <a:lnTo>
                      <a:pt x="756" y="1890"/>
                    </a:lnTo>
                    <a:lnTo>
                      <a:pt x="762" y="1896"/>
                    </a:lnTo>
                    <a:lnTo>
                      <a:pt x="768" y="1896"/>
                    </a:lnTo>
                    <a:lnTo>
                      <a:pt x="768" y="1902"/>
                    </a:lnTo>
                    <a:lnTo>
                      <a:pt x="762" y="1908"/>
                    </a:lnTo>
                    <a:lnTo>
                      <a:pt x="786" y="1920"/>
                    </a:lnTo>
                    <a:lnTo>
                      <a:pt x="774" y="1926"/>
                    </a:lnTo>
                    <a:lnTo>
                      <a:pt x="768" y="1938"/>
                    </a:lnTo>
                    <a:lnTo>
                      <a:pt x="744" y="1950"/>
                    </a:lnTo>
                    <a:lnTo>
                      <a:pt x="738" y="1950"/>
                    </a:lnTo>
                    <a:lnTo>
                      <a:pt x="732" y="1944"/>
                    </a:lnTo>
                    <a:lnTo>
                      <a:pt x="726" y="1944"/>
                    </a:lnTo>
                    <a:lnTo>
                      <a:pt x="726" y="1938"/>
                    </a:lnTo>
                    <a:lnTo>
                      <a:pt x="702" y="1938"/>
                    </a:lnTo>
                    <a:lnTo>
                      <a:pt x="696" y="1944"/>
                    </a:lnTo>
                    <a:lnTo>
                      <a:pt x="696" y="1950"/>
                    </a:lnTo>
                    <a:lnTo>
                      <a:pt x="720" y="1974"/>
                    </a:lnTo>
                    <a:lnTo>
                      <a:pt x="720" y="1992"/>
                    </a:lnTo>
                    <a:lnTo>
                      <a:pt x="726" y="1998"/>
                    </a:lnTo>
                    <a:lnTo>
                      <a:pt x="732" y="2010"/>
                    </a:lnTo>
                    <a:lnTo>
                      <a:pt x="732" y="2028"/>
                    </a:lnTo>
                    <a:lnTo>
                      <a:pt x="720" y="2028"/>
                    </a:lnTo>
                    <a:lnTo>
                      <a:pt x="714" y="2022"/>
                    </a:lnTo>
                    <a:lnTo>
                      <a:pt x="708" y="2022"/>
                    </a:lnTo>
                    <a:lnTo>
                      <a:pt x="720" y="2028"/>
                    </a:lnTo>
                    <a:lnTo>
                      <a:pt x="768" y="2028"/>
                    </a:lnTo>
                    <a:lnTo>
                      <a:pt x="774" y="2022"/>
                    </a:lnTo>
                    <a:lnTo>
                      <a:pt x="774" y="2010"/>
                    </a:lnTo>
                    <a:lnTo>
                      <a:pt x="804" y="2010"/>
                    </a:lnTo>
                    <a:lnTo>
                      <a:pt x="816" y="2004"/>
                    </a:lnTo>
                    <a:lnTo>
                      <a:pt x="864" y="2004"/>
                    </a:lnTo>
                    <a:lnTo>
                      <a:pt x="870" y="2022"/>
                    </a:lnTo>
                    <a:lnTo>
                      <a:pt x="876" y="2022"/>
                    </a:lnTo>
                    <a:lnTo>
                      <a:pt x="882" y="2028"/>
                    </a:lnTo>
                    <a:lnTo>
                      <a:pt x="894" y="2034"/>
                    </a:lnTo>
                    <a:lnTo>
                      <a:pt x="900" y="2034"/>
                    </a:lnTo>
                    <a:lnTo>
                      <a:pt x="900" y="2046"/>
                    </a:lnTo>
                    <a:lnTo>
                      <a:pt x="894" y="2052"/>
                    </a:lnTo>
                    <a:lnTo>
                      <a:pt x="888" y="2052"/>
                    </a:lnTo>
                    <a:lnTo>
                      <a:pt x="894" y="2070"/>
                    </a:lnTo>
                    <a:lnTo>
                      <a:pt x="894" y="2088"/>
                    </a:lnTo>
                    <a:lnTo>
                      <a:pt x="930" y="2088"/>
                    </a:lnTo>
                    <a:lnTo>
                      <a:pt x="972" y="2106"/>
                    </a:lnTo>
                    <a:lnTo>
                      <a:pt x="984" y="2154"/>
                    </a:lnTo>
                    <a:lnTo>
                      <a:pt x="990" y="2154"/>
                    </a:lnTo>
                    <a:lnTo>
                      <a:pt x="1014" y="2148"/>
                    </a:lnTo>
                    <a:lnTo>
                      <a:pt x="1020" y="2154"/>
                    </a:lnTo>
                    <a:lnTo>
                      <a:pt x="1032" y="2154"/>
                    </a:lnTo>
                    <a:lnTo>
                      <a:pt x="1038" y="2160"/>
                    </a:lnTo>
                    <a:lnTo>
                      <a:pt x="1086" y="2160"/>
                    </a:lnTo>
                    <a:lnTo>
                      <a:pt x="1092" y="2166"/>
                    </a:lnTo>
                    <a:lnTo>
                      <a:pt x="1092" y="2160"/>
                    </a:lnTo>
                    <a:lnTo>
                      <a:pt x="1098" y="2154"/>
                    </a:lnTo>
                    <a:lnTo>
                      <a:pt x="1110" y="2154"/>
                    </a:lnTo>
                    <a:lnTo>
                      <a:pt x="1116" y="2166"/>
                    </a:lnTo>
                    <a:lnTo>
                      <a:pt x="1140" y="2190"/>
                    </a:lnTo>
                    <a:lnTo>
                      <a:pt x="1152" y="2184"/>
                    </a:lnTo>
                    <a:lnTo>
                      <a:pt x="1170" y="2184"/>
                    </a:lnTo>
                    <a:lnTo>
                      <a:pt x="1176" y="2190"/>
                    </a:lnTo>
                    <a:lnTo>
                      <a:pt x="1188" y="2196"/>
                    </a:lnTo>
                    <a:lnTo>
                      <a:pt x="1230" y="2196"/>
                    </a:lnTo>
                    <a:lnTo>
                      <a:pt x="1230" y="2202"/>
                    </a:lnTo>
                    <a:lnTo>
                      <a:pt x="1236" y="2208"/>
                    </a:lnTo>
                    <a:lnTo>
                      <a:pt x="1254" y="2220"/>
                    </a:lnTo>
                    <a:lnTo>
                      <a:pt x="1278" y="2220"/>
                    </a:lnTo>
                    <a:lnTo>
                      <a:pt x="1284" y="2226"/>
                    </a:lnTo>
                    <a:lnTo>
                      <a:pt x="1284" y="2250"/>
                    </a:lnTo>
                    <a:lnTo>
                      <a:pt x="1266" y="2262"/>
                    </a:lnTo>
                    <a:lnTo>
                      <a:pt x="1272" y="2262"/>
                    </a:lnTo>
                    <a:lnTo>
                      <a:pt x="1278" y="2268"/>
                    </a:lnTo>
                    <a:lnTo>
                      <a:pt x="1284" y="2268"/>
                    </a:lnTo>
                    <a:lnTo>
                      <a:pt x="1290" y="2274"/>
                    </a:lnTo>
                    <a:lnTo>
                      <a:pt x="1284" y="2280"/>
                    </a:lnTo>
                    <a:lnTo>
                      <a:pt x="1266" y="2280"/>
                    </a:lnTo>
                    <a:lnTo>
                      <a:pt x="1260" y="2286"/>
                    </a:lnTo>
                    <a:lnTo>
                      <a:pt x="1272" y="2298"/>
                    </a:lnTo>
                    <a:lnTo>
                      <a:pt x="1284" y="2304"/>
                    </a:lnTo>
                    <a:lnTo>
                      <a:pt x="1284" y="2316"/>
                    </a:lnTo>
                    <a:lnTo>
                      <a:pt x="1290" y="2328"/>
                    </a:lnTo>
                    <a:lnTo>
                      <a:pt x="1290" y="2334"/>
                    </a:lnTo>
                    <a:lnTo>
                      <a:pt x="1278" y="2346"/>
                    </a:lnTo>
                    <a:lnTo>
                      <a:pt x="1266" y="2346"/>
                    </a:lnTo>
                    <a:lnTo>
                      <a:pt x="1254" y="2352"/>
                    </a:lnTo>
                    <a:lnTo>
                      <a:pt x="1224" y="2352"/>
                    </a:lnTo>
                    <a:lnTo>
                      <a:pt x="1212" y="2364"/>
                    </a:lnTo>
                    <a:lnTo>
                      <a:pt x="1212" y="2370"/>
                    </a:lnTo>
                    <a:lnTo>
                      <a:pt x="1206" y="2376"/>
                    </a:lnTo>
                    <a:lnTo>
                      <a:pt x="1188" y="2376"/>
                    </a:lnTo>
                    <a:lnTo>
                      <a:pt x="1188" y="2412"/>
                    </a:lnTo>
                    <a:lnTo>
                      <a:pt x="1194" y="2412"/>
                    </a:lnTo>
                    <a:lnTo>
                      <a:pt x="1200" y="2406"/>
                    </a:lnTo>
                    <a:lnTo>
                      <a:pt x="1212" y="2406"/>
                    </a:lnTo>
                    <a:lnTo>
                      <a:pt x="1224" y="2400"/>
                    </a:lnTo>
                    <a:lnTo>
                      <a:pt x="1254" y="2400"/>
                    </a:lnTo>
                    <a:lnTo>
                      <a:pt x="1254" y="2412"/>
                    </a:lnTo>
                    <a:lnTo>
                      <a:pt x="1248" y="2418"/>
                    </a:lnTo>
                    <a:lnTo>
                      <a:pt x="1242" y="2430"/>
                    </a:lnTo>
                    <a:lnTo>
                      <a:pt x="1230" y="2436"/>
                    </a:lnTo>
                    <a:lnTo>
                      <a:pt x="1224" y="2442"/>
                    </a:lnTo>
                    <a:lnTo>
                      <a:pt x="1170" y="2454"/>
                    </a:lnTo>
                    <a:lnTo>
                      <a:pt x="1218" y="2490"/>
                    </a:lnTo>
                    <a:lnTo>
                      <a:pt x="1212" y="2490"/>
                    </a:lnTo>
                    <a:lnTo>
                      <a:pt x="1206" y="2496"/>
                    </a:lnTo>
                    <a:lnTo>
                      <a:pt x="1194" y="2496"/>
                    </a:lnTo>
                    <a:lnTo>
                      <a:pt x="1188" y="2502"/>
                    </a:lnTo>
                    <a:lnTo>
                      <a:pt x="1176" y="2526"/>
                    </a:lnTo>
                    <a:lnTo>
                      <a:pt x="1176" y="2544"/>
                    </a:lnTo>
                    <a:lnTo>
                      <a:pt x="1164" y="2550"/>
                    </a:lnTo>
                    <a:lnTo>
                      <a:pt x="1158" y="2556"/>
                    </a:lnTo>
                    <a:lnTo>
                      <a:pt x="1146" y="2556"/>
                    </a:lnTo>
                    <a:lnTo>
                      <a:pt x="1140" y="2550"/>
                    </a:lnTo>
                    <a:lnTo>
                      <a:pt x="1128" y="2544"/>
                    </a:lnTo>
                    <a:lnTo>
                      <a:pt x="1122" y="2538"/>
                    </a:lnTo>
                    <a:lnTo>
                      <a:pt x="1116" y="2556"/>
                    </a:lnTo>
                    <a:lnTo>
                      <a:pt x="1122" y="2562"/>
                    </a:lnTo>
                    <a:lnTo>
                      <a:pt x="1128" y="2574"/>
                    </a:lnTo>
                    <a:lnTo>
                      <a:pt x="1134" y="2580"/>
                    </a:lnTo>
                    <a:lnTo>
                      <a:pt x="1146" y="2580"/>
                    </a:lnTo>
                    <a:lnTo>
                      <a:pt x="1146" y="2586"/>
                    </a:lnTo>
                    <a:lnTo>
                      <a:pt x="1152" y="2598"/>
                    </a:lnTo>
                    <a:lnTo>
                      <a:pt x="1158" y="2604"/>
                    </a:lnTo>
                    <a:lnTo>
                      <a:pt x="1194" y="2604"/>
                    </a:lnTo>
                    <a:lnTo>
                      <a:pt x="1200" y="2610"/>
                    </a:lnTo>
                    <a:lnTo>
                      <a:pt x="1212" y="2616"/>
                    </a:lnTo>
                    <a:lnTo>
                      <a:pt x="1218" y="2628"/>
                    </a:lnTo>
                    <a:lnTo>
                      <a:pt x="1224" y="2634"/>
                    </a:lnTo>
                    <a:lnTo>
                      <a:pt x="1254" y="2634"/>
                    </a:lnTo>
                    <a:lnTo>
                      <a:pt x="1272" y="2652"/>
                    </a:lnTo>
                    <a:lnTo>
                      <a:pt x="1278" y="2664"/>
                    </a:lnTo>
                    <a:lnTo>
                      <a:pt x="1290" y="2670"/>
                    </a:lnTo>
                    <a:lnTo>
                      <a:pt x="1314" y="2694"/>
                    </a:lnTo>
                    <a:lnTo>
                      <a:pt x="1320" y="2694"/>
                    </a:lnTo>
                    <a:lnTo>
                      <a:pt x="1332" y="2700"/>
                    </a:lnTo>
                    <a:lnTo>
                      <a:pt x="1338" y="2700"/>
                    </a:lnTo>
                    <a:lnTo>
                      <a:pt x="1350" y="2706"/>
                    </a:lnTo>
                    <a:lnTo>
                      <a:pt x="1344" y="2706"/>
                    </a:lnTo>
                    <a:lnTo>
                      <a:pt x="1368" y="2688"/>
                    </a:lnTo>
                    <a:lnTo>
                      <a:pt x="1380" y="2688"/>
                    </a:lnTo>
                    <a:lnTo>
                      <a:pt x="1398" y="2694"/>
                    </a:lnTo>
                    <a:lnTo>
                      <a:pt x="1410" y="2700"/>
                    </a:lnTo>
                    <a:lnTo>
                      <a:pt x="1428" y="2706"/>
                    </a:lnTo>
                    <a:lnTo>
                      <a:pt x="1488" y="2718"/>
                    </a:lnTo>
                    <a:lnTo>
                      <a:pt x="1524" y="2718"/>
                    </a:lnTo>
                    <a:lnTo>
                      <a:pt x="1530" y="2724"/>
                    </a:lnTo>
                    <a:lnTo>
                      <a:pt x="1536" y="2724"/>
                    </a:lnTo>
                    <a:lnTo>
                      <a:pt x="1584" y="2754"/>
                    </a:lnTo>
                    <a:lnTo>
                      <a:pt x="1584" y="2760"/>
                    </a:lnTo>
                    <a:lnTo>
                      <a:pt x="1590" y="2760"/>
                    </a:lnTo>
                    <a:lnTo>
                      <a:pt x="1602" y="2766"/>
                    </a:lnTo>
                    <a:lnTo>
                      <a:pt x="1626" y="2766"/>
                    </a:lnTo>
                    <a:lnTo>
                      <a:pt x="1632" y="2760"/>
                    </a:lnTo>
                    <a:lnTo>
                      <a:pt x="1644" y="2760"/>
                    </a:lnTo>
                    <a:lnTo>
                      <a:pt x="1644" y="2754"/>
                    </a:lnTo>
                    <a:lnTo>
                      <a:pt x="1674" y="2754"/>
                    </a:lnTo>
                    <a:lnTo>
                      <a:pt x="1686" y="2760"/>
                    </a:lnTo>
                    <a:lnTo>
                      <a:pt x="1698" y="2772"/>
                    </a:lnTo>
                    <a:lnTo>
                      <a:pt x="1728" y="2778"/>
                    </a:lnTo>
                    <a:lnTo>
                      <a:pt x="1728" y="2790"/>
                    </a:lnTo>
                    <a:lnTo>
                      <a:pt x="1722" y="2796"/>
                    </a:lnTo>
                    <a:lnTo>
                      <a:pt x="1722" y="2802"/>
                    </a:lnTo>
                    <a:lnTo>
                      <a:pt x="1740" y="2802"/>
                    </a:lnTo>
                    <a:lnTo>
                      <a:pt x="1752" y="2814"/>
                    </a:lnTo>
                    <a:lnTo>
                      <a:pt x="1764" y="2820"/>
                    </a:lnTo>
                    <a:lnTo>
                      <a:pt x="1776" y="2832"/>
                    </a:lnTo>
                    <a:lnTo>
                      <a:pt x="1788" y="2826"/>
                    </a:lnTo>
                    <a:lnTo>
                      <a:pt x="1794" y="2826"/>
                    </a:lnTo>
                    <a:lnTo>
                      <a:pt x="1818" y="2838"/>
                    </a:lnTo>
                    <a:lnTo>
                      <a:pt x="1836" y="2856"/>
                    </a:lnTo>
                    <a:lnTo>
                      <a:pt x="1842" y="2868"/>
                    </a:lnTo>
                    <a:lnTo>
                      <a:pt x="1854" y="2874"/>
                    </a:lnTo>
                    <a:lnTo>
                      <a:pt x="1860" y="2880"/>
                    </a:lnTo>
                    <a:lnTo>
                      <a:pt x="1884" y="2880"/>
                    </a:lnTo>
                    <a:lnTo>
                      <a:pt x="1890" y="2874"/>
                    </a:lnTo>
                    <a:lnTo>
                      <a:pt x="1890" y="2862"/>
                    </a:lnTo>
                    <a:lnTo>
                      <a:pt x="1908" y="2862"/>
                    </a:lnTo>
                    <a:lnTo>
                      <a:pt x="1914" y="2856"/>
                    </a:lnTo>
                    <a:lnTo>
                      <a:pt x="1914" y="2826"/>
                    </a:lnTo>
                    <a:lnTo>
                      <a:pt x="1908" y="2820"/>
                    </a:lnTo>
                    <a:lnTo>
                      <a:pt x="1908" y="2814"/>
                    </a:lnTo>
                    <a:lnTo>
                      <a:pt x="1896" y="2802"/>
                    </a:lnTo>
                    <a:lnTo>
                      <a:pt x="1890" y="2790"/>
                    </a:lnTo>
                    <a:lnTo>
                      <a:pt x="1884" y="2784"/>
                    </a:lnTo>
                    <a:lnTo>
                      <a:pt x="1872" y="2778"/>
                    </a:lnTo>
                    <a:lnTo>
                      <a:pt x="1866" y="2772"/>
                    </a:lnTo>
                    <a:lnTo>
                      <a:pt x="1854" y="2772"/>
                    </a:lnTo>
                    <a:lnTo>
                      <a:pt x="1854" y="2748"/>
                    </a:lnTo>
                    <a:lnTo>
                      <a:pt x="1848" y="2742"/>
                    </a:lnTo>
                    <a:lnTo>
                      <a:pt x="1836" y="2736"/>
                    </a:lnTo>
                    <a:lnTo>
                      <a:pt x="1830" y="2724"/>
                    </a:lnTo>
                    <a:lnTo>
                      <a:pt x="1824" y="2718"/>
                    </a:lnTo>
                    <a:lnTo>
                      <a:pt x="1824" y="2706"/>
                    </a:lnTo>
                    <a:lnTo>
                      <a:pt x="1830" y="2694"/>
                    </a:lnTo>
                    <a:lnTo>
                      <a:pt x="1830" y="2682"/>
                    </a:lnTo>
                    <a:lnTo>
                      <a:pt x="1818" y="2658"/>
                    </a:lnTo>
                    <a:lnTo>
                      <a:pt x="1812" y="2652"/>
                    </a:lnTo>
                    <a:lnTo>
                      <a:pt x="1806" y="2640"/>
                    </a:lnTo>
                    <a:lnTo>
                      <a:pt x="1794" y="2634"/>
                    </a:lnTo>
                    <a:lnTo>
                      <a:pt x="1788" y="2628"/>
                    </a:lnTo>
                    <a:lnTo>
                      <a:pt x="1776" y="2628"/>
                    </a:lnTo>
                    <a:lnTo>
                      <a:pt x="1758" y="2622"/>
                    </a:lnTo>
                    <a:lnTo>
                      <a:pt x="1758" y="2604"/>
                    </a:lnTo>
                    <a:lnTo>
                      <a:pt x="1794" y="2568"/>
                    </a:lnTo>
                    <a:lnTo>
                      <a:pt x="1800" y="2556"/>
                    </a:lnTo>
                    <a:lnTo>
                      <a:pt x="1806" y="2550"/>
                    </a:lnTo>
                    <a:lnTo>
                      <a:pt x="1806" y="2544"/>
                    </a:lnTo>
                    <a:lnTo>
                      <a:pt x="1800" y="2532"/>
                    </a:lnTo>
                    <a:lnTo>
                      <a:pt x="1788" y="2520"/>
                    </a:lnTo>
                    <a:lnTo>
                      <a:pt x="1800" y="2520"/>
                    </a:lnTo>
                    <a:lnTo>
                      <a:pt x="1812" y="2526"/>
                    </a:lnTo>
                    <a:lnTo>
                      <a:pt x="1830" y="2526"/>
                    </a:lnTo>
                    <a:lnTo>
                      <a:pt x="1842" y="2514"/>
                    </a:lnTo>
                    <a:lnTo>
                      <a:pt x="1872" y="2514"/>
                    </a:lnTo>
                    <a:lnTo>
                      <a:pt x="1878" y="2508"/>
                    </a:lnTo>
                    <a:lnTo>
                      <a:pt x="1860" y="2490"/>
                    </a:lnTo>
                    <a:lnTo>
                      <a:pt x="1890" y="2490"/>
                    </a:lnTo>
                    <a:lnTo>
                      <a:pt x="1890" y="2472"/>
                    </a:lnTo>
                    <a:lnTo>
                      <a:pt x="1878" y="2472"/>
                    </a:lnTo>
                    <a:lnTo>
                      <a:pt x="1854" y="2460"/>
                    </a:lnTo>
                    <a:lnTo>
                      <a:pt x="1842" y="2448"/>
                    </a:lnTo>
                    <a:lnTo>
                      <a:pt x="1842" y="2442"/>
                    </a:lnTo>
                    <a:lnTo>
                      <a:pt x="1878" y="2442"/>
                    </a:lnTo>
                    <a:lnTo>
                      <a:pt x="1878" y="2430"/>
                    </a:lnTo>
                    <a:lnTo>
                      <a:pt x="1866" y="2418"/>
                    </a:lnTo>
                    <a:lnTo>
                      <a:pt x="1860" y="2406"/>
                    </a:lnTo>
                    <a:lnTo>
                      <a:pt x="1812" y="2358"/>
                    </a:lnTo>
                    <a:lnTo>
                      <a:pt x="1800" y="2358"/>
                    </a:lnTo>
                    <a:lnTo>
                      <a:pt x="1788" y="2364"/>
                    </a:lnTo>
                    <a:lnTo>
                      <a:pt x="1746" y="2364"/>
                    </a:lnTo>
                    <a:lnTo>
                      <a:pt x="1740" y="2358"/>
                    </a:lnTo>
                    <a:lnTo>
                      <a:pt x="1740" y="2328"/>
                    </a:lnTo>
                    <a:lnTo>
                      <a:pt x="1734" y="2322"/>
                    </a:lnTo>
                    <a:lnTo>
                      <a:pt x="1710" y="2322"/>
                    </a:lnTo>
                    <a:lnTo>
                      <a:pt x="1704" y="2316"/>
                    </a:lnTo>
                    <a:lnTo>
                      <a:pt x="1698" y="2316"/>
                    </a:lnTo>
                    <a:lnTo>
                      <a:pt x="1698" y="2286"/>
                    </a:lnTo>
                    <a:lnTo>
                      <a:pt x="1710" y="2262"/>
                    </a:lnTo>
                    <a:lnTo>
                      <a:pt x="1710" y="2238"/>
                    </a:lnTo>
                    <a:lnTo>
                      <a:pt x="1704" y="2232"/>
                    </a:lnTo>
                    <a:lnTo>
                      <a:pt x="1698" y="2196"/>
                    </a:lnTo>
                    <a:lnTo>
                      <a:pt x="1722" y="2196"/>
                    </a:lnTo>
                    <a:lnTo>
                      <a:pt x="1722" y="2172"/>
                    </a:lnTo>
                    <a:lnTo>
                      <a:pt x="1716" y="2166"/>
                    </a:lnTo>
                    <a:lnTo>
                      <a:pt x="1716" y="2154"/>
                    </a:lnTo>
                    <a:lnTo>
                      <a:pt x="1722" y="2148"/>
                    </a:lnTo>
                    <a:lnTo>
                      <a:pt x="1734" y="2148"/>
                    </a:lnTo>
                    <a:lnTo>
                      <a:pt x="1746" y="2154"/>
                    </a:lnTo>
                    <a:lnTo>
                      <a:pt x="1758" y="2166"/>
                    </a:lnTo>
                    <a:lnTo>
                      <a:pt x="1770" y="2172"/>
                    </a:lnTo>
                    <a:lnTo>
                      <a:pt x="1776" y="2184"/>
                    </a:lnTo>
                    <a:lnTo>
                      <a:pt x="1788" y="2190"/>
                    </a:lnTo>
                    <a:lnTo>
                      <a:pt x="1800" y="2190"/>
                    </a:lnTo>
                    <a:lnTo>
                      <a:pt x="1806" y="2184"/>
                    </a:lnTo>
                    <a:lnTo>
                      <a:pt x="1812" y="2172"/>
                    </a:lnTo>
                    <a:lnTo>
                      <a:pt x="1818" y="2166"/>
                    </a:lnTo>
                    <a:lnTo>
                      <a:pt x="1812" y="2154"/>
                    </a:lnTo>
                    <a:lnTo>
                      <a:pt x="1800" y="2142"/>
                    </a:lnTo>
                    <a:lnTo>
                      <a:pt x="1830" y="2130"/>
                    </a:lnTo>
                    <a:lnTo>
                      <a:pt x="1830" y="2106"/>
                    </a:lnTo>
                    <a:lnTo>
                      <a:pt x="1836" y="2106"/>
                    </a:lnTo>
                    <a:lnTo>
                      <a:pt x="1848" y="2100"/>
                    </a:lnTo>
                    <a:lnTo>
                      <a:pt x="1860" y="2100"/>
                    </a:lnTo>
                    <a:lnTo>
                      <a:pt x="1872" y="2094"/>
                    </a:lnTo>
                    <a:lnTo>
                      <a:pt x="1884" y="2082"/>
                    </a:lnTo>
                    <a:lnTo>
                      <a:pt x="1884" y="2064"/>
                    </a:lnTo>
                    <a:lnTo>
                      <a:pt x="1878" y="2058"/>
                    </a:lnTo>
                    <a:lnTo>
                      <a:pt x="1878" y="2052"/>
                    </a:lnTo>
                    <a:lnTo>
                      <a:pt x="1908" y="2052"/>
                    </a:lnTo>
                    <a:lnTo>
                      <a:pt x="1920" y="2058"/>
                    </a:lnTo>
                    <a:lnTo>
                      <a:pt x="1926" y="2058"/>
                    </a:lnTo>
                    <a:lnTo>
                      <a:pt x="1926" y="2064"/>
                    </a:lnTo>
                    <a:lnTo>
                      <a:pt x="1932" y="2070"/>
                    </a:lnTo>
                    <a:lnTo>
                      <a:pt x="1962" y="2070"/>
                    </a:lnTo>
                    <a:lnTo>
                      <a:pt x="1974" y="2058"/>
                    </a:lnTo>
                    <a:lnTo>
                      <a:pt x="1986" y="2052"/>
                    </a:lnTo>
                    <a:lnTo>
                      <a:pt x="2004" y="2052"/>
                    </a:lnTo>
                    <a:lnTo>
                      <a:pt x="2010" y="2058"/>
                    </a:lnTo>
                    <a:lnTo>
                      <a:pt x="2016" y="2070"/>
                    </a:lnTo>
                    <a:lnTo>
                      <a:pt x="2076" y="2070"/>
                    </a:lnTo>
                    <a:lnTo>
                      <a:pt x="2082" y="2076"/>
                    </a:lnTo>
                    <a:lnTo>
                      <a:pt x="2082" y="2082"/>
                    </a:lnTo>
                    <a:lnTo>
                      <a:pt x="2088" y="2094"/>
                    </a:lnTo>
                    <a:lnTo>
                      <a:pt x="2124" y="2094"/>
                    </a:lnTo>
                    <a:lnTo>
                      <a:pt x="2136" y="2124"/>
                    </a:lnTo>
                    <a:lnTo>
                      <a:pt x="2136" y="2130"/>
                    </a:lnTo>
                    <a:lnTo>
                      <a:pt x="2148" y="2142"/>
                    </a:lnTo>
                    <a:lnTo>
                      <a:pt x="2160" y="2142"/>
                    </a:lnTo>
                    <a:lnTo>
                      <a:pt x="2160" y="2124"/>
                    </a:lnTo>
                    <a:lnTo>
                      <a:pt x="2148" y="2112"/>
                    </a:lnTo>
                    <a:lnTo>
                      <a:pt x="2148" y="2106"/>
                    </a:lnTo>
                    <a:lnTo>
                      <a:pt x="2160" y="2106"/>
                    </a:lnTo>
                    <a:lnTo>
                      <a:pt x="2232" y="2142"/>
                    </a:lnTo>
                    <a:lnTo>
                      <a:pt x="2238" y="2136"/>
                    </a:lnTo>
                    <a:lnTo>
                      <a:pt x="2244" y="2124"/>
                    </a:lnTo>
                    <a:lnTo>
                      <a:pt x="2256" y="2118"/>
                    </a:lnTo>
                    <a:lnTo>
                      <a:pt x="2268" y="2106"/>
                    </a:lnTo>
                    <a:lnTo>
                      <a:pt x="2280" y="2100"/>
                    </a:lnTo>
                    <a:lnTo>
                      <a:pt x="2286" y="2100"/>
                    </a:lnTo>
                    <a:lnTo>
                      <a:pt x="2322" y="2118"/>
                    </a:lnTo>
                    <a:lnTo>
                      <a:pt x="2334" y="2118"/>
                    </a:lnTo>
                    <a:lnTo>
                      <a:pt x="2352" y="2112"/>
                    </a:lnTo>
                    <a:lnTo>
                      <a:pt x="2364" y="2106"/>
                    </a:lnTo>
                    <a:lnTo>
                      <a:pt x="2370" y="2100"/>
                    </a:lnTo>
                    <a:lnTo>
                      <a:pt x="2382" y="2100"/>
                    </a:lnTo>
                    <a:lnTo>
                      <a:pt x="2388" y="2106"/>
                    </a:lnTo>
                    <a:lnTo>
                      <a:pt x="2400" y="2112"/>
                    </a:lnTo>
                    <a:lnTo>
                      <a:pt x="2406" y="2124"/>
                    </a:lnTo>
                    <a:lnTo>
                      <a:pt x="2430" y="2136"/>
                    </a:lnTo>
                    <a:lnTo>
                      <a:pt x="2454" y="2136"/>
                    </a:lnTo>
                    <a:lnTo>
                      <a:pt x="2466" y="2142"/>
                    </a:lnTo>
                    <a:lnTo>
                      <a:pt x="2478" y="2142"/>
                    </a:lnTo>
                    <a:lnTo>
                      <a:pt x="2490" y="2118"/>
                    </a:lnTo>
                    <a:lnTo>
                      <a:pt x="2496" y="2124"/>
                    </a:lnTo>
                    <a:lnTo>
                      <a:pt x="2508" y="2124"/>
                    </a:lnTo>
                    <a:lnTo>
                      <a:pt x="2514" y="2130"/>
                    </a:lnTo>
                    <a:lnTo>
                      <a:pt x="2526" y="2136"/>
                    </a:lnTo>
                    <a:lnTo>
                      <a:pt x="2562" y="2136"/>
                    </a:lnTo>
                    <a:lnTo>
                      <a:pt x="2568" y="2130"/>
                    </a:lnTo>
                    <a:lnTo>
                      <a:pt x="2574" y="2118"/>
                    </a:lnTo>
                    <a:lnTo>
                      <a:pt x="2574" y="2106"/>
                    </a:lnTo>
                    <a:lnTo>
                      <a:pt x="2568" y="2088"/>
                    </a:lnTo>
                    <a:lnTo>
                      <a:pt x="2544" y="2064"/>
                    </a:lnTo>
                    <a:lnTo>
                      <a:pt x="2532" y="2058"/>
                    </a:lnTo>
                    <a:lnTo>
                      <a:pt x="2514" y="2052"/>
                    </a:lnTo>
                    <a:lnTo>
                      <a:pt x="2490" y="2052"/>
                    </a:lnTo>
                    <a:lnTo>
                      <a:pt x="2460" y="2022"/>
                    </a:lnTo>
                    <a:lnTo>
                      <a:pt x="2472" y="2022"/>
                    </a:lnTo>
                    <a:lnTo>
                      <a:pt x="2484" y="2016"/>
                    </a:lnTo>
                    <a:lnTo>
                      <a:pt x="2496" y="2016"/>
                    </a:lnTo>
                    <a:lnTo>
                      <a:pt x="2508" y="2004"/>
                    </a:lnTo>
                    <a:lnTo>
                      <a:pt x="2508" y="1992"/>
                    </a:lnTo>
                    <a:lnTo>
                      <a:pt x="2502" y="1986"/>
                    </a:lnTo>
                    <a:lnTo>
                      <a:pt x="2496" y="1974"/>
                    </a:lnTo>
                    <a:lnTo>
                      <a:pt x="2490" y="1968"/>
                    </a:lnTo>
                    <a:lnTo>
                      <a:pt x="2502" y="1956"/>
                    </a:lnTo>
                    <a:lnTo>
                      <a:pt x="2556" y="1956"/>
                    </a:lnTo>
                    <a:lnTo>
                      <a:pt x="2544" y="1944"/>
                    </a:lnTo>
                    <a:lnTo>
                      <a:pt x="2532" y="1944"/>
                    </a:lnTo>
                    <a:lnTo>
                      <a:pt x="2508" y="1932"/>
                    </a:lnTo>
                    <a:lnTo>
                      <a:pt x="2496" y="1932"/>
                    </a:lnTo>
                    <a:lnTo>
                      <a:pt x="2508" y="1914"/>
                    </a:lnTo>
                    <a:lnTo>
                      <a:pt x="2484" y="1914"/>
                    </a:lnTo>
                    <a:lnTo>
                      <a:pt x="2484" y="1908"/>
                    </a:lnTo>
                    <a:lnTo>
                      <a:pt x="2478" y="1902"/>
                    </a:lnTo>
                    <a:lnTo>
                      <a:pt x="2478" y="1896"/>
                    </a:lnTo>
                    <a:lnTo>
                      <a:pt x="2490" y="1884"/>
                    </a:lnTo>
                    <a:lnTo>
                      <a:pt x="2526" y="1872"/>
                    </a:lnTo>
                    <a:lnTo>
                      <a:pt x="2586" y="1866"/>
                    </a:lnTo>
                    <a:lnTo>
                      <a:pt x="2640" y="1866"/>
                    </a:lnTo>
                    <a:lnTo>
                      <a:pt x="2646" y="1848"/>
                    </a:lnTo>
                    <a:lnTo>
                      <a:pt x="2712" y="1848"/>
                    </a:lnTo>
                    <a:lnTo>
                      <a:pt x="2712" y="1830"/>
                    </a:lnTo>
                    <a:lnTo>
                      <a:pt x="2718" y="1824"/>
                    </a:lnTo>
                    <a:lnTo>
                      <a:pt x="2808" y="1824"/>
                    </a:lnTo>
                    <a:lnTo>
                      <a:pt x="2862" y="1806"/>
                    </a:lnTo>
                    <a:lnTo>
                      <a:pt x="2874" y="1806"/>
                    </a:lnTo>
                    <a:lnTo>
                      <a:pt x="2874" y="1794"/>
                    </a:lnTo>
                    <a:lnTo>
                      <a:pt x="2886" y="1782"/>
                    </a:lnTo>
                    <a:lnTo>
                      <a:pt x="2898" y="1776"/>
                    </a:lnTo>
                    <a:lnTo>
                      <a:pt x="2916" y="1770"/>
                    </a:lnTo>
                    <a:lnTo>
                      <a:pt x="2940" y="1770"/>
                    </a:lnTo>
                    <a:lnTo>
                      <a:pt x="2958" y="1776"/>
                    </a:lnTo>
                    <a:lnTo>
                      <a:pt x="2976" y="1776"/>
                    </a:lnTo>
                    <a:lnTo>
                      <a:pt x="2988" y="1788"/>
                    </a:lnTo>
                    <a:lnTo>
                      <a:pt x="3000" y="1788"/>
                    </a:lnTo>
                    <a:lnTo>
                      <a:pt x="3012" y="1776"/>
                    </a:lnTo>
                    <a:lnTo>
                      <a:pt x="3018" y="1776"/>
                    </a:lnTo>
                    <a:lnTo>
                      <a:pt x="3036" y="1794"/>
                    </a:lnTo>
                    <a:lnTo>
                      <a:pt x="3042" y="1806"/>
                    </a:lnTo>
                    <a:lnTo>
                      <a:pt x="3048" y="1812"/>
                    </a:lnTo>
                    <a:lnTo>
                      <a:pt x="3060" y="1812"/>
                    </a:lnTo>
                    <a:lnTo>
                      <a:pt x="3066" y="1818"/>
                    </a:lnTo>
                    <a:lnTo>
                      <a:pt x="3066" y="1860"/>
                    </a:lnTo>
                    <a:lnTo>
                      <a:pt x="3072" y="1866"/>
                    </a:lnTo>
                    <a:lnTo>
                      <a:pt x="3090" y="1866"/>
                    </a:lnTo>
                    <a:lnTo>
                      <a:pt x="3102" y="1860"/>
                    </a:lnTo>
                    <a:lnTo>
                      <a:pt x="3120" y="1860"/>
                    </a:lnTo>
                    <a:lnTo>
                      <a:pt x="3132" y="1842"/>
                    </a:lnTo>
                    <a:lnTo>
                      <a:pt x="3156" y="1878"/>
                    </a:lnTo>
                    <a:lnTo>
                      <a:pt x="3180" y="1866"/>
                    </a:lnTo>
                    <a:lnTo>
                      <a:pt x="3204" y="1878"/>
                    </a:lnTo>
                    <a:lnTo>
                      <a:pt x="3210" y="1872"/>
                    </a:lnTo>
                    <a:lnTo>
                      <a:pt x="3216" y="1872"/>
                    </a:lnTo>
                    <a:lnTo>
                      <a:pt x="3228" y="1878"/>
                    </a:lnTo>
                    <a:lnTo>
                      <a:pt x="3228" y="1902"/>
                    </a:lnTo>
                    <a:lnTo>
                      <a:pt x="3222" y="1908"/>
                    </a:lnTo>
                    <a:lnTo>
                      <a:pt x="3222" y="1914"/>
                    </a:lnTo>
                    <a:lnTo>
                      <a:pt x="3228" y="1914"/>
                    </a:lnTo>
                    <a:lnTo>
                      <a:pt x="3234" y="1908"/>
                    </a:lnTo>
                    <a:lnTo>
                      <a:pt x="3240" y="1908"/>
                    </a:lnTo>
                    <a:lnTo>
                      <a:pt x="3246" y="1902"/>
                    </a:lnTo>
                    <a:lnTo>
                      <a:pt x="3252" y="1902"/>
                    </a:lnTo>
                    <a:lnTo>
                      <a:pt x="3258" y="1908"/>
                    </a:lnTo>
                    <a:lnTo>
                      <a:pt x="3270" y="1914"/>
                    </a:lnTo>
                    <a:lnTo>
                      <a:pt x="3276" y="1920"/>
                    </a:lnTo>
                    <a:lnTo>
                      <a:pt x="3288" y="1926"/>
                    </a:lnTo>
                    <a:lnTo>
                      <a:pt x="3300" y="1914"/>
                    </a:lnTo>
                    <a:lnTo>
                      <a:pt x="3300" y="1896"/>
                    </a:lnTo>
                    <a:lnTo>
                      <a:pt x="3306" y="1890"/>
                    </a:lnTo>
                    <a:lnTo>
                      <a:pt x="3318" y="1884"/>
                    </a:lnTo>
                    <a:lnTo>
                      <a:pt x="3330" y="1884"/>
                    </a:lnTo>
                    <a:lnTo>
                      <a:pt x="3342" y="1866"/>
                    </a:lnTo>
                    <a:lnTo>
                      <a:pt x="3378" y="1854"/>
                    </a:lnTo>
                    <a:lnTo>
                      <a:pt x="3396" y="1836"/>
                    </a:lnTo>
                    <a:lnTo>
                      <a:pt x="3402" y="1836"/>
                    </a:lnTo>
                    <a:lnTo>
                      <a:pt x="3408" y="1842"/>
                    </a:lnTo>
                    <a:lnTo>
                      <a:pt x="3408" y="1860"/>
                    </a:lnTo>
                    <a:lnTo>
                      <a:pt x="3396" y="1872"/>
                    </a:lnTo>
                    <a:lnTo>
                      <a:pt x="3390" y="1872"/>
                    </a:lnTo>
                    <a:lnTo>
                      <a:pt x="3426" y="1890"/>
                    </a:lnTo>
                    <a:lnTo>
                      <a:pt x="3456" y="1902"/>
                    </a:lnTo>
                    <a:lnTo>
                      <a:pt x="3486" y="1920"/>
                    </a:lnTo>
                    <a:lnTo>
                      <a:pt x="3498" y="1926"/>
                    </a:lnTo>
                    <a:lnTo>
                      <a:pt x="3516" y="1938"/>
                    </a:lnTo>
                    <a:lnTo>
                      <a:pt x="3546" y="1968"/>
                    </a:lnTo>
                    <a:lnTo>
                      <a:pt x="3618" y="2028"/>
                    </a:lnTo>
                    <a:lnTo>
                      <a:pt x="3636" y="2052"/>
                    </a:lnTo>
                    <a:lnTo>
                      <a:pt x="3672" y="2088"/>
                    </a:lnTo>
                    <a:lnTo>
                      <a:pt x="3684" y="2106"/>
                    </a:lnTo>
                    <a:lnTo>
                      <a:pt x="3696" y="2118"/>
                    </a:lnTo>
                    <a:lnTo>
                      <a:pt x="3708" y="2124"/>
                    </a:lnTo>
                    <a:lnTo>
                      <a:pt x="3720" y="2124"/>
                    </a:lnTo>
                    <a:lnTo>
                      <a:pt x="3732" y="2118"/>
                    </a:lnTo>
                    <a:lnTo>
                      <a:pt x="3744" y="2106"/>
                    </a:lnTo>
                    <a:lnTo>
                      <a:pt x="3744" y="2094"/>
                    </a:lnTo>
                    <a:lnTo>
                      <a:pt x="3750" y="2088"/>
                    </a:lnTo>
                    <a:lnTo>
                      <a:pt x="3750" y="2082"/>
                    </a:lnTo>
                    <a:lnTo>
                      <a:pt x="3762" y="2082"/>
                    </a:lnTo>
                    <a:lnTo>
                      <a:pt x="3768" y="2088"/>
                    </a:lnTo>
                    <a:lnTo>
                      <a:pt x="3768" y="2100"/>
                    </a:lnTo>
                    <a:lnTo>
                      <a:pt x="3774" y="2106"/>
                    </a:lnTo>
                    <a:lnTo>
                      <a:pt x="3774" y="2112"/>
                    </a:lnTo>
                    <a:lnTo>
                      <a:pt x="3804" y="2112"/>
                    </a:lnTo>
                    <a:lnTo>
                      <a:pt x="3816" y="2118"/>
                    </a:lnTo>
                    <a:lnTo>
                      <a:pt x="3822" y="2130"/>
                    </a:lnTo>
                    <a:lnTo>
                      <a:pt x="3834" y="2136"/>
                    </a:lnTo>
                    <a:lnTo>
                      <a:pt x="3858" y="2136"/>
                    </a:lnTo>
                    <a:lnTo>
                      <a:pt x="3864" y="2124"/>
                    </a:lnTo>
                    <a:lnTo>
                      <a:pt x="3876" y="2118"/>
                    </a:lnTo>
                    <a:lnTo>
                      <a:pt x="3894" y="2112"/>
                    </a:lnTo>
                    <a:lnTo>
                      <a:pt x="3906" y="2106"/>
                    </a:lnTo>
                    <a:lnTo>
                      <a:pt x="3924" y="2106"/>
                    </a:lnTo>
                    <a:lnTo>
                      <a:pt x="3948" y="2118"/>
                    </a:lnTo>
                    <a:lnTo>
                      <a:pt x="3972" y="2142"/>
                    </a:lnTo>
                    <a:lnTo>
                      <a:pt x="3984" y="2148"/>
                    </a:lnTo>
                    <a:lnTo>
                      <a:pt x="3990" y="2160"/>
                    </a:lnTo>
                    <a:lnTo>
                      <a:pt x="4002" y="2160"/>
                    </a:lnTo>
                    <a:lnTo>
                      <a:pt x="4014" y="2166"/>
                    </a:lnTo>
                    <a:lnTo>
                      <a:pt x="4026" y="2166"/>
                    </a:lnTo>
                    <a:lnTo>
                      <a:pt x="4038" y="2172"/>
                    </a:lnTo>
                    <a:lnTo>
                      <a:pt x="4044" y="2172"/>
                    </a:lnTo>
                    <a:lnTo>
                      <a:pt x="4044" y="2178"/>
                    </a:lnTo>
                    <a:lnTo>
                      <a:pt x="4050" y="2190"/>
                    </a:lnTo>
                    <a:lnTo>
                      <a:pt x="4056" y="2196"/>
                    </a:lnTo>
                    <a:lnTo>
                      <a:pt x="4062" y="2208"/>
                    </a:lnTo>
                    <a:lnTo>
                      <a:pt x="4068" y="2214"/>
                    </a:lnTo>
                    <a:lnTo>
                      <a:pt x="4068" y="2220"/>
                    </a:lnTo>
                    <a:lnTo>
                      <a:pt x="4140" y="2226"/>
                    </a:lnTo>
                    <a:lnTo>
                      <a:pt x="4152" y="2190"/>
                    </a:lnTo>
                    <a:lnTo>
                      <a:pt x="4176" y="2214"/>
                    </a:lnTo>
                    <a:lnTo>
                      <a:pt x="4212" y="2256"/>
                    </a:lnTo>
                    <a:lnTo>
                      <a:pt x="4254" y="2256"/>
                    </a:lnTo>
                    <a:lnTo>
                      <a:pt x="4266" y="2244"/>
                    </a:lnTo>
                    <a:lnTo>
                      <a:pt x="4266" y="2226"/>
                    </a:lnTo>
                    <a:lnTo>
                      <a:pt x="4326" y="2226"/>
                    </a:lnTo>
                    <a:lnTo>
                      <a:pt x="4320" y="2214"/>
                    </a:lnTo>
                    <a:lnTo>
                      <a:pt x="4344" y="2214"/>
                    </a:lnTo>
                    <a:lnTo>
                      <a:pt x="4338" y="2208"/>
                    </a:lnTo>
                    <a:lnTo>
                      <a:pt x="4338" y="2202"/>
                    </a:lnTo>
                    <a:lnTo>
                      <a:pt x="4374" y="2166"/>
                    </a:lnTo>
                    <a:lnTo>
                      <a:pt x="4392" y="2166"/>
                    </a:lnTo>
                    <a:lnTo>
                      <a:pt x="4404" y="2148"/>
                    </a:lnTo>
                    <a:lnTo>
                      <a:pt x="4428" y="2148"/>
                    </a:lnTo>
                    <a:lnTo>
                      <a:pt x="4428" y="2142"/>
                    </a:lnTo>
                    <a:lnTo>
                      <a:pt x="4434" y="2136"/>
                    </a:lnTo>
                    <a:lnTo>
                      <a:pt x="4434" y="2130"/>
                    </a:lnTo>
                    <a:lnTo>
                      <a:pt x="4440" y="2124"/>
                    </a:lnTo>
                    <a:lnTo>
                      <a:pt x="4458" y="2124"/>
                    </a:lnTo>
                    <a:lnTo>
                      <a:pt x="4464" y="2130"/>
                    </a:lnTo>
                    <a:lnTo>
                      <a:pt x="4482" y="2124"/>
                    </a:lnTo>
                    <a:lnTo>
                      <a:pt x="4482" y="2130"/>
                    </a:lnTo>
                    <a:lnTo>
                      <a:pt x="4518" y="2130"/>
                    </a:lnTo>
                    <a:lnTo>
                      <a:pt x="4524" y="2148"/>
                    </a:lnTo>
                    <a:lnTo>
                      <a:pt x="4548" y="2148"/>
                    </a:lnTo>
                    <a:lnTo>
                      <a:pt x="4566" y="2142"/>
                    </a:lnTo>
                    <a:lnTo>
                      <a:pt x="4608" y="2142"/>
                    </a:lnTo>
                    <a:lnTo>
                      <a:pt x="4608" y="2148"/>
                    </a:lnTo>
                    <a:lnTo>
                      <a:pt x="4614" y="2154"/>
                    </a:lnTo>
                    <a:lnTo>
                      <a:pt x="4614" y="2166"/>
                    </a:lnTo>
                    <a:lnTo>
                      <a:pt x="4620" y="2172"/>
                    </a:lnTo>
                    <a:lnTo>
                      <a:pt x="4638" y="2178"/>
                    </a:lnTo>
                    <a:lnTo>
                      <a:pt x="4668" y="2178"/>
                    </a:lnTo>
                    <a:lnTo>
                      <a:pt x="4674" y="2190"/>
                    </a:lnTo>
                    <a:lnTo>
                      <a:pt x="4698" y="2184"/>
                    </a:lnTo>
                    <a:lnTo>
                      <a:pt x="4704" y="2196"/>
                    </a:lnTo>
                    <a:lnTo>
                      <a:pt x="4704" y="2190"/>
                    </a:lnTo>
                    <a:lnTo>
                      <a:pt x="4710" y="2184"/>
                    </a:lnTo>
                    <a:lnTo>
                      <a:pt x="4752" y="2184"/>
                    </a:lnTo>
                    <a:lnTo>
                      <a:pt x="4752" y="2196"/>
                    </a:lnTo>
                    <a:lnTo>
                      <a:pt x="4800" y="2190"/>
                    </a:lnTo>
                    <a:lnTo>
                      <a:pt x="4800" y="2202"/>
                    </a:lnTo>
                    <a:lnTo>
                      <a:pt x="4806" y="2208"/>
                    </a:lnTo>
                    <a:lnTo>
                      <a:pt x="4830" y="2196"/>
                    </a:lnTo>
                    <a:lnTo>
                      <a:pt x="4836" y="2190"/>
                    </a:lnTo>
                    <a:lnTo>
                      <a:pt x="4836" y="2184"/>
                    </a:lnTo>
                    <a:lnTo>
                      <a:pt x="4854" y="2184"/>
                    </a:lnTo>
                    <a:lnTo>
                      <a:pt x="4854" y="2160"/>
                    </a:lnTo>
                    <a:lnTo>
                      <a:pt x="4848" y="2148"/>
                    </a:lnTo>
                    <a:lnTo>
                      <a:pt x="4842" y="2142"/>
                    </a:lnTo>
                    <a:lnTo>
                      <a:pt x="4836" y="2142"/>
                    </a:lnTo>
                    <a:lnTo>
                      <a:pt x="4812" y="2106"/>
                    </a:lnTo>
                    <a:lnTo>
                      <a:pt x="4806" y="2088"/>
                    </a:lnTo>
                    <a:lnTo>
                      <a:pt x="4794" y="2076"/>
                    </a:lnTo>
                    <a:lnTo>
                      <a:pt x="4794" y="2064"/>
                    </a:lnTo>
                    <a:lnTo>
                      <a:pt x="4812" y="2064"/>
                    </a:lnTo>
                    <a:lnTo>
                      <a:pt x="4806" y="2052"/>
                    </a:lnTo>
                    <a:lnTo>
                      <a:pt x="4812" y="2052"/>
                    </a:lnTo>
                    <a:lnTo>
                      <a:pt x="4824" y="2046"/>
                    </a:lnTo>
                    <a:lnTo>
                      <a:pt x="4830" y="2034"/>
                    </a:lnTo>
                    <a:lnTo>
                      <a:pt x="4830" y="2016"/>
                    </a:lnTo>
                    <a:lnTo>
                      <a:pt x="4890" y="2046"/>
                    </a:lnTo>
                    <a:lnTo>
                      <a:pt x="4902" y="2046"/>
                    </a:lnTo>
                    <a:lnTo>
                      <a:pt x="4926" y="2052"/>
                    </a:lnTo>
                    <a:lnTo>
                      <a:pt x="4962" y="2052"/>
                    </a:lnTo>
                    <a:lnTo>
                      <a:pt x="4974" y="2058"/>
                    </a:lnTo>
                    <a:lnTo>
                      <a:pt x="4980" y="2064"/>
                    </a:lnTo>
                    <a:lnTo>
                      <a:pt x="5004" y="2076"/>
                    </a:lnTo>
                    <a:lnTo>
                      <a:pt x="5010" y="2076"/>
                    </a:lnTo>
                    <a:lnTo>
                      <a:pt x="5022" y="2070"/>
                    </a:lnTo>
                    <a:lnTo>
                      <a:pt x="5040" y="2070"/>
                    </a:lnTo>
                    <a:lnTo>
                      <a:pt x="5052" y="2076"/>
                    </a:lnTo>
                    <a:lnTo>
                      <a:pt x="5058" y="2082"/>
                    </a:lnTo>
                    <a:lnTo>
                      <a:pt x="5064" y="2094"/>
                    </a:lnTo>
                    <a:lnTo>
                      <a:pt x="5076" y="2106"/>
                    </a:lnTo>
                    <a:lnTo>
                      <a:pt x="5088" y="2130"/>
                    </a:lnTo>
                    <a:lnTo>
                      <a:pt x="5094" y="2136"/>
                    </a:lnTo>
                    <a:lnTo>
                      <a:pt x="5094" y="2142"/>
                    </a:lnTo>
                    <a:lnTo>
                      <a:pt x="5118" y="2136"/>
                    </a:lnTo>
                    <a:lnTo>
                      <a:pt x="5118" y="2142"/>
                    </a:lnTo>
                    <a:lnTo>
                      <a:pt x="5136" y="2160"/>
                    </a:lnTo>
                    <a:lnTo>
                      <a:pt x="5166" y="2160"/>
                    </a:lnTo>
                    <a:lnTo>
                      <a:pt x="5172" y="2166"/>
                    </a:lnTo>
                    <a:lnTo>
                      <a:pt x="5184" y="2166"/>
                    </a:lnTo>
                    <a:lnTo>
                      <a:pt x="5196" y="2172"/>
                    </a:lnTo>
                    <a:lnTo>
                      <a:pt x="5208" y="2172"/>
                    </a:lnTo>
                    <a:lnTo>
                      <a:pt x="5220" y="2166"/>
                    </a:lnTo>
                    <a:lnTo>
                      <a:pt x="5274" y="2148"/>
                    </a:lnTo>
                    <a:lnTo>
                      <a:pt x="5322" y="2148"/>
                    </a:lnTo>
                    <a:lnTo>
                      <a:pt x="5334" y="2154"/>
                    </a:lnTo>
                    <a:lnTo>
                      <a:pt x="5340" y="2154"/>
                    </a:lnTo>
                    <a:lnTo>
                      <a:pt x="5346" y="2160"/>
                    </a:lnTo>
                    <a:lnTo>
                      <a:pt x="5382" y="2160"/>
                    </a:lnTo>
                    <a:lnTo>
                      <a:pt x="5406" y="2184"/>
                    </a:lnTo>
                    <a:lnTo>
                      <a:pt x="5466" y="2184"/>
                    </a:lnTo>
                    <a:lnTo>
                      <a:pt x="5472" y="2190"/>
                    </a:lnTo>
                    <a:lnTo>
                      <a:pt x="5472" y="2196"/>
                    </a:lnTo>
                    <a:lnTo>
                      <a:pt x="5484" y="2208"/>
                    </a:lnTo>
                    <a:lnTo>
                      <a:pt x="5484" y="2214"/>
                    </a:lnTo>
                    <a:lnTo>
                      <a:pt x="5502" y="2214"/>
                    </a:lnTo>
                    <a:lnTo>
                      <a:pt x="5514" y="2220"/>
                    </a:lnTo>
                    <a:lnTo>
                      <a:pt x="5514" y="2232"/>
                    </a:lnTo>
                    <a:lnTo>
                      <a:pt x="5520" y="2238"/>
                    </a:lnTo>
                    <a:lnTo>
                      <a:pt x="5586" y="2238"/>
                    </a:lnTo>
                    <a:lnTo>
                      <a:pt x="5592" y="2244"/>
                    </a:lnTo>
                    <a:lnTo>
                      <a:pt x="5598" y="2244"/>
                    </a:lnTo>
                    <a:lnTo>
                      <a:pt x="5610" y="2250"/>
                    </a:lnTo>
                    <a:lnTo>
                      <a:pt x="5634" y="2250"/>
                    </a:lnTo>
                    <a:lnTo>
                      <a:pt x="5646" y="2244"/>
                    </a:lnTo>
                    <a:lnTo>
                      <a:pt x="5664" y="2244"/>
                    </a:lnTo>
                    <a:lnTo>
                      <a:pt x="5670" y="2250"/>
                    </a:lnTo>
                    <a:lnTo>
                      <a:pt x="5670" y="2256"/>
                    </a:lnTo>
                    <a:lnTo>
                      <a:pt x="5676" y="2256"/>
                    </a:lnTo>
                    <a:lnTo>
                      <a:pt x="5694" y="2238"/>
                    </a:lnTo>
                    <a:lnTo>
                      <a:pt x="5694" y="2232"/>
                    </a:lnTo>
                    <a:lnTo>
                      <a:pt x="5742" y="2232"/>
                    </a:lnTo>
                    <a:lnTo>
                      <a:pt x="5754" y="2220"/>
                    </a:lnTo>
                    <a:lnTo>
                      <a:pt x="5790" y="2220"/>
                    </a:lnTo>
                    <a:lnTo>
                      <a:pt x="5802" y="2208"/>
                    </a:lnTo>
                    <a:lnTo>
                      <a:pt x="5802" y="2196"/>
                    </a:lnTo>
                    <a:lnTo>
                      <a:pt x="5832" y="2166"/>
                    </a:lnTo>
                    <a:lnTo>
                      <a:pt x="5850" y="2166"/>
                    </a:lnTo>
                    <a:lnTo>
                      <a:pt x="5862" y="2172"/>
                    </a:lnTo>
                    <a:lnTo>
                      <a:pt x="5898" y="2172"/>
                    </a:lnTo>
                    <a:lnTo>
                      <a:pt x="5916" y="2190"/>
                    </a:lnTo>
                    <a:lnTo>
                      <a:pt x="5928" y="2196"/>
                    </a:lnTo>
                    <a:lnTo>
                      <a:pt x="5952" y="2196"/>
                    </a:lnTo>
                    <a:lnTo>
                      <a:pt x="5964" y="2190"/>
                    </a:lnTo>
                    <a:lnTo>
                      <a:pt x="5970" y="2184"/>
                    </a:lnTo>
                    <a:lnTo>
                      <a:pt x="5994" y="2190"/>
                    </a:lnTo>
                    <a:lnTo>
                      <a:pt x="6012" y="2190"/>
                    </a:lnTo>
                    <a:lnTo>
                      <a:pt x="6048" y="2214"/>
                    </a:lnTo>
                    <a:lnTo>
                      <a:pt x="6084" y="2214"/>
                    </a:lnTo>
                    <a:lnTo>
                      <a:pt x="6090" y="2220"/>
                    </a:lnTo>
                    <a:lnTo>
                      <a:pt x="6102" y="2220"/>
                    </a:lnTo>
                    <a:lnTo>
                      <a:pt x="6120" y="2202"/>
                    </a:lnTo>
                    <a:lnTo>
                      <a:pt x="6120" y="2190"/>
                    </a:lnTo>
                    <a:lnTo>
                      <a:pt x="6144" y="2190"/>
                    </a:lnTo>
                    <a:lnTo>
                      <a:pt x="6156" y="2184"/>
                    </a:lnTo>
                    <a:lnTo>
                      <a:pt x="6162" y="2178"/>
                    </a:lnTo>
                    <a:lnTo>
                      <a:pt x="6162" y="2166"/>
                    </a:lnTo>
                    <a:lnTo>
                      <a:pt x="6150" y="2166"/>
                    </a:lnTo>
                    <a:lnTo>
                      <a:pt x="6144" y="2160"/>
                    </a:lnTo>
                    <a:lnTo>
                      <a:pt x="6138" y="2118"/>
                    </a:lnTo>
                    <a:lnTo>
                      <a:pt x="6138" y="2046"/>
                    </a:lnTo>
                    <a:lnTo>
                      <a:pt x="6156" y="2028"/>
                    </a:lnTo>
                    <a:lnTo>
                      <a:pt x="6156" y="2016"/>
                    </a:lnTo>
                    <a:lnTo>
                      <a:pt x="6150" y="2010"/>
                    </a:lnTo>
                    <a:lnTo>
                      <a:pt x="6138" y="2004"/>
                    </a:lnTo>
                    <a:lnTo>
                      <a:pt x="6126" y="1992"/>
                    </a:lnTo>
                    <a:lnTo>
                      <a:pt x="6114" y="1992"/>
                    </a:lnTo>
                    <a:lnTo>
                      <a:pt x="6108" y="1986"/>
                    </a:lnTo>
                    <a:lnTo>
                      <a:pt x="6096" y="1986"/>
                    </a:lnTo>
                    <a:lnTo>
                      <a:pt x="6078" y="1980"/>
                    </a:lnTo>
                    <a:lnTo>
                      <a:pt x="6072" y="1980"/>
                    </a:lnTo>
                    <a:lnTo>
                      <a:pt x="6072" y="1968"/>
                    </a:lnTo>
                    <a:lnTo>
                      <a:pt x="6078" y="1968"/>
                    </a:lnTo>
                    <a:lnTo>
                      <a:pt x="6120" y="1926"/>
                    </a:lnTo>
                    <a:lnTo>
                      <a:pt x="6156" y="1920"/>
                    </a:lnTo>
                    <a:lnTo>
                      <a:pt x="6162" y="1908"/>
                    </a:lnTo>
                    <a:lnTo>
                      <a:pt x="6204" y="1914"/>
                    </a:lnTo>
                    <a:lnTo>
                      <a:pt x="6258" y="1902"/>
                    </a:lnTo>
                    <a:lnTo>
                      <a:pt x="6294" y="1920"/>
                    </a:lnTo>
                    <a:lnTo>
                      <a:pt x="6330" y="1944"/>
                    </a:lnTo>
                    <a:lnTo>
                      <a:pt x="6402" y="1944"/>
                    </a:lnTo>
                    <a:lnTo>
                      <a:pt x="6408" y="1950"/>
                    </a:lnTo>
                    <a:lnTo>
                      <a:pt x="6420" y="1956"/>
                    </a:lnTo>
                    <a:lnTo>
                      <a:pt x="6426" y="1962"/>
                    </a:lnTo>
                    <a:lnTo>
                      <a:pt x="6438" y="1968"/>
                    </a:lnTo>
                    <a:lnTo>
                      <a:pt x="6438" y="1980"/>
                    </a:lnTo>
                    <a:lnTo>
                      <a:pt x="6444" y="1980"/>
                    </a:lnTo>
                    <a:lnTo>
                      <a:pt x="6456" y="1992"/>
                    </a:lnTo>
                    <a:lnTo>
                      <a:pt x="6468" y="1998"/>
                    </a:lnTo>
                    <a:lnTo>
                      <a:pt x="6480" y="2010"/>
                    </a:lnTo>
                    <a:lnTo>
                      <a:pt x="6492" y="2010"/>
                    </a:lnTo>
                    <a:lnTo>
                      <a:pt x="6498" y="2016"/>
                    </a:lnTo>
                    <a:lnTo>
                      <a:pt x="6504" y="2016"/>
                    </a:lnTo>
                    <a:lnTo>
                      <a:pt x="6510" y="2046"/>
                    </a:lnTo>
                    <a:lnTo>
                      <a:pt x="6558" y="2070"/>
                    </a:lnTo>
                    <a:lnTo>
                      <a:pt x="6570" y="2100"/>
                    </a:lnTo>
                    <a:lnTo>
                      <a:pt x="6582" y="2100"/>
                    </a:lnTo>
                    <a:lnTo>
                      <a:pt x="6630" y="2124"/>
                    </a:lnTo>
                    <a:lnTo>
                      <a:pt x="6636" y="2136"/>
                    </a:lnTo>
                    <a:lnTo>
                      <a:pt x="6654" y="2154"/>
                    </a:lnTo>
                    <a:lnTo>
                      <a:pt x="6660" y="2166"/>
                    </a:lnTo>
                    <a:lnTo>
                      <a:pt x="6672" y="2166"/>
                    </a:lnTo>
                    <a:lnTo>
                      <a:pt x="6678" y="2190"/>
                    </a:lnTo>
                    <a:lnTo>
                      <a:pt x="6684" y="2190"/>
                    </a:lnTo>
                    <a:lnTo>
                      <a:pt x="6690" y="2196"/>
                    </a:lnTo>
                    <a:lnTo>
                      <a:pt x="6714" y="2208"/>
                    </a:lnTo>
                    <a:lnTo>
                      <a:pt x="6720" y="2214"/>
                    </a:lnTo>
                    <a:lnTo>
                      <a:pt x="6732" y="2220"/>
                    </a:lnTo>
                    <a:lnTo>
                      <a:pt x="6780" y="2220"/>
                    </a:lnTo>
                    <a:lnTo>
                      <a:pt x="6792" y="2226"/>
                    </a:lnTo>
                    <a:lnTo>
                      <a:pt x="6798" y="2232"/>
                    </a:lnTo>
                    <a:lnTo>
                      <a:pt x="6810" y="2238"/>
                    </a:lnTo>
                    <a:lnTo>
                      <a:pt x="6822" y="2226"/>
                    </a:lnTo>
                    <a:lnTo>
                      <a:pt x="6834" y="2226"/>
                    </a:lnTo>
                    <a:lnTo>
                      <a:pt x="6852" y="2244"/>
                    </a:lnTo>
                    <a:lnTo>
                      <a:pt x="6864" y="2250"/>
                    </a:lnTo>
                    <a:lnTo>
                      <a:pt x="6882" y="2268"/>
                    </a:lnTo>
                    <a:lnTo>
                      <a:pt x="6924" y="2268"/>
                    </a:lnTo>
                    <a:lnTo>
                      <a:pt x="6942" y="2298"/>
                    </a:lnTo>
                    <a:lnTo>
                      <a:pt x="6960" y="2298"/>
                    </a:lnTo>
                    <a:lnTo>
                      <a:pt x="6966" y="2304"/>
                    </a:lnTo>
                    <a:lnTo>
                      <a:pt x="6966" y="2310"/>
                    </a:lnTo>
                    <a:lnTo>
                      <a:pt x="6972" y="2322"/>
                    </a:lnTo>
                    <a:lnTo>
                      <a:pt x="6972" y="2334"/>
                    </a:lnTo>
                    <a:lnTo>
                      <a:pt x="7014" y="2364"/>
                    </a:lnTo>
                    <a:lnTo>
                      <a:pt x="7038" y="2358"/>
                    </a:lnTo>
                    <a:lnTo>
                      <a:pt x="7050" y="2370"/>
                    </a:lnTo>
                    <a:lnTo>
                      <a:pt x="7068" y="2370"/>
                    </a:lnTo>
                    <a:lnTo>
                      <a:pt x="7068" y="2358"/>
                    </a:lnTo>
                    <a:lnTo>
                      <a:pt x="7098" y="2364"/>
                    </a:lnTo>
                    <a:lnTo>
                      <a:pt x="7098" y="2346"/>
                    </a:lnTo>
                    <a:lnTo>
                      <a:pt x="7104" y="2340"/>
                    </a:lnTo>
                    <a:lnTo>
                      <a:pt x="7110" y="2340"/>
                    </a:lnTo>
                    <a:lnTo>
                      <a:pt x="7122" y="2334"/>
                    </a:lnTo>
                    <a:lnTo>
                      <a:pt x="7152" y="2334"/>
                    </a:lnTo>
                    <a:lnTo>
                      <a:pt x="7158" y="2310"/>
                    </a:lnTo>
                    <a:lnTo>
                      <a:pt x="7200" y="2310"/>
                    </a:lnTo>
                    <a:lnTo>
                      <a:pt x="7212" y="2316"/>
                    </a:lnTo>
                    <a:lnTo>
                      <a:pt x="7218" y="2328"/>
                    </a:lnTo>
                    <a:lnTo>
                      <a:pt x="7218" y="2346"/>
                    </a:lnTo>
                    <a:lnTo>
                      <a:pt x="7242" y="2358"/>
                    </a:lnTo>
                    <a:lnTo>
                      <a:pt x="7242" y="2388"/>
                    </a:lnTo>
                    <a:lnTo>
                      <a:pt x="7224" y="2394"/>
                    </a:lnTo>
                    <a:lnTo>
                      <a:pt x="7236" y="2412"/>
                    </a:lnTo>
                    <a:lnTo>
                      <a:pt x="7236" y="2430"/>
                    </a:lnTo>
                    <a:lnTo>
                      <a:pt x="7248" y="2442"/>
                    </a:lnTo>
                    <a:lnTo>
                      <a:pt x="7248" y="2466"/>
                    </a:lnTo>
                    <a:lnTo>
                      <a:pt x="7266" y="2472"/>
                    </a:lnTo>
                    <a:lnTo>
                      <a:pt x="7260" y="2502"/>
                    </a:lnTo>
                    <a:lnTo>
                      <a:pt x="7266" y="2526"/>
                    </a:lnTo>
                    <a:lnTo>
                      <a:pt x="7260" y="2532"/>
                    </a:lnTo>
                    <a:lnTo>
                      <a:pt x="7254" y="2532"/>
                    </a:lnTo>
                    <a:lnTo>
                      <a:pt x="7254" y="2550"/>
                    </a:lnTo>
                    <a:lnTo>
                      <a:pt x="7260" y="2562"/>
                    </a:lnTo>
                    <a:lnTo>
                      <a:pt x="7260" y="2574"/>
                    </a:lnTo>
                    <a:lnTo>
                      <a:pt x="7254" y="2580"/>
                    </a:lnTo>
                    <a:lnTo>
                      <a:pt x="7248" y="2580"/>
                    </a:lnTo>
                    <a:lnTo>
                      <a:pt x="7236" y="2574"/>
                    </a:lnTo>
                    <a:lnTo>
                      <a:pt x="7224" y="2574"/>
                    </a:lnTo>
                    <a:lnTo>
                      <a:pt x="7206" y="2568"/>
                    </a:lnTo>
                    <a:lnTo>
                      <a:pt x="7194" y="2562"/>
                    </a:lnTo>
                    <a:lnTo>
                      <a:pt x="7170" y="2562"/>
                    </a:lnTo>
                    <a:lnTo>
                      <a:pt x="7164" y="2568"/>
                    </a:lnTo>
                    <a:lnTo>
                      <a:pt x="7170" y="2574"/>
                    </a:lnTo>
                    <a:lnTo>
                      <a:pt x="7170" y="2586"/>
                    </a:lnTo>
                    <a:lnTo>
                      <a:pt x="7146" y="2586"/>
                    </a:lnTo>
                    <a:lnTo>
                      <a:pt x="7146" y="2598"/>
                    </a:lnTo>
                    <a:lnTo>
                      <a:pt x="7152" y="2610"/>
                    </a:lnTo>
                    <a:lnTo>
                      <a:pt x="7158" y="2610"/>
                    </a:lnTo>
                    <a:lnTo>
                      <a:pt x="7170" y="2622"/>
                    </a:lnTo>
                    <a:lnTo>
                      <a:pt x="7182" y="2628"/>
                    </a:lnTo>
                    <a:lnTo>
                      <a:pt x="7194" y="2646"/>
                    </a:lnTo>
                    <a:lnTo>
                      <a:pt x="7206" y="2658"/>
                    </a:lnTo>
                    <a:lnTo>
                      <a:pt x="7212" y="2676"/>
                    </a:lnTo>
                    <a:lnTo>
                      <a:pt x="7212" y="2688"/>
                    </a:lnTo>
                    <a:lnTo>
                      <a:pt x="7224" y="2700"/>
                    </a:lnTo>
                    <a:lnTo>
                      <a:pt x="7230" y="2712"/>
                    </a:lnTo>
                    <a:lnTo>
                      <a:pt x="7236" y="2748"/>
                    </a:lnTo>
                    <a:lnTo>
                      <a:pt x="7206" y="2742"/>
                    </a:lnTo>
                    <a:lnTo>
                      <a:pt x="7200" y="2766"/>
                    </a:lnTo>
                    <a:lnTo>
                      <a:pt x="7224" y="2778"/>
                    </a:lnTo>
                    <a:lnTo>
                      <a:pt x="7260" y="2778"/>
                    </a:lnTo>
                    <a:lnTo>
                      <a:pt x="7260" y="2718"/>
                    </a:lnTo>
                    <a:lnTo>
                      <a:pt x="7266" y="2712"/>
                    </a:lnTo>
                    <a:lnTo>
                      <a:pt x="7272" y="2712"/>
                    </a:lnTo>
                    <a:lnTo>
                      <a:pt x="7284" y="2718"/>
                    </a:lnTo>
                    <a:lnTo>
                      <a:pt x="7290" y="2724"/>
                    </a:lnTo>
                    <a:lnTo>
                      <a:pt x="7302" y="2712"/>
                    </a:lnTo>
                    <a:lnTo>
                      <a:pt x="7308" y="2724"/>
                    </a:lnTo>
                    <a:lnTo>
                      <a:pt x="7314" y="2730"/>
                    </a:lnTo>
                    <a:lnTo>
                      <a:pt x="7320" y="2742"/>
                    </a:lnTo>
                    <a:lnTo>
                      <a:pt x="7332" y="2754"/>
                    </a:lnTo>
                    <a:lnTo>
                      <a:pt x="7344" y="2754"/>
                    </a:lnTo>
                    <a:lnTo>
                      <a:pt x="7356" y="2748"/>
                    </a:lnTo>
                    <a:lnTo>
                      <a:pt x="7368" y="2748"/>
                    </a:lnTo>
                    <a:lnTo>
                      <a:pt x="7374" y="2742"/>
                    </a:lnTo>
                    <a:lnTo>
                      <a:pt x="7380" y="2742"/>
                    </a:lnTo>
                    <a:lnTo>
                      <a:pt x="7380" y="2760"/>
                    </a:lnTo>
                    <a:lnTo>
                      <a:pt x="7386" y="2760"/>
                    </a:lnTo>
                    <a:lnTo>
                      <a:pt x="7392" y="2754"/>
                    </a:lnTo>
                    <a:lnTo>
                      <a:pt x="7404" y="2748"/>
                    </a:lnTo>
                    <a:lnTo>
                      <a:pt x="7422" y="2742"/>
                    </a:lnTo>
                    <a:lnTo>
                      <a:pt x="7440" y="2730"/>
                    </a:lnTo>
                    <a:lnTo>
                      <a:pt x="7452" y="2724"/>
                    </a:lnTo>
                    <a:lnTo>
                      <a:pt x="7464" y="2700"/>
                    </a:lnTo>
                    <a:lnTo>
                      <a:pt x="7464" y="2682"/>
                    </a:lnTo>
                    <a:lnTo>
                      <a:pt x="7470" y="2664"/>
                    </a:lnTo>
                    <a:lnTo>
                      <a:pt x="7470" y="2628"/>
                    </a:lnTo>
                    <a:lnTo>
                      <a:pt x="7494" y="2622"/>
                    </a:lnTo>
                    <a:lnTo>
                      <a:pt x="7494" y="2562"/>
                    </a:lnTo>
                    <a:lnTo>
                      <a:pt x="7500" y="2550"/>
                    </a:lnTo>
                    <a:lnTo>
                      <a:pt x="7506" y="2544"/>
                    </a:lnTo>
                    <a:lnTo>
                      <a:pt x="7518" y="2520"/>
                    </a:lnTo>
                    <a:lnTo>
                      <a:pt x="7518" y="2490"/>
                    </a:lnTo>
                    <a:lnTo>
                      <a:pt x="7524" y="2472"/>
                    </a:lnTo>
                    <a:lnTo>
                      <a:pt x="7524" y="2454"/>
                    </a:lnTo>
                    <a:lnTo>
                      <a:pt x="7518" y="2442"/>
                    </a:lnTo>
                    <a:lnTo>
                      <a:pt x="7518" y="2424"/>
                    </a:lnTo>
                    <a:lnTo>
                      <a:pt x="7512" y="2418"/>
                    </a:lnTo>
                    <a:lnTo>
                      <a:pt x="7512" y="2412"/>
                    </a:lnTo>
                    <a:lnTo>
                      <a:pt x="7518" y="2400"/>
                    </a:lnTo>
                    <a:lnTo>
                      <a:pt x="7524" y="2394"/>
                    </a:lnTo>
                    <a:lnTo>
                      <a:pt x="7524" y="2382"/>
                    </a:lnTo>
                    <a:lnTo>
                      <a:pt x="7530" y="2376"/>
                    </a:lnTo>
                    <a:lnTo>
                      <a:pt x="7530" y="2364"/>
                    </a:lnTo>
                    <a:lnTo>
                      <a:pt x="7524" y="2358"/>
                    </a:lnTo>
                    <a:lnTo>
                      <a:pt x="7518" y="2346"/>
                    </a:lnTo>
                    <a:lnTo>
                      <a:pt x="7524" y="2334"/>
                    </a:lnTo>
                    <a:lnTo>
                      <a:pt x="7530" y="2328"/>
                    </a:lnTo>
                    <a:lnTo>
                      <a:pt x="7536" y="2316"/>
                    </a:lnTo>
                    <a:lnTo>
                      <a:pt x="7536" y="2298"/>
                    </a:lnTo>
                    <a:lnTo>
                      <a:pt x="7530" y="2292"/>
                    </a:lnTo>
                    <a:lnTo>
                      <a:pt x="7530" y="2280"/>
                    </a:lnTo>
                    <a:lnTo>
                      <a:pt x="7518" y="2256"/>
                    </a:lnTo>
                    <a:lnTo>
                      <a:pt x="7512" y="2250"/>
                    </a:lnTo>
                    <a:lnTo>
                      <a:pt x="7512" y="2238"/>
                    </a:lnTo>
                    <a:lnTo>
                      <a:pt x="7506" y="2232"/>
                    </a:lnTo>
                    <a:lnTo>
                      <a:pt x="7506" y="2220"/>
                    </a:lnTo>
                    <a:lnTo>
                      <a:pt x="7500" y="2214"/>
                    </a:lnTo>
                    <a:lnTo>
                      <a:pt x="7500" y="2202"/>
                    </a:lnTo>
                    <a:lnTo>
                      <a:pt x="7494" y="2196"/>
                    </a:lnTo>
                    <a:lnTo>
                      <a:pt x="7482" y="2190"/>
                    </a:lnTo>
                    <a:lnTo>
                      <a:pt x="7476" y="2184"/>
                    </a:lnTo>
                    <a:lnTo>
                      <a:pt x="7482" y="2178"/>
                    </a:lnTo>
                    <a:lnTo>
                      <a:pt x="7476" y="2178"/>
                    </a:lnTo>
                    <a:lnTo>
                      <a:pt x="7470" y="2172"/>
                    </a:lnTo>
                    <a:lnTo>
                      <a:pt x="7458" y="2166"/>
                    </a:lnTo>
                    <a:lnTo>
                      <a:pt x="7446" y="2154"/>
                    </a:lnTo>
                    <a:lnTo>
                      <a:pt x="7440" y="2142"/>
                    </a:lnTo>
                    <a:lnTo>
                      <a:pt x="7434" y="2124"/>
                    </a:lnTo>
                    <a:lnTo>
                      <a:pt x="7434" y="2112"/>
                    </a:lnTo>
                    <a:lnTo>
                      <a:pt x="7428" y="2106"/>
                    </a:lnTo>
                    <a:lnTo>
                      <a:pt x="7428" y="2100"/>
                    </a:lnTo>
                    <a:lnTo>
                      <a:pt x="7416" y="2094"/>
                    </a:lnTo>
                    <a:lnTo>
                      <a:pt x="7416" y="2082"/>
                    </a:lnTo>
                    <a:lnTo>
                      <a:pt x="7422" y="2070"/>
                    </a:lnTo>
                    <a:lnTo>
                      <a:pt x="7422" y="2040"/>
                    </a:lnTo>
                    <a:lnTo>
                      <a:pt x="7410" y="2028"/>
                    </a:lnTo>
                    <a:lnTo>
                      <a:pt x="7404" y="2016"/>
                    </a:lnTo>
                    <a:lnTo>
                      <a:pt x="7398" y="2010"/>
                    </a:lnTo>
                    <a:lnTo>
                      <a:pt x="7380" y="2004"/>
                    </a:lnTo>
                    <a:lnTo>
                      <a:pt x="7380" y="1998"/>
                    </a:lnTo>
                    <a:lnTo>
                      <a:pt x="7374" y="1992"/>
                    </a:lnTo>
                    <a:lnTo>
                      <a:pt x="7368" y="1980"/>
                    </a:lnTo>
                    <a:lnTo>
                      <a:pt x="7356" y="1968"/>
                    </a:lnTo>
                    <a:lnTo>
                      <a:pt x="7344" y="1968"/>
                    </a:lnTo>
                    <a:lnTo>
                      <a:pt x="7332" y="1956"/>
                    </a:lnTo>
                    <a:lnTo>
                      <a:pt x="7326" y="1956"/>
                    </a:lnTo>
                    <a:lnTo>
                      <a:pt x="7308" y="1950"/>
                    </a:lnTo>
                    <a:lnTo>
                      <a:pt x="7302" y="1938"/>
                    </a:lnTo>
                    <a:lnTo>
                      <a:pt x="7308" y="1938"/>
                    </a:lnTo>
                    <a:lnTo>
                      <a:pt x="7314" y="1944"/>
                    </a:lnTo>
                    <a:lnTo>
                      <a:pt x="7326" y="1944"/>
                    </a:lnTo>
                    <a:lnTo>
                      <a:pt x="7332" y="1950"/>
                    </a:lnTo>
                    <a:lnTo>
                      <a:pt x="7344" y="1950"/>
                    </a:lnTo>
                    <a:lnTo>
                      <a:pt x="7350" y="1944"/>
                    </a:lnTo>
                    <a:lnTo>
                      <a:pt x="7350" y="1938"/>
                    </a:lnTo>
                    <a:lnTo>
                      <a:pt x="7344" y="1938"/>
                    </a:lnTo>
                    <a:lnTo>
                      <a:pt x="7332" y="1932"/>
                    </a:lnTo>
                    <a:lnTo>
                      <a:pt x="7326" y="1926"/>
                    </a:lnTo>
                    <a:lnTo>
                      <a:pt x="7320" y="1926"/>
                    </a:lnTo>
                    <a:lnTo>
                      <a:pt x="7242" y="1890"/>
                    </a:lnTo>
                    <a:lnTo>
                      <a:pt x="7236" y="1890"/>
                    </a:lnTo>
                    <a:lnTo>
                      <a:pt x="7230" y="1884"/>
                    </a:lnTo>
                    <a:lnTo>
                      <a:pt x="7218" y="1878"/>
                    </a:lnTo>
                    <a:lnTo>
                      <a:pt x="7206" y="1866"/>
                    </a:lnTo>
                    <a:lnTo>
                      <a:pt x="7194" y="1860"/>
                    </a:lnTo>
                    <a:lnTo>
                      <a:pt x="7188" y="1854"/>
                    </a:lnTo>
                    <a:lnTo>
                      <a:pt x="7170" y="1854"/>
                    </a:lnTo>
                    <a:lnTo>
                      <a:pt x="7164" y="1860"/>
                    </a:lnTo>
                    <a:lnTo>
                      <a:pt x="7152" y="1866"/>
                    </a:lnTo>
                    <a:lnTo>
                      <a:pt x="7116" y="1854"/>
                    </a:lnTo>
                    <a:lnTo>
                      <a:pt x="7152" y="1896"/>
                    </a:lnTo>
                    <a:lnTo>
                      <a:pt x="7146" y="1920"/>
                    </a:lnTo>
                    <a:lnTo>
                      <a:pt x="7134" y="1920"/>
                    </a:lnTo>
                    <a:lnTo>
                      <a:pt x="7134" y="1890"/>
                    </a:lnTo>
                    <a:lnTo>
                      <a:pt x="7116" y="1878"/>
                    </a:lnTo>
                    <a:lnTo>
                      <a:pt x="7116" y="1908"/>
                    </a:lnTo>
                    <a:lnTo>
                      <a:pt x="7068" y="1908"/>
                    </a:lnTo>
                    <a:lnTo>
                      <a:pt x="7074" y="1902"/>
                    </a:lnTo>
                    <a:lnTo>
                      <a:pt x="7074" y="1884"/>
                    </a:lnTo>
                    <a:lnTo>
                      <a:pt x="7068" y="1878"/>
                    </a:lnTo>
                    <a:lnTo>
                      <a:pt x="7044" y="1878"/>
                    </a:lnTo>
                    <a:lnTo>
                      <a:pt x="7038" y="1890"/>
                    </a:lnTo>
                    <a:lnTo>
                      <a:pt x="7014" y="1890"/>
                    </a:lnTo>
                    <a:lnTo>
                      <a:pt x="7002" y="1854"/>
                    </a:lnTo>
                    <a:lnTo>
                      <a:pt x="6996" y="1854"/>
                    </a:lnTo>
                    <a:lnTo>
                      <a:pt x="6984" y="1830"/>
                    </a:lnTo>
                    <a:lnTo>
                      <a:pt x="6912" y="1836"/>
                    </a:lnTo>
                    <a:lnTo>
                      <a:pt x="6906" y="1824"/>
                    </a:lnTo>
                    <a:lnTo>
                      <a:pt x="6882" y="1824"/>
                    </a:lnTo>
                    <a:lnTo>
                      <a:pt x="6870" y="1818"/>
                    </a:lnTo>
                    <a:lnTo>
                      <a:pt x="6864" y="1812"/>
                    </a:lnTo>
                    <a:lnTo>
                      <a:pt x="6864" y="1794"/>
                    </a:lnTo>
                    <a:lnTo>
                      <a:pt x="6876" y="1788"/>
                    </a:lnTo>
                    <a:lnTo>
                      <a:pt x="6888" y="1776"/>
                    </a:lnTo>
                    <a:lnTo>
                      <a:pt x="6900" y="1776"/>
                    </a:lnTo>
                    <a:lnTo>
                      <a:pt x="6900" y="1752"/>
                    </a:lnTo>
                    <a:lnTo>
                      <a:pt x="6906" y="1752"/>
                    </a:lnTo>
                    <a:lnTo>
                      <a:pt x="6918" y="1746"/>
                    </a:lnTo>
                    <a:lnTo>
                      <a:pt x="6930" y="1734"/>
                    </a:lnTo>
                    <a:lnTo>
                      <a:pt x="6930" y="1728"/>
                    </a:lnTo>
                    <a:lnTo>
                      <a:pt x="6936" y="1716"/>
                    </a:lnTo>
                    <a:lnTo>
                      <a:pt x="6936" y="1710"/>
                    </a:lnTo>
                    <a:lnTo>
                      <a:pt x="6942" y="1698"/>
                    </a:lnTo>
                    <a:lnTo>
                      <a:pt x="6930" y="1686"/>
                    </a:lnTo>
                    <a:lnTo>
                      <a:pt x="6942" y="1662"/>
                    </a:lnTo>
                    <a:lnTo>
                      <a:pt x="6930" y="1650"/>
                    </a:lnTo>
                    <a:lnTo>
                      <a:pt x="6948" y="1632"/>
                    </a:lnTo>
                    <a:lnTo>
                      <a:pt x="6972" y="1626"/>
                    </a:lnTo>
                    <a:lnTo>
                      <a:pt x="6960" y="1596"/>
                    </a:lnTo>
                    <a:lnTo>
                      <a:pt x="6984" y="1590"/>
                    </a:lnTo>
                    <a:lnTo>
                      <a:pt x="6960" y="1554"/>
                    </a:lnTo>
                    <a:lnTo>
                      <a:pt x="6990" y="1542"/>
                    </a:lnTo>
                    <a:lnTo>
                      <a:pt x="6990" y="1500"/>
                    </a:lnTo>
                    <a:lnTo>
                      <a:pt x="6996" y="1488"/>
                    </a:lnTo>
                    <a:lnTo>
                      <a:pt x="7002" y="1482"/>
                    </a:lnTo>
                    <a:lnTo>
                      <a:pt x="7020" y="1470"/>
                    </a:lnTo>
                    <a:lnTo>
                      <a:pt x="7032" y="1464"/>
                    </a:lnTo>
                    <a:lnTo>
                      <a:pt x="7050" y="1464"/>
                    </a:lnTo>
                    <a:lnTo>
                      <a:pt x="7068" y="1470"/>
                    </a:lnTo>
                    <a:lnTo>
                      <a:pt x="7188" y="1470"/>
                    </a:lnTo>
                    <a:lnTo>
                      <a:pt x="7206" y="1488"/>
                    </a:lnTo>
                    <a:lnTo>
                      <a:pt x="7224" y="1482"/>
                    </a:lnTo>
                    <a:lnTo>
                      <a:pt x="7218" y="1464"/>
                    </a:lnTo>
                    <a:lnTo>
                      <a:pt x="7290" y="1482"/>
                    </a:lnTo>
                    <a:lnTo>
                      <a:pt x="7320" y="1464"/>
                    </a:lnTo>
                    <a:lnTo>
                      <a:pt x="7350" y="1488"/>
                    </a:lnTo>
                    <a:lnTo>
                      <a:pt x="7356" y="1452"/>
                    </a:lnTo>
                    <a:lnTo>
                      <a:pt x="7434" y="1452"/>
                    </a:lnTo>
                    <a:lnTo>
                      <a:pt x="7446" y="1458"/>
                    </a:lnTo>
                    <a:lnTo>
                      <a:pt x="7452" y="1470"/>
                    </a:lnTo>
                    <a:lnTo>
                      <a:pt x="7458" y="1470"/>
                    </a:lnTo>
                    <a:lnTo>
                      <a:pt x="7464" y="1464"/>
                    </a:lnTo>
                    <a:lnTo>
                      <a:pt x="7476" y="1464"/>
                    </a:lnTo>
                    <a:lnTo>
                      <a:pt x="7482" y="1458"/>
                    </a:lnTo>
                    <a:lnTo>
                      <a:pt x="7494" y="1452"/>
                    </a:lnTo>
                    <a:lnTo>
                      <a:pt x="7518" y="1470"/>
                    </a:lnTo>
                    <a:lnTo>
                      <a:pt x="7560" y="1476"/>
                    </a:lnTo>
                    <a:lnTo>
                      <a:pt x="7506" y="1488"/>
                    </a:lnTo>
                    <a:lnTo>
                      <a:pt x="7506" y="1494"/>
                    </a:lnTo>
                    <a:lnTo>
                      <a:pt x="7512" y="1500"/>
                    </a:lnTo>
                    <a:lnTo>
                      <a:pt x="7524" y="1506"/>
                    </a:lnTo>
                    <a:lnTo>
                      <a:pt x="7530" y="1512"/>
                    </a:lnTo>
                    <a:lnTo>
                      <a:pt x="7542" y="1512"/>
                    </a:lnTo>
                    <a:lnTo>
                      <a:pt x="7548" y="1506"/>
                    </a:lnTo>
                    <a:lnTo>
                      <a:pt x="7560" y="1506"/>
                    </a:lnTo>
                    <a:lnTo>
                      <a:pt x="7572" y="1500"/>
                    </a:lnTo>
                    <a:lnTo>
                      <a:pt x="7578" y="1494"/>
                    </a:lnTo>
                    <a:lnTo>
                      <a:pt x="7584" y="1494"/>
                    </a:lnTo>
                    <a:lnTo>
                      <a:pt x="7614" y="1506"/>
                    </a:lnTo>
                    <a:lnTo>
                      <a:pt x="7638" y="1488"/>
                    </a:lnTo>
                    <a:lnTo>
                      <a:pt x="7644" y="1488"/>
                    </a:lnTo>
                    <a:lnTo>
                      <a:pt x="7650" y="1494"/>
                    </a:lnTo>
                    <a:lnTo>
                      <a:pt x="7686" y="1494"/>
                    </a:lnTo>
                    <a:lnTo>
                      <a:pt x="7692" y="1488"/>
                    </a:lnTo>
                    <a:lnTo>
                      <a:pt x="7692" y="1476"/>
                    </a:lnTo>
                    <a:lnTo>
                      <a:pt x="7728" y="1482"/>
                    </a:lnTo>
                    <a:lnTo>
                      <a:pt x="7680" y="1452"/>
                    </a:lnTo>
                    <a:lnTo>
                      <a:pt x="7650" y="1464"/>
                    </a:lnTo>
                    <a:lnTo>
                      <a:pt x="7644" y="1446"/>
                    </a:lnTo>
                    <a:lnTo>
                      <a:pt x="7638" y="1434"/>
                    </a:lnTo>
                    <a:lnTo>
                      <a:pt x="7632" y="1428"/>
                    </a:lnTo>
                    <a:lnTo>
                      <a:pt x="7626" y="1416"/>
                    </a:lnTo>
                    <a:lnTo>
                      <a:pt x="7626" y="1398"/>
                    </a:lnTo>
                    <a:lnTo>
                      <a:pt x="7650" y="1374"/>
                    </a:lnTo>
                    <a:lnTo>
                      <a:pt x="7644" y="1344"/>
                    </a:lnTo>
                    <a:lnTo>
                      <a:pt x="7662" y="1332"/>
                    </a:lnTo>
                    <a:lnTo>
                      <a:pt x="7650" y="1326"/>
                    </a:lnTo>
                    <a:lnTo>
                      <a:pt x="7638" y="1314"/>
                    </a:lnTo>
                    <a:lnTo>
                      <a:pt x="7638" y="1302"/>
                    </a:lnTo>
                    <a:lnTo>
                      <a:pt x="7644" y="1296"/>
                    </a:lnTo>
                    <a:lnTo>
                      <a:pt x="7662" y="1290"/>
                    </a:lnTo>
                    <a:lnTo>
                      <a:pt x="7698" y="1290"/>
                    </a:lnTo>
                    <a:lnTo>
                      <a:pt x="7710" y="1296"/>
                    </a:lnTo>
                    <a:lnTo>
                      <a:pt x="7728" y="1296"/>
                    </a:lnTo>
                    <a:lnTo>
                      <a:pt x="7746" y="1278"/>
                    </a:lnTo>
                    <a:lnTo>
                      <a:pt x="7782" y="1308"/>
                    </a:lnTo>
                    <a:lnTo>
                      <a:pt x="7806" y="1290"/>
                    </a:lnTo>
                    <a:lnTo>
                      <a:pt x="7812" y="1302"/>
                    </a:lnTo>
                    <a:lnTo>
                      <a:pt x="7818" y="1308"/>
                    </a:lnTo>
                    <a:lnTo>
                      <a:pt x="7830" y="1332"/>
                    </a:lnTo>
                    <a:lnTo>
                      <a:pt x="7830" y="1338"/>
                    </a:lnTo>
                    <a:lnTo>
                      <a:pt x="7836" y="1344"/>
                    </a:lnTo>
                    <a:lnTo>
                      <a:pt x="7878" y="1344"/>
                    </a:lnTo>
                    <a:lnTo>
                      <a:pt x="7878" y="1362"/>
                    </a:lnTo>
                    <a:lnTo>
                      <a:pt x="7884" y="1374"/>
                    </a:lnTo>
                    <a:lnTo>
                      <a:pt x="7890" y="1380"/>
                    </a:lnTo>
                    <a:lnTo>
                      <a:pt x="7896" y="1380"/>
                    </a:lnTo>
                    <a:lnTo>
                      <a:pt x="7914" y="1362"/>
                    </a:lnTo>
                    <a:lnTo>
                      <a:pt x="7932" y="1326"/>
                    </a:lnTo>
                    <a:lnTo>
                      <a:pt x="7938" y="1320"/>
                    </a:lnTo>
                    <a:lnTo>
                      <a:pt x="7938" y="1314"/>
                    </a:lnTo>
                    <a:lnTo>
                      <a:pt x="7962" y="1302"/>
                    </a:lnTo>
                    <a:lnTo>
                      <a:pt x="7992" y="1314"/>
                    </a:lnTo>
                    <a:lnTo>
                      <a:pt x="7986" y="1302"/>
                    </a:lnTo>
                    <a:lnTo>
                      <a:pt x="7962" y="1284"/>
                    </a:lnTo>
                    <a:lnTo>
                      <a:pt x="7956" y="1278"/>
                    </a:lnTo>
                    <a:lnTo>
                      <a:pt x="7932" y="1266"/>
                    </a:lnTo>
                    <a:lnTo>
                      <a:pt x="7926" y="1254"/>
                    </a:lnTo>
                    <a:lnTo>
                      <a:pt x="7914" y="1248"/>
                    </a:lnTo>
                    <a:lnTo>
                      <a:pt x="7908" y="1242"/>
                    </a:lnTo>
                    <a:lnTo>
                      <a:pt x="7908" y="1230"/>
                    </a:lnTo>
                    <a:lnTo>
                      <a:pt x="7962" y="1230"/>
                    </a:lnTo>
                    <a:lnTo>
                      <a:pt x="7992" y="1236"/>
                    </a:lnTo>
                    <a:lnTo>
                      <a:pt x="8052" y="1236"/>
                    </a:lnTo>
                    <a:lnTo>
                      <a:pt x="8052" y="1254"/>
                    </a:lnTo>
                    <a:lnTo>
                      <a:pt x="8040" y="1254"/>
                    </a:lnTo>
                    <a:lnTo>
                      <a:pt x="8028" y="1248"/>
                    </a:lnTo>
                    <a:lnTo>
                      <a:pt x="7992" y="1248"/>
                    </a:lnTo>
                    <a:lnTo>
                      <a:pt x="7992" y="1266"/>
                    </a:lnTo>
                    <a:lnTo>
                      <a:pt x="8016" y="1290"/>
                    </a:lnTo>
                    <a:lnTo>
                      <a:pt x="8028" y="1296"/>
                    </a:lnTo>
                    <a:lnTo>
                      <a:pt x="8034" y="1320"/>
                    </a:lnTo>
                    <a:lnTo>
                      <a:pt x="8064" y="1326"/>
                    </a:lnTo>
                    <a:lnTo>
                      <a:pt x="8058" y="1344"/>
                    </a:lnTo>
                    <a:lnTo>
                      <a:pt x="8076" y="1362"/>
                    </a:lnTo>
                    <a:lnTo>
                      <a:pt x="8046" y="1368"/>
                    </a:lnTo>
                    <a:lnTo>
                      <a:pt x="8040" y="1380"/>
                    </a:lnTo>
                    <a:lnTo>
                      <a:pt x="8022" y="1386"/>
                    </a:lnTo>
                    <a:lnTo>
                      <a:pt x="8028" y="1398"/>
                    </a:lnTo>
                    <a:lnTo>
                      <a:pt x="8028" y="1404"/>
                    </a:lnTo>
                    <a:lnTo>
                      <a:pt x="8034" y="1416"/>
                    </a:lnTo>
                    <a:lnTo>
                      <a:pt x="8034" y="1440"/>
                    </a:lnTo>
                    <a:lnTo>
                      <a:pt x="8028" y="1452"/>
                    </a:lnTo>
                    <a:lnTo>
                      <a:pt x="8016" y="1464"/>
                    </a:lnTo>
                    <a:lnTo>
                      <a:pt x="8004" y="1488"/>
                    </a:lnTo>
                    <a:lnTo>
                      <a:pt x="8004" y="1506"/>
                    </a:lnTo>
                    <a:lnTo>
                      <a:pt x="8010" y="1506"/>
                    </a:lnTo>
                    <a:lnTo>
                      <a:pt x="8016" y="1512"/>
                    </a:lnTo>
                    <a:lnTo>
                      <a:pt x="8022" y="1524"/>
                    </a:lnTo>
                    <a:lnTo>
                      <a:pt x="8016" y="1530"/>
                    </a:lnTo>
                    <a:lnTo>
                      <a:pt x="8010" y="1542"/>
                    </a:lnTo>
                    <a:lnTo>
                      <a:pt x="7986" y="1566"/>
                    </a:lnTo>
                    <a:lnTo>
                      <a:pt x="7974" y="1572"/>
                    </a:lnTo>
                    <a:lnTo>
                      <a:pt x="7968" y="1578"/>
                    </a:lnTo>
                    <a:lnTo>
                      <a:pt x="7962" y="1578"/>
                    </a:lnTo>
                    <a:lnTo>
                      <a:pt x="7962" y="1596"/>
                    </a:lnTo>
                    <a:lnTo>
                      <a:pt x="7944" y="1596"/>
                    </a:lnTo>
                    <a:lnTo>
                      <a:pt x="7950" y="1596"/>
                    </a:lnTo>
                    <a:lnTo>
                      <a:pt x="7956" y="1602"/>
                    </a:lnTo>
                    <a:lnTo>
                      <a:pt x="7968" y="1608"/>
                    </a:lnTo>
                    <a:lnTo>
                      <a:pt x="7980" y="1632"/>
                    </a:lnTo>
                    <a:lnTo>
                      <a:pt x="7974" y="1650"/>
                    </a:lnTo>
                    <a:lnTo>
                      <a:pt x="7974" y="1662"/>
                    </a:lnTo>
                    <a:lnTo>
                      <a:pt x="7968" y="1674"/>
                    </a:lnTo>
                    <a:lnTo>
                      <a:pt x="7968" y="1686"/>
                    </a:lnTo>
                    <a:lnTo>
                      <a:pt x="7974" y="1704"/>
                    </a:lnTo>
                    <a:lnTo>
                      <a:pt x="7992" y="1722"/>
                    </a:lnTo>
                    <a:lnTo>
                      <a:pt x="8016" y="1752"/>
                    </a:lnTo>
                    <a:lnTo>
                      <a:pt x="8046" y="1776"/>
                    </a:lnTo>
                    <a:lnTo>
                      <a:pt x="8070" y="1800"/>
                    </a:lnTo>
                    <a:lnTo>
                      <a:pt x="8082" y="1806"/>
                    </a:lnTo>
                    <a:lnTo>
                      <a:pt x="8142" y="1872"/>
                    </a:lnTo>
                    <a:lnTo>
                      <a:pt x="8154" y="1866"/>
                    </a:lnTo>
                    <a:lnTo>
                      <a:pt x="8238" y="1962"/>
                    </a:lnTo>
                    <a:lnTo>
                      <a:pt x="8286" y="1980"/>
                    </a:lnTo>
                    <a:lnTo>
                      <a:pt x="8310" y="2004"/>
                    </a:lnTo>
                    <a:lnTo>
                      <a:pt x="8316" y="2016"/>
                    </a:lnTo>
                    <a:lnTo>
                      <a:pt x="8328" y="2022"/>
                    </a:lnTo>
                    <a:lnTo>
                      <a:pt x="8334" y="2034"/>
                    </a:lnTo>
                    <a:lnTo>
                      <a:pt x="8388" y="2088"/>
                    </a:lnTo>
                    <a:lnTo>
                      <a:pt x="8406" y="2088"/>
                    </a:lnTo>
                    <a:lnTo>
                      <a:pt x="8406" y="2106"/>
                    </a:lnTo>
                    <a:lnTo>
                      <a:pt x="8418" y="2106"/>
                    </a:lnTo>
                    <a:lnTo>
                      <a:pt x="8430" y="2100"/>
                    </a:lnTo>
                    <a:lnTo>
                      <a:pt x="8436" y="2094"/>
                    </a:lnTo>
                    <a:lnTo>
                      <a:pt x="8442" y="2082"/>
                    </a:lnTo>
                    <a:lnTo>
                      <a:pt x="8442" y="2076"/>
                    </a:lnTo>
                    <a:lnTo>
                      <a:pt x="8430" y="2064"/>
                    </a:lnTo>
                    <a:lnTo>
                      <a:pt x="8436" y="2058"/>
                    </a:lnTo>
                    <a:lnTo>
                      <a:pt x="8442" y="2046"/>
                    </a:lnTo>
                    <a:lnTo>
                      <a:pt x="8448" y="2040"/>
                    </a:lnTo>
                    <a:lnTo>
                      <a:pt x="8448" y="2022"/>
                    </a:lnTo>
                    <a:lnTo>
                      <a:pt x="8430" y="2004"/>
                    </a:lnTo>
                    <a:lnTo>
                      <a:pt x="8418" y="1998"/>
                    </a:lnTo>
                    <a:lnTo>
                      <a:pt x="8406" y="1974"/>
                    </a:lnTo>
                    <a:lnTo>
                      <a:pt x="8406" y="1962"/>
                    </a:lnTo>
                    <a:lnTo>
                      <a:pt x="8412" y="1950"/>
                    </a:lnTo>
                    <a:lnTo>
                      <a:pt x="8430" y="1932"/>
                    </a:lnTo>
                    <a:lnTo>
                      <a:pt x="8442" y="1932"/>
                    </a:lnTo>
                    <a:lnTo>
                      <a:pt x="8454" y="1938"/>
                    </a:lnTo>
                    <a:lnTo>
                      <a:pt x="8460" y="1938"/>
                    </a:lnTo>
                    <a:lnTo>
                      <a:pt x="8466" y="1944"/>
                    </a:lnTo>
                    <a:lnTo>
                      <a:pt x="8472" y="1944"/>
                    </a:lnTo>
                    <a:lnTo>
                      <a:pt x="8466" y="1938"/>
                    </a:lnTo>
                    <a:lnTo>
                      <a:pt x="8460" y="1926"/>
                    </a:lnTo>
                    <a:lnTo>
                      <a:pt x="8448" y="1920"/>
                    </a:lnTo>
                    <a:lnTo>
                      <a:pt x="8442" y="1908"/>
                    </a:lnTo>
                    <a:lnTo>
                      <a:pt x="8424" y="1890"/>
                    </a:lnTo>
                    <a:lnTo>
                      <a:pt x="8412" y="1890"/>
                    </a:lnTo>
                    <a:lnTo>
                      <a:pt x="8406" y="1884"/>
                    </a:lnTo>
                    <a:lnTo>
                      <a:pt x="8400" y="1872"/>
                    </a:lnTo>
                    <a:lnTo>
                      <a:pt x="8400" y="1860"/>
                    </a:lnTo>
                    <a:lnTo>
                      <a:pt x="8406" y="1848"/>
                    </a:lnTo>
                    <a:lnTo>
                      <a:pt x="8412" y="1842"/>
                    </a:lnTo>
                    <a:lnTo>
                      <a:pt x="8424" y="1836"/>
                    </a:lnTo>
                    <a:lnTo>
                      <a:pt x="8430" y="1830"/>
                    </a:lnTo>
                    <a:lnTo>
                      <a:pt x="8442" y="1836"/>
                    </a:lnTo>
                    <a:lnTo>
                      <a:pt x="8466" y="1836"/>
                    </a:lnTo>
                    <a:lnTo>
                      <a:pt x="8472" y="1830"/>
                    </a:lnTo>
                    <a:lnTo>
                      <a:pt x="8472" y="1812"/>
                    </a:lnTo>
                    <a:lnTo>
                      <a:pt x="8454" y="1794"/>
                    </a:lnTo>
                    <a:lnTo>
                      <a:pt x="8436" y="1788"/>
                    </a:lnTo>
                    <a:lnTo>
                      <a:pt x="8424" y="1782"/>
                    </a:lnTo>
                    <a:lnTo>
                      <a:pt x="8406" y="1770"/>
                    </a:lnTo>
                    <a:lnTo>
                      <a:pt x="8394" y="1758"/>
                    </a:lnTo>
                    <a:lnTo>
                      <a:pt x="8388" y="1740"/>
                    </a:lnTo>
                    <a:lnTo>
                      <a:pt x="8376" y="1716"/>
                    </a:lnTo>
                    <a:lnTo>
                      <a:pt x="8376" y="1704"/>
                    </a:lnTo>
                    <a:lnTo>
                      <a:pt x="8370" y="1698"/>
                    </a:lnTo>
                    <a:lnTo>
                      <a:pt x="8370" y="1692"/>
                    </a:lnTo>
                    <a:lnTo>
                      <a:pt x="8382" y="1686"/>
                    </a:lnTo>
                    <a:lnTo>
                      <a:pt x="8406" y="1710"/>
                    </a:lnTo>
                    <a:lnTo>
                      <a:pt x="8418" y="1716"/>
                    </a:lnTo>
                    <a:lnTo>
                      <a:pt x="8430" y="1716"/>
                    </a:lnTo>
                    <a:lnTo>
                      <a:pt x="8430" y="1710"/>
                    </a:lnTo>
                    <a:lnTo>
                      <a:pt x="8424" y="1704"/>
                    </a:lnTo>
                    <a:lnTo>
                      <a:pt x="8418" y="1692"/>
                    </a:lnTo>
                    <a:lnTo>
                      <a:pt x="8412" y="1686"/>
                    </a:lnTo>
                    <a:lnTo>
                      <a:pt x="8406" y="1674"/>
                    </a:lnTo>
                    <a:lnTo>
                      <a:pt x="8400" y="1668"/>
                    </a:lnTo>
                    <a:lnTo>
                      <a:pt x="8364" y="1668"/>
                    </a:lnTo>
                    <a:lnTo>
                      <a:pt x="8316" y="1626"/>
                    </a:lnTo>
                    <a:lnTo>
                      <a:pt x="8316" y="1596"/>
                    </a:lnTo>
                    <a:lnTo>
                      <a:pt x="8310" y="1590"/>
                    </a:lnTo>
                    <a:lnTo>
                      <a:pt x="8298" y="1584"/>
                    </a:lnTo>
                    <a:lnTo>
                      <a:pt x="8280" y="1578"/>
                    </a:lnTo>
                    <a:lnTo>
                      <a:pt x="8268" y="1572"/>
                    </a:lnTo>
                    <a:lnTo>
                      <a:pt x="8256" y="1572"/>
                    </a:lnTo>
                    <a:lnTo>
                      <a:pt x="8256" y="1590"/>
                    </a:lnTo>
                    <a:lnTo>
                      <a:pt x="8250" y="1590"/>
                    </a:lnTo>
                    <a:lnTo>
                      <a:pt x="8244" y="1584"/>
                    </a:lnTo>
                    <a:lnTo>
                      <a:pt x="8232" y="1584"/>
                    </a:lnTo>
                    <a:lnTo>
                      <a:pt x="8214" y="1572"/>
                    </a:lnTo>
                    <a:lnTo>
                      <a:pt x="8202" y="1566"/>
                    </a:lnTo>
                    <a:lnTo>
                      <a:pt x="8196" y="1560"/>
                    </a:lnTo>
                    <a:lnTo>
                      <a:pt x="8190" y="1548"/>
                    </a:lnTo>
                    <a:lnTo>
                      <a:pt x="8190" y="1536"/>
                    </a:lnTo>
                    <a:lnTo>
                      <a:pt x="8196" y="1524"/>
                    </a:lnTo>
                    <a:lnTo>
                      <a:pt x="8196" y="1500"/>
                    </a:lnTo>
                    <a:lnTo>
                      <a:pt x="8184" y="1476"/>
                    </a:lnTo>
                    <a:lnTo>
                      <a:pt x="8166" y="1458"/>
                    </a:lnTo>
                    <a:lnTo>
                      <a:pt x="8154" y="1452"/>
                    </a:lnTo>
                    <a:lnTo>
                      <a:pt x="8154" y="1434"/>
                    </a:lnTo>
                    <a:lnTo>
                      <a:pt x="8160" y="1428"/>
                    </a:lnTo>
                    <a:lnTo>
                      <a:pt x="8172" y="1428"/>
                    </a:lnTo>
                    <a:lnTo>
                      <a:pt x="8184" y="1434"/>
                    </a:lnTo>
                    <a:lnTo>
                      <a:pt x="8196" y="1416"/>
                    </a:lnTo>
                    <a:lnTo>
                      <a:pt x="8232" y="1446"/>
                    </a:lnTo>
                    <a:lnTo>
                      <a:pt x="8238" y="1440"/>
                    </a:lnTo>
                    <a:lnTo>
                      <a:pt x="8226" y="1428"/>
                    </a:lnTo>
                    <a:lnTo>
                      <a:pt x="8226" y="1422"/>
                    </a:lnTo>
                    <a:lnTo>
                      <a:pt x="8232" y="1416"/>
                    </a:lnTo>
                    <a:lnTo>
                      <a:pt x="8232" y="1404"/>
                    </a:lnTo>
                    <a:lnTo>
                      <a:pt x="8238" y="1392"/>
                    </a:lnTo>
                    <a:lnTo>
                      <a:pt x="8250" y="1386"/>
                    </a:lnTo>
                    <a:lnTo>
                      <a:pt x="8256" y="1386"/>
                    </a:lnTo>
                    <a:lnTo>
                      <a:pt x="8274" y="1404"/>
                    </a:lnTo>
                    <a:lnTo>
                      <a:pt x="8280" y="1416"/>
                    </a:lnTo>
                    <a:lnTo>
                      <a:pt x="8292" y="1428"/>
                    </a:lnTo>
                    <a:lnTo>
                      <a:pt x="8304" y="1434"/>
                    </a:lnTo>
                    <a:lnTo>
                      <a:pt x="8310" y="1446"/>
                    </a:lnTo>
                    <a:lnTo>
                      <a:pt x="8322" y="1398"/>
                    </a:lnTo>
                    <a:lnTo>
                      <a:pt x="8334" y="1398"/>
                    </a:lnTo>
                    <a:lnTo>
                      <a:pt x="8364" y="1392"/>
                    </a:lnTo>
                    <a:lnTo>
                      <a:pt x="8400" y="1386"/>
                    </a:lnTo>
                    <a:lnTo>
                      <a:pt x="8430" y="1386"/>
                    </a:lnTo>
                    <a:lnTo>
                      <a:pt x="8478" y="1410"/>
                    </a:lnTo>
                    <a:lnTo>
                      <a:pt x="8484" y="1416"/>
                    </a:lnTo>
                    <a:lnTo>
                      <a:pt x="8490" y="1416"/>
                    </a:lnTo>
                    <a:lnTo>
                      <a:pt x="8532" y="1434"/>
                    </a:lnTo>
                    <a:lnTo>
                      <a:pt x="8502" y="1374"/>
                    </a:lnTo>
                    <a:lnTo>
                      <a:pt x="8526" y="1374"/>
                    </a:lnTo>
                    <a:lnTo>
                      <a:pt x="8538" y="1368"/>
                    </a:lnTo>
                    <a:lnTo>
                      <a:pt x="8550" y="1356"/>
                    </a:lnTo>
                    <a:lnTo>
                      <a:pt x="8550" y="1332"/>
                    </a:lnTo>
                    <a:lnTo>
                      <a:pt x="8544" y="1326"/>
                    </a:lnTo>
                    <a:lnTo>
                      <a:pt x="8538" y="1314"/>
                    </a:lnTo>
                    <a:lnTo>
                      <a:pt x="8562" y="1314"/>
                    </a:lnTo>
                    <a:lnTo>
                      <a:pt x="8562" y="1290"/>
                    </a:lnTo>
                    <a:lnTo>
                      <a:pt x="8574" y="1290"/>
                    </a:lnTo>
                    <a:lnTo>
                      <a:pt x="8586" y="1296"/>
                    </a:lnTo>
                    <a:lnTo>
                      <a:pt x="8616" y="1296"/>
                    </a:lnTo>
                    <a:lnTo>
                      <a:pt x="8628" y="1290"/>
                    </a:lnTo>
                    <a:lnTo>
                      <a:pt x="8634" y="1284"/>
                    </a:lnTo>
                    <a:lnTo>
                      <a:pt x="8640" y="1272"/>
                    </a:lnTo>
                    <a:lnTo>
                      <a:pt x="8652" y="1260"/>
                    </a:lnTo>
                    <a:lnTo>
                      <a:pt x="8658" y="1248"/>
                    </a:lnTo>
                    <a:lnTo>
                      <a:pt x="8664" y="1242"/>
                    </a:lnTo>
                    <a:lnTo>
                      <a:pt x="8670" y="1242"/>
                    </a:lnTo>
                    <a:lnTo>
                      <a:pt x="8652" y="1218"/>
                    </a:lnTo>
                    <a:lnTo>
                      <a:pt x="8682" y="1218"/>
                    </a:lnTo>
                    <a:lnTo>
                      <a:pt x="8688" y="1236"/>
                    </a:lnTo>
                    <a:lnTo>
                      <a:pt x="8748" y="1242"/>
                    </a:lnTo>
                    <a:lnTo>
                      <a:pt x="8760" y="1242"/>
                    </a:lnTo>
                    <a:lnTo>
                      <a:pt x="8772" y="1248"/>
                    </a:lnTo>
                    <a:lnTo>
                      <a:pt x="8808" y="1248"/>
                    </a:lnTo>
                    <a:lnTo>
                      <a:pt x="8808" y="1230"/>
                    </a:lnTo>
                    <a:lnTo>
                      <a:pt x="8802" y="1218"/>
                    </a:lnTo>
                    <a:lnTo>
                      <a:pt x="8766" y="1218"/>
                    </a:lnTo>
                    <a:lnTo>
                      <a:pt x="8760" y="1194"/>
                    </a:lnTo>
                    <a:lnTo>
                      <a:pt x="8754" y="1194"/>
                    </a:lnTo>
                    <a:lnTo>
                      <a:pt x="8748" y="1188"/>
                    </a:lnTo>
                    <a:lnTo>
                      <a:pt x="8736" y="1188"/>
                    </a:lnTo>
                    <a:lnTo>
                      <a:pt x="8712" y="1176"/>
                    </a:lnTo>
                    <a:lnTo>
                      <a:pt x="8700" y="1176"/>
                    </a:lnTo>
                    <a:lnTo>
                      <a:pt x="8688" y="1170"/>
                    </a:lnTo>
                    <a:lnTo>
                      <a:pt x="8658" y="1170"/>
                    </a:lnTo>
                    <a:lnTo>
                      <a:pt x="8664" y="1152"/>
                    </a:lnTo>
                    <a:lnTo>
                      <a:pt x="8592" y="1104"/>
                    </a:lnTo>
                    <a:lnTo>
                      <a:pt x="8574" y="1122"/>
                    </a:lnTo>
                    <a:lnTo>
                      <a:pt x="8568" y="1122"/>
                    </a:lnTo>
                    <a:lnTo>
                      <a:pt x="8562" y="1116"/>
                    </a:lnTo>
                    <a:lnTo>
                      <a:pt x="8550" y="1116"/>
                    </a:lnTo>
                    <a:lnTo>
                      <a:pt x="8538" y="1110"/>
                    </a:lnTo>
                    <a:lnTo>
                      <a:pt x="8532" y="1110"/>
                    </a:lnTo>
                    <a:lnTo>
                      <a:pt x="8520" y="1104"/>
                    </a:lnTo>
                    <a:lnTo>
                      <a:pt x="8508" y="1092"/>
                    </a:lnTo>
                    <a:lnTo>
                      <a:pt x="8502" y="1092"/>
                    </a:lnTo>
                    <a:lnTo>
                      <a:pt x="8466" y="1098"/>
                    </a:lnTo>
                    <a:lnTo>
                      <a:pt x="8442" y="1092"/>
                    </a:lnTo>
                    <a:lnTo>
                      <a:pt x="8430" y="1086"/>
                    </a:lnTo>
                    <a:lnTo>
                      <a:pt x="8412" y="1068"/>
                    </a:lnTo>
                    <a:lnTo>
                      <a:pt x="8406" y="1068"/>
                    </a:lnTo>
                    <a:lnTo>
                      <a:pt x="8412" y="1062"/>
                    </a:lnTo>
                    <a:lnTo>
                      <a:pt x="8436" y="1062"/>
                    </a:lnTo>
                    <a:lnTo>
                      <a:pt x="8460" y="1074"/>
                    </a:lnTo>
                    <a:lnTo>
                      <a:pt x="8478" y="1074"/>
                    </a:lnTo>
                    <a:lnTo>
                      <a:pt x="8496" y="1080"/>
                    </a:lnTo>
                    <a:lnTo>
                      <a:pt x="8514" y="1080"/>
                    </a:lnTo>
                    <a:lnTo>
                      <a:pt x="8526" y="1086"/>
                    </a:lnTo>
                    <a:lnTo>
                      <a:pt x="8544" y="1086"/>
                    </a:lnTo>
                    <a:lnTo>
                      <a:pt x="8550" y="1080"/>
                    </a:lnTo>
                    <a:lnTo>
                      <a:pt x="8562" y="1080"/>
                    </a:lnTo>
                    <a:lnTo>
                      <a:pt x="8580" y="1074"/>
                    </a:lnTo>
                    <a:lnTo>
                      <a:pt x="8604" y="1062"/>
                    </a:lnTo>
                    <a:lnTo>
                      <a:pt x="8616" y="1050"/>
                    </a:lnTo>
                    <a:lnTo>
                      <a:pt x="8604" y="1038"/>
                    </a:lnTo>
                    <a:lnTo>
                      <a:pt x="8592" y="1032"/>
                    </a:lnTo>
                    <a:lnTo>
                      <a:pt x="8586" y="1026"/>
                    </a:lnTo>
                    <a:lnTo>
                      <a:pt x="8574" y="1020"/>
                    </a:lnTo>
                    <a:lnTo>
                      <a:pt x="8568" y="1014"/>
                    </a:lnTo>
                    <a:lnTo>
                      <a:pt x="8562" y="1014"/>
                    </a:lnTo>
                    <a:lnTo>
                      <a:pt x="8556" y="1008"/>
                    </a:lnTo>
                    <a:lnTo>
                      <a:pt x="8520" y="990"/>
                    </a:lnTo>
                    <a:lnTo>
                      <a:pt x="8508" y="978"/>
                    </a:lnTo>
                    <a:lnTo>
                      <a:pt x="8514" y="972"/>
                    </a:lnTo>
                    <a:lnTo>
                      <a:pt x="8538" y="972"/>
                    </a:lnTo>
                    <a:lnTo>
                      <a:pt x="8556" y="978"/>
                    </a:lnTo>
                    <a:lnTo>
                      <a:pt x="8562" y="984"/>
                    </a:lnTo>
                    <a:lnTo>
                      <a:pt x="8574" y="990"/>
                    </a:lnTo>
                    <a:lnTo>
                      <a:pt x="8580" y="990"/>
                    </a:lnTo>
                    <a:lnTo>
                      <a:pt x="8586" y="996"/>
                    </a:lnTo>
                    <a:lnTo>
                      <a:pt x="8610" y="1008"/>
                    </a:lnTo>
                    <a:lnTo>
                      <a:pt x="8628" y="1020"/>
                    </a:lnTo>
                    <a:lnTo>
                      <a:pt x="8652" y="1032"/>
                    </a:lnTo>
                    <a:lnTo>
                      <a:pt x="8664" y="1032"/>
                    </a:lnTo>
                    <a:lnTo>
                      <a:pt x="8676" y="1026"/>
                    </a:lnTo>
                    <a:lnTo>
                      <a:pt x="8682" y="1026"/>
                    </a:lnTo>
                    <a:lnTo>
                      <a:pt x="8688" y="1020"/>
                    </a:lnTo>
                    <a:lnTo>
                      <a:pt x="8730" y="1020"/>
                    </a:lnTo>
                    <a:lnTo>
                      <a:pt x="8754" y="1026"/>
                    </a:lnTo>
                    <a:lnTo>
                      <a:pt x="8808" y="1044"/>
                    </a:lnTo>
                    <a:lnTo>
                      <a:pt x="8850" y="1062"/>
                    </a:lnTo>
                    <a:lnTo>
                      <a:pt x="8880" y="1068"/>
                    </a:lnTo>
                    <a:lnTo>
                      <a:pt x="8886" y="1074"/>
                    </a:lnTo>
                    <a:lnTo>
                      <a:pt x="8898" y="1074"/>
                    </a:lnTo>
                    <a:lnTo>
                      <a:pt x="8934" y="1086"/>
                    </a:lnTo>
                    <a:lnTo>
                      <a:pt x="8946" y="1086"/>
                    </a:lnTo>
                    <a:lnTo>
                      <a:pt x="8952" y="1092"/>
                    </a:lnTo>
                    <a:lnTo>
                      <a:pt x="8958" y="1092"/>
                    </a:lnTo>
                    <a:lnTo>
                      <a:pt x="8970" y="1098"/>
                    </a:lnTo>
                    <a:lnTo>
                      <a:pt x="8976" y="1104"/>
                    </a:lnTo>
                    <a:lnTo>
                      <a:pt x="8988" y="1110"/>
                    </a:lnTo>
                    <a:lnTo>
                      <a:pt x="9000" y="1110"/>
                    </a:lnTo>
                    <a:lnTo>
                      <a:pt x="9018" y="1116"/>
                    </a:lnTo>
                    <a:lnTo>
                      <a:pt x="9024" y="1122"/>
                    </a:lnTo>
                    <a:lnTo>
                      <a:pt x="9042" y="1122"/>
                    </a:lnTo>
                    <a:lnTo>
                      <a:pt x="9042" y="1116"/>
                    </a:lnTo>
                    <a:lnTo>
                      <a:pt x="9036" y="1098"/>
                    </a:lnTo>
                    <a:lnTo>
                      <a:pt x="9012" y="1074"/>
                    </a:lnTo>
                    <a:lnTo>
                      <a:pt x="9006" y="1074"/>
                    </a:lnTo>
                    <a:lnTo>
                      <a:pt x="9024" y="1056"/>
                    </a:lnTo>
                    <a:lnTo>
                      <a:pt x="8976" y="1038"/>
                    </a:lnTo>
                    <a:lnTo>
                      <a:pt x="8988" y="1032"/>
                    </a:lnTo>
                    <a:lnTo>
                      <a:pt x="8940" y="1008"/>
                    </a:lnTo>
                    <a:lnTo>
                      <a:pt x="8994" y="1020"/>
                    </a:lnTo>
                    <a:lnTo>
                      <a:pt x="8988" y="996"/>
                    </a:lnTo>
                    <a:lnTo>
                      <a:pt x="9000" y="996"/>
                    </a:lnTo>
                    <a:lnTo>
                      <a:pt x="9012" y="1002"/>
                    </a:lnTo>
                    <a:lnTo>
                      <a:pt x="9048" y="1002"/>
                    </a:lnTo>
                    <a:lnTo>
                      <a:pt x="9048" y="996"/>
                    </a:lnTo>
                    <a:close/>
                  </a:path>
                </a:pathLst>
              </a:custGeom>
              <a:grp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277" name="Roman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436AE664-E7DB-4219-815F-CCFCA5A354B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50473" y="2779883"/>
                <a:ext cx="272560" cy="164743"/>
              </a:xfrm>
              <a:custGeom>
                <a:avLst/>
                <a:gdLst>
                  <a:gd name="T0" fmla="*/ 2147483647 w 612"/>
                  <a:gd name="T1" fmla="*/ 2147483647 h 366"/>
                  <a:gd name="T2" fmla="*/ 2147483647 w 612"/>
                  <a:gd name="T3" fmla="*/ 2147483647 h 366"/>
                  <a:gd name="T4" fmla="*/ 2147483647 w 612"/>
                  <a:gd name="T5" fmla="*/ 2147483647 h 366"/>
                  <a:gd name="T6" fmla="*/ 2147483647 w 612"/>
                  <a:gd name="T7" fmla="*/ 2147483647 h 366"/>
                  <a:gd name="T8" fmla="*/ 2147483647 w 612"/>
                  <a:gd name="T9" fmla="*/ 2147483647 h 366"/>
                  <a:gd name="T10" fmla="*/ 2147483647 w 612"/>
                  <a:gd name="T11" fmla="*/ 2147483647 h 366"/>
                  <a:gd name="T12" fmla="*/ 2147483647 w 612"/>
                  <a:gd name="T13" fmla="*/ 2147483647 h 366"/>
                  <a:gd name="T14" fmla="*/ 2147483647 w 612"/>
                  <a:gd name="T15" fmla="*/ 2147483647 h 366"/>
                  <a:gd name="T16" fmla="*/ 2147483647 w 612"/>
                  <a:gd name="T17" fmla="*/ 2147483647 h 366"/>
                  <a:gd name="T18" fmla="*/ 2147483647 w 612"/>
                  <a:gd name="T19" fmla="*/ 2147483647 h 366"/>
                  <a:gd name="T20" fmla="*/ 2147483647 w 612"/>
                  <a:gd name="T21" fmla="*/ 2147483647 h 366"/>
                  <a:gd name="T22" fmla="*/ 2147483647 w 612"/>
                  <a:gd name="T23" fmla="*/ 2147483647 h 366"/>
                  <a:gd name="T24" fmla="*/ 2147483647 w 612"/>
                  <a:gd name="T25" fmla="*/ 2147483647 h 366"/>
                  <a:gd name="T26" fmla="*/ 2147483647 w 612"/>
                  <a:gd name="T27" fmla="*/ 0 h 366"/>
                  <a:gd name="T28" fmla="*/ 2147483647 w 612"/>
                  <a:gd name="T29" fmla="*/ 2147483647 h 366"/>
                  <a:gd name="T30" fmla="*/ 2147483647 w 612"/>
                  <a:gd name="T31" fmla="*/ 2147483647 h 366"/>
                  <a:gd name="T32" fmla="*/ 2147483647 w 612"/>
                  <a:gd name="T33" fmla="*/ 2147483647 h 366"/>
                  <a:gd name="T34" fmla="*/ 2147483647 w 612"/>
                  <a:gd name="T35" fmla="*/ 2147483647 h 366"/>
                  <a:gd name="T36" fmla="*/ 2147483647 w 612"/>
                  <a:gd name="T37" fmla="*/ 2147483647 h 366"/>
                  <a:gd name="T38" fmla="*/ 2147483647 w 612"/>
                  <a:gd name="T39" fmla="*/ 2147483647 h 366"/>
                  <a:gd name="T40" fmla="*/ 2147483647 w 612"/>
                  <a:gd name="T41" fmla="*/ 2147483647 h 366"/>
                  <a:gd name="T42" fmla="*/ 2147483647 w 612"/>
                  <a:gd name="T43" fmla="*/ 2147483647 h 366"/>
                  <a:gd name="T44" fmla="*/ 2147483647 w 612"/>
                  <a:gd name="T45" fmla="*/ 2147483647 h 366"/>
                  <a:gd name="T46" fmla="*/ 2147483647 w 612"/>
                  <a:gd name="T47" fmla="*/ 2147483647 h 366"/>
                  <a:gd name="T48" fmla="*/ 0 w 612"/>
                  <a:gd name="T49" fmla="*/ 2147483647 h 366"/>
                  <a:gd name="T50" fmla="*/ 2147483647 w 612"/>
                  <a:gd name="T51" fmla="*/ 2147483647 h 366"/>
                  <a:gd name="T52" fmla="*/ 2147483647 w 612"/>
                  <a:gd name="T53" fmla="*/ 2147483647 h 366"/>
                  <a:gd name="T54" fmla="*/ 2147483647 w 612"/>
                  <a:gd name="T55" fmla="*/ 2147483647 h 366"/>
                  <a:gd name="T56" fmla="*/ 2147483647 w 612"/>
                  <a:gd name="T57" fmla="*/ 2147483647 h 366"/>
                  <a:gd name="T58" fmla="*/ 2147483647 w 612"/>
                  <a:gd name="T59" fmla="*/ 2147483647 h 366"/>
                  <a:gd name="T60" fmla="*/ 2147483647 w 612"/>
                  <a:gd name="T61" fmla="*/ 2147483647 h 366"/>
                  <a:gd name="T62" fmla="*/ 2147483647 w 612"/>
                  <a:gd name="T63" fmla="*/ 2147483647 h 366"/>
                  <a:gd name="T64" fmla="*/ 2147483647 w 612"/>
                  <a:gd name="T65" fmla="*/ 2147483647 h 366"/>
                  <a:gd name="T66" fmla="*/ 2147483647 w 612"/>
                  <a:gd name="T67" fmla="*/ 2147483647 h 366"/>
                  <a:gd name="T68" fmla="*/ 2147483647 w 612"/>
                  <a:gd name="T69" fmla="*/ 2147483647 h 366"/>
                  <a:gd name="T70" fmla="*/ 2147483647 w 612"/>
                  <a:gd name="T71" fmla="*/ 2147483647 h 366"/>
                  <a:gd name="T72" fmla="*/ 2147483647 w 612"/>
                  <a:gd name="T73" fmla="*/ 2147483647 h 366"/>
                  <a:gd name="T74" fmla="*/ 2147483647 w 612"/>
                  <a:gd name="T75" fmla="*/ 2147483647 h 366"/>
                  <a:gd name="T76" fmla="*/ 2147483647 w 612"/>
                  <a:gd name="T77" fmla="*/ 2147483647 h 366"/>
                  <a:gd name="T78" fmla="*/ 2147483647 w 612"/>
                  <a:gd name="T79" fmla="*/ 2147483647 h 366"/>
                  <a:gd name="T80" fmla="*/ 2147483647 w 612"/>
                  <a:gd name="T81" fmla="*/ 2147483647 h 366"/>
                  <a:gd name="T82" fmla="*/ 2147483647 w 612"/>
                  <a:gd name="T83" fmla="*/ 2147483647 h 366"/>
                  <a:gd name="T84" fmla="*/ 2147483647 w 612"/>
                  <a:gd name="T85" fmla="*/ 2147483647 h 36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12"/>
                  <a:gd name="T130" fmla="*/ 0 h 366"/>
                  <a:gd name="T131" fmla="*/ 612 w 612"/>
                  <a:gd name="T132" fmla="*/ 366 h 36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12" h="366">
                    <a:moveTo>
                      <a:pt x="516" y="354"/>
                    </a:moveTo>
                    <a:lnTo>
                      <a:pt x="522" y="360"/>
                    </a:lnTo>
                    <a:lnTo>
                      <a:pt x="540" y="360"/>
                    </a:lnTo>
                    <a:lnTo>
                      <a:pt x="540" y="318"/>
                    </a:lnTo>
                    <a:lnTo>
                      <a:pt x="546" y="312"/>
                    </a:lnTo>
                    <a:lnTo>
                      <a:pt x="558" y="294"/>
                    </a:lnTo>
                    <a:lnTo>
                      <a:pt x="564" y="282"/>
                    </a:lnTo>
                    <a:lnTo>
                      <a:pt x="570" y="276"/>
                    </a:lnTo>
                    <a:lnTo>
                      <a:pt x="606" y="276"/>
                    </a:lnTo>
                    <a:lnTo>
                      <a:pt x="612" y="270"/>
                    </a:lnTo>
                    <a:lnTo>
                      <a:pt x="612" y="258"/>
                    </a:lnTo>
                    <a:lnTo>
                      <a:pt x="600" y="222"/>
                    </a:lnTo>
                    <a:lnTo>
                      <a:pt x="600" y="216"/>
                    </a:lnTo>
                    <a:lnTo>
                      <a:pt x="594" y="216"/>
                    </a:lnTo>
                    <a:lnTo>
                      <a:pt x="588" y="222"/>
                    </a:lnTo>
                    <a:lnTo>
                      <a:pt x="570" y="222"/>
                    </a:lnTo>
                    <a:lnTo>
                      <a:pt x="564" y="228"/>
                    </a:lnTo>
                    <a:lnTo>
                      <a:pt x="558" y="228"/>
                    </a:lnTo>
                    <a:lnTo>
                      <a:pt x="552" y="234"/>
                    </a:lnTo>
                    <a:lnTo>
                      <a:pt x="522" y="234"/>
                    </a:lnTo>
                    <a:lnTo>
                      <a:pt x="510" y="222"/>
                    </a:lnTo>
                    <a:lnTo>
                      <a:pt x="510" y="198"/>
                    </a:lnTo>
                    <a:lnTo>
                      <a:pt x="504" y="192"/>
                    </a:lnTo>
                    <a:lnTo>
                      <a:pt x="498" y="180"/>
                    </a:lnTo>
                    <a:lnTo>
                      <a:pt x="498" y="168"/>
                    </a:lnTo>
                    <a:lnTo>
                      <a:pt x="504" y="162"/>
                    </a:lnTo>
                    <a:lnTo>
                      <a:pt x="504" y="150"/>
                    </a:lnTo>
                    <a:lnTo>
                      <a:pt x="510" y="144"/>
                    </a:lnTo>
                    <a:lnTo>
                      <a:pt x="504" y="144"/>
                    </a:lnTo>
                    <a:lnTo>
                      <a:pt x="504" y="102"/>
                    </a:lnTo>
                    <a:lnTo>
                      <a:pt x="498" y="96"/>
                    </a:lnTo>
                    <a:lnTo>
                      <a:pt x="480" y="96"/>
                    </a:lnTo>
                    <a:lnTo>
                      <a:pt x="474" y="78"/>
                    </a:lnTo>
                    <a:lnTo>
                      <a:pt x="462" y="78"/>
                    </a:lnTo>
                    <a:lnTo>
                      <a:pt x="456" y="54"/>
                    </a:lnTo>
                    <a:lnTo>
                      <a:pt x="432" y="42"/>
                    </a:lnTo>
                    <a:lnTo>
                      <a:pt x="432" y="30"/>
                    </a:lnTo>
                    <a:lnTo>
                      <a:pt x="426" y="24"/>
                    </a:lnTo>
                    <a:lnTo>
                      <a:pt x="420" y="12"/>
                    </a:lnTo>
                    <a:lnTo>
                      <a:pt x="414" y="6"/>
                    </a:lnTo>
                    <a:lnTo>
                      <a:pt x="396" y="0"/>
                    </a:lnTo>
                    <a:lnTo>
                      <a:pt x="384" y="0"/>
                    </a:lnTo>
                    <a:lnTo>
                      <a:pt x="378" y="6"/>
                    </a:lnTo>
                    <a:lnTo>
                      <a:pt x="378" y="12"/>
                    </a:lnTo>
                    <a:lnTo>
                      <a:pt x="366" y="24"/>
                    </a:lnTo>
                    <a:lnTo>
                      <a:pt x="348" y="24"/>
                    </a:lnTo>
                    <a:lnTo>
                      <a:pt x="342" y="18"/>
                    </a:lnTo>
                    <a:lnTo>
                      <a:pt x="336" y="30"/>
                    </a:lnTo>
                    <a:lnTo>
                      <a:pt x="312" y="24"/>
                    </a:lnTo>
                    <a:lnTo>
                      <a:pt x="312" y="30"/>
                    </a:lnTo>
                    <a:lnTo>
                      <a:pt x="300" y="42"/>
                    </a:lnTo>
                    <a:lnTo>
                      <a:pt x="288" y="42"/>
                    </a:lnTo>
                    <a:lnTo>
                      <a:pt x="264" y="18"/>
                    </a:lnTo>
                    <a:lnTo>
                      <a:pt x="258" y="18"/>
                    </a:lnTo>
                    <a:lnTo>
                      <a:pt x="246" y="24"/>
                    </a:lnTo>
                    <a:lnTo>
                      <a:pt x="240" y="24"/>
                    </a:lnTo>
                    <a:lnTo>
                      <a:pt x="228" y="30"/>
                    </a:lnTo>
                    <a:lnTo>
                      <a:pt x="222" y="24"/>
                    </a:lnTo>
                    <a:lnTo>
                      <a:pt x="198" y="24"/>
                    </a:lnTo>
                    <a:lnTo>
                      <a:pt x="192" y="18"/>
                    </a:lnTo>
                    <a:lnTo>
                      <a:pt x="168" y="18"/>
                    </a:lnTo>
                    <a:lnTo>
                      <a:pt x="150" y="36"/>
                    </a:lnTo>
                    <a:lnTo>
                      <a:pt x="120" y="36"/>
                    </a:lnTo>
                    <a:lnTo>
                      <a:pt x="108" y="48"/>
                    </a:lnTo>
                    <a:lnTo>
                      <a:pt x="108" y="90"/>
                    </a:lnTo>
                    <a:lnTo>
                      <a:pt x="90" y="108"/>
                    </a:lnTo>
                    <a:lnTo>
                      <a:pt x="78" y="114"/>
                    </a:lnTo>
                    <a:lnTo>
                      <a:pt x="72" y="120"/>
                    </a:lnTo>
                    <a:lnTo>
                      <a:pt x="72" y="138"/>
                    </a:lnTo>
                    <a:lnTo>
                      <a:pt x="66" y="144"/>
                    </a:lnTo>
                    <a:lnTo>
                      <a:pt x="54" y="150"/>
                    </a:lnTo>
                    <a:lnTo>
                      <a:pt x="48" y="156"/>
                    </a:lnTo>
                    <a:lnTo>
                      <a:pt x="30" y="150"/>
                    </a:lnTo>
                    <a:lnTo>
                      <a:pt x="30" y="168"/>
                    </a:lnTo>
                    <a:lnTo>
                      <a:pt x="0" y="174"/>
                    </a:lnTo>
                    <a:lnTo>
                      <a:pt x="6" y="174"/>
                    </a:lnTo>
                    <a:lnTo>
                      <a:pt x="30" y="192"/>
                    </a:lnTo>
                    <a:lnTo>
                      <a:pt x="36" y="192"/>
                    </a:lnTo>
                    <a:lnTo>
                      <a:pt x="48" y="228"/>
                    </a:lnTo>
                    <a:lnTo>
                      <a:pt x="54" y="234"/>
                    </a:lnTo>
                    <a:lnTo>
                      <a:pt x="60" y="234"/>
                    </a:lnTo>
                    <a:lnTo>
                      <a:pt x="66" y="228"/>
                    </a:lnTo>
                    <a:lnTo>
                      <a:pt x="72" y="228"/>
                    </a:lnTo>
                    <a:lnTo>
                      <a:pt x="84" y="234"/>
                    </a:lnTo>
                    <a:lnTo>
                      <a:pt x="84" y="252"/>
                    </a:lnTo>
                    <a:lnTo>
                      <a:pt x="78" y="258"/>
                    </a:lnTo>
                    <a:lnTo>
                      <a:pt x="90" y="276"/>
                    </a:lnTo>
                    <a:lnTo>
                      <a:pt x="114" y="282"/>
                    </a:lnTo>
                    <a:lnTo>
                      <a:pt x="120" y="288"/>
                    </a:lnTo>
                    <a:lnTo>
                      <a:pt x="144" y="282"/>
                    </a:lnTo>
                    <a:lnTo>
                      <a:pt x="168" y="288"/>
                    </a:lnTo>
                    <a:lnTo>
                      <a:pt x="162" y="294"/>
                    </a:lnTo>
                    <a:lnTo>
                      <a:pt x="156" y="306"/>
                    </a:lnTo>
                    <a:lnTo>
                      <a:pt x="162" y="312"/>
                    </a:lnTo>
                    <a:lnTo>
                      <a:pt x="162" y="324"/>
                    </a:lnTo>
                    <a:lnTo>
                      <a:pt x="186" y="324"/>
                    </a:lnTo>
                    <a:lnTo>
                      <a:pt x="192" y="330"/>
                    </a:lnTo>
                    <a:lnTo>
                      <a:pt x="186" y="336"/>
                    </a:lnTo>
                    <a:lnTo>
                      <a:pt x="186" y="342"/>
                    </a:lnTo>
                    <a:lnTo>
                      <a:pt x="180" y="348"/>
                    </a:lnTo>
                    <a:lnTo>
                      <a:pt x="186" y="354"/>
                    </a:lnTo>
                    <a:lnTo>
                      <a:pt x="204" y="354"/>
                    </a:lnTo>
                    <a:lnTo>
                      <a:pt x="216" y="342"/>
                    </a:lnTo>
                    <a:lnTo>
                      <a:pt x="240" y="354"/>
                    </a:lnTo>
                    <a:lnTo>
                      <a:pt x="252" y="354"/>
                    </a:lnTo>
                    <a:lnTo>
                      <a:pt x="258" y="360"/>
                    </a:lnTo>
                    <a:lnTo>
                      <a:pt x="282" y="360"/>
                    </a:lnTo>
                    <a:lnTo>
                      <a:pt x="288" y="354"/>
                    </a:lnTo>
                    <a:lnTo>
                      <a:pt x="288" y="348"/>
                    </a:lnTo>
                    <a:lnTo>
                      <a:pt x="306" y="354"/>
                    </a:lnTo>
                    <a:lnTo>
                      <a:pt x="330" y="354"/>
                    </a:lnTo>
                    <a:lnTo>
                      <a:pt x="336" y="360"/>
                    </a:lnTo>
                    <a:lnTo>
                      <a:pt x="348" y="366"/>
                    </a:lnTo>
                    <a:lnTo>
                      <a:pt x="366" y="366"/>
                    </a:lnTo>
                    <a:lnTo>
                      <a:pt x="372" y="360"/>
                    </a:lnTo>
                    <a:lnTo>
                      <a:pt x="372" y="348"/>
                    </a:lnTo>
                    <a:lnTo>
                      <a:pt x="378" y="342"/>
                    </a:lnTo>
                    <a:lnTo>
                      <a:pt x="384" y="342"/>
                    </a:lnTo>
                    <a:lnTo>
                      <a:pt x="396" y="336"/>
                    </a:lnTo>
                    <a:lnTo>
                      <a:pt x="402" y="336"/>
                    </a:lnTo>
                    <a:lnTo>
                      <a:pt x="402" y="330"/>
                    </a:lnTo>
                    <a:lnTo>
                      <a:pt x="432" y="336"/>
                    </a:lnTo>
                    <a:lnTo>
                      <a:pt x="432" y="324"/>
                    </a:lnTo>
                    <a:lnTo>
                      <a:pt x="438" y="324"/>
                    </a:lnTo>
                    <a:lnTo>
                      <a:pt x="450" y="330"/>
                    </a:lnTo>
                    <a:lnTo>
                      <a:pt x="462" y="330"/>
                    </a:lnTo>
                    <a:lnTo>
                      <a:pt x="474" y="336"/>
                    </a:lnTo>
                    <a:lnTo>
                      <a:pt x="498" y="336"/>
                    </a:lnTo>
                    <a:lnTo>
                      <a:pt x="516" y="354"/>
                    </a:lnTo>
                    <a:close/>
                  </a:path>
                </a:pathLst>
              </a:custGeom>
              <a:grp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278" name="Qatar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30AF1A20-1DDC-40B4-AFEA-83C63A17411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120154" y="3571703"/>
                <a:ext cx="29701" cy="63770"/>
              </a:xfrm>
              <a:custGeom>
                <a:avLst/>
                <a:gdLst>
                  <a:gd name="T0" fmla="*/ 2147483647 w 66"/>
                  <a:gd name="T1" fmla="*/ 2147483647 h 144"/>
                  <a:gd name="T2" fmla="*/ 2147483647 w 66"/>
                  <a:gd name="T3" fmla="*/ 2147483647 h 144"/>
                  <a:gd name="T4" fmla="*/ 2147483647 w 66"/>
                  <a:gd name="T5" fmla="*/ 2147483647 h 144"/>
                  <a:gd name="T6" fmla="*/ 2147483647 w 66"/>
                  <a:gd name="T7" fmla="*/ 2147483647 h 144"/>
                  <a:gd name="T8" fmla="*/ 2147483647 w 66"/>
                  <a:gd name="T9" fmla="*/ 2147483647 h 144"/>
                  <a:gd name="T10" fmla="*/ 2147483647 w 66"/>
                  <a:gd name="T11" fmla="*/ 2147483647 h 144"/>
                  <a:gd name="T12" fmla="*/ 2147483647 w 66"/>
                  <a:gd name="T13" fmla="*/ 2147483647 h 144"/>
                  <a:gd name="T14" fmla="*/ 2147483647 w 66"/>
                  <a:gd name="T15" fmla="*/ 2147483647 h 144"/>
                  <a:gd name="T16" fmla="*/ 2147483647 w 66"/>
                  <a:gd name="T17" fmla="*/ 2147483647 h 144"/>
                  <a:gd name="T18" fmla="*/ 2147483647 w 66"/>
                  <a:gd name="T19" fmla="*/ 0 h 144"/>
                  <a:gd name="T20" fmla="*/ 2147483647 w 66"/>
                  <a:gd name="T21" fmla="*/ 0 h 144"/>
                  <a:gd name="T22" fmla="*/ 2147483647 w 66"/>
                  <a:gd name="T23" fmla="*/ 2147483647 h 144"/>
                  <a:gd name="T24" fmla="*/ 2147483647 w 66"/>
                  <a:gd name="T25" fmla="*/ 2147483647 h 144"/>
                  <a:gd name="T26" fmla="*/ 2147483647 w 66"/>
                  <a:gd name="T27" fmla="*/ 2147483647 h 144"/>
                  <a:gd name="T28" fmla="*/ 2147483647 w 66"/>
                  <a:gd name="T29" fmla="*/ 2147483647 h 144"/>
                  <a:gd name="T30" fmla="*/ 0 w 66"/>
                  <a:gd name="T31" fmla="*/ 2147483647 h 144"/>
                  <a:gd name="T32" fmla="*/ 2147483647 w 66"/>
                  <a:gd name="T33" fmla="*/ 2147483647 h 144"/>
                  <a:gd name="T34" fmla="*/ 2147483647 w 66"/>
                  <a:gd name="T35" fmla="*/ 2147483647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6"/>
                  <a:gd name="T55" fmla="*/ 0 h 144"/>
                  <a:gd name="T56" fmla="*/ 66 w 66"/>
                  <a:gd name="T57" fmla="*/ 144 h 1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6" h="144">
                    <a:moveTo>
                      <a:pt x="24" y="132"/>
                    </a:moveTo>
                    <a:lnTo>
                      <a:pt x="36" y="144"/>
                    </a:lnTo>
                    <a:lnTo>
                      <a:pt x="48" y="132"/>
                    </a:lnTo>
                    <a:lnTo>
                      <a:pt x="54" y="114"/>
                    </a:lnTo>
                    <a:lnTo>
                      <a:pt x="60" y="102"/>
                    </a:lnTo>
                    <a:lnTo>
                      <a:pt x="66" y="84"/>
                    </a:lnTo>
                    <a:lnTo>
                      <a:pt x="66" y="30"/>
                    </a:lnTo>
                    <a:lnTo>
                      <a:pt x="54" y="18"/>
                    </a:lnTo>
                    <a:lnTo>
                      <a:pt x="48" y="6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6"/>
                    </a:lnTo>
                    <a:lnTo>
                      <a:pt x="18" y="18"/>
                    </a:lnTo>
                    <a:lnTo>
                      <a:pt x="12" y="36"/>
                    </a:lnTo>
                    <a:lnTo>
                      <a:pt x="12" y="108"/>
                    </a:lnTo>
                    <a:lnTo>
                      <a:pt x="0" y="120"/>
                    </a:lnTo>
                    <a:lnTo>
                      <a:pt x="6" y="132"/>
                    </a:lnTo>
                    <a:lnTo>
                      <a:pt x="24" y="132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defRPr/>
                </a:pPr>
                <a:endParaRPr lang="en-GB" sz="687" kern="0" dirty="0">
                  <a:solidFill>
                    <a:srgbClr val="555555"/>
                  </a:solidFill>
                </a:endParaRPr>
              </a:p>
            </p:txBody>
          </p:sp>
          <p:sp>
            <p:nvSpPr>
              <p:cNvPr id="279" name="Poland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9EFBC710-9FE9-44E3-8989-B3EC3CFD1B8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75754" y="2551372"/>
                <a:ext cx="276054" cy="201940"/>
              </a:xfrm>
              <a:custGeom>
                <a:avLst/>
                <a:gdLst>
                  <a:gd name="T0" fmla="*/ 2147483647 w 624"/>
                  <a:gd name="T1" fmla="*/ 2147483647 h 450"/>
                  <a:gd name="T2" fmla="*/ 2147483647 w 624"/>
                  <a:gd name="T3" fmla="*/ 2147483647 h 450"/>
                  <a:gd name="T4" fmla="*/ 2147483647 w 624"/>
                  <a:gd name="T5" fmla="*/ 2147483647 h 450"/>
                  <a:gd name="T6" fmla="*/ 2147483647 w 624"/>
                  <a:gd name="T7" fmla="*/ 2147483647 h 450"/>
                  <a:gd name="T8" fmla="*/ 2147483647 w 624"/>
                  <a:gd name="T9" fmla="*/ 2147483647 h 450"/>
                  <a:gd name="T10" fmla="*/ 2147483647 w 624"/>
                  <a:gd name="T11" fmla="*/ 2147483647 h 450"/>
                  <a:gd name="T12" fmla="*/ 2147483647 w 624"/>
                  <a:gd name="T13" fmla="*/ 2147483647 h 450"/>
                  <a:gd name="T14" fmla="*/ 2147483647 w 624"/>
                  <a:gd name="T15" fmla="*/ 2147483647 h 450"/>
                  <a:gd name="T16" fmla="*/ 2147483647 w 624"/>
                  <a:gd name="T17" fmla="*/ 2147483647 h 450"/>
                  <a:gd name="T18" fmla="*/ 2147483647 w 624"/>
                  <a:gd name="T19" fmla="*/ 2147483647 h 450"/>
                  <a:gd name="T20" fmla="*/ 2147483647 w 624"/>
                  <a:gd name="T21" fmla="*/ 2147483647 h 450"/>
                  <a:gd name="T22" fmla="*/ 2147483647 w 624"/>
                  <a:gd name="T23" fmla="*/ 2147483647 h 450"/>
                  <a:gd name="T24" fmla="*/ 2147483647 w 624"/>
                  <a:gd name="T25" fmla="*/ 2147483647 h 450"/>
                  <a:gd name="T26" fmla="*/ 2147483647 w 624"/>
                  <a:gd name="T27" fmla="*/ 2147483647 h 450"/>
                  <a:gd name="T28" fmla="*/ 2147483647 w 624"/>
                  <a:gd name="T29" fmla="*/ 2147483647 h 450"/>
                  <a:gd name="T30" fmla="*/ 2147483647 w 624"/>
                  <a:gd name="T31" fmla="*/ 2147483647 h 450"/>
                  <a:gd name="T32" fmla="*/ 2147483647 w 624"/>
                  <a:gd name="T33" fmla="*/ 2147483647 h 450"/>
                  <a:gd name="T34" fmla="*/ 2147483647 w 624"/>
                  <a:gd name="T35" fmla="*/ 2147483647 h 450"/>
                  <a:gd name="T36" fmla="*/ 2147483647 w 624"/>
                  <a:gd name="T37" fmla="*/ 2147483647 h 450"/>
                  <a:gd name="T38" fmla="*/ 2147483647 w 624"/>
                  <a:gd name="T39" fmla="*/ 2147483647 h 450"/>
                  <a:gd name="T40" fmla="*/ 2147483647 w 624"/>
                  <a:gd name="T41" fmla="*/ 2147483647 h 450"/>
                  <a:gd name="T42" fmla="*/ 2147483647 w 624"/>
                  <a:gd name="T43" fmla="*/ 2147483647 h 450"/>
                  <a:gd name="T44" fmla="*/ 2147483647 w 624"/>
                  <a:gd name="T45" fmla="*/ 2147483647 h 450"/>
                  <a:gd name="T46" fmla="*/ 2147483647 w 624"/>
                  <a:gd name="T47" fmla="*/ 2147483647 h 450"/>
                  <a:gd name="T48" fmla="*/ 2147483647 w 624"/>
                  <a:gd name="T49" fmla="*/ 2147483647 h 450"/>
                  <a:gd name="T50" fmla="*/ 2147483647 w 624"/>
                  <a:gd name="T51" fmla="*/ 2147483647 h 450"/>
                  <a:gd name="T52" fmla="*/ 2147483647 w 624"/>
                  <a:gd name="T53" fmla="*/ 2147483647 h 450"/>
                  <a:gd name="T54" fmla="*/ 2147483647 w 624"/>
                  <a:gd name="T55" fmla="*/ 2147483647 h 450"/>
                  <a:gd name="T56" fmla="*/ 2147483647 w 624"/>
                  <a:gd name="T57" fmla="*/ 2147483647 h 450"/>
                  <a:gd name="T58" fmla="*/ 0 w 624"/>
                  <a:gd name="T59" fmla="*/ 2147483647 h 450"/>
                  <a:gd name="T60" fmla="*/ 2147483647 w 624"/>
                  <a:gd name="T61" fmla="*/ 2147483647 h 450"/>
                  <a:gd name="T62" fmla="*/ 2147483647 w 624"/>
                  <a:gd name="T63" fmla="*/ 2147483647 h 450"/>
                  <a:gd name="T64" fmla="*/ 2147483647 w 624"/>
                  <a:gd name="T65" fmla="*/ 2147483647 h 450"/>
                  <a:gd name="T66" fmla="*/ 2147483647 w 624"/>
                  <a:gd name="T67" fmla="*/ 2147483647 h 450"/>
                  <a:gd name="T68" fmla="*/ 2147483647 w 624"/>
                  <a:gd name="T69" fmla="*/ 2147483647 h 450"/>
                  <a:gd name="T70" fmla="*/ 2147483647 w 624"/>
                  <a:gd name="T71" fmla="*/ 2147483647 h 450"/>
                  <a:gd name="T72" fmla="*/ 2147483647 w 624"/>
                  <a:gd name="T73" fmla="*/ 2147483647 h 450"/>
                  <a:gd name="T74" fmla="*/ 2147483647 w 624"/>
                  <a:gd name="T75" fmla="*/ 2147483647 h 450"/>
                  <a:gd name="T76" fmla="*/ 2147483647 w 624"/>
                  <a:gd name="T77" fmla="*/ 2147483647 h 450"/>
                  <a:gd name="T78" fmla="*/ 2147483647 w 624"/>
                  <a:gd name="T79" fmla="*/ 2147483647 h 450"/>
                  <a:gd name="T80" fmla="*/ 2147483647 w 624"/>
                  <a:gd name="T81" fmla="*/ 2147483647 h 450"/>
                  <a:gd name="T82" fmla="*/ 2147483647 w 624"/>
                  <a:gd name="T83" fmla="*/ 2147483647 h 450"/>
                  <a:gd name="T84" fmla="*/ 2147483647 w 624"/>
                  <a:gd name="T85" fmla="*/ 2147483647 h 450"/>
                  <a:gd name="T86" fmla="*/ 2147483647 w 624"/>
                  <a:gd name="T87" fmla="*/ 2147483647 h 450"/>
                  <a:gd name="T88" fmla="*/ 2147483647 w 624"/>
                  <a:gd name="T89" fmla="*/ 2147483647 h 450"/>
                  <a:gd name="T90" fmla="*/ 2147483647 w 624"/>
                  <a:gd name="T91" fmla="*/ 2147483647 h 450"/>
                  <a:gd name="T92" fmla="*/ 2147483647 w 624"/>
                  <a:gd name="T93" fmla="*/ 2147483647 h 450"/>
                  <a:gd name="T94" fmla="*/ 2147483647 w 624"/>
                  <a:gd name="T95" fmla="*/ 2147483647 h 450"/>
                  <a:gd name="T96" fmla="*/ 2147483647 w 624"/>
                  <a:gd name="T97" fmla="*/ 2147483647 h 450"/>
                  <a:gd name="T98" fmla="*/ 2147483647 w 624"/>
                  <a:gd name="T99" fmla="*/ 2147483647 h 450"/>
                  <a:gd name="T100" fmla="*/ 2147483647 w 624"/>
                  <a:gd name="T101" fmla="*/ 2147483647 h 450"/>
                  <a:gd name="T102" fmla="*/ 2147483647 w 624"/>
                  <a:gd name="T103" fmla="*/ 2147483647 h 450"/>
                  <a:gd name="T104" fmla="*/ 2147483647 w 624"/>
                  <a:gd name="T105" fmla="*/ 2147483647 h 450"/>
                  <a:gd name="T106" fmla="*/ 2147483647 w 624"/>
                  <a:gd name="T107" fmla="*/ 2147483647 h 45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24"/>
                  <a:gd name="T163" fmla="*/ 0 h 450"/>
                  <a:gd name="T164" fmla="*/ 624 w 624"/>
                  <a:gd name="T165" fmla="*/ 450 h 45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24" h="450">
                    <a:moveTo>
                      <a:pt x="426" y="426"/>
                    </a:moveTo>
                    <a:lnTo>
                      <a:pt x="432" y="426"/>
                    </a:lnTo>
                    <a:lnTo>
                      <a:pt x="444" y="420"/>
                    </a:lnTo>
                    <a:lnTo>
                      <a:pt x="450" y="414"/>
                    </a:lnTo>
                    <a:lnTo>
                      <a:pt x="474" y="414"/>
                    </a:lnTo>
                    <a:lnTo>
                      <a:pt x="498" y="438"/>
                    </a:lnTo>
                    <a:lnTo>
                      <a:pt x="528" y="438"/>
                    </a:lnTo>
                    <a:lnTo>
                      <a:pt x="528" y="450"/>
                    </a:lnTo>
                    <a:lnTo>
                      <a:pt x="552" y="450"/>
                    </a:lnTo>
                    <a:lnTo>
                      <a:pt x="540" y="438"/>
                    </a:lnTo>
                    <a:lnTo>
                      <a:pt x="540" y="396"/>
                    </a:lnTo>
                    <a:lnTo>
                      <a:pt x="594" y="348"/>
                    </a:lnTo>
                    <a:lnTo>
                      <a:pt x="606" y="348"/>
                    </a:lnTo>
                    <a:lnTo>
                      <a:pt x="612" y="342"/>
                    </a:lnTo>
                    <a:lnTo>
                      <a:pt x="618" y="342"/>
                    </a:lnTo>
                    <a:lnTo>
                      <a:pt x="624" y="336"/>
                    </a:lnTo>
                    <a:lnTo>
                      <a:pt x="618" y="330"/>
                    </a:lnTo>
                    <a:lnTo>
                      <a:pt x="618" y="324"/>
                    </a:lnTo>
                    <a:lnTo>
                      <a:pt x="612" y="318"/>
                    </a:lnTo>
                    <a:lnTo>
                      <a:pt x="618" y="306"/>
                    </a:lnTo>
                    <a:lnTo>
                      <a:pt x="612" y="300"/>
                    </a:lnTo>
                    <a:lnTo>
                      <a:pt x="600" y="294"/>
                    </a:lnTo>
                    <a:lnTo>
                      <a:pt x="600" y="288"/>
                    </a:lnTo>
                    <a:lnTo>
                      <a:pt x="582" y="270"/>
                    </a:lnTo>
                    <a:lnTo>
                      <a:pt x="576" y="252"/>
                    </a:lnTo>
                    <a:lnTo>
                      <a:pt x="582" y="252"/>
                    </a:lnTo>
                    <a:lnTo>
                      <a:pt x="576" y="240"/>
                    </a:lnTo>
                    <a:lnTo>
                      <a:pt x="576" y="210"/>
                    </a:lnTo>
                    <a:lnTo>
                      <a:pt x="564" y="198"/>
                    </a:lnTo>
                    <a:lnTo>
                      <a:pt x="558" y="198"/>
                    </a:lnTo>
                    <a:lnTo>
                      <a:pt x="552" y="192"/>
                    </a:lnTo>
                    <a:lnTo>
                      <a:pt x="552" y="186"/>
                    </a:lnTo>
                    <a:lnTo>
                      <a:pt x="564" y="186"/>
                    </a:lnTo>
                    <a:lnTo>
                      <a:pt x="564" y="168"/>
                    </a:lnTo>
                    <a:lnTo>
                      <a:pt x="588" y="162"/>
                    </a:lnTo>
                    <a:lnTo>
                      <a:pt x="588" y="150"/>
                    </a:lnTo>
                    <a:lnTo>
                      <a:pt x="594" y="144"/>
                    </a:lnTo>
                    <a:lnTo>
                      <a:pt x="594" y="138"/>
                    </a:lnTo>
                    <a:lnTo>
                      <a:pt x="588" y="132"/>
                    </a:lnTo>
                    <a:lnTo>
                      <a:pt x="576" y="108"/>
                    </a:lnTo>
                    <a:lnTo>
                      <a:pt x="570" y="102"/>
                    </a:lnTo>
                    <a:lnTo>
                      <a:pt x="570" y="90"/>
                    </a:lnTo>
                    <a:lnTo>
                      <a:pt x="564" y="84"/>
                    </a:lnTo>
                    <a:lnTo>
                      <a:pt x="558" y="72"/>
                    </a:lnTo>
                    <a:lnTo>
                      <a:pt x="558" y="48"/>
                    </a:lnTo>
                    <a:lnTo>
                      <a:pt x="546" y="42"/>
                    </a:lnTo>
                    <a:lnTo>
                      <a:pt x="540" y="42"/>
                    </a:lnTo>
                    <a:lnTo>
                      <a:pt x="522" y="36"/>
                    </a:lnTo>
                    <a:lnTo>
                      <a:pt x="498" y="36"/>
                    </a:lnTo>
                    <a:lnTo>
                      <a:pt x="498" y="42"/>
                    </a:lnTo>
                    <a:lnTo>
                      <a:pt x="408" y="42"/>
                    </a:lnTo>
                    <a:lnTo>
                      <a:pt x="402" y="36"/>
                    </a:lnTo>
                    <a:lnTo>
                      <a:pt x="390" y="36"/>
                    </a:lnTo>
                    <a:lnTo>
                      <a:pt x="384" y="30"/>
                    </a:lnTo>
                    <a:lnTo>
                      <a:pt x="360" y="30"/>
                    </a:lnTo>
                    <a:lnTo>
                      <a:pt x="354" y="36"/>
                    </a:lnTo>
                    <a:lnTo>
                      <a:pt x="348" y="36"/>
                    </a:lnTo>
                    <a:lnTo>
                      <a:pt x="342" y="30"/>
                    </a:lnTo>
                    <a:lnTo>
                      <a:pt x="312" y="30"/>
                    </a:lnTo>
                    <a:lnTo>
                      <a:pt x="300" y="36"/>
                    </a:lnTo>
                    <a:lnTo>
                      <a:pt x="282" y="36"/>
                    </a:lnTo>
                    <a:lnTo>
                      <a:pt x="276" y="30"/>
                    </a:lnTo>
                    <a:lnTo>
                      <a:pt x="270" y="18"/>
                    </a:lnTo>
                    <a:lnTo>
                      <a:pt x="264" y="12"/>
                    </a:lnTo>
                    <a:lnTo>
                      <a:pt x="264" y="6"/>
                    </a:lnTo>
                    <a:lnTo>
                      <a:pt x="258" y="6"/>
                    </a:lnTo>
                    <a:lnTo>
                      <a:pt x="252" y="0"/>
                    </a:lnTo>
                    <a:lnTo>
                      <a:pt x="210" y="0"/>
                    </a:lnTo>
                    <a:lnTo>
                      <a:pt x="192" y="6"/>
                    </a:lnTo>
                    <a:lnTo>
                      <a:pt x="180" y="12"/>
                    </a:lnTo>
                    <a:lnTo>
                      <a:pt x="162" y="12"/>
                    </a:lnTo>
                    <a:lnTo>
                      <a:pt x="150" y="18"/>
                    </a:lnTo>
                    <a:lnTo>
                      <a:pt x="144" y="24"/>
                    </a:lnTo>
                    <a:lnTo>
                      <a:pt x="138" y="24"/>
                    </a:lnTo>
                    <a:lnTo>
                      <a:pt x="120" y="42"/>
                    </a:lnTo>
                    <a:lnTo>
                      <a:pt x="60" y="48"/>
                    </a:lnTo>
                    <a:lnTo>
                      <a:pt x="54" y="48"/>
                    </a:lnTo>
                    <a:lnTo>
                      <a:pt x="48" y="54"/>
                    </a:lnTo>
                    <a:lnTo>
                      <a:pt x="24" y="66"/>
                    </a:lnTo>
                    <a:lnTo>
                      <a:pt x="18" y="66"/>
                    </a:lnTo>
                    <a:lnTo>
                      <a:pt x="12" y="72"/>
                    </a:lnTo>
                    <a:lnTo>
                      <a:pt x="18" y="78"/>
                    </a:lnTo>
                    <a:lnTo>
                      <a:pt x="18" y="96"/>
                    </a:lnTo>
                    <a:lnTo>
                      <a:pt x="6" y="90"/>
                    </a:lnTo>
                    <a:lnTo>
                      <a:pt x="6" y="108"/>
                    </a:lnTo>
                    <a:lnTo>
                      <a:pt x="12" y="108"/>
                    </a:lnTo>
                    <a:lnTo>
                      <a:pt x="18" y="114"/>
                    </a:lnTo>
                    <a:lnTo>
                      <a:pt x="18" y="132"/>
                    </a:lnTo>
                    <a:lnTo>
                      <a:pt x="6" y="144"/>
                    </a:lnTo>
                    <a:lnTo>
                      <a:pt x="0" y="144"/>
                    </a:lnTo>
                    <a:lnTo>
                      <a:pt x="0" y="156"/>
                    </a:lnTo>
                    <a:lnTo>
                      <a:pt x="6" y="162"/>
                    </a:lnTo>
                    <a:lnTo>
                      <a:pt x="12" y="162"/>
                    </a:lnTo>
                    <a:lnTo>
                      <a:pt x="18" y="168"/>
                    </a:lnTo>
                    <a:lnTo>
                      <a:pt x="30" y="168"/>
                    </a:lnTo>
                    <a:lnTo>
                      <a:pt x="30" y="186"/>
                    </a:lnTo>
                    <a:lnTo>
                      <a:pt x="24" y="186"/>
                    </a:lnTo>
                    <a:lnTo>
                      <a:pt x="24" y="198"/>
                    </a:lnTo>
                    <a:lnTo>
                      <a:pt x="36" y="198"/>
                    </a:lnTo>
                    <a:lnTo>
                      <a:pt x="36" y="204"/>
                    </a:lnTo>
                    <a:lnTo>
                      <a:pt x="30" y="210"/>
                    </a:lnTo>
                    <a:lnTo>
                      <a:pt x="36" y="210"/>
                    </a:lnTo>
                    <a:lnTo>
                      <a:pt x="42" y="216"/>
                    </a:lnTo>
                    <a:lnTo>
                      <a:pt x="36" y="222"/>
                    </a:lnTo>
                    <a:lnTo>
                      <a:pt x="24" y="228"/>
                    </a:lnTo>
                    <a:lnTo>
                      <a:pt x="24" y="234"/>
                    </a:lnTo>
                    <a:lnTo>
                      <a:pt x="30" y="240"/>
                    </a:lnTo>
                    <a:lnTo>
                      <a:pt x="36" y="240"/>
                    </a:lnTo>
                    <a:lnTo>
                      <a:pt x="42" y="246"/>
                    </a:lnTo>
                    <a:lnTo>
                      <a:pt x="42" y="264"/>
                    </a:lnTo>
                    <a:lnTo>
                      <a:pt x="48" y="258"/>
                    </a:lnTo>
                    <a:lnTo>
                      <a:pt x="54" y="258"/>
                    </a:lnTo>
                    <a:lnTo>
                      <a:pt x="54" y="270"/>
                    </a:lnTo>
                    <a:lnTo>
                      <a:pt x="48" y="276"/>
                    </a:lnTo>
                    <a:lnTo>
                      <a:pt x="60" y="276"/>
                    </a:lnTo>
                    <a:lnTo>
                      <a:pt x="60" y="282"/>
                    </a:lnTo>
                    <a:lnTo>
                      <a:pt x="54" y="282"/>
                    </a:lnTo>
                    <a:lnTo>
                      <a:pt x="54" y="294"/>
                    </a:lnTo>
                    <a:lnTo>
                      <a:pt x="72" y="294"/>
                    </a:lnTo>
                    <a:lnTo>
                      <a:pt x="78" y="312"/>
                    </a:lnTo>
                    <a:lnTo>
                      <a:pt x="96" y="312"/>
                    </a:lnTo>
                    <a:lnTo>
                      <a:pt x="108" y="318"/>
                    </a:lnTo>
                    <a:lnTo>
                      <a:pt x="114" y="318"/>
                    </a:lnTo>
                    <a:lnTo>
                      <a:pt x="114" y="324"/>
                    </a:lnTo>
                    <a:lnTo>
                      <a:pt x="138" y="324"/>
                    </a:lnTo>
                    <a:lnTo>
                      <a:pt x="144" y="330"/>
                    </a:lnTo>
                    <a:lnTo>
                      <a:pt x="132" y="336"/>
                    </a:lnTo>
                    <a:lnTo>
                      <a:pt x="144" y="342"/>
                    </a:lnTo>
                    <a:lnTo>
                      <a:pt x="144" y="354"/>
                    </a:lnTo>
                    <a:lnTo>
                      <a:pt x="150" y="354"/>
                    </a:lnTo>
                    <a:lnTo>
                      <a:pt x="156" y="360"/>
                    </a:lnTo>
                    <a:lnTo>
                      <a:pt x="174" y="360"/>
                    </a:lnTo>
                    <a:lnTo>
                      <a:pt x="174" y="354"/>
                    </a:lnTo>
                    <a:lnTo>
                      <a:pt x="180" y="354"/>
                    </a:lnTo>
                    <a:lnTo>
                      <a:pt x="192" y="348"/>
                    </a:lnTo>
                    <a:lnTo>
                      <a:pt x="210" y="348"/>
                    </a:lnTo>
                    <a:lnTo>
                      <a:pt x="204" y="354"/>
                    </a:lnTo>
                    <a:lnTo>
                      <a:pt x="222" y="354"/>
                    </a:lnTo>
                    <a:lnTo>
                      <a:pt x="228" y="360"/>
                    </a:lnTo>
                    <a:lnTo>
                      <a:pt x="234" y="372"/>
                    </a:lnTo>
                    <a:lnTo>
                      <a:pt x="240" y="378"/>
                    </a:lnTo>
                    <a:lnTo>
                      <a:pt x="246" y="366"/>
                    </a:lnTo>
                    <a:lnTo>
                      <a:pt x="252" y="372"/>
                    </a:lnTo>
                    <a:lnTo>
                      <a:pt x="252" y="378"/>
                    </a:lnTo>
                    <a:lnTo>
                      <a:pt x="270" y="378"/>
                    </a:lnTo>
                    <a:lnTo>
                      <a:pt x="282" y="384"/>
                    </a:lnTo>
                    <a:lnTo>
                      <a:pt x="282" y="390"/>
                    </a:lnTo>
                    <a:lnTo>
                      <a:pt x="288" y="402"/>
                    </a:lnTo>
                    <a:lnTo>
                      <a:pt x="306" y="420"/>
                    </a:lnTo>
                    <a:lnTo>
                      <a:pt x="318" y="420"/>
                    </a:lnTo>
                    <a:lnTo>
                      <a:pt x="330" y="408"/>
                    </a:lnTo>
                    <a:lnTo>
                      <a:pt x="342" y="408"/>
                    </a:lnTo>
                    <a:lnTo>
                      <a:pt x="354" y="420"/>
                    </a:lnTo>
                    <a:lnTo>
                      <a:pt x="360" y="420"/>
                    </a:lnTo>
                    <a:lnTo>
                      <a:pt x="360" y="426"/>
                    </a:lnTo>
                    <a:lnTo>
                      <a:pt x="366" y="432"/>
                    </a:lnTo>
                    <a:lnTo>
                      <a:pt x="378" y="432"/>
                    </a:lnTo>
                    <a:lnTo>
                      <a:pt x="384" y="426"/>
                    </a:lnTo>
                    <a:lnTo>
                      <a:pt x="384" y="420"/>
                    </a:lnTo>
                    <a:lnTo>
                      <a:pt x="414" y="420"/>
                    </a:lnTo>
                    <a:lnTo>
                      <a:pt x="420" y="426"/>
                    </a:lnTo>
                    <a:lnTo>
                      <a:pt x="426" y="426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280" name="Oman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19DD5666-0678-4C66-8F3D-3E0091D4291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169077" y="3614218"/>
                <a:ext cx="239362" cy="302911"/>
              </a:xfrm>
              <a:custGeom>
                <a:avLst/>
                <a:gdLst>
                  <a:gd name="T0" fmla="*/ 2147483647 w 540"/>
                  <a:gd name="T1" fmla="*/ 2147483647 h 672"/>
                  <a:gd name="T2" fmla="*/ 2147483647 w 540"/>
                  <a:gd name="T3" fmla="*/ 2147483647 h 672"/>
                  <a:gd name="T4" fmla="*/ 2147483647 w 540"/>
                  <a:gd name="T5" fmla="*/ 2147483647 h 672"/>
                  <a:gd name="T6" fmla="*/ 2147483647 w 540"/>
                  <a:gd name="T7" fmla="*/ 2147483647 h 672"/>
                  <a:gd name="T8" fmla="*/ 2147483647 w 540"/>
                  <a:gd name="T9" fmla="*/ 2147483647 h 672"/>
                  <a:gd name="T10" fmla="*/ 2147483647 w 540"/>
                  <a:gd name="T11" fmla="*/ 2147483647 h 672"/>
                  <a:gd name="T12" fmla="*/ 2147483647 w 540"/>
                  <a:gd name="T13" fmla="*/ 2147483647 h 672"/>
                  <a:gd name="T14" fmla="*/ 2147483647 w 540"/>
                  <a:gd name="T15" fmla="*/ 2147483647 h 672"/>
                  <a:gd name="T16" fmla="*/ 2147483647 w 540"/>
                  <a:gd name="T17" fmla="*/ 2147483647 h 672"/>
                  <a:gd name="T18" fmla="*/ 2147483647 w 540"/>
                  <a:gd name="T19" fmla="*/ 2147483647 h 672"/>
                  <a:gd name="T20" fmla="*/ 2147483647 w 540"/>
                  <a:gd name="T21" fmla="*/ 2147483647 h 672"/>
                  <a:gd name="T22" fmla="*/ 2147483647 w 540"/>
                  <a:gd name="T23" fmla="*/ 2147483647 h 672"/>
                  <a:gd name="T24" fmla="*/ 2147483647 w 540"/>
                  <a:gd name="T25" fmla="*/ 2147483647 h 672"/>
                  <a:gd name="T26" fmla="*/ 2147483647 w 540"/>
                  <a:gd name="T27" fmla="*/ 2147483647 h 672"/>
                  <a:gd name="T28" fmla="*/ 2147483647 w 540"/>
                  <a:gd name="T29" fmla="*/ 2147483647 h 672"/>
                  <a:gd name="T30" fmla="*/ 2147483647 w 540"/>
                  <a:gd name="T31" fmla="*/ 2147483647 h 672"/>
                  <a:gd name="T32" fmla="*/ 2147483647 w 540"/>
                  <a:gd name="T33" fmla="*/ 2147483647 h 672"/>
                  <a:gd name="T34" fmla="*/ 2147483647 w 540"/>
                  <a:gd name="T35" fmla="*/ 2147483647 h 672"/>
                  <a:gd name="T36" fmla="*/ 2147483647 w 540"/>
                  <a:gd name="T37" fmla="*/ 2147483647 h 672"/>
                  <a:gd name="T38" fmla="*/ 2147483647 w 540"/>
                  <a:gd name="T39" fmla="*/ 2147483647 h 672"/>
                  <a:gd name="T40" fmla="*/ 2147483647 w 540"/>
                  <a:gd name="T41" fmla="*/ 2147483647 h 672"/>
                  <a:gd name="T42" fmla="*/ 2147483647 w 540"/>
                  <a:gd name="T43" fmla="*/ 2147483647 h 672"/>
                  <a:gd name="T44" fmla="*/ 2147483647 w 540"/>
                  <a:gd name="T45" fmla="*/ 2147483647 h 672"/>
                  <a:gd name="T46" fmla="*/ 2147483647 w 540"/>
                  <a:gd name="T47" fmla="*/ 2147483647 h 672"/>
                  <a:gd name="T48" fmla="*/ 2147483647 w 540"/>
                  <a:gd name="T49" fmla="*/ 2147483647 h 672"/>
                  <a:gd name="T50" fmla="*/ 2147483647 w 540"/>
                  <a:gd name="T51" fmla="*/ 0 h 672"/>
                  <a:gd name="T52" fmla="*/ 2147483647 w 540"/>
                  <a:gd name="T53" fmla="*/ 2147483647 h 672"/>
                  <a:gd name="T54" fmla="*/ 2147483647 w 540"/>
                  <a:gd name="T55" fmla="*/ 2147483647 h 672"/>
                  <a:gd name="T56" fmla="*/ 2147483647 w 540"/>
                  <a:gd name="T57" fmla="*/ 2147483647 h 672"/>
                  <a:gd name="T58" fmla="*/ 2147483647 w 540"/>
                  <a:gd name="T59" fmla="*/ 2147483647 h 672"/>
                  <a:gd name="T60" fmla="*/ 2147483647 w 540"/>
                  <a:gd name="T61" fmla="*/ 2147483647 h 672"/>
                  <a:gd name="T62" fmla="*/ 2147483647 w 540"/>
                  <a:gd name="T63" fmla="*/ 2147483647 h 672"/>
                  <a:gd name="T64" fmla="*/ 2147483647 w 540"/>
                  <a:gd name="T65" fmla="*/ 2147483647 h 672"/>
                  <a:gd name="T66" fmla="*/ 2147483647 w 540"/>
                  <a:gd name="T67" fmla="*/ 2147483647 h 672"/>
                  <a:gd name="T68" fmla="*/ 2147483647 w 540"/>
                  <a:gd name="T69" fmla="*/ 2147483647 h 672"/>
                  <a:gd name="T70" fmla="*/ 2147483647 w 540"/>
                  <a:gd name="T71" fmla="*/ 2147483647 h 672"/>
                  <a:gd name="T72" fmla="*/ 2147483647 w 540"/>
                  <a:gd name="T73" fmla="*/ 2147483647 h 672"/>
                  <a:gd name="T74" fmla="*/ 2147483647 w 540"/>
                  <a:gd name="T75" fmla="*/ 2147483647 h 672"/>
                  <a:gd name="T76" fmla="*/ 2147483647 w 540"/>
                  <a:gd name="T77" fmla="*/ 2147483647 h 672"/>
                  <a:gd name="T78" fmla="*/ 2147483647 w 540"/>
                  <a:gd name="T79" fmla="*/ 2147483647 h 672"/>
                  <a:gd name="T80" fmla="*/ 2147483647 w 540"/>
                  <a:gd name="T81" fmla="*/ 2147483647 h 672"/>
                  <a:gd name="T82" fmla="*/ 2147483647 w 540"/>
                  <a:gd name="T83" fmla="*/ 2147483647 h 672"/>
                  <a:gd name="T84" fmla="*/ 2147483647 w 540"/>
                  <a:gd name="T85" fmla="*/ 2147483647 h 672"/>
                  <a:gd name="T86" fmla="*/ 2147483647 w 540"/>
                  <a:gd name="T87" fmla="*/ 2147483647 h 6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540"/>
                  <a:gd name="T133" fmla="*/ 0 h 672"/>
                  <a:gd name="T134" fmla="*/ 540 w 540"/>
                  <a:gd name="T135" fmla="*/ 672 h 67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540" h="672">
                    <a:moveTo>
                      <a:pt x="258" y="564"/>
                    </a:moveTo>
                    <a:lnTo>
                      <a:pt x="276" y="564"/>
                    </a:lnTo>
                    <a:lnTo>
                      <a:pt x="288" y="558"/>
                    </a:lnTo>
                    <a:lnTo>
                      <a:pt x="306" y="552"/>
                    </a:lnTo>
                    <a:lnTo>
                      <a:pt x="330" y="540"/>
                    </a:lnTo>
                    <a:lnTo>
                      <a:pt x="336" y="528"/>
                    </a:lnTo>
                    <a:lnTo>
                      <a:pt x="342" y="510"/>
                    </a:lnTo>
                    <a:lnTo>
                      <a:pt x="342" y="498"/>
                    </a:lnTo>
                    <a:lnTo>
                      <a:pt x="348" y="498"/>
                    </a:lnTo>
                    <a:lnTo>
                      <a:pt x="354" y="492"/>
                    </a:lnTo>
                    <a:lnTo>
                      <a:pt x="366" y="486"/>
                    </a:lnTo>
                    <a:lnTo>
                      <a:pt x="384" y="480"/>
                    </a:lnTo>
                    <a:lnTo>
                      <a:pt x="408" y="456"/>
                    </a:lnTo>
                    <a:lnTo>
                      <a:pt x="414" y="444"/>
                    </a:lnTo>
                    <a:lnTo>
                      <a:pt x="414" y="426"/>
                    </a:lnTo>
                    <a:lnTo>
                      <a:pt x="420" y="408"/>
                    </a:lnTo>
                    <a:lnTo>
                      <a:pt x="420" y="378"/>
                    </a:lnTo>
                    <a:lnTo>
                      <a:pt x="426" y="372"/>
                    </a:lnTo>
                    <a:lnTo>
                      <a:pt x="432" y="372"/>
                    </a:lnTo>
                    <a:lnTo>
                      <a:pt x="444" y="378"/>
                    </a:lnTo>
                    <a:lnTo>
                      <a:pt x="450" y="384"/>
                    </a:lnTo>
                    <a:lnTo>
                      <a:pt x="462" y="384"/>
                    </a:lnTo>
                    <a:lnTo>
                      <a:pt x="468" y="378"/>
                    </a:lnTo>
                    <a:lnTo>
                      <a:pt x="480" y="354"/>
                    </a:lnTo>
                    <a:lnTo>
                      <a:pt x="480" y="330"/>
                    </a:lnTo>
                    <a:lnTo>
                      <a:pt x="534" y="276"/>
                    </a:lnTo>
                    <a:lnTo>
                      <a:pt x="534" y="264"/>
                    </a:lnTo>
                    <a:lnTo>
                      <a:pt x="540" y="252"/>
                    </a:lnTo>
                    <a:lnTo>
                      <a:pt x="540" y="204"/>
                    </a:lnTo>
                    <a:lnTo>
                      <a:pt x="528" y="192"/>
                    </a:lnTo>
                    <a:lnTo>
                      <a:pt x="510" y="192"/>
                    </a:lnTo>
                    <a:lnTo>
                      <a:pt x="510" y="186"/>
                    </a:lnTo>
                    <a:lnTo>
                      <a:pt x="492" y="168"/>
                    </a:lnTo>
                    <a:lnTo>
                      <a:pt x="486" y="150"/>
                    </a:lnTo>
                    <a:lnTo>
                      <a:pt x="462" y="126"/>
                    </a:lnTo>
                    <a:lnTo>
                      <a:pt x="456" y="114"/>
                    </a:lnTo>
                    <a:lnTo>
                      <a:pt x="432" y="96"/>
                    </a:lnTo>
                    <a:lnTo>
                      <a:pt x="396" y="84"/>
                    </a:lnTo>
                    <a:lnTo>
                      <a:pt x="366" y="78"/>
                    </a:lnTo>
                    <a:lnTo>
                      <a:pt x="348" y="78"/>
                    </a:lnTo>
                    <a:lnTo>
                      <a:pt x="342" y="72"/>
                    </a:lnTo>
                    <a:lnTo>
                      <a:pt x="330" y="72"/>
                    </a:lnTo>
                    <a:lnTo>
                      <a:pt x="318" y="60"/>
                    </a:lnTo>
                    <a:lnTo>
                      <a:pt x="294" y="48"/>
                    </a:lnTo>
                    <a:lnTo>
                      <a:pt x="288" y="36"/>
                    </a:lnTo>
                    <a:lnTo>
                      <a:pt x="288" y="30"/>
                    </a:lnTo>
                    <a:lnTo>
                      <a:pt x="282" y="18"/>
                    </a:lnTo>
                    <a:lnTo>
                      <a:pt x="276" y="12"/>
                    </a:lnTo>
                    <a:lnTo>
                      <a:pt x="252" y="18"/>
                    </a:lnTo>
                    <a:lnTo>
                      <a:pt x="246" y="6"/>
                    </a:lnTo>
                    <a:lnTo>
                      <a:pt x="246" y="0"/>
                    </a:lnTo>
                    <a:lnTo>
                      <a:pt x="240" y="0"/>
                    </a:lnTo>
                    <a:lnTo>
                      <a:pt x="234" y="6"/>
                    </a:lnTo>
                    <a:lnTo>
                      <a:pt x="234" y="12"/>
                    </a:lnTo>
                    <a:lnTo>
                      <a:pt x="228" y="24"/>
                    </a:lnTo>
                    <a:lnTo>
                      <a:pt x="228" y="54"/>
                    </a:lnTo>
                    <a:lnTo>
                      <a:pt x="246" y="72"/>
                    </a:lnTo>
                    <a:lnTo>
                      <a:pt x="246" y="78"/>
                    </a:lnTo>
                    <a:lnTo>
                      <a:pt x="240" y="78"/>
                    </a:lnTo>
                    <a:lnTo>
                      <a:pt x="240" y="72"/>
                    </a:lnTo>
                    <a:lnTo>
                      <a:pt x="228" y="72"/>
                    </a:lnTo>
                    <a:lnTo>
                      <a:pt x="228" y="78"/>
                    </a:lnTo>
                    <a:lnTo>
                      <a:pt x="222" y="84"/>
                    </a:lnTo>
                    <a:lnTo>
                      <a:pt x="222" y="96"/>
                    </a:lnTo>
                    <a:lnTo>
                      <a:pt x="216" y="108"/>
                    </a:lnTo>
                    <a:lnTo>
                      <a:pt x="216" y="120"/>
                    </a:lnTo>
                    <a:lnTo>
                      <a:pt x="210" y="132"/>
                    </a:lnTo>
                    <a:lnTo>
                      <a:pt x="204" y="138"/>
                    </a:lnTo>
                    <a:lnTo>
                      <a:pt x="198" y="150"/>
                    </a:lnTo>
                    <a:lnTo>
                      <a:pt x="192" y="156"/>
                    </a:lnTo>
                    <a:lnTo>
                      <a:pt x="192" y="168"/>
                    </a:lnTo>
                    <a:lnTo>
                      <a:pt x="210" y="204"/>
                    </a:lnTo>
                    <a:lnTo>
                      <a:pt x="216" y="210"/>
                    </a:lnTo>
                    <a:lnTo>
                      <a:pt x="216" y="222"/>
                    </a:lnTo>
                    <a:lnTo>
                      <a:pt x="222" y="228"/>
                    </a:lnTo>
                    <a:lnTo>
                      <a:pt x="234" y="234"/>
                    </a:lnTo>
                    <a:lnTo>
                      <a:pt x="240" y="240"/>
                    </a:lnTo>
                    <a:lnTo>
                      <a:pt x="204" y="414"/>
                    </a:lnTo>
                    <a:lnTo>
                      <a:pt x="0" y="486"/>
                    </a:lnTo>
                    <a:lnTo>
                      <a:pt x="84" y="672"/>
                    </a:lnTo>
                    <a:lnTo>
                      <a:pt x="114" y="660"/>
                    </a:lnTo>
                    <a:lnTo>
                      <a:pt x="198" y="636"/>
                    </a:lnTo>
                    <a:lnTo>
                      <a:pt x="228" y="624"/>
                    </a:lnTo>
                    <a:lnTo>
                      <a:pt x="246" y="618"/>
                    </a:lnTo>
                    <a:lnTo>
                      <a:pt x="252" y="606"/>
                    </a:lnTo>
                    <a:lnTo>
                      <a:pt x="252" y="594"/>
                    </a:lnTo>
                    <a:lnTo>
                      <a:pt x="258" y="582"/>
                    </a:lnTo>
                    <a:lnTo>
                      <a:pt x="258" y="564"/>
                    </a:lnTo>
                    <a:close/>
                  </a:path>
                </a:pathLst>
              </a:custGeom>
              <a:grp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281" name="Montenegro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F5E35DC1-E6F0-4B4A-93CF-3CF11430AEE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03299" y="2944624"/>
                <a:ext cx="50668" cy="60228"/>
              </a:xfrm>
              <a:custGeom>
                <a:avLst/>
                <a:gdLst>
                  <a:gd name="T0" fmla="*/ 2147483647 w 114"/>
                  <a:gd name="T1" fmla="*/ 2147483647 h 138"/>
                  <a:gd name="T2" fmla="*/ 2147483647 w 114"/>
                  <a:gd name="T3" fmla="*/ 2147483647 h 138"/>
                  <a:gd name="T4" fmla="*/ 2147483647 w 114"/>
                  <a:gd name="T5" fmla="*/ 2147483647 h 138"/>
                  <a:gd name="T6" fmla="*/ 2147483647 w 114"/>
                  <a:gd name="T7" fmla="*/ 2147483647 h 138"/>
                  <a:gd name="T8" fmla="*/ 2147483647 w 114"/>
                  <a:gd name="T9" fmla="*/ 2147483647 h 138"/>
                  <a:gd name="T10" fmla="*/ 2147483647 w 114"/>
                  <a:gd name="T11" fmla="*/ 2147483647 h 138"/>
                  <a:gd name="T12" fmla="*/ 2147483647 w 114"/>
                  <a:gd name="T13" fmla="*/ 0 h 138"/>
                  <a:gd name="T14" fmla="*/ 2147483647 w 114"/>
                  <a:gd name="T15" fmla="*/ 0 h 138"/>
                  <a:gd name="T16" fmla="*/ 2147483647 w 114"/>
                  <a:gd name="T17" fmla="*/ 2147483647 h 138"/>
                  <a:gd name="T18" fmla="*/ 2147483647 w 114"/>
                  <a:gd name="T19" fmla="*/ 2147483647 h 138"/>
                  <a:gd name="T20" fmla="*/ 2147483647 w 114"/>
                  <a:gd name="T21" fmla="*/ 2147483647 h 138"/>
                  <a:gd name="T22" fmla="*/ 2147483647 w 114"/>
                  <a:gd name="T23" fmla="*/ 2147483647 h 138"/>
                  <a:gd name="T24" fmla="*/ 2147483647 w 114"/>
                  <a:gd name="T25" fmla="*/ 2147483647 h 138"/>
                  <a:gd name="T26" fmla="*/ 2147483647 w 114"/>
                  <a:gd name="T27" fmla="*/ 2147483647 h 138"/>
                  <a:gd name="T28" fmla="*/ 0 w 114"/>
                  <a:gd name="T29" fmla="*/ 2147483647 h 138"/>
                  <a:gd name="T30" fmla="*/ 0 w 114"/>
                  <a:gd name="T31" fmla="*/ 2147483647 h 138"/>
                  <a:gd name="T32" fmla="*/ 2147483647 w 114"/>
                  <a:gd name="T33" fmla="*/ 2147483647 h 138"/>
                  <a:gd name="T34" fmla="*/ 2147483647 w 114"/>
                  <a:gd name="T35" fmla="*/ 2147483647 h 138"/>
                  <a:gd name="T36" fmla="*/ 2147483647 w 114"/>
                  <a:gd name="T37" fmla="*/ 2147483647 h 138"/>
                  <a:gd name="T38" fmla="*/ 2147483647 w 114"/>
                  <a:gd name="T39" fmla="*/ 2147483647 h 138"/>
                  <a:gd name="T40" fmla="*/ 2147483647 w 114"/>
                  <a:gd name="T41" fmla="*/ 2147483647 h 138"/>
                  <a:gd name="T42" fmla="*/ 2147483647 w 114"/>
                  <a:gd name="T43" fmla="*/ 2147483647 h 138"/>
                  <a:gd name="T44" fmla="*/ 2147483647 w 114"/>
                  <a:gd name="T45" fmla="*/ 2147483647 h 138"/>
                  <a:gd name="T46" fmla="*/ 2147483647 w 114"/>
                  <a:gd name="T47" fmla="*/ 2147483647 h 138"/>
                  <a:gd name="T48" fmla="*/ 2147483647 w 114"/>
                  <a:gd name="T49" fmla="*/ 2147483647 h 138"/>
                  <a:gd name="T50" fmla="*/ 2147483647 w 114"/>
                  <a:gd name="T51" fmla="*/ 2147483647 h 138"/>
                  <a:gd name="T52" fmla="*/ 2147483647 w 114"/>
                  <a:gd name="T53" fmla="*/ 2147483647 h 138"/>
                  <a:gd name="T54" fmla="*/ 2147483647 w 114"/>
                  <a:gd name="T55" fmla="*/ 2147483647 h 138"/>
                  <a:gd name="T56" fmla="*/ 2147483647 w 114"/>
                  <a:gd name="T57" fmla="*/ 2147483647 h 138"/>
                  <a:gd name="T58" fmla="*/ 2147483647 w 114"/>
                  <a:gd name="T59" fmla="*/ 2147483647 h 138"/>
                  <a:gd name="T60" fmla="*/ 2147483647 w 114"/>
                  <a:gd name="T61" fmla="*/ 2147483647 h 138"/>
                  <a:gd name="T62" fmla="*/ 2147483647 w 114"/>
                  <a:gd name="T63" fmla="*/ 2147483647 h 138"/>
                  <a:gd name="T64" fmla="*/ 2147483647 w 114"/>
                  <a:gd name="T65" fmla="*/ 2147483647 h 138"/>
                  <a:gd name="T66" fmla="*/ 2147483647 w 114"/>
                  <a:gd name="T67" fmla="*/ 2147483647 h 138"/>
                  <a:gd name="T68" fmla="*/ 2147483647 w 114"/>
                  <a:gd name="T69" fmla="*/ 2147483647 h 138"/>
                  <a:gd name="T70" fmla="*/ 2147483647 w 114"/>
                  <a:gd name="T71" fmla="*/ 2147483647 h 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14"/>
                  <a:gd name="T109" fmla="*/ 0 h 138"/>
                  <a:gd name="T110" fmla="*/ 114 w 114"/>
                  <a:gd name="T111" fmla="*/ 138 h 13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14" h="138">
                    <a:moveTo>
                      <a:pt x="114" y="42"/>
                    </a:moveTo>
                    <a:lnTo>
                      <a:pt x="108" y="48"/>
                    </a:lnTo>
                    <a:lnTo>
                      <a:pt x="96" y="30"/>
                    </a:lnTo>
                    <a:lnTo>
                      <a:pt x="84" y="18"/>
                    </a:lnTo>
                    <a:lnTo>
                      <a:pt x="66" y="6"/>
                    </a:lnTo>
                    <a:lnTo>
                      <a:pt x="60" y="6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42" y="24"/>
                    </a:lnTo>
                    <a:lnTo>
                      <a:pt x="24" y="24"/>
                    </a:lnTo>
                    <a:lnTo>
                      <a:pt x="18" y="30"/>
                    </a:lnTo>
                    <a:lnTo>
                      <a:pt x="18" y="36"/>
                    </a:lnTo>
                    <a:lnTo>
                      <a:pt x="12" y="48"/>
                    </a:lnTo>
                    <a:lnTo>
                      <a:pt x="6" y="48"/>
                    </a:lnTo>
                    <a:lnTo>
                      <a:pt x="0" y="54"/>
                    </a:lnTo>
                    <a:lnTo>
                      <a:pt x="0" y="60"/>
                    </a:lnTo>
                    <a:lnTo>
                      <a:pt x="6" y="66"/>
                    </a:lnTo>
                    <a:lnTo>
                      <a:pt x="12" y="66"/>
                    </a:lnTo>
                    <a:lnTo>
                      <a:pt x="24" y="72"/>
                    </a:lnTo>
                    <a:lnTo>
                      <a:pt x="6" y="102"/>
                    </a:lnTo>
                    <a:lnTo>
                      <a:pt x="18" y="102"/>
                    </a:lnTo>
                    <a:lnTo>
                      <a:pt x="24" y="96"/>
                    </a:lnTo>
                    <a:lnTo>
                      <a:pt x="36" y="96"/>
                    </a:lnTo>
                    <a:lnTo>
                      <a:pt x="36" y="114"/>
                    </a:lnTo>
                    <a:lnTo>
                      <a:pt x="60" y="138"/>
                    </a:lnTo>
                    <a:lnTo>
                      <a:pt x="72" y="126"/>
                    </a:lnTo>
                    <a:lnTo>
                      <a:pt x="66" y="108"/>
                    </a:lnTo>
                    <a:lnTo>
                      <a:pt x="60" y="114"/>
                    </a:lnTo>
                    <a:lnTo>
                      <a:pt x="42" y="102"/>
                    </a:lnTo>
                    <a:lnTo>
                      <a:pt x="66" y="102"/>
                    </a:lnTo>
                    <a:lnTo>
                      <a:pt x="78" y="96"/>
                    </a:lnTo>
                    <a:lnTo>
                      <a:pt x="78" y="78"/>
                    </a:lnTo>
                    <a:lnTo>
                      <a:pt x="108" y="90"/>
                    </a:lnTo>
                    <a:lnTo>
                      <a:pt x="114" y="84"/>
                    </a:lnTo>
                    <a:lnTo>
                      <a:pt x="114" y="90"/>
                    </a:lnTo>
                    <a:lnTo>
                      <a:pt x="114" y="42"/>
                    </a:lnTo>
                    <a:close/>
                  </a:path>
                </a:pathLst>
              </a:custGeom>
              <a:grp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282" name="Moldov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4CC09B0C-8919-4CD5-A0DC-D3149DBAA05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26937" y="2772796"/>
                <a:ext cx="96095" cy="106285"/>
              </a:xfrm>
              <a:custGeom>
                <a:avLst/>
                <a:gdLst>
                  <a:gd name="T0" fmla="*/ 2147483647 w 216"/>
                  <a:gd name="T1" fmla="*/ 2147483647 h 240"/>
                  <a:gd name="T2" fmla="*/ 2147483647 w 216"/>
                  <a:gd name="T3" fmla="*/ 2147483647 h 240"/>
                  <a:gd name="T4" fmla="*/ 2147483647 w 216"/>
                  <a:gd name="T5" fmla="*/ 2147483647 h 240"/>
                  <a:gd name="T6" fmla="*/ 2147483647 w 216"/>
                  <a:gd name="T7" fmla="*/ 2147483647 h 240"/>
                  <a:gd name="T8" fmla="*/ 2147483647 w 216"/>
                  <a:gd name="T9" fmla="*/ 2147483647 h 240"/>
                  <a:gd name="T10" fmla="*/ 2147483647 w 216"/>
                  <a:gd name="T11" fmla="*/ 2147483647 h 240"/>
                  <a:gd name="T12" fmla="*/ 2147483647 w 216"/>
                  <a:gd name="T13" fmla="*/ 2147483647 h 240"/>
                  <a:gd name="T14" fmla="*/ 2147483647 w 216"/>
                  <a:gd name="T15" fmla="*/ 2147483647 h 240"/>
                  <a:gd name="T16" fmla="*/ 2147483647 w 216"/>
                  <a:gd name="T17" fmla="*/ 2147483647 h 240"/>
                  <a:gd name="T18" fmla="*/ 2147483647 w 216"/>
                  <a:gd name="T19" fmla="*/ 2147483647 h 240"/>
                  <a:gd name="T20" fmla="*/ 2147483647 w 216"/>
                  <a:gd name="T21" fmla="*/ 2147483647 h 240"/>
                  <a:gd name="T22" fmla="*/ 2147483647 w 216"/>
                  <a:gd name="T23" fmla="*/ 2147483647 h 240"/>
                  <a:gd name="T24" fmla="*/ 2147483647 w 216"/>
                  <a:gd name="T25" fmla="*/ 2147483647 h 240"/>
                  <a:gd name="T26" fmla="*/ 2147483647 w 216"/>
                  <a:gd name="T27" fmla="*/ 2147483647 h 240"/>
                  <a:gd name="T28" fmla="*/ 2147483647 w 216"/>
                  <a:gd name="T29" fmla="*/ 2147483647 h 240"/>
                  <a:gd name="T30" fmla="*/ 2147483647 w 216"/>
                  <a:gd name="T31" fmla="*/ 2147483647 h 240"/>
                  <a:gd name="T32" fmla="*/ 2147483647 w 216"/>
                  <a:gd name="T33" fmla="*/ 2147483647 h 240"/>
                  <a:gd name="T34" fmla="*/ 2147483647 w 216"/>
                  <a:gd name="T35" fmla="*/ 2147483647 h 240"/>
                  <a:gd name="T36" fmla="*/ 2147483647 w 216"/>
                  <a:gd name="T37" fmla="*/ 2147483647 h 240"/>
                  <a:gd name="T38" fmla="*/ 2147483647 w 216"/>
                  <a:gd name="T39" fmla="*/ 2147483647 h 240"/>
                  <a:gd name="T40" fmla="*/ 2147483647 w 216"/>
                  <a:gd name="T41" fmla="*/ 2147483647 h 240"/>
                  <a:gd name="T42" fmla="*/ 2147483647 w 216"/>
                  <a:gd name="T43" fmla="*/ 2147483647 h 240"/>
                  <a:gd name="T44" fmla="*/ 2147483647 w 216"/>
                  <a:gd name="T45" fmla="*/ 2147483647 h 240"/>
                  <a:gd name="T46" fmla="*/ 2147483647 w 216"/>
                  <a:gd name="T47" fmla="*/ 2147483647 h 240"/>
                  <a:gd name="T48" fmla="*/ 2147483647 w 216"/>
                  <a:gd name="T49" fmla="*/ 2147483647 h 240"/>
                  <a:gd name="T50" fmla="*/ 2147483647 w 216"/>
                  <a:gd name="T51" fmla="*/ 2147483647 h 240"/>
                  <a:gd name="T52" fmla="*/ 2147483647 w 216"/>
                  <a:gd name="T53" fmla="*/ 2147483647 h 240"/>
                  <a:gd name="T54" fmla="*/ 2147483647 w 216"/>
                  <a:gd name="T55" fmla="*/ 2147483647 h 240"/>
                  <a:gd name="T56" fmla="*/ 2147483647 w 216"/>
                  <a:gd name="T57" fmla="*/ 2147483647 h 240"/>
                  <a:gd name="T58" fmla="*/ 2147483647 w 216"/>
                  <a:gd name="T59" fmla="*/ 2147483647 h 240"/>
                  <a:gd name="T60" fmla="*/ 2147483647 w 216"/>
                  <a:gd name="T61" fmla="*/ 0 h 240"/>
                  <a:gd name="T62" fmla="*/ 2147483647 w 216"/>
                  <a:gd name="T63" fmla="*/ 2147483647 h 240"/>
                  <a:gd name="T64" fmla="*/ 2147483647 w 216"/>
                  <a:gd name="T65" fmla="*/ 2147483647 h 240"/>
                  <a:gd name="T66" fmla="*/ 2147483647 w 216"/>
                  <a:gd name="T67" fmla="*/ 2147483647 h 24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16"/>
                  <a:gd name="T103" fmla="*/ 0 h 240"/>
                  <a:gd name="T104" fmla="*/ 216 w 216"/>
                  <a:gd name="T105" fmla="*/ 240 h 24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16" h="240">
                    <a:moveTo>
                      <a:pt x="0" y="18"/>
                    </a:moveTo>
                    <a:lnTo>
                      <a:pt x="18" y="24"/>
                    </a:lnTo>
                    <a:lnTo>
                      <a:pt x="24" y="30"/>
                    </a:lnTo>
                    <a:lnTo>
                      <a:pt x="30" y="42"/>
                    </a:lnTo>
                    <a:lnTo>
                      <a:pt x="36" y="48"/>
                    </a:lnTo>
                    <a:lnTo>
                      <a:pt x="36" y="60"/>
                    </a:lnTo>
                    <a:lnTo>
                      <a:pt x="60" y="72"/>
                    </a:lnTo>
                    <a:lnTo>
                      <a:pt x="66" y="96"/>
                    </a:lnTo>
                    <a:lnTo>
                      <a:pt x="78" y="96"/>
                    </a:lnTo>
                    <a:lnTo>
                      <a:pt x="84" y="114"/>
                    </a:lnTo>
                    <a:lnTo>
                      <a:pt x="102" y="114"/>
                    </a:lnTo>
                    <a:lnTo>
                      <a:pt x="108" y="120"/>
                    </a:lnTo>
                    <a:lnTo>
                      <a:pt x="108" y="162"/>
                    </a:lnTo>
                    <a:lnTo>
                      <a:pt x="114" y="162"/>
                    </a:lnTo>
                    <a:lnTo>
                      <a:pt x="108" y="168"/>
                    </a:lnTo>
                    <a:lnTo>
                      <a:pt x="108" y="180"/>
                    </a:lnTo>
                    <a:lnTo>
                      <a:pt x="102" y="186"/>
                    </a:lnTo>
                    <a:lnTo>
                      <a:pt x="102" y="198"/>
                    </a:lnTo>
                    <a:lnTo>
                      <a:pt x="108" y="210"/>
                    </a:lnTo>
                    <a:lnTo>
                      <a:pt x="114" y="216"/>
                    </a:lnTo>
                    <a:lnTo>
                      <a:pt x="114" y="240"/>
                    </a:lnTo>
                    <a:lnTo>
                      <a:pt x="138" y="234"/>
                    </a:lnTo>
                    <a:lnTo>
                      <a:pt x="138" y="222"/>
                    </a:lnTo>
                    <a:lnTo>
                      <a:pt x="132" y="216"/>
                    </a:lnTo>
                    <a:lnTo>
                      <a:pt x="132" y="204"/>
                    </a:lnTo>
                    <a:lnTo>
                      <a:pt x="138" y="204"/>
                    </a:lnTo>
                    <a:lnTo>
                      <a:pt x="150" y="198"/>
                    </a:lnTo>
                    <a:lnTo>
                      <a:pt x="156" y="192"/>
                    </a:lnTo>
                    <a:lnTo>
                      <a:pt x="174" y="180"/>
                    </a:lnTo>
                    <a:lnTo>
                      <a:pt x="168" y="174"/>
                    </a:lnTo>
                    <a:lnTo>
                      <a:pt x="156" y="168"/>
                    </a:lnTo>
                    <a:lnTo>
                      <a:pt x="150" y="168"/>
                    </a:lnTo>
                    <a:lnTo>
                      <a:pt x="150" y="162"/>
                    </a:lnTo>
                    <a:lnTo>
                      <a:pt x="156" y="156"/>
                    </a:lnTo>
                    <a:lnTo>
                      <a:pt x="174" y="156"/>
                    </a:lnTo>
                    <a:lnTo>
                      <a:pt x="180" y="162"/>
                    </a:lnTo>
                    <a:lnTo>
                      <a:pt x="198" y="162"/>
                    </a:lnTo>
                    <a:lnTo>
                      <a:pt x="210" y="156"/>
                    </a:lnTo>
                    <a:lnTo>
                      <a:pt x="216" y="156"/>
                    </a:lnTo>
                    <a:lnTo>
                      <a:pt x="216" y="126"/>
                    </a:lnTo>
                    <a:lnTo>
                      <a:pt x="210" y="120"/>
                    </a:lnTo>
                    <a:lnTo>
                      <a:pt x="198" y="120"/>
                    </a:lnTo>
                    <a:lnTo>
                      <a:pt x="192" y="114"/>
                    </a:lnTo>
                    <a:lnTo>
                      <a:pt x="180" y="114"/>
                    </a:lnTo>
                    <a:lnTo>
                      <a:pt x="180" y="96"/>
                    </a:lnTo>
                    <a:lnTo>
                      <a:pt x="186" y="90"/>
                    </a:lnTo>
                    <a:lnTo>
                      <a:pt x="180" y="84"/>
                    </a:lnTo>
                    <a:lnTo>
                      <a:pt x="174" y="84"/>
                    </a:lnTo>
                    <a:lnTo>
                      <a:pt x="162" y="90"/>
                    </a:lnTo>
                    <a:lnTo>
                      <a:pt x="162" y="66"/>
                    </a:lnTo>
                    <a:lnTo>
                      <a:pt x="168" y="60"/>
                    </a:lnTo>
                    <a:lnTo>
                      <a:pt x="162" y="48"/>
                    </a:lnTo>
                    <a:lnTo>
                      <a:pt x="156" y="42"/>
                    </a:lnTo>
                    <a:lnTo>
                      <a:pt x="144" y="36"/>
                    </a:lnTo>
                    <a:lnTo>
                      <a:pt x="126" y="36"/>
                    </a:lnTo>
                    <a:lnTo>
                      <a:pt x="126" y="24"/>
                    </a:lnTo>
                    <a:lnTo>
                      <a:pt x="120" y="18"/>
                    </a:lnTo>
                    <a:lnTo>
                      <a:pt x="78" y="18"/>
                    </a:lnTo>
                    <a:lnTo>
                      <a:pt x="78" y="12"/>
                    </a:lnTo>
                    <a:lnTo>
                      <a:pt x="72" y="12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36" y="6"/>
                    </a:lnTo>
                    <a:lnTo>
                      <a:pt x="36" y="12"/>
                    </a:lnTo>
                    <a:lnTo>
                      <a:pt x="24" y="12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283" name="Malt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6A9B8DE5-2053-4593-B5B4-F6B46FA94EF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86239" y="3210332"/>
                <a:ext cx="13977" cy="12402"/>
              </a:xfrm>
              <a:custGeom>
                <a:avLst/>
                <a:gdLst>
                  <a:gd name="T0" fmla="*/ 2147483647 w 30"/>
                  <a:gd name="T1" fmla="*/ 2147483647 h 30"/>
                  <a:gd name="T2" fmla="*/ 2147483647 w 30"/>
                  <a:gd name="T3" fmla="*/ 2147483647 h 30"/>
                  <a:gd name="T4" fmla="*/ 2147483647 w 30"/>
                  <a:gd name="T5" fmla="*/ 2147483647 h 30"/>
                  <a:gd name="T6" fmla="*/ 2147483647 w 30"/>
                  <a:gd name="T7" fmla="*/ 0 h 30"/>
                  <a:gd name="T8" fmla="*/ 2147483647 w 30"/>
                  <a:gd name="T9" fmla="*/ 0 h 30"/>
                  <a:gd name="T10" fmla="*/ 0 w 30"/>
                  <a:gd name="T11" fmla="*/ 2147483647 h 30"/>
                  <a:gd name="T12" fmla="*/ 0 w 30"/>
                  <a:gd name="T13" fmla="*/ 2147483647 h 30"/>
                  <a:gd name="T14" fmla="*/ 2147483647 w 30"/>
                  <a:gd name="T15" fmla="*/ 2147483647 h 30"/>
                  <a:gd name="T16" fmla="*/ 2147483647 w 30"/>
                  <a:gd name="T17" fmla="*/ 2147483647 h 30"/>
                  <a:gd name="T18" fmla="*/ 2147483647 w 30"/>
                  <a:gd name="T19" fmla="*/ 2147483647 h 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"/>
                  <a:gd name="T31" fmla="*/ 0 h 30"/>
                  <a:gd name="T32" fmla="*/ 30 w 30"/>
                  <a:gd name="T33" fmla="*/ 30 h 3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" h="30">
                    <a:moveTo>
                      <a:pt x="24" y="30"/>
                    </a:moveTo>
                    <a:lnTo>
                      <a:pt x="30" y="24"/>
                    </a:lnTo>
                    <a:lnTo>
                      <a:pt x="30" y="12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18" y="30"/>
                    </a:lnTo>
                    <a:lnTo>
                      <a:pt x="24" y="30"/>
                    </a:lnTo>
                    <a:close/>
                  </a:path>
                </a:pathLst>
              </a:custGeom>
              <a:grpFill/>
              <a:ln w="9525">
                <a:solidFill>
                  <a:srgbClr val="555555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284" name="Macedon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A2B58C76-BC6A-4C74-9A64-5CB4C03A461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66197" y="2987136"/>
                <a:ext cx="73381" cy="56685"/>
              </a:xfrm>
              <a:custGeom>
                <a:avLst/>
                <a:gdLst>
                  <a:gd name="T0" fmla="*/ 2147483647 w 162"/>
                  <a:gd name="T1" fmla="*/ 2147483647 h 126"/>
                  <a:gd name="T2" fmla="*/ 2147483647 w 162"/>
                  <a:gd name="T3" fmla="*/ 2147483647 h 126"/>
                  <a:gd name="T4" fmla="*/ 2147483647 w 162"/>
                  <a:gd name="T5" fmla="*/ 2147483647 h 126"/>
                  <a:gd name="T6" fmla="*/ 2147483647 w 162"/>
                  <a:gd name="T7" fmla="*/ 2147483647 h 126"/>
                  <a:gd name="T8" fmla="*/ 2147483647 w 162"/>
                  <a:gd name="T9" fmla="*/ 0 h 126"/>
                  <a:gd name="T10" fmla="*/ 2147483647 w 162"/>
                  <a:gd name="T11" fmla="*/ 2147483647 h 126"/>
                  <a:gd name="T12" fmla="*/ 2147483647 w 162"/>
                  <a:gd name="T13" fmla="*/ 2147483647 h 126"/>
                  <a:gd name="T14" fmla="*/ 2147483647 w 162"/>
                  <a:gd name="T15" fmla="*/ 2147483647 h 126"/>
                  <a:gd name="T16" fmla="*/ 2147483647 w 162"/>
                  <a:gd name="T17" fmla="*/ 2147483647 h 126"/>
                  <a:gd name="T18" fmla="*/ 2147483647 w 162"/>
                  <a:gd name="T19" fmla="*/ 2147483647 h 126"/>
                  <a:gd name="T20" fmla="*/ 2147483647 w 162"/>
                  <a:gd name="T21" fmla="*/ 2147483647 h 126"/>
                  <a:gd name="T22" fmla="*/ 0 w 162"/>
                  <a:gd name="T23" fmla="*/ 2147483647 h 126"/>
                  <a:gd name="T24" fmla="*/ 0 w 162"/>
                  <a:gd name="T25" fmla="*/ 2147483647 h 126"/>
                  <a:gd name="T26" fmla="*/ 2147483647 w 162"/>
                  <a:gd name="T27" fmla="*/ 2147483647 h 126"/>
                  <a:gd name="T28" fmla="*/ 2147483647 w 162"/>
                  <a:gd name="T29" fmla="*/ 2147483647 h 126"/>
                  <a:gd name="T30" fmla="*/ 2147483647 w 162"/>
                  <a:gd name="T31" fmla="*/ 2147483647 h 126"/>
                  <a:gd name="T32" fmla="*/ 2147483647 w 162"/>
                  <a:gd name="T33" fmla="*/ 2147483647 h 126"/>
                  <a:gd name="T34" fmla="*/ 2147483647 w 162"/>
                  <a:gd name="T35" fmla="*/ 2147483647 h 126"/>
                  <a:gd name="T36" fmla="*/ 2147483647 w 162"/>
                  <a:gd name="T37" fmla="*/ 2147483647 h 126"/>
                  <a:gd name="T38" fmla="*/ 2147483647 w 162"/>
                  <a:gd name="T39" fmla="*/ 2147483647 h 126"/>
                  <a:gd name="T40" fmla="*/ 2147483647 w 162"/>
                  <a:gd name="T41" fmla="*/ 2147483647 h 126"/>
                  <a:gd name="T42" fmla="*/ 2147483647 w 162"/>
                  <a:gd name="T43" fmla="*/ 2147483647 h 126"/>
                  <a:gd name="T44" fmla="*/ 2147483647 w 162"/>
                  <a:gd name="T45" fmla="*/ 2147483647 h 126"/>
                  <a:gd name="T46" fmla="*/ 2147483647 w 162"/>
                  <a:gd name="T47" fmla="*/ 2147483647 h 126"/>
                  <a:gd name="T48" fmla="*/ 2147483647 w 162"/>
                  <a:gd name="T49" fmla="*/ 2147483647 h 126"/>
                  <a:gd name="T50" fmla="*/ 2147483647 w 162"/>
                  <a:gd name="T51" fmla="*/ 2147483647 h 126"/>
                  <a:gd name="T52" fmla="*/ 2147483647 w 162"/>
                  <a:gd name="T53" fmla="*/ 2147483647 h 126"/>
                  <a:gd name="T54" fmla="*/ 2147483647 w 162"/>
                  <a:gd name="T55" fmla="*/ 2147483647 h 126"/>
                  <a:gd name="T56" fmla="*/ 2147483647 w 162"/>
                  <a:gd name="T57" fmla="*/ 2147483647 h 126"/>
                  <a:gd name="T58" fmla="*/ 2147483647 w 162"/>
                  <a:gd name="T59" fmla="*/ 2147483647 h 126"/>
                  <a:gd name="T60" fmla="*/ 2147483647 w 162"/>
                  <a:gd name="T61" fmla="*/ 2147483647 h 126"/>
                  <a:gd name="T62" fmla="*/ 2147483647 w 162"/>
                  <a:gd name="T63" fmla="*/ 2147483647 h 126"/>
                  <a:gd name="T64" fmla="*/ 2147483647 w 162"/>
                  <a:gd name="T65" fmla="*/ 2147483647 h 12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2"/>
                  <a:gd name="T100" fmla="*/ 0 h 126"/>
                  <a:gd name="T101" fmla="*/ 162 w 162"/>
                  <a:gd name="T102" fmla="*/ 126 h 12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2" h="126">
                    <a:moveTo>
                      <a:pt x="150" y="42"/>
                    </a:moveTo>
                    <a:lnTo>
                      <a:pt x="132" y="30"/>
                    </a:lnTo>
                    <a:lnTo>
                      <a:pt x="132" y="18"/>
                    </a:lnTo>
                    <a:lnTo>
                      <a:pt x="126" y="18"/>
                    </a:lnTo>
                    <a:lnTo>
                      <a:pt x="114" y="0"/>
                    </a:lnTo>
                    <a:lnTo>
                      <a:pt x="72" y="6"/>
                    </a:lnTo>
                    <a:lnTo>
                      <a:pt x="66" y="12"/>
                    </a:lnTo>
                    <a:lnTo>
                      <a:pt x="48" y="12"/>
                    </a:lnTo>
                    <a:lnTo>
                      <a:pt x="48" y="24"/>
                    </a:lnTo>
                    <a:lnTo>
                      <a:pt x="24" y="24"/>
                    </a:lnTo>
                    <a:lnTo>
                      <a:pt x="18" y="36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6" y="78"/>
                    </a:lnTo>
                    <a:lnTo>
                      <a:pt x="6" y="102"/>
                    </a:lnTo>
                    <a:lnTo>
                      <a:pt x="12" y="108"/>
                    </a:lnTo>
                    <a:lnTo>
                      <a:pt x="18" y="108"/>
                    </a:lnTo>
                    <a:lnTo>
                      <a:pt x="18" y="126"/>
                    </a:lnTo>
                    <a:lnTo>
                      <a:pt x="42" y="120"/>
                    </a:lnTo>
                    <a:lnTo>
                      <a:pt x="42" y="126"/>
                    </a:lnTo>
                    <a:lnTo>
                      <a:pt x="54" y="120"/>
                    </a:lnTo>
                    <a:lnTo>
                      <a:pt x="60" y="120"/>
                    </a:lnTo>
                    <a:lnTo>
                      <a:pt x="66" y="126"/>
                    </a:lnTo>
                    <a:lnTo>
                      <a:pt x="90" y="126"/>
                    </a:lnTo>
                    <a:lnTo>
                      <a:pt x="96" y="114"/>
                    </a:lnTo>
                    <a:lnTo>
                      <a:pt x="96" y="108"/>
                    </a:lnTo>
                    <a:lnTo>
                      <a:pt x="120" y="108"/>
                    </a:lnTo>
                    <a:lnTo>
                      <a:pt x="132" y="102"/>
                    </a:lnTo>
                    <a:lnTo>
                      <a:pt x="156" y="78"/>
                    </a:lnTo>
                    <a:lnTo>
                      <a:pt x="162" y="66"/>
                    </a:lnTo>
                    <a:lnTo>
                      <a:pt x="162" y="60"/>
                    </a:lnTo>
                    <a:lnTo>
                      <a:pt x="156" y="48"/>
                    </a:lnTo>
                    <a:lnTo>
                      <a:pt x="150" y="42"/>
                    </a:lnTo>
                    <a:close/>
                  </a:path>
                </a:pathLst>
              </a:custGeom>
              <a:grp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defRPr/>
                </a:pPr>
                <a:endParaRPr lang="en-GB" sz="687" kern="0" dirty="0">
                  <a:solidFill>
                    <a:srgbClr val="555555"/>
                  </a:solidFill>
                </a:endParaRPr>
              </a:p>
            </p:txBody>
          </p:sp>
          <p:sp>
            <p:nvSpPr>
              <p:cNvPr id="285" name="Liechtenstein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EEF71BB6-D2AE-4142-995A-A39AC5BDA85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44718" y="2811766"/>
                <a:ext cx="6989" cy="10629"/>
              </a:xfrm>
              <a:custGeom>
                <a:avLst/>
                <a:gdLst>
                  <a:gd name="T0" fmla="*/ 2147483647 w 18"/>
                  <a:gd name="T1" fmla="*/ 0 h 24"/>
                  <a:gd name="T2" fmla="*/ 2147483647 w 18"/>
                  <a:gd name="T3" fmla="*/ 2147483647 h 24"/>
                  <a:gd name="T4" fmla="*/ 0 w 18"/>
                  <a:gd name="T5" fmla="*/ 2147483647 h 24"/>
                  <a:gd name="T6" fmla="*/ 0 w 18"/>
                  <a:gd name="T7" fmla="*/ 2147483647 h 24"/>
                  <a:gd name="T8" fmla="*/ 2147483647 w 18"/>
                  <a:gd name="T9" fmla="*/ 2147483647 h 24"/>
                  <a:gd name="T10" fmla="*/ 2147483647 w 18"/>
                  <a:gd name="T11" fmla="*/ 0 h 24"/>
                  <a:gd name="T12" fmla="*/ 2147483647 w 18"/>
                  <a:gd name="T13" fmla="*/ 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24"/>
                  <a:gd name="T23" fmla="*/ 18 w 18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24">
                    <a:moveTo>
                      <a:pt x="12" y="0"/>
                    </a:moveTo>
                    <a:lnTo>
                      <a:pt x="6" y="6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18" y="24"/>
                    </a:lnTo>
                    <a:lnTo>
                      <a:pt x="18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286" name="Lebanon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C45056AC-21E2-4A57-8F99-C9952F1C2B0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608231" y="3267022"/>
                <a:ext cx="47174" cy="70857"/>
              </a:xfrm>
              <a:custGeom>
                <a:avLst/>
                <a:gdLst>
                  <a:gd name="T0" fmla="*/ 2147483647 w 108"/>
                  <a:gd name="T1" fmla="*/ 2147483647 h 156"/>
                  <a:gd name="T2" fmla="*/ 2147483647 w 108"/>
                  <a:gd name="T3" fmla="*/ 2147483647 h 156"/>
                  <a:gd name="T4" fmla="*/ 2147483647 w 108"/>
                  <a:gd name="T5" fmla="*/ 2147483647 h 156"/>
                  <a:gd name="T6" fmla="*/ 2147483647 w 108"/>
                  <a:gd name="T7" fmla="*/ 2147483647 h 156"/>
                  <a:gd name="T8" fmla="*/ 2147483647 w 108"/>
                  <a:gd name="T9" fmla="*/ 2147483647 h 156"/>
                  <a:gd name="T10" fmla="*/ 2147483647 w 108"/>
                  <a:gd name="T11" fmla="*/ 2147483647 h 156"/>
                  <a:gd name="T12" fmla="*/ 2147483647 w 108"/>
                  <a:gd name="T13" fmla="*/ 2147483647 h 156"/>
                  <a:gd name="T14" fmla="*/ 2147483647 w 108"/>
                  <a:gd name="T15" fmla="*/ 2147483647 h 156"/>
                  <a:gd name="T16" fmla="*/ 2147483647 w 108"/>
                  <a:gd name="T17" fmla="*/ 2147483647 h 156"/>
                  <a:gd name="T18" fmla="*/ 2147483647 w 108"/>
                  <a:gd name="T19" fmla="*/ 2147483647 h 156"/>
                  <a:gd name="T20" fmla="*/ 2147483647 w 108"/>
                  <a:gd name="T21" fmla="*/ 0 h 156"/>
                  <a:gd name="T22" fmla="*/ 2147483647 w 108"/>
                  <a:gd name="T23" fmla="*/ 0 h 156"/>
                  <a:gd name="T24" fmla="*/ 2147483647 w 108"/>
                  <a:gd name="T25" fmla="*/ 0 h 156"/>
                  <a:gd name="T26" fmla="*/ 2147483647 w 108"/>
                  <a:gd name="T27" fmla="*/ 2147483647 h 156"/>
                  <a:gd name="T28" fmla="*/ 2147483647 w 108"/>
                  <a:gd name="T29" fmla="*/ 2147483647 h 156"/>
                  <a:gd name="T30" fmla="*/ 2147483647 w 108"/>
                  <a:gd name="T31" fmla="*/ 2147483647 h 156"/>
                  <a:gd name="T32" fmla="*/ 2147483647 w 108"/>
                  <a:gd name="T33" fmla="*/ 2147483647 h 156"/>
                  <a:gd name="T34" fmla="*/ 2147483647 w 108"/>
                  <a:gd name="T35" fmla="*/ 2147483647 h 156"/>
                  <a:gd name="T36" fmla="*/ 2147483647 w 108"/>
                  <a:gd name="T37" fmla="*/ 2147483647 h 156"/>
                  <a:gd name="T38" fmla="*/ 2147483647 w 108"/>
                  <a:gd name="T39" fmla="*/ 2147483647 h 156"/>
                  <a:gd name="T40" fmla="*/ 2147483647 w 108"/>
                  <a:gd name="T41" fmla="*/ 2147483647 h 156"/>
                  <a:gd name="T42" fmla="*/ 0 w 108"/>
                  <a:gd name="T43" fmla="*/ 2147483647 h 156"/>
                  <a:gd name="T44" fmla="*/ 0 w 108"/>
                  <a:gd name="T45" fmla="*/ 2147483647 h 156"/>
                  <a:gd name="T46" fmla="*/ 2147483647 w 108"/>
                  <a:gd name="T47" fmla="*/ 2147483647 h 156"/>
                  <a:gd name="T48" fmla="*/ 2147483647 w 108"/>
                  <a:gd name="T49" fmla="*/ 2147483647 h 156"/>
                  <a:gd name="T50" fmla="*/ 2147483647 w 108"/>
                  <a:gd name="T51" fmla="*/ 2147483647 h 156"/>
                  <a:gd name="T52" fmla="*/ 2147483647 w 108"/>
                  <a:gd name="T53" fmla="*/ 2147483647 h 156"/>
                  <a:gd name="T54" fmla="*/ 2147483647 w 108"/>
                  <a:gd name="T55" fmla="*/ 2147483647 h 156"/>
                  <a:gd name="T56" fmla="*/ 2147483647 w 108"/>
                  <a:gd name="T57" fmla="*/ 2147483647 h 156"/>
                  <a:gd name="T58" fmla="*/ 2147483647 w 108"/>
                  <a:gd name="T59" fmla="*/ 2147483647 h 156"/>
                  <a:gd name="T60" fmla="*/ 2147483647 w 108"/>
                  <a:gd name="T61" fmla="*/ 2147483647 h 15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08"/>
                  <a:gd name="T94" fmla="*/ 0 h 156"/>
                  <a:gd name="T95" fmla="*/ 108 w 108"/>
                  <a:gd name="T96" fmla="*/ 156 h 15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08" h="156">
                    <a:moveTo>
                      <a:pt x="72" y="96"/>
                    </a:moveTo>
                    <a:lnTo>
                      <a:pt x="72" y="72"/>
                    </a:lnTo>
                    <a:lnTo>
                      <a:pt x="78" y="66"/>
                    </a:lnTo>
                    <a:lnTo>
                      <a:pt x="84" y="66"/>
                    </a:lnTo>
                    <a:lnTo>
                      <a:pt x="96" y="60"/>
                    </a:lnTo>
                    <a:lnTo>
                      <a:pt x="102" y="60"/>
                    </a:lnTo>
                    <a:lnTo>
                      <a:pt x="108" y="48"/>
                    </a:lnTo>
                    <a:lnTo>
                      <a:pt x="108" y="30"/>
                    </a:lnTo>
                    <a:lnTo>
                      <a:pt x="102" y="18"/>
                    </a:lnTo>
                    <a:lnTo>
                      <a:pt x="96" y="12"/>
                    </a:lnTo>
                    <a:lnTo>
                      <a:pt x="102" y="0"/>
                    </a:lnTo>
                    <a:lnTo>
                      <a:pt x="54" y="0"/>
                    </a:lnTo>
                    <a:lnTo>
                      <a:pt x="60" y="0"/>
                    </a:lnTo>
                    <a:lnTo>
                      <a:pt x="60" y="6"/>
                    </a:lnTo>
                    <a:lnTo>
                      <a:pt x="54" y="6"/>
                    </a:lnTo>
                    <a:lnTo>
                      <a:pt x="48" y="18"/>
                    </a:lnTo>
                    <a:lnTo>
                      <a:pt x="36" y="24"/>
                    </a:lnTo>
                    <a:lnTo>
                      <a:pt x="30" y="30"/>
                    </a:lnTo>
                    <a:lnTo>
                      <a:pt x="18" y="66"/>
                    </a:lnTo>
                    <a:lnTo>
                      <a:pt x="12" y="78"/>
                    </a:lnTo>
                    <a:lnTo>
                      <a:pt x="12" y="90"/>
                    </a:lnTo>
                    <a:lnTo>
                      <a:pt x="0" y="114"/>
                    </a:lnTo>
                    <a:lnTo>
                      <a:pt x="0" y="156"/>
                    </a:lnTo>
                    <a:lnTo>
                      <a:pt x="12" y="150"/>
                    </a:lnTo>
                    <a:lnTo>
                      <a:pt x="24" y="126"/>
                    </a:lnTo>
                    <a:lnTo>
                      <a:pt x="30" y="132"/>
                    </a:lnTo>
                    <a:lnTo>
                      <a:pt x="36" y="132"/>
                    </a:lnTo>
                    <a:lnTo>
                      <a:pt x="42" y="126"/>
                    </a:lnTo>
                    <a:lnTo>
                      <a:pt x="48" y="114"/>
                    </a:lnTo>
                    <a:lnTo>
                      <a:pt x="48" y="102"/>
                    </a:lnTo>
                    <a:lnTo>
                      <a:pt x="72" y="96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287" name="Kuwait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0FF32FA6-07D5-4278-BED0-2E8724D5297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975139" y="3433531"/>
                <a:ext cx="61150" cy="54915"/>
              </a:xfrm>
              <a:custGeom>
                <a:avLst/>
                <a:gdLst>
                  <a:gd name="T0" fmla="*/ 2147483647 w 138"/>
                  <a:gd name="T1" fmla="*/ 0 h 120"/>
                  <a:gd name="T2" fmla="*/ 2147483647 w 138"/>
                  <a:gd name="T3" fmla="*/ 0 h 120"/>
                  <a:gd name="T4" fmla="*/ 2147483647 w 138"/>
                  <a:gd name="T5" fmla="*/ 2147483647 h 120"/>
                  <a:gd name="T6" fmla="*/ 2147483647 w 138"/>
                  <a:gd name="T7" fmla="*/ 2147483647 h 120"/>
                  <a:gd name="T8" fmla="*/ 2147483647 w 138"/>
                  <a:gd name="T9" fmla="*/ 2147483647 h 120"/>
                  <a:gd name="T10" fmla="*/ 2147483647 w 138"/>
                  <a:gd name="T11" fmla="*/ 2147483647 h 120"/>
                  <a:gd name="T12" fmla="*/ 0 w 138"/>
                  <a:gd name="T13" fmla="*/ 2147483647 h 120"/>
                  <a:gd name="T14" fmla="*/ 2147483647 w 138"/>
                  <a:gd name="T15" fmla="*/ 2147483647 h 120"/>
                  <a:gd name="T16" fmla="*/ 2147483647 w 138"/>
                  <a:gd name="T17" fmla="*/ 2147483647 h 120"/>
                  <a:gd name="T18" fmla="*/ 2147483647 w 138"/>
                  <a:gd name="T19" fmla="*/ 2147483647 h 120"/>
                  <a:gd name="T20" fmla="*/ 2147483647 w 138"/>
                  <a:gd name="T21" fmla="*/ 2147483647 h 120"/>
                  <a:gd name="T22" fmla="*/ 2147483647 w 138"/>
                  <a:gd name="T23" fmla="*/ 2147483647 h 120"/>
                  <a:gd name="T24" fmla="*/ 2147483647 w 138"/>
                  <a:gd name="T25" fmla="*/ 2147483647 h 120"/>
                  <a:gd name="T26" fmla="*/ 2147483647 w 138"/>
                  <a:gd name="T27" fmla="*/ 2147483647 h 120"/>
                  <a:gd name="T28" fmla="*/ 2147483647 w 138"/>
                  <a:gd name="T29" fmla="*/ 2147483647 h 120"/>
                  <a:gd name="T30" fmla="*/ 2147483647 w 138"/>
                  <a:gd name="T31" fmla="*/ 2147483647 h 120"/>
                  <a:gd name="T32" fmla="*/ 2147483647 w 138"/>
                  <a:gd name="T33" fmla="*/ 2147483647 h 120"/>
                  <a:gd name="T34" fmla="*/ 2147483647 w 138"/>
                  <a:gd name="T35" fmla="*/ 2147483647 h 120"/>
                  <a:gd name="T36" fmla="*/ 2147483647 w 138"/>
                  <a:gd name="T37" fmla="*/ 2147483647 h 120"/>
                  <a:gd name="T38" fmla="*/ 2147483647 w 138"/>
                  <a:gd name="T39" fmla="*/ 2147483647 h 120"/>
                  <a:gd name="T40" fmla="*/ 2147483647 w 138"/>
                  <a:gd name="T41" fmla="*/ 2147483647 h 120"/>
                  <a:gd name="T42" fmla="*/ 2147483647 w 138"/>
                  <a:gd name="T43" fmla="*/ 2147483647 h 120"/>
                  <a:gd name="T44" fmla="*/ 2147483647 w 138"/>
                  <a:gd name="T45" fmla="*/ 2147483647 h 120"/>
                  <a:gd name="T46" fmla="*/ 2147483647 w 138"/>
                  <a:gd name="T47" fmla="*/ 2147483647 h 120"/>
                  <a:gd name="T48" fmla="*/ 2147483647 w 138"/>
                  <a:gd name="T49" fmla="*/ 0 h 120"/>
                  <a:gd name="T50" fmla="*/ 2147483647 w 138"/>
                  <a:gd name="T51" fmla="*/ 0 h 12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8"/>
                  <a:gd name="T79" fmla="*/ 0 h 120"/>
                  <a:gd name="T80" fmla="*/ 138 w 138"/>
                  <a:gd name="T81" fmla="*/ 120 h 12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8" h="120">
                    <a:moveTo>
                      <a:pt x="54" y="0"/>
                    </a:moveTo>
                    <a:lnTo>
                      <a:pt x="36" y="0"/>
                    </a:lnTo>
                    <a:lnTo>
                      <a:pt x="30" y="12"/>
                    </a:lnTo>
                    <a:lnTo>
                      <a:pt x="24" y="18"/>
                    </a:lnTo>
                    <a:lnTo>
                      <a:pt x="24" y="30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72"/>
                    </a:lnTo>
                    <a:lnTo>
                      <a:pt x="60" y="78"/>
                    </a:lnTo>
                    <a:lnTo>
                      <a:pt x="66" y="78"/>
                    </a:lnTo>
                    <a:lnTo>
                      <a:pt x="66" y="114"/>
                    </a:lnTo>
                    <a:lnTo>
                      <a:pt x="72" y="120"/>
                    </a:lnTo>
                    <a:lnTo>
                      <a:pt x="138" y="120"/>
                    </a:lnTo>
                    <a:lnTo>
                      <a:pt x="126" y="114"/>
                    </a:lnTo>
                    <a:lnTo>
                      <a:pt x="114" y="102"/>
                    </a:lnTo>
                    <a:lnTo>
                      <a:pt x="102" y="78"/>
                    </a:lnTo>
                    <a:lnTo>
                      <a:pt x="102" y="66"/>
                    </a:lnTo>
                    <a:lnTo>
                      <a:pt x="90" y="60"/>
                    </a:lnTo>
                    <a:lnTo>
                      <a:pt x="84" y="36"/>
                    </a:lnTo>
                    <a:lnTo>
                      <a:pt x="120" y="36"/>
                    </a:lnTo>
                    <a:lnTo>
                      <a:pt x="120" y="18"/>
                    </a:lnTo>
                    <a:lnTo>
                      <a:pt x="114" y="12"/>
                    </a:lnTo>
                    <a:lnTo>
                      <a:pt x="90" y="12"/>
                    </a:lnTo>
                    <a:lnTo>
                      <a:pt x="90" y="18"/>
                    </a:lnTo>
                    <a:lnTo>
                      <a:pt x="84" y="0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defRPr/>
                </a:pPr>
                <a:endParaRPr lang="en-GB" sz="687" kern="0" dirty="0">
                  <a:solidFill>
                    <a:srgbClr val="555555"/>
                  </a:solidFill>
                </a:endParaRPr>
              </a:p>
            </p:txBody>
          </p:sp>
          <p:sp>
            <p:nvSpPr>
              <p:cNvPr id="288" name="Italy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30E6EA96-6F8D-49D4-A07F-7246E3EEDF55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766095" y="2818853"/>
                <a:ext cx="344193" cy="373768"/>
              </a:xfrm>
              <a:custGeom>
                <a:avLst/>
                <a:gdLst>
                  <a:gd name="T0" fmla="*/ 2147483647 w 780"/>
                  <a:gd name="T1" fmla="*/ 2147483647 h 828"/>
                  <a:gd name="T2" fmla="*/ 2147483647 w 780"/>
                  <a:gd name="T3" fmla="*/ 2147483647 h 828"/>
                  <a:gd name="T4" fmla="*/ 2147483647 w 780"/>
                  <a:gd name="T5" fmla="*/ 2147483647 h 828"/>
                  <a:gd name="T6" fmla="*/ 2147483647 w 780"/>
                  <a:gd name="T7" fmla="*/ 2147483647 h 828"/>
                  <a:gd name="T8" fmla="*/ 2147483647 w 780"/>
                  <a:gd name="T9" fmla="*/ 2147483647 h 828"/>
                  <a:gd name="T10" fmla="*/ 2147483647 w 780"/>
                  <a:gd name="T11" fmla="*/ 2147483647 h 828"/>
                  <a:gd name="T12" fmla="*/ 2147483647 w 780"/>
                  <a:gd name="T13" fmla="*/ 2147483647 h 828"/>
                  <a:gd name="T14" fmla="*/ 2147483647 w 780"/>
                  <a:gd name="T15" fmla="*/ 2147483647 h 828"/>
                  <a:gd name="T16" fmla="*/ 2147483647 w 780"/>
                  <a:gd name="T17" fmla="*/ 2147483647 h 828"/>
                  <a:gd name="T18" fmla="*/ 2147483647 w 780"/>
                  <a:gd name="T19" fmla="*/ 2147483647 h 828"/>
                  <a:gd name="T20" fmla="*/ 2147483647 w 780"/>
                  <a:gd name="T21" fmla="*/ 2147483647 h 828"/>
                  <a:gd name="T22" fmla="*/ 2147483647 w 780"/>
                  <a:gd name="T23" fmla="*/ 2147483647 h 828"/>
                  <a:gd name="T24" fmla="*/ 2147483647 w 780"/>
                  <a:gd name="T25" fmla="*/ 2147483647 h 828"/>
                  <a:gd name="T26" fmla="*/ 2147483647 w 780"/>
                  <a:gd name="T27" fmla="*/ 2147483647 h 828"/>
                  <a:gd name="T28" fmla="*/ 2147483647 w 780"/>
                  <a:gd name="T29" fmla="*/ 2147483647 h 828"/>
                  <a:gd name="T30" fmla="*/ 2147483647 w 780"/>
                  <a:gd name="T31" fmla="*/ 2147483647 h 828"/>
                  <a:gd name="T32" fmla="*/ 2147483647 w 780"/>
                  <a:gd name="T33" fmla="*/ 2147483647 h 828"/>
                  <a:gd name="T34" fmla="*/ 2147483647 w 780"/>
                  <a:gd name="T35" fmla="*/ 2147483647 h 828"/>
                  <a:gd name="T36" fmla="*/ 2147483647 w 780"/>
                  <a:gd name="T37" fmla="*/ 2147483647 h 828"/>
                  <a:gd name="T38" fmla="*/ 2147483647 w 780"/>
                  <a:gd name="T39" fmla="*/ 2147483647 h 828"/>
                  <a:gd name="T40" fmla="*/ 2147483647 w 780"/>
                  <a:gd name="T41" fmla="*/ 2147483647 h 828"/>
                  <a:gd name="T42" fmla="*/ 2147483647 w 780"/>
                  <a:gd name="T43" fmla="*/ 2147483647 h 828"/>
                  <a:gd name="T44" fmla="*/ 2147483647 w 780"/>
                  <a:gd name="T45" fmla="*/ 2147483647 h 828"/>
                  <a:gd name="T46" fmla="*/ 2147483647 w 780"/>
                  <a:gd name="T47" fmla="*/ 2147483647 h 828"/>
                  <a:gd name="T48" fmla="*/ 2147483647 w 780"/>
                  <a:gd name="T49" fmla="*/ 2147483647 h 828"/>
                  <a:gd name="T50" fmla="*/ 2147483647 w 780"/>
                  <a:gd name="T51" fmla="*/ 2147483647 h 828"/>
                  <a:gd name="T52" fmla="*/ 2147483647 w 780"/>
                  <a:gd name="T53" fmla="*/ 2147483647 h 828"/>
                  <a:gd name="T54" fmla="*/ 2147483647 w 780"/>
                  <a:gd name="T55" fmla="*/ 2147483647 h 828"/>
                  <a:gd name="T56" fmla="*/ 2147483647 w 780"/>
                  <a:gd name="T57" fmla="*/ 2147483647 h 828"/>
                  <a:gd name="T58" fmla="*/ 2147483647 w 780"/>
                  <a:gd name="T59" fmla="*/ 2147483647 h 828"/>
                  <a:gd name="T60" fmla="*/ 2147483647 w 780"/>
                  <a:gd name="T61" fmla="*/ 2147483647 h 828"/>
                  <a:gd name="T62" fmla="*/ 2147483647 w 780"/>
                  <a:gd name="T63" fmla="*/ 2147483647 h 828"/>
                  <a:gd name="T64" fmla="*/ 2147483647 w 780"/>
                  <a:gd name="T65" fmla="*/ 2147483647 h 828"/>
                  <a:gd name="T66" fmla="*/ 2147483647 w 780"/>
                  <a:gd name="T67" fmla="*/ 2147483647 h 828"/>
                  <a:gd name="T68" fmla="*/ 2147483647 w 780"/>
                  <a:gd name="T69" fmla="*/ 2147483647 h 828"/>
                  <a:gd name="T70" fmla="*/ 2147483647 w 780"/>
                  <a:gd name="T71" fmla="*/ 2147483647 h 828"/>
                  <a:gd name="T72" fmla="*/ 2147483647 w 780"/>
                  <a:gd name="T73" fmla="*/ 2147483647 h 828"/>
                  <a:gd name="T74" fmla="*/ 2147483647 w 780"/>
                  <a:gd name="T75" fmla="*/ 2147483647 h 828"/>
                  <a:gd name="T76" fmla="*/ 2147483647 w 780"/>
                  <a:gd name="T77" fmla="*/ 2147483647 h 828"/>
                  <a:gd name="T78" fmla="*/ 2147483647 w 780"/>
                  <a:gd name="T79" fmla="*/ 2147483647 h 828"/>
                  <a:gd name="T80" fmla="*/ 2147483647 w 780"/>
                  <a:gd name="T81" fmla="*/ 2147483647 h 828"/>
                  <a:gd name="T82" fmla="*/ 2147483647 w 780"/>
                  <a:gd name="T83" fmla="*/ 2147483647 h 828"/>
                  <a:gd name="T84" fmla="*/ 2147483647 w 780"/>
                  <a:gd name="T85" fmla="*/ 2147483647 h 828"/>
                  <a:gd name="T86" fmla="*/ 2147483647 w 780"/>
                  <a:gd name="T87" fmla="*/ 2147483647 h 828"/>
                  <a:gd name="T88" fmla="*/ 2147483647 w 780"/>
                  <a:gd name="T89" fmla="*/ 2147483647 h 828"/>
                  <a:gd name="T90" fmla="*/ 2147483647 w 780"/>
                  <a:gd name="T91" fmla="*/ 2147483647 h 828"/>
                  <a:gd name="T92" fmla="*/ 2147483647 w 780"/>
                  <a:gd name="T93" fmla="*/ 2147483647 h 828"/>
                  <a:gd name="T94" fmla="*/ 2147483647 w 780"/>
                  <a:gd name="T95" fmla="*/ 2147483647 h 828"/>
                  <a:gd name="T96" fmla="*/ 2147483647 w 780"/>
                  <a:gd name="T97" fmla="*/ 2147483647 h 828"/>
                  <a:gd name="T98" fmla="*/ 2147483647 w 780"/>
                  <a:gd name="T99" fmla="*/ 2147483647 h 828"/>
                  <a:gd name="T100" fmla="*/ 2147483647 w 780"/>
                  <a:gd name="T101" fmla="*/ 2147483647 h 828"/>
                  <a:gd name="T102" fmla="*/ 2147483647 w 780"/>
                  <a:gd name="T103" fmla="*/ 2147483647 h 828"/>
                  <a:gd name="T104" fmla="*/ 2147483647 w 780"/>
                  <a:gd name="T105" fmla="*/ 2147483647 h 828"/>
                  <a:gd name="T106" fmla="*/ 2147483647 w 780"/>
                  <a:gd name="T107" fmla="*/ 2147483647 h 828"/>
                  <a:gd name="T108" fmla="*/ 2147483647 w 780"/>
                  <a:gd name="T109" fmla="*/ 2147483647 h 828"/>
                  <a:gd name="T110" fmla="*/ 2147483647 w 780"/>
                  <a:gd name="T111" fmla="*/ 2147483647 h 828"/>
                  <a:gd name="T112" fmla="*/ 2147483647 w 780"/>
                  <a:gd name="T113" fmla="*/ 2147483647 h 82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780"/>
                  <a:gd name="T172" fmla="*/ 0 h 828"/>
                  <a:gd name="T173" fmla="*/ 780 w 780"/>
                  <a:gd name="T174" fmla="*/ 828 h 82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780" h="828">
                    <a:moveTo>
                      <a:pt x="570" y="720"/>
                    </a:moveTo>
                    <a:lnTo>
                      <a:pt x="558" y="714"/>
                    </a:lnTo>
                    <a:lnTo>
                      <a:pt x="552" y="708"/>
                    </a:lnTo>
                    <a:lnTo>
                      <a:pt x="540" y="708"/>
                    </a:lnTo>
                    <a:lnTo>
                      <a:pt x="534" y="714"/>
                    </a:lnTo>
                    <a:lnTo>
                      <a:pt x="522" y="720"/>
                    </a:lnTo>
                    <a:lnTo>
                      <a:pt x="516" y="726"/>
                    </a:lnTo>
                    <a:lnTo>
                      <a:pt x="468" y="726"/>
                    </a:lnTo>
                    <a:lnTo>
                      <a:pt x="456" y="720"/>
                    </a:lnTo>
                    <a:lnTo>
                      <a:pt x="444" y="708"/>
                    </a:lnTo>
                    <a:lnTo>
                      <a:pt x="438" y="708"/>
                    </a:lnTo>
                    <a:lnTo>
                      <a:pt x="420" y="726"/>
                    </a:lnTo>
                    <a:lnTo>
                      <a:pt x="402" y="714"/>
                    </a:lnTo>
                    <a:lnTo>
                      <a:pt x="396" y="714"/>
                    </a:lnTo>
                    <a:lnTo>
                      <a:pt x="384" y="726"/>
                    </a:lnTo>
                    <a:lnTo>
                      <a:pt x="384" y="738"/>
                    </a:lnTo>
                    <a:lnTo>
                      <a:pt x="396" y="750"/>
                    </a:lnTo>
                    <a:lnTo>
                      <a:pt x="420" y="762"/>
                    </a:lnTo>
                    <a:lnTo>
                      <a:pt x="426" y="762"/>
                    </a:lnTo>
                    <a:lnTo>
                      <a:pt x="444" y="780"/>
                    </a:lnTo>
                    <a:lnTo>
                      <a:pt x="444" y="786"/>
                    </a:lnTo>
                    <a:lnTo>
                      <a:pt x="456" y="786"/>
                    </a:lnTo>
                    <a:lnTo>
                      <a:pt x="468" y="798"/>
                    </a:lnTo>
                    <a:lnTo>
                      <a:pt x="480" y="804"/>
                    </a:lnTo>
                    <a:lnTo>
                      <a:pt x="498" y="798"/>
                    </a:lnTo>
                    <a:lnTo>
                      <a:pt x="504" y="804"/>
                    </a:lnTo>
                    <a:lnTo>
                      <a:pt x="516" y="810"/>
                    </a:lnTo>
                    <a:lnTo>
                      <a:pt x="522" y="822"/>
                    </a:lnTo>
                    <a:lnTo>
                      <a:pt x="534" y="828"/>
                    </a:lnTo>
                    <a:lnTo>
                      <a:pt x="558" y="828"/>
                    </a:lnTo>
                    <a:lnTo>
                      <a:pt x="570" y="816"/>
                    </a:lnTo>
                    <a:lnTo>
                      <a:pt x="570" y="792"/>
                    </a:lnTo>
                    <a:lnTo>
                      <a:pt x="564" y="780"/>
                    </a:lnTo>
                    <a:lnTo>
                      <a:pt x="564" y="768"/>
                    </a:lnTo>
                    <a:lnTo>
                      <a:pt x="570" y="750"/>
                    </a:lnTo>
                    <a:lnTo>
                      <a:pt x="576" y="738"/>
                    </a:lnTo>
                    <a:lnTo>
                      <a:pt x="582" y="732"/>
                    </a:lnTo>
                    <a:lnTo>
                      <a:pt x="582" y="714"/>
                    </a:lnTo>
                    <a:lnTo>
                      <a:pt x="576" y="702"/>
                    </a:lnTo>
                    <a:lnTo>
                      <a:pt x="570" y="720"/>
                    </a:lnTo>
                    <a:close/>
                    <a:moveTo>
                      <a:pt x="180" y="468"/>
                    </a:moveTo>
                    <a:lnTo>
                      <a:pt x="156" y="480"/>
                    </a:lnTo>
                    <a:lnTo>
                      <a:pt x="150" y="486"/>
                    </a:lnTo>
                    <a:lnTo>
                      <a:pt x="138" y="492"/>
                    </a:lnTo>
                    <a:lnTo>
                      <a:pt x="132" y="498"/>
                    </a:lnTo>
                    <a:lnTo>
                      <a:pt x="126" y="498"/>
                    </a:lnTo>
                    <a:lnTo>
                      <a:pt x="114" y="492"/>
                    </a:lnTo>
                    <a:lnTo>
                      <a:pt x="102" y="480"/>
                    </a:lnTo>
                    <a:lnTo>
                      <a:pt x="96" y="498"/>
                    </a:lnTo>
                    <a:lnTo>
                      <a:pt x="102" y="504"/>
                    </a:lnTo>
                    <a:lnTo>
                      <a:pt x="114" y="510"/>
                    </a:lnTo>
                    <a:lnTo>
                      <a:pt x="120" y="522"/>
                    </a:lnTo>
                    <a:lnTo>
                      <a:pt x="120" y="540"/>
                    </a:lnTo>
                    <a:lnTo>
                      <a:pt x="114" y="558"/>
                    </a:lnTo>
                    <a:lnTo>
                      <a:pt x="114" y="570"/>
                    </a:lnTo>
                    <a:lnTo>
                      <a:pt x="126" y="582"/>
                    </a:lnTo>
                    <a:lnTo>
                      <a:pt x="114" y="588"/>
                    </a:lnTo>
                    <a:lnTo>
                      <a:pt x="120" y="636"/>
                    </a:lnTo>
                    <a:lnTo>
                      <a:pt x="108" y="636"/>
                    </a:lnTo>
                    <a:lnTo>
                      <a:pt x="126" y="654"/>
                    </a:lnTo>
                    <a:lnTo>
                      <a:pt x="138" y="654"/>
                    </a:lnTo>
                    <a:lnTo>
                      <a:pt x="144" y="642"/>
                    </a:lnTo>
                    <a:lnTo>
                      <a:pt x="156" y="630"/>
                    </a:lnTo>
                    <a:lnTo>
                      <a:pt x="156" y="618"/>
                    </a:lnTo>
                    <a:lnTo>
                      <a:pt x="168" y="630"/>
                    </a:lnTo>
                    <a:lnTo>
                      <a:pt x="180" y="636"/>
                    </a:lnTo>
                    <a:lnTo>
                      <a:pt x="186" y="636"/>
                    </a:lnTo>
                    <a:lnTo>
                      <a:pt x="192" y="630"/>
                    </a:lnTo>
                    <a:lnTo>
                      <a:pt x="198" y="618"/>
                    </a:lnTo>
                    <a:lnTo>
                      <a:pt x="198" y="594"/>
                    </a:lnTo>
                    <a:lnTo>
                      <a:pt x="204" y="582"/>
                    </a:lnTo>
                    <a:lnTo>
                      <a:pt x="204" y="558"/>
                    </a:lnTo>
                    <a:lnTo>
                      <a:pt x="198" y="552"/>
                    </a:lnTo>
                    <a:lnTo>
                      <a:pt x="192" y="552"/>
                    </a:lnTo>
                    <a:lnTo>
                      <a:pt x="192" y="546"/>
                    </a:lnTo>
                    <a:lnTo>
                      <a:pt x="198" y="540"/>
                    </a:lnTo>
                    <a:lnTo>
                      <a:pt x="204" y="540"/>
                    </a:lnTo>
                    <a:lnTo>
                      <a:pt x="210" y="534"/>
                    </a:lnTo>
                    <a:lnTo>
                      <a:pt x="210" y="522"/>
                    </a:lnTo>
                    <a:lnTo>
                      <a:pt x="204" y="510"/>
                    </a:lnTo>
                    <a:lnTo>
                      <a:pt x="204" y="492"/>
                    </a:lnTo>
                    <a:lnTo>
                      <a:pt x="198" y="480"/>
                    </a:lnTo>
                    <a:lnTo>
                      <a:pt x="186" y="474"/>
                    </a:lnTo>
                    <a:lnTo>
                      <a:pt x="180" y="468"/>
                    </a:lnTo>
                    <a:close/>
                    <a:moveTo>
                      <a:pt x="774" y="546"/>
                    </a:moveTo>
                    <a:lnTo>
                      <a:pt x="768" y="534"/>
                    </a:lnTo>
                    <a:lnTo>
                      <a:pt x="756" y="528"/>
                    </a:lnTo>
                    <a:lnTo>
                      <a:pt x="738" y="510"/>
                    </a:lnTo>
                    <a:lnTo>
                      <a:pt x="678" y="480"/>
                    </a:lnTo>
                    <a:lnTo>
                      <a:pt x="672" y="480"/>
                    </a:lnTo>
                    <a:lnTo>
                      <a:pt x="660" y="474"/>
                    </a:lnTo>
                    <a:lnTo>
                      <a:pt x="648" y="474"/>
                    </a:lnTo>
                    <a:lnTo>
                      <a:pt x="630" y="468"/>
                    </a:lnTo>
                    <a:lnTo>
                      <a:pt x="606" y="456"/>
                    </a:lnTo>
                    <a:lnTo>
                      <a:pt x="606" y="450"/>
                    </a:lnTo>
                    <a:lnTo>
                      <a:pt x="612" y="438"/>
                    </a:lnTo>
                    <a:lnTo>
                      <a:pt x="624" y="426"/>
                    </a:lnTo>
                    <a:lnTo>
                      <a:pt x="624" y="420"/>
                    </a:lnTo>
                    <a:lnTo>
                      <a:pt x="618" y="414"/>
                    </a:lnTo>
                    <a:lnTo>
                      <a:pt x="612" y="414"/>
                    </a:lnTo>
                    <a:lnTo>
                      <a:pt x="594" y="408"/>
                    </a:lnTo>
                    <a:lnTo>
                      <a:pt x="552" y="408"/>
                    </a:lnTo>
                    <a:lnTo>
                      <a:pt x="540" y="402"/>
                    </a:lnTo>
                    <a:lnTo>
                      <a:pt x="534" y="396"/>
                    </a:lnTo>
                    <a:lnTo>
                      <a:pt x="516" y="384"/>
                    </a:lnTo>
                    <a:lnTo>
                      <a:pt x="492" y="360"/>
                    </a:lnTo>
                    <a:lnTo>
                      <a:pt x="480" y="342"/>
                    </a:lnTo>
                    <a:lnTo>
                      <a:pt x="474" y="336"/>
                    </a:lnTo>
                    <a:lnTo>
                      <a:pt x="468" y="324"/>
                    </a:lnTo>
                    <a:lnTo>
                      <a:pt x="468" y="312"/>
                    </a:lnTo>
                    <a:lnTo>
                      <a:pt x="450" y="276"/>
                    </a:lnTo>
                    <a:lnTo>
                      <a:pt x="438" y="270"/>
                    </a:lnTo>
                    <a:lnTo>
                      <a:pt x="432" y="264"/>
                    </a:lnTo>
                    <a:lnTo>
                      <a:pt x="420" y="258"/>
                    </a:lnTo>
                    <a:lnTo>
                      <a:pt x="414" y="252"/>
                    </a:lnTo>
                    <a:lnTo>
                      <a:pt x="378" y="222"/>
                    </a:lnTo>
                    <a:lnTo>
                      <a:pt x="372" y="210"/>
                    </a:lnTo>
                    <a:lnTo>
                      <a:pt x="360" y="198"/>
                    </a:lnTo>
                    <a:lnTo>
                      <a:pt x="360" y="186"/>
                    </a:lnTo>
                    <a:lnTo>
                      <a:pt x="366" y="180"/>
                    </a:lnTo>
                    <a:lnTo>
                      <a:pt x="384" y="180"/>
                    </a:lnTo>
                    <a:lnTo>
                      <a:pt x="384" y="174"/>
                    </a:lnTo>
                    <a:lnTo>
                      <a:pt x="372" y="162"/>
                    </a:lnTo>
                    <a:lnTo>
                      <a:pt x="366" y="150"/>
                    </a:lnTo>
                    <a:lnTo>
                      <a:pt x="366" y="138"/>
                    </a:lnTo>
                    <a:lnTo>
                      <a:pt x="402" y="120"/>
                    </a:lnTo>
                    <a:lnTo>
                      <a:pt x="408" y="114"/>
                    </a:lnTo>
                    <a:lnTo>
                      <a:pt x="414" y="114"/>
                    </a:lnTo>
                    <a:lnTo>
                      <a:pt x="438" y="108"/>
                    </a:lnTo>
                    <a:lnTo>
                      <a:pt x="444" y="72"/>
                    </a:lnTo>
                    <a:lnTo>
                      <a:pt x="432" y="66"/>
                    </a:lnTo>
                    <a:lnTo>
                      <a:pt x="438" y="60"/>
                    </a:lnTo>
                    <a:lnTo>
                      <a:pt x="438" y="42"/>
                    </a:lnTo>
                    <a:lnTo>
                      <a:pt x="384" y="42"/>
                    </a:lnTo>
                    <a:lnTo>
                      <a:pt x="378" y="24"/>
                    </a:lnTo>
                    <a:lnTo>
                      <a:pt x="366" y="24"/>
                    </a:lnTo>
                    <a:lnTo>
                      <a:pt x="366" y="6"/>
                    </a:lnTo>
                    <a:lnTo>
                      <a:pt x="360" y="0"/>
                    </a:lnTo>
                    <a:lnTo>
                      <a:pt x="342" y="0"/>
                    </a:lnTo>
                    <a:lnTo>
                      <a:pt x="336" y="6"/>
                    </a:lnTo>
                    <a:lnTo>
                      <a:pt x="336" y="12"/>
                    </a:lnTo>
                    <a:lnTo>
                      <a:pt x="294" y="12"/>
                    </a:lnTo>
                    <a:lnTo>
                      <a:pt x="282" y="30"/>
                    </a:lnTo>
                    <a:lnTo>
                      <a:pt x="270" y="24"/>
                    </a:lnTo>
                    <a:lnTo>
                      <a:pt x="252" y="24"/>
                    </a:lnTo>
                    <a:lnTo>
                      <a:pt x="246" y="42"/>
                    </a:lnTo>
                    <a:lnTo>
                      <a:pt x="222" y="42"/>
                    </a:lnTo>
                    <a:lnTo>
                      <a:pt x="222" y="48"/>
                    </a:lnTo>
                    <a:lnTo>
                      <a:pt x="234" y="60"/>
                    </a:lnTo>
                    <a:lnTo>
                      <a:pt x="228" y="72"/>
                    </a:lnTo>
                    <a:lnTo>
                      <a:pt x="210" y="60"/>
                    </a:lnTo>
                    <a:lnTo>
                      <a:pt x="192" y="66"/>
                    </a:lnTo>
                    <a:lnTo>
                      <a:pt x="180" y="48"/>
                    </a:lnTo>
                    <a:lnTo>
                      <a:pt x="174" y="72"/>
                    </a:lnTo>
                    <a:lnTo>
                      <a:pt x="162" y="84"/>
                    </a:lnTo>
                    <a:lnTo>
                      <a:pt x="162" y="102"/>
                    </a:lnTo>
                    <a:lnTo>
                      <a:pt x="138" y="78"/>
                    </a:lnTo>
                    <a:lnTo>
                      <a:pt x="132" y="78"/>
                    </a:lnTo>
                    <a:lnTo>
                      <a:pt x="132" y="72"/>
                    </a:lnTo>
                    <a:lnTo>
                      <a:pt x="126" y="66"/>
                    </a:lnTo>
                    <a:lnTo>
                      <a:pt x="126" y="60"/>
                    </a:lnTo>
                    <a:lnTo>
                      <a:pt x="120" y="54"/>
                    </a:lnTo>
                    <a:lnTo>
                      <a:pt x="108" y="54"/>
                    </a:lnTo>
                    <a:lnTo>
                      <a:pt x="102" y="60"/>
                    </a:lnTo>
                    <a:lnTo>
                      <a:pt x="102" y="78"/>
                    </a:lnTo>
                    <a:lnTo>
                      <a:pt x="84" y="96"/>
                    </a:lnTo>
                    <a:lnTo>
                      <a:pt x="78" y="96"/>
                    </a:lnTo>
                    <a:lnTo>
                      <a:pt x="66" y="84"/>
                    </a:lnTo>
                    <a:lnTo>
                      <a:pt x="54" y="84"/>
                    </a:lnTo>
                    <a:lnTo>
                      <a:pt x="42" y="96"/>
                    </a:lnTo>
                    <a:lnTo>
                      <a:pt x="30" y="96"/>
                    </a:lnTo>
                    <a:lnTo>
                      <a:pt x="30" y="102"/>
                    </a:lnTo>
                    <a:lnTo>
                      <a:pt x="24" y="102"/>
                    </a:lnTo>
                    <a:lnTo>
                      <a:pt x="18" y="108"/>
                    </a:lnTo>
                    <a:lnTo>
                      <a:pt x="42" y="132"/>
                    </a:lnTo>
                    <a:lnTo>
                      <a:pt x="42" y="138"/>
                    </a:lnTo>
                    <a:lnTo>
                      <a:pt x="24" y="156"/>
                    </a:lnTo>
                    <a:lnTo>
                      <a:pt x="0" y="156"/>
                    </a:lnTo>
                    <a:lnTo>
                      <a:pt x="12" y="174"/>
                    </a:lnTo>
                    <a:lnTo>
                      <a:pt x="24" y="174"/>
                    </a:lnTo>
                    <a:lnTo>
                      <a:pt x="30" y="180"/>
                    </a:lnTo>
                    <a:lnTo>
                      <a:pt x="30" y="192"/>
                    </a:lnTo>
                    <a:lnTo>
                      <a:pt x="24" y="198"/>
                    </a:lnTo>
                    <a:lnTo>
                      <a:pt x="24" y="204"/>
                    </a:lnTo>
                    <a:lnTo>
                      <a:pt x="18" y="210"/>
                    </a:lnTo>
                    <a:lnTo>
                      <a:pt x="18" y="216"/>
                    </a:lnTo>
                    <a:lnTo>
                      <a:pt x="24" y="222"/>
                    </a:lnTo>
                    <a:lnTo>
                      <a:pt x="36" y="228"/>
                    </a:lnTo>
                    <a:lnTo>
                      <a:pt x="42" y="228"/>
                    </a:lnTo>
                    <a:lnTo>
                      <a:pt x="42" y="234"/>
                    </a:lnTo>
                    <a:lnTo>
                      <a:pt x="66" y="234"/>
                    </a:lnTo>
                    <a:lnTo>
                      <a:pt x="72" y="240"/>
                    </a:lnTo>
                    <a:lnTo>
                      <a:pt x="72" y="246"/>
                    </a:lnTo>
                    <a:lnTo>
                      <a:pt x="54" y="264"/>
                    </a:lnTo>
                    <a:lnTo>
                      <a:pt x="54" y="270"/>
                    </a:lnTo>
                    <a:lnTo>
                      <a:pt x="66" y="270"/>
                    </a:lnTo>
                    <a:lnTo>
                      <a:pt x="90" y="258"/>
                    </a:lnTo>
                    <a:lnTo>
                      <a:pt x="120" y="228"/>
                    </a:lnTo>
                    <a:lnTo>
                      <a:pt x="144" y="216"/>
                    </a:lnTo>
                    <a:lnTo>
                      <a:pt x="156" y="216"/>
                    </a:lnTo>
                    <a:lnTo>
                      <a:pt x="168" y="222"/>
                    </a:lnTo>
                    <a:lnTo>
                      <a:pt x="204" y="234"/>
                    </a:lnTo>
                    <a:lnTo>
                      <a:pt x="216" y="240"/>
                    </a:lnTo>
                    <a:lnTo>
                      <a:pt x="228" y="252"/>
                    </a:lnTo>
                    <a:lnTo>
                      <a:pt x="234" y="264"/>
                    </a:lnTo>
                    <a:lnTo>
                      <a:pt x="234" y="276"/>
                    </a:lnTo>
                    <a:lnTo>
                      <a:pt x="240" y="282"/>
                    </a:lnTo>
                    <a:lnTo>
                      <a:pt x="240" y="288"/>
                    </a:lnTo>
                    <a:lnTo>
                      <a:pt x="252" y="300"/>
                    </a:lnTo>
                    <a:lnTo>
                      <a:pt x="252" y="306"/>
                    </a:lnTo>
                    <a:lnTo>
                      <a:pt x="246" y="318"/>
                    </a:lnTo>
                    <a:lnTo>
                      <a:pt x="246" y="324"/>
                    </a:lnTo>
                    <a:lnTo>
                      <a:pt x="258" y="336"/>
                    </a:lnTo>
                    <a:lnTo>
                      <a:pt x="282" y="348"/>
                    </a:lnTo>
                    <a:lnTo>
                      <a:pt x="288" y="354"/>
                    </a:lnTo>
                    <a:lnTo>
                      <a:pt x="294" y="354"/>
                    </a:lnTo>
                    <a:lnTo>
                      <a:pt x="300" y="372"/>
                    </a:lnTo>
                    <a:lnTo>
                      <a:pt x="330" y="372"/>
                    </a:lnTo>
                    <a:lnTo>
                      <a:pt x="348" y="390"/>
                    </a:lnTo>
                    <a:lnTo>
                      <a:pt x="354" y="402"/>
                    </a:lnTo>
                    <a:lnTo>
                      <a:pt x="366" y="414"/>
                    </a:lnTo>
                    <a:lnTo>
                      <a:pt x="378" y="420"/>
                    </a:lnTo>
                    <a:lnTo>
                      <a:pt x="384" y="432"/>
                    </a:lnTo>
                    <a:lnTo>
                      <a:pt x="420" y="468"/>
                    </a:lnTo>
                    <a:lnTo>
                      <a:pt x="456" y="468"/>
                    </a:lnTo>
                    <a:lnTo>
                      <a:pt x="462" y="474"/>
                    </a:lnTo>
                    <a:lnTo>
                      <a:pt x="468" y="486"/>
                    </a:lnTo>
                    <a:lnTo>
                      <a:pt x="492" y="498"/>
                    </a:lnTo>
                    <a:lnTo>
                      <a:pt x="510" y="504"/>
                    </a:lnTo>
                    <a:lnTo>
                      <a:pt x="528" y="504"/>
                    </a:lnTo>
                    <a:lnTo>
                      <a:pt x="540" y="510"/>
                    </a:lnTo>
                    <a:lnTo>
                      <a:pt x="546" y="510"/>
                    </a:lnTo>
                    <a:lnTo>
                      <a:pt x="552" y="522"/>
                    </a:lnTo>
                    <a:lnTo>
                      <a:pt x="552" y="534"/>
                    </a:lnTo>
                    <a:lnTo>
                      <a:pt x="564" y="558"/>
                    </a:lnTo>
                    <a:lnTo>
                      <a:pt x="570" y="564"/>
                    </a:lnTo>
                    <a:lnTo>
                      <a:pt x="582" y="564"/>
                    </a:lnTo>
                    <a:lnTo>
                      <a:pt x="594" y="558"/>
                    </a:lnTo>
                    <a:lnTo>
                      <a:pt x="600" y="558"/>
                    </a:lnTo>
                    <a:lnTo>
                      <a:pt x="600" y="570"/>
                    </a:lnTo>
                    <a:lnTo>
                      <a:pt x="606" y="582"/>
                    </a:lnTo>
                    <a:lnTo>
                      <a:pt x="606" y="606"/>
                    </a:lnTo>
                    <a:lnTo>
                      <a:pt x="612" y="618"/>
                    </a:lnTo>
                    <a:lnTo>
                      <a:pt x="630" y="636"/>
                    </a:lnTo>
                    <a:lnTo>
                      <a:pt x="630" y="666"/>
                    </a:lnTo>
                    <a:lnTo>
                      <a:pt x="612" y="666"/>
                    </a:lnTo>
                    <a:lnTo>
                      <a:pt x="612" y="690"/>
                    </a:lnTo>
                    <a:lnTo>
                      <a:pt x="606" y="696"/>
                    </a:lnTo>
                    <a:lnTo>
                      <a:pt x="600" y="708"/>
                    </a:lnTo>
                    <a:lnTo>
                      <a:pt x="594" y="714"/>
                    </a:lnTo>
                    <a:lnTo>
                      <a:pt x="594" y="732"/>
                    </a:lnTo>
                    <a:lnTo>
                      <a:pt x="606" y="732"/>
                    </a:lnTo>
                    <a:lnTo>
                      <a:pt x="618" y="726"/>
                    </a:lnTo>
                    <a:lnTo>
                      <a:pt x="624" y="726"/>
                    </a:lnTo>
                    <a:lnTo>
                      <a:pt x="636" y="702"/>
                    </a:lnTo>
                    <a:lnTo>
                      <a:pt x="654" y="696"/>
                    </a:lnTo>
                    <a:lnTo>
                      <a:pt x="654" y="666"/>
                    </a:lnTo>
                    <a:lnTo>
                      <a:pt x="666" y="654"/>
                    </a:lnTo>
                    <a:lnTo>
                      <a:pt x="678" y="654"/>
                    </a:lnTo>
                    <a:lnTo>
                      <a:pt x="684" y="648"/>
                    </a:lnTo>
                    <a:lnTo>
                      <a:pt x="696" y="648"/>
                    </a:lnTo>
                    <a:lnTo>
                      <a:pt x="696" y="636"/>
                    </a:lnTo>
                    <a:lnTo>
                      <a:pt x="690" y="630"/>
                    </a:lnTo>
                    <a:lnTo>
                      <a:pt x="690" y="618"/>
                    </a:lnTo>
                    <a:lnTo>
                      <a:pt x="678" y="606"/>
                    </a:lnTo>
                    <a:lnTo>
                      <a:pt x="666" y="606"/>
                    </a:lnTo>
                    <a:lnTo>
                      <a:pt x="648" y="588"/>
                    </a:lnTo>
                    <a:lnTo>
                      <a:pt x="654" y="582"/>
                    </a:lnTo>
                    <a:lnTo>
                      <a:pt x="660" y="570"/>
                    </a:lnTo>
                    <a:lnTo>
                      <a:pt x="666" y="552"/>
                    </a:lnTo>
                    <a:lnTo>
                      <a:pt x="672" y="540"/>
                    </a:lnTo>
                    <a:lnTo>
                      <a:pt x="684" y="528"/>
                    </a:lnTo>
                    <a:lnTo>
                      <a:pt x="690" y="534"/>
                    </a:lnTo>
                    <a:lnTo>
                      <a:pt x="702" y="534"/>
                    </a:lnTo>
                    <a:lnTo>
                      <a:pt x="708" y="540"/>
                    </a:lnTo>
                    <a:lnTo>
                      <a:pt x="738" y="540"/>
                    </a:lnTo>
                    <a:lnTo>
                      <a:pt x="738" y="552"/>
                    </a:lnTo>
                    <a:lnTo>
                      <a:pt x="744" y="558"/>
                    </a:lnTo>
                    <a:lnTo>
                      <a:pt x="744" y="564"/>
                    </a:lnTo>
                    <a:lnTo>
                      <a:pt x="750" y="576"/>
                    </a:lnTo>
                    <a:lnTo>
                      <a:pt x="762" y="576"/>
                    </a:lnTo>
                    <a:lnTo>
                      <a:pt x="774" y="570"/>
                    </a:lnTo>
                    <a:lnTo>
                      <a:pt x="780" y="564"/>
                    </a:lnTo>
                    <a:lnTo>
                      <a:pt x="780" y="558"/>
                    </a:lnTo>
                    <a:lnTo>
                      <a:pt x="774" y="546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289" name="Israel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C7F0C075-B992-49B1-84B3-D513BA21069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596001" y="3311305"/>
                <a:ext cx="45426" cy="143484"/>
              </a:xfrm>
              <a:custGeom>
                <a:avLst/>
                <a:gdLst>
                  <a:gd name="T0" fmla="*/ 0 w 102"/>
                  <a:gd name="T1" fmla="*/ 2147483647 h 324"/>
                  <a:gd name="T2" fmla="*/ 2147483647 w 102"/>
                  <a:gd name="T3" fmla="*/ 2147483647 h 324"/>
                  <a:gd name="T4" fmla="*/ 2147483647 w 102"/>
                  <a:gd name="T5" fmla="*/ 2147483647 h 324"/>
                  <a:gd name="T6" fmla="*/ 2147483647 w 102"/>
                  <a:gd name="T7" fmla="*/ 2147483647 h 324"/>
                  <a:gd name="T8" fmla="*/ 2147483647 w 102"/>
                  <a:gd name="T9" fmla="*/ 2147483647 h 324"/>
                  <a:gd name="T10" fmla="*/ 2147483647 w 102"/>
                  <a:gd name="T11" fmla="*/ 2147483647 h 324"/>
                  <a:gd name="T12" fmla="*/ 2147483647 w 102"/>
                  <a:gd name="T13" fmla="*/ 2147483647 h 324"/>
                  <a:gd name="T14" fmla="*/ 2147483647 w 102"/>
                  <a:gd name="T15" fmla="*/ 2147483647 h 324"/>
                  <a:gd name="T16" fmla="*/ 2147483647 w 102"/>
                  <a:gd name="T17" fmla="*/ 2147483647 h 324"/>
                  <a:gd name="T18" fmla="*/ 2147483647 w 102"/>
                  <a:gd name="T19" fmla="*/ 2147483647 h 324"/>
                  <a:gd name="T20" fmla="*/ 2147483647 w 102"/>
                  <a:gd name="T21" fmla="*/ 2147483647 h 324"/>
                  <a:gd name="T22" fmla="*/ 2147483647 w 102"/>
                  <a:gd name="T23" fmla="*/ 2147483647 h 324"/>
                  <a:gd name="T24" fmla="*/ 2147483647 w 102"/>
                  <a:gd name="T25" fmla="*/ 2147483647 h 324"/>
                  <a:gd name="T26" fmla="*/ 2147483647 w 102"/>
                  <a:gd name="T27" fmla="*/ 2147483647 h 324"/>
                  <a:gd name="T28" fmla="*/ 2147483647 w 102"/>
                  <a:gd name="T29" fmla="*/ 2147483647 h 324"/>
                  <a:gd name="T30" fmla="*/ 2147483647 w 102"/>
                  <a:gd name="T31" fmla="*/ 2147483647 h 324"/>
                  <a:gd name="T32" fmla="*/ 2147483647 w 102"/>
                  <a:gd name="T33" fmla="*/ 2147483647 h 324"/>
                  <a:gd name="T34" fmla="*/ 2147483647 w 102"/>
                  <a:gd name="T35" fmla="*/ 2147483647 h 324"/>
                  <a:gd name="T36" fmla="*/ 2147483647 w 102"/>
                  <a:gd name="T37" fmla="*/ 2147483647 h 324"/>
                  <a:gd name="T38" fmla="*/ 2147483647 w 102"/>
                  <a:gd name="T39" fmla="*/ 2147483647 h 324"/>
                  <a:gd name="T40" fmla="*/ 2147483647 w 102"/>
                  <a:gd name="T41" fmla="*/ 2147483647 h 324"/>
                  <a:gd name="T42" fmla="*/ 2147483647 w 102"/>
                  <a:gd name="T43" fmla="*/ 2147483647 h 324"/>
                  <a:gd name="T44" fmla="*/ 2147483647 w 102"/>
                  <a:gd name="T45" fmla="*/ 2147483647 h 324"/>
                  <a:gd name="T46" fmla="*/ 2147483647 w 102"/>
                  <a:gd name="T47" fmla="*/ 2147483647 h 324"/>
                  <a:gd name="T48" fmla="*/ 2147483647 w 102"/>
                  <a:gd name="T49" fmla="*/ 0 h 324"/>
                  <a:gd name="T50" fmla="*/ 2147483647 w 102"/>
                  <a:gd name="T51" fmla="*/ 2147483647 h 324"/>
                  <a:gd name="T52" fmla="*/ 2147483647 w 102"/>
                  <a:gd name="T53" fmla="*/ 2147483647 h 324"/>
                  <a:gd name="T54" fmla="*/ 2147483647 w 102"/>
                  <a:gd name="T55" fmla="*/ 2147483647 h 324"/>
                  <a:gd name="T56" fmla="*/ 2147483647 w 102"/>
                  <a:gd name="T57" fmla="*/ 2147483647 h 324"/>
                  <a:gd name="T58" fmla="*/ 2147483647 w 102"/>
                  <a:gd name="T59" fmla="*/ 2147483647 h 324"/>
                  <a:gd name="T60" fmla="*/ 2147483647 w 102"/>
                  <a:gd name="T61" fmla="*/ 2147483647 h 324"/>
                  <a:gd name="T62" fmla="*/ 2147483647 w 102"/>
                  <a:gd name="T63" fmla="*/ 2147483647 h 324"/>
                  <a:gd name="T64" fmla="*/ 2147483647 w 102"/>
                  <a:gd name="T65" fmla="*/ 2147483647 h 324"/>
                  <a:gd name="T66" fmla="*/ 2147483647 w 102"/>
                  <a:gd name="T67" fmla="*/ 2147483647 h 324"/>
                  <a:gd name="T68" fmla="*/ 2147483647 w 102"/>
                  <a:gd name="T69" fmla="*/ 2147483647 h 324"/>
                  <a:gd name="T70" fmla="*/ 2147483647 w 102"/>
                  <a:gd name="T71" fmla="*/ 2147483647 h 324"/>
                  <a:gd name="T72" fmla="*/ 2147483647 w 102"/>
                  <a:gd name="T73" fmla="*/ 2147483647 h 324"/>
                  <a:gd name="T74" fmla="*/ 2147483647 w 102"/>
                  <a:gd name="T75" fmla="*/ 2147483647 h 324"/>
                  <a:gd name="T76" fmla="*/ 2147483647 w 102"/>
                  <a:gd name="T77" fmla="*/ 2147483647 h 324"/>
                  <a:gd name="T78" fmla="*/ 0 w 102"/>
                  <a:gd name="T79" fmla="*/ 2147483647 h 32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02"/>
                  <a:gd name="T121" fmla="*/ 0 h 324"/>
                  <a:gd name="T122" fmla="*/ 102 w 102"/>
                  <a:gd name="T123" fmla="*/ 324 h 32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02" h="324">
                    <a:moveTo>
                      <a:pt x="0" y="168"/>
                    </a:moveTo>
                    <a:lnTo>
                      <a:pt x="54" y="312"/>
                    </a:lnTo>
                    <a:lnTo>
                      <a:pt x="60" y="324"/>
                    </a:lnTo>
                    <a:lnTo>
                      <a:pt x="60" y="306"/>
                    </a:lnTo>
                    <a:lnTo>
                      <a:pt x="66" y="294"/>
                    </a:lnTo>
                    <a:lnTo>
                      <a:pt x="66" y="234"/>
                    </a:lnTo>
                    <a:lnTo>
                      <a:pt x="72" y="228"/>
                    </a:lnTo>
                    <a:lnTo>
                      <a:pt x="78" y="216"/>
                    </a:lnTo>
                    <a:lnTo>
                      <a:pt x="84" y="210"/>
                    </a:lnTo>
                    <a:lnTo>
                      <a:pt x="90" y="198"/>
                    </a:lnTo>
                    <a:lnTo>
                      <a:pt x="90" y="186"/>
                    </a:lnTo>
                    <a:lnTo>
                      <a:pt x="78" y="174"/>
                    </a:lnTo>
                    <a:lnTo>
                      <a:pt x="78" y="162"/>
                    </a:lnTo>
                    <a:lnTo>
                      <a:pt x="72" y="156"/>
                    </a:lnTo>
                    <a:lnTo>
                      <a:pt x="66" y="162"/>
                    </a:lnTo>
                    <a:lnTo>
                      <a:pt x="66" y="168"/>
                    </a:lnTo>
                    <a:lnTo>
                      <a:pt x="60" y="168"/>
                    </a:lnTo>
                    <a:lnTo>
                      <a:pt x="54" y="174"/>
                    </a:lnTo>
                    <a:lnTo>
                      <a:pt x="48" y="168"/>
                    </a:lnTo>
                    <a:lnTo>
                      <a:pt x="48" y="96"/>
                    </a:lnTo>
                    <a:lnTo>
                      <a:pt x="66" y="78"/>
                    </a:lnTo>
                    <a:lnTo>
                      <a:pt x="84" y="78"/>
                    </a:lnTo>
                    <a:lnTo>
                      <a:pt x="90" y="60"/>
                    </a:lnTo>
                    <a:lnTo>
                      <a:pt x="84" y="18"/>
                    </a:lnTo>
                    <a:lnTo>
                      <a:pt x="102" y="0"/>
                    </a:lnTo>
                    <a:lnTo>
                      <a:pt x="78" y="6"/>
                    </a:lnTo>
                    <a:lnTo>
                      <a:pt x="78" y="18"/>
                    </a:lnTo>
                    <a:lnTo>
                      <a:pt x="72" y="30"/>
                    </a:lnTo>
                    <a:lnTo>
                      <a:pt x="66" y="36"/>
                    </a:lnTo>
                    <a:lnTo>
                      <a:pt x="60" y="36"/>
                    </a:lnTo>
                    <a:lnTo>
                      <a:pt x="54" y="30"/>
                    </a:lnTo>
                    <a:lnTo>
                      <a:pt x="42" y="54"/>
                    </a:lnTo>
                    <a:lnTo>
                      <a:pt x="30" y="60"/>
                    </a:lnTo>
                    <a:lnTo>
                      <a:pt x="36" y="72"/>
                    </a:lnTo>
                    <a:lnTo>
                      <a:pt x="36" y="84"/>
                    </a:lnTo>
                    <a:lnTo>
                      <a:pt x="42" y="90"/>
                    </a:lnTo>
                    <a:lnTo>
                      <a:pt x="42" y="96"/>
                    </a:lnTo>
                    <a:lnTo>
                      <a:pt x="18" y="138"/>
                    </a:lnTo>
                    <a:lnTo>
                      <a:pt x="18" y="156"/>
                    </a:lnTo>
                    <a:lnTo>
                      <a:pt x="0" y="168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290" name="Iran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8398CF85-2508-441C-8C8E-B2735358CAC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854585" y="3081022"/>
                <a:ext cx="637719" cy="529652"/>
              </a:xfrm>
              <a:custGeom>
                <a:avLst/>
                <a:gdLst>
                  <a:gd name="T0" fmla="*/ 2147483647 w 1440"/>
                  <a:gd name="T1" fmla="*/ 2147483647 h 1182"/>
                  <a:gd name="T2" fmla="*/ 2147483647 w 1440"/>
                  <a:gd name="T3" fmla="*/ 2147483647 h 1182"/>
                  <a:gd name="T4" fmla="*/ 2147483647 w 1440"/>
                  <a:gd name="T5" fmla="*/ 2147483647 h 1182"/>
                  <a:gd name="T6" fmla="*/ 2147483647 w 1440"/>
                  <a:gd name="T7" fmla="*/ 2147483647 h 1182"/>
                  <a:gd name="T8" fmla="*/ 2147483647 w 1440"/>
                  <a:gd name="T9" fmla="*/ 2147483647 h 1182"/>
                  <a:gd name="T10" fmla="*/ 2147483647 w 1440"/>
                  <a:gd name="T11" fmla="*/ 2147483647 h 1182"/>
                  <a:gd name="T12" fmla="*/ 2147483647 w 1440"/>
                  <a:gd name="T13" fmla="*/ 2147483647 h 1182"/>
                  <a:gd name="T14" fmla="*/ 2147483647 w 1440"/>
                  <a:gd name="T15" fmla="*/ 2147483647 h 1182"/>
                  <a:gd name="T16" fmla="*/ 2147483647 w 1440"/>
                  <a:gd name="T17" fmla="*/ 2147483647 h 1182"/>
                  <a:gd name="T18" fmla="*/ 2147483647 w 1440"/>
                  <a:gd name="T19" fmla="*/ 2147483647 h 1182"/>
                  <a:gd name="T20" fmla="*/ 2147483647 w 1440"/>
                  <a:gd name="T21" fmla="*/ 2147483647 h 1182"/>
                  <a:gd name="T22" fmla="*/ 2147483647 w 1440"/>
                  <a:gd name="T23" fmla="*/ 2147483647 h 1182"/>
                  <a:gd name="T24" fmla="*/ 2147483647 w 1440"/>
                  <a:gd name="T25" fmla="*/ 2147483647 h 1182"/>
                  <a:gd name="T26" fmla="*/ 2147483647 w 1440"/>
                  <a:gd name="T27" fmla="*/ 2147483647 h 1182"/>
                  <a:gd name="T28" fmla="*/ 2147483647 w 1440"/>
                  <a:gd name="T29" fmla="*/ 2147483647 h 1182"/>
                  <a:gd name="T30" fmla="*/ 2147483647 w 1440"/>
                  <a:gd name="T31" fmla="*/ 2147483647 h 1182"/>
                  <a:gd name="T32" fmla="*/ 2147483647 w 1440"/>
                  <a:gd name="T33" fmla="*/ 2147483647 h 1182"/>
                  <a:gd name="T34" fmla="*/ 2147483647 w 1440"/>
                  <a:gd name="T35" fmla="*/ 2147483647 h 1182"/>
                  <a:gd name="T36" fmla="*/ 2147483647 w 1440"/>
                  <a:gd name="T37" fmla="*/ 2147483647 h 1182"/>
                  <a:gd name="T38" fmla="*/ 2147483647 w 1440"/>
                  <a:gd name="T39" fmla="*/ 2147483647 h 1182"/>
                  <a:gd name="T40" fmla="*/ 2147483647 w 1440"/>
                  <a:gd name="T41" fmla="*/ 2147483647 h 1182"/>
                  <a:gd name="T42" fmla="*/ 2147483647 w 1440"/>
                  <a:gd name="T43" fmla="*/ 2147483647 h 1182"/>
                  <a:gd name="T44" fmla="*/ 2147483647 w 1440"/>
                  <a:gd name="T45" fmla="*/ 2147483647 h 1182"/>
                  <a:gd name="T46" fmla="*/ 2147483647 w 1440"/>
                  <a:gd name="T47" fmla="*/ 2147483647 h 1182"/>
                  <a:gd name="T48" fmla="*/ 2147483647 w 1440"/>
                  <a:gd name="T49" fmla="*/ 2147483647 h 1182"/>
                  <a:gd name="T50" fmla="*/ 2147483647 w 1440"/>
                  <a:gd name="T51" fmla="*/ 2147483647 h 1182"/>
                  <a:gd name="T52" fmla="*/ 2147483647 w 1440"/>
                  <a:gd name="T53" fmla="*/ 2147483647 h 1182"/>
                  <a:gd name="T54" fmla="*/ 2147483647 w 1440"/>
                  <a:gd name="T55" fmla="*/ 2147483647 h 1182"/>
                  <a:gd name="T56" fmla="*/ 2147483647 w 1440"/>
                  <a:gd name="T57" fmla="*/ 2147483647 h 1182"/>
                  <a:gd name="T58" fmla="*/ 2147483647 w 1440"/>
                  <a:gd name="T59" fmla="*/ 2147483647 h 1182"/>
                  <a:gd name="T60" fmla="*/ 2147483647 w 1440"/>
                  <a:gd name="T61" fmla="*/ 0 h 1182"/>
                  <a:gd name="T62" fmla="*/ 2147483647 w 1440"/>
                  <a:gd name="T63" fmla="*/ 2147483647 h 1182"/>
                  <a:gd name="T64" fmla="*/ 2147483647 w 1440"/>
                  <a:gd name="T65" fmla="*/ 2147483647 h 1182"/>
                  <a:gd name="T66" fmla="*/ 2147483647 w 1440"/>
                  <a:gd name="T67" fmla="*/ 2147483647 h 1182"/>
                  <a:gd name="T68" fmla="*/ 2147483647 w 1440"/>
                  <a:gd name="T69" fmla="*/ 2147483647 h 1182"/>
                  <a:gd name="T70" fmla="*/ 2147483647 w 1440"/>
                  <a:gd name="T71" fmla="*/ 2147483647 h 1182"/>
                  <a:gd name="T72" fmla="*/ 2147483647 w 1440"/>
                  <a:gd name="T73" fmla="*/ 2147483647 h 1182"/>
                  <a:gd name="T74" fmla="*/ 2147483647 w 1440"/>
                  <a:gd name="T75" fmla="*/ 2147483647 h 1182"/>
                  <a:gd name="T76" fmla="*/ 2147483647 w 1440"/>
                  <a:gd name="T77" fmla="*/ 2147483647 h 1182"/>
                  <a:gd name="T78" fmla="*/ 2147483647 w 1440"/>
                  <a:gd name="T79" fmla="*/ 2147483647 h 1182"/>
                  <a:gd name="T80" fmla="*/ 2147483647 w 1440"/>
                  <a:gd name="T81" fmla="*/ 2147483647 h 1182"/>
                  <a:gd name="T82" fmla="*/ 2147483647 w 1440"/>
                  <a:gd name="T83" fmla="*/ 2147483647 h 1182"/>
                  <a:gd name="T84" fmla="*/ 2147483647 w 1440"/>
                  <a:gd name="T85" fmla="*/ 2147483647 h 1182"/>
                  <a:gd name="T86" fmla="*/ 2147483647 w 1440"/>
                  <a:gd name="T87" fmla="*/ 2147483647 h 1182"/>
                  <a:gd name="T88" fmla="*/ 2147483647 w 1440"/>
                  <a:gd name="T89" fmla="*/ 2147483647 h 1182"/>
                  <a:gd name="T90" fmla="*/ 2147483647 w 1440"/>
                  <a:gd name="T91" fmla="*/ 2147483647 h 1182"/>
                  <a:gd name="T92" fmla="*/ 2147483647 w 1440"/>
                  <a:gd name="T93" fmla="*/ 2147483647 h 1182"/>
                  <a:gd name="T94" fmla="*/ 2147483647 w 1440"/>
                  <a:gd name="T95" fmla="*/ 2147483647 h 1182"/>
                  <a:gd name="T96" fmla="*/ 2147483647 w 1440"/>
                  <a:gd name="T97" fmla="*/ 2147483647 h 1182"/>
                  <a:gd name="T98" fmla="*/ 2147483647 w 1440"/>
                  <a:gd name="T99" fmla="*/ 2147483647 h 1182"/>
                  <a:gd name="T100" fmla="*/ 2147483647 w 1440"/>
                  <a:gd name="T101" fmla="*/ 2147483647 h 1182"/>
                  <a:gd name="T102" fmla="*/ 2147483647 w 1440"/>
                  <a:gd name="T103" fmla="*/ 2147483647 h 1182"/>
                  <a:gd name="T104" fmla="*/ 2147483647 w 1440"/>
                  <a:gd name="T105" fmla="*/ 2147483647 h 1182"/>
                  <a:gd name="T106" fmla="*/ 2147483647 w 1440"/>
                  <a:gd name="T107" fmla="*/ 2147483647 h 1182"/>
                  <a:gd name="T108" fmla="*/ 2147483647 w 1440"/>
                  <a:gd name="T109" fmla="*/ 2147483647 h 1182"/>
                  <a:gd name="T110" fmla="*/ 2147483647 w 1440"/>
                  <a:gd name="T111" fmla="*/ 2147483647 h 118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440"/>
                  <a:gd name="T169" fmla="*/ 0 h 1182"/>
                  <a:gd name="T170" fmla="*/ 1440 w 1440"/>
                  <a:gd name="T171" fmla="*/ 1182 h 118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440" h="1182">
                    <a:moveTo>
                      <a:pt x="1338" y="1176"/>
                    </a:moveTo>
                    <a:lnTo>
                      <a:pt x="1338" y="1170"/>
                    </a:lnTo>
                    <a:lnTo>
                      <a:pt x="1332" y="1158"/>
                    </a:lnTo>
                    <a:lnTo>
                      <a:pt x="1332" y="1128"/>
                    </a:lnTo>
                    <a:lnTo>
                      <a:pt x="1344" y="1116"/>
                    </a:lnTo>
                    <a:lnTo>
                      <a:pt x="1344" y="1110"/>
                    </a:lnTo>
                    <a:lnTo>
                      <a:pt x="1350" y="1104"/>
                    </a:lnTo>
                    <a:lnTo>
                      <a:pt x="1356" y="1086"/>
                    </a:lnTo>
                    <a:lnTo>
                      <a:pt x="1368" y="1086"/>
                    </a:lnTo>
                    <a:lnTo>
                      <a:pt x="1374" y="1080"/>
                    </a:lnTo>
                    <a:lnTo>
                      <a:pt x="1374" y="1074"/>
                    </a:lnTo>
                    <a:lnTo>
                      <a:pt x="1380" y="1074"/>
                    </a:lnTo>
                    <a:lnTo>
                      <a:pt x="1380" y="1068"/>
                    </a:lnTo>
                    <a:lnTo>
                      <a:pt x="1386" y="1062"/>
                    </a:lnTo>
                    <a:lnTo>
                      <a:pt x="1398" y="1056"/>
                    </a:lnTo>
                    <a:lnTo>
                      <a:pt x="1428" y="1056"/>
                    </a:lnTo>
                    <a:lnTo>
                      <a:pt x="1428" y="1062"/>
                    </a:lnTo>
                    <a:lnTo>
                      <a:pt x="1434" y="1062"/>
                    </a:lnTo>
                    <a:lnTo>
                      <a:pt x="1440" y="1056"/>
                    </a:lnTo>
                    <a:lnTo>
                      <a:pt x="1440" y="1044"/>
                    </a:lnTo>
                    <a:lnTo>
                      <a:pt x="1434" y="1026"/>
                    </a:lnTo>
                    <a:lnTo>
                      <a:pt x="1428" y="1014"/>
                    </a:lnTo>
                    <a:lnTo>
                      <a:pt x="1422" y="1008"/>
                    </a:lnTo>
                    <a:lnTo>
                      <a:pt x="1404" y="1008"/>
                    </a:lnTo>
                    <a:lnTo>
                      <a:pt x="1404" y="996"/>
                    </a:lnTo>
                    <a:lnTo>
                      <a:pt x="1398" y="984"/>
                    </a:lnTo>
                    <a:lnTo>
                      <a:pt x="1398" y="960"/>
                    </a:lnTo>
                    <a:lnTo>
                      <a:pt x="1392" y="960"/>
                    </a:lnTo>
                    <a:lnTo>
                      <a:pt x="1398" y="930"/>
                    </a:lnTo>
                    <a:lnTo>
                      <a:pt x="1374" y="930"/>
                    </a:lnTo>
                    <a:lnTo>
                      <a:pt x="1362" y="912"/>
                    </a:lnTo>
                    <a:lnTo>
                      <a:pt x="1350" y="918"/>
                    </a:lnTo>
                    <a:lnTo>
                      <a:pt x="1332" y="918"/>
                    </a:lnTo>
                    <a:lnTo>
                      <a:pt x="1326" y="912"/>
                    </a:lnTo>
                    <a:lnTo>
                      <a:pt x="1314" y="894"/>
                    </a:lnTo>
                    <a:lnTo>
                      <a:pt x="1308" y="876"/>
                    </a:lnTo>
                    <a:lnTo>
                      <a:pt x="1296" y="864"/>
                    </a:lnTo>
                    <a:lnTo>
                      <a:pt x="1284" y="846"/>
                    </a:lnTo>
                    <a:lnTo>
                      <a:pt x="1278" y="840"/>
                    </a:lnTo>
                    <a:lnTo>
                      <a:pt x="1272" y="828"/>
                    </a:lnTo>
                    <a:lnTo>
                      <a:pt x="1248" y="804"/>
                    </a:lnTo>
                    <a:lnTo>
                      <a:pt x="1242" y="804"/>
                    </a:lnTo>
                    <a:lnTo>
                      <a:pt x="1242" y="792"/>
                    </a:lnTo>
                    <a:lnTo>
                      <a:pt x="1260" y="774"/>
                    </a:lnTo>
                    <a:lnTo>
                      <a:pt x="1266" y="762"/>
                    </a:lnTo>
                    <a:lnTo>
                      <a:pt x="1272" y="756"/>
                    </a:lnTo>
                    <a:lnTo>
                      <a:pt x="1296" y="708"/>
                    </a:lnTo>
                    <a:lnTo>
                      <a:pt x="1284" y="684"/>
                    </a:lnTo>
                    <a:lnTo>
                      <a:pt x="1278" y="678"/>
                    </a:lnTo>
                    <a:lnTo>
                      <a:pt x="1242" y="678"/>
                    </a:lnTo>
                    <a:lnTo>
                      <a:pt x="1230" y="672"/>
                    </a:lnTo>
                    <a:lnTo>
                      <a:pt x="1224" y="672"/>
                    </a:lnTo>
                    <a:lnTo>
                      <a:pt x="1218" y="666"/>
                    </a:lnTo>
                    <a:lnTo>
                      <a:pt x="1218" y="612"/>
                    </a:lnTo>
                    <a:lnTo>
                      <a:pt x="1212" y="606"/>
                    </a:lnTo>
                    <a:lnTo>
                      <a:pt x="1200" y="582"/>
                    </a:lnTo>
                    <a:lnTo>
                      <a:pt x="1188" y="564"/>
                    </a:lnTo>
                    <a:lnTo>
                      <a:pt x="1176" y="540"/>
                    </a:lnTo>
                    <a:lnTo>
                      <a:pt x="1182" y="528"/>
                    </a:lnTo>
                    <a:lnTo>
                      <a:pt x="1200" y="510"/>
                    </a:lnTo>
                    <a:lnTo>
                      <a:pt x="1200" y="504"/>
                    </a:lnTo>
                    <a:lnTo>
                      <a:pt x="1194" y="498"/>
                    </a:lnTo>
                    <a:lnTo>
                      <a:pt x="1170" y="498"/>
                    </a:lnTo>
                    <a:lnTo>
                      <a:pt x="1170" y="468"/>
                    </a:lnTo>
                    <a:lnTo>
                      <a:pt x="1158" y="456"/>
                    </a:lnTo>
                    <a:lnTo>
                      <a:pt x="1158" y="450"/>
                    </a:lnTo>
                    <a:lnTo>
                      <a:pt x="1164" y="444"/>
                    </a:lnTo>
                    <a:lnTo>
                      <a:pt x="1176" y="438"/>
                    </a:lnTo>
                    <a:lnTo>
                      <a:pt x="1182" y="432"/>
                    </a:lnTo>
                    <a:lnTo>
                      <a:pt x="1188" y="432"/>
                    </a:lnTo>
                    <a:lnTo>
                      <a:pt x="1176" y="414"/>
                    </a:lnTo>
                    <a:lnTo>
                      <a:pt x="1200" y="408"/>
                    </a:lnTo>
                    <a:lnTo>
                      <a:pt x="1200" y="402"/>
                    </a:lnTo>
                    <a:lnTo>
                      <a:pt x="1194" y="396"/>
                    </a:lnTo>
                    <a:lnTo>
                      <a:pt x="1194" y="372"/>
                    </a:lnTo>
                    <a:lnTo>
                      <a:pt x="1188" y="360"/>
                    </a:lnTo>
                    <a:lnTo>
                      <a:pt x="1188" y="354"/>
                    </a:lnTo>
                    <a:lnTo>
                      <a:pt x="1194" y="342"/>
                    </a:lnTo>
                    <a:lnTo>
                      <a:pt x="1200" y="336"/>
                    </a:lnTo>
                    <a:lnTo>
                      <a:pt x="1188" y="306"/>
                    </a:lnTo>
                    <a:lnTo>
                      <a:pt x="1194" y="282"/>
                    </a:lnTo>
                    <a:lnTo>
                      <a:pt x="1182" y="282"/>
                    </a:lnTo>
                    <a:lnTo>
                      <a:pt x="1182" y="246"/>
                    </a:lnTo>
                    <a:lnTo>
                      <a:pt x="1116" y="252"/>
                    </a:lnTo>
                    <a:lnTo>
                      <a:pt x="1110" y="246"/>
                    </a:lnTo>
                    <a:lnTo>
                      <a:pt x="1104" y="234"/>
                    </a:lnTo>
                    <a:lnTo>
                      <a:pt x="1092" y="228"/>
                    </a:lnTo>
                    <a:lnTo>
                      <a:pt x="1080" y="216"/>
                    </a:lnTo>
                    <a:lnTo>
                      <a:pt x="1068" y="216"/>
                    </a:lnTo>
                    <a:lnTo>
                      <a:pt x="1062" y="210"/>
                    </a:lnTo>
                    <a:lnTo>
                      <a:pt x="1056" y="210"/>
                    </a:lnTo>
                    <a:lnTo>
                      <a:pt x="1050" y="204"/>
                    </a:lnTo>
                    <a:lnTo>
                      <a:pt x="1044" y="192"/>
                    </a:lnTo>
                    <a:lnTo>
                      <a:pt x="1044" y="186"/>
                    </a:lnTo>
                    <a:lnTo>
                      <a:pt x="1038" y="180"/>
                    </a:lnTo>
                    <a:lnTo>
                      <a:pt x="1032" y="180"/>
                    </a:lnTo>
                    <a:lnTo>
                      <a:pt x="1020" y="174"/>
                    </a:lnTo>
                    <a:lnTo>
                      <a:pt x="1002" y="174"/>
                    </a:lnTo>
                    <a:lnTo>
                      <a:pt x="990" y="168"/>
                    </a:lnTo>
                    <a:lnTo>
                      <a:pt x="972" y="168"/>
                    </a:lnTo>
                    <a:lnTo>
                      <a:pt x="972" y="174"/>
                    </a:lnTo>
                    <a:lnTo>
                      <a:pt x="960" y="168"/>
                    </a:lnTo>
                    <a:lnTo>
                      <a:pt x="954" y="162"/>
                    </a:lnTo>
                    <a:lnTo>
                      <a:pt x="942" y="156"/>
                    </a:lnTo>
                    <a:lnTo>
                      <a:pt x="936" y="150"/>
                    </a:lnTo>
                    <a:lnTo>
                      <a:pt x="906" y="150"/>
                    </a:lnTo>
                    <a:lnTo>
                      <a:pt x="906" y="138"/>
                    </a:lnTo>
                    <a:lnTo>
                      <a:pt x="894" y="126"/>
                    </a:lnTo>
                    <a:lnTo>
                      <a:pt x="834" y="126"/>
                    </a:lnTo>
                    <a:lnTo>
                      <a:pt x="834" y="132"/>
                    </a:lnTo>
                    <a:lnTo>
                      <a:pt x="828" y="138"/>
                    </a:lnTo>
                    <a:lnTo>
                      <a:pt x="816" y="132"/>
                    </a:lnTo>
                    <a:lnTo>
                      <a:pt x="780" y="132"/>
                    </a:lnTo>
                    <a:lnTo>
                      <a:pt x="768" y="138"/>
                    </a:lnTo>
                    <a:lnTo>
                      <a:pt x="750" y="156"/>
                    </a:lnTo>
                    <a:lnTo>
                      <a:pt x="738" y="162"/>
                    </a:lnTo>
                    <a:lnTo>
                      <a:pt x="732" y="168"/>
                    </a:lnTo>
                    <a:lnTo>
                      <a:pt x="732" y="180"/>
                    </a:lnTo>
                    <a:lnTo>
                      <a:pt x="720" y="186"/>
                    </a:lnTo>
                    <a:lnTo>
                      <a:pt x="708" y="198"/>
                    </a:lnTo>
                    <a:lnTo>
                      <a:pt x="678" y="198"/>
                    </a:lnTo>
                    <a:lnTo>
                      <a:pt x="690" y="210"/>
                    </a:lnTo>
                    <a:lnTo>
                      <a:pt x="690" y="222"/>
                    </a:lnTo>
                    <a:lnTo>
                      <a:pt x="696" y="228"/>
                    </a:lnTo>
                    <a:lnTo>
                      <a:pt x="696" y="234"/>
                    </a:lnTo>
                    <a:lnTo>
                      <a:pt x="690" y="240"/>
                    </a:lnTo>
                    <a:lnTo>
                      <a:pt x="678" y="240"/>
                    </a:lnTo>
                    <a:lnTo>
                      <a:pt x="666" y="234"/>
                    </a:lnTo>
                    <a:lnTo>
                      <a:pt x="660" y="228"/>
                    </a:lnTo>
                    <a:lnTo>
                      <a:pt x="654" y="228"/>
                    </a:lnTo>
                    <a:lnTo>
                      <a:pt x="648" y="234"/>
                    </a:lnTo>
                    <a:lnTo>
                      <a:pt x="624" y="234"/>
                    </a:lnTo>
                    <a:lnTo>
                      <a:pt x="612" y="240"/>
                    </a:lnTo>
                    <a:lnTo>
                      <a:pt x="600" y="240"/>
                    </a:lnTo>
                    <a:lnTo>
                      <a:pt x="582" y="246"/>
                    </a:lnTo>
                    <a:lnTo>
                      <a:pt x="558" y="258"/>
                    </a:lnTo>
                    <a:lnTo>
                      <a:pt x="546" y="252"/>
                    </a:lnTo>
                    <a:lnTo>
                      <a:pt x="534" y="252"/>
                    </a:lnTo>
                    <a:lnTo>
                      <a:pt x="522" y="246"/>
                    </a:lnTo>
                    <a:lnTo>
                      <a:pt x="498" y="246"/>
                    </a:lnTo>
                    <a:lnTo>
                      <a:pt x="480" y="240"/>
                    </a:lnTo>
                    <a:lnTo>
                      <a:pt x="468" y="228"/>
                    </a:lnTo>
                    <a:lnTo>
                      <a:pt x="456" y="222"/>
                    </a:lnTo>
                    <a:lnTo>
                      <a:pt x="444" y="210"/>
                    </a:lnTo>
                    <a:lnTo>
                      <a:pt x="438" y="198"/>
                    </a:lnTo>
                    <a:lnTo>
                      <a:pt x="432" y="192"/>
                    </a:lnTo>
                    <a:lnTo>
                      <a:pt x="432" y="186"/>
                    </a:lnTo>
                    <a:lnTo>
                      <a:pt x="378" y="186"/>
                    </a:lnTo>
                    <a:lnTo>
                      <a:pt x="354" y="162"/>
                    </a:lnTo>
                    <a:lnTo>
                      <a:pt x="336" y="126"/>
                    </a:lnTo>
                    <a:lnTo>
                      <a:pt x="330" y="120"/>
                    </a:lnTo>
                    <a:lnTo>
                      <a:pt x="330" y="114"/>
                    </a:lnTo>
                    <a:lnTo>
                      <a:pt x="312" y="114"/>
                    </a:lnTo>
                    <a:lnTo>
                      <a:pt x="312" y="108"/>
                    </a:lnTo>
                    <a:lnTo>
                      <a:pt x="306" y="102"/>
                    </a:lnTo>
                    <a:lnTo>
                      <a:pt x="300" y="102"/>
                    </a:lnTo>
                    <a:lnTo>
                      <a:pt x="294" y="96"/>
                    </a:lnTo>
                    <a:lnTo>
                      <a:pt x="282" y="90"/>
                    </a:lnTo>
                    <a:lnTo>
                      <a:pt x="270" y="78"/>
                    </a:lnTo>
                    <a:lnTo>
                      <a:pt x="270" y="72"/>
                    </a:lnTo>
                    <a:lnTo>
                      <a:pt x="282" y="72"/>
                    </a:lnTo>
                    <a:lnTo>
                      <a:pt x="288" y="66"/>
                    </a:lnTo>
                    <a:lnTo>
                      <a:pt x="288" y="60"/>
                    </a:lnTo>
                    <a:lnTo>
                      <a:pt x="282" y="54"/>
                    </a:lnTo>
                    <a:lnTo>
                      <a:pt x="276" y="54"/>
                    </a:lnTo>
                    <a:lnTo>
                      <a:pt x="276" y="42"/>
                    </a:lnTo>
                    <a:lnTo>
                      <a:pt x="282" y="36"/>
                    </a:lnTo>
                    <a:lnTo>
                      <a:pt x="282" y="18"/>
                    </a:lnTo>
                    <a:lnTo>
                      <a:pt x="276" y="12"/>
                    </a:lnTo>
                    <a:lnTo>
                      <a:pt x="270" y="0"/>
                    </a:lnTo>
                    <a:lnTo>
                      <a:pt x="258" y="0"/>
                    </a:lnTo>
                    <a:lnTo>
                      <a:pt x="246" y="6"/>
                    </a:lnTo>
                    <a:lnTo>
                      <a:pt x="234" y="18"/>
                    </a:lnTo>
                    <a:lnTo>
                      <a:pt x="222" y="24"/>
                    </a:lnTo>
                    <a:lnTo>
                      <a:pt x="204" y="36"/>
                    </a:lnTo>
                    <a:lnTo>
                      <a:pt x="192" y="48"/>
                    </a:lnTo>
                    <a:lnTo>
                      <a:pt x="192" y="54"/>
                    </a:lnTo>
                    <a:lnTo>
                      <a:pt x="186" y="60"/>
                    </a:lnTo>
                    <a:lnTo>
                      <a:pt x="180" y="72"/>
                    </a:lnTo>
                    <a:lnTo>
                      <a:pt x="132" y="72"/>
                    </a:lnTo>
                    <a:lnTo>
                      <a:pt x="96" y="60"/>
                    </a:lnTo>
                    <a:lnTo>
                      <a:pt x="84" y="54"/>
                    </a:lnTo>
                    <a:lnTo>
                      <a:pt x="66" y="36"/>
                    </a:lnTo>
                    <a:lnTo>
                      <a:pt x="54" y="12"/>
                    </a:lnTo>
                    <a:lnTo>
                      <a:pt x="54" y="6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24" y="18"/>
                    </a:lnTo>
                    <a:lnTo>
                      <a:pt x="24" y="30"/>
                    </a:lnTo>
                    <a:lnTo>
                      <a:pt x="0" y="30"/>
                    </a:lnTo>
                    <a:lnTo>
                      <a:pt x="18" y="54"/>
                    </a:lnTo>
                    <a:lnTo>
                      <a:pt x="18" y="84"/>
                    </a:lnTo>
                    <a:lnTo>
                      <a:pt x="30" y="96"/>
                    </a:lnTo>
                    <a:lnTo>
                      <a:pt x="30" y="108"/>
                    </a:lnTo>
                    <a:lnTo>
                      <a:pt x="36" y="114"/>
                    </a:lnTo>
                    <a:lnTo>
                      <a:pt x="42" y="114"/>
                    </a:lnTo>
                    <a:lnTo>
                      <a:pt x="36" y="120"/>
                    </a:lnTo>
                    <a:lnTo>
                      <a:pt x="36" y="126"/>
                    </a:lnTo>
                    <a:lnTo>
                      <a:pt x="30" y="138"/>
                    </a:lnTo>
                    <a:lnTo>
                      <a:pt x="24" y="144"/>
                    </a:lnTo>
                    <a:lnTo>
                      <a:pt x="60" y="162"/>
                    </a:lnTo>
                    <a:lnTo>
                      <a:pt x="60" y="192"/>
                    </a:lnTo>
                    <a:lnTo>
                      <a:pt x="84" y="198"/>
                    </a:lnTo>
                    <a:lnTo>
                      <a:pt x="84" y="210"/>
                    </a:lnTo>
                    <a:lnTo>
                      <a:pt x="96" y="246"/>
                    </a:lnTo>
                    <a:lnTo>
                      <a:pt x="108" y="270"/>
                    </a:lnTo>
                    <a:lnTo>
                      <a:pt x="120" y="282"/>
                    </a:lnTo>
                    <a:lnTo>
                      <a:pt x="120" y="300"/>
                    </a:lnTo>
                    <a:lnTo>
                      <a:pt x="144" y="306"/>
                    </a:lnTo>
                    <a:lnTo>
                      <a:pt x="156" y="324"/>
                    </a:lnTo>
                    <a:lnTo>
                      <a:pt x="162" y="318"/>
                    </a:lnTo>
                    <a:lnTo>
                      <a:pt x="174" y="312"/>
                    </a:lnTo>
                    <a:lnTo>
                      <a:pt x="186" y="312"/>
                    </a:lnTo>
                    <a:lnTo>
                      <a:pt x="186" y="318"/>
                    </a:lnTo>
                    <a:lnTo>
                      <a:pt x="168" y="336"/>
                    </a:lnTo>
                    <a:lnTo>
                      <a:pt x="168" y="342"/>
                    </a:lnTo>
                    <a:lnTo>
                      <a:pt x="180" y="354"/>
                    </a:lnTo>
                    <a:lnTo>
                      <a:pt x="186" y="366"/>
                    </a:lnTo>
                    <a:lnTo>
                      <a:pt x="186" y="372"/>
                    </a:lnTo>
                    <a:lnTo>
                      <a:pt x="174" y="384"/>
                    </a:lnTo>
                    <a:lnTo>
                      <a:pt x="168" y="384"/>
                    </a:lnTo>
                    <a:lnTo>
                      <a:pt x="168" y="414"/>
                    </a:lnTo>
                    <a:lnTo>
                      <a:pt x="156" y="414"/>
                    </a:lnTo>
                    <a:lnTo>
                      <a:pt x="144" y="426"/>
                    </a:lnTo>
                    <a:lnTo>
                      <a:pt x="144" y="432"/>
                    </a:lnTo>
                    <a:lnTo>
                      <a:pt x="156" y="444"/>
                    </a:lnTo>
                    <a:lnTo>
                      <a:pt x="150" y="450"/>
                    </a:lnTo>
                    <a:lnTo>
                      <a:pt x="144" y="462"/>
                    </a:lnTo>
                    <a:lnTo>
                      <a:pt x="144" y="468"/>
                    </a:lnTo>
                    <a:lnTo>
                      <a:pt x="150" y="474"/>
                    </a:lnTo>
                    <a:lnTo>
                      <a:pt x="162" y="480"/>
                    </a:lnTo>
                    <a:lnTo>
                      <a:pt x="174" y="492"/>
                    </a:lnTo>
                    <a:lnTo>
                      <a:pt x="198" y="504"/>
                    </a:lnTo>
                    <a:lnTo>
                      <a:pt x="204" y="510"/>
                    </a:lnTo>
                    <a:lnTo>
                      <a:pt x="210" y="510"/>
                    </a:lnTo>
                    <a:lnTo>
                      <a:pt x="210" y="552"/>
                    </a:lnTo>
                    <a:lnTo>
                      <a:pt x="234" y="552"/>
                    </a:lnTo>
                    <a:lnTo>
                      <a:pt x="240" y="558"/>
                    </a:lnTo>
                    <a:lnTo>
                      <a:pt x="252" y="564"/>
                    </a:lnTo>
                    <a:lnTo>
                      <a:pt x="270" y="582"/>
                    </a:lnTo>
                    <a:lnTo>
                      <a:pt x="288" y="582"/>
                    </a:lnTo>
                    <a:lnTo>
                      <a:pt x="294" y="588"/>
                    </a:lnTo>
                    <a:lnTo>
                      <a:pt x="300" y="600"/>
                    </a:lnTo>
                    <a:lnTo>
                      <a:pt x="330" y="636"/>
                    </a:lnTo>
                    <a:lnTo>
                      <a:pt x="330" y="648"/>
                    </a:lnTo>
                    <a:lnTo>
                      <a:pt x="324" y="660"/>
                    </a:lnTo>
                    <a:lnTo>
                      <a:pt x="324" y="696"/>
                    </a:lnTo>
                    <a:lnTo>
                      <a:pt x="330" y="702"/>
                    </a:lnTo>
                    <a:lnTo>
                      <a:pt x="342" y="708"/>
                    </a:lnTo>
                    <a:lnTo>
                      <a:pt x="348" y="714"/>
                    </a:lnTo>
                    <a:lnTo>
                      <a:pt x="354" y="714"/>
                    </a:lnTo>
                    <a:lnTo>
                      <a:pt x="360" y="744"/>
                    </a:lnTo>
                    <a:lnTo>
                      <a:pt x="372" y="750"/>
                    </a:lnTo>
                    <a:lnTo>
                      <a:pt x="384" y="762"/>
                    </a:lnTo>
                    <a:lnTo>
                      <a:pt x="384" y="768"/>
                    </a:lnTo>
                    <a:lnTo>
                      <a:pt x="390" y="774"/>
                    </a:lnTo>
                    <a:lnTo>
                      <a:pt x="402" y="780"/>
                    </a:lnTo>
                    <a:lnTo>
                      <a:pt x="408" y="786"/>
                    </a:lnTo>
                    <a:lnTo>
                      <a:pt x="420" y="792"/>
                    </a:lnTo>
                    <a:lnTo>
                      <a:pt x="426" y="786"/>
                    </a:lnTo>
                    <a:lnTo>
                      <a:pt x="426" y="774"/>
                    </a:lnTo>
                    <a:lnTo>
                      <a:pt x="420" y="768"/>
                    </a:lnTo>
                    <a:lnTo>
                      <a:pt x="420" y="762"/>
                    </a:lnTo>
                    <a:lnTo>
                      <a:pt x="426" y="756"/>
                    </a:lnTo>
                    <a:lnTo>
                      <a:pt x="438" y="750"/>
                    </a:lnTo>
                    <a:lnTo>
                      <a:pt x="444" y="756"/>
                    </a:lnTo>
                    <a:lnTo>
                      <a:pt x="450" y="756"/>
                    </a:lnTo>
                    <a:lnTo>
                      <a:pt x="450" y="768"/>
                    </a:lnTo>
                    <a:lnTo>
                      <a:pt x="456" y="780"/>
                    </a:lnTo>
                    <a:lnTo>
                      <a:pt x="474" y="780"/>
                    </a:lnTo>
                    <a:lnTo>
                      <a:pt x="474" y="786"/>
                    </a:lnTo>
                    <a:lnTo>
                      <a:pt x="474" y="780"/>
                    </a:lnTo>
                    <a:lnTo>
                      <a:pt x="480" y="780"/>
                    </a:lnTo>
                    <a:lnTo>
                      <a:pt x="480" y="768"/>
                    </a:lnTo>
                    <a:lnTo>
                      <a:pt x="504" y="768"/>
                    </a:lnTo>
                    <a:lnTo>
                      <a:pt x="504" y="804"/>
                    </a:lnTo>
                    <a:lnTo>
                      <a:pt x="510" y="810"/>
                    </a:lnTo>
                    <a:lnTo>
                      <a:pt x="516" y="810"/>
                    </a:lnTo>
                    <a:lnTo>
                      <a:pt x="528" y="816"/>
                    </a:lnTo>
                    <a:lnTo>
                      <a:pt x="540" y="828"/>
                    </a:lnTo>
                    <a:lnTo>
                      <a:pt x="540" y="846"/>
                    </a:lnTo>
                    <a:lnTo>
                      <a:pt x="552" y="858"/>
                    </a:lnTo>
                    <a:lnTo>
                      <a:pt x="558" y="870"/>
                    </a:lnTo>
                    <a:lnTo>
                      <a:pt x="564" y="876"/>
                    </a:lnTo>
                    <a:lnTo>
                      <a:pt x="570" y="876"/>
                    </a:lnTo>
                    <a:lnTo>
                      <a:pt x="582" y="894"/>
                    </a:lnTo>
                    <a:lnTo>
                      <a:pt x="582" y="906"/>
                    </a:lnTo>
                    <a:lnTo>
                      <a:pt x="594" y="930"/>
                    </a:lnTo>
                    <a:lnTo>
                      <a:pt x="600" y="936"/>
                    </a:lnTo>
                    <a:lnTo>
                      <a:pt x="606" y="936"/>
                    </a:lnTo>
                    <a:lnTo>
                      <a:pt x="612" y="942"/>
                    </a:lnTo>
                    <a:lnTo>
                      <a:pt x="618" y="954"/>
                    </a:lnTo>
                    <a:lnTo>
                      <a:pt x="618" y="960"/>
                    </a:lnTo>
                    <a:lnTo>
                      <a:pt x="648" y="960"/>
                    </a:lnTo>
                    <a:lnTo>
                      <a:pt x="666" y="984"/>
                    </a:lnTo>
                    <a:lnTo>
                      <a:pt x="684" y="978"/>
                    </a:lnTo>
                    <a:lnTo>
                      <a:pt x="702" y="978"/>
                    </a:lnTo>
                    <a:lnTo>
                      <a:pt x="720" y="996"/>
                    </a:lnTo>
                    <a:lnTo>
                      <a:pt x="738" y="1008"/>
                    </a:lnTo>
                    <a:lnTo>
                      <a:pt x="756" y="1026"/>
                    </a:lnTo>
                    <a:lnTo>
                      <a:pt x="792" y="1050"/>
                    </a:lnTo>
                    <a:lnTo>
                      <a:pt x="810" y="1050"/>
                    </a:lnTo>
                    <a:lnTo>
                      <a:pt x="822" y="1056"/>
                    </a:lnTo>
                    <a:lnTo>
                      <a:pt x="834" y="1068"/>
                    </a:lnTo>
                    <a:lnTo>
                      <a:pt x="852" y="1068"/>
                    </a:lnTo>
                    <a:lnTo>
                      <a:pt x="876" y="1056"/>
                    </a:lnTo>
                    <a:lnTo>
                      <a:pt x="876" y="1050"/>
                    </a:lnTo>
                    <a:lnTo>
                      <a:pt x="900" y="1056"/>
                    </a:lnTo>
                    <a:lnTo>
                      <a:pt x="912" y="1032"/>
                    </a:lnTo>
                    <a:lnTo>
                      <a:pt x="930" y="1032"/>
                    </a:lnTo>
                    <a:lnTo>
                      <a:pt x="954" y="1008"/>
                    </a:lnTo>
                    <a:lnTo>
                      <a:pt x="966" y="1020"/>
                    </a:lnTo>
                    <a:lnTo>
                      <a:pt x="972" y="1014"/>
                    </a:lnTo>
                    <a:lnTo>
                      <a:pt x="984" y="1014"/>
                    </a:lnTo>
                    <a:lnTo>
                      <a:pt x="1002" y="1032"/>
                    </a:lnTo>
                    <a:lnTo>
                      <a:pt x="1014" y="1050"/>
                    </a:lnTo>
                    <a:lnTo>
                      <a:pt x="1020" y="1068"/>
                    </a:lnTo>
                    <a:lnTo>
                      <a:pt x="1032" y="1080"/>
                    </a:lnTo>
                    <a:lnTo>
                      <a:pt x="1032" y="1098"/>
                    </a:lnTo>
                    <a:lnTo>
                      <a:pt x="1038" y="1110"/>
                    </a:lnTo>
                    <a:lnTo>
                      <a:pt x="1044" y="1116"/>
                    </a:lnTo>
                    <a:lnTo>
                      <a:pt x="1056" y="1122"/>
                    </a:lnTo>
                    <a:lnTo>
                      <a:pt x="1080" y="1122"/>
                    </a:lnTo>
                    <a:lnTo>
                      <a:pt x="1080" y="1128"/>
                    </a:lnTo>
                    <a:lnTo>
                      <a:pt x="1086" y="1134"/>
                    </a:lnTo>
                    <a:lnTo>
                      <a:pt x="1098" y="1140"/>
                    </a:lnTo>
                    <a:lnTo>
                      <a:pt x="1164" y="1140"/>
                    </a:lnTo>
                    <a:lnTo>
                      <a:pt x="1176" y="1146"/>
                    </a:lnTo>
                    <a:lnTo>
                      <a:pt x="1200" y="1170"/>
                    </a:lnTo>
                    <a:lnTo>
                      <a:pt x="1212" y="1170"/>
                    </a:lnTo>
                    <a:lnTo>
                      <a:pt x="1224" y="1164"/>
                    </a:lnTo>
                    <a:lnTo>
                      <a:pt x="1230" y="1164"/>
                    </a:lnTo>
                    <a:lnTo>
                      <a:pt x="1242" y="1158"/>
                    </a:lnTo>
                    <a:lnTo>
                      <a:pt x="1248" y="1158"/>
                    </a:lnTo>
                    <a:lnTo>
                      <a:pt x="1254" y="1164"/>
                    </a:lnTo>
                    <a:lnTo>
                      <a:pt x="1278" y="1176"/>
                    </a:lnTo>
                    <a:lnTo>
                      <a:pt x="1296" y="1182"/>
                    </a:lnTo>
                    <a:lnTo>
                      <a:pt x="1326" y="1182"/>
                    </a:lnTo>
                    <a:lnTo>
                      <a:pt x="1338" y="1176"/>
                    </a:lnTo>
                    <a:close/>
                  </a:path>
                </a:pathLst>
              </a:custGeom>
              <a:grp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defRPr/>
                </a:pPr>
                <a:endParaRPr lang="en-GB" sz="687" kern="0" dirty="0">
                  <a:solidFill>
                    <a:srgbClr val="555555"/>
                  </a:solidFill>
                </a:endParaRPr>
              </a:p>
            </p:txBody>
          </p:sp>
          <p:sp>
            <p:nvSpPr>
              <p:cNvPr id="291" name="Hungary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BAD80A8E-1324-4DB5-8D22-0A6545B7B9E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36907" y="2769254"/>
                <a:ext cx="188695" cy="99198"/>
              </a:xfrm>
              <a:custGeom>
                <a:avLst/>
                <a:gdLst>
                  <a:gd name="T0" fmla="*/ 2147483647 w 426"/>
                  <a:gd name="T1" fmla="*/ 2147483647 h 222"/>
                  <a:gd name="T2" fmla="*/ 2147483647 w 426"/>
                  <a:gd name="T3" fmla="*/ 2147483647 h 222"/>
                  <a:gd name="T4" fmla="*/ 2147483647 w 426"/>
                  <a:gd name="T5" fmla="*/ 2147483647 h 222"/>
                  <a:gd name="T6" fmla="*/ 0 w 426"/>
                  <a:gd name="T7" fmla="*/ 2147483647 h 222"/>
                  <a:gd name="T8" fmla="*/ 2147483647 w 426"/>
                  <a:gd name="T9" fmla="*/ 2147483647 h 222"/>
                  <a:gd name="T10" fmla="*/ 2147483647 w 426"/>
                  <a:gd name="T11" fmla="*/ 2147483647 h 222"/>
                  <a:gd name="T12" fmla="*/ 2147483647 w 426"/>
                  <a:gd name="T13" fmla="*/ 2147483647 h 222"/>
                  <a:gd name="T14" fmla="*/ 2147483647 w 426"/>
                  <a:gd name="T15" fmla="*/ 2147483647 h 222"/>
                  <a:gd name="T16" fmla="*/ 2147483647 w 426"/>
                  <a:gd name="T17" fmla="*/ 2147483647 h 222"/>
                  <a:gd name="T18" fmla="*/ 2147483647 w 426"/>
                  <a:gd name="T19" fmla="*/ 2147483647 h 222"/>
                  <a:gd name="T20" fmla="*/ 2147483647 w 426"/>
                  <a:gd name="T21" fmla="*/ 2147483647 h 222"/>
                  <a:gd name="T22" fmla="*/ 2147483647 w 426"/>
                  <a:gd name="T23" fmla="*/ 2147483647 h 222"/>
                  <a:gd name="T24" fmla="*/ 2147483647 w 426"/>
                  <a:gd name="T25" fmla="*/ 2147483647 h 222"/>
                  <a:gd name="T26" fmla="*/ 2147483647 w 426"/>
                  <a:gd name="T27" fmla="*/ 2147483647 h 222"/>
                  <a:gd name="T28" fmla="*/ 2147483647 w 426"/>
                  <a:gd name="T29" fmla="*/ 2147483647 h 222"/>
                  <a:gd name="T30" fmla="*/ 2147483647 w 426"/>
                  <a:gd name="T31" fmla="*/ 2147483647 h 222"/>
                  <a:gd name="T32" fmla="*/ 2147483647 w 426"/>
                  <a:gd name="T33" fmla="*/ 2147483647 h 222"/>
                  <a:gd name="T34" fmla="*/ 2147483647 w 426"/>
                  <a:gd name="T35" fmla="*/ 2147483647 h 222"/>
                  <a:gd name="T36" fmla="*/ 2147483647 w 426"/>
                  <a:gd name="T37" fmla="*/ 2147483647 h 222"/>
                  <a:gd name="T38" fmla="*/ 2147483647 w 426"/>
                  <a:gd name="T39" fmla="*/ 2147483647 h 222"/>
                  <a:gd name="T40" fmla="*/ 2147483647 w 426"/>
                  <a:gd name="T41" fmla="*/ 2147483647 h 222"/>
                  <a:gd name="T42" fmla="*/ 2147483647 w 426"/>
                  <a:gd name="T43" fmla="*/ 2147483647 h 222"/>
                  <a:gd name="T44" fmla="*/ 2147483647 w 426"/>
                  <a:gd name="T45" fmla="*/ 2147483647 h 222"/>
                  <a:gd name="T46" fmla="*/ 2147483647 w 426"/>
                  <a:gd name="T47" fmla="*/ 2147483647 h 222"/>
                  <a:gd name="T48" fmla="*/ 2147483647 w 426"/>
                  <a:gd name="T49" fmla="*/ 0 h 222"/>
                  <a:gd name="T50" fmla="*/ 2147483647 w 426"/>
                  <a:gd name="T51" fmla="*/ 2147483647 h 222"/>
                  <a:gd name="T52" fmla="*/ 2147483647 w 426"/>
                  <a:gd name="T53" fmla="*/ 0 h 222"/>
                  <a:gd name="T54" fmla="*/ 2147483647 w 426"/>
                  <a:gd name="T55" fmla="*/ 2147483647 h 222"/>
                  <a:gd name="T56" fmla="*/ 2147483647 w 426"/>
                  <a:gd name="T57" fmla="*/ 2147483647 h 222"/>
                  <a:gd name="T58" fmla="*/ 2147483647 w 426"/>
                  <a:gd name="T59" fmla="*/ 2147483647 h 222"/>
                  <a:gd name="T60" fmla="*/ 2147483647 w 426"/>
                  <a:gd name="T61" fmla="*/ 2147483647 h 222"/>
                  <a:gd name="T62" fmla="*/ 2147483647 w 426"/>
                  <a:gd name="T63" fmla="*/ 2147483647 h 222"/>
                  <a:gd name="T64" fmla="*/ 2147483647 w 426"/>
                  <a:gd name="T65" fmla="*/ 2147483647 h 222"/>
                  <a:gd name="T66" fmla="*/ 2147483647 w 426"/>
                  <a:gd name="T67" fmla="*/ 2147483647 h 222"/>
                  <a:gd name="T68" fmla="*/ 2147483647 w 426"/>
                  <a:gd name="T69" fmla="*/ 2147483647 h 222"/>
                  <a:gd name="T70" fmla="*/ 2147483647 w 426"/>
                  <a:gd name="T71" fmla="*/ 2147483647 h 22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26"/>
                  <a:gd name="T109" fmla="*/ 0 h 222"/>
                  <a:gd name="T110" fmla="*/ 426 w 426"/>
                  <a:gd name="T111" fmla="*/ 222 h 22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26" h="222">
                    <a:moveTo>
                      <a:pt x="42" y="66"/>
                    </a:moveTo>
                    <a:lnTo>
                      <a:pt x="24" y="66"/>
                    </a:lnTo>
                    <a:lnTo>
                      <a:pt x="18" y="78"/>
                    </a:lnTo>
                    <a:lnTo>
                      <a:pt x="30" y="78"/>
                    </a:lnTo>
                    <a:lnTo>
                      <a:pt x="18" y="96"/>
                    </a:lnTo>
                    <a:lnTo>
                      <a:pt x="18" y="120"/>
                    </a:lnTo>
                    <a:lnTo>
                      <a:pt x="0" y="120"/>
                    </a:lnTo>
                    <a:lnTo>
                      <a:pt x="0" y="126"/>
                    </a:lnTo>
                    <a:lnTo>
                      <a:pt x="6" y="132"/>
                    </a:lnTo>
                    <a:lnTo>
                      <a:pt x="12" y="150"/>
                    </a:lnTo>
                    <a:lnTo>
                      <a:pt x="30" y="162"/>
                    </a:lnTo>
                    <a:lnTo>
                      <a:pt x="42" y="168"/>
                    </a:lnTo>
                    <a:lnTo>
                      <a:pt x="48" y="174"/>
                    </a:lnTo>
                    <a:lnTo>
                      <a:pt x="48" y="180"/>
                    </a:lnTo>
                    <a:lnTo>
                      <a:pt x="60" y="192"/>
                    </a:lnTo>
                    <a:lnTo>
                      <a:pt x="72" y="198"/>
                    </a:lnTo>
                    <a:lnTo>
                      <a:pt x="78" y="204"/>
                    </a:lnTo>
                    <a:lnTo>
                      <a:pt x="90" y="210"/>
                    </a:lnTo>
                    <a:lnTo>
                      <a:pt x="108" y="210"/>
                    </a:lnTo>
                    <a:lnTo>
                      <a:pt x="114" y="222"/>
                    </a:lnTo>
                    <a:lnTo>
                      <a:pt x="156" y="216"/>
                    </a:lnTo>
                    <a:lnTo>
                      <a:pt x="168" y="210"/>
                    </a:lnTo>
                    <a:lnTo>
                      <a:pt x="174" y="204"/>
                    </a:lnTo>
                    <a:lnTo>
                      <a:pt x="198" y="204"/>
                    </a:lnTo>
                    <a:lnTo>
                      <a:pt x="216" y="186"/>
                    </a:lnTo>
                    <a:lnTo>
                      <a:pt x="240" y="186"/>
                    </a:lnTo>
                    <a:lnTo>
                      <a:pt x="258" y="198"/>
                    </a:lnTo>
                    <a:lnTo>
                      <a:pt x="288" y="192"/>
                    </a:lnTo>
                    <a:lnTo>
                      <a:pt x="288" y="174"/>
                    </a:lnTo>
                    <a:lnTo>
                      <a:pt x="306" y="180"/>
                    </a:lnTo>
                    <a:lnTo>
                      <a:pt x="312" y="174"/>
                    </a:lnTo>
                    <a:lnTo>
                      <a:pt x="324" y="168"/>
                    </a:lnTo>
                    <a:lnTo>
                      <a:pt x="330" y="162"/>
                    </a:lnTo>
                    <a:lnTo>
                      <a:pt x="330" y="144"/>
                    </a:lnTo>
                    <a:lnTo>
                      <a:pt x="336" y="138"/>
                    </a:lnTo>
                    <a:lnTo>
                      <a:pt x="348" y="132"/>
                    </a:lnTo>
                    <a:lnTo>
                      <a:pt x="366" y="114"/>
                    </a:lnTo>
                    <a:lnTo>
                      <a:pt x="366" y="72"/>
                    </a:lnTo>
                    <a:lnTo>
                      <a:pt x="378" y="60"/>
                    </a:lnTo>
                    <a:lnTo>
                      <a:pt x="408" y="60"/>
                    </a:lnTo>
                    <a:lnTo>
                      <a:pt x="426" y="42"/>
                    </a:lnTo>
                    <a:lnTo>
                      <a:pt x="420" y="36"/>
                    </a:lnTo>
                    <a:lnTo>
                      <a:pt x="408" y="36"/>
                    </a:lnTo>
                    <a:lnTo>
                      <a:pt x="402" y="30"/>
                    </a:lnTo>
                    <a:lnTo>
                      <a:pt x="396" y="30"/>
                    </a:lnTo>
                    <a:lnTo>
                      <a:pt x="372" y="6"/>
                    </a:lnTo>
                    <a:lnTo>
                      <a:pt x="348" y="6"/>
                    </a:lnTo>
                    <a:lnTo>
                      <a:pt x="336" y="12"/>
                    </a:lnTo>
                    <a:lnTo>
                      <a:pt x="324" y="12"/>
                    </a:lnTo>
                    <a:lnTo>
                      <a:pt x="324" y="0"/>
                    </a:lnTo>
                    <a:lnTo>
                      <a:pt x="312" y="0"/>
                    </a:lnTo>
                    <a:lnTo>
                      <a:pt x="312" y="18"/>
                    </a:lnTo>
                    <a:lnTo>
                      <a:pt x="294" y="12"/>
                    </a:lnTo>
                    <a:lnTo>
                      <a:pt x="294" y="0"/>
                    </a:lnTo>
                    <a:lnTo>
                      <a:pt x="270" y="0"/>
                    </a:lnTo>
                    <a:lnTo>
                      <a:pt x="264" y="12"/>
                    </a:lnTo>
                    <a:lnTo>
                      <a:pt x="252" y="24"/>
                    </a:lnTo>
                    <a:lnTo>
                      <a:pt x="246" y="24"/>
                    </a:lnTo>
                    <a:lnTo>
                      <a:pt x="234" y="30"/>
                    </a:lnTo>
                    <a:lnTo>
                      <a:pt x="210" y="30"/>
                    </a:lnTo>
                    <a:lnTo>
                      <a:pt x="204" y="42"/>
                    </a:lnTo>
                    <a:lnTo>
                      <a:pt x="168" y="36"/>
                    </a:lnTo>
                    <a:lnTo>
                      <a:pt x="156" y="60"/>
                    </a:lnTo>
                    <a:lnTo>
                      <a:pt x="144" y="60"/>
                    </a:lnTo>
                    <a:lnTo>
                      <a:pt x="126" y="66"/>
                    </a:lnTo>
                    <a:lnTo>
                      <a:pt x="84" y="66"/>
                    </a:lnTo>
                    <a:lnTo>
                      <a:pt x="78" y="60"/>
                    </a:lnTo>
                    <a:lnTo>
                      <a:pt x="72" y="48"/>
                    </a:lnTo>
                    <a:lnTo>
                      <a:pt x="66" y="42"/>
                    </a:lnTo>
                    <a:lnTo>
                      <a:pt x="54" y="60"/>
                    </a:lnTo>
                    <a:lnTo>
                      <a:pt x="42" y="54"/>
                    </a:lnTo>
                    <a:lnTo>
                      <a:pt x="42" y="66"/>
                    </a:lnTo>
                    <a:close/>
                  </a:path>
                </a:pathLst>
              </a:custGeom>
              <a:grp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292" name="Greece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448B08C8-C0FB-4F69-967E-354C65145B3C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6164449" y="3010164"/>
                <a:ext cx="235868" cy="247997"/>
              </a:xfrm>
              <a:custGeom>
                <a:avLst/>
                <a:gdLst>
                  <a:gd name="T0" fmla="*/ 0 w 534"/>
                  <a:gd name="T1" fmla="*/ 2147483647 h 552"/>
                  <a:gd name="T2" fmla="*/ 2147483647 w 534"/>
                  <a:gd name="T3" fmla="*/ 2147483647 h 552"/>
                  <a:gd name="T4" fmla="*/ 2147483647 w 534"/>
                  <a:gd name="T5" fmla="*/ 2147483647 h 552"/>
                  <a:gd name="T6" fmla="*/ 2147483647 w 534"/>
                  <a:gd name="T7" fmla="*/ 2147483647 h 552"/>
                  <a:gd name="T8" fmla="*/ 2147483647 w 534"/>
                  <a:gd name="T9" fmla="*/ 2147483647 h 552"/>
                  <a:gd name="T10" fmla="*/ 2147483647 w 534"/>
                  <a:gd name="T11" fmla="*/ 2147483647 h 552"/>
                  <a:gd name="T12" fmla="*/ 2147483647 w 534"/>
                  <a:gd name="T13" fmla="*/ 2147483647 h 552"/>
                  <a:gd name="T14" fmla="*/ 2147483647 w 534"/>
                  <a:gd name="T15" fmla="*/ 2147483647 h 552"/>
                  <a:gd name="T16" fmla="*/ 2147483647 w 534"/>
                  <a:gd name="T17" fmla="*/ 2147483647 h 552"/>
                  <a:gd name="T18" fmla="*/ 2147483647 w 534"/>
                  <a:gd name="T19" fmla="*/ 2147483647 h 552"/>
                  <a:gd name="T20" fmla="*/ 2147483647 w 534"/>
                  <a:gd name="T21" fmla="*/ 2147483647 h 552"/>
                  <a:gd name="T22" fmla="*/ 2147483647 w 534"/>
                  <a:gd name="T23" fmla="*/ 2147483647 h 552"/>
                  <a:gd name="T24" fmla="*/ 2147483647 w 534"/>
                  <a:gd name="T25" fmla="*/ 2147483647 h 552"/>
                  <a:gd name="T26" fmla="*/ 2147483647 w 534"/>
                  <a:gd name="T27" fmla="*/ 2147483647 h 552"/>
                  <a:gd name="T28" fmla="*/ 2147483647 w 534"/>
                  <a:gd name="T29" fmla="*/ 2147483647 h 552"/>
                  <a:gd name="T30" fmla="*/ 2147483647 w 534"/>
                  <a:gd name="T31" fmla="*/ 2147483647 h 552"/>
                  <a:gd name="T32" fmla="*/ 2147483647 w 534"/>
                  <a:gd name="T33" fmla="*/ 2147483647 h 552"/>
                  <a:gd name="T34" fmla="*/ 2147483647 w 534"/>
                  <a:gd name="T35" fmla="*/ 2147483647 h 552"/>
                  <a:gd name="T36" fmla="*/ 2147483647 w 534"/>
                  <a:gd name="T37" fmla="*/ 2147483647 h 552"/>
                  <a:gd name="T38" fmla="*/ 2147483647 w 534"/>
                  <a:gd name="T39" fmla="*/ 2147483647 h 552"/>
                  <a:gd name="T40" fmla="*/ 2147483647 w 534"/>
                  <a:gd name="T41" fmla="*/ 2147483647 h 552"/>
                  <a:gd name="T42" fmla="*/ 2147483647 w 534"/>
                  <a:gd name="T43" fmla="*/ 2147483647 h 552"/>
                  <a:gd name="T44" fmla="*/ 2147483647 w 534"/>
                  <a:gd name="T45" fmla="*/ 2147483647 h 552"/>
                  <a:gd name="T46" fmla="*/ 2147483647 w 534"/>
                  <a:gd name="T47" fmla="*/ 2147483647 h 552"/>
                  <a:gd name="T48" fmla="*/ 2147483647 w 534"/>
                  <a:gd name="T49" fmla="*/ 2147483647 h 552"/>
                  <a:gd name="T50" fmla="*/ 2147483647 w 534"/>
                  <a:gd name="T51" fmla="*/ 2147483647 h 552"/>
                  <a:gd name="T52" fmla="*/ 2147483647 w 534"/>
                  <a:gd name="T53" fmla="*/ 2147483647 h 552"/>
                  <a:gd name="T54" fmla="*/ 2147483647 w 534"/>
                  <a:gd name="T55" fmla="*/ 2147483647 h 552"/>
                  <a:gd name="T56" fmla="*/ 2147483647 w 534"/>
                  <a:gd name="T57" fmla="*/ 2147483647 h 552"/>
                  <a:gd name="T58" fmla="*/ 2147483647 w 534"/>
                  <a:gd name="T59" fmla="*/ 2147483647 h 552"/>
                  <a:gd name="T60" fmla="*/ 2147483647 w 534"/>
                  <a:gd name="T61" fmla="*/ 2147483647 h 552"/>
                  <a:gd name="T62" fmla="*/ 2147483647 w 534"/>
                  <a:gd name="T63" fmla="*/ 2147483647 h 552"/>
                  <a:gd name="T64" fmla="*/ 2147483647 w 534"/>
                  <a:gd name="T65" fmla="*/ 2147483647 h 552"/>
                  <a:gd name="T66" fmla="*/ 2147483647 w 534"/>
                  <a:gd name="T67" fmla="*/ 2147483647 h 552"/>
                  <a:gd name="T68" fmla="*/ 2147483647 w 534"/>
                  <a:gd name="T69" fmla="*/ 2147483647 h 552"/>
                  <a:gd name="T70" fmla="*/ 2147483647 w 534"/>
                  <a:gd name="T71" fmla="*/ 2147483647 h 552"/>
                  <a:gd name="T72" fmla="*/ 2147483647 w 534"/>
                  <a:gd name="T73" fmla="*/ 2147483647 h 552"/>
                  <a:gd name="T74" fmla="*/ 2147483647 w 534"/>
                  <a:gd name="T75" fmla="*/ 2147483647 h 552"/>
                  <a:gd name="T76" fmla="*/ 2147483647 w 534"/>
                  <a:gd name="T77" fmla="*/ 2147483647 h 552"/>
                  <a:gd name="T78" fmla="*/ 2147483647 w 534"/>
                  <a:gd name="T79" fmla="*/ 2147483647 h 552"/>
                  <a:gd name="T80" fmla="*/ 2147483647 w 534"/>
                  <a:gd name="T81" fmla="*/ 2147483647 h 552"/>
                  <a:gd name="T82" fmla="*/ 2147483647 w 534"/>
                  <a:gd name="T83" fmla="*/ 2147483647 h 552"/>
                  <a:gd name="T84" fmla="*/ 2147483647 w 534"/>
                  <a:gd name="T85" fmla="*/ 2147483647 h 552"/>
                  <a:gd name="T86" fmla="*/ 2147483647 w 534"/>
                  <a:gd name="T87" fmla="*/ 2147483647 h 552"/>
                  <a:gd name="T88" fmla="*/ 2147483647 w 534"/>
                  <a:gd name="T89" fmla="*/ 2147483647 h 552"/>
                  <a:gd name="T90" fmla="*/ 2147483647 w 534"/>
                  <a:gd name="T91" fmla="*/ 2147483647 h 552"/>
                  <a:gd name="T92" fmla="*/ 2147483647 w 534"/>
                  <a:gd name="T93" fmla="*/ 2147483647 h 552"/>
                  <a:gd name="T94" fmla="*/ 2147483647 w 534"/>
                  <a:gd name="T95" fmla="*/ 2147483647 h 552"/>
                  <a:gd name="T96" fmla="*/ 2147483647 w 534"/>
                  <a:gd name="T97" fmla="*/ 2147483647 h 552"/>
                  <a:gd name="T98" fmla="*/ 2147483647 w 534"/>
                  <a:gd name="T99" fmla="*/ 2147483647 h 552"/>
                  <a:gd name="T100" fmla="*/ 2147483647 w 534"/>
                  <a:gd name="T101" fmla="*/ 2147483647 h 552"/>
                  <a:gd name="T102" fmla="*/ 2147483647 w 534"/>
                  <a:gd name="T103" fmla="*/ 2147483647 h 552"/>
                  <a:gd name="T104" fmla="*/ 2147483647 w 534"/>
                  <a:gd name="T105" fmla="*/ 2147483647 h 552"/>
                  <a:gd name="T106" fmla="*/ 2147483647 w 534"/>
                  <a:gd name="T107" fmla="*/ 2147483647 h 55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34"/>
                  <a:gd name="T163" fmla="*/ 0 h 552"/>
                  <a:gd name="T164" fmla="*/ 534 w 534"/>
                  <a:gd name="T165" fmla="*/ 552 h 55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34" h="552">
                    <a:moveTo>
                      <a:pt x="240" y="108"/>
                    </a:moveTo>
                    <a:lnTo>
                      <a:pt x="270" y="126"/>
                    </a:lnTo>
                    <a:lnTo>
                      <a:pt x="282" y="120"/>
                    </a:lnTo>
                    <a:lnTo>
                      <a:pt x="240" y="108"/>
                    </a:lnTo>
                    <a:close/>
                    <a:moveTo>
                      <a:pt x="24" y="258"/>
                    </a:moveTo>
                    <a:lnTo>
                      <a:pt x="0" y="282"/>
                    </a:lnTo>
                    <a:lnTo>
                      <a:pt x="42" y="294"/>
                    </a:lnTo>
                    <a:lnTo>
                      <a:pt x="24" y="258"/>
                    </a:lnTo>
                    <a:close/>
                    <a:moveTo>
                      <a:pt x="312" y="414"/>
                    </a:moveTo>
                    <a:lnTo>
                      <a:pt x="312" y="420"/>
                    </a:lnTo>
                    <a:lnTo>
                      <a:pt x="324" y="420"/>
                    </a:lnTo>
                    <a:lnTo>
                      <a:pt x="324" y="414"/>
                    </a:lnTo>
                    <a:lnTo>
                      <a:pt x="318" y="408"/>
                    </a:lnTo>
                    <a:lnTo>
                      <a:pt x="312" y="408"/>
                    </a:lnTo>
                    <a:lnTo>
                      <a:pt x="312" y="414"/>
                    </a:lnTo>
                    <a:close/>
                    <a:moveTo>
                      <a:pt x="306" y="390"/>
                    </a:moveTo>
                    <a:lnTo>
                      <a:pt x="300" y="378"/>
                    </a:lnTo>
                    <a:lnTo>
                      <a:pt x="294" y="390"/>
                    </a:lnTo>
                    <a:lnTo>
                      <a:pt x="306" y="390"/>
                    </a:lnTo>
                    <a:close/>
                    <a:moveTo>
                      <a:pt x="294" y="294"/>
                    </a:moveTo>
                    <a:lnTo>
                      <a:pt x="318" y="336"/>
                    </a:lnTo>
                    <a:lnTo>
                      <a:pt x="330" y="318"/>
                    </a:lnTo>
                    <a:lnTo>
                      <a:pt x="294" y="294"/>
                    </a:lnTo>
                    <a:close/>
                    <a:moveTo>
                      <a:pt x="108" y="264"/>
                    </a:moveTo>
                    <a:lnTo>
                      <a:pt x="138" y="264"/>
                    </a:lnTo>
                    <a:lnTo>
                      <a:pt x="144" y="270"/>
                    </a:lnTo>
                    <a:lnTo>
                      <a:pt x="156" y="270"/>
                    </a:lnTo>
                    <a:lnTo>
                      <a:pt x="180" y="282"/>
                    </a:lnTo>
                    <a:lnTo>
                      <a:pt x="192" y="282"/>
                    </a:lnTo>
                    <a:lnTo>
                      <a:pt x="198" y="288"/>
                    </a:lnTo>
                    <a:lnTo>
                      <a:pt x="204" y="288"/>
                    </a:lnTo>
                    <a:lnTo>
                      <a:pt x="216" y="300"/>
                    </a:lnTo>
                    <a:lnTo>
                      <a:pt x="228" y="306"/>
                    </a:lnTo>
                    <a:lnTo>
                      <a:pt x="234" y="312"/>
                    </a:lnTo>
                    <a:lnTo>
                      <a:pt x="246" y="312"/>
                    </a:lnTo>
                    <a:lnTo>
                      <a:pt x="252" y="306"/>
                    </a:lnTo>
                    <a:lnTo>
                      <a:pt x="252" y="288"/>
                    </a:lnTo>
                    <a:lnTo>
                      <a:pt x="228" y="264"/>
                    </a:lnTo>
                    <a:lnTo>
                      <a:pt x="216" y="258"/>
                    </a:lnTo>
                    <a:lnTo>
                      <a:pt x="210" y="252"/>
                    </a:lnTo>
                    <a:lnTo>
                      <a:pt x="204" y="252"/>
                    </a:lnTo>
                    <a:lnTo>
                      <a:pt x="198" y="246"/>
                    </a:lnTo>
                    <a:lnTo>
                      <a:pt x="186" y="246"/>
                    </a:lnTo>
                    <a:lnTo>
                      <a:pt x="174" y="234"/>
                    </a:lnTo>
                    <a:lnTo>
                      <a:pt x="168" y="234"/>
                    </a:lnTo>
                    <a:lnTo>
                      <a:pt x="174" y="228"/>
                    </a:lnTo>
                    <a:lnTo>
                      <a:pt x="192" y="228"/>
                    </a:lnTo>
                    <a:lnTo>
                      <a:pt x="198" y="240"/>
                    </a:lnTo>
                    <a:lnTo>
                      <a:pt x="222" y="252"/>
                    </a:lnTo>
                    <a:lnTo>
                      <a:pt x="234" y="264"/>
                    </a:lnTo>
                    <a:lnTo>
                      <a:pt x="258" y="264"/>
                    </a:lnTo>
                    <a:lnTo>
                      <a:pt x="270" y="252"/>
                    </a:lnTo>
                    <a:lnTo>
                      <a:pt x="258" y="240"/>
                    </a:lnTo>
                    <a:lnTo>
                      <a:pt x="246" y="240"/>
                    </a:lnTo>
                    <a:lnTo>
                      <a:pt x="234" y="234"/>
                    </a:lnTo>
                    <a:lnTo>
                      <a:pt x="222" y="234"/>
                    </a:lnTo>
                    <a:lnTo>
                      <a:pt x="210" y="228"/>
                    </a:lnTo>
                    <a:lnTo>
                      <a:pt x="204" y="216"/>
                    </a:lnTo>
                    <a:lnTo>
                      <a:pt x="198" y="210"/>
                    </a:lnTo>
                    <a:lnTo>
                      <a:pt x="198" y="204"/>
                    </a:lnTo>
                    <a:lnTo>
                      <a:pt x="192" y="192"/>
                    </a:lnTo>
                    <a:lnTo>
                      <a:pt x="186" y="186"/>
                    </a:lnTo>
                    <a:lnTo>
                      <a:pt x="174" y="162"/>
                    </a:lnTo>
                    <a:lnTo>
                      <a:pt x="168" y="156"/>
                    </a:lnTo>
                    <a:lnTo>
                      <a:pt x="162" y="144"/>
                    </a:lnTo>
                    <a:lnTo>
                      <a:pt x="150" y="132"/>
                    </a:lnTo>
                    <a:lnTo>
                      <a:pt x="150" y="120"/>
                    </a:lnTo>
                    <a:lnTo>
                      <a:pt x="144" y="114"/>
                    </a:lnTo>
                    <a:lnTo>
                      <a:pt x="144" y="102"/>
                    </a:lnTo>
                    <a:lnTo>
                      <a:pt x="150" y="96"/>
                    </a:lnTo>
                    <a:lnTo>
                      <a:pt x="156" y="96"/>
                    </a:lnTo>
                    <a:lnTo>
                      <a:pt x="162" y="102"/>
                    </a:lnTo>
                    <a:lnTo>
                      <a:pt x="162" y="108"/>
                    </a:lnTo>
                    <a:lnTo>
                      <a:pt x="168" y="114"/>
                    </a:lnTo>
                    <a:lnTo>
                      <a:pt x="180" y="114"/>
                    </a:lnTo>
                    <a:lnTo>
                      <a:pt x="180" y="120"/>
                    </a:lnTo>
                    <a:lnTo>
                      <a:pt x="186" y="120"/>
                    </a:lnTo>
                    <a:lnTo>
                      <a:pt x="198" y="132"/>
                    </a:lnTo>
                    <a:lnTo>
                      <a:pt x="198" y="144"/>
                    </a:lnTo>
                    <a:lnTo>
                      <a:pt x="204" y="144"/>
                    </a:lnTo>
                    <a:lnTo>
                      <a:pt x="210" y="138"/>
                    </a:lnTo>
                    <a:lnTo>
                      <a:pt x="216" y="138"/>
                    </a:lnTo>
                    <a:lnTo>
                      <a:pt x="204" y="120"/>
                    </a:lnTo>
                    <a:lnTo>
                      <a:pt x="210" y="120"/>
                    </a:lnTo>
                    <a:lnTo>
                      <a:pt x="234" y="132"/>
                    </a:lnTo>
                    <a:lnTo>
                      <a:pt x="222" y="114"/>
                    </a:lnTo>
                    <a:lnTo>
                      <a:pt x="228" y="108"/>
                    </a:lnTo>
                    <a:lnTo>
                      <a:pt x="228" y="84"/>
                    </a:lnTo>
                    <a:lnTo>
                      <a:pt x="240" y="72"/>
                    </a:lnTo>
                    <a:lnTo>
                      <a:pt x="270" y="72"/>
                    </a:lnTo>
                    <a:lnTo>
                      <a:pt x="276" y="78"/>
                    </a:lnTo>
                    <a:lnTo>
                      <a:pt x="276" y="90"/>
                    </a:lnTo>
                    <a:lnTo>
                      <a:pt x="288" y="90"/>
                    </a:lnTo>
                    <a:lnTo>
                      <a:pt x="294" y="84"/>
                    </a:lnTo>
                    <a:lnTo>
                      <a:pt x="300" y="72"/>
                    </a:lnTo>
                    <a:lnTo>
                      <a:pt x="306" y="66"/>
                    </a:lnTo>
                    <a:lnTo>
                      <a:pt x="342" y="66"/>
                    </a:lnTo>
                    <a:lnTo>
                      <a:pt x="360" y="72"/>
                    </a:lnTo>
                    <a:lnTo>
                      <a:pt x="372" y="72"/>
                    </a:lnTo>
                    <a:lnTo>
                      <a:pt x="378" y="78"/>
                    </a:lnTo>
                    <a:lnTo>
                      <a:pt x="384" y="78"/>
                    </a:lnTo>
                    <a:lnTo>
                      <a:pt x="384" y="72"/>
                    </a:lnTo>
                    <a:lnTo>
                      <a:pt x="390" y="60"/>
                    </a:lnTo>
                    <a:lnTo>
                      <a:pt x="390" y="48"/>
                    </a:lnTo>
                    <a:lnTo>
                      <a:pt x="384" y="42"/>
                    </a:lnTo>
                    <a:lnTo>
                      <a:pt x="384" y="36"/>
                    </a:lnTo>
                    <a:lnTo>
                      <a:pt x="390" y="30"/>
                    </a:lnTo>
                    <a:lnTo>
                      <a:pt x="408" y="30"/>
                    </a:lnTo>
                    <a:lnTo>
                      <a:pt x="408" y="18"/>
                    </a:lnTo>
                    <a:lnTo>
                      <a:pt x="402" y="12"/>
                    </a:lnTo>
                    <a:lnTo>
                      <a:pt x="402" y="6"/>
                    </a:lnTo>
                    <a:lnTo>
                      <a:pt x="390" y="6"/>
                    </a:lnTo>
                    <a:lnTo>
                      <a:pt x="384" y="0"/>
                    </a:lnTo>
                    <a:lnTo>
                      <a:pt x="366" y="6"/>
                    </a:lnTo>
                    <a:lnTo>
                      <a:pt x="372" y="12"/>
                    </a:lnTo>
                    <a:lnTo>
                      <a:pt x="372" y="30"/>
                    </a:lnTo>
                    <a:lnTo>
                      <a:pt x="366" y="36"/>
                    </a:lnTo>
                    <a:lnTo>
                      <a:pt x="348" y="36"/>
                    </a:lnTo>
                    <a:lnTo>
                      <a:pt x="336" y="24"/>
                    </a:lnTo>
                    <a:lnTo>
                      <a:pt x="324" y="36"/>
                    </a:lnTo>
                    <a:lnTo>
                      <a:pt x="312" y="36"/>
                    </a:lnTo>
                    <a:lnTo>
                      <a:pt x="300" y="24"/>
                    </a:lnTo>
                    <a:lnTo>
                      <a:pt x="294" y="30"/>
                    </a:lnTo>
                    <a:lnTo>
                      <a:pt x="282" y="30"/>
                    </a:lnTo>
                    <a:lnTo>
                      <a:pt x="264" y="12"/>
                    </a:lnTo>
                    <a:lnTo>
                      <a:pt x="264" y="6"/>
                    </a:lnTo>
                    <a:lnTo>
                      <a:pt x="234" y="12"/>
                    </a:lnTo>
                    <a:lnTo>
                      <a:pt x="228" y="30"/>
                    </a:lnTo>
                    <a:lnTo>
                      <a:pt x="204" y="24"/>
                    </a:lnTo>
                    <a:lnTo>
                      <a:pt x="198" y="30"/>
                    </a:lnTo>
                    <a:lnTo>
                      <a:pt x="186" y="36"/>
                    </a:lnTo>
                    <a:lnTo>
                      <a:pt x="174" y="36"/>
                    </a:lnTo>
                    <a:lnTo>
                      <a:pt x="168" y="30"/>
                    </a:lnTo>
                    <a:lnTo>
                      <a:pt x="162" y="30"/>
                    </a:lnTo>
                    <a:lnTo>
                      <a:pt x="150" y="36"/>
                    </a:lnTo>
                    <a:lnTo>
                      <a:pt x="138" y="48"/>
                    </a:lnTo>
                    <a:lnTo>
                      <a:pt x="126" y="54"/>
                    </a:lnTo>
                    <a:lnTo>
                      <a:pt x="102" y="54"/>
                    </a:lnTo>
                    <a:lnTo>
                      <a:pt x="102" y="60"/>
                    </a:lnTo>
                    <a:lnTo>
                      <a:pt x="96" y="72"/>
                    </a:lnTo>
                    <a:lnTo>
                      <a:pt x="72" y="72"/>
                    </a:lnTo>
                    <a:lnTo>
                      <a:pt x="66" y="66"/>
                    </a:lnTo>
                    <a:lnTo>
                      <a:pt x="60" y="66"/>
                    </a:lnTo>
                    <a:lnTo>
                      <a:pt x="48" y="72"/>
                    </a:lnTo>
                    <a:lnTo>
                      <a:pt x="54" y="84"/>
                    </a:lnTo>
                    <a:lnTo>
                      <a:pt x="54" y="90"/>
                    </a:lnTo>
                    <a:lnTo>
                      <a:pt x="42" y="102"/>
                    </a:lnTo>
                    <a:lnTo>
                      <a:pt x="24" y="102"/>
                    </a:lnTo>
                    <a:lnTo>
                      <a:pt x="24" y="126"/>
                    </a:lnTo>
                    <a:lnTo>
                      <a:pt x="12" y="132"/>
                    </a:lnTo>
                    <a:lnTo>
                      <a:pt x="0" y="132"/>
                    </a:lnTo>
                    <a:lnTo>
                      <a:pt x="0" y="198"/>
                    </a:lnTo>
                    <a:lnTo>
                      <a:pt x="6" y="204"/>
                    </a:lnTo>
                    <a:lnTo>
                      <a:pt x="18" y="210"/>
                    </a:lnTo>
                    <a:lnTo>
                      <a:pt x="24" y="216"/>
                    </a:lnTo>
                    <a:lnTo>
                      <a:pt x="30" y="228"/>
                    </a:lnTo>
                    <a:lnTo>
                      <a:pt x="36" y="234"/>
                    </a:lnTo>
                    <a:lnTo>
                      <a:pt x="42" y="246"/>
                    </a:lnTo>
                    <a:lnTo>
                      <a:pt x="54" y="258"/>
                    </a:lnTo>
                    <a:lnTo>
                      <a:pt x="60" y="270"/>
                    </a:lnTo>
                    <a:lnTo>
                      <a:pt x="84" y="270"/>
                    </a:lnTo>
                    <a:lnTo>
                      <a:pt x="96" y="264"/>
                    </a:lnTo>
                    <a:lnTo>
                      <a:pt x="108" y="264"/>
                    </a:lnTo>
                    <a:close/>
                    <a:moveTo>
                      <a:pt x="396" y="252"/>
                    </a:moveTo>
                    <a:lnTo>
                      <a:pt x="372" y="252"/>
                    </a:lnTo>
                    <a:lnTo>
                      <a:pt x="372" y="270"/>
                    </a:lnTo>
                    <a:lnTo>
                      <a:pt x="384" y="294"/>
                    </a:lnTo>
                    <a:lnTo>
                      <a:pt x="396" y="252"/>
                    </a:lnTo>
                    <a:close/>
                    <a:moveTo>
                      <a:pt x="24" y="312"/>
                    </a:moveTo>
                    <a:lnTo>
                      <a:pt x="18" y="318"/>
                    </a:lnTo>
                    <a:lnTo>
                      <a:pt x="24" y="324"/>
                    </a:lnTo>
                    <a:lnTo>
                      <a:pt x="30" y="324"/>
                    </a:lnTo>
                    <a:lnTo>
                      <a:pt x="36" y="330"/>
                    </a:lnTo>
                    <a:lnTo>
                      <a:pt x="42" y="324"/>
                    </a:lnTo>
                    <a:lnTo>
                      <a:pt x="42" y="318"/>
                    </a:lnTo>
                    <a:lnTo>
                      <a:pt x="30" y="306"/>
                    </a:lnTo>
                    <a:lnTo>
                      <a:pt x="24" y="312"/>
                    </a:lnTo>
                    <a:close/>
                    <a:moveTo>
                      <a:pt x="378" y="390"/>
                    </a:moveTo>
                    <a:lnTo>
                      <a:pt x="378" y="408"/>
                    </a:lnTo>
                    <a:lnTo>
                      <a:pt x="390" y="390"/>
                    </a:lnTo>
                    <a:lnTo>
                      <a:pt x="378" y="390"/>
                    </a:lnTo>
                    <a:close/>
                    <a:moveTo>
                      <a:pt x="408" y="330"/>
                    </a:moveTo>
                    <a:lnTo>
                      <a:pt x="396" y="330"/>
                    </a:lnTo>
                    <a:lnTo>
                      <a:pt x="384" y="336"/>
                    </a:lnTo>
                    <a:lnTo>
                      <a:pt x="384" y="342"/>
                    </a:lnTo>
                    <a:lnTo>
                      <a:pt x="396" y="342"/>
                    </a:lnTo>
                    <a:lnTo>
                      <a:pt x="402" y="336"/>
                    </a:lnTo>
                    <a:lnTo>
                      <a:pt x="408" y="336"/>
                    </a:lnTo>
                    <a:lnTo>
                      <a:pt x="408" y="330"/>
                    </a:lnTo>
                    <a:close/>
                    <a:moveTo>
                      <a:pt x="396" y="192"/>
                    </a:moveTo>
                    <a:lnTo>
                      <a:pt x="372" y="198"/>
                    </a:lnTo>
                    <a:lnTo>
                      <a:pt x="372" y="210"/>
                    </a:lnTo>
                    <a:lnTo>
                      <a:pt x="390" y="210"/>
                    </a:lnTo>
                    <a:lnTo>
                      <a:pt x="396" y="216"/>
                    </a:lnTo>
                    <a:lnTo>
                      <a:pt x="396" y="222"/>
                    </a:lnTo>
                    <a:lnTo>
                      <a:pt x="414" y="222"/>
                    </a:lnTo>
                    <a:lnTo>
                      <a:pt x="414" y="210"/>
                    </a:lnTo>
                    <a:lnTo>
                      <a:pt x="396" y="192"/>
                    </a:lnTo>
                    <a:close/>
                    <a:moveTo>
                      <a:pt x="342" y="372"/>
                    </a:moveTo>
                    <a:lnTo>
                      <a:pt x="342" y="378"/>
                    </a:lnTo>
                    <a:lnTo>
                      <a:pt x="348" y="384"/>
                    </a:lnTo>
                    <a:lnTo>
                      <a:pt x="360" y="384"/>
                    </a:lnTo>
                    <a:lnTo>
                      <a:pt x="366" y="378"/>
                    </a:lnTo>
                    <a:lnTo>
                      <a:pt x="366" y="372"/>
                    </a:lnTo>
                    <a:lnTo>
                      <a:pt x="360" y="366"/>
                    </a:lnTo>
                    <a:lnTo>
                      <a:pt x="342" y="366"/>
                    </a:lnTo>
                    <a:lnTo>
                      <a:pt x="342" y="372"/>
                    </a:lnTo>
                    <a:close/>
                    <a:moveTo>
                      <a:pt x="444" y="312"/>
                    </a:moveTo>
                    <a:lnTo>
                      <a:pt x="432" y="312"/>
                    </a:lnTo>
                    <a:lnTo>
                      <a:pt x="432" y="330"/>
                    </a:lnTo>
                    <a:lnTo>
                      <a:pt x="444" y="336"/>
                    </a:lnTo>
                    <a:lnTo>
                      <a:pt x="450" y="330"/>
                    </a:lnTo>
                    <a:lnTo>
                      <a:pt x="450" y="318"/>
                    </a:lnTo>
                    <a:lnTo>
                      <a:pt x="444" y="312"/>
                    </a:lnTo>
                    <a:close/>
                    <a:moveTo>
                      <a:pt x="444" y="372"/>
                    </a:moveTo>
                    <a:lnTo>
                      <a:pt x="456" y="354"/>
                    </a:lnTo>
                    <a:lnTo>
                      <a:pt x="438" y="354"/>
                    </a:lnTo>
                    <a:lnTo>
                      <a:pt x="444" y="372"/>
                    </a:lnTo>
                    <a:close/>
                    <a:moveTo>
                      <a:pt x="276" y="222"/>
                    </a:moveTo>
                    <a:lnTo>
                      <a:pt x="276" y="240"/>
                    </a:lnTo>
                    <a:lnTo>
                      <a:pt x="288" y="240"/>
                    </a:lnTo>
                    <a:lnTo>
                      <a:pt x="276" y="222"/>
                    </a:lnTo>
                    <a:close/>
                    <a:moveTo>
                      <a:pt x="534" y="420"/>
                    </a:moveTo>
                    <a:lnTo>
                      <a:pt x="522" y="420"/>
                    </a:lnTo>
                    <a:lnTo>
                      <a:pt x="516" y="426"/>
                    </a:lnTo>
                    <a:lnTo>
                      <a:pt x="510" y="438"/>
                    </a:lnTo>
                    <a:lnTo>
                      <a:pt x="510" y="468"/>
                    </a:lnTo>
                    <a:lnTo>
                      <a:pt x="516" y="468"/>
                    </a:lnTo>
                    <a:lnTo>
                      <a:pt x="522" y="456"/>
                    </a:lnTo>
                    <a:lnTo>
                      <a:pt x="528" y="450"/>
                    </a:lnTo>
                    <a:lnTo>
                      <a:pt x="534" y="438"/>
                    </a:lnTo>
                    <a:lnTo>
                      <a:pt x="534" y="420"/>
                    </a:lnTo>
                    <a:close/>
                    <a:moveTo>
                      <a:pt x="462" y="384"/>
                    </a:moveTo>
                    <a:lnTo>
                      <a:pt x="456" y="408"/>
                    </a:lnTo>
                    <a:lnTo>
                      <a:pt x="498" y="378"/>
                    </a:lnTo>
                    <a:lnTo>
                      <a:pt x="486" y="372"/>
                    </a:lnTo>
                    <a:lnTo>
                      <a:pt x="462" y="384"/>
                    </a:lnTo>
                    <a:close/>
                    <a:moveTo>
                      <a:pt x="462" y="510"/>
                    </a:moveTo>
                    <a:lnTo>
                      <a:pt x="480" y="510"/>
                    </a:lnTo>
                    <a:lnTo>
                      <a:pt x="468" y="468"/>
                    </a:lnTo>
                    <a:lnTo>
                      <a:pt x="462" y="510"/>
                    </a:lnTo>
                    <a:close/>
                    <a:moveTo>
                      <a:pt x="276" y="330"/>
                    </a:moveTo>
                    <a:lnTo>
                      <a:pt x="270" y="336"/>
                    </a:lnTo>
                    <a:lnTo>
                      <a:pt x="270" y="348"/>
                    </a:lnTo>
                    <a:lnTo>
                      <a:pt x="276" y="348"/>
                    </a:lnTo>
                    <a:lnTo>
                      <a:pt x="288" y="336"/>
                    </a:lnTo>
                    <a:lnTo>
                      <a:pt x="282" y="330"/>
                    </a:lnTo>
                    <a:lnTo>
                      <a:pt x="276" y="330"/>
                    </a:lnTo>
                    <a:close/>
                    <a:moveTo>
                      <a:pt x="186" y="432"/>
                    </a:moveTo>
                    <a:lnTo>
                      <a:pt x="180" y="438"/>
                    </a:lnTo>
                    <a:lnTo>
                      <a:pt x="180" y="450"/>
                    </a:lnTo>
                    <a:lnTo>
                      <a:pt x="186" y="456"/>
                    </a:lnTo>
                    <a:lnTo>
                      <a:pt x="198" y="444"/>
                    </a:lnTo>
                    <a:lnTo>
                      <a:pt x="198" y="438"/>
                    </a:lnTo>
                    <a:lnTo>
                      <a:pt x="192" y="432"/>
                    </a:lnTo>
                    <a:lnTo>
                      <a:pt x="186" y="432"/>
                    </a:lnTo>
                    <a:close/>
                    <a:moveTo>
                      <a:pt x="384" y="528"/>
                    </a:moveTo>
                    <a:lnTo>
                      <a:pt x="378" y="528"/>
                    </a:lnTo>
                    <a:lnTo>
                      <a:pt x="378" y="516"/>
                    </a:lnTo>
                    <a:lnTo>
                      <a:pt x="372" y="510"/>
                    </a:lnTo>
                    <a:lnTo>
                      <a:pt x="342" y="510"/>
                    </a:lnTo>
                    <a:lnTo>
                      <a:pt x="306" y="504"/>
                    </a:lnTo>
                    <a:lnTo>
                      <a:pt x="276" y="504"/>
                    </a:lnTo>
                    <a:lnTo>
                      <a:pt x="246" y="486"/>
                    </a:lnTo>
                    <a:lnTo>
                      <a:pt x="228" y="504"/>
                    </a:lnTo>
                    <a:lnTo>
                      <a:pt x="234" y="510"/>
                    </a:lnTo>
                    <a:lnTo>
                      <a:pt x="246" y="516"/>
                    </a:lnTo>
                    <a:lnTo>
                      <a:pt x="252" y="522"/>
                    </a:lnTo>
                    <a:lnTo>
                      <a:pt x="258" y="516"/>
                    </a:lnTo>
                    <a:lnTo>
                      <a:pt x="264" y="528"/>
                    </a:lnTo>
                    <a:lnTo>
                      <a:pt x="300" y="528"/>
                    </a:lnTo>
                    <a:lnTo>
                      <a:pt x="312" y="552"/>
                    </a:lnTo>
                    <a:lnTo>
                      <a:pt x="354" y="546"/>
                    </a:lnTo>
                    <a:lnTo>
                      <a:pt x="354" y="540"/>
                    </a:lnTo>
                    <a:lnTo>
                      <a:pt x="402" y="540"/>
                    </a:lnTo>
                    <a:lnTo>
                      <a:pt x="414" y="528"/>
                    </a:lnTo>
                    <a:lnTo>
                      <a:pt x="414" y="522"/>
                    </a:lnTo>
                    <a:lnTo>
                      <a:pt x="408" y="516"/>
                    </a:lnTo>
                    <a:lnTo>
                      <a:pt x="402" y="516"/>
                    </a:lnTo>
                    <a:lnTo>
                      <a:pt x="396" y="522"/>
                    </a:lnTo>
                    <a:lnTo>
                      <a:pt x="390" y="522"/>
                    </a:lnTo>
                    <a:lnTo>
                      <a:pt x="384" y="528"/>
                    </a:lnTo>
                    <a:close/>
                    <a:moveTo>
                      <a:pt x="420" y="408"/>
                    </a:moveTo>
                    <a:lnTo>
                      <a:pt x="408" y="408"/>
                    </a:lnTo>
                    <a:lnTo>
                      <a:pt x="408" y="420"/>
                    </a:lnTo>
                    <a:lnTo>
                      <a:pt x="420" y="420"/>
                    </a:lnTo>
                    <a:lnTo>
                      <a:pt x="426" y="414"/>
                    </a:lnTo>
                    <a:lnTo>
                      <a:pt x="420" y="408"/>
                    </a:lnTo>
                    <a:close/>
                    <a:moveTo>
                      <a:pt x="114" y="276"/>
                    </a:moveTo>
                    <a:lnTo>
                      <a:pt x="90" y="288"/>
                    </a:lnTo>
                    <a:lnTo>
                      <a:pt x="84" y="288"/>
                    </a:lnTo>
                    <a:lnTo>
                      <a:pt x="66" y="312"/>
                    </a:lnTo>
                    <a:lnTo>
                      <a:pt x="96" y="336"/>
                    </a:lnTo>
                    <a:lnTo>
                      <a:pt x="96" y="348"/>
                    </a:lnTo>
                    <a:lnTo>
                      <a:pt x="90" y="366"/>
                    </a:lnTo>
                    <a:lnTo>
                      <a:pt x="90" y="384"/>
                    </a:lnTo>
                    <a:lnTo>
                      <a:pt x="96" y="390"/>
                    </a:lnTo>
                    <a:lnTo>
                      <a:pt x="108" y="396"/>
                    </a:lnTo>
                    <a:lnTo>
                      <a:pt x="114" y="396"/>
                    </a:lnTo>
                    <a:lnTo>
                      <a:pt x="114" y="390"/>
                    </a:lnTo>
                    <a:lnTo>
                      <a:pt x="126" y="378"/>
                    </a:lnTo>
                    <a:lnTo>
                      <a:pt x="132" y="378"/>
                    </a:lnTo>
                    <a:lnTo>
                      <a:pt x="156" y="420"/>
                    </a:lnTo>
                    <a:lnTo>
                      <a:pt x="162" y="390"/>
                    </a:lnTo>
                    <a:lnTo>
                      <a:pt x="180" y="414"/>
                    </a:lnTo>
                    <a:lnTo>
                      <a:pt x="204" y="420"/>
                    </a:lnTo>
                    <a:lnTo>
                      <a:pt x="186" y="402"/>
                    </a:lnTo>
                    <a:lnTo>
                      <a:pt x="192" y="396"/>
                    </a:lnTo>
                    <a:lnTo>
                      <a:pt x="192" y="372"/>
                    </a:lnTo>
                    <a:lnTo>
                      <a:pt x="186" y="366"/>
                    </a:lnTo>
                    <a:lnTo>
                      <a:pt x="180" y="354"/>
                    </a:lnTo>
                    <a:lnTo>
                      <a:pt x="174" y="348"/>
                    </a:lnTo>
                    <a:lnTo>
                      <a:pt x="168" y="336"/>
                    </a:lnTo>
                    <a:lnTo>
                      <a:pt x="168" y="330"/>
                    </a:lnTo>
                    <a:lnTo>
                      <a:pt x="186" y="330"/>
                    </a:lnTo>
                    <a:lnTo>
                      <a:pt x="198" y="336"/>
                    </a:lnTo>
                    <a:lnTo>
                      <a:pt x="210" y="348"/>
                    </a:lnTo>
                    <a:lnTo>
                      <a:pt x="222" y="342"/>
                    </a:lnTo>
                    <a:lnTo>
                      <a:pt x="210" y="336"/>
                    </a:lnTo>
                    <a:lnTo>
                      <a:pt x="204" y="324"/>
                    </a:lnTo>
                    <a:lnTo>
                      <a:pt x="192" y="318"/>
                    </a:lnTo>
                    <a:lnTo>
                      <a:pt x="186" y="312"/>
                    </a:lnTo>
                    <a:lnTo>
                      <a:pt x="174" y="306"/>
                    </a:lnTo>
                    <a:lnTo>
                      <a:pt x="156" y="294"/>
                    </a:lnTo>
                    <a:lnTo>
                      <a:pt x="138" y="288"/>
                    </a:lnTo>
                    <a:lnTo>
                      <a:pt x="126" y="282"/>
                    </a:lnTo>
                    <a:lnTo>
                      <a:pt x="120" y="276"/>
                    </a:lnTo>
                    <a:lnTo>
                      <a:pt x="114" y="276"/>
                    </a:lnTo>
                    <a:close/>
                  </a:path>
                </a:pathLst>
              </a:custGeom>
              <a:grp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293" name="Czech Republic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F4AE7ECA-0379-41E3-8830-331B1764816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21594" y="2682453"/>
                <a:ext cx="186947" cy="86800"/>
              </a:xfrm>
              <a:custGeom>
                <a:avLst/>
                <a:gdLst>
                  <a:gd name="T0" fmla="*/ 2147483647 w 420"/>
                  <a:gd name="T1" fmla="*/ 2147483647 h 192"/>
                  <a:gd name="T2" fmla="*/ 2147483647 w 420"/>
                  <a:gd name="T3" fmla="*/ 2147483647 h 192"/>
                  <a:gd name="T4" fmla="*/ 2147483647 w 420"/>
                  <a:gd name="T5" fmla="*/ 2147483647 h 192"/>
                  <a:gd name="T6" fmla="*/ 2147483647 w 420"/>
                  <a:gd name="T7" fmla="*/ 2147483647 h 192"/>
                  <a:gd name="T8" fmla="*/ 2147483647 w 420"/>
                  <a:gd name="T9" fmla="*/ 2147483647 h 192"/>
                  <a:gd name="T10" fmla="*/ 2147483647 w 420"/>
                  <a:gd name="T11" fmla="*/ 2147483647 h 192"/>
                  <a:gd name="T12" fmla="*/ 2147483647 w 420"/>
                  <a:gd name="T13" fmla="*/ 2147483647 h 192"/>
                  <a:gd name="T14" fmla="*/ 2147483647 w 420"/>
                  <a:gd name="T15" fmla="*/ 2147483647 h 192"/>
                  <a:gd name="T16" fmla="*/ 2147483647 w 420"/>
                  <a:gd name="T17" fmla="*/ 2147483647 h 192"/>
                  <a:gd name="T18" fmla="*/ 2147483647 w 420"/>
                  <a:gd name="T19" fmla="*/ 2147483647 h 192"/>
                  <a:gd name="T20" fmla="*/ 2147483647 w 420"/>
                  <a:gd name="T21" fmla="*/ 2147483647 h 192"/>
                  <a:gd name="T22" fmla="*/ 2147483647 w 420"/>
                  <a:gd name="T23" fmla="*/ 2147483647 h 192"/>
                  <a:gd name="T24" fmla="*/ 2147483647 w 420"/>
                  <a:gd name="T25" fmla="*/ 2147483647 h 192"/>
                  <a:gd name="T26" fmla="*/ 2147483647 w 420"/>
                  <a:gd name="T27" fmla="*/ 2147483647 h 192"/>
                  <a:gd name="T28" fmla="*/ 2147483647 w 420"/>
                  <a:gd name="T29" fmla="*/ 0 h 192"/>
                  <a:gd name="T30" fmla="*/ 2147483647 w 420"/>
                  <a:gd name="T31" fmla="*/ 2147483647 h 192"/>
                  <a:gd name="T32" fmla="*/ 2147483647 w 420"/>
                  <a:gd name="T33" fmla="*/ 0 h 192"/>
                  <a:gd name="T34" fmla="*/ 2147483647 w 420"/>
                  <a:gd name="T35" fmla="*/ 2147483647 h 192"/>
                  <a:gd name="T36" fmla="*/ 2147483647 w 420"/>
                  <a:gd name="T37" fmla="*/ 2147483647 h 192"/>
                  <a:gd name="T38" fmla="*/ 2147483647 w 420"/>
                  <a:gd name="T39" fmla="*/ 2147483647 h 192"/>
                  <a:gd name="T40" fmla="*/ 2147483647 w 420"/>
                  <a:gd name="T41" fmla="*/ 2147483647 h 192"/>
                  <a:gd name="T42" fmla="*/ 2147483647 w 420"/>
                  <a:gd name="T43" fmla="*/ 2147483647 h 192"/>
                  <a:gd name="T44" fmla="*/ 2147483647 w 420"/>
                  <a:gd name="T45" fmla="*/ 2147483647 h 192"/>
                  <a:gd name="T46" fmla="*/ 2147483647 w 420"/>
                  <a:gd name="T47" fmla="*/ 2147483647 h 192"/>
                  <a:gd name="T48" fmla="*/ 2147483647 w 420"/>
                  <a:gd name="T49" fmla="*/ 2147483647 h 192"/>
                  <a:gd name="T50" fmla="*/ 2147483647 w 420"/>
                  <a:gd name="T51" fmla="*/ 2147483647 h 192"/>
                  <a:gd name="T52" fmla="*/ 0 w 420"/>
                  <a:gd name="T53" fmla="*/ 2147483647 h 192"/>
                  <a:gd name="T54" fmla="*/ 2147483647 w 420"/>
                  <a:gd name="T55" fmla="*/ 2147483647 h 192"/>
                  <a:gd name="T56" fmla="*/ 2147483647 w 420"/>
                  <a:gd name="T57" fmla="*/ 2147483647 h 192"/>
                  <a:gd name="T58" fmla="*/ 2147483647 w 420"/>
                  <a:gd name="T59" fmla="*/ 2147483647 h 192"/>
                  <a:gd name="T60" fmla="*/ 2147483647 w 420"/>
                  <a:gd name="T61" fmla="*/ 2147483647 h 192"/>
                  <a:gd name="T62" fmla="*/ 2147483647 w 420"/>
                  <a:gd name="T63" fmla="*/ 2147483647 h 192"/>
                  <a:gd name="T64" fmla="*/ 2147483647 w 420"/>
                  <a:gd name="T65" fmla="*/ 2147483647 h 192"/>
                  <a:gd name="T66" fmla="*/ 2147483647 w 420"/>
                  <a:gd name="T67" fmla="*/ 2147483647 h 192"/>
                  <a:gd name="T68" fmla="*/ 2147483647 w 420"/>
                  <a:gd name="T69" fmla="*/ 2147483647 h 192"/>
                  <a:gd name="T70" fmla="*/ 2147483647 w 420"/>
                  <a:gd name="T71" fmla="*/ 2147483647 h 192"/>
                  <a:gd name="T72" fmla="*/ 2147483647 w 420"/>
                  <a:gd name="T73" fmla="*/ 2147483647 h 192"/>
                  <a:gd name="T74" fmla="*/ 2147483647 w 420"/>
                  <a:gd name="T75" fmla="*/ 2147483647 h 192"/>
                  <a:gd name="T76" fmla="*/ 2147483647 w 420"/>
                  <a:gd name="T77" fmla="*/ 2147483647 h 192"/>
                  <a:gd name="T78" fmla="*/ 2147483647 w 420"/>
                  <a:gd name="T79" fmla="*/ 2147483647 h 192"/>
                  <a:gd name="T80" fmla="*/ 2147483647 w 420"/>
                  <a:gd name="T81" fmla="*/ 2147483647 h 192"/>
                  <a:gd name="T82" fmla="*/ 2147483647 w 420"/>
                  <a:gd name="T83" fmla="*/ 2147483647 h 192"/>
                  <a:gd name="T84" fmla="*/ 2147483647 w 420"/>
                  <a:gd name="T85" fmla="*/ 2147483647 h 192"/>
                  <a:gd name="T86" fmla="*/ 2147483647 w 420"/>
                  <a:gd name="T87" fmla="*/ 2147483647 h 192"/>
                  <a:gd name="T88" fmla="*/ 2147483647 w 420"/>
                  <a:gd name="T89" fmla="*/ 2147483647 h 192"/>
                  <a:gd name="T90" fmla="*/ 2147483647 w 420"/>
                  <a:gd name="T91" fmla="*/ 2147483647 h 192"/>
                  <a:gd name="T92" fmla="*/ 2147483647 w 420"/>
                  <a:gd name="T93" fmla="*/ 2147483647 h 192"/>
                  <a:gd name="T94" fmla="*/ 2147483647 w 420"/>
                  <a:gd name="T95" fmla="*/ 2147483647 h 192"/>
                  <a:gd name="T96" fmla="*/ 2147483647 w 420"/>
                  <a:gd name="T97" fmla="*/ 2147483647 h 192"/>
                  <a:gd name="T98" fmla="*/ 2147483647 w 420"/>
                  <a:gd name="T99" fmla="*/ 2147483647 h 192"/>
                  <a:gd name="T100" fmla="*/ 2147483647 w 420"/>
                  <a:gd name="T101" fmla="*/ 2147483647 h 192"/>
                  <a:gd name="T102" fmla="*/ 2147483647 w 420"/>
                  <a:gd name="T103" fmla="*/ 2147483647 h 192"/>
                  <a:gd name="T104" fmla="*/ 2147483647 w 420"/>
                  <a:gd name="T105" fmla="*/ 2147483647 h 19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20"/>
                  <a:gd name="T160" fmla="*/ 0 h 192"/>
                  <a:gd name="T161" fmla="*/ 420 w 420"/>
                  <a:gd name="T162" fmla="*/ 192 h 19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20" h="192">
                    <a:moveTo>
                      <a:pt x="408" y="108"/>
                    </a:moveTo>
                    <a:lnTo>
                      <a:pt x="402" y="96"/>
                    </a:lnTo>
                    <a:lnTo>
                      <a:pt x="402" y="90"/>
                    </a:lnTo>
                    <a:lnTo>
                      <a:pt x="390" y="84"/>
                    </a:lnTo>
                    <a:lnTo>
                      <a:pt x="372" y="84"/>
                    </a:lnTo>
                    <a:lnTo>
                      <a:pt x="372" y="78"/>
                    </a:lnTo>
                    <a:lnTo>
                      <a:pt x="366" y="72"/>
                    </a:lnTo>
                    <a:lnTo>
                      <a:pt x="360" y="84"/>
                    </a:lnTo>
                    <a:lnTo>
                      <a:pt x="354" y="78"/>
                    </a:lnTo>
                    <a:lnTo>
                      <a:pt x="348" y="66"/>
                    </a:lnTo>
                    <a:lnTo>
                      <a:pt x="342" y="60"/>
                    </a:lnTo>
                    <a:lnTo>
                      <a:pt x="324" y="60"/>
                    </a:lnTo>
                    <a:lnTo>
                      <a:pt x="330" y="54"/>
                    </a:lnTo>
                    <a:lnTo>
                      <a:pt x="312" y="54"/>
                    </a:lnTo>
                    <a:lnTo>
                      <a:pt x="300" y="60"/>
                    </a:lnTo>
                    <a:lnTo>
                      <a:pt x="294" y="60"/>
                    </a:lnTo>
                    <a:lnTo>
                      <a:pt x="294" y="66"/>
                    </a:lnTo>
                    <a:lnTo>
                      <a:pt x="276" y="66"/>
                    </a:lnTo>
                    <a:lnTo>
                      <a:pt x="270" y="60"/>
                    </a:lnTo>
                    <a:lnTo>
                      <a:pt x="264" y="60"/>
                    </a:lnTo>
                    <a:lnTo>
                      <a:pt x="264" y="48"/>
                    </a:lnTo>
                    <a:lnTo>
                      <a:pt x="252" y="42"/>
                    </a:lnTo>
                    <a:lnTo>
                      <a:pt x="264" y="36"/>
                    </a:lnTo>
                    <a:lnTo>
                      <a:pt x="258" y="30"/>
                    </a:lnTo>
                    <a:lnTo>
                      <a:pt x="234" y="30"/>
                    </a:lnTo>
                    <a:lnTo>
                      <a:pt x="234" y="24"/>
                    </a:lnTo>
                    <a:lnTo>
                      <a:pt x="228" y="24"/>
                    </a:lnTo>
                    <a:lnTo>
                      <a:pt x="216" y="18"/>
                    </a:lnTo>
                    <a:lnTo>
                      <a:pt x="198" y="18"/>
                    </a:lnTo>
                    <a:lnTo>
                      <a:pt x="192" y="0"/>
                    </a:lnTo>
                    <a:lnTo>
                      <a:pt x="174" y="0"/>
                    </a:lnTo>
                    <a:lnTo>
                      <a:pt x="162" y="12"/>
                    </a:lnTo>
                    <a:lnTo>
                      <a:pt x="156" y="12"/>
                    </a:lnTo>
                    <a:lnTo>
                      <a:pt x="144" y="0"/>
                    </a:lnTo>
                    <a:lnTo>
                      <a:pt x="138" y="6"/>
                    </a:lnTo>
                    <a:lnTo>
                      <a:pt x="132" y="6"/>
                    </a:lnTo>
                    <a:lnTo>
                      <a:pt x="126" y="12"/>
                    </a:lnTo>
                    <a:lnTo>
                      <a:pt x="126" y="18"/>
                    </a:lnTo>
                    <a:lnTo>
                      <a:pt x="108" y="18"/>
                    </a:lnTo>
                    <a:lnTo>
                      <a:pt x="108" y="24"/>
                    </a:lnTo>
                    <a:lnTo>
                      <a:pt x="84" y="24"/>
                    </a:lnTo>
                    <a:lnTo>
                      <a:pt x="84" y="30"/>
                    </a:lnTo>
                    <a:lnTo>
                      <a:pt x="66" y="36"/>
                    </a:lnTo>
                    <a:lnTo>
                      <a:pt x="54" y="48"/>
                    </a:lnTo>
                    <a:lnTo>
                      <a:pt x="42" y="42"/>
                    </a:lnTo>
                    <a:lnTo>
                      <a:pt x="36" y="42"/>
                    </a:lnTo>
                    <a:lnTo>
                      <a:pt x="30" y="48"/>
                    </a:lnTo>
                    <a:lnTo>
                      <a:pt x="30" y="54"/>
                    </a:lnTo>
                    <a:lnTo>
                      <a:pt x="18" y="54"/>
                    </a:lnTo>
                    <a:lnTo>
                      <a:pt x="18" y="60"/>
                    </a:lnTo>
                    <a:lnTo>
                      <a:pt x="6" y="60"/>
                    </a:lnTo>
                    <a:lnTo>
                      <a:pt x="6" y="54"/>
                    </a:lnTo>
                    <a:lnTo>
                      <a:pt x="0" y="54"/>
                    </a:lnTo>
                    <a:lnTo>
                      <a:pt x="0" y="66"/>
                    </a:lnTo>
                    <a:lnTo>
                      <a:pt x="6" y="72"/>
                    </a:lnTo>
                    <a:lnTo>
                      <a:pt x="12" y="72"/>
                    </a:lnTo>
                    <a:lnTo>
                      <a:pt x="24" y="84"/>
                    </a:lnTo>
                    <a:lnTo>
                      <a:pt x="18" y="90"/>
                    </a:lnTo>
                    <a:lnTo>
                      <a:pt x="12" y="90"/>
                    </a:lnTo>
                    <a:lnTo>
                      <a:pt x="12" y="96"/>
                    </a:lnTo>
                    <a:lnTo>
                      <a:pt x="24" y="108"/>
                    </a:lnTo>
                    <a:lnTo>
                      <a:pt x="30" y="120"/>
                    </a:lnTo>
                    <a:lnTo>
                      <a:pt x="36" y="120"/>
                    </a:lnTo>
                    <a:lnTo>
                      <a:pt x="36" y="126"/>
                    </a:lnTo>
                    <a:lnTo>
                      <a:pt x="48" y="132"/>
                    </a:lnTo>
                    <a:lnTo>
                      <a:pt x="60" y="132"/>
                    </a:lnTo>
                    <a:lnTo>
                      <a:pt x="66" y="144"/>
                    </a:lnTo>
                    <a:lnTo>
                      <a:pt x="72" y="144"/>
                    </a:lnTo>
                    <a:lnTo>
                      <a:pt x="78" y="156"/>
                    </a:lnTo>
                    <a:lnTo>
                      <a:pt x="90" y="156"/>
                    </a:lnTo>
                    <a:lnTo>
                      <a:pt x="96" y="162"/>
                    </a:lnTo>
                    <a:lnTo>
                      <a:pt x="102" y="162"/>
                    </a:lnTo>
                    <a:lnTo>
                      <a:pt x="102" y="174"/>
                    </a:lnTo>
                    <a:lnTo>
                      <a:pt x="120" y="192"/>
                    </a:lnTo>
                    <a:lnTo>
                      <a:pt x="132" y="192"/>
                    </a:lnTo>
                    <a:lnTo>
                      <a:pt x="144" y="186"/>
                    </a:lnTo>
                    <a:lnTo>
                      <a:pt x="150" y="186"/>
                    </a:lnTo>
                    <a:lnTo>
                      <a:pt x="162" y="192"/>
                    </a:lnTo>
                    <a:lnTo>
                      <a:pt x="162" y="174"/>
                    </a:lnTo>
                    <a:lnTo>
                      <a:pt x="168" y="174"/>
                    </a:lnTo>
                    <a:lnTo>
                      <a:pt x="174" y="162"/>
                    </a:lnTo>
                    <a:lnTo>
                      <a:pt x="180" y="156"/>
                    </a:lnTo>
                    <a:lnTo>
                      <a:pt x="198" y="156"/>
                    </a:lnTo>
                    <a:lnTo>
                      <a:pt x="210" y="162"/>
                    </a:lnTo>
                    <a:lnTo>
                      <a:pt x="222" y="174"/>
                    </a:lnTo>
                    <a:lnTo>
                      <a:pt x="234" y="168"/>
                    </a:lnTo>
                    <a:lnTo>
                      <a:pt x="246" y="180"/>
                    </a:lnTo>
                    <a:lnTo>
                      <a:pt x="258" y="174"/>
                    </a:lnTo>
                    <a:lnTo>
                      <a:pt x="264" y="168"/>
                    </a:lnTo>
                    <a:lnTo>
                      <a:pt x="276" y="168"/>
                    </a:lnTo>
                    <a:lnTo>
                      <a:pt x="282" y="174"/>
                    </a:lnTo>
                    <a:lnTo>
                      <a:pt x="288" y="174"/>
                    </a:lnTo>
                    <a:lnTo>
                      <a:pt x="300" y="180"/>
                    </a:lnTo>
                    <a:lnTo>
                      <a:pt x="306" y="174"/>
                    </a:lnTo>
                    <a:lnTo>
                      <a:pt x="324" y="174"/>
                    </a:lnTo>
                    <a:lnTo>
                      <a:pt x="330" y="168"/>
                    </a:lnTo>
                    <a:lnTo>
                      <a:pt x="330" y="174"/>
                    </a:lnTo>
                    <a:lnTo>
                      <a:pt x="348" y="174"/>
                    </a:lnTo>
                    <a:lnTo>
                      <a:pt x="360" y="168"/>
                    </a:lnTo>
                    <a:lnTo>
                      <a:pt x="366" y="162"/>
                    </a:lnTo>
                    <a:lnTo>
                      <a:pt x="378" y="156"/>
                    </a:lnTo>
                    <a:lnTo>
                      <a:pt x="378" y="132"/>
                    </a:lnTo>
                    <a:lnTo>
                      <a:pt x="402" y="126"/>
                    </a:lnTo>
                    <a:lnTo>
                      <a:pt x="420" y="114"/>
                    </a:lnTo>
                    <a:lnTo>
                      <a:pt x="414" y="108"/>
                    </a:lnTo>
                    <a:lnTo>
                      <a:pt x="408" y="108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294" name="Cyprus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85D44BBC-F9B5-405A-8718-84F9026DAF3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522617" y="3231591"/>
                <a:ext cx="66393" cy="38971"/>
              </a:xfrm>
              <a:custGeom>
                <a:avLst/>
                <a:gdLst>
                  <a:gd name="T0" fmla="*/ 0 w 150"/>
                  <a:gd name="T1" fmla="*/ 2147483647 h 84"/>
                  <a:gd name="T2" fmla="*/ 2147483647 w 150"/>
                  <a:gd name="T3" fmla="*/ 2147483647 h 84"/>
                  <a:gd name="T4" fmla="*/ 2147483647 w 150"/>
                  <a:gd name="T5" fmla="*/ 2147483647 h 84"/>
                  <a:gd name="T6" fmla="*/ 2147483647 w 150"/>
                  <a:gd name="T7" fmla="*/ 2147483647 h 84"/>
                  <a:gd name="T8" fmla="*/ 2147483647 w 150"/>
                  <a:gd name="T9" fmla="*/ 2147483647 h 84"/>
                  <a:gd name="T10" fmla="*/ 2147483647 w 150"/>
                  <a:gd name="T11" fmla="*/ 2147483647 h 84"/>
                  <a:gd name="T12" fmla="*/ 2147483647 w 150"/>
                  <a:gd name="T13" fmla="*/ 2147483647 h 84"/>
                  <a:gd name="T14" fmla="*/ 2147483647 w 150"/>
                  <a:gd name="T15" fmla="*/ 2147483647 h 84"/>
                  <a:gd name="T16" fmla="*/ 2147483647 w 150"/>
                  <a:gd name="T17" fmla="*/ 2147483647 h 84"/>
                  <a:gd name="T18" fmla="*/ 2147483647 w 150"/>
                  <a:gd name="T19" fmla="*/ 2147483647 h 84"/>
                  <a:gd name="T20" fmla="*/ 2147483647 w 150"/>
                  <a:gd name="T21" fmla="*/ 2147483647 h 84"/>
                  <a:gd name="T22" fmla="*/ 2147483647 w 150"/>
                  <a:gd name="T23" fmla="*/ 2147483647 h 84"/>
                  <a:gd name="T24" fmla="*/ 2147483647 w 150"/>
                  <a:gd name="T25" fmla="*/ 2147483647 h 84"/>
                  <a:gd name="T26" fmla="*/ 2147483647 w 150"/>
                  <a:gd name="T27" fmla="*/ 0 h 84"/>
                  <a:gd name="T28" fmla="*/ 2147483647 w 150"/>
                  <a:gd name="T29" fmla="*/ 2147483647 h 84"/>
                  <a:gd name="T30" fmla="*/ 2147483647 w 150"/>
                  <a:gd name="T31" fmla="*/ 2147483647 h 84"/>
                  <a:gd name="T32" fmla="*/ 2147483647 w 150"/>
                  <a:gd name="T33" fmla="*/ 2147483647 h 84"/>
                  <a:gd name="T34" fmla="*/ 2147483647 w 150"/>
                  <a:gd name="T35" fmla="*/ 2147483647 h 84"/>
                  <a:gd name="T36" fmla="*/ 2147483647 w 150"/>
                  <a:gd name="T37" fmla="*/ 2147483647 h 84"/>
                  <a:gd name="T38" fmla="*/ 0 w 150"/>
                  <a:gd name="T39" fmla="*/ 2147483647 h 84"/>
                  <a:gd name="T40" fmla="*/ 0 w 150"/>
                  <a:gd name="T41" fmla="*/ 2147483647 h 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0"/>
                  <a:gd name="T64" fmla="*/ 0 h 84"/>
                  <a:gd name="T65" fmla="*/ 150 w 150"/>
                  <a:gd name="T66" fmla="*/ 84 h 8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0" h="84">
                    <a:moveTo>
                      <a:pt x="0" y="48"/>
                    </a:moveTo>
                    <a:lnTo>
                      <a:pt x="6" y="60"/>
                    </a:lnTo>
                    <a:lnTo>
                      <a:pt x="30" y="72"/>
                    </a:lnTo>
                    <a:lnTo>
                      <a:pt x="36" y="84"/>
                    </a:lnTo>
                    <a:lnTo>
                      <a:pt x="54" y="84"/>
                    </a:lnTo>
                    <a:lnTo>
                      <a:pt x="60" y="78"/>
                    </a:lnTo>
                    <a:lnTo>
                      <a:pt x="72" y="72"/>
                    </a:lnTo>
                    <a:lnTo>
                      <a:pt x="78" y="66"/>
                    </a:lnTo>
                    <a:lnTo>
                      <a:pt x="90" y="60"/>
                    </a:lnTo>
                    <a:lnTo>
                      <a:pt x="96" y="54"/>
                    </a:lnTo>
                    <a:lnTo>
                      <a:pt x="102" y="60"/>
                    </a:lnTo>
                    <a:lnTo>
                      <a:pt x="120" y="60"/>
                    </a:lnTo>
                    <a:lnTo>
                      <a:pt x="120" y="36"/>
                    </a:lnTo>
                    <a:lnTo>
                      <a:pt x="150" y="0"/>
                    </a:lnTo>
                    <a:lnTo>
                      <a:pt x="108" y="24"/>
                    </a:lnTo>
                    <a:lnTo>
                      <a:pt x="54" y="24"/>
                    </a:lnTo>
                    <a:lnTo>
                      <a:pt x="48" y="30"/>
                    </a:lnTo>
                    <a:lnTo>
                      <a:pt x="48" y="36"/>
                    </a:lnTo>
                    <a:lnTo>
                      <a:pt x="12" y="36"/>
                    </a:lnTo>
                    <a:lnTo>
                      <a:pt x="0" y="42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295" name="Croat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91A88FDD-0844-48F4-B63B-4B360C8CD74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67019" y="2841881"/>
                <a:ext cx="162486" cy="123998"/>
              </a:xfrm>
              <a:custGeom>
                <a:avLst/>
                <a:gdLst>
                  <a:gd name="T0" fmla="*/ 2147483647 w 366"/>
                  <a:gd name="T1" fmla="*/ 2147483647 h 276"/>
                  <a:gd name="T2" fmla="*/ 2147483647 w 366"/>
                  <a:gd name="T3" fmla="*/ 2147483647 h 276"/>
                  <a:gd name="T4" fmla="*/ 2147483647 w 366"/>
                  <a:gd name="T5" fmla="*/ 2147483647 h 276"/>
                  <a:gd name="T6" fmla="*/ 2147483647 w 366"/>
                  <a:gd name="T7" fmla="*/ 2147483647 h 276"/>
                  <a:gd name="T8" fmla="*/ 2147483647 w 366"/>
                  <a:gd name="T9" fmla="*/ 2147483647 h 276"/>
                  <a:gd name="T10" fmla="*/ 2147483647 w 366"/>
                  <a:gd name="T11" fmla="*/ 2147483647 h 276"/>
                  <a:gd name="T12" fmla="*/ 2147483647 w 366"/>
                  <a:gd name="T13" fmla="*/ 2147483647 h 276"/>
                  <a:gd name="T14" fmla="*/ 2147483647 w 366"/>
                  <a:gd name="T15" fmla="*/ 2147483647 h 276"/>
                  <a:gd name="T16" fmla="*/ 2147483647 w 366"/>
                  <a:gd name="T17" fmla="*/ 2147483647 h 276"/>
                  <a:gd name="T18" fmla="*/ 2147483647 w 366"/>
                  <a:gd name="T19" fmla="*/ 2147483647 h 276"/>
                  <a:gd name="T20" fmla="*/ 2147483647 w 366"/>
                  <a:gd name="T21" fmla="*/ 2147483647 h 276"/>
                  <a:gd name="T22" fmla="*/ 2147483647 w 366"/>
                  <a:gd name="T23" fmla="*/ 0 h 276"/>
                  <a:gd name="T24" fmla="*/ 2147483647 w 366"/>
                  <a:gd name="T25" fmla="*/ 2147483647 h 276"/>
                  <a:gd name="T26" fmla="*/ 2147483647 w 366"/>
                  <a:gd name="T27" fmla="*/ 2147483647 h 276"/>
                  <a:gd name="T28" fmla="*/ 2147483647 w 366"/>
                  <a:gd name="T29" fmla="*/ 2147483647 h 276"/>
                  <a:gd name="T30" fmla="*/ 2147483647 w 366"/>
                  <a:gd name="T31" fmla="*/ 2147483647 h 276"/>
                  <a:gd name="T32" fmla="*/ 2147483647 w 366"/>
                  <a:gd name="T33" fmla="*/ 2147483647 h 276"/>
                  <a:gd name="T34" fmla="*/ 2147483647 w 366"/>
                  <a:gd name="T35" fmla="*/ 2147483647 h 276"/>
                  <a:gd name="T36" fmla="*/ 2147483647 w 366"/>
                  <a:gd name="T37" fmla="*/ 2147483647 h 276"/>
                  <a:gd name="T38" fmla="*/ 2147483647 w 366"/>
                  <a:gd name="T39" fmla="*/ 2147483647 h 276"/>
                  <a:gd name="T40" fmla="*/ 0 w 366"/>
                  <a:gd name="T41" fmla="*/ 2147483647 h 276"/>
                  <a:gd name="T42" fmla="*/ 2147483647 w 366"/>
                  <a:gd name="T43" fmla="*/ 2147483647 h 276"/>
                  <a:gd name="T44" fmla="*/ 2147483647 w 366"/>
                  <a:gd name="T45" fmla="*/ 2147483647 h 276"/>
                  <a:gd name="T46" fmla="*/ 2147483647 w 366"/>
                  <a:gd name="T47" fmla="*/ 2147483647 h 276"/>
                  <a:gd name="T48" fmla="*/ 2147483647 w 366"/>
                  <a:gd name="T49" fmla="*/ 2147483647 h 276"/>
                  <a:gd name="T50" fmla="*/ 2147483647 w 366"/>
                  <a:gd name="T51" fmla="*/ 2147483647 h 276"/>
                  <a:gd name="T52" fmla="*/ 2147483647 w 366"/>
                  <a:gd name="T53" fmla="*/ 2147483647 h 276"/>
                  <a:gd name="T54" fmla="*/ 2147483647 w 366"/>
                  <a:gd name="T55" fmla="*/ 2147483647 h 276"/>
                  <a:gd name="T56" fmla="*/ 2147483647 w 366"/>
                  <a:gd name="T57" fmla="*/ 2147483647 h 276"/>
                  <a:gd name="T58" fmla="*/ 2147483647 w 366"/>
                  <a:gd name="T59" fmla="*/ 2147483647 h 276"/>
                  <a:gd name="T60" fmla="*/ 2147483647 w 366"/>
                  <a:gd name="T61" fmla="*/ 2147483647 h 276"/>
                  <a:gd name="T62" fmla="*/ 2147483647 w 366"/>
                  <a:gd name="T63" fmla="*/ 2147483647 h 276"/>
                  <a:gd name="T64" fmla="*/ 2147483647 w 366"/>
                  <a:gd name="T65" fmla="*/ 2147483647 h 276"/>
                  <a:gd name="T66" fmla="*/ 2147483647 w 366"/>
                  <a:gd name="T67" fmla="*/ 2147483647 h 276"/>
                  <a:gd name="T68" fmla="*/ 2147483647 w 366"/>
                  <a:gd name="T69" fmla="*/ 2147483647 h 276"/>
                  <a:gd name="T70" fmla="*/ 2147483647 w 366"/>
                  <a:gd name="T71" fmla="*/ 2147483647 h 276"/>
                  <a:gd name="T72" fmla="*/ 2147483647 w 366"/>
                  <a:gd name="T73" fmla="*/ 2147483647 h 276"/>
                  <a:gd name="T74" fmla="*/ 2147483647 w 366"/>
                  <a:gd name="T75" fmla="*/ 2147483647 h 276"/>
                  <a:gd name="T76" fmla="*/ 2147483647 w 366"/>
                  <a:gd name="T77" fmla="*/ 2147483647 h 276"/>
                  <a:gd name="T78" fmla="*/ 2147483647 w 366"/>
                  <a:gd name="T79" fmla="*/ 2147483647 h 276"/>
                  <a:gd name="T80" fmla="*/ 2147483647 w 366"/>
                  <a:gd name="T81" fmla="*/ 2147483647 h 276"/>
                  <a:gd name="T82" fmla="*/ 2147483647 w 366"/>
                  <a:gd name="T83" fmla="*/ 2147483647 h 276"/>
                  <a:gd name="T84" fmla="*/ 2147483647 w 366"/>
                  <a:gd name="T85" fmla="*/ 2147483647 h 276"/>
                  <a:gd name="T86" fmla="*/ 2147483647 w 366"/>
                  <a:gd name="T87" fmla="*/ 2147483647 h 276"/>
                  <a:gd name="T88" fmla="*/ 2147483647 w 366"/>
                  <a:gd name="T89" fmla="*/ 2147483647 h 276"/>
                  <a:gd name="T90" fmla="*/ 2147483647 w 366"/>
                  <a:gd name="T91" fmla="*/ 2147483647 h 2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66"/>
                  <a:gd name="T139" fmla="*/ 0 h 276"/>
                  <a:gd name="T140" fmla="*/ 366 w 366"/>
                  <a:gd name="T141" fmla="*/ 276 h 2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66" h="276">
                    <a:moveTo>
                      <a:pt x="342" y="126"/>
                    </a:moveTo>
                    <a:lnTo>
                      <a:pt x="342" y="114"/>
                    </a:lnTo>
                    <a:lnTo>
                      <a:pt x="348" y="114"/>
                    </a:lnTo>
                    <a:lnTo>
                      <a:pt x="354" y="108"/>
                    </a:lnTo>
                    <a:lnTo>
                      <a:pt x="360" y="108"/>
                    </a:lnTo>
                    <a:lnTo>
                      <a:pt x="366" y="102"/>
                    </a:lnTo>
                    <a:lnTo>
                      <a:pt x="360" y="102"/>
                    </a:lnTo>
                    <a:lnTo>
                      <a:pt x="348" y="96"/>
                    </a:lnTo>
                    <a:lnTo>
                      <a:pt x="336" y="96"/>
                    </a:lnTo>
                    <a:lnTo>
                      <a:pt x="342" y="78"/>
                    </a:lnTo>
                    <a:lnTo>
                      <a:pt x="336" y="78"/>
                    </a:lnTo>
                    <a:lnTo>
                      <a:pt x="330" y="48"/>
                    </a:lnTo>
                    <a:lnTo>
                      <a:pt x="324" y="48"/>
                    </a:lnTo>
                    <a:lnTo>
                      <a:pt x="312" y="54"/>
                    </a:lnTo>
                    <a:lnTo>
                      <a:pt x="270" y="60"/>
                    </a:lnTo>
                    <a:lnTo>
                      <a:pt x="264" y="48"/>
                    </a:lnTo>
                    <a:lnTo>
                      <a:pt x="246" y="48"/>
                    </a:lnTo>
                    <a:lnTo>
                      <a:pt x="234" y="42"/>
                    </a:lnTo>
                    <a:lnTo>
                      <a:pt x="228" y="36"/>
                    </a:lnTo>
                    <a:lnTo>
                      <a:pt x="216" y="30"/>
                    </a:lnTo>
                    <a:lnTo>
                      <a:pt x="204" y="18"/>
                    </a:lnTo>
                    <a:lnTo>
                      <a:pt x="204" y="12"/>
                    </a:lnTo>
                    <a:lnTo>
                      <a:pt x="198" y="6"/>
                    </a:lnTo>
                    <a:lnTo>
                      <a:pt x="186" y="0"/>
                    </a:lnTo>
                    <a:lnTo>
                      <a:pt x="162" y="0"/>
                    </a:lnTo>
                    <a:lnTo>
                      <a:pt x="162" y="12"/>
                    </a:lnTo>
                    <a:lnTo>
                      <a:pt x="150" y="18"/>
                    </a:lnTo>
                    <a:lnTo>
                      <a:pt x="120" y="18"/>
                    </a:lnTo>
                    <a:lnTo>
                      <a:pt x="120" y="30"/>
                    </a:lnTo>
                    <a:lnTo>
                      <a:pt x="126" y="36"/>
                    </a:lnTo>
                    <a:lnTo>
                      <a:pt x="126" y="42"/>
                    </a:lnTo>
                    <a:lnTo>
                      <a:pt x="114" y="54"/>
                    </a:lnTo>
                    <a:lnTo>
                      <a:pt x="102" y="60"/>
                    </a:lnTo>
                    <a:lnTo>
                      <a:pt x="102" y="78"/>
                    </a:lnTo>
                    <a:lnTo>
                      <a:pt x="60" y="78"/>
                    </a:lnTo>
                    <a:lnTo>
                      <a:pt x="54" y="72"/>
                    </a:lnTo>
                    <a:lnTo>
                      <a:pt x="54" y="66"/>
                    </a:lnTo>
                    <a:lnTo>
                      <a:pt x="48" y="78"/>
                    </a:lnTo>
                    <a:lnTo>
                      <a:pt x="30" y="78"/>
                    </a:lnTo>
                    <a:lnTo>
                      <a:pt x="18" y="72"/>
                    </a:lnTo>
                    <a:lnTo>
                      <a:pt x="18" y="84"/>
                    </a:lnTo>
                    <a:lnTo>
                      <a:pt x="0" y="84"/>
                    </a:lnTo>
                    <a:lnTo>
                      <a:pt x="0" y="132"/>
                    </a:lnTo>
                    <a:lnTo>
                      <a:pt x="6" y="132"/>
                    </a:lnTo>
                    <a:lnTo>
                      <a:pt x="12" y="120"/>
                    </a:lnTo>
                    <a:lnTo>
                      <a:pt x="24" y="114"/>
                    </a:lnTo>
                    <a:lnTo>
                      <a:pt x="30" y="102"/>
                    </a:lnTo>
                    <a:lnTo>
                      <a:pt x="42" y="102"/>
                    </a:lnTo>
                    <a:lnTo>
                      <a:pt x="48" y="114"/>
                    </a:lnTo>
                    <a:lnTo>
                      <a:pt x="48" y="132"/>
                    </a:lnTo>
                    <a:lnTo>
                      <a:pt x="78" y="126"/>
                    </a:lnTo>
                    <a:lnTo>
                      <a:pt x="78" y="132"/>
                    </a:lnTo>
                    <a:lnTo>
                      <a:pt x="72" y="144"/>
                    </a:lnTo>
                    <a:lnTo>
                      <a:pt x="72" y="150"/>
                    </a:lnTo>
                    <a:lnTo>
                      <a:pt x="84" y="162"/>
                    </a:lnTo>
                    <a:lnTo>
                      <a:pt x="96" y="168"/>
                    </a:lnTo>
                    <a:lnTo>
                      <a:pt x="96" y="180"/>
                    </a:lnTo>
                    <a:lnTo>
                      <a:pt x="144" y="216"/>
                    </a:lnTo>
                    <a:lnTo>
                      <a:pt x="144" y="240"/>
                    </a:lnTo>
                    <a:lnTo>
                      <a:pt x="198" y="240"/>
                    </a:lnTo>
                    <a:lnTo>
                      <a:pt x="210" y="246"/>
                    </a:lnTo>
                    <a:lnTo>
                      <a:pt x="216" y="252"/>
                    </a:lnTo>
                    <a:lnTo>
                      <a:pt x="216" y="276"/>
                    </a:lnTo>
                    <a:lnTo>
                      <a:pt x="246" y="276"/>
                    </a:lnTo>
                    <a:lnTo>
                      <a:pt x="252" y="270"/>
                    </a:lnTo>
                    <a:lnTo>
                      <a:pt x="252" y="264"/>
                    </a:lnTo>
                    <a:lnTo>
                      <a:pt x="246" y="252"/>
                    </a:lnTo>
                    <a:lnTo>
                      <a:pt x="234" y="246"/>
                    </a:lnTo>
                    <a:lnTo>
                      <a:pt x="216" y="234"/>
                    </a:lnTo>
                    <a:lnTo>
                      <a:pt x="204" y="228"/>
                    </a:lnTo>
                    <a:lnTo>
                      <a:pt x="192" y="216"/>
                    </a:lnTo>
                    <a:lnTo>
                      <a:pt x="180" y="186"/>
                    </a:lnTo>
                    <a:lnTo>
                      <a:pt x="162" y="180"/>
                    </a:lnTo>
                    <a:lnTo>
                      <a:pt x="162" y="162"/>
                    </a:lnTo>
                    <a:lnTo>
                      <a:pt x="156" y="156"/>
                    </a:lnTo>
                    <a:lnTo>
                      <a:pt x="150" y="156"/>
                    </a:lnTo>
                    <a:lnTo>
                      <a:pt x="150" y="144"/>
                    </a:lnTo>
                    <a:lnTo>
                      <a:pt x="132" y="138"/>
                    </a:lnTo>
                    <a:lnTo>
                      <a:pt x="120" y="126"/>
                    </a:lnTo>
                    <a:lnTo>
                      <a:pt x="138" y="120"/>
                    </a:lnTo>
                    <a:lnTo>
                      <a:pt x="138" y="96"/>
                    </a:lnTo>
                    <a:lnTo>
                      <a:pt x="144" y="96"/>
                    </a:lnTo>
                    <a:lnTo>
                      <a:pt x="150" y="102"/>
                    </a:lnTo>
                    <a:lnTo>
                      <a:pt x="162" y="108"/>
                    </a:lnTo>
                    <a:lnTo>
                      <a:pt x="186" y="102"/>
                    </a:lnTo>
                    <a:lnTo>
                      <a:pt x="210" y="102"/>
                    </a:lnTo>
                    <a:lnTo>
                      <a:pt x="228" y="108"/>
                    </a:lnTo>
                    <a:lnTo>
                      <a:pt x="240" y="102"/>
                    </a:lnTo>
                    <a:lnTo>
                      <a:pt x="252" y="102"/>
                    </a:lnTo>
                    <a:lnTo>
                      <a:pt x="258" y="108"/>
                    </a:lnTo>
                    <a:lnTo>
                      <a:pt x="312" y="108"/>
                    </a:lnTo>
                    <a:lnTo>
                      <a:pt x="324" y="126"/>
                    </a:lnTo>
                    <a:lnTo>
                      <a:pt x="342" y="126"/>
                    </a:lnTo>
                    <a:close/>
                  </a:path>
                </a:pathLst>
              </a:custGeom>
              <a:grp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296" name="Bulgar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6896EF7D-E4EE-42D0-8837-4D2BBDBBE37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18611" y="2925137"/>
                <a:ext cx="174718" cy="100971"/>
              </a:xfrm>
              <a:custGeom>
                <a:avLst/>
                <a:gdLst>
                  <a:gd name="T0" fmla="*/ 2147483647 w 396"/>
                  <a:gd name="T1" fmla="*/ 2147483647 h 228"/>
                  <a:gd name="T2" fmla="*/ 2147483647 w 396"/>
                  <a:gd name="T3" fmla="*/ 2147483647 h 228"/>
                  <a:gd name="T4" fmla="*/ 2147483647 w 396"/>
                  <a:gd name="T5" fmla="*/ 2147483647 h 228"/>
                  <a:gd name="T6" fmla="*/ 2147483647 w 396"/>
                  <a:gd name="T7" fmla="*/ 2147483647 h 228"/>
                  <a:gd name="T8" fmla="*/ 2147483647 w 396"/>
                  <a:gd name="T9" fmla="*/ 2147483647 h 228"/>
                  <a:gd name="T10" fmla="*/ 2147483647 w 396"/>
                  <a:gd name="T11" fmla="*/ 2147483647 h 228"/>
                  <a:gd name="T12" fmla="*/ 2147483647 w 396"/>
                  <a:gd name="T13" fmla="*/ 2147483647 h 228"/>
                  <a:gd name="T14" fmla="*/ 2147483647 w 396"/>
                  <a:gd name="T15" fmla="*/ 0 h 228"/>
                  <a:gd name="T16" fmla="*/ 2147483647 w 396"/>
                  <a:gd name="T17" fmla="*/ 2147483647 h 228"/>
                  <a:gd name="T18" fmla="*/ 2147483647 w 396"/>
                  <a:gd name="T19" fmla="*/ 2147483647 h 228"/>
                  <a:gd name="T20" fmla="*/ 2147483647 w 396"/>
                  <a:gd name="T21" fmla="*/ 2147483647 h 228"/>
                  <a:gd name="T22" fmla="*/ 2147483647 w 396"/>
                  <a:gd name="T23" fmla="*/ 2147483647 h 228"/>
                  <a:gd name="T24" fmla="*/ 2147483647 w 396"/>
                  <a:gd name="T25" fmla="*/ 2147483647 h 228"/>
                  <a:gd name="T26" fmla="*/ 2147483647 w 396"/>
                  <a:gd name="T27" fmla="*/ 2147483647 h 228"/>
                  <a:gd name="T28" fmla="*/ 2147483647 w 396"/>
                  <a:gd name="T29" fmla="*/ 2147483647 h 228"/>
                  <a:gd name="T30" fmla="*/ 2147483647 w 396"/>
                  <a:gd name="T31" fmla="*/ 2147483647 h 228"/>
                  <a:gd name="T32" fmla="*/ 2147483647 w 396"/>
                  <a:gd name="T33" fmla="*/ 2147483647 h 228"/>
                  <a:gd name="T34" fmla="*/ 2147483647 w 396"/>
                  <a:gd name="T35" fmla="*/ 2147483647 h 228"/>
                  <a:gd name="T36" fmla="*/ 2147483647 w 396"/>
                  <a:gd name="T37" fmla="*/ 2147483647 h 228"/>
                  <a:gd name="T38" fmla="*/ 2147483647 w 396"/>
                  <a:gd name="T39" fmla="*/ 2147483647 h 228"/>
                  <a:gd name="T40" fmla="*/ 2147483647 w 396"/>
                  <a:gd name="T41" fmla="*/ 2147483647 h 228"/>
                  <a:gd name="T42" fmla="*/ 2147483647 w 396"/>
                  <a:gd name="T43" fmla="*/ 0 h 228"/>
                  <a:gd name="T44" fmla="*/ 0 w 396"/>
                  <a:gd name="T45" fmla="*/ 2147483647 h 228"/>
                  <a:gd name="T46" fmla="*/ 2147483647 w 396"/>
                  <a:gd name="T47" fmla="*/ 2147483647 h 228"/>
                  <a:gd name="T48" fmla="*/ 2147483647 w 396"/>
                  <a:gd name="T49" fmla="*/ 2147483647 h 228"/>
                  <a:gd name="T50" fmla="*/ 2147483647 w 396"/>
                  <a:gd name="T51" fmla="*/ 2147483647 h 228"/>
                  <a:gd name="T52" fmla="*/ 2147483647 w 396"/>
                  <a:gd name="T53" fmla="*/ 2147483647 h 228"/>
                  <a:gd name="T54" fmla="*/ 2147483647 w 396"/>
                  <a:gd name="T55" fmla="*/ 2147483647 h 228"/>
                  <a:gd name="T56" fmla="*/ 0 w 396"/>
                  <a:gd name="T57" fmla="*/ 2147483647 h 228"/>
                  <a:gd name="T58" fmla="*/ 2147483647 w 396"/>
                  <a:gd name="T59" fmla="*/ 2147483647 h 228"/>
                  <a:gd name="T60" fmla="*/ 2147483647 w 396"/>
                  <a:gd name="T61" fmla="*/ 2147483647 h 228"/>
                  <a:gd name="T62" fmla="*/ 2147483647 w 396"/>
                  <a:gd name="T63" fmla="*/ 2147483647 h 228"/>
                  <a:gd name="T64" fmla="*/ 2147483647 w 396"/>
                  <a:gd name="T65" fmla="*/ 2147483647 h 228"/>
                  <a:gd name="T66" fmla="*/ 2147483647 w 396"/>
                  <a:gd name="T67" fmla="*/ 2147483647 h 228"/>
                  <a:gd name="T68" fmla="*/ 2147483647 w 396"/>
                  <a:gd name="T69" fmla="*/ 2147483647 h 228"/>
                  <a:gd name="T70" fmla="*/ 2147483647 w 396"/>
                  <a:gd name="T71" fmla="*/ 2147483647 h 228"/>
                  <a:gd name="T72" fmla="*/ 2147483647 w 396"/>
                  <a:gd name="T73" fmla="*/ 2147483647 h 228"/>
                  <a:gd name="T74" fmla="*/ 2147483647 w 396"/>
                  <a:gd name="T75" fmla="*/ 2147483647 h 228"/>
                  <a:gd name="T76" fmla="*/ 2147483647 w 396"/>
                  <a:gd name="T77" fmla="*/ 2147483647 h 228"/>
                  <a:gd name="T78" fmla="*/ 2147483647 w 396"/>
                  <a:gd name="T79" fmla="*/ 2147483647 h 228"/>
                  <a:gd name="T80" fmla="*/ 2147483647 w 396"/>
                  <a:gd name="T81" fmla="*/ 2147483647 h 228"/>
                  <a:gd name="T82" fmla="*/ 2147483647 w 396"/>
                  <a:gd name="T83" fmla="*/ 2147483647 h 228"/>
                  <a:gd name="T84" fmla="*/ 2147483647 w 396"/>
                  <a:gd name="T85" fmla="*/ 2147483647 h 228"/>
                  <a:gd name="T86" fmla="*/ 2147483647 w 396"/>
                  <a:gd name="T87" fmla="*/ 2147483647 h 228"/>
                  <a:gd name="T88" fmla="*/ 2147483647 w 396"/>
                  <a:gd name="T89" fmla="*/ 2147483647 h 228"/>
                  <a:gd name="T90" fmla="*/ 2147483647 w 396"/>
                  <a:gd name="T91" fmla="*/ 2147483647 h 228"/>
                  <a:gd name="T92" fmla="*/ 2147483647 w 396"/>
                  <a:gd name="T93" fmla="*/ 2147483647 h 22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96"/>
                  <a:gd name="T142" fmla="*/ 0 h 228"/>
                  <a:gd name="T143" fmla="*/ 396 w 396"/>
                  <a:gd name="T144" fmla="*/ 228 h 22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96" h="228">
                    <a:moveTo>
                      <a:pt x="372" y="168"/>
                    </a:moveTo>
                    <a:lnTo>
                      <a:pt x="336" y="126"/>
                    </a:lnTo>
                    <a:lnTo>
                      <a:pt x="354" y="108"/>
                    </a:lnTo>
                    <a:lnTo>
                      <a:pt x="354" y="78"/>
                    </a:lnTo>
                    <a:lnTo>
                      <a:pt x="360" y="72"/>
                    </a:lnTo>
                    <a:lnTo>
                      <a:pt x="372" y="66"/>
                    </a:lnTo>
                    <a:lnTo>
                      <a:pt x="396" y="66"/>
                    </a:lnTo>
                    <a:lnTo>
                      <a:pt x="396" y="48"/>
                    </a:lnTo>
                    <a:lnTo>
                      <a:pt x="390" y="36"/>
                    </a:lnTo>
                    <a:lnTo>
                      <a:pt x="372" y="36"/>
                    </a:lnTo>
                    <a:lnTo>
                      <a:pt x="348" y="12"/>
                    </a:lnTo>
                    <a:lnTo>
                      <a:pt x="324" y="12"/>
                    </a:lnTo>
                    <a:lnTo>
                      <a:pt x="312" y="6"/>
                    </a:lnTo>
                    <a:lnTo>
                      <a:pt x="300" y="6"/>
                    </a:lnTo>
                    <a:lnTo>
                      <a:pt x="288" y="0"/>
                    </a:lnTo>
                    <a:lnTo>
                      <a:pt x="282" y="0"/>
                    </a:lnTo>
                    <a:lnTo>
                      <a:pt x="282" y="12"/>
                    </a:lnTo>
                    <a:lnTo>
                      <a:pt x="252" y="6"/>
                    </a:lnTo>
                    <a:lnTo>
                      <a:pt x="252" y="12"/>
                    </a:lnTo>
                    <a:lnTo>
                      <a:pt x="246" y="12"/>
                    </a:lnTo>
                    <a:lnTo>
                      <a:pt x="234" y="18"/>
                    </a:lnTo>
                    <a:lnTo>
                      <a:pt x="228" y="18"/>
                    </a:lnTo>
                    <a:lnTo>
                      <a:pt x="222" y="24"/>
                    </a:lnTo>
                    <a:lnTo>
                      <a:pt x="222" y="36"/>
                    </a:lnTo>
                    <a:lnTo>
                      <a:pt x="216" y="42"/>
                    </a:lnTo>
                    <a:lnTo>
                      <a:pt x="198" y="42"/>
                    </a:lnTo>
                    <a:lnTo>
                      <a:pt x="186" y="36"/>
                    </a:lnTo>
                    <a:lnTo>
                      <a:pt x="180" y="30"/>
                    </a:lnTo>
                    <a:lnTo>
                      <a:pt x="156" y="30"/>
                    </a:lnTo>
                    <a:lnTo>
                      <a:pt x="138" y="24"/>
                    </a:lnTo>
                    <a:lnTo>
                      <a:pt x="138" y="30"/>
                    </a:lnTo>
                    <a:lnTo>
                      <a:pt x="132" y="36"/>
                    </a:lnTo>
                    <a:lnTo>
                      <a:pt x="108" y="36"/>
                    </a:lnTo>
                    <a:lnTo>
                      <a:pt x="102" y="30"/>
                    </a:lnTo>
                    <a:lnTo>
                      <a:pt x="90" y="30"/>
                    </a:lnTo>
                    <a:lnTo>
                      <a:pt x="66" y="18"/>
                    </a:lnTo>
                    <a:lnTo>
                      <a:pt x="54" y="30"/>
                    </a:lnTo>
                    <a:lnTo>
                      <a:pt x="36" y="30"/>
                    </a:lnTo>
                    <a:lnTo>
                      <a:pt x="30" y="24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42" y="6"/>
                    </a:lnTo>
                    <a:lnTo>
                      <a:pt x="36" y="0"/>
                    </a:lnTo>
                    <a:lnTo>
                      <a:pt x="12" y="0"/>
                    </a:lnTo>
                    <a:lnTo>
                      <a:pt x="12" y="12"/>
                    </a:lnTo>
                    <a:lnTo>
                      <a:pt x="0" y="24"/>
                    </a:lnTo>
                    <a:lnTo>
                      <a:pt x="0" y="42"/>
                    </a:lnTo>
                    <a:lnTo>
                      <a:pt x="18" y="48"/>
                    </a:lnTo>
                    <a:lnTo>
                      <a:pt x="12" y="60"/>
                    </a:lnTo>
                    <a:lnTo>
                      <a:pt x="30" y="66"/>
                    </a:lnTo>
                    <a:lnTo>
                      <a:pt x="36" y="72"/>
                    </a:lnTo>
                    <a:lnTo>
                      <a:pt x="36" y="96"/>
                    </a:lnTo>
                    <a:lnTo>
                      <a:pt x="30" y="102"/>
                    </a:lnTo>
                    <a:lnTo>
                      <a:pt x="6" y="102"/>
                    </a:lnTo>
                    <a:lnTo>
                      <a:pt x="6" y="108"/>
                    </a:lnTo>
                    <a:lnTo>
                      <a:pt x="12" y="114"/>
                    </a:lnTo>
                    <a:lnTo>
                      <a:pt x="12" y="138"/>
                    </a:lnTo>
                    <a:lnTo>
                      <a:pt x="0" y="138"/>
                    </a:lnTo>
                    <a:lnTo>
                      <a:pt x="12" y="156"/>
                    </a:lnTo>
                    <a:lnTo>
                      <a:pt x="18" y="156"/>
                    </a:lnTo>
                    <a:lnTo>
                      <a:pt x="18" y="168"/>
                    </a:lnTo>
                    <a:lnTo>
                      <a:pt x="36" y="180"/>
                    </a:lnTo>
                    <a:lnTo>
                      <a:pt x="42" y="186"/>
                    </a:lnTo>
                    <a:lnTo>
                      <a:pt x="48" y="198"/>
                    </a:lnTo>
                    <a:lnTo>
                      <a:pt x="48" y="210"/>
                    </a:lnTo>
                    <a:lnTo>
                      <a:pt x="42" y="222"/>
                    </a:lnTo>
                    <a:lnTo>
                      <a:pt x="48" y="222"/>
                    </a:lnTo>
                    <a:lnTo>
                      <a:pt x="54" y="228"/>
                    </a:lnTo>
                    <a:lnTo>
                      <a:pt x="66" y="228"/>
                    </a:lnTo>
                    <a:lnTo>
                      <a:pt x="78" y="222"/>
                    </a:lnTo>
                    <a:lnTo>
                      <a:pt x="84" y="216"/>
                    </a:lnTo>
                    <a:lnTo>
                      <a:pt x="108" y="222"/>
                    </a:lnTo>
                    <a:lnTo>
                      <a:pt x="114" y="204"/>
                    </a:lnTo>
                    <a:lnTo>
                      <a:pt x="144" y="198"/>
                    </a:lnTo>
                    <a:lnTo>
                      <a:pt x="144" y="204"/>
                    </a:lnTo>
                    <a:lnTo>
                      <a:pt x="162" y="222"/>
                    </a:lnTo>
                    <a:lnTo>
                      <a:pt x="174" y="222"/>
                    </a:lnTo>
                    <a:lnTo>
                      <a:pt x="180" y="216"/>
                    </a:lnTo>
                    <a:lnTo>
                      <a:pt x="192" y="228"/>
                    </a:lnTo>
                    <a:lnTo>
                      <a:pt x="204" y="228"/>
                    </a:lnTo>
                    <a:lnTo>
                      <a:pt x="216" y="216"/>
                    </a:lnTo>
                    <a:lnTo>
                      <a:pt x="228" y="228"/>
                    </a:lnTo>
                    <a:lnTo>
                      <a:pt x="246" y="228"/>
                    </a:lnTo>
                    <a:lnTo>
                      <a:pt x="252" y="222"/>
                    </a:lnTo>
                    <a:lnTo>
                      <a:pt x="252" y="204"/>
                    </a:lnTo>
                    <a:lnTo>
                      <a:pt x="246" y="198"/>
                    </a:lnTo>
                    <a:lnTo>
                      <a:pt x="264" y="192"/>
                    </a:lnTo>
                    <a:lnTo>
                      <a:pt x="282" y="168"/>
                    </a:lnTo>
                    <a:lnTo>
                      <a:pt x="312" y="174"/>
                    </a:lnTo>
                    <a:lnTo>
                      <a:pt x="324" y="156"/>
                    </a:lnTo>
                    <a:lnTo>
                      <a:pt x="336" y="174"/>
                    </a:lnTo>
                    <a:lnTo>
                      <a:pt x="348" y="174"/>
                    </a:lnTo>
                    <a:lnTo>
                      <a:pt x="360" y="180"/>
                    </a:lnTo>
                    <a:lnTo>
                      <a:pt x="372" y="180"/>
                    </a:lnTo>
                    <a:lnTo>
                      <a:pt x="372" y="168"/>
                    </a:lnTo>
                    <a:close/>
                  </a:path>
                </a:pathLst>
              </a:custGeom>
              <a:grp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297" name="Bosnia and Herzegovin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9E7C6AA9-45BC-47BF-AF12-075376AF9AF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21179" y="2884396"/>
                <a:ext cx="117060" cy="106285"/>
              </a:xfrm>
              <a:custGeom>
                <a:avLst/>
                <a:gdLst>
                  <a:gd name="T0" fmla="*/ 2147483647 w 264"/>
                  <a:gd name="T1" fmla="*/ 2147483647 h 234"/>
                  <a:gd name="T2" fmla="*/ 2147483647 w 264"/>
                  <a:gd name="T3" fmla="*/ 2147483647 h 234"/>
                  <a:gd name="T4" fmla="*/ 2147483647 w 264"/>
                  <a:gd name="T5" fmla="*/ 2147483647 h 234"/>
                  <a:gd name="T6" fmla="*/ 2147483647 w 264"/>
                  <a:gd name="T7" fmla="*/ 2147483647 h 234"/>
                  <a:gd name="T8" fmla="*/ 2147483647 w 264"/>
                  <a:gd name="T9" fmla="*/ 2147483647 h 234"/>
                  <a:gd name="T10" fmla="*/ 2147483647 w 264"/>
                  <a:gd name="T11" fmla="*/ 2147483647 h 234"/>
                  <a:gd name="T12" fmla="*/ 2147483647 w 264"/>
                  <a:gd name="T13" fmla="*/ 2147483647 h 234"/>
                  <a:gd name="T14" fmla="*/ 2147483647 w 264"/>
                  <a:gd name="T15" fmla="*/ 2147483647 h 234"/>
                  <a:gd name="T16" fmla="*/ 2147483647 w 264"/>
                  <a:gd name="T17" fmla="*/ 2147483647 h 234"/>
                  <a:gd name="T18" fmla="*/ 2147483647 w 264"/>
                  <a:gd name="T19" fmla="*/ 2147483647 h 234"/>
                  <a:gd name="T20" fmla="*/ 2147483647 w 264"/>
                  <a:gd name="T21" fmla="*/ 2147483647 h 234"/>
                  <a:gd name="T22" fmla="*/ 2147483647 w 264"/>
                  <a:gd name="T23" fmla="*/ 2147483647 h 234"/>
                  <a:gd name="T24" fmla="*/ 2147483647 w 264"/>
                  <a:gd name="T25" fmla="*/ 2147483647 h 234"/>
                  <a:gd name="T26" fmla="*/ 2147483647 w 264"/>
                  <a:gd name="T27" fmla="*/ 2147483647 h 234"/>
                  <a:gd name="T28" fmla="*/ 2147483647 w 264"/>
                  <a:gd name="T29" fmla="*/ 2147483647 h 234"/>
                  <a:gd name="T30" fmla="*/ 2147483647 w 264"/>
                  <a:gd name="T31" fmla="*/ 2147483647 h 234"/>
                  <a:gd name="T32" fmla="*/ 2147483647 w 264"/>
                  <a:gd name="T33" fmla="*/ 2147483647 h 234"/>
                  <a:gd name="T34" fmla="*/ 2147483647 w 264"/>
                  <a:gd name="T35" fmla="*/ 2147483647 h 234"/>
                  <a:gd name="T36" fmla="*/ 2147483647 w 264"/>
                  <a:gd name="T37" fmla="*/ 2147483647 h 234"/>
                  <a:gd name="T38" fmla="*/ 2147483647 w 264"/>
                  <a:gd name="T39" fmla="*/ 0 h 234"/>
                  <a:gd name="T40" fmla="*/ 2147483647 w 264"/>
                  <a:gd name="T41" fmla="*/ 0 h 234"/>
                  <a:gd name="T42" fmla="*/ 2147483647 w 264"/>
                  <a:gd name="T43" fmla="*/ 2147483647 h 234"/>
                  <a:gd name="T44" fmla="*/ 0 w 264"/>
                  <a:gd name="T45" fmla="*/ 2147483647 h 234"/>
                  <a:gd name="T46" fmla="*/ 2147483647 w 264"/>
                  <a:gd name="T47" fmla="*/ 2147483647 h 234"/>
                  <a:gd name="T48" fmla="*/ 2147483647 w 264"/>
                  <a:gd name="T49" fmla="*/ 2147483647 h 234"/>
                  <a:gd name="T50" fmla="*/ 2147483647 w 264"/>
                  <a:gd name="T51" fmla="*/ 2147483647 h 234"/>
                  <a:gd name="T52" fmla="*/ 2147483647 w 264"/>
                  <a:gd name="T53" fmla="*/ 2147483647 h 234"/>
                  <a:gd name="T54" fmla="*/ 2147483647 w 264"/>
                  <a:gd name="T55" fmla="*/ 2147483647 h 234"/>
                  <a:gd name="T56" fmla="*/ 2147483647 w 264"/>
                  <a:gd name="T57" fmla="*/ 2147483647 h 234"/>
                  <a:gd name="T58" fmla="*/ 2147483647 w 264"/>
                  <a:gd name="T59" fmla="*/ 2147483647 h 234"/>
                  <a:gd name="T60" fmla="*/ 2147483647 w 264"/>
                  <a:gd name="T61" fmla="*/ 2147483647 h 234"/>
                  <a:gd name="T62" fmla="*/ 2147483647 w 264"/>
                  <a:gd name="T63" fmla="*/ 2147483647 h 234"/>
                  <a:gd name="T64" fmla="*/ 2147483647 w 264"/>
                  <a:gd name="T65" fmla="*/ 2147483647 h 234"/>
                  <a:gd name="T66" fmla="*/ 2147483647 w 264"/>
                  <a:gd name="T67" fmla="*/ 2147483647 h 234"/>
                  <a:gd name="T68" fmla="*/ 2147483647 w 264"/>
                  <a:gd name="T69" fmla="*/ 2147483647 h 234"/>
                  <a:gd name="T70" fmla="*/ 2147483647 w 264"/>
                  <a:gd name="T71" fmla="*/ 2147483647 h 234"/>
                  <a:gd name="T72" fmla="*/ 2147483647 w 264"/>
                  <a:gd name="T73" fmla="*/ 2147483647 h 234"/>
                  <a:gd name="T74" fmla="*/ 2147483647 w 264"/>
                  <a:gd name="T75" fmla="*/ 2147483647 h 234"/>
                  <a:gd name="T76" fmla="*/ 2147483647 w 264"/>
                  <a:gd name="T77" fmla="*/ 2147483647 h 234"/>
                  <a:gd name="T78" fmla="*/ 2147483647 w 264"/>
                  <a:gd name="T79" fmla="*/ 2147483647 h 234"/>
                  <a:gd name="T80" fmla="*/ 2147483647 w 264"/>
                  <a:gd name="T81" fmla="*/ 2147483647 h 234"/>
                  <a:gd name="T82" fmla="*/ 2147483647 w 264"/>
                  <a:gd name="T83" fmla="*/ 2147483647 h 234"/>
                  <a:gd name="T84" fmla="*/ 2147483647 w 264"/>
                  <a:gd name="T85" fmla="*/ 2147483647 h 234"/>
                  <a:gd name="T86" fmla="*/ 2147483647 w 264"/>
                  <a:gd name="T87" fmla="*/ 2147483647 h 234"/>
                  <a:gd name="T88" fmla="*/ 2147483647 w 264"/>
                  <a:gd name="T89" fmla="*/ 2147483647 h 234"/>
                  <a:gd name="T90" fmla="*/ 2147483647 w 264"/>
                  <a:gd name="T91" fmla="*/ 2147483647 h 234"/>
                  <a:gd name="T92" fmla="*/ 2147483647 w 264"/>
                  <a:gd name="T93" fmla="*/ 2147483647 h 234"/>
                  <a:gd name="T94" fmla="*/ 2147483647 w 264"/>
                  <a:gd name="T95" fmla="*/ 2147483647 h 234"/>
                  <a:gd name="T96" fmla="*/ 2147483647 w 264"/>
                  <a:gd name="T97" fmla="*/ 2147483647 h 234"/>
                  <a:gd name="T98" fmla="*/ 2147483647 w 264"/>
                  <a:gd name="T99" fmla="*/ 2147483647 h 234"/>
                  <a:gd name="T100" fmla="*/ 2147483647 w 264"/>
                  <a:gd name="T101" fmla="*/ 2147483647 h 234"/>
                  <a:gd name="T102" fmla="*/ 2147483647 w 264"/>
                  <a:gd name="T103" fmla="*/ 2147483647 h 234"/>
                  <a:gd name="T104" fmla="*/ 2147483647 w 264"/>
                  <a:gd name="T105" fmla="*/ 2147483647 h 234"/>
                  <a:gd name="T106" fmla="*/ 2147483647 w 264"/>
                  <a:gd name="T107" fmla="*/ 2147483647 h 234"/>
                  <a:gd name="T108" fmla="*/ 2147483647 w 264"/>
                  <a:gd name="T109" fmla="*/ 2147483647 h 234"/>
                  <a:gd name="T110" fmla="*/ 2147483647 w 264"/>
                  <a:gd name="T111" fmla="*/ 2147483647 h 234"/>
                  <a:gd name="T112" fmla="*/ 2147483647 w 264"/>
                  <a:gd name="T113" fmla="*/ 2147483647 h 234"/>
                  <a:gd name="T114" fmla="*/ 2147483647 w 264"/>
                  <a:gd name="T115" fmla="*/ 2147483647 h 234"/>
                  <a:gd name="T116" fmla="*/ 2147483647 w 264"/>
                  <a:gd name="T117" fmla="*/ 2147483647 h 234"/>
                  <a:gd name="T118" fmla="*/ 2147483647 w 264"/>
                  <a:gd name="T119" fmla="*/ 2147483647 h 234"/>
                  <a:gd name="T120" fmla="*/ 2147483647 w 264"/>
                  <a:gd name="T121" fmla="*/ 2147483647 h 234"/>
                  <a:gd name="T122" fmla="*/ 2147483647 w 264"/>
                  <a:gd name="T123" fmla="*/ 2147483647 h 234"/>
                  <a:gd name="T124" fmla="*/ 2147483647 w 264"/>
                  <a:gd name="T125" fmla="*/ 2147483647 h 23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64"/>
                  <a:gd name="T190" fmla="*/ 0 h 234"/>
                  <a:gd name="T191" fmla="*/ 264 w 264"/>
                  <a:gd name="T192" fmla="*/ 234 h 23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64" h="234">
                    <a:moveTo>
                      <a:pt x="246" y="78"/>
                    </a:moveTo>
                    <a:lnTo>
                      <a:pt x="228" y="78"/>
                    </a:lnTo>
                    <a:lnTo>
                      <a:pt x="228" y="60"/>
                    </a:lnTo>
                    <a:lnTo>
                      <a:pt x="246" y="42"/>
                    </a:lnTo>
                    <a:lnTo>
                      <a:pt x="246" y="30"/>
                    </a:lnTo>
                    <a:lnTo>
                      <a:pt x="234" y="30"/>
                    </a:lnTo>
                    <a:lnTo>
                      <a:pt x="222" y="36"/>
                    </a:lnTo>
                    <a:lnTo>
                      <a:pt x="216" y="36"/>
                    </a:lnTo>
                    <a:lnTo>
                      <a:pt x="216" y="30"/>
                    </a:lnTo>
                    <a:lnTo>
                      <a:pt x="204" y="30"/>
                    </a:lnTo>
                    <a:lnTo>
                      <a:pt x="192" y="12"/>
                    </a:lnTo>
                    <a:lnTo>
                      <a:pt x="138" y="12"/>
                    </a:lnTo>
                    <a:lnTo>
                      <a:pt x="132" y="6"/>
                    </a:lnTo>
                    <a:lnTo>
                      <a:pt x="120" y="6"/>
                    </a:lnTo>
                    <a:lnTo>
                      <a:pt x="108" y="12"/>
                    </a:lnTo>
                    <a:lnTo>
                      <a:pt x="90" y="6"/>
                    </a:lnTo>
                    <a:lnTo>
                      <a:pt x="66" y="6"/>
                    </a:lnTo>
                    <a:lnTo>
                      <a:pt x="42" y="12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12" y="42"/>
                    </a:lnTo>
                    <a:lnTo>
                      <a:pt x="30" y="48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2" y="66"/>
                    </a:lnTo>
                    <a:lnTo>
                      <a:pt x="42" y="84"/>
                    </a:lnTo>
                    <a:lnTo>
                      <a:pt x="60" y="90"/>
                    </a:lnTo>
                    <a:lnTo>
                      <a:pt x="72" y="120"/>
                    </a:lnTo>
                    <a:lnTo>
                      <a:pt x="84" y="132"/>
                    </a:lnTo>
                    <a:lnTo>
                      <a:pt x="96" y="138"/>
                    </a:lnTo>
                    <a:lnTo>
                      <a:pt x="114" y="150"/>
                    </a:lnTo>
                    <a:lnTo>
                      <a:pt x="126" y="156"/>
                    </a:lnTo>
                    <a:lnTo>
                      <a:pt x="132" y="168"/>
                    </a:lnTo>
                    <a:lnTo>
                      <a:pt x="132" y="174"/>
                    </a:lnTo>
                    <a:lnTo>
                      <a:pt x="126" y="180"/>
                    </a:lnTo>
                    <a:lnTo>
                      <a:pt x="138" y="180"/>
                    </a:lnTo>
                    <a:lnTo>
                      <a:pt x="156" y="198"/>
                    </a:lnTo>
                    <a:lnTo>
                      <a:pt x="162" y="210"/>
                    </a:lnTo>
                    <a:lnTo>
                      <a:pt x="174" y="216"/>
                    </a:lnTo>
                    <a:lnTo>
                      <a:pt x="192" y="234"/>
                    </a:lnTo>
                    <a:lnTo>
                      <a:pt x="210" y="204"/>
                    </a:lnTo>
                    <a:lnTo>
                      <a:pt x="198" y="198"/>
                    </a:lnTo>
                    <a:lnTo>
                      <a:pt x="192" y="198"/>
                    </a:lnTo>
                    <a:lnTo>
                      <a:pt x="186" y="192"/>
                    </a:lnTo>
                    <a:lnTo>
                      <a:pt x="186" y="186"/>
                    </a:lnTo>
                    <a:lnTo>
                      <a:pt x="192" y="180"/>
                    </a:lnTo>
                    <a:lnTo>
                      <a:pt x="198" y="180"/>
                    </a:lnTo>
                    <a:lnTo>
                      <a:pt x="204" y="168"/>
                    </a:lnTo>
                    <a:lnTo>
                      <a:pt x="204" y="162"/>
                    </a:lnTo>
                    <a:lnTo>
                      <a:pt x="210" y="156"/>
                    </a:lnTo>
                    <a:lnTo>
                      <a:pt x="228" y="156"/>
                    </a:lnTo>
                    <a:lnTo>
                      <a:pt x="228" y="132"/>
                    </a:lnTo>
                    <a:lnTo>
                      <a:pt x="258" y="132"/>
                    </a:lnTo>
                    <a:lnTo>
                      <a:pt x="258" y="126"/>
                    </a:lnTo>
                    <a:lnTo>
                      <a:pt x="252" y="114"/>
                    </a:lnTo>
                    <a:lnTo>
                      <a:pt x="240" y="102"/>
                    </a:lnTo>
                    <a:lnTo>
                      <a:pt x="264" y="96"/>
                    </a:lnTo>
                    <a:lnTo>
                      <a:pt x="258" y="84"/>
                    </a:lnTo>
                    <a:lnTo>
                      <a:pt x="252" y="78"/>
                    </a:lnTo>
                    <a:lnTo>
                      <a:pt x="246" y="78"/>
                    </a:lnTo>
                    <a:close/>
                  </a:path>
                </a:pathLst>
              </a:custGeom>
              <a:grp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298" name="Bahrain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ECF0BDB7-4EDF-4126-A348-1CF5C86FD94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106178" y="3562844"/>
                <a:ext cx="12230" cy="24800"/>
              </a:xfrm>
              <a:custGeom>
                <a:avLst/>
                <a:gdLst>
                  <a:gd name="T0" fmla="*/ 2147483647 w 15"/>
                  <a:gd name="T1" fmla="*/ 0 h 28"/>
                  <a:gd name="T2" fmla="*/ 2147483647 w 15"/>
                  <a:gd name="T3" fmla="*/ 2147483647 h 28"/>
                  <a:gd name="T4" fmla="*/ 2147483647 w 15"/>
                  <a:gd name="T5" fmla="*/ 2147483647 h 28"/>
                  <a:gd name="T6" fmla="*/ 2033064304 w 15"/>
                  <a:gd name="T7" fmla="*/ 2147483647 h 28"/>
                  <a:gd name="T8" fmla="*/ 813445092 w 15"/>
                  <a:gd name="T9" fmla="*/ 2147483647 h 28"/>
                  <a:gd name="T10" fmla="*/ 2147483647 w 15"/>
                  <a:gd name="T11" fmla="*/ 0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28"/>
                  <a:gd name="T20" fmla="*/ 15 w 15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28">
                    <a:moveTo>
                      <a:pt x="9" y="0"/>
                    </a:moveTo>
                    <a:cubicBezTo>
                      <a:pt x="14" y="0"/>
                      <a:pt x="15" y="10"/>
                      <a:pt x="14" y="14"/>
                    </a:cubicBezTo>
                    <a:cubicBezTo>
                      <a:pt x="13" y="18"/>
                      <a:pt x="15" y="28"/>
                      <a:pt x="9" y="28"/>
                    </a:cubicBezTo>
                    <a:cubicBezTo>
                      <a:pt x="4" y="27"/>
                      <a:pt x="5" y="21"/>
                      <a:pt x="5" y="18"/>
                    </a:cubicBezTo>
                    <a:cubicBezTo>
                      <a:pt x="5" y="14"/>
                      <a:pt x="0" y="14"/>
                      <a:pt x="2" y="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299" name="Austr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D544D02A-A80E-45E0-BACC-46838DE7761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51703" y="2753312"/>
                <a:ext cx="202672" cy="90343"/>
              </a:xfrm>
              <a:custGeom>
                <a:avLst/>
                <a:gdLst>
                  <a:gd name="T0" fmla="*/ 2147483647 w 456"/>
                  <a:gd name="T1" fmla="*/ 2147483647 h 204"/>
                  <a:gd name="T2" fmla="*/ 2147483647 w 456"/>
                  <a:gd name="T3" fmla="*/ 2147483647 h 204"/>
                  <a:gd name="T4" fmla="*/ 2147483647 w 456"/>
                  <a:gd name="T5" fmla="*/ 2147483647 h 204"/>
                  <a:gd name="T6" fmla="*/ 2147483647 w 456"/>
                  <a:gd name="T7" fmla="*/ 2147483647 h 204"/>
                  <a:gd name="T8" fmla="*/ 2147483647 w 456"/>
                  <a:gd name="T9" fmla="*/ 2147483647 h 204"/>
                  <a:gd name="T10" fmla="*/ 2147483647 w 456"/>
                  <a:gd name="T11" fmla="*/ 2147483647 h 204"/>
                  <a:gd name="T12" fmla="*/ 2147483647 w 456"/>
                  <a:gd name="T13" fmla="*/ 2147483647 h 204"/>
                  <a:gd name="T14" fmla="*/ 2147483647 w 456"/>
                  <a:gd name="T15" fmla="*/ 0 h 204"/>
                  <a:gd name="T16" fmla="*/ 2147483647 w 456"/>
                  <a:gd name="T17" fmla="*/ 2147483647 h 204"/>
                  <a:gd name="T18" fmla="*/ 2147483647 w 456"/>
                  <a:gd name="T19" fmla="*/ 2147483647 h 204"/>
                  <a:gd name="T20" fmla="*/ 2147483647 w 456"/>
                  <a:gd name="T21" fmla="*/ 2147483647 h 204"/>
                  <a:gd name="T22" fmla="*/ 2147483647 w 456"/>
                  <a:gd name="T23" fmla="*/ 2147483647 h 204"/>
                  <a:gd name="T24" fmla="*/ 2147483647 w 456"/>
                  <a:gd name="T25" fmla="*/ 2147483647 h 204"/>
                  <a:gd name="T26" fmla="*/ 2147483647 w 456"/>
                  <a:gd name="T27" fmla="*/ 2147483647 h 204"/>
                  <a:gd name="T28" fmla="*/ 2147483647 w 456"/>
                  <a:gd name="T29" fmla="*/ 2147483647 h 204"/>
                  <a:gd name="T30" fmla="*/ 2147483647 w 456"/>
                  <a:gd name="T31" fmla="*/ 2147483647 h 204"/>
                  <a:gd name="T32" fmla="*/ 2147483647 w 456"/>
                  <a:gd name="T33" fmla="*/ 2147483647 h 204"/>
                  <a:gd name="T34" fmla="*/ 2147483647 w 456"/>
                  <a:gd name="T35" fmla="*/ 2147483647 h 204"/>
                  <a:gd name="T36" fmla="*/ 2147483647 w 456"/>
                  <a:gd name="T37" fmla="*/ 2147483647 h 204"/>
                  <a:gd name="T38" fmla="*/ 2147483647 w 456"/>
                  <a:gd name="T39" fmla="*/ 2147483647 h 204"/>
                  <a:gd name="T40" fmla="*/ 2147483647 w 456"/>
                  <a:gd name="T41" fmla="*/ 2147483647 h 204"/>
                  <a:gd name="T42" fmla="*/ 2147483647 w 456"/>
                  <a:gd name="T43" fmla="*/ 2147483647 h 204"/>
                  <a:gd name="T44" fmla="*/ 2147483647 w 456"/>
                  <a:gd name="T45" fmla="*/ 2147483647 h 204"/>
                  <a:gd name="T46" fmla="*/ 2147483647 w 456"/>
                  <a:gd name="T47" fmla="*/ 2147483647 h 204"/>
                  <a:gd name="T48" fmla="*/ 2147483647 w 456"/>
                  <a:gd name="T49" fmla="*/ 2147483647 h 204"/>
                  <a:gd name="T50" fmla="*/ 2147483647 w 456"/>
                  <a:gd name="T51" fmla="*/ 2147483647 h 204"/>
                  <a:gd name="T52" fmla="*/ 2147483647 w 456"/>
                  <a:gd name="T53" fmla="*/ 2147483647 h 204"/>
                  <a:gd name="T54" fmla="*/ 0 w 456"/>
                  <a:gd name="T55" fmla="*/ 2147483647 h 204"/>
                  <a:gd name="T56" fmla="*/ 2147483647 w 456"/>
                  <a:gd name="T57" fmla="*/ 2147483647 h 204"/>
                  <a:gd name="T58" fmla="*/ 2147483647 w 456"/>
                  <a:gd name="T59" fmla="*/ 2147483647 h 204"/>
                  <a:gd name="T60" fmla="*/ 2147483647 w 456"/>
                  <a:gd name="T61" fmla="*/ 2147483647 h 204"/>
                  <a:gd name="T62" fmla="*/ 2147483647 w 456"/>
                  <a:gd name="T63" fmla="*/ 2147483647 h 204"/>
                  <a:gd name="T64" fmla="*/ 2147483647 w 456"/>
                  <a:gd name="T65" fmla="*/ 2147483647 h 204"/>
                  <a:gd name="T66" fmla="*/ 2147483647 w 456"/>
                  <a:gd name="T67" fmla="*/ 2147483647 h 204"/>
                  <a:gd name="T68" fmla="*/ 2147483647 w 456"/>
                  <a:gd name="T69" fmla="*/ 2147483647 h 204"/>
                  <a:gd name="T70" fmla="*/ 2147483647 w 456"/>
                  <a:gd name="T71" fmla="*/ 2147483647 h 204"/>
                  <a:gd name="T72" fmla="*/ 2147483647 w 456"/>
                  <a:gd name="T73" fmla="*/ 2147483647 h 204"/>
                  <a:gd name="T74" fmla="*/ 2147483647 w 456"/>
                  <a:gd name="T75" fmla="*/ 2147483647 h 204"/>
                  <a:gd name="T76" fmla="*/ 2147483647 w 456"/>
                  <a:gd name="T77" fmla="*/ 2147483647 h 204"/>
                  <a:gd name="T78" fmla="*/ 2147483647 w 456"/>
                  <a:gd name="T79" fmla="*/ 2147483647 h 204"/>
                  <a:gd name="T80" fmla="*/ 2147483647 w 456"/>
                  <a:gd name="T81" fmla="*/ 2147483647 h 204"/>
                  <a:gd name="T82" fmla="*/ 2147483647 w 456"/>
                  <a:gd name="T83" fmla="*/ 2147483647 h 204"/>
                  <a:gd name="T84" fmla="*/ 2147483647 w 456"/>
                  <a:gd name="T85" fmla="*/ 2147483647 h 204"/>
                  <a:gd name="T86" fmla="*/ 2147483647 w 456"/>
                  <a:gd name="T87" fmla="*/ 2147483647 h 204"/>
                  <a:gd name="T88" fmla="*/ 2147483647 w 456"/>
                  <a:gd name="T89" fmla="*/ 2147483647 h 204"/>
                  <a:gd name="T90" fmla="*/ 2147483647 w 456"/>
                  <a:gd name="T91" fmla="*/ 2147483647 h 20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56"/>
                  <a:gd name="T139" fmla="*/ 0 h 204"/>
                  <a:gd name="T140" fmla="*/ 456 w 456"/>
                  <a:gd name="T141" fmla="*/ 204 h 20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56" h="204">
                    <a:moveTo>
                      <a:pt x="456" y="102"/>
                    </a:moveTo>
                    <a:lnTo>
                      <a:pt x="456" y="60"/>
                    </a:lnTo>
                    <a:lnTo>
                      <a:pt x="450" y="60"/>
                    </a:lnTo>
                    <a:lnTo>
                      <a:pt x="450" y="48"/>
                    </a:lnTo>
                    <a:lnTo>
                      <a:pt x="456" y="24"/>
                    </a:lnTo>
                    <a:lnTo>
                      <a:pt x="444" y="18"/>
                    </a:lnTo>
                    <a:lnTo>
                      <a:pt x="438" y="18"/>
                    </a:lnTo>
                    <a:lnTo>
                      <a:pt x="432" y="12"/>
                    </a:lnTo>
                    <a:lnTo>
                      <a:pt x="420" y="12"/>
                    </a:lnTo>
                    <a:lnTo>
                      <a:pt x="414" y="18"/>
                    </a:lnTo>
                    <a:lnTo>
                      <a:pt x="402" y="24"/>
                    </a:lnTo>
                    <a:lnTo>
                      <a:pt x="390" y="12"/>
                    </a:lnTo>
                    <a:lnTo>
                      <a:pt x="378" y="18"/>
                    </a:lnTo>
                    <a:lnTo>
                      <a:pt x="366" y="6"/>
                    </a:lnTo>
                    <a:lnTo>
                      <a:pt x="354" y="0"/>
                    </a:lnTo>
                    <a:lnTo>
                      <a:pt x="336" y="0"/>
                    </a:lnTo>
                    <a:lnTo>
                      <a:pt x="330" y="6"/>
                    </a:lnTo>
                    <a:lnTo>
                      <a:pt x="324" y="18"/>
                    </a:lnTo>
                    <a:lnTo>
                      <a:pt x="318" y="18"/>
                    </a:lnTo>
                    <a:lnTo>
                      <a:pt x="318" y="36"/>
                    </a:lnTo>
                    <a:lnTo>
                      <a:pt x="306" y="30"/>
                    </a:lnTo>
                    <a:lnTo>
                      <a:pt x="300" y="30"/>
                    </a:lnTo>
                    <a:lnTo>
                      <a:pt x="288" y="36"/>
                    </a:lnTo>
                    <a:lnTo>
                      <a:pt x="276" y="36"/>
                    </a:lnTo>
                    <a:lnTo>
                      <a:pt x="258" y="18"/>
                    </a:lnTo>
                    <a:lnTo>
                      <a:pt x="252" y="36"/>
                    </a:lnTo>
                    <a:lnTo>
                      <a:pt x="234" y="36"/>
                    </a:lnTo>
                    <a:lnTo>
                      <a:pt x="240" y="48"/>
                    </a:lnTo>
                    <a:lnTo>
                      <a:pt x="240" y="66"/>
                    </a:lnTo>
                    <a:lnTo>
                      <a:pt x="234" y="66"/>
                    </a:lnTo>
                    <a:lnTo>
                      <a:pt x="228" y="60"/>
                    </a:lnTo>
                    <a:lnTo>
                      <a:pt x="210" y="60"/>
                    </a:lnTo>
                    <a:lnTo>
                      <a:pt x="204" y="66"/>
                    </a:lnTo>
                    <a:lnTo>
                      <a:pt x="204" y="72"/>
                    </a:lnTo>
                    <a:lnTo>
                      <a:pt x="198" y="78"/>
                    </a:lnTo>
                    <a:lnTo>
                      <a:pt x="198" y="84"/>
                    </a:lnTo>
                    <a:lnTo>
                      <a:pt x="210" y="84"/>
                    </a:lnTo>
                    <a:lnTo>
                      <a:pt x="210" y="126"/>
                    </a:lnTo>
                    <a:lnTo>
                      <a:pt x="204" y="126"/>
                    </a:lnTo>
                    <a:lnTo>
                      <a:pt x="192" y="114"/>
                    </a:lnTo>
                    <a:lnTo>
                      <a:pt x="174" y="108"/>
                    </a:lnTo>
                    <a:lnTo>
                      <a:pt x="162" y="102"/>
                    </a:lnTo>
                    <a:lnTo>
                      <a:pt x="144" y="114"/>
                    </a:lnTo>
                    <a:lnTo>
                      <a:pt x="126" y="114"/>
                    </a:lnTo>
                    <a:lnTo>
                      <a:pt x="108" y="126"/>
                    </a:lnTo>
                    <a:lnTo>
                      <a:pt x="102" y="132"/>
                    </a:lnTo>
                    <a:lnTo>
                      <a:pt x="84" y="132"/>
                    </a:lnTo>
                    <a:lnTo>
                      <a:pt x="66" y="114"/>
                    </a:lnTo>
                    <a:lnTo>
                      <a:pt x="48" y="114"/>
                    </a:lnTo>
                    <a:lnTo>
                      <a:pt x="48" y="126"/>
                    </a:lnTo>
                    <a:lnTo>
                      <a:pt x="42" y="132"/>
                    </a:lnTo>
                    <a:lnTo>
                      <a:pt x="30" y="132"/>
                    </a:lnTo>
                    <a:lnTo>
                      <a:pt x="30" y="126"/>
                    </a:lnTo>
                    <a:lnTo>
                      <a:pt x="24" y="120"/>
                    </a:lnTo>
                    <a:lnTo>
                      <a:pt x="0" y="120"/>
                    </a:lnTo>
                    <a:lnTo>
                      <a:pt x="0" y="156"/>
                    </a:lnTo>
                    <a:lnTo>
                      <a:pt x="18" y="156"/>
                    </a:lnTo>
                    <a:lnTo>
                      <a:pt x="18" y="174"/>
                    </a:lnTo>
                    <a:lnTo>
                      <a:pt x="24" y="174"/>
                    </a:lnTo>
                    <a:lnTo>
                      <a:pt x="42" y="156"/>
                    </a:lnTo>
                    <a:lnTo>
                      <a:pt x="48" y="156"/>
                    </a:lnTo>
                    <a:lnTo>
                      <a:pt x="60" y="168"/>
                    </a:lnTo>
                    <a:lnTo>
                      <a:pt x="60" y="174"/>
                    </a:lnTo>
                    <a:lnTo>
                      <a:pt x="72" y="174"/>
                    </a:lnTo>
                    <a:lnTo>
                      <a:pt x="84" y="180"/>
                    </a:lnTo>
                    <a:lnTo>
                      <a:pt x="96" y="162"/>
                    </a:lnTo>
                    <a:lnTo>
                      <a:pt x="138" y="162"/>
                    </a:lnTo>
                    <a:lnTo>
                      <a:pt x="138" y="156"/>
                    </a:lnTo>
                    <a:lnTo>
                      <a:pt x="144" y="150"/>
                    </a:lnTo>
                    <a:lnTo>
                      <a:pt x="162" y="150"/>
                    </a:lnTo>
                    <a:lnTo>
                      <a:pt x="168" y="156"/>
                    </a:lnTo>
                    <a:lnTo>
                      <a:pt x="168" y="174"/>
                    </a:lnTo>
                    <a:lnTo>
                      <a:pt x="180" y="174"/>
                    </a:lnTo>
                    <a:lnTo>
                      <a:pt x="186" y="192"/>
                    </a:lnTo>
                    <a:lnTo>
                      <a:pt x="240" y="192"/>
                    </a:lnTo>
                    <a:lnTo>
                      <a:pt x="240" y="204"/>
                    </a:lnTo>
                    <a:lnTo>
                      <a:pt x="258" y="204"/>
                    </a:lnTo>
                    <a:lnTo>
                      <a:pt x="264" y="198"/>
                    </a:lnTo>
                    <a:lnTo>
                      <a:pt x="282" y="198"/>
                    </a:lnTo>
                    <a:lnTo>
                      <a:pt x="288" y="204"/>
                    </a:lnTo>
                    <a:lnTo>
                      <a:pt x="318" y="204"/>
                    </a:lnTo>
                    <a:lnTo>
                      <a:pt x="318" y="192"/>
                    </a:lnTo>
                    <a:lnTo>
                      <a:pt x="366" y="192"/>
                    </a:lnTo>
                    <a:lnTo>
                      <a:pt x="378" y="186"/>
                    </a:lnTo>
                    <a:lnTo>
                      <a:pt x="402" y="192"/>
                    </a:lnTo>
                    <a:lnTo>
                      <a:pt x="414" y="156"/>
                    </a:lnTo>
                    <a:lnTo>
                      <a:pt x="432" y="156"/>
                    </a:lnTo>
                    <a:lnTo>
                      <a:pt x="432" y="132"/>
                    </a:lnTo>
                    <a:lnTo>
                      <a:pt x="444" y="114"/>
                    </a:lnTo>
                    <a:lnTo>
                      <a:pt x="432" y="114"/>
                    </a:lnTo>
                    <a:lnTo>
                      <a:pt x="438" y="102"/>
                    </a:lnTo>
                    <a:lnTo>
                      <a:pt x="456" y="102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300" name="Alban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7DEAF666-AE99-48B6-8DEE-D82876E8C0A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20772" y="2980052"/>
                <a:ext cx="64644" cy="109827"/>
              </a:xfrm>
              <a:custGeom>
                <a:avLst/>
                <a:gdLst>
                  <a:gd name="T0" fmla="*/ 2147483647 w 144"/>
                  <a:gd name="T1" fmla="*/ 2147483647 h 246"/>
                  <a:gd name="T2" fmla="*/ 2147483647 w 144"/>
                  <a:gd name="T3" fmla="*/ 2147483647 h 246"/>
                  <a:gd name="T4" fmla="*/ 2147483647 w 144"/>
                  <a:gd name="T5" fmla="*/ 2147483647 h 246"/>
                  <a:gd name="T6" fmla="*/ 2147483647 w 144"/>
                  <a:gd name="T7" fmla="*/ 2147483647 h 246"/>
                  <a:gd name="T8" fmla="*/ 2147483647 w 144"/>
                  <a:gd name="T9" fmla="*/ 2147483647 h 246"/>
                  <a:gd name="T10" fmla="*/ 2147483647 w 144"/>
                  <a:gd name="T11" fmla="*/ 2147483647 h 246"/>
                  <a:gd name="T12" fmla="*/ 2147483647 w 144"/>
                  <a:gd name="T13" fmla="*/ 2147483647 h 246"/>
                  <a:gd name="T14" fmla="*/ 2147483647 w 144"/>
                  <a:gd name="T15" fmla="*/ 2147483647 h 246"/>
                  <a:gd name="T16" fmla="*/ 2147483647 w 144"/>
                  <a:gd name="T17" fmla="*/ 2147483647 h 246"/>
                  <a:gd name="T18" fmla="*/ 2147483647 w 144"/>
                  <a:gd name="T19" fmla="*/ 2147483647 h 246"/>
                  <a:gd name="T20" fmla="*/ 2147483647 w 144"/>
                  <a:gd name="T21" fmla="*/ 2147483647 h 246"/>
                  <a:gd name="T22" fmla="*/ 2147483647 w 144"/>
                  <a:gd name="T23" fmla="*/ 2147483647 h 246"/>
                  <a:gd name="T24" fmla="*/ 2147483647 w 144"/>
                  <a:gd name="T25" fmla="*/ 2147483647 h 246"/>
                  <a:gd name="T26" fmla="*/ 2147483647 w 144"/>
                  <a:gd name="T27" fmla="*/ 2147483647 h 246"/>
                  <a:gd name="T28" fmla="*/ 2147483647 w 144"/>
                  <a:gd name="T29" fmla="*/ 2147483647 h 246"/>
                  <a:gd name="T30" fmla="*/ 2147483647 w 144"/>
                  <a:gd name="T31" fmla="*/ 2147483647 h 246"/>
                  <a:gd name="T32" fmla="*/ 2147483647 w 144"/>
                  <a:gd name="T33" fmla="*/ 2147483647 h 246"/>
                  <a:gd name="T34" fmla="*/ 2147483647 w 144"/>
                  <a:gd name="T35" fmla="*/ 2147483647 h 246"/>
                  <a:gd name="T36" fmla="*/ 2147483647 w 144"/>
                  <a:gd name="T37" fmla="*/ 2147483647 h 246"/>
                  <a:gd name="T38" fmla="*/ 2147483647 w 144"/>
                  <a:gd name="T39" fmla="*/ 0 h 246"/>
                  <a:gd name="T40" fmla="*/ 2147483647 w 144"/>
                  <a:gd name="T41" fmla="*/ 2147483647 h 246"/>
                  <a:gd name="T42" fmla="*/ 2147483647 w 144"/>
                  <a:gd name="T43" fmla="*/ 2147483647 h 246"/>
                  <a:gd name="T44" fmla="*/ 0 w 144"/>
                  <a:gd name="T45" fmla="*/ 2147483647 h 246"/>
                  <a:gd name="T46" fmla="*/ 2147483647 w 144"/>
                  <a:gd name="T47" fmla="*/ 2147483647 h 246"/>
                  <a:gd name="T48" fmla="*/ 2147483647 w 144"/>
                  <a:gd name="T49" fmla="*/ 2147483647 h 246"/>
                  <a:gd name="T50" fmla="*/ 2147483647 w 144"/>
                  <a:gd name="T51" fmla="*/ 2147483647 h 246"/>
                  <a:gd name="T52" fmla="*/ 2147483647 w 144"/>
                  <a:gd name="T53" fmla="*/ 2147483647 h 246"/>
                  <a:gd name="T54" fmla="*/ 2147483647 w 144"/>
                  <a:gd name="T55" fmla="*/ 2147483647 h 246"/>
                  <a:gd name="T56" fmla="*/ 2147483647 w 144"/>
                  <a:gd name="T57" fmla="*/ 2147483647 h 246"/>
                  <a:gd name="T58" fmla="*/ 2147483647 w 144"/>
                  <a:gd name="T59" fmla="*/ 2147483647 h 246"/>
                  <a:gd name="T60" fmla="*/ 2147483647 w 144"/>
                  <a:gd name="T61" fmla="*/ 2147483647 h 246"/>
                  <a:gd name="T62" fmla="*/ 2147483647 w 144"/>
                  <a:gd name="T63" fmla="*/ 2147483647 h 246"/>
                  <a:gd name="T64" fmla="*/ 2147483647 w 144"/>
                  <a:gd name="T65" fmla="*/ 2147483647 h 246"/>
                  <a:gd name="T66" fmla="*/ 2147483647 w 144"/>
                  <a:gd name="T67" fmla="*/ 2147483647 h 246"/>
                  <a:gd name="T68" fmla="*/ 2147483647 w 144"/>
                  <a:gd name="T69" fmla="*/ 2147483647 h 246"/>
                  <a:gd name="T70" fmla="*/ 2147483647 w 144"/>
                  <a:gd name="T71" fmla="*/ 2147483647 h 246"/>
                  <a:gd name="T72" fmla="*/ 2147483647 w 144"/>
                  <a:gd name="T73" fmla="*/ 2147483647 h 246"/>
                  <a:gd name="T74" fmla="*/ 2147483647 w 144"/>
                  <a:gd name="T75" fmla="*/ 2147483647 h 246"/>
                  <a:gd name="T76" fmla="*/ 2147483647 w 144"/>
                  <a:gd name="T77" fmla="*/ 2147483647 h 246"/>
                  <a:gd name="T78" fmla="*/ 2147483647 w 144"/>
                  <a:gd name="T79" fmla="*/ 2147483647 h 246"/>
                  <a:gd name="T80" fmla="*/ 2147483647 w 144"/>
                  <a:gd name="T81" fmla="*/ 2147483647 h 246"/>
                  <a:gd name="T82" fmla="*/ 2147483647 w 144"/>
                  <a:gd name="T83" fmla="*/ 2147483647 h 246"/>
                  <a:gd name="T84" fmla="*/ 2147483647 w 144"/>
                  <a:gd name="T85" fmla="*/ 2147483647 h 246"/>
                  <a:gd name="T86" fmla="*/ 2147483647 w 144"/>
                  <a:gd name="T87" fmla="*/ 2147483647 h 246"/>
                  <a:gd name="T88" fmla="*/ 2147483647 w 144"/>
                  <a:gd name="T89" fmla="*/ 2147483647 h 24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44"/>
                  <a:gd name="T136" fmla="*/ 0 h 246"/>
                  <a:gd name="T137" fmla="*/ 144 w 144"/>
                  <a:gd name="T138" fmla="*/ 246 h 24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44" h="246">
                    <a:moveTo>
                      <a:pt x="96" y="210"/>
                    </a:moveTo>
                    <a:lnTo>
                      <a:pt x="96" y="204"/>
                    </a:lnTo>
                    <a:lnTo>
                      <a:pt x="108" y="204"/>
                    </a:lnTo>
                    <a:lnTo>
                      <a:pt x="120" y="198"/>
                    </a:lnTo>
                    <a:lnTo>
                      <a:pt x="120" y="174"/>
                    </a:lnTo>
                    <a:lnTo>
                      <a:pt x="138" y="174"/>
                    </a:lnTo>
                    <a:lnTo>
                      <a:pt x="144" y="168"/>
                    </a:lnTo>
                    <a:lnTo>
                      <a:pt x="144" y="138"/>
                    </a:lnTo>
                    <a:lnTo>
                      <a:pt x="120" y="144"/>
                    </a:lnTo>
                    <a:lnTo>
                      <a:pt x="120" y="126"/>
                    </a:lnTo>
                    <a:lnTo>
                      <a:pt x="114" y="126"/>
                    </a:lnTo>
                    <a:lnTo>
                      <a:pt x="108" y="120"/>
                    </a:lnTo>
                    <a:lnTo>
                      <a:pt x="108" y="96"/>
                    </a:lnTo>
                    <a:lnTo>
                      <a:pt x="102" y="84"/>
                    </a:lnTo>
                    <a:lnTo>
                      <a:pt x="102" y="42"/>
                    </a:lnTo>
                    <a:lnTo>
                      <a:pt x="96" y="24"/>
                    </a:lnTo>
                    <a:lnTo>
                      <a:pt x="84" y="24"/>
                    </a:lnTo>
                    <a:lnTo>
                      <a:pt x="72" y="6"/>
                    </a:lnTo>
                    <a:lnTo>
                      <a:pt x="66" y="12"/>
                    </a:lnTo>
                    <a:lnTo>
                      <a:pt x="36" y="0"/>
                    </a:lnTo>
                    <a:lnTo>
                      <a:pt x="36" y="18"/>
                    </a:lnTo>
                    <a:lnTo>
                      <a:pt x="24" y="24"/>
                    </a:lnTo>
                    <a:lnTo>
                      <a:pt x="0" y="24"/>
                    </a:lnTo>
                    <a:lnTo>
                      <a:pt x="18" y="36"/>
                    </a:lnTo>
                    <a:lnTo>
                      <a:pt x="24" y="30"/>
                    </a:lnTo>
                    <a:lnTo>
                      <a:pt x="30" y="48"/>
                    </a:lnTo>
                    <a:lnTo>
                      <a:pt x="18" y="60"/>
                    </a:lnTo>
                    <a:lnTo>
                      <a:pt x="24" y="66"/>
                    </a:lnTo>
                    <a:lnTo>
                      <a:pt x="48" y="66"/>
                    </a:lnTo>
                    <a:lnTo>
                      <a:pt x="48" y="84"/>
                    </a:lnTo>
                    <a:lnTo>
                      <a:pt x="42" y="96"/>
                    </a:lnTo>
                    <a:lnTo>
                      <a:pt x="42" y="114"/>
                    </a:lnTo>
                    <a:lnTo>
                      <a:pt x="36" y="132"/>
                    </a:lnTo>
                    <a:lnTo>
                      <a:pt x="36" y="156"/>
                    </a:lnTo>
                    <a:lnTo>
                      <a:pt x="24" y="180"/>
                    </a:lnTo>
                    <a:lnTo>
                      <a:pt x="24" y="186"/>
                    </a:lnTo>
                    <a:lnTo>
                      <a:pt x="42" y="204"/>
                    </a:lnTo>
                    <a:lnTo>
                      <a:pt x="54" y="210"/>
                    </a:lnTo>
                    <a:lnTo>
                      <a:pt x="60" y="216"/>
                    </a:lnTo>
                    <a:lnTo>
                      <a:pt x="60" y="234"/>
                    </a:lnTo>
                    <a:lnTo>
                      <a:pt x="66" y="240"/>
                    </a:lnTo>
                    <a:lnTo>
                      <a:pt x="84" y="240"/>
                    </a:lnTo>
                    <a:lnTo>
                      <a:pt x="90" y="246"/>
                    </a:lnTo>
                    <a:lnTo>
                      <a:pt x="96" y="246"/>
                    </a:lnTo>
                    <a:lnTo>
                      <a:pt x="96" y="210"/>
                    </a:lnTo>
                    <a:close/>
                  </a:path>
                </a:pathLst>
              </a:custGeom>
              <a:grp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defRPr/>
                </a:pPr>
                <a:endParaRPr lang="en-GB" sz="687" kern="0" dirty="0">
                  <a:solidFill>
                    <a:srgbClr val="555555"/>
                  </a:solidFill>
                </a:endParaRPr>
              </a:p>
            </p:txBody>
          </p:sp>
          <p:grpSp>
            <p:nvGrpSpPr>
              <p:cNvPr id="301" name="Group 340">
                <a:extLst>
                  <a:ext uri="{FF2B5EF4-FFF2-40B4-BE49-F238E27FC236}">
                    <a16:creationId xmlns:a16="http://schemas.microsoft.com/office/drawing/2014/main" id="{98609BD9-CC36-447C-A3C7-E192AB8BAA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10289" y="2854281"/>
                <a:ext cx="122302" cy="152341"/>
                <a:chOff x="2184" y="1242"/>
                <a:chExt cx="257" cy="316"/>
              </a:xfrm>
              <a:grpFill/>
            </p:grpSpPr>
            <p:sp>
              <p:nvSpPr>
                <p:cNvPr id="302" name="Freeform 341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11EB29BB-B27B-4688-9AFC-D1D76097A23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184" y="1242"/>
                  <a:ext cx="257" cy="282"/>
                </a:xfrm>
                <a:custGeom>
                  <a:avLst/>
                  <a:gdLst/>
                  <a:ahLst/>
                  <a:cxnLst>
                    <a:cxn ang="0">
                      <a:pos x="464" y="374"/>
                    </a:cxn>
                    <a:cxn ang="0">
                      <a:pos x="453" y="310"/>
                    </a:cxn>
                    <a:cxn ang="0">
                      <a:pos x="453" y="235"/>
                    </a:cxn>
                    <a:cxn ang="0">
                      <a:pos x="378" y="224"/>
                    </a:cxn>
                    <a:cxn ang="0">
                      <a:pos x="302" y="171"/>
                    </a:cxn>
                    <a:cxn ang="0">
                      <a:pos x="291" y="118"/>
                    </a:cxn>
                    <a:cxn ang="0">
                      <a:pos x="259" y="128"/>
                    </a:cxn>
                    <a:cxn ang="0">
                      <a:pos x="216" y="53"/>
                    </a:cxn>
                    <a:cxn ang="0">
                      <a:pos x="87" y="0"/>
                    </a:cxn>
                    <a:cxn ang="0">
                      <a:pos x="0" y="43"/>
                    </a:cxn>
                    <a:cxn ang="0">
                      <a:pos x="32" y="96"/>
                    </a:cxn>
                    <a:cxn ang="0">
                      <a:pos x="65" y="139"/>
                    </a:cxn>
                    <a:cxn ang="0">
                      <a:pos x="54" y="150"/>
                    </a:cxn>
                    <a:cxn ang="0">
                      <a:pos x="32" y="181"/>
                    </a:cxn>
                    <a:cxn ang="0">
                      <a:pos x="32" y="192"/>
                    </a:cxn>
                    <a:cxn ang="0">
                      <a:pos x="76" y="203"/>
                    </a:cxn>
                    <a:cxn ang="0">
                      <a:pos x="87" y="267"/>
                    </a:cxn>
                    <a:cxn ang="0">
                      <a:pos x="65" y="310"/>
                    </a:cxn>
                    <a:cxn ang="0">
                      <a:pos x="98" y="363"/>
                    </a:cxn>
                    <a:cxn ang="0">
                      <a:pos x="119" y="395"/>
                    </a:cxn>
                    <a:cxn ang="0">
                      <a:pos x="157" y="442"/>
                    </a:cxn>
                    <a:cxn ang="0">
                      <a:pos x="173" y="438"/>
                    </a:cxn>
                    <a:cxn ang="0">
                      <a:pos x="180" y="444"/>
                    </a:cxn>
                    <a:cxn ang="0">
                      <a:pos x="230" y="446"/>
                    </a:cxn>
                    <a:cxn ang="0">
                      <a:pos x="237" y="431"/>
                    </a:cxn>
                    <a:cxn ang="0">
                      <a:pos x="258" y="416"/>
                    </a:cxn>
                    <a:cxn ang="0">
                      <a:pos x="266" y="418"/>
                    </a:cxn>
                    <a:cxn ang="0">
                      <a:pos x="268" y="407"/>
                    </a:cxn>
                    <a:cxn ang="0">
                      <a:pos x="267" y="399"/>
                    </a:cxn>
                    <a:cxn ang="0">
                      <a:pos x="254" y="388"/>
                    </a:cxn>
                    <a:cxn ang="0">
                      <a:pos x="262" y="387"/>
                    </a:cxn>
                    <a:cxn ang="0">
                      <a:pos x="279" y="380"/>
                    </a:cxn>
                    <a:cxn ang="0">
                      <a:pos x="288" y="372"/>
                    </a:cxn>
                    <a:cxn ang="0">
                      <a:pos x="298" y="389"/>
                    </a:cxn>
                    <a:cxn ang="0">
                      <a:pos x="292" y="399"/>
                    </a:cxn>
                    <a:cxn ang="0">
                      <a:pos x="309" y="402"/>
                    </a:cxn>
                    <a:cxn ang="0">
                      <a:pos x="321" y="404"/>
                    </a:cxn>
                    <a:cxn ang="0">
                      <a:pos x="326" y="408"/>
                    </a:cxn>
                    <a:cxn ang="0">
                      <a:pos x="328" y="433"/>
                    </a:cxn>
                    <a:cxn ang="0">
                      <a:pos x="334" y="429"/>
                    </a:cxn>
                    <a:cxn ang="0">
                      <a:pos x="335" y="448"/>
                    </a:cxn>
                    <a:cxn ang="0">
                      <a:pos x="348" y="452"/>
                    </a:cxn>
                    <a:cxn ang="0">
                      <a:pos x="356" y="467"/>
                    </a:cxn>
                    <a:cxn ang="0">
                      <a:pos x="354" y="478"/>
                    </a:cxn>
                    <a:cxn ang="0">
                      <a:pos x="356" y="482"/>
                    </a:cxn>
                    <a:cxn ang="0">
                      <a:pos x="369" y="485"/>
                    </a:cxn>
                    <a:cxn ang="0">
                      <a:pos x="381" y="492"/>
                    </a:cxn>
                    <a:cxn ang="0">
                      <a:pos x="390" y="496"/>
                    </a:cxn>
                    <a:cxn ang="0">
                      <a:pos x="399" y="501"/>
                    </a:cxn>
                    <a:cxn ang="0">
                      <a:pos x="392" y="513"/>
                    </a:cxn>
                    <a:cxn ang="0">
                      <a:pos x="384" y="528"/>
                    </a:cxn>
                    <a:cxn ang="0">
                      <a:pos x="376" y="542"/>
                    </a:cxn>
                    <a:cxn ang="0">
                      <a:pos x="453" y="492"/>
                    </a:cxn>
                    <a:cxn ang="0">
                      <a:pos x="486" y="470"/>
                    </a:cxn>
                    <a:cxn ang="0">
                      <a:pos x="486" y="406"/>
                    </a:cxn>
                  </a:cxnLst>
                  <a:rect l="0" t="0" r="r" b="b"/>
                  <a:pathLst>
                    <a:path w="496" h="542">
                      <a:moveTo>
                        <a:pt x="486" y="406"/>
                      </a:moveTo>
                      <a:cubicBezTo>
                        <a:pt x="453" y="395"/>
                        <a:pt x="453" y="395"/>
                        <a:pt x="453" y="395"/>
                      </a:cubicBezTo>
                      <a:cubicBezTo>
                        <a:pt x="464" y="374"/>
                        <a:pt x="464" y="374"/>
                        <a:pt x="464" y="374"/>
                      </a:cubicBezTo>
                      <a:cubicBezTo>
                        <a:pt x="432" y="363"/>
                        <a:pt x="432" y="363"/>
                        <a:pt x="432" y="363"/>
                      </a:cubicBezTo>
                      <a:cubicBezTo>
                        <a:pt x="432" y="331"/>
                        <a:pt x="432" y="331"/>
                        <a:pt x="432" y="331"/>
                      </a:cubicBezTo>
                      <a:cubicBezTo>
                        <a:pt x="453" y="310"/>
                        <a:pt x="453" y="310"/>
                        <a:pt x="453" y="310"/>
                      </a:cubicBezTo>
                      <a:cubicBezTo>
                        <a:pt x="453" y="267"/>
                        <a:pt x="453" y="267"/>
                        <a:pt x="453" y="267"/>
                      </a:cubicBezTo>
                      <a:cubicBezTo>
                        <a:pt x="442" y="256"/>
                        <a:pt x="442" y="256"/>
                        <a:pt x="442" y="256"/>
                      </a:cubicBezTo>
                      <a:cubicBezTo>
                        <a:pt x="453" y="235"/>
                        <a:pt x="453" y="235"/>
                        <a:pt x="453" y="235"/>
                      </a:cubicBezTo>
                      <a:cubicBezTo>
                        <a:pt x="464" y="224"/>
                        <a:pt x="464" y="224"/>
                        <a:pt x="464" y="224"/>
                      </a:cubicBezTo>
                      <a:cubicBezTo>
                        <a:pt x="421" y="213"/>
                        <a:pt x="421" y="213"/>
                        <a:pt x="421" y="213"/>
                      </a:cubicBezTo>
                      <a:cubicBezTo>
                        <a:pt x="378" y="224"/>
                        <a:pt x="378" y="224"/>
                        <a:pt x="378" y="224"/>
                      </a:cubicBezTo>
                      <a:cubicBezTo>
                        <a:pt x="367" y="213"/>
                        <a:pt x="367" y="213"/>
                        <a:pt x="367" y="213"/>
                      </a:cubicBezTo>
                      <a:cubicBezTo>
                        <a:pt x="324" y="203"/>
                        <a:pt x="324" y="203"/>
                        <a:pt x="324" y="203"/>
                      </a:cubicBezTo>
                      <a:cubicBezTo>
                        <a:pt x="302" y="171"/>
                        <a:pt x="302" y="171"/>
                        <a:pt x="302" y="171"/>
                      </a:cubicBezTo>
                      <a:cubicBezTo>
                        <a:pt x="313" y="160"/>
                        <a:pt x="313" y="160"/>
                        <a:pt x="313" y="160"/>
                      </a:cubicBezTo>
                      <a:cubicBezTo>
                        <a:pt x="313" y="128"/>
                        <a:pt x="313" y="128"/>
                        <a:pt x="313" y="128"/>
                      </a:cubicBezTo>
                      <a:cubicBezTo>
                        <a:pt x="291" y="118"/>
                        <a:pt x="291" y="118"/>
                        <a:pt x="291" y="118"/>
                      </a:cubicBezTo>
                      <a:cubicBezTo>
                        <a:pt x="280" y="118"/>
                        <a:pt x="280" y="118"/>
                        <a:pt x="280" y="118"/>
                      </a:cubicBezTo>
                      <a:cubicBezTo>
                        <a:pt x="270" y="128"/>
                        <a:pt x="270" y="128"/>
                        <a:pt x="270" y="128"/>
                      </a:cubicBezTo>
                      <a:cubicBezTo>
                        <a:pt x="259" y="128"/>
                        <a:pt x="259" y="128"/>
                        <a:pt x="259" y="128"/>
                      </a:cubicBezTo>
                      <a:cubicBezTo>
                        <a:pt x="249" y="118"/>
                        <a:pt x="249" y="118"/>
                        <a:pt x="249" y="118"/>
                      </a:cubicBezTo>
                      <a:cubicBezTo>
                        <a:pt x="227" y="53"/>
                        <a:pt x="227" y="53"/>
                        <a:pt x="227" y="53"/>
                      </a:cubicBezTo>
                      <a:cubicBezTo>
                        <a:pt x="216" y="53"/>
                        <a:pt x="216" y="53"/>
                        <a:pt x="216" y="53"/>
                      </a:cubicBezTo>
                      <a:cubicBezTo>
                        <a:pt x="173" y="21"/>
                        <a:pt x="173" y="21"/>
                        <a:pt x="173" y="21"/>
                      </a:cubicBezTo>
                      <a:cubicBezTo>
                        <a:pt x="129" y="0"/>
                        <a:pt x="129" y="0"/>
                        <a:pt x="129" y="0"/>
                      </a:cubicBezTo>
                      <a:cubicBezTo>
                        <a:pt x="87" y="0"/>
                        <a:pt x="87" y="0"/>
                        <a:pt x="87" y="0"/>
                      </a:cubicBezTo>
                      <a:cubicBezTo>
                        <a:pt x="54" y="32"/>
                        <a:pt x="54" y="32"/>
                        <a:pt x="54" y="32"/>
                      </a:cubicBezTo>
                      <a:cubicBezTo>
                        <a:pt x="11" y="32"/>
                        <a:pt x="11" y="32"/>
                        <a:pt x="11" y="32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11" y="43"/>
                        <a:pt x="11" y="43"/>
                        <a:pt x="11" y="43"/>
                      </a:cubicBezTo>
                      <a:cubicBezTo>
                        <a:pt x="22" y="96"/>
                        <a:pt x="22" y="96"/>
                        <a:pt x="22" y="96"/>
                      </a:cubicBezTo>
                      <a:cubicBezTo>
                        <a:pt x="32" y="96"/>
                        <a:pt x="32" y="96"/>
                        <a:pt x="32" y="96"/>
                      </a:cubicBezTo>
                      <a:cubicBezTo>
                        <a:pt x="22" y="128"/>
                        <a:pt x="22" y="128"/>
                        <a:pt x="22" y="128"/>
                      </a:cubicBezTo>
                      <a:cubicBezTo>
                        <a:pt x="43" y="128"/>
                        <a:pt x="43" y="128"/>
                        <a:pt x="43" y="128"/>
                      </a:cubicBezTo>
                      <a:cubicBezTo>
                        <a:pt x="65" y="139"/>
                        <a:pt x="65" y="139"/>
                        <a:pt x="65" y="139"/>
                      </a:cubicBezTo>
                      <a:cubicBezTo>
                        <a:pt x="76" y="139"/>
                        <a:pt x="76" y="139"/>
                        <a:pt x="76" y="139"/>
                      </a:cubicBezTo>
                      <a:cubicBezTo>
                        <a:pt x="65" y="150"/>
                        <a:pt x="65" y="150"/>
                        <a:pt x="65" y="150"/>
                      </a:cubicBezTo>
                      <a:cubicBezTo>
                        <a:pt x="54" y="150"/>
                        <a:pt x="54" y="150"/>
                        <a:pt x="54" y="150"/>
                      </a:cubicBezTo>
                      <a:cubicBezTo>
                        <a:pt x="43" y="160"/>
                        <a:pt x="43" y="160"/>
                        <a:pt x="43" y="160"/>
                      </a:cubicBezTo>
                      <a:cubicBezTo>
                        <a:pt x="32" y="160"/>
                        <a:pt x="32" y="160"/>
                        <a:pt x="32" y="160"/>
                      </a:cubicBezTo>
                      <a:cubicBezTo>
                        <a:pt x="32" y="181"/>
                        <a:pt x="32" y="181"/>
                        <a:pt x="32" y="181"/>
                      </a:cubicBezTo>
                      <a:cubicBezTo>
                        <a:pt x="22" y="181"/>
                        <a:pt x="22" y="181"/>
                        <a:pt x="22" y="181"/>
                      </a:cubicBezTo>
                      <a:cubicBezTo>
                        <a:pt x="22" y="192"/>
                        <a:pt x="22" y="192"/>
                        <a:pt x="22" y="192"/>
                      </a:cubicBezTo>
                      <a:cubicBezTo>
                        <a:pt x="32" y="192"/>
                        <a:pt x="32" y="192"/>
                        <a:pt x="32" y="192"/>
                      </a:cubicBezTo>
                      <a:cubicBezTo>
                        <a:pt x="54" y="181"/>
                        <a:pt x="54" y="181"/>
                        <a:pt x="54" y="181"/>
                      </a:cubicBezTo>
                      <a:cubicBezTo>
                        <a:pt x="76" y="181"/>
                        <a:pt x="76" y="181"/>
                        <a:pt x="76" y="181"/>
                      </a:cubicBezTo>
                      <a:cubicBezTo>
                        <a:pt x="76" y="203"/>
                        <a:pt x="76" y="203"/>
                        <a:pt x="76" y="203"/>
                      </a:cubicBezTo>
                      <a:cubicBezTo>
                        <a:pt x="43" y="235"/>
                        <a:pt x="43" y="235"/>
                        <a:pt x="43" y="235"/>
                      </a:cubicBezTo>
                      <a:cubicBezTo>
                        <a:pt x="43" y="267"/>
                        <a:pt x="43" y="267"/>
                        <a:pt x="43" y="267"/>
                      </a:cubicBezTo>
                      <a:cubicBezTo>
                        <a:pt x="87" y="267"/>
                        <a:pt x="87" y="267"/>
                        <a:pt x="87" y="267"/>
                      </a:cubicBezTo>
                      <a:cubicBezTo>
                        <a:pt x="98" y="278"/>
                        <a:pt x="98" y="278"/>
                        <a:pt x="98" y="278"/>
                      </a:cubicBezTo>
                      <a:cubicBezTo>
                        <a:pt x="108" y="299"/>
                        <a:pt x="108" y="299"/>
                        <a:pt x="108" y="299"/>
                      </a:cubicBezTo>
                      <a:cubicBezTo>
                        <a:pt x="65" y="310"/>
                        <a:pt x="65" y="310"/>
                        <a:pt x="65" y="310"/>
                      </a:cubicBezTo>
                      <a:cubicBezTo>
                        <a:pt x="87" y="331"/>
                        <a:pt x="87" y="331"/>
                        <a:pt x="87" y="331"/>
                      </a:cubicBezTo>
                      <a:cubicBezTo>
                        <a:pt x="98" y="353"/>
                        <a:pt x="98" y="353"/>
                        <a:pt x="98" y="353"/>
                      </a:cubicBezTo>
                      <a:cubicBezTo>
                        <a:pt x="98" y="363"/>
                        <a:pt x="98" y="363"/>
                        <a:pt x="98" y="363"/>
                      </a:cubicBezTo>
                      <a:cubicBezTo>
                        <a:pt x="87" y="363"/>
                        <a:pt x="87" y="363"/>
                        <a:pt x="87" y="363"/>
                      </a:cubicBezTo>
                      <a:cubicBezTo>
                        <a:pt x="87" y="374"/>
                        <a:pt x="87" y="374"/>
                        <a:pt x="87" y="374"/>
                      </a:cubicBezTo>
                      <a:cubicBezTo>
                        <a:pt x="119" y="395"/>
                        <a:pt x="119" y="395"/>
                        <a:pt x="119" y="395"/>
                      </a:cubicBezTo>
                      <a:cubicBezTo>
                        <a:pt x="140" y="417"/>
                        <a:pt x="140" y="417"/>
                        <a:pt x="140" y="417"/>
                      </a:cubicBezTo>
                      <a:cubicBezTo>
                        <a:pt x="157" y="442"/>
                        <a:pt x="157" y="442"/>
                        <a:pt x="157" y="442"/>
                      </a:cubicBezTo>
                      <a:cubicBezTo>
                        <a:pt x="157" y="442"/>
                        <a:pt x="157" y="442"/>
                        <a:pt x="157" y="442"/>
                      </a:cubicBezTo>
                      <a:cubicBezTo>
                        <a:pt x="159" y="442"/>
                        <a:pt x="161" y="443"/>
                        <a:pt x="166" y="444"/>
                      </a:cubicBezTo>
                      <a:cubicBezTo>
                        <a:pt x="166" y="444"/>
                        <a:pt x="166" y="444"/>
                        <a:pt x="167" y="444"/>
                      </a:cubicBezTo>
                      <a:cubicBezTo>
                        <a:pt x="173" y="438"/>
                        <a:pt x="173" y="438"/>
                        <a:pt x="173" y="438"/>
                      </a:cubicBezTo>
                      <a:cubicBezTo>
                        <a:pt x="173" y="447"/>
                        <a:pt x="173" y="447"/>
                        <a:pt x="173" y="447"/>
                      </a:cubicBezTo>
                      <a:cubicBezTo>
                        <a:pt x="174" y="448"/>
                        <a:pt x="175" y="448"/>
                        <a:pt x="176" y="449"/>
                      </a:cubicBezTo>
                      <a:cubicBezTo>
                        <a:pt x="176" y="449"/>
                        <a:pt x="176" y="449"/>
                        <a:pt x="180" y="444"/>
                      </a:cubicBezTo>
                      <a:cubicBezTo>
                        <a:pt x="180" y="444"/>
                        <a:pt x="180" y="444"/>
                        <a:pt x="199" y="447"/>
                      </a:cubicBezTo>
                      <a:cubicBezTo>
                        <a:pt x="199" y="447"/>
                        <a:pt x="199" y="447"/>
                        <a:pt x="212" y="446"/>
                      </a:cubicBezTo>
                      <a:cubicBezTo>
                        <a:pt x="212" y="446"/>
                        <a:pt x="212" y="446"/>
                        <a:pt x="230" y="446"/>
                      </a:cubicBezTo>
                      <a:cubicBezTo>
                        <a:pt x="230" y="446"/>
                        <a:pt x="230" y="446"/>
                        <a:pt x="240" y="443"/>
                      </a:cubicBezTo>
                      <a:cubicBezTo>
                        <a:pt x="240" y="443"/>
                        <a:pt x="240" y="443"/>
                        <a:pt x="239" y="437"/>
                      </a:cubicBezTo>
                      <a:cubicBezTo>
                        <a:pt x="239" y="437"/>
                        <a:pt x="239" y="437"/>
                        <a:pt x="237" y="431"/>
                      </a:cubicBezTo>
                      <a:cubicBezTo>
                        <a:pt x="237" y="431"/>
                        <a:pt x="237" y="431"/>
                        <a:pt x="245" y="425"/>
                      </a:cubicBezTo>
                      <a:cubicBezTo>
                        <a:pt x="245" y="425"/>
                        <a:pt x="245" y="425"/>
                        <a:pt x="255" y="417"/>
                      </a:cubicBezTo>
                      <a:cubicBezTo>
                        <a:pt x="255" y="417"/>
                        <a:pt x="255" y="417"/>
                        <a:pt x="258" y="416"/>
                      </a:cubicBezTo>
                      <a:cubicBezTo>
                        <a:pt x="258" y="416"/>
                        <a:pt x="258" y="416"/>
                        <a:pt x="258" y="421"/>
                      </a:cubicBezTo>
                      <a:cubicBezTo>
                        <a:pt x="258" y="421"/>
                        <a:pt x="258" y="421"/>
                        <a:pt x="262" y="419"/>
                      </a:cubicBezTo>
                      <a:cubicBezTo>
                        <a:pt x="262" y="419"/>
                        <a:pt x="262" y="419"/>
                        <a:pt x="266" y="418"/>
                      </a:cubicBezTo>
                      <a:cubicBezTo>
                        <a:pt x="266" y="418"/>
                        <a:pt x="266" y="418"/>
                        <a:pt x="263" y="414"/>
                      </a:cubicBezTo>
                      <a:cubicBezTo>
                        <a:pt x="263" y="414"/>
                        <a:pt x="263" y="414"/>
                        <a:pt x="267" y="412"/>
                      </a:cubicBezTo>
                      <a:cubicBezTo>
                        <a:pt x="267" y="412"/>
                        <a:pt x="267" y="412"/>
                        <a:pt x="268" y="407"/>
                      </a:cubicBezTo>
                      <a:cubicBezTo>
                        <a:pt x="268" y="407"/>
                        <a:pt x="268" y="407"/>
                        <a:pt x="264" y="405"/>
                      </a:cubicBezTo>
                      <a:cubicBezTo>
                        <a:pt x="264" y="405"/>
                        <a:pt x="264" y="405"/>
                        <a:pt x="264" y="402"/>
                      </a:cubicBezTo>
                      <a:cubicBezTo>
                        <a:pt x="264" y="402"/>
                        <a:pt x="264" y="402"/>
                        <a:pt x="267" y="399"/>
                      </a:cubicBezTo>
                      <a:cubicBezTo>
                        <a:pt x="267" y="399"/>
                        <a:pt x="267" y="399"/>
                        <a:pt x="266" y="396"/>
                      </a:cubicBezTo>
                      <a:cubicBezTo>
                        <a:pt x="266" y="396"/>
                        <a:pt x="266" y="396"/>
                        <a:pt x="258" y="394"/>
                      </a:cubicBezTo>
                      <a:cubicBezTo>
                        <a:pt x="258" y="394"/>
                        <a:pt x="258" y="394"/>
                        <a:pt x="254" y="388"/>
                      </a:cubicBezTo>
                      <a:cubicBezTo>
                        <a:pt x="254" y="388"/>
                        <a:pt x="254" y="388"/>
                        <a:pt x="256" y="385"/>
                      </a:cubicBezTo>
                      <a:cubicBezTo>
                        <a:pt x="256" y="385"/>
                        <a:pt x="256" y="385"/>
                        <a:pt x="259" y="389"/>
                      </a:cubicBezTo>
                      <a:cubicBezTo>
                        <a:pt x="259" y="389"/>
                        <a:pt x="259" y="389"/>
                        <a:pt x="262" y="387"/>
                      </a:cubicBezTo>
                      <a:cubicBezTo>
                        <a:pt x="262" y="387"/>
                        <a:pt x="262" y="387"/>
                        <a:pt x="267" y="388"/>
                      </a:cubicBezTo>
                      <a:cubicBezTo>
                        <a:pt x="267" y="388"/>
                        <a:pt x="267" y="388"/>
                        <a:pt x="271" y="385"/>
                      </a:cubicBezTo>
                      <a:cubicBezTo>
                        <a:pt x="271" y="385"/>
                        <a:pt x="271" y="385"/>
                        <a:pt x="279" y="380"/>
                      </a:cubicBezTo>
                      <a:cubicBezTo>
                        <a:pt x="279" y="380"/>
                        <a:pt x="279" y="380"/>
                        <a:pt x="282" y="378"/>
                      </a:cubicBezTo>
                      <a:cubicBezTo>
                        <a:pt x="282" y="378"/>
                        <a:pt x="282" y="378"/>
                        <a:pt x="283" y="374"/>
                      </a:cubicBezTo>
                      <a:cubicBezTo>
                        <a:pt x="283" y="374"/>
                        <a:pt x="283" y="374"/>
                        <a:pt x="288" y="372"/>
                      </a:cubicBezTo>
                      <a:cubicBezTo>
                        <a:pt x="288" y="372"/>
                        <a:pt x="288" y="372"/>
                        <a:pt x="293" y="377"/>
                      </a:cubicBezTo>
                      <a:cubicBezTo>
                        <a:pt x="293" y="377"/>
                        <a:pt x="293" y="377"/>
                        <a:pt x="297" y="384"/>
                      </a:cubicBezTo>
                      <a:cubicBezTo>
                        <a:pt x="297" y="384"/>
                        <a:pt x="297" y="384"/>
                        <a:pt x="298" y="389"/>
                      </a:cubicBezTo>
                      <a:cubicBezTo>
                        <a:pt x="298" y="389"/>
                        <a:pt x="298" y="389"/>
                        <a:pt x="298" y="392"/>
                      </a:cubicBezTo>
                      <a:cubicBezTo>
                        <a:pt x="298" y="392"/>
                        <a:pt x="298" y="392"/>
                        <a:pt x="291" y="396"/>
                      </a:cubicBezTo>
                      <a:cubicBezTo>
                        <a:pt x="291" y="396"/>
                        <a:pt x="291" y="396"/>
                        <a:pt x="292" y="399"/>
                      </a:cubicBezTo>
                      <a:cubicBezTo>
                        <a:pt x="292" y="399"/>
                        <a:pt x="292" y="399"/>
                        <a:pt x="299" y="400"/>
                      </a:cubicBezTo>
                      <a:cubicBezTo>
                        <a:pt x="299" y="400"/>
                        <a:pt x="299" y="400"/>
                        <a:pt x="303" y="404"/>
                      </a:cubicBezTo>
                      <a:cubicBezTo>
                        <a:pt x="303" y="404"/>
                        <a:pt x="303" y="404"/>
                        <a:pt x="309" y="402"/>
                      </a:cubicBezTo>
                      <a:cubicBezTo>
                        <a:pt x="309" y="402"/>
                        <a:pt x="309" y="402"/>
                        <a:pt x="314" y="404"/>
                      </a:cubicBezTo>
                      <a:cubicBezTo>
                        <a:pt x="314" y="404"/>
                        <a:pt x="314" y="404"/>
                        <a:pt x="319" y="401"/>
                      </a:cubicBezTo>
                      <a:cubicBezTo>
                        <a:pt x="319" y="401"/>
                        <a:pt x="319" y="401"/>
                        <a:pt x="321" y="404"/>
                      </a:cubicBezTo>
                      <a:cubicBezTo>
                        <a:pt x="321" y="404"/>
                        <a:pt x="321" y="404"/>
                        <a:pt x="318" y="408"/>
                      </a:cubicBezTo>
                      <a:cubicBezTo>
                        <a:pt x="318" y="408"/>
                        <a:pt x="318" y="408"/>
                        <a:pt x="324" y="407"/>
                      </a:cubicBezTo>
                      <a:cubicBezTo>
                        <a:pt x="324" y="407"/>
                        <a:pt x="324" y="407"/>
                        <a:pt x="326" y="408"/>
                      </a:cubicBezTo>
                      <a:cubicBezTo>
                        <a:pt x="326" y="408"/>
                        <a:pt x="326" y="408"/>
                        <a:pt x="324" y="425"/>
                      </a:cubicBezTo>
                      <a:cubicBezTo>
                        <a:pt x="324" y="425"/>
                        <a:pt x="324" y="425"/>
                        <a:pt x="324" y="432"/>
                      </a:cubicBezTo>
                      <a:cubicBezTo>
                        <a:pt x="324" y="432"/>
                        <a:pt x="324" y="432"/>
                        <a:pt x="328" y="433"/>
                      </a:cubicBezTo>
                      <a:cubicBezTo>
                        <a:pt x="328" y="433"/>
                        <a:pt x="328" y="433"/>
                        <a:pt x="330" y="431"/>
                      </a:cubicBezTo>
                      <a:cubicBezTo>
                        <a:pt x="330" y="431"/>
                        <a:pt x="330" y="431"/>
                        <a:pt x="331" y="428"/>
                      </a:cubicBezTo>
                      <a:cubicBezTo>
                        <a:pt x="331" y="428"/>
                        <a:pt x="331" y="428"/>
                        <a:pt x="334" y="429"/>
                      </a:cubicBezTo>
                      <a:cubicBezTo>
                        <a:pt x="334" y="429"/>
                        <a:pt x="334" y="429"/>
                        <a:pt x="336" y="433"/>
                      </a:cubicBezTo>
                      <a:cubicBezTo>
                        <a:pt x="336" y="433"/>
                        <a:pt x="336" y="433"/>
                        <a:pt x="336" y="443"/>
                      </a:cubicBezTo>
                      <a:cubicBezTo>
                        <a:pt x="336" y="443"/>
                        <a:pt x="336" y="443"/>
                        <a:pt x="335" y="448"/>
                      </a:cubicBezTo>
                      <a:cubicBezTo>
                        <a:pt x="335" y="448"/>
                        <a:pt x="335" y="448"/>
                        <a:pt x="339" y="450"/>
                      </a:cubicBezTo>
                      <a:cubicBezTo>
                        <a:pt x="339" y="450"/>
                        <a:pt x="339" y="450"/>
                        <a:pt x="344" y="450"/>
                      </a:cubicBezTo>
                      <a:cubicBezTo>
                        <a:pt x="344" y="450"/>
                        <a:pt x="344" y="450"/>
                        <a:pt x="348" y="452"/>
                      </a:cubicBezTo>
                      <a:cubicBezTo>
                        <a:pt x="348" y="452"/>
                        <a:pt x="348" y="452"/>
                        <a:pt x="353" y="456"/>
                      </a:cubicBezTo>
                      <a:cubicBezTo>
                        <a:pt x="353" y="456"/>
                        <a:pt x="353" y="456"/>
                        <a:pt x="357" y="457"/>
                      </a:cubicBezTo>
                      <a:cubicBezTo>
                        <a:pt x="357" y="457"/>
                        <a:pt x="357" y="457"/>
                        <a:pt x="356" y="467"/>
                      </a:cubicBezTo>
                      <a:cubicBezTo>
                        <a:pt x="356" y="467"/>
                        <a:pt x="356" y="467"/>
                        <a:pt x="356" y="472"/>
                      </a:cubicBezTo>
                      <a:cubicBezTo>
                        <a:pt x="356" y="472"/>
                        <a:pt x="356" y="472"/>
                        <a:pt x="352" y="473"/>
                      </a:cubicBezTo>
                      <a:cubicBezTo>
                        <a:pt x="352" y="473"/>
                        <a:pt x="352" y="473"/>
                        <a:pt x="354" y="478"/>
                      </a:cubicBezTo>
                      <a:cubicBezTo>
                        <a:pt x="354" y="478"/>
                        <a:pt x="354" y="478"/>
                        <a:pt x="351" y="482"/>
                      </a:cubicBezTo>
                      <a:cubicBezTo>
                        <a:pt x="351" y="482"/>
                        <a:pt x="351" y="482"/>
                        <a:pt x="353" y="483"/>
                      </a:cubicBezTo>
                      <a:cubicBezTo>
                        <a:pt x="353" y="483"/>
                        <a:pt x="353" y="483"/>
                        <a:pt x="356" y="482"/>
                      </a:cubicBezTo>
                      <a:cubicBezTo>
                        <a:pt x="356" y="482"/>
                        <a:pt x="356" y="482"/>
                        <a:pt x="361" y="485"/>
                      </a:cubicBezTo>
                      <a:cubicBezTo>
                        <a:pt x="361" y="485"/>
                        <a:pt x="361" y="485"/>
                        <a:pt x="364" y="483"/>
                      </a:cubicBezTo>
                      <a:cubicBezTo>
                        <a:pt x="364" y="483"/>
                        <a:pt x="364" y="483"/>
                        <a:pt x="369" y="485"/>
                      </a:cubicBezTo>
                      <a:cubicBezTo>
                        <a:pt x="369" y="485"/>
                        <a:pt x="369" y="485"/>
                        <a:pt x="372" y="485"/>
                      </a:cubicBezTo>
                      <a:cubicBezTo>
                        <a:pt x="372" y="485"/>
                        <a:pt x="372" y="485"/>
                        <a:pt x="377" y="489"/>
                      </a:cubicBezTo>
                      <a:cubicBezTo>
                        <a:pt x="377" y="489"/>
                        <a:pt x="377" y="489"/>
                        <a:pt x="381" y="492"/>
                      </a:cubicBezTo>
                      <a:cubicBezTo>
                        <a:pt x="381" y="492"/>
                        <a:pt x="381" y="492"/>
                        <a:pt x="383" y="496"/>
                      </a:cubicBezTo>
                      <a:cubicBezTo>
                        <a:pt x="383" y="496"/>
                        <a:pt x="383" y="496"/>
                        <a:pt x="385" y="499"/>
                      </a:cubicBezTo>
                      <a:cubicBezTo>
                        <a:pt x="385" y="499"/>
                        <a:pt x="385" y="499"/>
                        <a:pt x="390" y="496"/>
                      </a:cubicBezTo>
                      <a:cubicBezTo>
                        <a:pt x="390" y="496"/>
                        <a:pt x="390" y="496"/>
                        <a:pt x="394" y="494"/>
                      </a:cubicBezTo>
                      <a:cubicBezTo>
                        <a:pt x="394" y="494"/>
                        <a:pt x="394" y="494"/>
                        <a:pt x="398" y="496"/>
                      </a:cubicBezTo>
                      <a:cubicBezTo>
                        <a:pt x="398" y="496"/>
                        <a:pt x="398" y="496"/>
                        <a:pt x="399" y="501"/>
                      </a:cubicBezTo>
                      <a:cubicBezTo>
                        <a:pt x="399" y="501"/>
                        <a:pt x="399" y="501"/>
                        <a:pt x="395" y="505"/>
                      </a:cubicBezTo>
                      <a:cubicBezTo>
                        <a:pt x="395" y="505"/>
                        <a:pt x="395" y="505"/>
                        <a:pt x="395" y="509"/>
                      </a:cubicBezTo>
                      <a:cubicBezTo>
                        <a:pt x="395" y="509"/>
                        <a:pt x="395" y="509"/>
                        <a:pt x="392" y="513"/>
                      </a:cubicBezTo>
                      <a:cubicBezTo>
                        <a:pt x="392" y="513"/>
                        <a:pt x="392" y="513"/>
                        <a:pt x="392" y="516"/>
                      </a:cubicBezTo>
                      <a:cubicBezTo>
                        <a:pt x="392" y="516"/>
                        <a:pt x="392" y="516"/>
                        <a:pt x="386" y="519"/>
                      </a:cubicBezTo>
                      <a:cubicBezTo>
                        <a:pt x="386" y="519"/>
                        <a:pt x="386" y="519"/>
                        <a:pt x="384" y="528"/>
                      </a:cubicBezTo>
                      <a:cubicBezTo>
                        <a:pt x="384" y="528"/>
                        <a:pt x="384" y="528"/>
                        <a:pt x="379" y="531"/>
                      </a:cubicBezTo>
                      <a:cubicBezTo>
                        <a:pt x="379" y="531"/>
                        <a:pt x="379" y="531"/>
                        <a:pt x="376" y="535"/>
                      </a:cubicBezTo>
                      <a:cubicBezTo>
                        <a:pt x="376" y="535"/>
                        <a:pt x="376" y="535"/>
                        <a:pt x="376" y="542"/>
                      </a:cubicBezTo>
                      <a:cubicBezTo>
                        <a:pt x="432" y="535"/>
                        <a:pt x="432" y="535"/>
                        <a:pt x="432" y="535"/>
                      </a:cubicBezTo>
                      <a:cubicBezTo>
                        <a:pt x="453" y="535"/>
                        <a:pt x="453" y="535"/>
                        <a:pt x="453" y="535"/>
                      </a:cubicBezTo>
                      <a:cubicBezTo>
                        <a:pt x="453" y="492"/>
                        <a:pt x="453" y="492"/>
                        <a:pt x="453" y="492"/>
                      </a:cubicBezTo>
                      <a:cubicBezTo>
                        <a:pt x="442" y="481"/>
                        <a:pt x="442" y="481"/>
                        <a:pt x="442" y="481"/>
                      </a:cubicBezTo>
                      <a:cubicBezTo>
                        <a:pt x="442" y="470"/>
                        <a:pt x="442" y="470"/>
                        <a:pt x="442" y="470"/>
                      </a:cubicBezTo>
                      <a:cubicBezTo>
                        <a:pt x="486" y="470"/>
                        <a:pt x="486" y="470"/>
                        <a:pt x="486" y="470"/>
                      </a:cubicBezTo>
                      <a:cubicBezTo>
                        <a:pt x="496" y="460"/>
                        <a:pt x="496" y="460"/>
                        <a:pt x="496" y="460"/>
                      </a:cubicBezTo>
                      <a:cubicBezTo>
                        <a:pt x="496" y="417"/>
                        <a:pt x="496" y="417"/>
                        <a:pt x="496" y="417"/>
                      </a:cubicBezTo>
                      <a:lnTo>
                        <a:pt x="486" y="406"/>
                      </a:lnTo>
                      <a:close/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619434">
                    <a:spcBef>
                      <a:spcPct val="0"/>
                    </a:spcBef>
                    <a:defRPr/>
                  </a:pPr>
                  <a:endParaRPr lang="en-GB" sz="633" kern="0" dirty="0">
                    <a:solidFill>
                      <a:srgbClr val="555555"/>
                    </a:solidFill>
                    <a:cs typeface="Calibri" pitchFamily="34" charset="0"/>
                  </a:endParaRPr>
                </a:p>
              </p:txBody>
            </p:sp>
            <p:sp>
              <p:nvSpPr>
                <p:cNvPr id="303" name="Freeform 342" descr="© INSCALE GmbH, 05.05.2010&#10;http://www.presentationload.com/">
                  <a:extLst>
                    <a:ext uri="{FF2B5EF4-FFF2-40B4-BE49-F238E27FC236}">
                      <a16:creationId xmlns:a16="http://schemas.microsoft.com/office/drawing/2014/main" id="{AE576A2D-7605-4D65-9628-6DDB1EB07B16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2268" y="1436"/>
                  <a:ext cx="121" cy="122"/>
                </a:xfrm>
                <a:custGeom>
                  <a:avLst/>
                  <a:gdLst/>
                  <a:ahLst/>
                  <a:cxnLst>
                    <a:cxn ang="0">
                      <a:pos x="6" y="75"/>
                    </a:cxn>
                    <a:cxn ang="0">
                      <a:pos x="0" y="72"/>
                    </a:cxn>
                    <a:cxn ang="0">
                      <a:pos x="227" y="122"/>
                    </a:cxn>
                    <a:cxn ang="0">
                      <a:pos x="218" y="127"/>
                    </a:cxn>
                    <a:cxn ang="0">
                      <a:pos x="214" y="120"/>
                    </a:cxn>
                    <a:cxn ang="0">
                      <a:pos x="206" y="113"/>
                    </a:cxn>
                    <a:cxn ang="0">
                      <a:pos x="197" y="111"/>
                    </a:cxn>
                    <a:cxn ang="0">
                      <a:pos x="190" y="110"/>
                    </a:cxn>
                    <a:cxn ang="0">
                      <a:pos x="185" y="110"/>
                    </a:cxn>
                    <a:cxn ang="0">
                      <a:pos x="185" y="101"/>
                    </a:cxn>
                    <a:cxn ang="0">
                      <a:pos x="189" y="95"/>
                    </a:cxn>
                    <a:cxn ang="0">
                      <a:pos x="187" y="84"/>
                    </a:cxn>
                    <a:cxn ang="0">
                      <a:pos x="177" y="78"/>
                    </a:cxn>
                    <a:cxn ang="0">
                      <a:pos x="169" y="76"/>
                    </a:cxn>
                    <a:cxn ang="0">
                      <a:pos x="170" y="61"/>
                    </a:cxn>
                    <a:cxn ang="0">
                      <a:pos x="165" y="56"/>
                    </a:cxn>
                    <a:cxn ang="0">
                      <a:pos x="161" y="61"/>
                    </a:cxn>
                    <a:cxn ang="0">
                      <a:pos x="157" y="53"/>
                    </a:cxn>
                    <a:cxn ang="0">
                      <a:pos x="158" y="35"/>
                    </a:cxn>
                    <a:cxn ang="0">
                      <a:pos x="154" y="32"/>
                    </a:cxn>
                    <a:cxn ang="0">
                      <a:pos x="147" y="32"/>
                    </a:cxn>
                    <a:cxn ang="0">
                      <a:pos x="137" y="32"/>
                    </a:cxn>
                    <a:cxn ang="0">
                      <a:pos x="126" y="27"/>
                    </a:cxn>
                    <a:cxn ang="0">
                      <a:pos x="131" y="20"/>
                    </a:cxn>
                    <a:cxn ang="0">
                      <a:pos x="130" y="12"/>
                    </a:cxn>
                    <a:cxn ang="0">
                      <a:pos x="122" y="0"/>
                    </a:cxn>
                    <a:cxn ang="0">
                      <a:pos x="115" y="6"/>
                    </a:cxn>
                    <a:cxn ang="0">
                      <a:pos x="104" y="13"/>
                    </a:cxn>
                    <a:cxn ang="0">
                      <a:pos x="96" y="15"/>
                    </a:cxn>
                    <a:cxn ang="0">
                      <a:pos x="89" y="13"/>
                    </a:cxn>
                    <a:cxn ang="0">
                      <a:pos x="91" y="22"/>
                    </a:cxn>
                    <a:cxn ang="0">
                      <a:pos x="101" y="27"/>
                    </a:cxn>
                    <a:cxn ang="0">
                      <a:pos x="97" y="33"/>
                    </a:cxn>
                    <a:cxn ang="0">
                      <a:pos x="100" y="40"/>
                    </a:cxn>
                    <a:cxn ang="0">
                      <a:pos x="99" y="46"/>
                    </a:cxn>
                    <a:cxn ang="0">
                      <a:pos x="92" y="49"/>
                    </a:cxn>
                    <a:cxn ang="0">
                      <a:pos x="88" y="45"/>
                    </a:cxn>
                    <a:cxn ang="0">
                      <a:pos x="70" y="59"/>
                    </a:cxn>
                    <a:cxn ang="0">
                      <a:pos x="73" y="71"/>
                    </a:cxn>
                    <a:cxn ang="0">
                      <a:pos x="45" y="74"/>
                    </a:cxn>
                    <a:cxn ang="0">
                      <a:pos x="14" y="72"/>
                    </a:cxn>
                    <a:cxn ang="0">
                      <a:pos x="6" y="75"/>
                    </a:cxn>
                    <a:cxn ang="0">
                      <a:pos x="6" y="141"/>
                    </a:cxn>
                    <a:cxn ang="0">
                      <a:pos x="14" y="155"/>
                    </a:cxn>
                    <a:cxn ang="0">
                      <a:pos x="27" y="173"/>
                    </a:cxn>
                    <a:cxn ang="0">
                      <a:pos x="50" y="175"/>
                    </a:cxn>
                    <a:cxn ang="0">
                      <a:pos x="60" y="211"/>
                    </a:cxn>
                    <a:cxn ang="0">
                      <a:pos x="60" y="237"/>
                    </a:cxn>
                    <a:cxn ang="0">
                      <a:pos x="92" y="226"/>
                    </a:cxn>
                    <a:cxn ang="0">
                      <a:pos x="138" y="205"/>
                    </a:cxn>
                    <a:cxn ang="0">
                      <a:pos x="146" y="184"/>
                    </a:cxn>
                    <a:cxn ang="0">
                      <a:pos x="189" y="173"/>
                    </a:cxn>
                    <a:cxn ang="0">
                      <a:pos x="209" y="163"/>
                    </a:cxn>
                    <a:cxn ang="0">
                      <a:pos x="217" y="156"/>
                    </a:cxn>
                    <a:cxn ang="0">
                      <a:pos x="225" y="144"/>
                    </a:cxn>
                    <a:cxn ang="0">
                      <a:pos x="228" y="137"/>
                    </a:cxn>
                    <a:cxn ang="0">
                      <a:pos x="232" y="129"/>
                    </a:cxn>
                  </a:cxnLst>
                  <a:rect l="0" t="0" r="r" b="b"/>
                  <a:pathLst>
                    <a:path w="232" h="237">
                      <a:moveTo>
                        <a:pt x="0" y="72"/>
                      </a:moveTo>
                      <a:cubicBezTo>
                        <a:pt x="1" y="72"/>
                        <a:pt x="2" y="73"/>
                        <a:pt x="6" y="75"/>
                      </a:cubicBezTo>
                      <a:cubicBezTo>
                        <a:pt x="6" y="66"/>
                        <a:pt x="6" y="66"/>
                        <a:pt x="6" y="66"/>
                      </a:cubicBezTo>
                      <a:lnTo>
                        <a:pt x="0" y="72"/>
                      </a:lnTo>
                      <a:close/>
                      <a:moveTo>
                        <a:pt x="231" y="124"/>
                      </a:moveTo>
                      <a:cubicBezTo>
                        <a:pt x="227" y="122"/>
                        <a:pt x="227" y="122"/>
                        <a:pt x="227" y="122"/>
                      </a:cubicBezTo>
                      <a:cubicBezTo>
                        <a:pt x="223" y="124"/>
                        <a:pt x="223" y="124"/>
                        <a:pt x="223" y="124"/>
                      </a:cubicBezTo>
                      <a:cubicBezTo>
                        <a:pt x="218" y="127"/>
                        <a:pt x="218" y="127"/>
                        <a:pt x="218" y="127"/>
                      </a:cubicBezTo>
                      <a:cubicBezTo>
                        <a:pt x="216" y="124"/>
                        <a:pt x="216" y="124"/>
                        <a:pt x="216" y="124"/>
                      </a:cubicBezTo>
                      <a:cubicBezTo>
                        <a:pt x="214" y="120"/>
                        <a:pt x="214" y="120"/>
                        <a:pt x="214" y="120"/>
                      </a:cubicBezTo>
                      <a:cubicBezTo>
                        <a:pt x="210" y="117"/>
                        <a:pt x="210" y="117"/>
                        <a:pt x="210" y="117"/>
                      </a:cubicBezTo>
                      <a:cubicBezTo>
                        <a:pt x="206" y="113"/>
                        <a:pt x="206" y="113"/>
                        <a:pt x="206" y="113"/>
                      </a:cubicBezTo>
                      <a:cubicBezTo>
                        <a:pt x="202" y="113"/>
                        <a:pt x="202" y="113"/>
                        <a:pt x="202" y="113"/>
                      </a:cubicBezTo>
                      <a:cubicBezTo>
                        <a:pt x="197" y="111"/>
                        <a:pt x="197" y="111"/>
                        <a:pt x="197" y="111"/>
                      </a:cubicBezTo>
                      <a:cubicBezTo>
                        <a:pt x="195" y="113"/>
                        <a:pt x="195" y="113"/>
                        <a:pt x="195" y="113"/>
                      </a:cubicBezTo>
                      <a:cubicBezTo>
                        <a:pt x="190" y="110"/>
                        <a:pt x="190" y="110"/>
                        <a:pt x="190" y="110"/>
                      </a:cubicBezTo>
                      <a:cubicBezTo>
                        <a:pt x="186" y="111"/>
                        <a:pt x="186" y="111"/>
                        <a:pt x="186" y="111"/>
                      </a:cubicBezTo>
                      <a:cubicBezTo>
                        <a:pt x="185" y="110"/>
                        <a:pt x="185" y="110"/>
                        <a:pt x="185" y="110"/>
                      </a:cubicBezTo>
                      <a:cubicBezTo>
                        <a:pt x="187" y="106"/>
                        <a:pt x="187" y="106"/>
                        <a:pt x="187" y="106"/>
                      </a:cubicBezTo>
                      <a:cubicBezTo>
                        <a:pt x="185" y="101"/>
                        <a:pt x="185" y="101"/>
                        <a:pt x="185" y="101"/>
                      </a:cubicBezTo>
                      <a:cubicBezTo>
                        <a:pt x="189" y="100"/>
                        <a:pt x="189" y="100"/>
                        <a:pt x="189" y="100"/>
                      </a:cubicBezTo>
                      <a:cubicBezTo>
                        <a:pt x="189" y="95"/>
                        <a:pt x="189" y="95"/>
                        <a:pt x="189" y="95"/>
                      </a:cubicBezTo>
                      <a:cubicBezTo>
                        <a:pt x="191" y="85"/>
                        <a:pt x="191" y="85"/>
                        <a:pt x="191" y="85"/>
                      </a:cubicBezTo>
                      <a:cubicBezTo>
                        <a:pt x="187" y="84"/>
                        <a:pt x="187" y="84"/>
                        <a:pt x="187" y="84"/>
                      </a:cubicBezTo>
                      <a:cubicBezTo>
                        <a:pt x="182" y="80"/>
                        <a:pt x="182" y="80"/>
                        <a:pt x="182" y="80"/>
                      </a:cubicBezTo>
                      <a:cubicBezTo>
                        <a:pt x="177" y="78"/>
                        <a:pt x="177" y="78"/>
                        <a:pt x="177" y="78"/>
                      </a:cubicBezTo>
                      <a:cubicBezTo>
                        <a:pt x="172" y="78"/>
                        <a:pt x="172" y="78"/>
                        <a:pt x="172" y="78"/>
                      </a:cubicBezTo>
                      <a:cubicBezTo>
                        <a:pt x="169" y="76"/>
                        <a:pt x="169" y="76"/>
                        <a:pt x="169" y="76"/>
                      </a:cubicBezTo>
                      <a:cubicBezTo>
                        <a:pt x="169" y="71"/>
                        <a:pt x="169" y="71"/>
                        <a:pt x="169" y="71"/>
                      </a:cubicBezTo>
                      <a:cubicBezTo>
                        <a:pt x="170" y="61"/>
                        <a:pt x="170" y="61"/>
                        <a:pt x="170" y="61"/>
                      </a:cubicBezTo>
                      <a:cubicBezTo>
                        <a:pt x="167" y="57"/>
                        <a:pt x="167" y="57"/>
                        <a:pt x="167" y="57"/>
                      </a:cubicBezTo>
                      <a:cubicBezTo>
                        <a:pt x="165" y="56"/>
                        <a:pt x="165" y="56"/>
                        <a:pt x="165" y="56"/>
                      </a:cubicBezTo>
                      <a:cubicBezTo>
                        <a:pt x="163" y="59"/>
                        <a:pt x="163" y="59"/>
                        <a:pt x="163" y="59"/>
                      </a:cubicBezTo>
                      <a:cubicBezTo>
                        <a:pt x="161" y="61"/>
                        <a:pt x="161" y="61"/>
                        <a:pt x="161" y="61"/>
                      </a:cubicBezTo>
                      <a:cubicBezTo>
                        <a:pt x="158" y="60"/>
                        <a:pt x="158" y="60"/>
                        <a:pt x="158" y="60"/>
                      </a:cubicBezTo>
                      <a:cubicBezTo>
                        <a:pt x="157" y="53"/>
                        <a:pt x="157" y="53"/>
                        <a:pt x="157" y="53"/>
                      </a:cubicBezTo>
                      <a:cubicBezTo>
                        <a:pt x="159" y="36"/>
                        <a:pt x="159" y="36"/>
                        <a:pt x="159" y="36"/>
                      </a:cubicBezTo>
                      <a:cubicBezTo>
                        <a:pt x="158" y="35"/>
                        <a:pt x="158" y="35"/>
                        <a:pt x="158" y="35"/>
                      </a:cubicBezTo>
                      <a:cubicBezTo>
                        <a:pt x="151" y="36"/>
                        <a:pt x="151" y="36"/>
                        <a:pt x="151" y="36"/>
                      </a:cubicBezTo>
                      <a:cubicBezTo>
                        <a:pt x="154" y="32"/>
                        <a:pt x="154" y="32"/>
                        <a:pt x="154" y="32"/>
                      </a:cubicBezTo>
                      <a:cubicBezTo>
                        <a:pt x="152" y="29"/>
                        <a:pt x="152" y="29"/>
                        <a:pt x="152" y="29"/>
                      </a:cubicBezTo>
                      <a:cubicBezTo>
                        <a:pt x="147" y="32"/>
                        <a:pt x="147" y="32"/>
                        <a:pt x="147" y="32"/>
                      </a:cubicBezTo>
                      <a:cubicBezTo>
                        <a:pt x="142" y="30"/>
                        <a:pt x="142" y="30"/>
                        <a:pt x="142" y="30"/>
                      </a:cubicBezTo>
                      <a:cubicBezTo>
                        <a:pt x="137" y="32"/>
                        <a:pt x="137" y="32"/>
                        <a:pt x="137" y="32"/>
                      </a:cubicBezTo>
                      <a:cubicBezTo>
                        <a:pt x="132" y="28"/>
                        <a:pt x="132" y="28"/>
                        <a:pt x="132" y="28"/>
                      </a:cubicBezTo>
                      <a:cubicBezTo>
                        <a:pt x="126" y="27"/>
                        <a:pt x="126" y="27"/>
                        <a:pt x="126" y="27"/>
                      </a:cubicBezTo>
                      <a:cubicBezTo>
                        <a:pt x="125" y="24"/>
                        <a:pt x="125" y="24"/>
                        <a:pt x="125" y="24"/>
                      </a:cubicBezTo>
                      <a:cubicBezTo>
                        <a:pt x="131" y="20"/>
                        <a:pt x="131" y="20"/>
                        <a:pt x="131" y="20"/>
                      </a:cubicBezTo>
                      <a:cubicBezTo>
                        <a:pt x="131" y="17"/>
                        <a:pt x="131" y="17"/>
                        <a:pt x="131" y="17"/>
                      </a:cubicBezTo>
                      <a:cubicBezTo>
                        <a:pt x="130" y="12"/>
                        <a:pt x="130" y="12"/>
                        <a:pt x="130" y="12"/>
                      </a:cubicBezTo>
                      <a:cubicBezTo>
                        <a:pt x="126" y="5"/>
                        <a:pt x="126" y="5"/>
                        <a:pt x="126" y="5"/>
                      </a:cubicBezTo>
                      <a:cubicBezTo>
                        <a:pt x="122" y="0"/>
                        <a:pt x="122" y="0"/>
                        <a:pt x="122" y="0"/>
                      </a:cubicBezTo>
                      <a:cubicBezTo>
                        <a:pt x="116" y="2"/>
                        <a:pt x="116" y="2"/>
                        <a:pt x="116" y="2"/>
                      </a:cubicBezTo>
                      <a:cubicBezTo>
                        <a:pt x="115" y="6"/>
                        <a:pt x="115" y="6"/>
                        <a:pt x="115" y="6"/>
                      </a:cubicBezTo>
                      <a:cubicBezTo>
                        <a:pt x="112" y="8"/>
                        <a:pt x="112" y="8"/>
                        <a:pt x="112" y="8"/>
                      </a:cubicBezTo>
                      <a:cubicBezTo>
                        <a:pt x="104" y="13"/>
                        <a:pt x="104" y="13"/>
                        <a:pt x="104" y="13"/>
                      </a:cubicBezTo>
                      <a:cubicBezTo>
                        <a:pt x="100" y="16"/>
                        <a:pt x="100" y="16"/>
                        <a:pt x="100" y="16"/>
                      </a:cubicBezTo>
                      <a:cubicBezTo>
                        <a:pt x="96" y="15"/>
                        <a:pt x="96" y="15"/>
                        <a:pt x="96" y="15"/>
                      </a:cubicBezTo>
                      <a:cubicBezTo>
                        <a:pt x="92" y="17"/>
                        <a:pt x="92" y="17"/>
                        <a:pt x="92" y="17"/>
                      </a:cubicBezTo>
                      <a:cubicBezTo>
                        <a:pt x="89" y="13"/>
                        <a:pt x="89" y="13"/>
                        <a:pt x="89" y="13"/>
                      </a:cubicBezTo>
                      <a:cubicBezTo>
                        <a:pt x="88" y="16"/>
                        <a:pt x="88" y="16"/>
                        <a:pt x="88" y="16"/>
                      </a:cubicBezTo>
                      <a:cubicBezTo>
                        <a:pt x="91" y="22"/>
                        <a:pt x="91" y="22"/>
                        <a:pt x="91" y="22"/>
                      </a:cubicBezTo>
                      <a:cubicBezTo>
                        <a:pt x="99" y="24"/>
                        <a:pt x="99" y="24"/>
                        <a:pt x="99" y="24"/>
                      </a:cubicBezTo>
                      <a:cubicBezTo>
                        <a:pt x="101" y="27"/>
                        <a:pt x="101" y="27"/>
                        <a:pt x="101" y="27"/>
                      </a:cubicBezTo>
                      <a:cubicBezTo>
                        <a:pt x="97" y="30"/>
                        <a:pt x="97" y="30"/>
                        <a:pt x="97" y="30"/>
                      </a:cubicBezTo>
                      <a:cubicBezTo>
                        <a:pt x="97" y="33"/>
                        <a:pt x="97" y="33"/>
                        <a:pt x="97" y="33"/>
                      </a:cubicBezTo>
                      <a:cubicBezTo>
                        <a:pt x="101" y="35"/>
                        <a:pt x="101" y="35"/>
                        <a:pt x="101" y="35"/>
                      </a:cubicBezTo>
                      <a:cubicBezTo>
                        <a:pt x="100" y="40"/>
                        <a:pt x="100" y="40"/>
                        <a:pt x="100" y="40"/>
                      </a:cubicBezTo>
                      <a:cubicBezTo>
                        <a:pt x="97" y="42"/>
                        <a:pt x="97" y="42"/>
                        <a:pt x="97" y="42"/>
                      </a:cubicBezTo>
                      <a:cubicBezTo>
                        <a:pt x="99" y="46"/>
                        <a:pt x="99" y="46"/>
                        <a:pt x="99" y="46"/>
                      </a:cubicBezTo>
                      <a:cubicBezTo>
                        <a:pt x="96" y="47"/>
                        <a:pt x="96" y="47"/>
                        <a:pt x="96" y="47"/>
                      </a:cubicBezTo>
                      <a:cubicBezTo>
                        <a:pt x="92" y="49"/>
                        <a:pt x="92" y="49"/>
                        <a:pt x="92" y="49"/>
                      </a:cubicBezTo>
                      <a:cubicBezTo>
                        <a:pt x="91" y="44"/>
                        <a:pt x="91" y="44"/>
                        <a:pt x="91" y="44"/>
                      </a:cubicBezTo>
                      <a:cubicBezTo>
                        <a:pt x="88" y="45"/>
                        <a:pt x="88" y="45"/>
                        <a:pt x="88" y="45"/>
                      </a:cubicBezTo>
                      <a:cubicBezTo>
                        <a:pt x="78" y="53"/>
                        <a:pt x="78" y="53"/>
                        <a:pt x="78" y="53"/>
                      </a:cubicBezTo>
                      <a:cubicBezTo>
                        <a:pt x="70" y="59"/>
                        <a:pt x="70" y="59"/>
                        <a:pt x="70" y="59"/>
                      </a:cubicBezTo>
                      <a:cubicBezTo>
                        <a:pt x="72" y="65"/>
                        <a:pt x="72" y="65"/>
                        <a:pt x="72" y="65"/>
                      </a:cubicBezTo>
                      <a:cubicBezTo>
                        <a:pt x="73" y="71"/>
                        <a:pt x="73" y="71"/>
                        <a:pt x="73" y="71"/>
                      </a:cubicBezTo>
                      <a:cubicBezTo>
                        <a:pt x="63" y="74"/>
                        <a:pt x="63" y="74"/>
                        <a:pt x="63" y="74"/>
                      </a:cubicBezTo>
                      <a:cubicBezTo>
                        <a:pt x="45" y="74"/>
                        <a:pt x="45" y="74"/>
                        <a:pt x="45" y="74"/>
                      </a:cubicBezTo>
                      <a:cubicBezTo>
                        <a:pt x="32" y="75"/>
                        <a:pt x="32" y="75"/>
                        <a:pt x="32" y="75"/>
                      </a:cubicBezTo>
                      <a:cubicBezTo>
                        <a:pt x="14" y="72"/>
                        <a:pt x="14" y="72"/>
                        <a:pt x="14" y="72"/>
                      </a:cubicBezTo>
                      <a:cubicBezTo>
                        <a:pt x="9" y="77"/>
                        <a:pt x="9" y="77"/>
                        <a:pt x="9" y="77"/>
                      </a:cubicBezTo>
                      <a:cubicBezTo>
                        <a:pt x="8" y="76"/>
                        <a:pt x="7" y="76"/>
                        <a:pt x="6" y="75"/>
                      </a:cubicBezTo>
                      <a:cubicBezTo>
                        <a:pt x="6" y="116"/>
                        <a:pt x="6" y="116"/>
                        <a:pt x="6" y="116"/>
                      </a:cubicBezTo>
                      <a:cubicBezTo>
                        <a:pt x="6" y="141"/>
                        <a:pt x="6" y="141"/>
                        <a:pt x="6" y="141"/>
                      </a:cubicBezTo>
                      <a:cubicBezTo>
                        <a:pt x="14" y="153"/>
                        <a:pt x="14" y="153"/>
                        <a:pt x="14" y="153"/>
                      </a:cubicBezTo>
                      <a:cubicBezTo>
                        <a:pt x="14" y="154"/>
                        <a:pt x="14" y="155"/>
                        <a:pt x="14" y="155"/>
                      </a:cubicBezTo>
                      <a:cubicBezTo>
                        <a:pt x="14" y="155"/>
                        <a:pt x="15" y="155"/>
                        <a:pt x="16" y="156"/>
                      </a:cubicBezTo>
                      <a:cubicBezTo>
                        <a:pt x="27" y="173"/>
                        <a:pt x="27" y="173"/>
                        <a:pt x="27" y="173"/>
                      </a:cubicBezTo>
                      <a:cubicBezTo>
                        <a:pt x="48" y="173"/>
                        <a:pt x="48" y="173"/>
                        <a:pt x="48" y="173"/>
                      </a:cubicBezTo>
                      <a:cubicBezTo>
                        <a:pt x="48" y="173"/>
                        <a:pt x="49" y="174"/>
                        <a:pt x="50" y="175"/>
                      </a:cubicBezTo>
                      <a:cubicBezTo>
                        <a:pt x="59" y="201"/>
                        <a:pt x="59" y="201"/>
                        <a:pt x="59" y="201"/>
                      </a:cubicBezTo>
                      <a:cubicBezTo>
                        <a:pt x="59" y="205"/>
                        <a:pt x="60" y="208"/>
                        <a:pt x="60" y="211"/>
                      </a:cubicBezTo>
                      <a:cubicBezTo>
                        <a:pt x="60" y="229"/>
                        <a:pt x="60" y="229"/>
                        <a:pt x="60" y="229"/>
                      </a:cubicBezTo>
                      <a:cubicBezTo>
                        <a:pt x="60" y="237"/>
                        <a:pt x="60" y="237"/>
                        <a:pt x="60" y="237"/>
                      </a:cubicBezTo>
                      <a:cubicBezTo>
                        <a:pt x="76" y="232"/>
                        <a:pt x="76" y="232"/>
                        <a:pt x="76" y="232"/>
                      </a:cubicBezTo>
                      <a:cubicBezTo>
                        <a:pt x="92" y="226"/>
                        <a:pt x="92" y="226"/>
                        <a:pt x="92" y="226"/>
                      </a:cubicBezTo>
                      <a:cubicBezTo>
                        <a:pt x="103" y="205"/>
                        <a:pt x="103" y="205"/>
                        <a:pt x="103" y="205"/>
                      </a:cubicBezTo>
                      <a:cubicBezTo>
                        <a:pt x="138" y="205"/>
                        <a:pt x="138" y="205"/>
                        <a:pt x="138" y="205"/>
                      </a:cubicBezTo>
                      <a:cubicBezTo>
                        <a:pt x="146" y="205"/>
                        <a:pt x="146" y="205"/>
                        <a:pt x="146" y="205"/>
                      </a:cubicBezTo>
                      <a:cubicBezTo>
                        <a:pt x="146" y="184"/>
                        <a:pt x="146" y="184"/>
                        <a:pt x="146" y="184"/>
                      </a:cubicBezTo>
                      <a:cubicBezTo>
                        <a:pt x="178" y="184"/>
                        <a:pt x="178" y="184"/>
                        <a:pt x="178" y="184"/>
                      </a:cubicBezTo>
                      <a:cubicBezTo>
                        <a:pt x="189" y="173"/>
                        <a:pt x="189" y="173"/>
                        <a:pt x="189" y="173"/>
                      </a:cubicBezTo>
                      <a:cubicBezTo>
                        <a:pt x="210" y="170"/>
                        <a:pt x="210" y="170"/>
                        <a:pt x="210" y="170"/>
                      </a:cubicBezTo>
                      <a:cubicBezTo>
                        <a:pt x="209" y="163"/>
                        <a:pt x="209" y="163"/>
                        <a:pt x="209" y="163"/>
                      </a:cubicBezTo>
                      <a:cubicBezTo>
                        <a:pt x="213" y="159"/>
                        <a:pt x="213" y="159"/>
                        <a:pt x="213" y="159"/>
                      </a:cubicBezTo>
                      <a:cubicBezTo>
                        <a:pt x="217" y="156"/>
                        <a:pt x="217" y="156"/>
                        <a:pt x="217" y="156"/>
                      </a:cubicBezTo>
                      <a:cubicBezTo>
                        <a:pt x="219" y="147"/>
                        <a:pt x="219" y="147"/>
                        <a:pt x="219" y="147"/>
                      </a:cubicBezTo>
                      <a:cubicBezTo>
                        <a:pt x="225" y="144"/>
                        <a:pt x="225" y="144"/>
                        <a:pt x="225" y="144"/>
                      </a:cubicBezTo>
                      <a:cubicBezTo>
                        <a:pt x="225" y="141"/>
                        <a:pt x="225" y="141"/>
                        <a:pt x="225" y="141"/>
                      </a:cubicBezTo>
                      <a:cubicBezTo>
                        <a:pt x="228" y="137"/>
                        <a:pt x="228" y="137"/>
                        <a:pt x="228" y="137"/>
                      </a:cubicBezTo>
                      <a:cubicBezTo>
                        <a:pt x="229" y="133"/>
                        <a:pt x="229" y="133"/>
                        <a:pt x="229" y="133"/>
                      </a:cubicBezTo>
                      <a:cubicBezTo>
                        <a:pt x="232" y="129"/>
                        <a:pt x="232" y="129"/>
                        <a:pt x="232" y="129"/>
                      </a:cubicBezTo>
                      <a:cubicBezTo>
                        <a:pt x="231" y="124"/>
                        <a:pt x="231" y="124"/>
                        <a:pt x="231" y="124"/>
                      </a:cubicBezTo>
                      <a:close/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619434">
                    <a:spcBef>
                      <a:spcPct val="0"/>
                    </a:spcBef>
                    <a:defRPr/>
                  </a:pPr>
                  <a:endParaRPr lang="en-GB" sz="633" kern="0" dirty="0">
                    <a:solidFill>
                      <a:srgbClr val="555555"/>
                    </a:solidFill>
                    <a:cs typeface="Calibri" pitchFamily="34" charset="0"/>
                  </a:endParaRPr>
                </a:p>
              </p:txBody>
            </p:sp>
          </p:grpSp>
        </p:grpSp>
        <p:grpSp>
          <p:nvGrpSpPr>
            <p:cNvPr id="198" name="South_africa_Oceanea">
              <a:extLst>
                <a:ext uri="{FF2B5EF4-FFF2-40B4-BE49-F238E27FC236}">
                  <a16:creationId xmlns:a16="http://schemas.microsoft.com/office/drawing/2014/main" id="{931D7A79-0456-46F9-B97C-388465AC0539}"/>
                </a:ext>
              </a:extLst>
            </p:cNvPr>
            <p:cNvGrpSpPr/>
            <p:nvPr/>
          </p:nvGrpSpPr>
          <p:grpSpPr>
            <a:xfrm>
              <a:off x="5985932" y="3231805"/>
              <a:ext cx="5800738" cy="2994063"/>
              <a:chOff x="5914601" y="3674444"/>
              <a:chExt cx="4900828" cy="2529573"/>
            </a:xfrm>
            <a:solidFill>
              <a:srgbClr val="66A697"/>
            </a:solidFill>
          </p:grpSpPr>
          <p:sp>
            <p:nvSpPr>
              <p:cNvPr id="256" name="Philippines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3E1E6474-B158-4CB3-A2D2-E021A1E5E370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9234236" y="3842728"/>
                <a:ext cx="316238" cy="540280"/>
              </a:xfrm>
              <a:custGeom>
                <a:avLst/>
                <a:gdLst>
                  <a:gd name="T0" fmla="*/ 2147483647 w 714"/>
                  <a:gd name="T1" fmla="*/ 2147483647 h 1200"/>
                  <a:gd name="T2" fmla="*/ 2147483647 w 714"/>
                  <a:gd name="T3" fmla="*/ 2147483647 h 1200"/>
                  <a:gd name="T4" fmla="*/ 2147483647 w 714"/>
                  <a:gd name="T5" fmla="*/ 2147483647 h 1200"/>
                  <a:gd name="T6" fmla="*/ 2147483647 w 714"/>
                  <a:gd name="T7" fmla="*/ 2147483647 h 1200"/>
                  <a:gd name="T8" fmla="*/ 2147483647 w 714"/>
                  <a:gd name="T9" fmla="*/ 2147483647 h 1200"/>
                  <a:gd name="T10" fmla="*/ 2147483647 w 714"/>
                  <a:gd name="T11" fmla="*/ 2147483647 h 1200"/>
                  <a:gd name="T12" fmla="*/ 2147483647 w 714"/>
                  <a:gd name="T13" fmla="*/ 2147483647 h 1200"/>
                  <a:gd name="T14" fmla="*/ 2147483647 w 714"/>
                  <a:gd name="T15" fmla="*/ 2147483647 h 1200"/>
                  <a:gd name="T16" fmla="*/ 2147483647 w 714"/>
                  <a:gd name="T17" fmla="*/ 2147483647 h 1200"/>
                  <a:gd name="T18" fmla="*/ 2147483647 w 714"/>
                  <a:gd name="T19" fmla="*/ 2147483647 h 1200"/>
                  <a:gd name="T20" fmla="*/ 2147483647 w 714"/>
                  <a:gd name="T21" fmla="*/ 2147483647 h 1200"/>
                  <a:gd name="T22" fmla="*/ 2147483647 w 714"/>
                  <a:gd name="T23" fmla="*/ 2147483647 h 1200"/>
                  <a:gd name="T24" fmla="*/ 2147483647 w 714"/>
                  <a:gd name="T25" fmla="*/ 2147483647 h 1200"/>
                  <a:gd name="T26" fmla="*/ 2147483647 w 714"/>
                  <a:gd name="T27" fmla="*/ 2147483647 h 1200"/>
                  <a:gd name="T28" fmla="*/ 2147483647 w 714"/>
                  <a:gd name="T29" fmla="*/ 2147483647 h 1200"/>
                  <a:gd name="T30" fmla="*/ 2147483647 w 714"/>
                  <a:gd name="T31" fmla="*/ 2147483647 h 1200"/>
                  <a:gd name="T32" fmla="*/ 2147483647 w 714"/>
                  <a:gd name="T33" fmla="*/ 2147483647 h 1200"/>
                  <a:gd name="T34" fmla="*/ 2147483647 w 714"/>
                  <a:gd name="T35" fmla="*/ 2147483647 h 1200"/>
                  <a:gd name="T36" fmla="*/ 2147483647 w 714"/>
                  <a:gd name="T37" fmla="*/ 2147483647 h 1200"/>
                  <a:gd name="T38" fmla="*/ 2147483647 w 714"/>
                  <a:gd name="T39" fmla="*/ 2147483647 h 1200"/>
                  <a:gd name="T40" fmla="*/ 2147483647 w 714"/>
                  <a:gd name="T41" fmla="*/ 2147483647 h 1200"/>
                  <a:gd name="T42" fmla="*/ 2147483647 w 714"/>
                  <a:gd name="T43" fmla="*/ 2147483647 h 1200"/>
                  <a:gd name="T44" fmla="*/ 2147483647 w 714"/>
                  <a:gd name="T45" fmla="*/ 2147483647 h 1200"/>
                  <a:gd name="T46" fmla="*/ 2147483647 w 714"/>
                  <a:gd name="T47" fmla="*/ 2147483647 h 1200"/>
                  <a:gd name="T48" fmla="*/ 2147483647 w 714"/>
                  <a:gd name="T49" fmla="*/ 2147483647 h 1200"/>
                  <a:gd name="T50" fmla="*/ 2147483647 w 714"/>
                  <a:gd name="T51" fmla="*/ 2147483647 h 1200"/>
                  <a:gd name="T52" fmla="*/ 2147483647 w 714"/>
                  <a:gd name="T53" fmla="*/ 2147483647 h 1200"/>
                  <a:gd name="T54" fmla="*/ 2147483647 w 714"/>
                  <a:gd name="T55" fmla="*/ 2147483647 h 1200"/>
                  <a:gd name="T56" fmla="*/ 2147483647 w 714"/>
                  <a:gd name="T57" fmla="*/ 2147483647 h 1200"/>
                  <a:gd name="T58" fmla="*/ 2147483647 w 714"/>
                  <a:gd name="T59" fmla="*/ 2147483647 h 1200"/>
                  <a:gd name="T60" fmla="*/ 2147483647 w 714"/>
                  <a:gd name="T61" fmla="*/ 2147483647 h 1200"/>
                  <a:gd name="T62" fmla="*/ 2147483647 w 714"/>
                  <a:gd name="T63" fmla="*/ 2147483647 h 1200"/>
                  <a:gd name="T64" fmla="*/ 2147483647 w 714"/>
                  <a:gd name="T65" fmla="*/ 2147483647 h 1200"/>
                  <a:gd name="T66" fmla="*/ 2147483647 w 714"/>
                  <a:gd name="T67" fmla="*/ 2147483647 h 1200"/>
                  <a:gd name="T68" fmla="*/ 2147483647 w 714"/>
                  <a:gd name="T69" fmla="*/ 2147483647 h 1200"/>
                  <a:gd name="T70" fmla="*/ 2147483647 w 714"/>
                  <a:gd name="T71" fmla="*/ 2147483647 h 1200"/>
                  <a:gd name="T72" fmla="*/ 2147483647 w 714"/>
                  <a:gd name="T73" fmla="*/ 2147483647 h 1200"/>
                  <a:gd name="T74" fmla="*/ 2147483647 w 714"/>
                  <a:gd name="T75" fmla="*/ 2147483647 h 1200"/>
                  <a:gd name="T76" fmla="*/ 2147483647 w 714"/>
                  <a:gd name="T77" fmla="*/ 2147483647 h 1200"/>
                  <a:gd name="T78" fmla="*/ 2147483647 w 714"/>
                  <a:gd name="T79" fmla="*/ 0 h 1200"/>
                  <a:gd name="T80" fmla="*/ 2147483647 w 714"/>
                  <a:gd name="T81" fmla="*/ 2147483647 h 1200"/>
                  <a:gd name="T82" fmla="*/ 2147483647 w 714"/>
                  <a:gd name="T83" fmla="*/ 2147483647 h 1200"/>
                  <a:gd name="T84" fmla="*/ 2147483647 w 714"/>
                  <a:gd name="T85" fmla="*/ 2147483647 h 1200"/>
                  <a:gd name="T86" fmla="*/ 2147483647 w 714"/>
                  <a:gd name="T87" fmla="*/ 2147483647 h 1200"/>
                  <a:gd name="T88" fmla="*/ 2147483647 w 714"/>
                  <a:gd name="T89" fmla="*/ 2147483647 h 1200"/>
                  <a:gd name="T90" fmla="*/ 2147483647 w 714"/>
                  <a:gd name="T91" fmla="*/ 2147483647 h 1200"/>
                  <a:gd name="T92" fmla="*/ 2147483647 w 714"/>
                  <a:gd name="T93" fmla="*/ 2147483647 h 1200"/>
                  <a:gd name="T94" fmla="*/ 2147483647 w 714"/>
                  <a:gd name="T95" fmla="*/ 2147483647 h 1200"/>
                  <a:gd name="T96" fmla="*/ 2147483647 w 714"/>
                  <a:gd name="T97" fmla="*/ 2147483647 h 1200"/>
                  <a:gd name="T98" fmla="*/ 2147483647 w 714"/>
                  <a:gd name="T99" fmla="*/ 2147483647 h 1200"/>
                  <a:gd name="T100" fmla="*/ 2147483647 w 714"/>
                  <a:gd name="T101" fmla="*/ 2147483647 h 1200"/>
                  <a:gd name="T102" fmla="*/ 2147483647 w 714"/>
                  <a:gd name="T103" fmla="*/ 2147483647 h 1200"/>
                  <a:gd name="T104" fmla="*/ 2147483647 w 714"/>
                  <a:gd name="T105" fmla="*/ 2147483647 h 1200"/>
                  <a:gd name="T106" fmla="*/ 2147483647 w 714"/>
                  <a:gd name="T107" fmla="*/ 2147483647 h 1200"/>
                  <a:gd name="T108" fmla="*/ 2147483647 w 714"/>
                  <a:gd name="T109" fmla="*/ 2147483647 h 1200"/>
                  <a:gd name="T110" fmla="*/ 2147483647 w 714"/>
                  <a:gd name="T111" fmla="*/ 2147483647 h 1200"/>
                  <a:gd name="T112" fmla="*/ 2147483647 w 714"/>
                  <a:gd name="T113" fmla="*/ 2147483647 h 1200"/>
                  <a:gd name="T114" fmla="*/ 2147483647 w 714"/>
                  <a:gd name="T115" fmla="*/ 2147483647 h 1200"/>
                  <a:gd name="T116" fmla="*/ 2147483647 w 714"/>
                  <a:gd name="T117" fmla="*/ 2147483647 h 120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14"/>
                  <a:gd name="T178" fmla="*/ 0 h 1200"/>
                  <a:gd name="T179" fmla="*/ 714 w 714"/>
                  <a:gd name="T180" fmla="*/ 1200 h 120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14" h="1200">
                    <a:moveTo>
                      <a:pt x="702" y="1140"/>
                    </a:moveTo>
                    <a:lnTo>
                      <a:pt x="690" y="1170"/>
                    </a:lnTo>
                    <a:lnTo>
                      <a:pt x="696" y="1200"/>
                    </a:lnTo>
                    <a:lnTo>
                      <a:pt x="714" y="1182"/>
                    </a:lnTo>
                    <a:lnTo>
                      <a:pt x="714" y="1140"/>
                    </a:lnTo>
                    <a:lnTo>
                      <a:pt x="702" y="1140"/>
                    </a:lnTo>
                    <a:close/>
                    <a:moveTo>
                      <a:pt x="582" y="1176"/>
                    </a:moveTo>
                    <a:lnTo>
                      <a:pt x="600" y="1140"/>
                    </a:lnTo>
                    <a:lnTo>
                      <a:pt x="576" y="1134"/>
                    </a:lnTo>
                    <a:lnTo>
                      <a:pt x="582" y="1176"/>
                    </a:lnTo>
                    <a:close/>
                    <a:moveTo>
                      <a:pt x="246" y="1038"/>
                    </a:moveTo>
                    <a:lnTo>
                      <a:pt x="264" y="1050"/>
                    </a:lnTo>
                    <a:lnTo>
                      <a:pt x="282" y="1020"/>
                    </a:lnTo>
                    <a:lnTo>
                      <a:pt x="258" y="1008"/>
                    </a:lnTo>
                    <a:lnTo>
                      <a:pt x="246" y="1038"/>
                    </a:lnTo>
                    <a:close/>
                    <a:moveTo>
                      <a:pt x="504" y="558"/>
                    </a:moveTo>
                    <a:lnTo>
                      <a:pt x="540" y="576"/>
                    </a:lnTo>
                    <a:lnTo>
                      <a:pt x="540" y="582"/>
                    </a:lnTo>
                    <a:lnTo>
                      <a:pt x="534" y="588"/>
                    </a:lnTo>
                    <a:lnTo>
                      <a:pt x="504" y="588"/>
                    </a:lnTo>
                    <a:lnTo>
                      <a:pt x="570" y="642"/>
                    </a:lnTo>
                    <a:lnTo>
                      <a:pt x="570" y="618"/>
                    </a:lnTo>
                    <a:lnTo>
                      <a:pt x="600" y="624"/>
                    </a:lnTo>
                    <a:lnTo>
                      <a:pt x="576" y="588"/>
                    </a:lnTo>
                    <a:lnTo>
                      <a:pt x="576" y="582"/>
                    </a:lnTo>
                    <a:lnTo>
                      <a:pt x="570" y="576"/>
                    </a:lnTo>
                    <a:lnTo>
                      <a:pt x="570" y="558"/>
                    </a:lnTo>
                    <a:lnTo>
                      <a:pt x="564" y="546"/>
                    </a:lnTo>
                    <a:lnTo>
                      <a:pt x="534" y="516"/>
                    </a:lnTo>
                    <a:lnTo>
                      <a:pt x="522" y="510"/>
                    </a:lnTo>
                    <a:lnTo>
                      <a:pt x="504" y="504"/>
                    </a:lnTo>
                    <a:lnTo>
                      <a:pt x="492" y="498"/>
                    </a:lnTo>
                    <a:lnTo>
                      <a:pt x="474" y="498"/>
                    </a:lnTo>
                    <a:lnTo>
                      <a:pt x="468" y="504"/>
                    </a:lnTo>
                    <a:lnTo>
                      <a:pt x="468" y="528"/>
                    </a:lnTo>
                    <a:lnTo>
                      <a:pt x="492" y="552"/>
                    </a:lnTo>
                    <a:lnTo>
                      <a:pt x="504" y="558"/>
                    </a:lnTo>
                    <a:close/>
                    <a:moveTo>
                      <a:pt x="462" y="666"/>
                    </a:moveTo>
                    <a:lnTo>
                      <a:pt x="474" y="750"/>
                    </a:lnTo>
                    <a:lnTo>
                      <a:pt x="486" y="672"/>
                    </a:lnTo>
                    <a:lnTo>
                      <a:pt x="462" y="618"/>
                    </a:lnTo>
                    <a:lnTo>
                      <a:pt x="438" y="618"/>
                    </a:lnTo>
                    <a:lnTo>
                      <a:pt x="462" y="666"/>
                    </a:lnTo>
                    <a:close/>
                    <a:moveTo>
                      <a:pt x="492" y="738"/>
                    </a:moveTo>
                    <a:lnTo>
                      <a:pt x="522" y="738"/>
                    </a:lnTo>
                    <a:lnTo>
                      <a:pt x="528" y="708"/>
                    </a:lnTo>
                    <a:lnTo>
                      <a:pt x="498" y="702"/>
                    </a:lnTo>
                    <a:lnTo>
                      <a:pt x="492" y="738"/>
                    </a:lnTo>
                    <a:close/>
                    <a:moveTo>
                      <a:pt x="570" y="660"/>
                    </a:moveTo>
                    <a:lnTo>
                      <a:pt x="546" y="648"/>
                    </a:lnTo>
                    <a:lnTo>
                      <a:pt x="528" y="630"/>
                    </a:lnTo>
                    <a:lnTo>
                      <a:pt x="528" y="624"/>
                    </a:lnTo>
                    <a:lnTo>
                      <a:pt x="522" y="618"/>
                    </a:lnTo>
                    <a:lnTo>
                      <a:pt x="486" y="618"/>
                    </a:lnTo>
                    <a:lnTo>
                      <a:pt x="492" y="660"/>
                    </a:lnTo>
                    <a:lnTo>
                      <a:pt x="510" y="654"/>
                    </a:lnTo>
                    <a:lnTo>
                      <a:pt x="522" y="678"/>
                    </a:lnTo>
                    <a:lnTo>
                      <a:pt x="570" y="714"/>
                    </a:lnTo>
                    <a:lnTo>
                      <a:pt x="570" y="660"/>
                    </a:lnTo>
                    <a:close/>
                    <a:moveTo>
                      <a:pt x="162" y="600"/>
                    </a:moveTo>
                    <a:lnTo>
                      <a:pt x="144" y="582"/>
                    </a:lnTo>
                    <a:lnTo>
                      <a:pt x="138" y="606"/>
                    </a:lnTo>
                    <a:lnTo>
                      <a:pt x="132" y="618"/>
                    </a:lnTo>
                    <a:lnTo>
                      <a:pt x="126" y="624"/>
                    </a:lnTo>
                    <a:lnTo>
                      <a:pt x="120" y="642"/>
                    </a:lnTo>
                    <a:lnTo>
                      <a:pt x="120" y="654"/>
                    </a:lnTo>
                    <a:lnTo>
                      <a:pt x="126" y="660"/>
                    </a:lnTo>
                    <a:lnTo>
                      <a:pt x="138" y="666"/>
                    </a:lnTo>
                    <a:lnTo>
                      <a:pt x="150" y="678"/>
                    </a:lnTo>
                    <a:lnTo>
                      <a:pt x="144" y="684"/>
                    </a:lnTo>
                    <a:lnTo>
                      <a:pt x="120" y="696"/>
                    </a:lnTo>
                    <a:lnTo>
                      <a:pt x="114" y="702"/>
                    </a:lnTo>
                    <a:lnTo>
                      <a:pt x="102" y="708"/>
                    </a:lnTo>
                    <a:lnTo>
                      <a:pt x="96" y="732"/>
                    </a:lnTo>
                    <a:lnTo>
                      <a:pt x="72" y="750"/>
                    </a:lnTo>
                    <a:lnTo>
                      <a:pt x="72" y="762"/>
                    </a:lnTo>
                    <a:lnTo>
                      <a:pt x="60" y="774"/>
                    </a:lnTo>
                    <a:lnTo>
                      <a:pt x="48" y="780"/>
                    </a:lnTo>
                    <a:lnTo>
                      <a:pt x="42" y="786"/>
                    </a:lnTo>
                    <a:lnTo>
                      <a:pt x="30" y="792"/>
                    </a:lnTo>
                    <a:lnTo>
                      <a:pt x="24" y="798"/>
                    </a:lnTo>
                    <a:lnTo>
                      <a:pt x="18" y="798"/>
                    </a:lnTo>
                    <a:lnTo>
                      <a:pt x="18" y="804"/>
                    </a:lnTo>
                    <a:lnTo>
                      <a:pt x="12" y="810"/>
                    </a:lnTo>
                    <a:lnTo>
                      <a:pt x="0" y="834"/>
                    </a:lnTo>
                    <a:lnTo>
                      <a:pt x="0" y="864"/>
                    </a:lnTo>
                    <a:lnTo>
                      <a:pt x="30" y="834"/>
                    </a:lnTo>
                    <a:lnTo>
                      <a:pt x="30" y="816"/>
                    </a:lnTo>
                    <a:lnTo>
                      <a:pt x="36" y="810"/>
                    </a:lnTo>
                    <a:lnTo>
                      <a:pt x="42" y="810"/>
                    </a:lnTo>
                    <a:lnTo>
                      <a:pt x="78" y="798"/>
                    </a:lnTo>
                    <a:lnTo>
                      <a:pt x="84" y="792"/>
                    </a:lnTo>
                    <a:lnTo>
                      <a:pt x="84" y="762"/>
                    </a:lnTo>
                    <a:lnTo>
                      <a:pt x="90" y="750"/>
                    </a:lnTo>
                    <a:lnTo>
                      <a:pt x="96" y="744"/>
                    </a:lnTo>
                    <a:lnTo>
                      <a:pt x="114" y="738"/>
                    </a:lnTo>
                    <a:lnTo>
                      <a:pt x="126" y="732"/>
                    </a:lnTo>
                    <a:lnTo>
                      <a:pt x="144" y="720"/>
                    </a:lnTo>
                    <a:lnTo>
                      <a:pt x="162" y="714"/>
                    </a:lnTo>
                    <a:lnTo>
                      <a:pt x="168" y="702"/>
                    </a:lnTo>
                    <a:lnTo>
                      <a:pt x="174" y="696"/>
                    </a:lnTo>
                    <a:lnTo>
                      <a:pt x="174" y="684"/>
                    </a:lnTo>
                    <a:lnTo>
                      <a:pt x="156" y="648"/>
                    </a:lnTo>
                    <a:lnTo>
                      <a:pt x="156" y="624"/>
                    </a:lnTo>
                    <a:lnTo>
                      <a:pt x="162" y="612"/>
                    </a:lnTo>
                    <a:lnTo>
                      <a:pt x="162" y="600"/>
                    </a:lnTo>
                    <a:close/>
                    <a:moveTo>
                      <a:pt x="330" y="1026"/>
                    </a:moveTo>
                    <a:lnTo>
                      <a:pt x="372" y="1056"/>
                    </a:lnTo>
                    <a:lnTo>
                      <a:pt x="372" y="1020"/>
                    </a:lnTo>
                    <a:lnTo>
                      <a:pt x="348" y="1002"/>
                    </a:lnTo>
                    <a:lnTo>
                      <a:pt x="330" y="1026"/>
                    </a:lnTo>
                    <a:close/>
                    <a:moveTo>
                      <a:pt x="660" y="840"/>
                    </a:moveTo>
                    <a:lnTo>
                      <a:pt x="660" y="816"/>
                    </a:lnTo>
                    <a:lnTo>
                      <a:pt x="654" y="804"/>
                    </a:lnTo>
                    <a:lnTo>
                      <a:pt x="654" y="792"/>
                    </a:lnTo>
                    <a:lnTo>
                      <a:pt x="642" y="780"/>
                    </a:lnTo>
                    <a:lnTo>
                      <a:pt x="630" y="774"/>
                    </a:lnTo>
                    <a:lnTo>
                      <a:pt x="600" y="744"/>
                    </a:lnTo>
                    <a:lnTo>
                      <a:pt x="588" y="738"/>
                    </a:lnTo>
                    <a:lnTo>
                      <a:pt x="582" y="738"/>
                    </a:lnTo>
                    <a:lnTo>
                      <a:pt x="576" y="744"/>
                    </a:lnTo>
                    <a:lnTo>
                      <a:pt x="582" y="750"/>
                    </a:lnTo>
                    <a:lnTo>
                      <a:pt x="588" y="762"/>
                    </a:lnTo>
                    <a:lnTo>
                      <a:pt x="594" y="768"/>
                    </a:lnTo>
                    <a:lnTo>
                      <a:pt x="606" y="774"/>
                    </a:lnTo>
                    <a:lnTo>
                      <a:pt x="606" y="786"/>
                    </a:lnTo>
                    <a:lnTo>
                      <a:pt x="600" y="786"/>
                    </a:lnTo>
                    <a:lnTo>
                      <a:pt x="588" y="792"/>
                    </a:lnTo>
                    <a:lnTo>
                      <a:pt x="570" y="792"/>
                    </a:lnTo>
                    <a:lnTo>
                      <a:pt x="558" y="798"/>
                    </a:lnTo>
                    <a:lnTo>
                      <a:pt x="546" y="798"/>
                    </a:lnTo>
                    <a:lnTo>
                      <a:pt x="546" y="828"/>
                    </a:lnTo>
                    <a:lnTo>
                      <a:pt x="528" y="828"/>
                    </a:lnTo>
                    <a:lnTo>
                      <a:pt x="522" y="846"/>
                    </a:lnTo>
                    <a:lnTo>
                      <a:pt x="498" y="864"/>
                    </a:lnTo>
                    <a:lnTo>
                      <a:pt x="492" y="864"/>
                    </a:lnTo>
                    <a:lnTo>
                      <a:pt x="486" y="858"/>
                    </a:lnTo>
                    <a:lnTo>
                      <a:pt x="474" y="852"/>
                    </a:lnTo>
                    <a:lnTo>
                      <a:pt x="462" y="852"/>
                    </a:lnTo>
                    <a:lnTo>
                      <a:pt x="450" y="846"/>
                    </a:lnTo>
                    <a:lnTo>
                      <a:pt x="438" y="858"/>
                    </a:lnTo>
                    <a:lnTo>
                      <a:pt x="432" y="870"/>
                    </a:lnTo>
                    <a:lnTo>
                      <a:pt x="420" y="882"/>
                    </a:lnTo>
                    <a:lnTo>
                      <a:pt x="414" y="894"/>
                    </a:lnTo>
                    <a:lnTo>
                      <a:pt x="408" y="900"/>
                    </a:lnTo>
                    <a:lnTo>
                      <a:pt x="408" y="906"/>
                    </a:lnTo>
                    <a:lnTo>
                      <a:pt x="408" y="900"/>
                    </a:lnTo>
                    <a:lnTo>
                      <a:pt x="396" y="888"/>
                    </a:lnTo>
                    <a:lnTo>
                      <a:pt x="384" y="888"/>
                    </a:lnTo>
                    <a:lnTo>
                      <a:pt x="378" y="900"/>
                    </a:lnTo>
                    <a:lnTo>
                      <a:pt x="378" y="912"/>
                    </a:lnTo>
                    <a:lnTo>
                      <a:pt x="372" y="924"/>
                    </a:lnTo>
                    <a:lnTo>
                      <a:pt x="366" y="930"/>
                    </a:lnTo>
                    <a:lnTo>
                      <a:pt x="360" y="942"/>
                    </a:lnTo>
                    <a:lnTo>
                      <a:pt x="384" y="960"/>
                    </a:lnTo>
                    <a:lnTo>
                      <a:pt x="402" y="942"/>
                    </a:lnTo>
                    <a:lnTo>
                      <a:pt x="414" y="966"/>
                    </a:lnTo>
                    <a:lnTo>
                      <a:pt x="420" y="960"/>
                    </a:lnTo>
                    <a:lnTo>
                      <a:pt x="432" y="954"/>
                    </a:lnTo>
                    <a:lnTo>
                      <a:pt x="450" y="936"/>
                    </a:lnTo>
                    <a:lnTo>
                      <a:pt x="462" y="930"/>
                    </a:lnTo>
                    <a:lnTo>
                      <a:pt x="474" y="930"/>
                    </a:lnTo>
                    <a:lnTo>
                      <a:pt x="498" y="954"/>
                    </a:lnTo>
                    <a:lnTo>
                      <a:pt x="510" y="960"/>
                    </a:lnTo>
                    <a:lnTo>
                      <a:pt x="492" y="978"/>
                    </a:lnTo>
                    <a:lnTo>
                      <a:pt x="492" y="990"/>
                    </a:lnTo>
                    <a:lnTo>
                      <a:pt x="510" y="1026"/>
                    </a:lnTo>
                    <a:lnTo>
                      <a:pt x="522" y="1044"/>
                    </a:lnTo>
                    <a:lnTo>
                      <a:pt x="534" y="1056"/>
                    </a:lnTo>
                    <a:lnTo>
                      <a:pt x="546" y="1062"/>
                    </a:lnTo>
                    <a:lnTo>
                      <a:pt x="558" y="1062"/>
                    </a:lnTo>
                    <a:lnTo>
                      <a:pt x="570" y="1068"/>
                    </a:lnTo>
                    <a:lnTo>
                      <a:pt x="582" y="1068"/>
                    </a:lnTo>
                    <a:lnTo>
                      <a:pt x="606" y="1050"/>
                    </a:lnTo>
                    <a:lnTo>
                      <a:pt x="606" y="1074"/>
                    </a:lnTo>
                    <a:lnTo>
                      <a:pt x="630" y="1074"/>
                    </a:lnTo>
                    <a:lnTo>
                      <a:pt x="630" y="1038"/>
                    </a:lnTo>
                    <a:lnTo>
                      <a:pt x="624" y="1032"/>
                    </a:lnTo>
                    <a:lnTo>
                      <a:pt x="606" y="996"/>
                    </a:lnTo>
                    <a:lnTo>
                      <a:pt x="606" y="984"/>
                    </a:lnTo>
                    <a:lnTo>
                      <a:pt x="612" y="972"/>
                    </a:lnTo>
                    <a:lnTo>
                      <a:pt x="624" y="960"/>
                    </a:lnTo>
                    <a:lnTo>
                      <a:pt x="654" y="1014"/>
                    </a:lnTo>
                    <a:lnTo>
                      <a:pt x="654" y="1008"/>
                    </a:lnTo>
                    <a:lnTo>
                      <a:pt x="660" y="1002"/>
                    </a:lnTo>
                    <a:lnTo>
                      <a:pt x="672" y="978"/>
                    </a:lnTo>
                    <a:lnTo>
                      <a:pt x="678" y="960"/>
                    </a:lnTo>
                    <a:lnTo>
                      <a:pt x="678" y="936"/>
                    </a:lnTo>
                    <a:lnTo>
                      <a:pt x="672" y="918"/>
                    </a:lnTo>
                    <a:lnTo>
                      <a:pt x="666" y="912"/>
                    </a:lnTo>
                    <a:lnTo>
                      <a:pt x="660" y="900"/>
                    </a:lnTo>
                    <a:lnTo>
                      <a:pt x="660" y="840"/>
                    </a:lnTo>
                    <a:close/>
                    <a:moveTo>
                      <a:pt x="330" y="384"/>
                    </a:moveTo>
                    <a:lnTo>
                      <a:pt x="348" y="384"/>
                    </a:lnTo>
                    <a:lnTo>
                      <a:pt x="354" y="390"/>
                    </a:lnTo>
                    <a:lnTo>
                      <a:pt x="366" y="396"/>
                    </a:lnTo>
                    <a:lnTo>
                      <a:pt x="366" y="408"/>
                    </a:lnTo>
                    <a:lnTo>
                      <a:pt x="372" y="420"/>
                    </a:lnTo>
                    <a:lnTo>
                      <a:pt x="384" y="438"/>
                    </a:lnTo>
                    <a:lnTo>
                      <a:pt x="396" y="450"/>
                    </a:lnTo>
                    <a:lnTo>
                      <a:pt x="414" y="462"/>
                    </a:lnTo>
                    <a:lnTo>
                      <a:pt x="432" y="462"/>
                    </a:lnTo>
                    <a:lnTo>
                      <a:pt x="444" y="438"/>
                    </a:lnTo>
                    <a:lnTo>
                      <a:pt x="444" y="426"/>
                    </a:lnTo>
                    <a:lnTo>
                      <a:pt x="432" y="402"/>
                    </a:lnTo>
                    <a:lnTo>
                      <a:pt x="420" y="396"/>
                    </a:lnTo>
                    <a:lnTo>
                      <a:pt x="408" y="396"/>
                    </a:lnTo>
                    <a:lnTo>
                      <a:pt x="408" y="390"/>
                    </a:lnTo>
                    <a:lnTo>
                      <a:pt x="414" y="384"/>
                    </a:lnTo>
                    <a:lnTo>
                      <a:pt x="414" y="378"/>
                    </a:lnTo>
                    <a:lnTo>
                      <a:pt x="420" y="372"/>
                    </a:lnTo>
                    <a:lnTo>
                      <a:pt x="408" y="372"/>
                    </a:lnTo>
                    <a:lnTo>
                      <a:pt x="396" y="366"/>
                    </a:lnTo>
                    <a:lnTo>
                      <a:pt x="390" y="360"/>
                    </a:lnTo>
                    <a:lnTo>
                      <a:pt x="372" y="360"/>
                    </a:lnTo>
                    <a:lnTo>
                      <a:pt x="366" y="366"/>
                    </a:lnTo>
                    <a:lnTo>
                      <a:pt x="354" y="372"/>
                    </a:lnTo>
                    <a:lnTo>
                      <a:pt x="342" y="360"/>
                    </a:lnTo>
                    <a:lnTo>
                      <a:pt x="330" y="354"/>
                    </a:lnTo>
                    <a:lnTo>
                      <a:pt x="312" y="354"/>
                    </a:lnTo>
                    <a:lnTo>
                      <a:pt x="300" y="366"/>
                    </a:lnTo>
                    <a:lnTo>
                      <a:pt x="288" y="372"/>
                    </a:lnTo>
                    <a:lnTo>
                      <a:pt x="282" y="372"/>
                    </a:lnTo>
                    <a:lnTo>
                      <a:pt x="264" y="354"/>
                    </a:lnTo>
                    <a:lnTo>
                      <a:pt x="258" y="342"/>
                    </a:lnTo>
                    <a:lnTo>
                      <a:pt x="258" y="252"/>
                    </a:lnTo>
                    <a:lnTo>
                      <a:pt x="270" y="228"/>
                    </a:lnTo>
                    <a:lnTo>
                      <a:pt x="270" y="222"/>
                    </a:lnTo>
                    <a:lnTo>
                      <a:pt x="288" y="204"/>
                    </a:lnTo>
                    <a:lnTo>
                      <a:pt x="288" y="174"/>
                    </a:lnTo>
                    <a:lnTo>
                      <a:pt x="276" y="150"/>
                    </a:lnTo>
                    <a:lnTo>
                      <a:pt x="276" y="126"/>
                    </a:lnTo>
                    <a:lnTo>
                      <a:pt x="282" y="108"/>
                    </a:lnTo>
                    <a:lnTo>
                      <a:pt x="282" y="72"/>
                    </a:lnTo>
                    <a:lnTo>
                      <a:pt x="264" y="54"/>
                    </a:lnTo>
                    <a:lnTo>
                      <a:pt x="264" y="36"/>
                    </a:lnTo>
                    <a:lnTo>
                      <a:pt x="258" y="30"/>
                    </a:lnTo>
                    <a:lnTo>
                      <a:pt x="258" y="6"/>
                    </a:lnTo>
                    <a:lnTo>
                      <a:pt x="252" y="0"/>
                    </a:lnTo>
                    <a:lnTo>
                      <a:pt x="240" y="0"/>
                    </a:lnTo>
                    <a:lnTo>
                      <a:pt x="234" y="6"/>
                    </a:lnTo>
                    <a:lnTo>
                      <a:pt x="234" y="12"/>
                    </a:lnTo>
                    <a:lnTo>
                      <a:pt x="228" y="18"/>
                    </a:lnTo>
                    <a:lnTo>
                      <a:pt x="216" y="24"/>
                    </a:lnTo>
                    <a:lnTo>
                      <a:pt x="204" y="24"/>
                    </a:lnTo>
                    <a:lnTo>
                      <a:pt x="192" y="18"/>
                    </a:lnTo>
                    <a:lnTo>
                      <a:pt x="186" y="12"/>
                    </a:lnTo>
                    <a:lnTo>
                      <a:pt x="174" y="12"/>
                    </a:lnTo>
                    <a:lnTo>
                      <a:pt x="162" y="18"/>
                    </a:lnTo>
                    <a:lnTo>
                      <a:pt x="162" y="36"/>
                    </a:lnTo>
                    <a:lnTo>
                      <a:pt x="156" y="42"/>
                    </a:lnTo>
                    <a:lnTo>
                      <a:pt x="156" y="48"/>
                    </a:lnTo>
                    <a:lnTo>
                      <a:pt x="144" y="72"/>
                    </a:lnTo>
                    <a:lnTo>
                      <a:pt x="132" y="84"/>
                    </a:lnTo>
                    <a:lnTo>
                      <a:pt x="132" y="96"/>
                    </a:lnTo>
                    <a:lnTo>
                      <a:pt x="138" y="102"/>
                    </a:lnTo>
                    <a:lnTo>
                      <a:pt x="144" y="114"/>
                    </a:lnTo>
                    <a:lnTo>
                      <a:pt x="150" y="132"/>
                    </a:lnTo>
                    <a:lnTo>
                      <a:pt x="156" y="138"/>
                    </a:lnTo>
                    <a:lnTo>
                      <a:pt x="156" y="150"/>
                    </a:lnTo>
                    <a:lnTo>
                      <a:pt x="150" y="162"/>
                    </a:lnTo>
                    <a:lnTo>
                      <a:pt x="150" y="168"/>
                    </a:lnTo>
                    <a:lnTo>
                      <a:pt x="144" y="174"/>
                    </a:lnTo>
                    <a:lnTo>
                      <a:pt x="138" y="186"/>
                    </a:lnTo>
                    <a:lnTo>
                      <a:pt x="138" y="198"/>
                    </a:lnTo>
                    <a:lnTo>
                      <a:pt x="150" y="210"/>
                    </a:lnTo>
                    <a:lnTo>
                      <a:pt x="150" y="216"/>
                    </a:lnTo>
                    <a:lnTo>
                      <a:pt x="144" y="222"/>
                    </a:lnTo>
                    <a:lnTo>
                      <a:pt x="138" y="222"/>
                    </a:lnTo>
                    <a:lnTo>
                      <a:pt x="126" y="228"/>
                    </a:lnTo>
                    <a:lnTo>
                      <a:pt x="120" y="228"/>
                    </a:lnTo>
                    <a:lnTo>
                      <a:pt x="120" y="210"/>
                    </a:lnTo>
                    <a:lnTo>
                      <a:pt x="114" y="204"/>
                    </a:lnTo>
                    <a:lnTo>
                      <a:pt x="114" y="252"/>
                    </a:lnTo>
                    <a:lnTo>
                      <a:pt x="150" y="306"/>
                    </a:lnTo>
                    <a:lnTo>
                      <a:pt x="174" y="330"/>
                    </a:lnTo>
                    <a:lnTo>
                      <a:pt x="186" y="348"/>
                    </a:lnTo>
                    <a:lnTo>
                      <a:pt x="204" y="384"/>
                    </a:lnTo>
                    <a:lnTo>
                      <a:pt x="216" y="402"/>
                    </a:lnTo>
                    <a:lnTo>
                      <a:pt x="228" y="408"/>
                    </a:lnTo>
                    <a:lnTo>
                      <a:pt x="252" y="408"/>
                    </a:lnTo>
                    <a:lnTo>
                      <a:pt x="258" y="396"/>
                    </a:lnTo>
                    <a:lnTo>
                      <a:pt x="270" y="390"/>
                    </a:lnTo>
                    <a:lnTo>
                      <a:pt x="276" y="384"/>
                    </a:lnTo>
                    <a:lnTo>
                      <a:pt x="288" y="384"/>
                    </a:lnTo>
                    <a:lnTo>
                      <a:pt x="294" y="396"/>
                    </a:lnTo>
                    <a:lnTo>
                      <a:pt x="306" y="402"/>
                    </a:lnTo>
                    <a:lnTo>
                      <a:pt x="324" y="420"/>
                    </a:lnTo>
                    <a:lnTo>
                      <a:pt x="342" y="420"/>
                    </a:lnTo>
                    <a:lnTo>
                      <a:pt x="342" y="402"/>
                    </a:lnTo>
                    <a:lnTo>
                      <a:pt x="336" y="396"/>
                    </a:lnTo>
                    <a:lnTo>
                      <a:pt x="330" y="384"/>
                    </a:lnTo>
                    <a:close/>
                    <a:moveTo>
                      <a:pt x="258" y="432"/>
                    </a:moveTo>
                    <a:lnTo>
                      <a:pt x="246" y="426"/>
                    </a:lnTo>
                    <a:lnTo>
                      <a:pt x="204" y="426"/>
                    </a:lnTo>
                    <a:lnTo>
                      <a:pt x="234" y="468"/>
                    </a:lnTo>
                    <a:lnTo>
                      <a:pt x="258" y="534"/>
                    </a:lnTo>
                    <a:lnTo>
                      <a:pt x="270" y="528"/>
                    </a:lnTo>
                    <a:lnTo>
                      <a:pt x="276" y="516"/>
                    </a:lnTo>
                    <a:lnTo>
                      <a:pt x="282" y="510"/>
                    </a:lnTo>
                    <a:lnTo>
                      <a:pt x="282" y="486"/>
                    </a:lnTo>
                    <a:lnTo>
                      <a:pt x="276" y="480"/>
                    </a:lnTo>
                    <a:lnTo>
                      <a:pt x="270" y="468"/>
                    </a:lnTo>
                    <a:lnTo>
                      <a:pt x="270" y="450"/>
                    </a:lnTo>
                    <a:lnTo>
                      <a:pt x="264" y="438"/>
                    </a:lnTo>
                    <a:lnTo>
                      <a:pt x="258" y="432"/>
                    </a:lnTo>
                    <a:close/>
                    <a:moveTo>
                      <a:pt x="330" y="648"/>
                    </a:moveTo>
                    <a:lnTo>
                      <a:pt x="336" y="660"/>
                    </a:lnTo>
                    <a:lnTo>
                      <a:pt x="354" y="678"/>
                    </a:lnTo>
                    <a:lnTo>
                      <a:pt x="360" y="672"/>
                    </a:lnTo>
                    <a:lnTo>
                      <a:pt x="372" y="666"/>
                    </a:lnTo>
                    <a:lnTo>
                      <a:pt x="378" y="660"/>
                    </a:lnTo>
                    <a:lnTo>
                      <a:pt x="384" y="660"/>
                    </a:lnTo>
                    <a:lnTo>
                      <a:pt x="390" y="666"/>
                    </a:lnTo>
                    <a:lnTo>
                      <a:pt x="390" y="696"/>
                    </a:lnTo>
                    <a:lnTo>
                      <a:pt x="402" y="708"/>
                    </a:lnTo>
                    <a:lnTo>
                      <a:pt x="396" y="720"/>
                    </a:lnTo>
                    <a:lnTo>
                      <a:pt x="390" y="726"/>
                    </a:lnTo>
                    <a:lnTo>
                      <a:pt x="372" y="762"/>
                    </a:lnTo>
                    <a:lnTo>
                      <a:pt x="372" y="786"/>
                    </a:lnTo>
                    <a:lnTo>
                      <a:pt x="378" y="792"/>
                    </a:lnTo>
                    <a:lnTo>
                      <a:pt x="384" y="804"/>
                    </a:lnTo>
                    <a:lnTo>
                      <a:pt x="396" y="804"/>
                    </a:lnTo>
                    <a:lnTo>
                      <a:pt x="408" y="798"/>
                    </a:lnTo>
                    <a:lnTo>
                      <a:pt x="420" y="798"/>
                    </a:lnTo>
                    <a:lnTo>
                      <a:pt x="432" y="792"/>
                    </a:lnTo>
                    <a:lnTo>
                      <a:pt x="438" y="786"/>
                    </a:lnTo>
                    <a:lnTo>
                      <a:pt x="438" y="768"/>
                    </a:lnTo>
                    <a:lnTo>
                      <a:pt x="432" y="756"/>
                    </a:lnTo>
                    <a:lnTo>
                      <a:pt x="426" y="738"/>
                    </a:lnTo>
                    <a:lnTo>
                      <a:pt x="426" y="726"/>
                    </a:lnTo>
                    <a:lnTo>
                      <a:pt x="432" y="714"/>
                    </a:lnTo>
                    <a:lnTo>
                      <a:pt x="444" y="678"/>
                    </a:lnTo>
                    <a:lnTo>
                      <a:pt x="444" y="660"/>
                    </a:lnTo>
                    <a:lnTo>
                      <a:pt x="438" y="648"/>
                    </a:lnTo>
                    <a:lnTo>
                      <a:pt x="432" y="642"/>
                    </a:lnTo>
                    <a:lnTo>
                      <a:pt x="426" y="642"/>
                    </a:lnTo>
                    <a:lnTo>
                      <a:pt x="414" y="654"/>
                    </a:lnTo>
                    <a:lnTo>
                      <a:pt x="402" y="660"/>
                    </a:lnTo>
                    <a:lnTo>
                      <a:pt x="396" y="660"/>
                    </a:lnTo>
                    <a:lnTo>
                      <a:pt x="396" y="648"/>
                    </a:lnTo>
                    <a:lnTo>
                      <a:pt x="408" y="624"/>
                    </a:lnTo>
                    <a:lnTo>
                      <a:pt x="408" y="612"/>
                    </a:lnTo>
                    <a:lnTo>
                      <a:pt x="414" y="600"/>
                    </a:lnTo>
                    <a:lnTo>
                      <a:pt x="414" y="594"/>
                    </a:lnTo>
                    <a:lnTo>
                      <a:pt x="408" y="588"/>
                    </a:lnTo>
                    <a:lnTo>
                      <a:pt x="372" y="570"/>
                    </a:lnTo>
                    <a:lnTo>
                      <a:pt x="366" y="564"/>
                    </a:lnTo>
                    <a:lnTo>
                      <a:pt x="330" y="564"/>
                    </a:lnTo>
                    <a:lnTo>
                      <a:pt x="324" y="570"/>
                    </a:lnTo>
                    <a:lnTo>
                      <a:pt x="324" y="576"/>
                    </a:lnTo>
                    <a:lnTo>
                      <a:pt x="330" y="582"/>
                    </a:lnTo>
                    <a:lnTo>
                      <a:pt x="336" y="582"/>
                    </a:lnTo>
                    <a:lnTo>
                      <a:pt x="342" y="594"/>
                    </a:lnTo>
                    <a:lnTo>
                      <a:pt x="342" y="600"/>
                    </a:lnTo>
                    <a:lnTo>
                      <a:pt x="336" y="606"/>
                    </a:lnTo>
                    <a:lnTo>
                      <a:pt x="336" y="618"/>
                    </a:lnTo>
                    <a:lnTo>
                      <a:pt x="330" y="630"/>
                    </a:lnTo>
                    <a:lnTo>
                      <a:pt x="330" y="648"/>
                    </a:lnTo>
                    <a:close/>
                  </a:path>
                </a:pathLst>
              </a:custGeom>
              <a:grp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defRPr/>
                </a:pPr>
                <a:endParaRPr lang="en-GB" sz="687" kern="0" dirty="0">
                  <a:solidFill>
                    <a:srgbClr val="555555"/>
                  </a:solidFill>
                </a:endParaRPr>
              </a:p>
            </p:txBody>
          </p:sp>
          <p:sp>
            <p:nvSpPr>
              <p:cNvPr id="257" name="Parcel Islands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3421CE53-9AA0-49B8-99FF-23A39AB2F306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9019335" y="3895871"/>
                <a:ext cx="41932" cy="28342"/>
              </a:xfrm>
              <a:custGeom>
                <a:avLst/>
                <a:gdLst>
                  <a:gd name="T0" fmla="*/ 2147483647 w 96"/>
                  <a:gd name="T1" fmla="*/ 2147483647 h 66"/>
                  <a:gd name="T2" fmla="*/ 2147483647 w 96"/>
                  <a:gd name="T3" fmla="*/ 2147483647 h 66"/>
                  <a:gd name="T4" fmla="*/ 0 w 96"/>
                  <a:gd name="T5" fmla="*/ 2147483647 h 66"/>
                  <a:gd name="T6" fmla="*/ 0 w 96"/>
                  <a:gd name="T7" fmla="*/ 2147483647 h 66"/>
                  <a:gd name="T8" fmla="*/ 2147483647 w 96"/>
                  <a:gd name="T9" fmla="*/ 2147483647 h 66"/>
                  <a:gd name="T10" fmla="*/ 2147483647 w 96"/>
                  <a:gd name="T11" fmla="*/ 2147483647 h 66"/>
                  <a:gd name="T12" fmla="*/ 2147483647 w 96"/>
                  <a:gd name="T13" fmla="*/ 2147483647 h 66"/>
                  <a:gd name="T14" fmla="*/ 2147483647 w 96"/>
                  <a:gd name="T15" fmla="*/ 2147483647 h 66"/>
                  <a:gd name="T16" fmla="*/ 2147483647 w 96"/>
                  <a:gd name="T17" fmla="*/ 2147483647 h 66"/>
                  <a:gd name="T18" fmla="*/ 2147483647 w 96"/>
                  <a:gd name="T19" fmla="*/ 0 h 66"/>
                  <a:gd name="T20" fmla="*/ 2147483647 w 96"/>
                  <a:gd name="T21" fmla="*/ 2147483647 h 66"/>
                  <a:gd name="T22" fmla="*/ 2147483647 w 96"/>
                  <a:gd name="T23" fmla="*/ 2147483647 h 66"/>
                  <a:gd name="T24" fmla="*/ 2147483647 w 96"/>
                  <a:gd name="T25" fmla="*/ 2147483647 h 66"/>
                  <a:gd name="T26" fmla="*/ 2147483647 w 96"/>
                  <a:gd name="T27" fmla="*/ 2147483647 h 66"/>
                  <a:gd name="T28" fmla="*/ 2147483647 w 96"/>
                  <a:gd name="T29" fmla="*/ 0 h 66"/>
                  <a:gd name="T30" fmla="*/ 2147483647 w 96"/>
                  <a:gd name="T31" fmla="*/ 0 h 66"/>
                  <a:gd name="T32" fmla="*/ 2147483647 w 96"/>
                  <a:gd name="T33" fmla="*/ 2147483647 h 66"/>
                  <a:gd name="T34" fmla="*/ 2147483647 w 96"/>
                  <a:gd name="T35" fmla="*/ 2147483647 h 66"/>
                  <a:gd name="T36" fmla="*/ 2147483647 w 96"/>
                  <a:gd name="T37" fmla="*/ 2147483647 h 66"/>
                  <a:gd name="T38" fmla="*/ 2147483647 w 96"/>
                  <a:gd name="T39" fmla="*/ 2147483647 h 66"/>
                  <a:gd name="T40" fmla="*/ 2147483647 w 96"/>
                  <a:gd name="T41" fmla="*/ 2147483647 h 66"/>
                  <a:gd name="T42" fmla="*/ 2147483647 w 96"/>
                  <a:gd name="T43" fmla="*/ 2147483647 h 66"/>
                  <a:gd name="T44" fmla="*/ 2147483647 w 96"/>
                  <a:gd name="T45" fmla="*/ 2147483647 h 6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6"/>
                  <a:gd name="T70" fmla="*/ 0 h 66"/>
                  <a:gd name="T71" fmla="*/ 96 w 96"/>
                  <a:gd name="T72" fmla="*/ 66 h 6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6" h="66">
                    <a:moveTo>
                      <a:pt x="12" y="42"/>
                    </a:moveTo>
                    <a:lnTo>
                      <a:pt x="6" y="42"/>
                    </a:lnTo>
                    <a:lnTo>
                      <a:pt x="0" y="48"/>
                    </a:lnTo>
                    <a:lnTo>
                      <a:pt x="0" y="60"/>
                    </a:lnTo>
                    <a:lnTo>
                      <a:pt x="6" y="66"/>
                    </a:lnTo>
                    <a:lnTo>
                      <a:pt x="12" y="66"/>
                    </a:lnTo>
                    <a:lnTo>
                      <a:pt x="24" y="54"/>
                    </a:lnTo>
                    <a:lnTo>
                      <a:pt x="24" y="42"/>
                    </a:lnTo>
                    <a:lnTo>
                      <a:pt x="12" y="42"/>
                    </a:lnTo>
                    <a:close/>
                    <a:moveTo>
                      <a:pt x="42" y="0"/>
                    </a:moveTo>
                    <a:lnTo>
                      <a:pt x="42" y="18"/>
                    </a:lnTo>
                    <a:lnTo>
                      <a:pt x="54" y="30"/>
                    </a:lnTo>
                    <a:lnTo>
                      <a:pt x="60" y="30"/>
                    </a:lnTo>
                    <a:lnTo>
                      <a:pt x="72" y="24"/>
                    </a:lnTo>
                    <a:lnTo>
                      <a:pt x="48" y="0"/>
                    </a:lnTo>
                    <a:lnTo>
                      <a:pt x="42" y="0"/>
                    </a:lnTo>
                    <a:close/>
                    <a:moveTo>
                      <a:pt x="96" y="36"/>
                    </a:moveTo>
                    <a:lnTo>
                      <a:pt x="78" y="36"/>
                    </a:lnTo>
                    <a:lnTo>
                      <a:pt x="72" y="42"/>
                    </a:lnTo>
                    <a:lnTo>
                      <a:pt x="72" y="54"/>
                    </a:lnTo>
                    <a:lnTo>
                      <a:pt x="84" y="60"/>
                    </a:lnTo>
                    <a:lnTo>
                      <a:pt x="96" y="48"/>
                    </a:lnTo>
                    <a:lnTo>
                      <a:pt x="96" y="36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258" name="New Zealand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714D0EA7-3BD4-4A9A-A997-EDF6EA76F830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10252839" y="5762935"/>
                <a:ext cx="562590" cy="441082"/>
              </a:xfrm>
              <a:custGeom>
                <a:avLst/>
                <a:gdLst>
                  <a:gd name="T0" fmla="*/ 2147483647 w 1272"/>
                  <a:gd name="T1" fmla="*/ 2147483647 h 984"/>
                  <a:gd name="T2" fmla="*/ 2147483647 w 1272"/>
                  <a:gd name="T3" fmla="*/ 2147483647 h 984"/>
                  <a:gd name="T4" fmla="*/ 2147483647 w 1272"/>
                  <a:gd name="T5" fmla="*/ 2147483647 h 984"/>
                  <a:gd name="T6" fmla="*/ 2147483647 w 1272"/>
                  <a:gd name="T7" fmla="*/ 2147483647 h 984"/>
                  <a:gd name="T8" fmla="*/ 2147483647 w 1272"/>
                  <a:gd name="T9" fmla="*/ 2147483647 h 984"/>
                  <a:gd name="T10" fmla="*/ 2147483647 w 1272"/>
                  <a:gd name="T11" fmla="*/ 2147483647 h 984"/>
                  <a:gd name="T12" fmla="*/ 2147483647 w 1272"/>
                  <a:gd name="T13" fmla="*/ 2147483647 h 984"/>
                  <a:gd name="T14" fmla="*/ 2147483647 w 1272"/>
                  <a:gd name="T15" fmla="*/ 2147483647 h 984"/>
                  <a:gd name="T16" fmla="*/ 2147483647 w 1272"/>
                  <a:gd name="T17" fmla="*/ 2147483647 h 984"/>
                  <a:gd name="T18" fmla="*/ 2147483647 w 1272"/>
                  <a:gd name="T19" fmla="*/ 2147483647 h 984"/>
                  <a:gd name="T20" fmla="*/ 2147483647 w 1272"/>
                  <a:gd name="T21" fmla="*/ 2147483647 h 984"/>
                  <a:gd name="T22" fmla="*/ 2147483647 w 1272"/>
                  <a:gd name="T23" fmla="*/ 2147483647 h 984"/>
                  <a:gd name="T24" fmla="*/ 2147483647 w 1272"/>
                  <a:gd name="T25" fmla="*/ 2147483647 h 984"/>
                  <a:gd name="T26" fmla="*/ 2147483647 w 1272"/>
                  <a:gd name="T27" fmla="*/ 2147483647 h 984"/>
                  <a:gd name="T28" fmla="*/ 2147483647 w 1272"/>
                  <a:gd name="T29" fmla="*/ 2147483647 h 984"/>
                  <a:gd name="T30" fmla="*/ 2147483647 w 1272"/>
                  <a:gd name="T31" fmla="*/ 2147483647 h 984"/>
                  <a:gd name="T32" fmla="*/ 2147483647 w 1272"/>
                  <a:gd name="T33" fmla="*/ 2147483647 h 984"/>
                  <a:gd name="T34" fmla="*/ 2147483647 w 1272"/>
                  <a:gd name="T35" fmla="*/ 2147483647 h 984"/>
                  <a:gd name="T36" fmla="*/ 2147483647 w 1272"/>
                  <a:gd name="T37" fmla="*/ 2147483647 h 984"/>
                  <a:gd name="T38" fmla="*/ 2147483647 w 1272"/>
                  <a:gd name="T39" fmla="*/ 2147483647 h 984"/>
                  <a:gd name="T40" fmla="*/ 2147483647 w 1272"/>
                  <a:gd name="T41" fmla="*/ 2147483647 h 984"/>
                  <a:gd name="T42" fmla="*/ 2147483647 w 1272"/>
                  <a:gd name="T43" fmla="*/ 2147483647 h 984"/>
                  <a:gd name="T44" fmla="*/ 2147483647 w 1272"/>
                  <a:gd name="T45" fmla="*/ 2147483647 h 984"/>
                  <a:gd name="T46" fmla="*/ 2147483647 w 1272"/>
                  <a:gd name="T47" fmla="*/ 2147483647 h 984"/>
                  <a:gd name="T48" fmla="*/ 2147483647 w 1272"/>
                  <a:gd name="T49" fmla="*/ 2147483647 h 984"/>
                  <a:gd name="T50" fmla="*/ 2147483647 w 1272"/>
                  <a:gd name="T51" fmla="*/ 2147483647 h 984"/>
                  <a:gd name="T52" fmla="*/ 2147483647 w 1272"/>
                  <a:gd name="T53" fmla="*/ 2147483647 h 984"/>
                  <a:gd name="T54" fmla="*/ 2147483647 w 1272"/>
                  <a:gd name="T55" fmla="*/ 2147483647 h 984"/>
                  <a:gd name="T56" fmla="*/ 2147483647 w 1272"/>
                  <a:gd name="T57" fmla="*/ 2147483647 h 984"/>
                  <a:gd name="T58" fmla="*/ 2147483647 w 1272"/>
                  <a:gd name="T59" fmla="*/ 2147483647 h 984"/>
                  <a:gd name="T60" fmla="*/ 2147483647 w 1272"/>
                  <a:gd name="T61" fmla="*/ 2147483647 h 984"/>
                  <a:gd name="T62" fmla="*/ 2147483647 w 1272"/>
                  <a:gd name="T63" fmla="*/ 2147483647 h 984"/>
                  <a:gd name="T64" fmla="*/ 2147483647 w 1272"/>
                  <a:gd name="T65" fmla="*/ 2147483647 h 984"/>
                  <a:gd name="T66" fmla="*/ 2147483647 w 1272"/>
                  <a:gd name="T67" fmla="*/ 2147483647 h 984"/>
                  <a:gd name="T68" fmla="*/ 2147483647 w 1272"/>
                  <a:gd name="T69" fmla="*/ 2147483647 h 984"/>
                  <a:gd name="T70" fmla="*/ 2147483647 w 1272"/>
                  <a:gd name="T71" fmla="*/ 2147483647 h 984"/>
                  <a:gd name="T72" fmla="*/ 2147483647 w 1272"/>
                  <a:gd name="T73" fmla="*/ 2147483647 h 984"/>
                  <a:gd name="T74" fmla="*/ 2147483647 w 1272"/>
                  <a:gd name="T75" fmla="*/ 2147483647 h 984"/>
                  <a:gd name="T76" fmla="*/ 2147483647 w 1272"/>
                  <a:gd name="T77" fmla="*/ 2147483647 h 984"/>
                  <a:gd name="T78" fmla="*/ 2147483647 w 1272"/>
                  <a:gd name="T79" fmla="*/ 2147483647 h 984"/>
                  <a:gd name="T80" fmla="*/ 2147483647 w 1272"/>
                  <a:gd name="T81" fmla="*/ 2147483647 h 984"/>
                  <a:gd name="T82" fmla="*/ 2147483647 w 1272"/>
                  <a:gd name="T83" fmla="*/ 2147483647 h 984"/>
                  <a:gd name="T84" fmla="*/ 2147483647 w 1272"/>
                  <a:gd name="T85" fmla="*/ 2147483647 h 984"/>
                  <a:gd name="T86" fmla="*/ 2147483647 w 1272"/>
                  <a:gd name="T87" fmla="*/ 2147483647 h 984"/>
                  <a:gd name="T88" fmla="*/ 2147483647 w 1272"/>
                  <a:gd name="T89" fmla="*/ 2147483647 h 984"/>
                  <a:gd name="T90" fmla="*/ 2147483647 w 1272"/>
                  <a:gd name="T91" fmla="*/ 2147483647 h 984"/>
                  <a:gd name="T92" fmla="*/ 2147483647 w 1272"/>
                  <a:gd name="T93" fmla="*/ 2147483647 h 984"/>
                  <a:gd name="T94" fmla="*/ 2147483647 w 1272"/>
                  <a:gd name="T95" fmla="*/ 2147483647 h 984"/>
                  <a:gd name="T96" fmla="*/ 2147483647 w 1272"/>
                  <a:gd name="T97" fmla="*/ 2147483647 h 984"/>
                  <a:gd name="T98" fmla="*/ 2147483647 w 1272"/>
                  <a:gd name="T99" fmla="*/ 2147483647 h 984"/>
                  <a:gd name="T100" fmla="*/ 2147483647 w 1272"/>
                  <a:gd name="T101" fmla="*/ 2147483647 h 984"/>
                  <a:gd name="T102" fmla="*/ 2147483647 w 1272"/>
                  <a:gd name="T103" fmla="*/ 2147483647 h 984"/>
                  <a:gd name="T104" fmla="*/ 2147483647 w 1272"/>
                  <a:gd name="T105" fmla="*/ 2147483647 h 984"/>
                  <a:gd name="T106" fmla="*/ 2147483647 w 1272"/>
                  <a:gd name="T107" fmla="*/ 2147483647 h 984"/>
                  <a:gd name="T108" fmla="*/ 2147483647 w 1272"/>
                  <a:gd name="T109" fmla="*/ 2147483647 h 984"/>
                  <a:gd name="T110" fmla="*/ 2147483647 w 1272"/>
                  <a:gd name="T111" fmla="*/ 2147483647 h 984"/>
                  <a:gd name="T112" fmla="*/ 2147483647 w 1272"/>
                  <a:gd name="T113" fmla="*/ 2147483647 h 984"/>
                  <a:gd name="T114" fmla="*/ 2147483647 w 1272"/>
                  <a:gd name="T115" fmla="*/ 2147483647 h 984"/>
                  <a:gd name="T116" fmla="*/ 2147483647 w 1272"/>
                  <a:gd name="T117" fmla="*/ 2147483647 h 984"/>
                  <a:gd name="T118" fmla="*/ 2147483647 w 1272"/>
                  <a:gd name="T119" fmla="*/ 2147483647 h 984"/>
                  <a:gd name="T120" fmla="*/ 2147483647 w 1272"/>
                  <a:gd name="T121" fmla="*/ 2147483647 h 98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272"/>
                  <a:gd name="T184" fmla="*/ 0 h 984"/>
                  <a:gd name="T185" fmla="*/ 1272 w 1272"/>
                  <a:gd name="T186" fmla="*/ 984 h 98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272" h="984">
                    <a:moveTo>
                      <a:pt x="750" y="564"/>
                    </a:moveTo>
                    <a:lnTo>
                      <a:pt x="738" y="564"/>
                    </a:lnTo>
                    <a:lnTo>
                      <a:pt x="744" y="528"/>
                    </a:lnTo>
                    <a:lnTo>
                      <a:pt x="720" y="546"/>
                    </a:lnTo>
                    <a:lnTo>
                      <a:pt x="726" y="540"/>
                    </a:lnTo>
                    <a:lnTo>
                      <a:pt x="726" y="504"/>
                    </a:lnTo>
                    <a:lnTo>
                      <a:pt x="708" y="504"/>
                    </a:lnTo>
                    <a:lnTo>
                      <a:pt x="702" y="510"/>
                    </a:lnTo>
                    <a:lnTo>
                      <a:pt x="696" y="522"/>
                    </a:lnTo>
                    <a:lnTo>
                      <a:pt x="690" y="528"/>
                    </a:lnTo>
                    <a:lnTo>
                      <a:pt x="672" y="540"/>
                    </a:lnTo>
                    <a:lnTo>
                      <a:pt x="660" y="546"/>
                    </a:lnTo>
                    <a:lnTo>
                      <a:pt x="654" y="558"/>
                    </a:lnTo>
                    <a:lnTo>
                      <a:pt x="642" y="570"/>
                    </a:lnTo>
                    <a:lnTo>
                      <a:pt x="630" y="576"/>
                    </a:lnTo>
                    <a:lnTo>
                      <a:pt x="618" y="588"/>
                    </a:lnTo>
                    <a:lnTo>
                      <a:pt x="606" y="588"/>
                    </a:lnTo>
                    <a:lnTo>
                      <a:pt x="588" y="600"/>
                    </a:lnTo>
                    <a:lnTo>
                      <a:pt x="576" y="606"/>
                    </a:lnTo>
                    <a:lnTo>
                      <a:pt x="546" y="636"/>
                    </a:lnTo>
                    <a:lnTo>
                      <a:pt x="540" y="648"/>
                    </a:lnTo>
                    <a:lnTo>
                      <a:pt x="534" y="648"/>
                    </a:lnTo>
                    <a:lnTo>
                      <a:pt x="528" y="654"/>
                    </a:lnTo>
                    <a:lnTo>
                      <a:pt x="510" y="660"/>
                    </a:lnTo>
                    <a:lnTo>
                      <a:pt x="498" y="666"/>
                    </a:lnTo>
                    <a:lnTo>
                      <a:pt x="462" y="678"/>
                    </a:lnTo>
                    <a:lnTo>
                      <a:pt x="438" y="690"/>
                    </a:lnTo>
                    <a:lnTo>
                      <a:pt x="426" y="702"/>
                    </a:lnTo>
                    <a:lnTo>
                      <a:pt x="414" y="708"/>
                    </a:lnTo>
                    <a:lnTo>
                      <a:pt x="408" y="720"/>
                    </a:lnTo>
                    <a:lnTo>
                      <a:pt x="396" y="726"/>
                    </a:lnTo>
                    <a:lnTo>
                      <a:pt x="378" y="726"/>
                    </a:lnTo>
                    <a:lnTo>
                      <a:pt x="366" y="732"/>
                    </a:lnTo>
                    <a:lnTo>
                      <a:pt x="312" y="750"/>
                    </a:lnTo>
                    <a:lnTo>
                      <a:pt x="288" y="762"/>
                    </a:lnTo>
                    <a:lnTo>
                      <a:pt x="270" y="774"/>
                    </a:lnTo>
                    <a:lnTo>
                      <a:pt x="246" y="786"/>
                    </a:lnTo>
                    <a:lnTo>
                      <a:pt x="222" y="792"/>
                    </a:lnTo>
                    <a:lnTo>
                      <a:pt x="198" y="804"/>
                    </a:lnTo>
                    <a:lnTo>
                      <a:pt x="180" y="810"/>
                    </a:lnTo>
                    <a:lnTo>
                      <a:pt x="174" y="816"/>
                    </a:lnTo>
                    <a:lnTo>
                      <a:pt x="168" y="828"/>
                    </a:lnTo>
                    <a:lnTo>
                      <a:pt x="168" y="846"/>
                    </a:lnTo>
                    <a:lnTo>
                      <a:pt x="156" y="834"/>
                    </a:lnTo>
                    <a:lnTo>
                      <a:pt x="150" y="834"/>
                    </a:lnTo>
                    <a:lnTo>
                      <a:pt x="144" y="840"/>
                    </a:lnTo>
                    <a:lnTo>
                      <a:pt x="120" y="852"/>
                    </a:lnTo>
                    <a:lnTo>
                      <a:pt x="108" y="864"/>
                    </a:lnTo>
                    <a:lnTo>
                      <a:pt x="72" y="882"/>
                    </a:lnTo>
                    <a:lnTo>
                      <a:pt x="66" y="882"/>
                    </a:lnTo>
                    <a:lnTo>
                      <a:pt x="54" y="888"/>
                    </a:lnTo>
                    <a:lnTo>
                      <a:pt x="36" y="888"/>
                    </a:lnTo>
                    <a:lnTo>
                      <a:pt x="18" y="894"/>
                    </a:lnTo>
                    <a:lnTo>
                      <a:pt x="12" y="906"/>
                    </a:lnTo>
                    <a:lnTo>
                      <a:pt x="0" y="912"/>
                    </a:lnTo>
                    <a:lnTo>
                      <a:pt x="18" y="912"/>
                    </a:lnTo>
                    <a:lnTo>
                      <a:pt x="24" y="918"/>
                    </a:lnTo>
                    <a:lnTo>
                      <a:pt x="30" y="918"/>
                    </a:lnTo>
                    <a:lnTo>
                      <a:pt x="24" y="924"/>
                    </a:lnTo>
                    <a:lnTo>
                      <a:pt x="24" y="942"/>
                    </a:lnTo>
                    <a:lnTo>
                      <a:pt x="30" y="948"/>
                    </a:lnTo>
                    <a:lnTo>
                      <a:pt x="42" y="948"/>
                    </a:lnTo>
                    <a:lnTo>
                      <a:pt x="54" y="942"/>
                    </a:lnTo>
                    <a:lnTo>
                      <a:pt x="60" y="936"/>
                    </a:lnTo>
                    <a:lnTo>
                      <a:pt x="72" y="948"/>
                    </a:lnTo>
                    <a:lnTo>
                      <a:pt x="96" y="948"/>
                    </a:lnTo>
                    <a:lnTo>
                      <a:pt x="102" y="954"/>
                    </a:lnTo>
                    <a:lnTo>
                      <a:pt x="132" y="954"/>
                    </a:lnTo>
                    <a:lnTo>
                      <a:pt x="150" y="972"/>
                    </a:lnTo>
                    <a:lnTo>
                      <a:pt x="180" y="966"/>
                    </a:lnTo>
                    <a:lnTo>
                      <a:pt x="192" y="972"/>
                    </a:lnTo>
                    <a:lnTo>
                      <a:pt x="198" y="978"/>
                    </a:lnTo>
                    <a:lnTo>
                      <a:pt x="216" y="984"/>
                    </a:lnTo>
                    <a:lnTo>
                      <a:pt x="228" y="984"/>
                    </a:lnTo>
                    <a:lnTo>
                      <a:pt x="252" y="972"/>
                    </a:lnTo>
                    <a:lnTo>
                      <a:pt x="264" y="948"/>
                    </a:lnTo>
                    <a:lnTo>
                      <a:pt x="288" y="936"/>
                    </a:lnTo>
                    <a:lnTo>
                      <a:pt x="312" y="936"/>
                    </a:lnTo>
                    <a:lnTo>
                      <a:pt x="336" y="924"/>
                    </a:lnTo>
                    <a:lnTo>
                      <a:pt x="342" y="912"/>
                    </a:lnTo>
                    <a:lnTo>
                      <a:pt x="342" y="894"/>
                    </a:lnTo>
                    <a:lnTo>
                      <a:pt x="348" y="882"/>
                    </a:lnTo>
                    <a:lnTo>
                      <a:pt x="372" y="870"/>
                    </a:lnTo>
                    <a:lnTo>
                      <a:pt x="396" y="870"/>
                    </a:lnTo>
                    <a:lnTo>
                      <a:pt x="408" y="858"/>
                    </a:lnTo>
                    <a:lnTo>
                      <a:pt x="408" y="846"/>
                    </a:lnTo>
                    <a:lnTo>
                      <a:pt x="402" y="840"/>
                    </a:lnTo>
                    <a:lnTo>
                      <a:pt x="420" y="840"/>
                    </a:lnTo>
                    <a:lnTo>
                      <a:pt x="480" y="792"/>
                    </a:lnTo>
                    <a:lnTo>
                      <a:pt x="462" y="774"/>
                    </a:lnTo>
                    <a:lnTo>
                      <a:pt x="504" y="792"/>
                    </a:lnTo>
                    <a:lnTo>
                      <a:pt x="504" y="774"/>
                    </a:lnTo>
                    <a:lnTo>
                      <a:pt x="510" y="768"/>
                    </a:lnTo>
                    <a:lnTo>
                      <a:pt x="540" y="768"/>
                    </a:lnTo>
                    <a:lnTo>
                      <a:pt x="546" y="774"/>
                    </a:lnTo>
                    <a:lnTo>
                      <a:pt x="558" y="780"/>
                    </a:lnTo>
                    <a:lnTo>
                      <a:pt x="570" y="780"/>
                    </a:lnTo>
                    <a:lnTo>
                      <a:pt x="576" y="774"/>
                    </a:lnTo>
                    <a:lnTo>
                      <a:pt x="576" y="768"/>
                    </a:lnTo>
                    <a:lnTo>
                      <a:pt x="582" y="762"/>
                    </a:lnTo>
                    <a:lnTo>
                      <a:pt x="582" y="756"/>
                    </a:lnTo>
                    <a:lnTo>
                      <a:pt x="570" y="744"/>
                    </a:lnTo>
                    <a:lnTo>
                      <a:pt x="612" y="702"/>
                    </a:lnTo>
                    <a:lnTo>
                      <a:pt x="618" y="702"/>
                    </a:lnTo>
                    <a:lnTo>
                      <a:pt x="624" y="696"/>
                    </a:lnTo>
                    <a:lnTo>
                      <a:pt x="660" y="678"/>
                    </a:lnTo>
                    <a:lnTo>
                      <a:pt x="666" y="666"/>
                    </a:lnTo>
                    <a:lnTo>
                      <a:pt x="672" y="660"/>
                    </a:lnTo>
                    <a:lnTo>
                      <a:pt x="672" y="654"/>
                    </a:lnTo>
                    <a:lnTo>
                      <a:pt x="696" y="654"/>
                    </a:lnTo>
                    <a:lnTo>
                      <a:pt x="708" y="648"/>
                    </a:lnTo>
                    <a:lnTo>
                      <a:pt x="738" y="618"/>
                    </a:lnTo>
                    <a:lnTo>
                      <a:pt x="738" y="612"/>
                    </a:lnTo>
                    <a:lnTo>
                      <a:pt x="744" y="612"/>
                    </a:lnTo>
                    <a:lnTo>
                      <a:pt x="750" y="606"/>
                    </a:lnTo>
                    <a:lnTo>
                      <a:pt x="768" y="594"/>
                    </a:lnTo>
                    <a:lnTo>
                      <a:pt x="780" y="582"/>
                    </a:lnTo>
                    <a:lnTo>
                      <a:pt x="786" y="570"/>
                    </a:lnTo>
                    <a:lnTo>
                      <a:pt x="786" y="546"/>
                    </a:lnTo>
                    <a:lnTo>
                      <a:pt x="780" y="540"/>
                    </a:lnTo>
                    <a:lnTo>
                      <a:pt x="780" y="534"/>
                    </a:lnTo>
                    <a:lnTo>
                      <a:pt x="750" y="564"/>
                    </a:lnTo>
                    <a:close/>
                    <a:moveTo>
                      <a:pt x="1224" y="324"/>
                    </a:moveTo>
                    <a:lnTo>
                      <a:pt x="1236" y="318"/>
                    </a:lnTo>
                    <a:lnTo>
                      <a:pt x="1242" y="318"/>
                    </a:lnTo>
                    <a:lnTo>
                      <a:pt x="1266" y="306"/>
                    </a:lnTo>
                    <a:lnTo>
                      <a:pt x="1272" y="300"/>
                    </a:lnTo>
                    <a:lnTo>
                      <a:pt x="1272" y="282"/>
                    </a:lnTo>
                    <a:lnTo>
                      <a:pt x="1266" y="270"/>
                    </a:lnTo>
                    <a:lnTo>
                      <a:pt x="1260" y="264"/>
                    </a:lnTo>
                    <a:lnTo>
                      <a:pt x="1248" y="264"/>
                    </a:lnTo>
                    <a:lnTo>
                      <a:pt x="1236" y="276"/>
                    </a:lnTo>
                    <a:lnTo>
                      <a:pt x="1236" y="282"/>
                    </a:lnTo>
                    <a:lnTo>
                      <a:pt x="1224" y="282"/>
                    </a:lnTo>
                    <a:lnTo>
                      <a:pt x="1212" y="276"/>
                    </a:lnTo>
                    <a:lnTo>
                      <a:pt x="1200" y="276"/>
                    </a:lnTo>
                    <a:lnTo>
                      <a:pt x="1194" y="282"/>
                    </a:lnTo>
                    <a:lnTo>
                      <a:pt x="1176" y="288"/>
                    </a:lnTo>
                    <a:lnTo>
                      <a:pt x="1158" y="288"/>
                    </a:lnTo>
                    <a:lnTo>
                      <a:pt x="1146" y="276"/>
                    </a:lnTo>
                    <a:lnTo>
                      <a:pt x="1146" y="222"/>
                    </a:lnTo>
                    <a:lnTo>
                      <a:pt x="1170" y="180"/>
                    </a:lnTo>
                    <a:lnTo>
                      <a:pt x="1170" y="174"/>
                    </a:lnTo>
                    <a:lnTo>
                      <a:pt x="1164" y="162"/>
                    </a:lnTo>
                    <a:lnTo>
                      <a:pt x="1158" y="156"/>
                    </a:lnTo>
                    <a:lnTo>
                      <a:pt x="1146" y="156"/>
                    </a:lnTo>
                    <a:lnTo>
                      <a:pt x="1140" y="168"/>
                    </a:lnTo>
                    <a:lnTo>
                      <a:pt x="1134" y="174"/>
                    </a:lnTo>
                    <a:lnTo>
                      <a:pt x="1134" y="204"/>
                    </a:lnTo>
                    <a:lnTo>
                      <a:pt x="1128" y="216"/>
                    </a:lnTo>
                    <a:lnTo>
                      <a:pt x="1116" y="222"/>
                    </a:lnTo>
                    <a:lnTo>
                      <a:pt x="1116" y="192"/>
                    </a:lnTo>
                    <a:lnTo>
                      <a:pt x="1092" y="174"/>
                    </a:lnTo>
                    <a:lnTo>
                      <a:pt x="1104" y="150"/>
                    </a:lnTo>
                    <a:lnTo>
                      <a:pt x="1116" y="138"/>
                    </a:lnTo>
                    <a:lnTo>
                      <a:pt x="1122" y="126"/>
                    </a:lnTo>
                    <a:lnTo>
                      <a:pt x="1128" y="108"/>
                    </a:lnTo>
                    <a:lnTo>
                      <a:pt x="1128" y="84"/>
                    </a:lnTo>
                    <a:lnTo>
                      <a:pt x="1116" y="78"/>
                    </a:lnTo>
                    <a:lnTo>
                      <a:pt x="1110" y="72"/>
                    </a:lnTo>
                    <a:lnTo>
                      <a:pt x="1098" y="66"/>
                    </a:lnTo>
                    <a:lnTo>
                      <a:pt x="1092" y="60"/>
                    </a:lnTo>
                    <a:lnTo>
                      <a:pt x="1080" y="60"/>
                    </a:lnTo>
                    <a:lnTo>
                      <a:pt x="1086" y="42"/>
                    </a:lnTo>
                    <a:lnTo>
                      <a:pt x="1062" y="42"/>
                    </a:lnTo>
                    <a:lnTo>
                      <a:pt x="1044" y="18"/>
                    </a:lnTo>
                    <a:lnTo>
                      <a:pt x="1050" y="0"/>
                    </a:lnTo>
                    <a:lnTo>
                      <a:pt x="1020" y="18"/>
                    </a:lnTo>
                    <a:lnTo>
                      <a:pt x="1044" y="54"/>
                    </a:lnTo>
                    <a:lnTo>
                      <a:pt x="1032" y="90"/>
                    </a:lnTo>
                    <a:lnTo>
                      <a:pt x="1056" y="102"/>
                    </a:lnTo>
                    <a:lnTo>
                      <a:pt x="1044" y="108"/>
                    </a:lnTo>
                    <a:lnTo>
                      <a:pt x="1044" y="126"/>
                    </a:lnTo>
                    <a:lnTo>
                      <a:pt x="1068" y="132"/>
                    </a:lnTo>
                    <a:lnTo>
                      <a:pt x="1044" y="150"/>
                    </a:lnTo>
                    <a:lnTo>
                      <a:pt x="1062" y="156"/>
                    </a:lnTo>
                    <a:lnTo>
                      <a:pt x="1062" y="168"/>
                    </a:lnTo>
                    <a:lnTo>
                      <a:pt x="1056" y="174"/>
                    </a:lnTo>
                    <a:lnTo>
                      <a:pt x="1056" y="192"/>
                    </a:lnTo>
                    <a:lnTo>
                      <a:pt x="1068" y="198"/>
                    </a:lnTo>
                    <a:lnTo>
                      <a:pt x="1074" y="204"/>
                    </a:lnTo>
                    <a:lnTo>
                      <a:pt x="1056" y="210"/>
                    </a:lnTo>
                    <a:lnTo>
                      <a:pt x="1044" y="222"/>
                    </a:lnTo>
                    <a:lnTo>
                      <a:pt x="1062" y="234"/>
                    </a:lnTo>
                    <a:lnTo>
                      <a:pt x="1038" y="258"/>
                    </a:lnTo>
                    <a:lnTo>
                      <a:pt x="1032" y="270"/>
                    </a:lnTo>
                    <a:lnTo>
                      <a:pt x="1026" y="276"/>
                    </a:lnTo>
                    <a:lnTo>
                      <a:pt x="1026" y="288"/>
                    </a:lnTo>
                    <a:lnTo>
                      <a:pt x="1038" y="300"/>
                    </a:lnTo>
                    <a:lnTo>
                      <a:pt x="1026" y="300"/>
                    </a:lnTo>
                    <a:lnTo>
                      <a:pt x="1014" y="306"/>
                    </a:lnTo>
                    <a:lnTo>
                      <a:pt x="1002" y="306"/>
                    </a:lnTo>
                    <a:lnTo>
                      <a:pt x="978" y="318"/>
                    </a:lnTo>
                    <a:lnTo>
                      <a:pt x="948" y="348"/>
                    </a:lnTo>
                    <a:lnTo>
                      <a:pt x="930" y="360"/>
                    </a:lnTo>
                    <a:lnTo>
                      <a:pt x="894" y="372"/>
                    </a:lnTo>
                    <a:lnTo>
                      <a:pt x="870" y="384"/>
                    </a:lnTo>
                    <a:lnTo>
                      <a:pt x="858" y="396"/>
                    </a:lnTo>
                    <a:lnTo>
                      <a:pt x="858" y="432"/>
                    </a:lnTo>
                    <a:lnTo>
                      <a:pt x="864" y="444"/>
                    </a:lnTo>
                    <a:lnTo>
                      <a:pt x="870" y="450"/>
                    </a:lnTo>
                    <a:lnTo>
                      <a:pt x="870" y="456"/>
                    </a:lnTo>
                    <a:lnTo>
                      <a:pt x="924" y="456"/>
                    </a:lnTo>
                    <a:lnTo>
                      <a:pt x="924" y="474"/>
                    </a:lnTo>
                    <a:lnTo>
                      <a:pt x="918" y="486"/>
                    </a:lnTo>
                    <a:lnTo>
                      <a:pt x="918" y="522"/>
                    </a:lnTo>
                    <a:lnTo>
                      <a:pt x="894" y="534"/>
                    </a:lnTo>
                    <a:lnTo>
                      <a:pt x="882" y="534"/>
                    </a:lnTo>
                    <a:lnTo>
                      <a:pt x="864" y="540"/>
                    </a:lnTo>
                    <a:lnTo>
                      <a:pt x="852" y="546"/>
                    </a:lnTo>
                    <a:lnTo>
                      <a:pt x="852" y="558"/>
                    </a:lnTo>
                    <a:lnTo>
                      <a:pt x="840" y="570"/>
                    </a:lnTo>
                    <a:lnTo>
                      <a:pt x="852" y="576"/>
                    </a:lnTo>
                    <a:lnTo>
                      <a:pt x="858" y="582"/>
                    </a:lnTo>
                    <a:lnTo>
                      <a:pt x="876" y="588"/>
                    </a:lnTo>
                    <a:lnTo>
                      <a:pt x="888" y="588"/>
                    </a:lnTo>
                    <a:lnTo>
                      <a:pt x="912" y="576"/>
                    </a:lnTo>
                    <a:lnTo>
                      <a:pt x="924" y="558"/>
                    </a:lnTo>
                    <a:lnTo>
                      <a:pt x="972" y="510"/>
                    </a:lnTo>
                    <a:lnTo>
                      <a:pt x="996" y="498"/>
                    </a:lnTo>
                    <a:lnTo>
                      <a:pt x="1014" y="492"/>
                    </a:lnTo>
                    <a:lnTo>
                      <a:pt x="1026" y="486"/>
                    </a:lnTo>
                    <a:lnTo>
                      <a:pt x="1032" y="480"/>
                    </a:lnTo>
                    <a:lnTo>
                      <a:pt x="1038" y="480"/>
                    </a:lnTo>
                    <a:lnTo>
                      <a:pt x="1044" y="474"/>
                    </a:lnTo>
                    <a:lnTo>
                      <a:pt x="1050" y="462"/>
                    </a:lnTo>
                    <a:lnTo>
                      <a:pt x="1056" y="462"/>
                    </a:lnTo>
                    <a:lnTo>
                      <a:pt x="1062" y="456"/>
                    </a:lnTo>
                    <a:lnTo>
                      <a:pt x="1074" y="450"/>
                    </a:lnTo>
                    <a:lnTo>
                      <a:pt x="1080" y="444"/>
                    </a:lnTo>
                    <a:lnTo>
                      <a:pt x="1080" y="420"/>
                    </a:lnTo>
                    <a:lnTo>
                      <a:pt x="1074" y="414"/>
                    </a:lnTo>
                    <a:lnTo>
                      <a:pt x="1080" y="414"/>
                    </a:lnTo>
                    <a:lnTo>
                      <a:pt x="1086" y="408"/>
                    </a:lnTo>
                    <a:lnTo>
                      <a:pt x="1110" y="396"/>
                    </a:lnTo>
                    <a:lnTo>
                      <a:pt x="1140" y="396"/>
                    </a:lnTo>
                    <a:lnTo>
                      <a:pt x="1152" y="402"/>
                    </a:lnTo>
                    <a:lnTo>
                      <a:pt x="1164" y="402"/>
                    </a:lnTo>
                    <a:lnTo>
                      <a:pt x="1176" y="390"/>
                    </a:lnTo>
                    <a:lnTo>
                      <a:pt x="1176" y="360"/>
                    </a:lnTo>
                    <a:lnTo>
                      <a:pt x="1200" y="360"/>
                    </a:lnTo>
                    <a:lnTo>
                      <a:pt x="1212" y="354"/>
                    </a:lnTo>
                    <a:lnTo>
                      <a:pt x="1218" y="354"/>
                    </a:lnTo>
                    <a:lnTo>
                      <a:pt x="1224" y="348"/>
                    </a:lnTo>
                    <a:lnTo>
                      <a:pt x="1224" y="324"/>
                    </a:lnTo>
                    <a:close/>
                  </a:path>
                </a:pathLst>
              </a:custGeom>
              <a:grp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defRPr/>
                </a:pPr>
                <a:endParaRPr lang="en-GB" sz="687" kern="0" dirty="0">
                  <a:solidFill>
                    <a:srgbClr val="555555"/>
                  </a:solidFill>
                </a:endParaRPr>
              </a:p>
            </p:txBody>
          </p:sp>
          <p:sp>
            <p:nvSpPr>
              <p:cNvPr id="259" name="Namib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304FC084-6BAD-4D3D-91E2-6A71528356F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14601" y="5134086"/>
                <a:ext cx="422816" cy="437540"/>
              </a:xfrm>
              <a:custGeom>
                <a:avLst/>
                <a:gdLst>
                  <a:gd name="T0" fmla="*/ 2147483647 w 954"/>
                  <a:gd name="T1" fmla="*/ 2147483647 h 972"/>
                  <a:gd name="T2" fmla="*/ 2147483647 w 954"/>
                  <a:gd name="T3" fmla="*/ 2147483647 h 972"/>
                  <a:gd name="T4" fmla="*/ 2147483647 w 954"/>
                  <a:gd name="T5" fmla="*/ 2147483647 h 972"/>
                  <a:gd name="T6" fmla="*/ 2147483647 w 954"/>
                  <a:gd name="T7" fmla="*/ 2147483647 h 972"/>
                  <a:gd name="T8" fmla="*/ 2147483647 w 954"/>
                  <a:gd name="T9" fmla="*/ 2147483647 h 972"/>
                  <a:gd name="T10" fmla="*/ 2147483647 w 954"/>
                  <a:gd name="T11" fmla="*/ 2147483647 h 972"/>
                  <a:gd name="T12" fmla="*/ 2147483647 w 954"/>
                  <a:gd name="T13" fmla="*/ 2147483647 h 972"/>
                  <a:gd name="T14" fmla="*/ 2147483647 w 954"/>
                  <a:gd name="T15" fmla="*/ 2147483647 h 972"/>
                  <a:gd name="T16" fmla="*/ 2147483647 w 954"/>
                  <a:gd name="T17" fmla="*/ 2147483647 h 972"/>
                  <a:gd name="T18" fmla="*/ 2147483647 w 954"/>
                  <a:gd name="T19" fmla="*/ 2147483647 h 972"/>
                  <a:gd name="T20" fmla="*/ 2147483647 w 954"/>
                  <a:gd name="T21" fmla="*/ 2147483647 h 972"/>
                  <a:gd name="T22" fmla="*/ 2147483647 w 954"/>
                  <a:gd name="T23" fmla="*/ 2147483647 h 972"/>
                  <a:gd name="T24" fmla="*/ 2147483647 w 954"/>
                  <a:gd name="T25" fmla="*/ 2147483647 h 972"/>
                  <a:gd name="T26" fmla="*/ 2147483647 w 954"/>
                  <a:gd name="T27" fmla="*/ 2147483647 h 972"/>
                  <a:gd name="T28" fmla="*/ 2147483647 w 954"/>
                  <a:gd name="T29" fmla="*/ 2147483647 h 972"/>
                  <a:gd name="T30" fmla="*/ 2147483647 w 954"/>
                  <a:gd name="T31" fmla="*/ 2147483647 h 972"/>
                  <a:gd name="T32" fmla="*/ 2147483647 w 954"/>
                  <a:gd name="T33" fmla="*/ 2147483647 h 972"/>
                  <a:gd name="T34" fmla="*/ 2147483647 w 954"/>
                  <a:gd name="T35" fmla="*/ 2147483647 h 972"/>
                  <a:gd name="T36" fmla="*/ 2147483647 w 954"/>
                  <a:gd name="T37" fmla="*/ 2147483647 h 972"/>
                  <a:gd name="T38" fmla="*/ 2147483647 w 954"/>
                  <a:gd name="T39" fmla="*/ 2147483647 h 972"/>
                  <a:gd name="T40" fmla="*/ 2147483647 w 954"/>
                  <a:gd name="T41" fmla="*/ 2147483647 h 972"/>
                  <a:gd name="T42" fmla="*/ 2147483647 w 954"/>
                  <a:gd name="T43" fmla="*/ 2147483647 h 972"/>
                  <a:gd name="T44" fmla="*/ 2147483647 w 954"/>
                  <a:gd name="T45" fmla="*/ 2147483647 h 972"/>
                  <a:gd name="T46" fmla="*/ 2147483647 w 954"/>
                  <a:gd name="T47" fmla="*/ 2147483647 h 972"/>
                  <a:gd name="T48" fmla="*/ 2147483647 w 954"/>
                  <a:gd name="T49" fmla="*/ 2147483647 h 972"/>
                  <a:gd name="T50" fmla="*/ 2147483647 w 954"/>
                  <a:gd name="T51" fmla="*/ 2147483647 h 972"/>
                  <a:gd name="T52" fmla="*/ 2147483647 w 954"/>
                  <a:gd name="T53" fmla="*/ 2147483647 h 972"/>
                  <a:gd name="T54" fmla="*/ 2147483647 w 954"/>
                  <a:gd name="T55" fmla="*/ 2147483647 h 972"/>
                  <a:gd name="T56" fmla="*/ 2147483647 w 954"/>
                  <a:gd name="T57" fmla="*/ 2147483647 h 972"/>
                  <a:gd name="T58" fmla="*/ 2147483647 w 954"/>
                  <a:gd name="T59" fmla="*/ 2147483647 h 972"/>
                  <a:gd name="T60" fmla="*/ 2147483647 w 954"/>
                  <a:gd name="T61" fmla="*/ 2147483647 h 972"/>
                  <a:gd name="T62" fmla="*/ 2147483647 w 954"/>
                  <a:gd name="T63" fmla="*/ 2147483647 h 972"/>
                  <a:gd name="T64" fmla="*/ 2147483647 w 954"/>
                  <a:gd name="T65" fmla="*/ 2147483647 h 972"/>
                  <a:gd name="T66" fmla="*/ 2147483647 w 954"/>
                  <a:gd name="T67" fmla="*/ 0 h 972"/>
                  <a:gd name="T68" fmla="*/ 2147483647 w 954"/>
                  <a:gd name="T69" fmla="*/ 2147483647 h 972"/>
                  <a:gd name="T70" fmla="*/ 2147483647 w 954"/>
                  <a:gd name="T71" fmla="*/ 2147483647 h 972"/>
                  <a:gd name="T72" fmla="*/ 0 w 954"/>
                  <a:gd name="T73" fmla="*/ 2147483647 h 972"/>
                  <a:gd name="T74" fmla="*/ 2147483647 w 954"/>
                  <a:gd name="T75" fmla="*/ 2147483647 h 972"/>
                  <a:gd name="T76" fmla="*/ 2147483647 w 954"/>
                  <a:gd name="T77" fmla="*/ 2147483647 h 972"/>
                  <a:gd name="T78" fmla="*/ 2147483647 w 954"/>
                  <a:gd name="T79" fmla="*/ 2147483647 h 972"/>
                  <a:gd name="T80" fmla="*/ 2147483647 w 954"/>
                  <a:gd name="T81" fmla="*/ 2147483647 h 972"/>
                  <a:gd name="T82" fmla="*/ 2147483647 w 954"/>
                  <a:gd name="T83" fmla="*/ 2147483647 h 972"/>
                  <a:gd name="T84" fmla="*/ 2147483647 w 954"/>
                  <a:gd name="T85" fmla="*/ 2147483647 h 972"/>
                  <a:gd name="T86" fmla="*/ 2147483647 w 954"/>
                  <a:gd name="T87" fmla="*/ 2147483647 h 972"/>
                  <a:gd name="T88" fmla="*/ 2147483647 w 954"/>
                  <a:gd name="T89" fmla="*/ 2147483647 h 972"/>
                  <a:gd name="T90" fmla="*/ 2147483647 w 954"/>
                  <a:gd name="T91" fmla="*/ 2147483647 h 972"/>
                  <a:gd name="T92" fmla="*/ 2147483647 w 954"/>
                  <a:gd name="T93" fmla="*/ 2147483647 h 972"/>
                  <a:gd name="T94" fmla="*/ 2147483647 w 954"/>
                  <a:gd name="T95" fmla="*/ 2147483647 h 972"/>
                  <a:gd name="T96" fmla="*/ 2147483647 w 954"/>
                  <a:gd name="T97" fmla="*/ 2147483647 h 972"/>
                  <a:gd name="T98" fmla="*/ 2147483647 w 954"/>
                  <a:gd name="T99" fmla="*/ 2147483647 h 972"/>
                  <a:gd name="T100" fmla="*/ 2147483647 w 954"/>
                  <a:gd name="T101" fmla="*/ 2147483647 h 972"/>
                  <a:gd name="T102" fmla="*/ 2147483647 w 954"/>
                  <a:gd name="T103" fmla="*/ 2147483647 h 972"/>
                  <a:gd name="T104" fmla="*/ 2147483647 w 954"/>
                  <a:gd name="T105" fmla="*/ 2147483647 h 972"/>
                  <a:gd name="T106" fmla="*/ 2147483647 w 954"/>
                  <a:gd name="T107" fmla="*/ 2147483647 h 972"/>
                  <a:gd name="T108" fmla="*/ 2147483647 w 954"/>
                  <a:gd name="T109" fmla="*/ 2147483647 h 972"/>
                  <a:gd name="T110" fmla="*/ 2147483647 w 954"/>
                  <a:gd name="T111" fmla="*/ 2147483647 h 972"/>
                  <a:gd name="T112" fmla="*/ 2147483647 w 954"/>
                  <a:gd name="T113" fmla="*/ 2147483647 h 972"/>
                  <a:gd name="T114" fmla="*/ 2147483647 w 954"/>
                  <a:gd name="T115" fmla="*/ 2147483647 h 972"/>
                  <a:gd name="T116" fmla="*/ 2147483647 w 954"/>
                  <a:gd name="T117" fmla="*/ 2147483647 h 972"/>
                  <a:gd name="T118" fmla="*/ 2147483647 w 954"/>
                  <a:gd name="T119" fmla="*/ 2147483647 h 97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54"/>
                  <a:gd name="T181" fmla="*/ 0 h 972"/>
                  <a:gd name="T182" fmla="*/ 954 w 954"/>
                  <a:gd name="T183" fmla="*/ 972 h 97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54" h="972">
                    <a:moveTo>
                      <a:pt x="366" y="894"/>
                    </a:moveTo>
                    <a:lnTo>
                      <a:pt x="372" y="894"/>
                    </a:lnTo>
                    <a:lnTo>
                      <a:pt x="390" y="912"/>
                    </a:lnTo>
                    <a:lnTo>
                      <a:pt x="390" y="936"/>
                    </a:lnTo>
                    <a:lnTo>
                      <a:pt x="396" y="948"/>
                    </a:lnTo>
                    <a:lnTo>
                      <a:pt x="402" y="954"/>
                    </a:lnTo>
                    <a:lnTo>
                      <a:pt x="426" y="954"/>
                    </a:lnTo>
                    <a:lnTo>
                      <a:pt x="432" y="960"/>
                    </a:lnTo>
                    <a:lnTo>
                      <a:pt x="432" y="966"/>
                    </a:lnTo>
                    <a:lnTo>
                      <a:pt x="438" y="972"/>
                    </a:lnTo>
                    <a:lnTo>
                      <a:pt x="462" y="972"/>
                    </a:lnTo>
                    <a:lnTo>
                      <a:pt x="474" y="960"/>
                    </a:lnTo>
                    <a:lnTo>
                      <a:pt x="486" y="960"/>
                    </a:lnTo>
                    <a:lnTo>
                      <a:pt x="498" y="972"/>
                    </a:lnTo>
                    <a:lnTo>
                      <a:pt x="522" y="972"/>
                    </a:lnTo>
                    <a:lnTo>
                      <a:pt x="522" y="948"/>
                    </a:lnTo>
                    <a:lnTo>
                      <a:pt x="534" y="948"/>
                    </a:lnTo>
                    <a:lnTo>
                      <a:pt x="534" y="942"/>
                    </a:lnTo>
                    <a:lnTo>
                      <a:pt x="540" y="936"/>
                    </a:lnTo>
                    <a:lnTo>
                      <a:pt x="552" y="930"/>
                    </a:lnTo>
                    <a:lnTo>
                      <a:pt x="570" y="930"/>
                    </a:lnTo>
                    <a:lnTo>
                      <a:pt x="582" y="414"/>
                    </a:lnTo>
                    <a:lnTo>
                      <a:pt x="654" y="414"/>
                    </a:lnTo>
                    <a:lnTo>
                      <a:pt x="648" y="288"/>
                    </a:lnTo>
                    <a:lnTo>
                      <a:pt x="654" y="282"/>
                    </a:lnTo>
                    <a:lnTo>
                      <a:pt x="654" y="108"/>
                    </a:lnTo>
                    <a:lnTo>
                      <a:pt x="690" y="108"/>
                    </a:lnTo>
                    <a:lnTo>
                      <a:pt x="708" y="102"/>
                    </a:lnTo>
                    <a:lnTo>
                      <a:pt x="744" y="102"/>
                    </a:lnTo>
                    <a:lnTo>
                      <a:pt x="792" y="90"/>
                    </a:lnTo>
                    <a:lnTo>
                      <a:pt x="804" y="84"/>
                    </a:lnTo>
                    <a:lnTo>
                      <a:pt x="822" y="84"/>
                    </a:lnTo>
                    <a:lnTo>
                      <a:pt x="828" y="90"/>
                    </a:lnTo>
                    <a:lnTo>
                      <a:pt x="828" y="108"/>
                    </a:lnTo>
                    <a:lnTo>
                      <a:pt x="834" y="108"/>
                    </a:lnTo>
                    <a:lnTo>
                      <a:pt x="834" y="126"/>
                    </a:lnTo>
                    <a:lnTo>
                      <a:pt x="840" y="126"/>
                    </a:lnTo>
                    <a:lnTo>
                      <a:pt x="882" y="84"/>
                    </a:lnTo>
                    <a:lnTo>
                      <a:pt x="906" y="84"/>
                    </a:lnTo>
                    <a:lnTo>
                      <a:pt x="918" y="72"/>
                    </a:lnTo>
                    <a:lnTo>
                      <a:pt x="954" y="66"/>
                    </a:lnTo>
                    <a:lnTo>
                      <a:pt x="936" y="48"/>
                    </a:lnTo>
                    <a:lnTo>
                      <a:pt x="906" y="54"/>
                    </a:lnTo>
                    <a:lnTo>
                      <a:pt x="906" y="48"/>
                    </a:lnTo>
                    <a:lnTo>
                      <a:pt x="900" y="42"/>
                    </a:lnTo>
                    <a:lnTo>
                      <a:pt x="882" y="42"/>
                    </a:lnTo>
                    <a:lnTo>
                      <a:pt x="876" y="48"/>
                    </a:lnTo>
                    <a:lnTo>
                      <a:pt x="870" y="48"/>
                    </a:lnTo>
                    <a:lnTo>
                      <a:pt x="846" y="60"/>
                    </a:lnTo>
                    <a:lnTo>
                      <a:pt x="828" y="54"/>
                    </a:lnTo>
                    <a:lnTo>
                      <a:pt x="816" y="60"/>
                    </a:lnTo>
                    <a:lnTo>
                      <a:pt x="780" y="72"/>
                    </a:lnTo>
                    <a:lnTo>
                      <a:pt x="732" y="78"/>
                    </a:lnTo>
                    <a:lnTo>
                      <a:pt x="696" y="84"/>
                    </a:lnTo>
                    <a:lnTo>
                      <a:pt x="624" y="84"/>
                    </a:lnTo>
                    <a:lnTo>
                      <a:pt x="618" y="72"/>
                    </a:lnTo>
                    <a:lnTo>
                      <a:pt x="546" y="78"/>
                    </a:lnTo>
                    <a:lnTo>
                      <a:pt x="540" y="66"/>
                    </a:lnTo>
                    <a:lnTo>
                      <a:pt x="504" y="66"/>
                    </a:lnTo>
                    <a:lnTo>
                      <a:pt x="480" y="42"/>
                    </a:lnTo>
                    <a:lnTo>
                      <a:pt x="480" y="36"/>
                    </a:lnTo>
                    <a:lnTo>
                      <a:pt x="174" y="36"/>
                    </a:lnTo>
                    <a:lnTo>
                      <a:pt x="168" y="30"/>
                    </a:lnTo>
                    <a:lnTo>
                      <a:pt x="156" y="30"/>
                    </a:lnTo>
                    <a:lnTo>
                      <a:pt x="132" y="18"/>
                    </a:lnTo>
                    <a:lnTo>
                      <a:pt x="126" y="6"/>
                    </a:lnTo>
                    <a:lnTo>
                      <a:pt x="120" y="0"/>
                    </a:lnTo>
                    <a:lnTo>
                      <a:pt x="90" y="0"/>
                    </a:lnTo>
                    <a:lnTo>
                      <a:pt x="90" y="6"/>
                    </a:lnTo>
                    <a:lnTo>
                      <a:pt x="72" y="24"/>
                    </a:lnTo>
                    <a:lnTo>
                      <a:pt x="42" y="24"/>
                    </a:lnTo>
                    <a:lnTo>
                      <a:pt x="36" y="18"/>
                    </a:lnTo>
                    <a:lnTo>
                      <a:pt x="18" y="24"/>
                    </a:lnTo>
                    <a:lnTo>
                      <a:pt x="0" y="24"/>
                    </a:lnTo>
                    <a:lnTo>
                      <a:pt x="6" y="96"/>
                    </a:lnTo>
                    <a:lnTo>
                      <a:pt x="12" y="108"/>
                    </a:lnTo>
                    <a:lnTo>
                      <a:pt x="30" y="126"/>
                    </a:lnTo>
                    <a:lnTo>
                      <a:pt x="36" y="138"/>
                    </a:lnTo>
                    <a:lnTo>
                      <a:pt x="54" y="162"/>
                    </a:lnTo>
                    <a:lnTo>
                      <a:pt x="72" y="192"/>
                    </a:lnTo>
                    <a:lnTo>
                      <a:pt x="96" y="228"/>
                    </a:lnTo>
                    <a:lnTo>
                      <a:pt x="102" y="258"/>
                    </a:lnTo>
                    <a:lnTo>
                      <a:pt x="102" y="276"/>
                    </a:lnTo>
                    <a:lnTo>
                      <a:pt x="114" y="294"/>
                    </a:lnTo>
                    <a:lnTo>
                      <a:pt x="120" y="312"/>
                    </a:lnTo>
                    <a:lnTo>
                      <a:pt x="138" y="348"/>
                    </a:lnTo>
                    <a:lnTo>
                      <a:pt x="156" y="366"/>
                    </a:lnTo>
                    <a:lnTo>
                      <a:pt x="156" y="390"/>
                    </a:lnTo>
                    <a:lnTo>
                      <a:pt x="162" y="396"/>
                    </a:lnTo>
                    <a:lnTo>
                      <a:pt x="174" y="402"/>
                    </a:lnTo>
                    <a:lnTo>
                      <a:pt x="180" y="414"/>
                    </a:lnTo>
                    <a:lnTo>
                      <a:pt x="192" y="420"/>
                    </a:lnTo>
                    <a:lnTo>
                      <a:pt x="198" y="432"/>
                    </a:lnTo>
                    <a:lnTo>
                      <a:pt x="198" y="582"/>
                    </a:lnTo>
                    <a:lnTo>
                      <a:pt x="222" y="630"/>
                    </a:lnTo>
                    <a:lnTo>
                      <a:pt x="222" y="678"/>
                    </a:lnTo>
                    <a:lnTo>
                      <a:pt x="216" y="678"/>
                    </a:lnTo>
                    <a:lnTo>
                      <a:pt x="228" y="726"/>
                    </a:lnTo>
                    <a:lnTo>
                      <a:pt x="228" y="762"/>
                    </a:lnTo>
                    <a:lnTo>
                      <a:pt x="240" y="762"/>
                    </a:lnTo>
                    <a:lnTo>
                      <a:pt x="240" y="804"/>
                    </a:lnTo>
                    <a:lnTo>
                      <a:pt x="252" y="810"/>
                    </a:lnTo>
                    <a:lnTo>
                      <a:pt x="258" y="816"/>
                    </a:lnTo>
                    <a:lnTo>
                      <a:pt x="258" y="846"/>
                    </a:lnTo>
                    <a:lnTo>
                      <a:pt x="264" y="858"/>
                    </a:lnTo>
                    <a:lnTo>
                      <a:pt x="270" y="864"/>
                    </a:lnTo>
                    <a:lnTo>
                      <a:pt x="276" y="876"/>
                    </a:lnTo>
                    <a:lnTo>
                      <a:pt x="282" y="894"/>
                    </a:lnTo>
                    <a:lnTo>
                      <a:pt x="282" y="900"/>
                    </a:lnTo>
                    <a:lnTo>
                      <a:pt x="288" y="912"/>
                    </a:lnTo>
                    <a:lnTo>
                      <a:pt x="294" y="918"/>
                    </a:lnTo>
                    <a:lnTo>
                      <a:pt x="318" y="930"/>
                    </a:lnTo>
                    <a:lnTo>
                      <a:pt x="324" y="936"/>
                    </a:lnTo>
                    <a:lnTo>
                      <a:pt x="330" y="936"/>
                    </a:lnTo>
                    <a:lnTo>
                      <a:pt x="330" y="942"/>
                    </a:lnTo>
                    <a:lnTo>
                      <a:pt x="348" y="930"/>
                    </a:lnTo>
                    <a:lnTo>
                      <a:pt x="348" y="924"/>
                    </a:lnTo>
                    <a:lnTo>
                      <a:pt x="354" y="918"/>
                    </a:lnTo>
                    <a:lnTo>
                      <a:pt x="360" y="906"/>
                    </a:lnTo>
                    <a:lnTo>
                      <a:pt x="360" y="900"/>
                    </a:lnTo>
                    <a:lnTo>
                      <a:pt x="366" y="894"/>
                    </a:lnTo>
                    <a:close/>
                  </a:path>
                </a:pathLst>
              </a:custGeom>
              <a:grp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defRPr/>
                </a:pPr>
                <a:endParaRPr lang="en-GB" sz="687" kern="0" dirty="0">
                  <a:solidFill>
                    <a:srgbClr val="555555"/>
                  </a:solidFill>
                </a:endParaRPr>
              </a:p>
            </p:txBody>
          </p:sp>
          <p:sp>
            <p:nvSpPr>
              <p:cNvPr id="260" name="Malays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DDDCF711-70F0-4AC3-85BE-990FA35A5E9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696103" y="4276723"/>
                <a:ext cx="136279" cy="196627"/>
              </a:xfrm>
              <a:custGeom>
                <a:avLst/>
                <a:gdLst>
                  <a:gd name="T0" fmla="*/ 2147483647 w 306"/>
                  <a:gd name="T1" fmla="*/ 2147483647 h 438"/>
                  <a:gd name="T2" fmla="*/ 2147483647 w 306"/>
                  <a:gd name="T3" fmla="*/ 2147483647 h 438"/>
                  <a:gd name="T4" fmla="*/ 2147483647 w 306"/>
                  <a:gd name="T5" fmla="*/ 2147483647 h 438"/>
                  <a:gd name="T6" fmla="*/ 2147483647 w 306"/>
                  <a:gd name="T7" fmla="*/ 2147483647 h 438"/>
                  <a:gd name="T8" fmla="*/ 2147483647 w 306"/>
                  <a:gd name="T9" fmla="*/ 2147483647 h 438"/>
                  <a:gd name="T10" fmla="*/ 2147483647 w 306"/>
                  <a:gd name="T11" fmla="*/ 2147483647 h 438"/>
                  <a:gd name="T12" fmla="*/ 2147483647 w 306"/>
                  <a:gd name="T13" fmla="*/ 2147483647 h 438"/>
                  <a:gd name="T14" fmla="*/ 2147483647 w 306"/>
                  <a:gd name="T15" fmla="*/ 2147483647 h 438"/>
                  <a:gd name="T16" fmla="*/ 2147483647 w 306"/>
                  <a:gd name="T17" fmla="*/ 2147483647 h 438"/>
                  <a:gd name="T18" fmla="*/ 2147483647 w 306"/>
                  <a:gd name="T19" fmla="*/ 2147483647 h 438"/>
                  <a:gd name="T20" fmla="*/ 2147483647 w 306"/>
                  <a:gd name="T21" fmla="*/ 2147483647 h 438"/>
                  <a:gd name="T22" fmla="*/ 2147483647 w 306"/>
                  <a:gd name="T23" fmla="*/ 2147483647 h 438"/>
                  <a:gd name="T24" fmla="*/ 2147483647 w 306"/>
                  <a:gd name="T25" fmla="*/ 2147483647 h 438"/>
                  <a:gd name="T26" fmla="*/ 2147483647 w 306"/>
                  <a:gd name="T27" fmla="*/ 2147483647 h 438"/>
                  <a:gd name="T28" fmla="*/ 2147483647 w 306"/>
                  <a:gd name="T29" fmla="*/ 2147483647 h 438"/>
                  <a:gd name="T30" fmla="*/ 2147483647 w 306"/>
                  <a:gd name="T31" fmla="*/ 2147483647 h 438"/>
                  <a:gd name="T32" fmla="*/ 2147483647 w 306"/>
                  <a:gd name="T33" fmla="*/ 2147483647 h 438"/>
                  <a:gd name="T34" fmla="*/ 2147483647 w 306"/>
                  <a:gd name="T35" fmla="*/ 2147483647 h 438"/>
                  <a:gd name="T36" fmla="*/ 2147483647 w 306"/>
                  <a:gd name="T37" fmla="*/ 2147483647 h 438"/>
                  <a:gd name="T38" fmla="*/ 2147483647 w 306"/>
                  <a:gd name="T39" fmla="*/ 2147483647 h 438"/>
                  <a:gd name="T40" fmla="*/ 2147483647 w 306"/>
                  <a:gd name="T41" fmla="*/ 2147483647 h 438"/>
                  <a:gd name="T42" fmla="*/ 2147483647 w 306"/>
                  <a:gd name="T43" fmla="*/ 2147483647 h 438"/>
                  <a:gd name="T44" fmla="*/ 2147483647 w 306"/>
                  <a:gd name="T45" fmla="*/ 2147483647 h 438"/>
                  <a:gd name="T46" fmla="*/ 2147483647 w 306"/>
                  <a:gd name="T47" fmla="*/ 2147483647 h 438"/>
                  <a:gd name="T48" fmla="*/ 2147483647 w 306"/>
                  <a:gd name="T49" fmla="*/ 2147483647 h 438"/>
                  <a:gd name="T50" fmla="*/ 2147483647 w 306"/>
                  <a:gd name="T51" fmla="*/ 2147483647 h 438"/>
                  <a:gd name="T52" fmla="*/ 2147483647 w 306"/>
                  <a:gd name="T53" fmla="*/ 2147483647 h 438"/>
                  <a:gd name="T54" fmla="*/ 2147483647 w 306"/>
                  <a:gd name="T55" fmla="*/ 2147483647 h 438"/>
                  <a:gd name="T56" fmla="*/ 2147483647 w 306"/>
                  <a:gd name="T57" fmla="*/ 2147483647 h 438"/>
                  <a:gd name="T58" fmla="*/ 2147483647 w 306"/>
                  <a:gd name="T59" fmla="*/ 2147483647 h 438"/>
                  <a:gd name="T60" fmla="*/ 2147483647 w 306"/>
                  <a:gd name="T61" fmla="*/ 2147483647 h 438"/>
                  <a:gd name="T62" fmla="*/ 2147483647 w 306"/>
                  <a:gd name="T63" fmla="*/ 2147483647 h 438"/>
                  <a:gd name="T64" fmla="*/ 2147483647 w 306"/>
                  <a:gd name="T65" fmla="*/ 2147483647 h 438"/>
                  <a:gd name="T66" fmla="*/ 2147483647 w 306"/>
                  <a:gd name="T67" fmla="*/ 2147483647 h 438"/>
                  <a:gd name="T68" fmla="*/ 2147483647 w 306"/>
                  <a:gd name="T69" fmla="*/ 2147483647 h 438"/>
                  <a:gd name="T70" fmla="*/ 2147483647 w 306"/>
                  <a:gd name="T71" fmla="*/ 2147483647 h 438"/>
                  <a:gd name="T72" fmla="*/ 2147483647 w 306"/>
                  <a:gd name="T73" fmla="*/ 2147483647 h 438"/>
                  <a:gd name="T74" fmla="*/ 2147483647 w 306"/>
                  <a:gd name="T75" fmla="*/ 2147483647 h 438"/>
                  <a:gd name="T76" fmla="*/ 2147483647 w 306"/>
                  <a:gd name="T77" fmla="*/ 0 h 438"/>
                  <a:gd name="T78" fmla="*/ 2147483647 w 306"/>
                  <a:gd name="T79" fmla="*/ 2147483647 h 438"/>
                  <a:gd name="T80" fmla="*/ 2147483647 w 306"/>
                  <a:gd name="T81" fmla="*/ 2147483647 h 4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06"/>
                  <a:gd name="T124" fmla="*/ 0 h 438"/>
                  <a:gd name="T125" fmla="*/ 306 w 306"/>
                  <a:gd name="T126" fmla="*/ 438 h 4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06" h="438">
                    <a:moveTo>
                      <a:pt x="0" y="42"/>
                    </a:moveTo>
                    <a:lnTo>
                      <a:pt x="6" y="138"/>
                    </a:lnTo>
                    <a:lnTo>
                      <a:pt x="18" y="138"/>
                    </a:lnTo>
                    <a:lnTo>
                      <a:pt x="24" y="132"/>
                    </a:lnTo>
                    <a:lnTo>
                      <a:pt x="42" y="132"/>
                    </a:lnTo>
                    <a:lnTo>
                      <a:pt x="54" y="138"/>
                    </a:lnTo>
                    <a:lnTo>
                      <a:pt x="54" y="168"/>
                    </a:lnTo>
                    <a:lnTo>
                      <a:pt x="48" y="180"/>
                    </a:lnTo>
                    <a:lnTo>
                      <a:pt x="48" y="198"/>
                    </a:lnTo>
                    <a:lnTo>
                      <a:pt x="54" y="216"/>
                    </a:lnTo>
                    <a:lnTo>
                      <a:pt x="60" y="228"/>
                    </a:lnTo>
                    <a:lnTo>
                      <a:pt x="66" y="234"/>
                    </a:lnTo>
                    <a:lnTo>
                      <a:pt x="84" y="234"/>
                    </a:lnTo>
                    <a:lnTo>
                      <a:pt x="90" y="228"/>
                    </a:lnTo>
                    <a:lnTo>
                      <a:pt x="90" y="240"/>
                    </a:lnTo>
                    <a:lnTo>
                      <a:pt x="84" y="252"/>
                    </a:lnTo>
                    <a:lnTo>
                      <a:pt x="84" y="282"/>
                    </a:lnTo>
                    <a:lnTo>
                      <a:pt x="96" y="306"/>
                    </a:lnTo>
                    <a:lnTo>
                      <a:pt x="102" y="312"/>
                    </a:lnTo>
                    <a:lnTo>
                      <a:pt x="114" y="318"/>
                    </a:lnTo>
                    <a:lnTo>
                      <a:pt x="132" y="330"/>
                    </a:lnTo>
                    <a:lnTo>
                      <a:pt x="144" y="336"/>
                    </a:lnTo>
                    <a:lnTo>
                      <a:pt x="162" y="354"/>
                    </a:lnTo>
                    <a:lnTo>
                      <a:pt x="168" y="354"/>
                    </a:lnTo>
                    <a:lnTo>
                      <a:pt x="168" y="366"/>
                    </a:lnTo>
                    <a:lnTo>
                      <a:pt x="174" y="372"/>
                    </a:lnTo>
                    <a:lnTo>
                      <a:pt x="174" y="378"/>
                    </a:lnTo>
                    <a:lnTo>
                      <a:pt x="180" y="384"/>
                    </a:lnTo>
                    <a:lnTo>
                      <a:pt x="186" y="384"/>
                    </a:lnTo>
                    <a:lnTo>
                      <a:pt x="198" y="390"/>
                    </a:lnTo>
                    <a:lnTo>
                      <a:pt x="204" y="396"/>
                    </a:lnTo>
                    <a:lnTo>
                      <a:pt x="216" y="396"/>
                    </a:lnTo>
                    <a:lnTo>
                      <a:pt x="222" y="402"/>
                    </a:lnTo>
                    <a:lnTo>
                      <a:pt x="228" y="402"/>
                    </a:lnTo>
                    <a:lnTo>
                      <a:pt x="252" y="438"/>
                    </a:lnTo>
                    <a:lnTo>
                      <a:pt x="300" y="432"/>
                    </a:lnTo>
                    <a:lnTo>
                      <a:pt x="300" y="420"/>
                    </a:lnTo>
                    <a:lnTo>
                      <a:pt x="306" y="408"/>
                    </a:lnTo>
                    <a:lnTo>
                      <a:pt x="306" y="378"/>
                    </a:lnTo>
                    <a:lnTo>
                      <a:pt x="294" y="354"/>
                    </a:lnTo>
                    <a:lnTo>
                      <a:pt x="270" y="330"/>
                    </a:lnTo>
                    <a:lnTo>
                      <a:pt x="264" y="318"/>
                    </a:lnTo>
                    <a:lnTo>
                      <a:pt x="258" y="312"/>
                    </a:lnTo>
                    <a:lnTo>
                      <a:pt x="258" y="288"/>
                    </a:lnTo>
                    <a:lnTo>
                      <a:pt x="252" y="276"/>
                    </a:lnTo>
                    <a:lnTo>
                      <a:pt x="246" y="270"/>
                    </a:lnTo>
                    <a:lnTo>
                      <a:pt x="246" y="258"/>
                    </a:lnTo>
                    <a:lnTo>
                      <a:pt x="252" y="252"/>
                    </a:lnTo>
                    <a:lnTo>
                      <a:pt x="252" y="126"/>
                    </a:lnTo>
                    <a:lnTo>
                      <a:pt x="246" y="114"/>
                    </a:lnTo>
                    <a:lnTo>
                      <a:pt x="222" y="90"/>
                    </a:lnTo>
                    <a:lnTo>
                      <a:pt x="204" y="84"/>
                    </a:lnTo>
                    <a:lnTo>
                      <a:pt x="192" y="72"/>
                    </a:lnTo>
                    <a:lnTo>
                      <a:pt x="180" y="66"/>
                    </a:lnTo>
                    <a:lnTo>
                      <a:pt x="156" y="42"/>
                    </a:lnTo>
                    <a:lnTo>
                      <a:pt x="150" y="54"/>
                    </a:lnTo>
                    <a:lnTo>
                      <a:pt x="144" y="60"/>
                    </a:lnTo>
                    <a:lnTo>
                      <a:pt x="138" y="72"/>
                    </a:lnTo>
                    <a:lnTo>
                      <a:pt x="138" y="78"/>
                    </a:lnTo>
                    <a:lnTo>
                      <a:pt x="132" y="84"/>
                    </a:lnTo>
                    <a:lnTo>
                      <a:pt x="114" y="66"/>
                    </a:lnTo>
                    <a:lnTo>
                      <a:pt x="108" y="66"/>
                    </a:lnTo>
                    <a:lnTo>
                      <a:pt x="102" y="72"/>
                    </a:lnTo>
                    <a:lnTo>
                      <a:pt x="90" y="72"/>
                    </a:lnTo>
                    <a:lnTo>
                      <a:pt x="90" y="78"/>
                    </a:lnTo>
                    <a:lnTo>
                      <a:pt x="72" y="78"/>
                    </a:lnTo>
                    <a:lnTo>
                      <a:pt x="66" y="72"/>
                    </a:lnTo>
                    <a:lnTo>
                      <a:pt x="66" y="66"/>
                    </a:lnTo>
                    <a:lnTo>
                      <a:pt x="78" y="54"/>
                    </a:lnTo>
                    <a:lnTo>
                      <a:pt x="78" y="42"/>
                    </a:lnTo>
                    <a:lnTo>
                      <a:pt x="66" y="42"/>
                    </a:lnTo>
                    <a:lnTo>
                      <a:pt x="66" y="30"/>
                    </a:lnTo>
                    <a:lnTo>
                      <a:pt x="60" y="24"/>
                    </a:lnTo>
                    <a:lnTo>
                      <a:pt x="48" y="18"/>
                    </a:lnTo>
                    <a:lnTo>
                      <a:pt x="30" y="18"/>
                    </a:lnTo>
                    <a:lnTo>
                      <a:pt x="30" y="12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12" y="24"/>
                    </a:lnTo>
                    <a:lnTo>
                      <a:pt x="6" y="36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defRPr/>
                </a:pPr>
                <a:endParaRPr lang="en-GB" sz="687" kern="0" dirty="0">
                  <a:solidFill>
                    <a:srgbClr val="555555"/>
                  </a:solidFill>
                </a:endParaRPr>
              </a:p>
            </p:txBody>
          </p:sp>
          <p:sp>
            <p:nvSpPr>
              <p:cNvPr id="261" name="Malays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399F0991-6A91-48E9-BCD4-4F8E6EF8E23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014092" y="4253697"/>
                <a:ext cx="304007" cy="237368"/>
              </a:xfrm>
              <a:custGeom>
                <a:avLst/>
                <a:gdLst>
                  <a:gd name="T0" fmla="*/ 2147483647 w 690"/>
                  <a:gd name="T1" fmla="*/ 2147483647 h 528"/>
                  <a:gd name="T2" fmla="*/ 2147483647 w 690"/>
                  <a:gd name="T3" fmla="*/ 2147483647 h 528"/>
                  <a:gd name="T4" fmla="*/ 2147483647 w 690"/>
                  <a:gd name="T5" fmla="*/ 2147483647 h 528"/>
                  <a:gd name="T6" fmla="*/ 2147483647 w 690"/>
                  <a:gd name="T7" fmla="*/ 2147483647 h 528"/>
                  <a:gd name="T8" fmla="*/ 2147483647 w 690"/>
                  <a:gd name="T9" fmla="*/ 2147483647 h 528"/>
                  <a:gd name="T10" fmla="*/ 2147483647 w 690"/>
                  <a:gd name="T11" fmla="*/ 2147483647 h 528"/>
                  <a:gd name="T12" fmla="*/ 2147483647 w 690"/>
                  <a:gd name="T13" fmla="*/ 2147483647 h 528"/>
                  <a:gd name="T14" fmla="*/ 2147483647 w 690"/>
                  <a:gd name="T15" fmla="*/ 2147483647 h 528"/>
                  <a:gd name="T16" fmla="*/ 2147483647 w 690"/>
                  <a:gd name="T17" fmla="*/ 2147483647 h 528"/>
                  <a:gd name="T18" fmla="*/ 2147483647 w 690"/>
                  <a:gd name="T19" fmla="*/ 2147483647 h 528"/>
                  <a:gd name="T20" fmla="*/ 2147483647 w 690"/>
                  <a:gd name="T21" fmla="*/ 2147483647 h 528"/>
                  <a:gd name="T22" fmla="*/ 2147483647 w 690"/>
                  <a:gd name="T23" fmla="*/ 2147483647 h 528"/>
                  <a:gd name="T24" fmla="*/ 2147483647 w 690"/>
                  <a:gd name="T25" fmla="*/ 2147483647 h 528"/>
                  <a:gd name="T26" fmla="*/ 2147483647 w 690"/>
                  <a:gd name="T27" fmla="*/ 2147483647 h 528"/>
                  <a:gd name="T28" fmla="*/ 2147483647 w 690"/>
                  <a:gd name="T29" fmla="*/ 2147483647 h 528"/>
                  <a:gd name="T30" fmla="*/ 2147483647 w 690"/>
                  <a:gd name="T31" fmla="*/ 2147483647 h 528"/>
                  <a:gd name="T32" fmla="*/ 2147483647 w 690"/>
                  <a:gd name="T33" fmla="*/ 2147483647 h 528"/>
                  <a:gd name="T34" fmla="*/ 2147483647 w 690"/>
                  <a:gd name="T35" fmla="*/ 2147483647 h 528"/>
                  <a:gd name="T36" fmla="*/ 2147483647 w 690"/>
                  <a:gd name="T37" fmla="*/ 2147483647 h 528"/>
                  <a:gd name="T38" fmla="*/ 2147483647 w 690"/>
                  <a:gd name="T39" fmla="*/ 2147483647 h 528"/>
                  <a:gd name="T40" fmla="*/ 2147483647 w 690"/>
                  <a:gd name="T41" fmla="*/ 2147483647 h 528"/>
                  <a:gd name="T42" fmla="*/ 2147483647 w 690"/>
                  <a:gd name="T43" fmla="*/ 2147483647 h 528"/>
                  <a:gd name="T44" fmla="*/ 2147483647 w 690"/>
                  <a:gd name="T45" fmla="*/ 2147483647 h 528"/>
                  <a:gd name="T46" fmla="*/ 2147483647 w 690"/>
                  <a:gd name="T47" fmla="*/ 2147483647 h 528"/>
                  <a:gd name="T48" fmla="*/ 2147483647 w 690"/>
                  <a:gd name="T49" fmla="*/ 2147483647 h 528"/>
                  <a:gd name="T50" fmla="*/ 2147483647 w 690"/>
                  <a:gd name="T51" fmla="*/ 2147483647 h 528"/>
                  <a:gd name="T52" fmla="*/ 2147483647 w 690"/>
                  <a:gd name="T53" fmla="*/ 2147483647 h 528"/>
                  <a:gd name="T54" fmla="*/ 2147483647 w 690"/>
                  <a:gd name="T55" fmla="*/ 2147483647 h 528"/>
                  <a:gd name="T56" fmla="*/ 2147483647 w 690"/>
                  <a:gd name="T57" fmla="*/ 2147483647 h 528"/>
                  <a:gd name="T58" fmla="*/ 2147483647 w 690"/>
                  <a:gd name="T59" fmla="*/ 2147483647 h 528"/>
                  <a:gd name="T60" fmla="*/ 2147483647 w 690"/>
                  <a:gd name="T61" fmla="*/ 2147483647 h 528"/>
                  <a:gd name="T62" fmla="*/ 2147483647 w 690"/>
                  <a:gd name="T63" fmla="*/ 2147483647 h 528"/>
                  <a:gd name="T64" fmla="*/ 2147483647 w 690"/>
                  <a:gd name="T65" fmla="*/ 2147483647 h 528"/>
                  <a:gd name="T66" fmla="*/ 2147483647 w 690"/>
                  <a:gd name="T67" fmla="*/ 2147483647 h 528"/>
                  <a:gd name="T68" fmla="*/ 2147483647 w 690"/>
                  <a:gd name="T69" fmla="*/ 2147483647 h 528"/>
                  <a:gd name="T70" fmla="*/ 2147483647 w 690"/>
                  <a:gd name="T71" fmla="*/ 0 h 528"/>
                  <a:gd name="T72" fmla="*/ 2147483647 w 690"/>
                  <a:gd name="T73" fmla="*/ 0 h 528"/>
                  <a:gd name="T74" fmla="*/ 2147483647 w 690"/>
                  <a:gd name="T75" fmla="*/ 2147483647 h 528"/>
                  <a:gd name="T76" fmla="*/ 2147483647 w 690"/>
                  <a:gd name="T77" fmla="*/ 2147483647 h 528"/>
                  <a:gd name="T78" fmla="*/ 2147483647 w 690"/>
                  <a:gd name="T79" fmla="*/ 2147483647 h 528"/>
                  <a:gd name="T80" fmla="*/ 2147483647 w 690"/>
                  <a:gd name="T81" fmla="*/ 2147483647 h 528"/>
                  <a:gd name="T82" fmla="*/ 2147483647 w 690"/>
                  <a:gd name="T83" fmla="*/ 2147483647 h 528"/>
                  <a:gd name="T84" fmla="*/ 2147483647 w 690"/>
                  <a:gd name="T85" fmla="*/ 2147483647 h 528"/>
                  <a:gd name="T86" fmla="*/ 2147483647 w 690"/>
                  <a:gd name="T87" fmla="*/ 2147483647 h 528"/>
                  <a:gd name="T88" fmla="*/ 2147483647 w 690"/>
                  <a:gd name="T89" fmla="*/ 2147483647 h 528"/>
                  <a:gd name="T90" fmla="*/ 2147483647 w 690"/>
                  <a:gd name="T91" fmla="*/ 2147483647 h 528"/>
                  <a:gd name="T92" fmla="*/ 2147483647 w 690"/>
                  <a:gd name="T93" fmla="*/ 2147483647 h 528"/>
                  <a:gd name="T94" fmla="*/ 2147483647 w 690"/>
                  <a:gd name="T95" fmla="*/ 2147483647 h 528"/>
                  <a:gd name="T96" fmla="*/ 2147483647 w 690"/>
                  <a:gd name="T97" fmla="*/ 2147483647 h 528"/>
                  <a:gd name="T98" fmla="*/ 2147483647 w 690"/>
                  <a:gd name="T99" fmla="*/ 2147483647 h 528"/>
                  <a:gd name="T100" fmla="*/ 2147483647 w 690"/>
                  <a:gd name="T101" fmla="*/ 2147483647 h 528"/>
                  <a:gd name="T102" fmla="*/ 2147483647 w 690"/>
                  <a:gd name="T103" fmla="*/ 2147483647 h 528"/>
                  <a:gd name="T104" fmla="*/ 2147483647 w 690"/>
                  <a:gd name="T105" fmla="*/ 2147483647 h 528"/>
                  <a:gd name="T106" fmla="*/ 2147483647 w 690"/>
                  <a:gd name="T107" fmla="*/ 2147483647 h 528"/>
                  <a:gd name="T108" fmla="*/ 2147483647 w 690"/>
                  <a:gd name="T109" fmla="*/ 2147483647 h 528"/>
                  <a:gd name="T110" fmla="*/ 2147483647 w 690"/>
                  <a:gd name="T111" fmla="*/ 2147483647 h 528"/>
                  <a:gd name="T112" fmla="*/ 2147483647 w 690"/>
                  <a:gd name="T113" fmla="*/ 2147483647 h 528"/>
                  <a:gd name="T114" fmla="*/ 0 w 690"/>
                  <a:gd name="T115" fmla="*/ 2147483647 h 52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90"/>
                  <a:gd name="T175" fmla="*/ 0 h 528"/>
                  <a:gd name="T176" fmla="*/ 690 w 690"/>
                  <a:gd name="T177" fmla="*/ 528 h 52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90" h="528">
                    <a:moveTo>
                      <a:pt x="12" y="504"/>
                    </a:moveTo>
                    <a:lnTo>
                      <a:pt x="24" y="510"/>
                    </a:lnTo>
                    <a:lnTo>
                      <a:pt x="30" y="516"/>
                    </a:lnTo>
                    <a:lnTo>
                      <a:pt x="54" y="528"/>
                    </a:lnTo>
                    <a:lnTo>
                      <a:pt x="60" y="528"/>
                    </a:lnTo>
                    <a:lnTo>
                      <a:pt x="78" y="510"/>
                    </a:lnTo>
                    <a:lnTo>
                      <a:pt x="102" y="510"/>
                    </a:lnTo>
                    <a:lnTo>
                      <a:pt x="120" y="516"/>
                    </a:lnTo>
                    <a:lnTo>
                      <a:pt x="144" y="516"/>
                    </a:lnTo>
                    <a:lnTo>
                      <a:pt x="174" y="486"/>
                    </a:lnTo>
                    <a:lnTo>
                      <a:pt x="180" y="474"/>
                    </a:lnTo>
                    <a:lnTo>
                      <a:pt x="222" y="474"/>
                    </a:lnTo>
                    <a:lnTo>
                      <a:pt x="234" y="486"/>
                    </a:lnTo>
                    <a:lnTo>
                      <a:pt x="258" y="498"/>
                    </a:lnTo>
                    <a:lnTo>
                      <a:pt x="264" y="504"/>
                    </a:lnTo>
                    <a:lnTo>
                      <a:pt x="270" y="504"/>
                    </a:lnTo>
                    <a:lnTo>
                      <a:pt x="282" y="492"/>
                    </a:lnTo>
                    <a:lnTo>
                      <a:pt x="294" y="486"/>
                    </a:lnTo>
                    <a:lnTo>
                      <a:pt x="300" y="480"/>
                    </a:lnTo>
                    <a:lnTo>
                      <a:pt x="324" y="480"/>
                    </a:lnTo>
                    <a:lnTo>
                      <a:pt x="354" y="444"/>
                    </a:lnTo>
                    <a:lnTo>
                      <a:pt x="348" y="432"/>
                    </a:lnTo>
                    <a:lnTo>
                      <a:pt x="384" y="402"/>
                    </a:lnTo>
                    <a:lnTo>
                      <a:pt x="378" y="390"/>
                    </a:lnTo>
                    <a:lnTo>
                      <a:pt x="372" y="384"/>
                    </a:lnTo>
                    <a:lnTo>
                      <a:pt x="372" y="360"/>
                    </a:lnTo>
                    <a:lnTo>
                      <a:pt x="378" y="354"/>
                    </a:lnTo>
                    <a:lnTo>
                      <a:pt x="396" y="354"/>
                    </a:lnTo>
                    <a:lnTo>
                      <a:pt x="402" y="342"/>
                    </a:lnTo>
                    <a:lnTo>
                      <a:pt x="402" y="336"/>
                    </a:lnTo>
                    <a:lnTo>
                      <a:pt x="408" y="318"/>
                    </a:lnTo>
                    <a:lnTo>
                      <a:pt x="408" y="264"/>
                    </a:lnTo>
                    <a:lnTo>
                      <a:pt x="414" y="252"/>
                    </a:lnTo>
                    <a:lnTo>
                      <a:pt x="420" y="246"/>
                    </a:lnTo>
                    <a:lnTo>
                      <a:pt x="516" y="246"/>
                    </a:lnTo>
                    <a:lnTo>
                      <a:pt x="540" y="270"/>
                    </a:lnTo>
                    <a:lnTo>
                      <a:pt x="552" y="276"/>
                    </a:lnTo>
                    <a:lnTo>
                      <a:pt x="558" y="282"/>
                    </a:lnTo>
                    <a:lnTo>
                      <a:pt x="576" y="276"/>
                    </a:lnTo>
                    <a:lnTo>
                      <a:pt x="564" y="216"/>
                    </a:lnTo>
                    <a:lnTo>
                      <a:pt x="576" y="222"/>
                    </a:lnTo>
                    <a:lnTo>
                      <a:pt x="582" y="234"/>
                    </a:lnTo>
                    <a:lnTo>
                      <a:pt x="594" y="240"/>
                    </a:lnTo>
                    <a:lnTo>
                      <a:pt x="636" y="240"/>
                    </a:lnTo>
                    <a:lnTo>
                      <a:pt x="630" y="234"/>
                    </a:lnTo>
                    <a:lnTo>
                      <a:pt x="624" y="222"/>
                    </a:lnTo>
                    <a:lnTo>
                      <a:pt x="618" y="216"/>
                    </a:lnTo>
                    <a:lnTo>
                      <a:pt x="606" y="192"/>
                    </a:lnTo>
                    <a:lnTo>
                      <a:pt x="606" y="186"/>
                    </a:lnTo>
                    <a:lnTo>
                      <a:pt x="612" y="180"/>
                    </a:lnTo>
                    <a:lnTo>
                      <a:pt x="624" y="180"/>
                    </a:lnTo>
                    <a:lnTo>
                      <a:pt x="642" y="186"/>
                    </a:lnTo>
                    <a:lnTo>
                      <a:pt x="654" y="186"/>
                    </a:lnTo>
                    <a:lnTo>
                      <a:pt x="660" y="192"/>
                    </a:lnTo>
                    <a:lnTo>
                      <a:pt x="666" y="192"/>
                    </a:lnTo>
                    <a:lnTo>
                      <a:pt x="690" y="162"/>
                    </a:lnTo>
                    <a:lnTo>
                      <a:pt x="666" y="156"/>
                    </a:lnTo>
                    <a:lnTo>
                      <a:pt x="660" y="144"/>
                    </a:lnTo>
                    <a:lnTo>
                      <a:pt x="642" y="126"/>
                    </a:lnTo>
                    <a:lnTo>
                      <a:pt x="630" y="120"/>
                    </a:lnTo>
                    <a:lnTo>
                      <a:pt x="612" y="120"/>
                    </a:lnTo>
                    <a:lnTo>
                      <a:pt x="600" y="114"/>
                    </a:lnTo>
                    <a:lnTo>
                      <a:pt x="588" y="114"/>
                    </a:lnTo>
                    <a:lnTo>
                      <a:pt x="588" y="108"/>
                    </a:lnTo>
                    <a:lnTo>
                      <a:pt x="582" y="102"/>
                    </a:lnTo>
                    <a:lnTo>
                      <a:pt x="582" y="90"/>
                    </a:lnTo>
                    <a:lnTo>
                      <a:pt x="576" y="78"/>
                    </a:lnTo>
                    <a:lnTo>
                      <a:pt x="564" y="66"/>
                    </a:lnTo>
                    <a:lnTo>
                      <a:pt x="540" y="54"/>
                    </a:lnTo>
                    <a:lnTo>
                      <a:pt x="534" y="60"/>
                    </a:lnTo>
                    <a:lnTo>
                      <a:pt x="528" y="60"/>
                    </a:lnTo>
                    <a:lnTo>
                      <a:pt x="510" y="0"/>
                    </a:lnTo>
                    <a:lnTo>
                      <a:pt x="504" y="18"/>
                    </a:lnTo>
                    <a:lnTo>
                      <a:pt x="492" y="0"/>
                    </a:lnTo>
                    <a:lnTo>
                      <a:pt x="480" y="60"/>
                    </a:lnTo>
                    <a:lnTo>
                      <a:pt x="468" y="66"/>
                    </a:lnTo>
                    <a:lnTo>
                      <a:pt x="462" y="66"/>
                    </a:lnTo>
                    <a:lnTo>
                      <a:pt x="450" y="72"/>
                    </a:lnTo>
                    <a:lnTo>
                      <a:pt x="438" y="96"/>
                    </a:lnTo>
                    <a:lnTo>
                      <a:pt x="438" y="114"/>
                    </a:lnTo>
                    <a:lnTo>
                      <a:pt x="408" y="126"/>
                    </a:lnTo>
                    <a:lnTo>
                      <a:pt x="420" y="162"/>
                    </a:lnTo>
                    <a:lnTo>
                      <a:pt x="408" y="162"/>
                    </a:lnTo>
                    <a:lnTo>
                      <a:pt x="390" y="156"/>
                    </a:lnTo>
                    <a:lnTo>
                      <a:pt x="378" y="156"/>
                    </a:lnTo>
                    <a:lnTo>
                      <a:pt x="360" y="150"/>
                    </a:lnTo>
                    <a:lnTo>
                      <a:pt x="354" y="150"/>
                    </a:lnTo>
                    <a:lnTo>
                      <a:pt x="342" y="156"/>
                    </a:lnTo>
                    <a:lnTo>
                      <a:pt x="342" y="168"/>
                    </a:lnTo>
                    <a:lnTo>
                      <a:pt x="336" y="180"/>
                    </a:lnTo>
                    <a:lnTo>
                      <a:pt x="336" y="204"/>
                    </a:lnTo>
                    <a:lnTo>
                      <a:pt x="294" y="246"/>
                    </a:lnTo>
                    <a:lnTo>
                      <a:pt x="294" y="258"/>
                    </a:lnTo>
                    <a:lnTo>
                      <a:pt x="282" y="294"/>
                    </a:lnTo>
                    <a:lnTo>
                      <a:pt x="276" y="306"/>
                    </a:lnTo>
                    <a:lnTo>
                      <a:pt x="264" y="318"/>
                    </a:lnTo>
                    <a:lnTo>
                      <a:pt x="228" y="336"/>
                    </a:lnTo>
                    <a:lnTo>
                      <a:pt x="186" y="342"/>
                    </a:lnTo>
                    <a:lnTo>
                      <a:pt x="162" y="348"/>
                    </a:lnTo>
                    <a:lnTo>
                      <a:pt x="156" y="354"/>
                    </a:lnTo>
                    <a:lnTo>
                      <a:pt x="132" y="366"/>
                    </a:lnTo>
                    <a:lnTo>
                      <a:pt x="114" y="384"/>
                    </a:lnTo>
                    <a:lnTo>
                      <a:pt x="102" y="390"/>
                    </a:lnTo>
                    <a:lnTo>
                      <a:pt x="84" y="426"/>
                    </a:lnTo>
                    <a:lnTo>
                      <a:pt x="102" y="444"/>
                    </a:lnTo>
                    <a:lnTo>
                      <a:pt x="102" y="462"/>
                    </a:lnTo>
                    <a:lnTo>
                      <a:pt x="96" y="474"/>
                    </a:lnTo>
                    <a:lnTo>
                      <a:pt x="84" y="480"/>
                    </a:lnTo>
                    <a:lnTo>
                      <a:pt x="72" y="480"/>
                    </a:lnTo>
                    <a:lnTo>
                      <a:pt x="48" y="468"/>
                    </a:lnTo>
                    <a:lnTo>
                      <a:pt x="42" y="462"/>
                    </a:lnTo>
                    <a:lnTo>
                      <a:pt x="30" y="456"/>
                    </a:lnTo>
                    <a:lnTo>
                      <a:pt x="24" y="456"/>
                    </a:lnTo>
                    <a:lnTo>
                      <a:pt x="12" y="462"/>
                    </a:lnTo>
                    <a:lnTo>
                      <a:pt x="0" y="474"/>
                    </a:lnTo>
                    <a:lnTo>
                      <a:pt x="0" y="492"/>
                    </a:lnTo>
                    <a:lnTo>
                      <a:pt x="12" y="504"/>
                    </a:lnTo>
                    <a:close/>
                  </a:path>
                </a:pathLst>
              </a:custGeom>
              <a:grp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defRPr/>
                </a:pPr>
                <a:endParaRPr lang="en-GB" sz="687" kern="0" dirty="0">
                  <a:solidFill>
                    <a:srgbClr val="555555"/>
                  </a:solidFill>
                </a:endParaRPr>
              </a:p>
            </p:txBody>
          </p:sp>
          <p:sp>
            <p:nvSpPr>
              <p:cNvPr id="262" name="Indones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E8EA5400-4BC1-4F15-AE88-676F422376B8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8547594" y="4315693"/>
                <a:ext cx="1446661" cy="584566"/>
              </a:xfrm>
              <a:custGeom>
                <a:avLst/>
                <a:gdLst>
                  <a:gd name="T0" fmla="*/ 2147483647 w 3264"/>
                  <a:gd name="T1" fmla="*/ 2147483647 h 1302"/>
                  <a:gd name="T2" fmla="*/ 2147483647 w 3264"/>
                  <a:gd name="T3" fmla="*/ 2147483647 h 1302"/>
                  <a:gd name="T4" fmla="*/ 2147483647 w 3264"/>
                  <a:gd name="T5" fmla="*/ 2147483647 h 1302"/>
                  <a:gd name="T6" fmla="*/ 2147483647 w 3264"/>
                  <a:gd name="T7" fmla="*/ 2147483647 h 1302"/>
                  <a:gd name="T8" fmla="*/ 2147483647 w 3264"/>
                  <a:gd name="T9" fmla="*/ 2147483647 h 1302"/>
                  <a:gd name="T10" fmla="*/ 2147483647 w 3264"/>
                  <a:gd name="T11" fmla="*/ 2147483647 h 1302"/>
                  <a:gd name="T12" fmla="*/ 2147483647 w 3264"/>
                  <a:gd name="T13" fmla="*/ 2147483647 h 1302"/>
                  <a:gd name="T14" fmla="*/ 2147483647 w 3264"/>
                  <a:gd name="T15" fmla="*/ 2147483647 h 1302"/>
                  <a:gd name="T16" fmla="*/ 2147483647 w 3264"/>
                  <a:gd name="T17" fmla="*/ 2147483647 h 1302"/>
                  <a:gd name="T18" fmla="*/ 2147483647 w 3264"/>
                  <a:gd name="T19" fmla="*/ 2147483647 h 1302"/>
                  <a:gd name="T20" fmla="*/ 2147483647 w 3264"/>
                  <a:gd name="T21" fmla="*/ 2147483647 h 1302"/>
                  <a:gd name="T22" fmla="*/ 2147483647 w 3264"/>
                  <a:gd name="T23" fmla="*/ 2147483647 h 1302"/>
                  <a:gd name="T24" fmla="*/ 2147483647 w 3264"/>
                  <a:gd name="T25" fmla="*/ 2147483647 h 1302"/>
                  <a:gd name="T26" fmla="*/ 2147483647 w 3264"/>
                  <a:gd name="T27" fmla="*/ 2147483647 h 1302"/>
                  <a:gd name="T28" fmla="*/ 2147483647 w 3264"/>
                  <a:gd name="T29" fmla="*/ 2147483647 h 1302"/>
                  <a:gd name="T30" fmla="*/ 2147483647 w 3264"/>
                  <a:gd name="T31" fmla="*/ 2147483647 h 1302"/>
                  <a:gd name="T32" fmla="*/ 2147483647 w 3264"/>
                  <a:gd name="T33" fmla="*/ 2147483647 h 1302"/>
                  <a:gd name="T34" fmla="*/ 2147483647 w 3264"/>
                  <a:gd name="T35" fmla="*/ 2147483647 h 1302"/>
                  <a:gd name="T36" fmla="*/ 2147483647 w 3264"/>
                  <a:gd name="T37" fmla="*/ 2147483647 h 1302"/>
                  <a:gd name="T38" fmla="*/ 2147483647 w 3264"/>
                  <a:gd name="T39" fmla="*/ 2147483647 h 1302"/>
                  <a:gd name="T40" fmla="*/ 2147483647 w 3264"/>
                  <a:gd name="T41" fmla="*/ 2147483647 h 1302"/>
                  <a:gd name="T42" fmla="*/ 2147483647 w 3264"/>
                  <a:gd name="T43" fmla="*/ 2147483647 h 1302"/>
                  <a:gd name="T44" fmla="*/ 2147483647 w 3264"/>
                  <a:gd name="T45" fmla="*/ 2147483647 h 1302"/>
                  <a:gd name="T46" fmla="*/ 2147483647 w 3264"/>
                  <a:gd name="T47" fmla="*/ 2147483647 h 1302"/>
                  <a:gd name="T48" fmla="*/ 2147483647 w 3264"/>
                  <a:gd name="T49" fmla="*/ 2147483647 h 1302"/>
                  <a:gd name="T50" fmla="*/ 2147483647 w 3264"/>
                  <a:gd name="T51" fmla="*/ 2147483647 h 1302"/>
                  <a:gd name="T52" fmla="*/ 2147483647 w 3264"/>
                  <a:gd name="T53" fmla="*/ 2147483647 h 1302"/>
                  <a:gd name="T54" fmla="*/ 2147483647 w 3264"/>
                  <a:gd name="T55" fmla="*/ 2147483647 h 1302"/>
                  <a:gd name="T56" fmla="*/ 2147483647 w 3264"/>
                  <a:gd name="T57" fmla="*/ 2147483647 h 1302"/>
                  <a:gd name="T58" fmla="*/ 2147483647 w 3264"/>
                  <a:gd name="T59" fmla="*/ 2147483647 h 1302"/>
                  <a:gd name="T60" fmla="*/ 2147483647 w 3264"/>
                  <a:gd name="T61" fmla="*/ 2147483647 h 1302"/>
                  <a:gd name="T62" fmla="*/ 2147483647 w 3264"/>
                  <a:gd name="T63" fmla="*/ 2147483647 h 1302"/>
                  <a:gd name="T64" fmla="*/ 2147483647 w 3264"/>
                  <a:gd name="T65" fmla="*/ 2147483647 h 1302"/>
                  <a:gd name="T66" fmla="*/ 2147483647 w 3264"/>
                  <a:gd name="T67" fmla="*/ 2147483647 h 1302"/>
                  <a:gd name="T68" fmla="*/ 2147483647 w 3264"/>
                  <a:gd name="T69" fmla="*/ 2147483647 h 1302"/>
                  <a:gd name="T70" fmla="*/ 2147483647 w 3264"/>
                  <a:gd name="T71" fmla="*/ 2147483647 h 1302"/>
                  <a:gd name="T72" fmla="*/ 2147483647 w 3264"/>
                  <a:gd name="T73" fmla="*/ 2147483647 h 1302"/>
                  <a:gd name="T74" fmla="*/ 2147483647 w 3264"/>
                  <a:gd name="T75" fmla="*/ 2147483647 h 1302"/>
                  <a:gd name="T76" fmla="*/ 2147483647 w 3264"/>
                  <a:gd name="T77" fmla="*/ 2147483647 h 1302"/>
                  <a:gd name="T78" fmla="*/ 2147483647 w 3264"/>
                  <a:gd name="T79" fmla="*/ 2147483647 h 1302"/>
                  <a:gd name="T80" fmla="*/ 2147483647 w 3264"/>
                  <a:gd name="T81" fmla="*/ 2147483647 h 1302"/>
                  <a:gd name="T82" fmla="*/ 2147483647 w 3264"/>
                  <a:gd name="T83" fmla="*/ 2147483647 h 1302"/>
                  <a:gd name="T84" fmla="*/ 2147483647 w 3264"/>
                  <a:gd name="T85" fmla="*/ 2147483647 h 1302"/>
                  <a:gd name="T86" fmla="*/ 2147483647 w 3264"/>
                  <a:gd name="T87" fmla="*/ 2147483647 h 1302"/>
                  <a:gd name="T88" fmla="*/ 2147483647 w 3264"/>
                  <a:gd name="T89" fmla="*/ 2147483647 h 1302"/>
                  <a:gd name="T90" fmla="*/ 2147483647 w 3264"/>
                  <a:gd name="T91" fmla="*/ 2147483647 h 1302"/>
                  <a:gd name="T92" fmla="*/ 2147483647 w 3264"/>
                  <a:gd name="T93" fmla="*/ 2147483647 h 1302"/>
                  <a:gd name="T94" fmla="*/ 2147483647 w 3264"/>
                  <a:gd name="T95" fmla="*/ 2147483647 h 1302"/>
                  <a:gd name="T96" fmla="*/ 2147483647 w 3264"/>
                  <a:gd name="T97" fmla="*/ 2147483647 h 1302"/>
                  <a:gd name="T98" fmla="*/ 2147483647 w 3264"/>
                  <a:gd name="T99" fmla="*/ 2147483647 h 1302"/>
                  <a:gd name="T100" fmla="*/ 2147483647 w 3264"/>
                  <a:gd name="T101" fmla="*/ 2147483647 h 1302"/>
                  <a:gd name="T102" fmla="*/ 2147483647 w 3264"/>
                  <a:gd name="T103" fmla="*/ 2147483647 h 1302"/>
                  <a:gd name="T104" fmla="*/ 2147483647 w 3264"/>
                  <a:gd name="T105" fmla="*/ 2147483647 h 1302"/>
                  <a:gd name="T106" fmla="*/ 2147483647 w 3264"/>
                  <a:gd name="T107" fmla="*/ 2147483647 h 1302"/>
                  <a:gd name="T108" fmla="*/ 2147483647 w 3264"/>
                  <a:gd name="T109" fmla="*/ 2147483647 h 1302"/>
                  <a:gd name="T110" fmla="*/ 2147483647 w 3264"/>
                  <a:gd name="T111" fmla="*/ 2147483647 h 1302"/>
                  <a:gd name="T112" fmla="*/ 2147483647 w 3264"/>
                  <a:gd name="T113" fmla="*/ 2147483647 h 1302"/>
                  <a:gd name="T114" fmla="*/ 2147483647 w 3264"/>
                  <a:gd name="T115" fmla="*/ 2147483647 h 1302"/>
                  <a:gd name="T116" fmla="*/ 2147483647 w 3264"/>
                  <a:gd name="T117" fmla="*/ 2147483647 h 1302"/>
                  <a:gd name="T118" fmla="*/ 2147483647 w 3264"/>
                  <a:gd name="T119" fmla="*/ 2147483647 h 1302"/>
                  <a:gd name="T120" fmla="*/ 2147483647 w 3264"/>
                  <a:gd name="T121" fmla="*/ 2147483647 h 1302"/>
                  <a:gd name="T122" fmla="*/ 2147483647 w 3264"/>
                  <a:gd name="T123" fmla="*/ 2147483647 h 1302"/>
                  <a:gd name="T124" fmla="*/ 2147483647 w 3264"/>
                  <a:gd name="T125" fmla="*/ 2147483647 h 130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264"/>
                  <a:gd name="T190" fmla="*/ 0 h 1302"/>
                  <a:gd name="T191" fmla="*/ 3264 w 3264"/>
                  <a:gd name="T192" fmla="*/ 1302 h 130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264" h="1302">
                    <a:moveTo>
                      <a:pt x="1788" y="984"/>
                    </a:moveTo>
                    <a:lnTo>
                      <a:pt x="1806" y="978"/>
                    </a:lnTo>
                    <a:lnTo>
                      <a:pt x="1818" y="954"/>
                    </a:lnTo>
                    <a:lnTo>
                      <a:pt x="1812" y="930"/>
                    </a:lnTo>
                    <a:lnTo>
                      <a:pt x="1788" y="984"/>
                    </a:lnTo>
                    <a:close/>
                    <a:moveTo>
                      <a:pt x="672" y="462"/>
                    </a:moveTo>
                    <a:lnTo>
                      <a:pt x="702" y="480"/>
                    </a:lnTo>
                    <a:lnTo>
                      <a:pt x="702" y="450"/>
                    </a:lnTo>
                    <a:lnTo>
                      <a:pt x="672" y="426"/>
                    </a:lnTo>
                    <a:lnTo>
                      <a:pt x="672" y="462"/>
                    </a:lnTo>
                    <a:close/>
                    <a:moveTo>
                      <a:pt x="678" y="492"/>
                    </a:moveTo>
                    <a:lnTo>
                      <a:pt x="654" y="516"/>
                    </a:lnTo>
                    <a:lnTo>
                      <a:pt x="678" y="546"/>
                    </a:lnTo>
                    <a:lnTo>
                      <a:pt x="678" y="492"/>
                    </a:lnTo>
                    <a:close/>
                    <a:moveTo>
                      <a:pt x="906" y="714"/>
                    </a:moveTo>
                    <a:lnTo>
                      <a:pt x="930" y="732"/>
                    </a:lnTo>
                    <a:lnTo>
                      <a:pt x="936" y="708"/>
                    </a:lnTo>
                    <a:lnTo>
                      <a:pt x="936" y="702"/>
                    </a:lnTo>
                    <a:lnTo>
                      <a:pt x="930" y="696"/>
                    </a:lnTo>
                    <a:lnTo>
                      <a:pt x="930" y="690"/>
                    </a:lnTo>
                    <a:lnTo>
                      <a:pt x="912" y="672"/>
                    </a:lnTo>
                    <a:lnTo>
                      <a:pt x="900" y="666"/>
                    </a:lnTo>
                    <a:lnTo>
                      <a:pt x="888" y="666"/>
                    </a:lnTo>
                    <a:lnTo>
                      <a:pt x="882" y="672"/>
                    </a:lnTo>
                    <a:lnTo>
                      <a:pt x="876" y="684"/>
                    </a:lnTo>
                    <a:lnTo>
                      <a:pt x="882" y="696"/>
                    </a:lnTo>
                    <a:lnTo>
                      <a:pt x="882" y="708"/>
                    </a:lnTo>
                    <a:lnTo>
                      <a:pt x="888" y="720"/>
                    </a:lnTo>
                    <a:lnTo>
                      <a:pt x="906" y="714"/>
                    </a:lnTo>
                    <a:close/>
                    <a:moveTo>
                      <a:pt x="684" y="372"/>
                    </a:moveTo>
                    <a:lnTo>
                      <a:pt x="672" y="360"/>
                    </a:lnTo>
                    <a:lnTo>
                      <a:pt x="660" y="372"/>
                    </a:lnTo>
                    <a:lnTo>
                      <a:pt x="672" y="396"/>
                    </a:lnTo>
                    <a:lnTo>
                      <a:pt x="684" y="396"/>
                    </a:lnTo>
                    <a:lnTo>
                      <a:pt x="684" y="372"/>
                    </a:lnTo>
                    <a:close/>
                    <a:moveTo>
                      <a:pt x="750" y="624"/>
                    </a:moveTo>
                    <a:lnTo>
                      <a:pt x="750" y="630"/>
                    </a:lnTo>
                    <a:lnTo>
                      <a:pt x="756" y="636"/>
                    </a:lnTo>
                    <a:lnTo>
                      <a:pt x="756" y="648"/>
                    </a:lnTo>
                    <a:lnTo>
                      <a:pt x="774" y="684"/>
                    </a:lnTo>
                    <a:lnTo>
                      <a:pt x="786" y="690"/>
                    </a:lnTo>
                    <a:lnTo>
                      <a:pt x="804" y="696"/>
                    </a:lnTo>
                    <a:lnTo>
                      <a:pt x="816" y="702"/>
                    </a:lnTo>
                    <a:lnTo>
                      <a:pt x="834" y="702"/>
                    </a:lnTo>
                    <a:lnTo>
                      <a:pt x="828" y="660"/>
                    </a:lnTo>
                    <a:lnTo>
                      <a:pt x="810" y="648"/>
                    </a:lnTo>
                    <a:lnTo>
                      <a:pt x="810" y="618"/>
                    </a:lnTo>
                    <a:lnTo>
                      <a:pt x="804" y="606"/>
                    </a:lnTo>
                    <a:lnTo>
                      <a:pt x="792" y="600"/>
                    </a:lnTo>
                    <a:lnTo>
                      <a:pt x="786" y="588"/>
                    </a:lnTo>
                    <a:lnTo>
                      <a:pt x="768" y="582"/>
                    </a:lnTo>
                    <a:lnTo>
                      <a:pt x="756" y="576"/>
                    </a:lnTo>
                    <a:lnTo>
                      <a:pt x="732" y="576"/>
                    </a:lnTo>
                    <a:lnTo>
                      <a:pt x="732" y="582"/>
                    </a:lnTo>
                    <a:lnTo>
                      <a:pt x="726" y="588"/>
                    </a:lnTo>
                    <a:lnTo>
                      <a:pt x="726" y="600"/>
                    </a:lnTo>
                    <a:lnTo>
                      <a:pt x="714" y="600"/>
                    </a:lnTo>
                    <a:lnTo>
                      <a:pt x="714" y="606"/>
                    </a:lnTo>
                    <a:lnTo>
                      <a:pt x="708" y="612"/>
                    </a:lnTo>
                    <a:lnTo>
                      <a:pt x="714" y="624"/>
                    </a:lnTo>
                    <a:lnTo>
                      <a:pt x="750" y="624"/>
                    </a:lnTo>
                    <a:close/>
                    <a:moveTo>
                      <a:pt x="246" y="438"/>
                    </a:moveTo>
                    <a:lnTo>
                      <a:pt x="222" y="462"/>
                    </a:lnTo>
                    <a:lnTo>
                      <a:pt x="234" y="492"/>
                    </a:lnTo>
                    <a:lnTo>
                      <a:pt x="234" y="498"/>
                    </a:lnTo>
                    <a:lnTo>
                      <a:pt x="228" y="504"/>
                    </a:lnTo>
                    <a:lnTo>
                      <a:pt x="228" y="510"/>
                    </a:lnTo>
                    <a:lnTo>
                      <a:pt x="240" y="510"/>
                    </a:lnTo>
                    <a:lnTo>
                      <a:pt x="246" y="504"/>
                    </a:lnTo>
                    <a:lnTo>
                      <a:pt x="246" y="468"/>
                    </a:lnTo>
                    <a:lnTo>
                      <a:pt x="252" y="456"/>
                    </a:lnTo>
                    <a:lnTo>
                      <a:pt x="246" y="438"/>
                    </a:lnTo>
                    <a:close/>
                    <a:moveTo>
                      <a:pt x="264" y="534"/>
                    </a:moveTo>
                    <a:lnTo>
                      <a:pt x="258" y="546"/>
                    </a:lnTo>
                    <a:lnTo>
                      <a:pt x="258" y="588"/>
                    </a:lnTo>
                    <a:lnTo>
                      <a:pt x="264" y="600"/>
                    </a:lnTo>
                    <a:lnTo>
                      <a:pt x="276" y="612"/>
                    </a:lnTo>
                    <a:lnTo>
                      <a:pt x="288" y="612"/>
                    </a:lnTo>
                    <a:lnTo>
                      <a:pt x="294" y="606"/>
                    </a:lnTo>
                    <a:lnTo>
                      <a:pt x="294" y="588"/>
                    </a:lnTo>
                    <a:lnTo>
                      <a:pt x="288" y="576"/>
                    </a:lnTo>
                    <a:lnTo>
                      <a:pt x="282" y="558"/>
                    </a:lnTo>
                    <a:lnTo>
                      <a:pt x="282" y="546"/>
                    </a:lnTo>
                    <a:lnTo>
                      <a:pt x="276" y="534"/>
                    </a:lnTo>
                    <a:lnTo>
                      <a:pt x="264" y="534"/>
                    </a:lnTo>
                    <a:close/>
                    <a:moveTo>
                      <a:pt x="48" y="222"/>
                    </a:moveTo>
                    <a:lnTo>
                      <a:pt x="42" y="228"/>
                    </a:lnTo>
                    <a:lnTo>
                      <a:pt x="42" y="246"/>
                    </a:lnTo>
                    <a:lnTo>
                      <a:pt x="48" y="258"/>
                    </a:lnTo>
                    <a:lnTo>
                      <a:pt x="66" y="258"/>
                    </a:lnTo>
                    <a:lnTo>
                      <a:pt x="84" y="276"/>
                    </a:lnTo>
                    <a:lnTo>
                      <a:pt x="90" y="270"/>
                    </a:lnTo>
                    <a:lnTo>
                      <a:pt x="90" y="252"/>
                    </a:lnTo>
                    <a:lnTo>
                      <a:pt x="78" y="246"/>
                    </a:lnTo>
                    <a:lnTo>
                      <a:pt x="72" y="234"/>
                    </a:lnTo>
                    <a:lnTo>
                      <a:pt x="60" y="228"/>
                    </a:lnTo>
                    <a:lnTo>
                      <a:pt x="54" y="222"/>
                    </a:lnTo>
                    <a:lnTo>
                      <a:pt x="48" y="222"/>
                    </a:lnTo>
                    <a:close/>
                    <a:moveTo>
                      <a:pt x="162" y="330"/>
                    </a:moveTo>
                    <a:lnTo>
                      <a:pt x="156" y="330"/>
                    </a:lnTo>
                    <a:lnTo>
                      <a:pt x="144" y="342"/>
                    </a:lnTo>
                    <a:lnTo>
                      <a:pt x="144" y="354"/>
                    </a:lnTo>
                    <a:lnTo>
                      <a:pt x="156" y="366"/>
                    </a:lnTo>
                    <a:lnTo>
                      <a:pt x="162" y="378"/>
                    </a:lnTo>
                    <a:lnTo>
                      <a:pt x="174" y="390"/>
                    </a:lnTo>
                    <a:lnTo>
                      <a:pt x="180" y="402"/>
                    </a:lnTo>
                    <a:lnTo>
                      <a:pt x="192" y="414"/>
                    </a:lnTo>
                    <a:lnTo>
                      <a:pt x="198" y="408"/>
                    </a:lnTo>
                    <a:lnTo>
                      <a:pt x="198" y="402"/>
                    </a:lnTo>
                    <a:lnTo>
                      <a:pt x="204" y="390"/>
                    </a:lnTo>
                    <a:lnTo>
                      <a:pt x="204" y="384"/>
                    </a:lnTo>
                    <a:lnTo>
                      <a:pt x="198" y="372"/>
                    </a:lnTo>
                    <a:lnTo>
                      <a:pt x="198" y="366"/>
                    </a:lnTo>
                    <a:lnTo>
                      <a:pt x="192" y="360"/>
                    </a:lnTo>
                    <a:lnTo>
                      <a:pt x="186" y="348"/>
                    </a:lnTo>
                    <a:lnTo>
                      <a:pt x="180" y="342"/>
                    </a:lnTo>
                    <a:lnTo>
                      <a:pt x="168" y="336"/>
                    </a:lnTo>
                    <a:lnTo>
                      <a:pt x="162" y="330"/>
                    </a:lnTo>
                    <a:close/>
                    <a:moveTo>
                      <a:pt x="2574" y="486"/>
                    </a:moveTo>
                    <a:lnTo>
                      <a:pt x="2574" y="474"/>
                    </a:lnTo>
                    <a:lnTo>
                      <a:pt x="2568" y="474"/>
                    </a:lnTo>
                    <a:lnTo>
                      <a:pt x="2556" y="468"/>
                    </a:lnTo>
                    <a:lnTo>
                      <a:pt x="2520" y="468"/>
                    </a:lnTo>
                    <a:lnTo>
                      <a:pt x="2514" y="474"/>
                    </a:lnTo>
                    <a:lnTo>
                      <a:pt x="2520" y="498"/>
                    </a:lnTo>
                    <a:lnTo>
                      <a:pt x="2526" y="498"/>
                    </a:lnTo>
                    <a:lnTo>
                      <a:pt x="2538" y="492"/>
                    </a:lnTo>
                    <a:lnTo>
                      <a:pt x="2562" y="492"/>
                    </a:lnTo>
                    <a:lnTo>
                      <a:pt x="2568" y="486"/>
                    </a:lnTo>
                    <a:lnTo>
                      <a:pt x="2574" y="486"/>
                    </a:lnTo>
                    <a:close/>
                    <a:moveTo>
                      <a:pt x="336" y="648"/>
                    </a:moveTo>
                    <a:lnTo>
                      <a:pt x="342" y="648"/>
                    </a:lnTo>
                    <a:lnTo>
                      <a:pt x="342" y="636"/>
                    </a:lnTo>
                    <a:lnTo>
                      <a:pt x="330" y="624"/>
                    </a:lnTo>
                    <a:lnTo>
                      <a:pt x="318" y="624"/>
                    </a:lnTo>
                    <a:lnTo>
                      <a:pt x="318" y="636"/>
                    </a:lnTo>
                    <a:lnTo>
                      <a:pt x="330" y="648"/>
                    </a:lnTo>
                    <a:lnTo>
                      <a:pt x="336" y="648"/>
                    </a:lnTo>
                    <a:close/>
                    <a:moveTo>
                      <a:pt x="2472" y="654"/>
                    </a:moveTo>
                    <a:lnTo>
                      <a:pt x="2484" y="648"/>
                    </a:lnTo>
                    <a:lnTo>
                      <a:pt x="2502" y="630"/>
                    </a:lnTo>
                    <a:lnTo>
                      <a:pt x="2502" y="618"/>
                    </a:lnTo>
                    <a:lnTo>
                      <a:pt x="2430" y="612"/>
                    </a:lnTo>
                    <a:lnTo>
                      <a:pt x="2430" y="624"/>
                    </a:lnTo>
                    <a:lnTo>
                      <a:pt x="2436" y="630"/>
                    </a:lnTo>
                    <a:lnTo>
                      <a:pt x="2442" y="642"/>
                    </a:lnTo>
                    <a:lnTo>
                      <a:pt x="2448" y="648"/>
                    </a:lnTo>
                    <a:lnTo>
                      <a:pt x="2460" y="654"/>
                    </a:lnTo>
                    <a:lnTo>
                      <a:pt x="2472" y="654"/>
                    </a:lnTo>
                    <a:close/>
                    <a:moveTo>
                      <a:pt x="2406" y="288"/>
                    </a:moveTo>
                    <a:lnTo>
                      <a:pt x="2418" y="276"/>
                    </a:lnTo>
                    <a:lnTo>
                      <a:pt x="2418" y="264"/>
                    </a:lnTo>
                    <a:lnTo>
                      <a:pt x="2412" y="258"/>
                    </a:lnTo>
                    <a:lnTo>
                      <a:pt x="2400" y="252"/>
                    </a:lnTo>
                    <a:lnTo>
                      <a:pt x="2376" y="252"/>
                    </a:lnTo>
                    <a:lnTo>
                      <a:pt x="2370" y="258"/>
                    </a:lnTo>
                    <a:lnTo>
                      <a:pt x="2370" y="264"/>
                    </a:lnTo>
                    <a:lnTo>
                      <a:pt x="2394" y="288"/>
                    </a:lnTo>
                    <a:lnTo>
                      <a:pt x="2406" y="288"/>
                    </a:lnTo>
                    <a:close/>
                    <a:moveTo>
                      <a:pt x="2868" y="528"/>
                    </a:moveTo>
                    <a:lnTo>
                      <a:pt x="2886" y="534"/>
                    </a:lnTo>
                    <a:lnTo>
                      <a:pt x="2892" y="534"/>
                    </a:lnTo>
                    <a:lnTo>
                      <a:pt x="2898" y="528"/>
                    </a:lnTo>
                    <a:lnTo>
                      <a:pt x="2898" y="522"/>
                    </a:lnTo>
                    <a:lnTo>
                      <a:pt x="2874" y="510"/>
                    </a:lnTo>
                    <a:lnTo>
                      <a:pt x="2868" y="516"/>
                    </a:lnTo>
                    <a:lnTo>
                      <a:pt x="2862" y="516"/>
                    </a:lnTo>
                    <a:lnTo>
                      <a:pt x="2862" y="522"/>
                    </a:lnTo>
                    <a:lnTo>
                      <a:pt x="2868" y="528"/>
                    </a:lnTo>
                    <a:close/>
                    <a:moveTo>
                      <a:pt x="2916" y="618"/>
                    </a:moveTo>
                    <a:lnTo>
                      <a:pt x="2928" y="618"/>
                    </a:lnTo>
                    <a:lnTo>
                      <a:pt x="2940" y="612"/>
                    </a:lnTo>
                    <a:lnTo>
                      <a:pt x="2958" y="612"/>
                    </a:lnTo>
                    <a:lnTo>
                      <a:pt x="2964" y="606"/>
                    </a:lnTo>
                    <a:lnTo>
                      <a:pt x="2970" y="606"/>
                    </a:lnTo>
                    <a:lnTo>
                      <a:pt x="2964" y="606"/>
                    </a:lnTo>
                    <a:lnTo>
                      <a:pt x="2958" y="600"/>
                    </a:lnTo>
                    <a:lnTo>
                      <a:pt x="2946" y="594"/>
                    </a:lnTo>
                    <a:lnTo>
                      <a:pt x="2934" y="594"/>
                    </a:lnTo>
                    <a:lnTo>
                      <a:pt x="2928" y="588"/>
                    </a:lnTo>
                    <a:lnTo>
                      <a:pt x="2922" y="588"/>
                    </a:lnTo>
                    <a:lnTo>
                      <a:pt x="2910" y="594"/>
                    </a:lnTo>
                    <a:lnTo>
                      <a:pt x="2892" y="594"/>
                    </a:lnTo>
                    <a:lnTo>
                      <a:pt x="2886" y="600"/>
                    </a:lnTo>
                    <a:lnTo>
                      <a:pt x="2880" y="600"/>
                    </a:lnTo>
                    <a:lnTo>
                      <a:pt x="2892" y="606"/>
                    </a:lnTo>
                    <a:lnTo>
                      <a:pt x="2898" y="612"/>
                    </a:lnTo>
                    <a:lnTo>
                      <a:pt x="2910" y="618"/>
                    </a:lnTo>
                    <a:lnTo>
                      <a:pt x="2916" y="618"/>
                    </a:lnTo>
                    <a:close/>
                    <a:moveTo>
                      <a:pt x="1710" y="552"/>
                    </a:moveTo>
                    <a:lnTo>
                      <a:pt x="1710" y="564"/>
                    </a:lnTo>
                    <a:lnTo>
                      <a:pt x="1716" y="570"/>
                    </a:lnTo>
                    <a:lnTo>
                      <a:pt x="1716" y="582"/>
                    </a:lnTo>
                    <a:lnTo>
                      <a:pt x="1722" y="594"/>
                    </a:lnTo>
                    <a:lnTo>
                      <a:pt x="1722" y="612"/>
                    </a:lnTo>
                    <a:lnTo>
                      <a:pt x="1716" y="618"/>
                    </a:lnTo>
                    <a:lnTo>
                      <a:pt x="1692" y="630"/>
                    </a:lnTo>
                    <a:lnTo>
                      <a:pt x="1686" y="636"/>
                    </a:lnTo>
                    <a:lnTo>
                      <a:pt x="1674" y="642"/>
                    </a:lnTo>
                    <a:lnTo>
                      <a:pt x="1674" y="678"/>
                    </a:lnTo>
                    <a:lnTo>
                      <a:pt x="1680" y="684"/>
                    </a:lnTo>
                    <a:lnTo>
                      <a:pt x="1686" y="696"/>
                    </a:lnTo>
                    <a:lnTo>
                      <a:pt x="1674" y="708"/>
                    </a:lnTo>
                    <a:lnTo>
                      <a:pt x="1674" y="720"/>
                    </a:lnTo>
                    <a:lnTo>
                      <a:pt x="1680" y="726"/>
                    </a:lnTo>
                    <a:lnTo>
                      <a:pt x="1692" y="732"/>
                    </a:lnTo>
                    <a:lnTo>
                      <a:pt x="1698" y="726"/>
                    </a:lnTo>
                    <a:lnTo>
                      <a:pt x="1722" y="726"/>
                    </a:lnTo>
                    <a:lnTo>
                      <a:pt x="1728" y="732"/>
                    </a:lnTo>
                    <a:lnTo>
                      <a:pt x="1728" y="756"/>
                    </a:lnTo>
                    <a:lnTo>
                      <a:pt x="1722" y="762"/>
                    </a:lnTo>
                    <a:lnTo>
                      <a:pt x="1740" y="780"/>
                    </a:lnTo>
                    <a:lnTo>
                      <a:pt x="1728" y="846"/>
                    </a:lnTo>
                    <a:lnTo>
                      <a:pt x="1710" y="864"/>
                    </a:lnTo>
                    <a:lnTo>
                      <a:pt x="1704" y="876"/>
                    </a:lnTo>
                    <a:lnTo>
                      <a:pt x="1704" y="888"/>
                    </a:lnTo>
                    <a:lnTo>
                      <a:pt x="1710" y="906"/>
                    </a:lnTo>
                    <a:lnTo>
                      <a:pt x="1722" y="924"/>
                    </a:lnTo>
                    <a:lnTo>
                      <a:pt x="1746" y="936"/>
                    </a:lnTo>
                    <a:lnTo>
                      <a:pt x="1764" y="930"/>
                    </a:lnTo>
                    <a:lnTo>
                      <a:pt x="1788" y="906"/>
                    </a:lnTo>
                    <a:lnTo>
                      <a:pt x="1788" y="864"/>
                    </a:lnTo>
                    <a:lnTo>
                      <a:pt x="1782" y="858"/>
                    </a:lnTo>
                    <a:lnTo>
                      <a:pt x="1776" y="846"/>
                    </a:lnTo>
                    <a:lnTo>
                      <a:pt x="1800" y="822"/>
                    </a:lnTo>
                    <a:lnTo>
                      <a:pt x="1806" y="804"/>
                    </a:lnTo>
                    <a:lnTo>
                      <a:pt x="1806" y="774"/>
                    </a:lnTo>
                    <a:lnTo>
                      <a:pt x="1812" y="756"/>
                    </a:lnTo>
                    <a:lnTo>
                      <a:pt x="1812" y="726"/>
                    </a:lnTo>
                    <a:lnTo>
                      <a:pt x="1806" y="714"/>
                    </a:lnTo>
                    <a:lnTo>
                      <a:pt x="1800" y="696"/>
                    </a:lnTo>
                    <a:lnTo>
                      <a:pt x="1794" y="684"/>
                    </a:lnTo>
                    <a:lnTo>
                      <a:pt x="1794" y="636"/>
                    </a:lnTo>
                    <a:lnTo>
                      <a:pt x="1800" y="630"/>
                    </a:lnTo>
                    <a:lnTo>
                      <a:pt x="1800" y="624"/>
                    </a:lnTo>
                    <a:lnTo>
                      <a:pt x="1806" y="618"/>
                    </a:lnTo>
                    <a:lnTo>
                      <a:pt x="1812" y="618"/>
                    </a:lnTo>
                    <a:lnTo>
                      <a:pt x="1818" y="624"/>
                    </a:lnTo>
                    <a:lnTo>
                      <a:pt x="1824" y="642"/>
                    </a:lnTo>
                    <a:lnTo>
                      <a:pt x="1830" y="666"/>
                    </a:lnTo>
                    <a:lnTo>
                      <a:pt x="1836" y="684"/>
                    </a:lnTo>
                    <a:lnTo>
                      <a:pt x="1836" y="702"/>
                    </a:lnTo>
                    <a:lnTo>
                      <a:pt x="1866" y="738"/>
                    </a:lnTo>
                    <a:lnTo>
                      <a:pt x="1866" y="792"/>
                    </a:lnTo>
                    <a:lnTo>
                      <a:pt x="1890" y="822"/>
                    </a:lnTo>
                    <a:lnTo>
                      <a:pt x="1890" y="858"/>
                    </a:lnTo>
                    <a:lnTo>
                      <a:pt x="1902" y="930"/>
                    </a:lnTo>
                    <a:lnTo>
                      <a:pt x="1920" y="918"/>
                    </a:lnTo>
                    <a:lnTo>
                      <a:pt x="1962" y="930"/>
                    </a:lnTo>
                    <a:lnTo>
                      <a:pt x="1962" y="870"/>
                    </a:lnTo>
                    <a:lnTo>
                      <a:pt x="1968" y="864"/>
                    </a:lnTo>
                    <a:lnTo>
                      <a:pt x="1974" y="852"/>
                    </a:lnTo>
                    <a:lnTo>
                      <a:pt x="1980" y="876"/>
                    </a:lnTo>
                    <a:lnTo>
                      <a:pt x="1998" y="876"/>
                    </a:lnTo>
                    <a:lnTo>
                      <a:pt x="2004" y="870"/>
                    </a:lnTo>
                    <a:lnTo>
                      <a:pt x="2010" y="858"/>
                    </a:lnTo>
                    <a:lnTo>
                      <a:pt x="2010" y="828"/>
                    </a:lnTo>
                    <a:lnTo>
                      <a:pt x="2004" y="822"/>
                    </a:lnTo>
                    <a:lnTo>
                      <a:pt x="2004" y="816"/>
                    </a:lnTo>
                    <a:lnTo>
                      <a:pt x="1992" y="810"/>
                    </a:lnTo>
                    <a:lnTo>
                      <a:pt x="1986" y="798"/>
                    </a:lnTo>
                    <a:lnTo>
                      <a:pt x="1974" y="792"/>
                    </a:lnTo>
                    <a:lnTo>
                      <a:pt x="1962" y="780"/>
                    </a:lnTo>
                    <a:lnTo>
                      <a:pt x="1956" y="768"/>
                    </a:lnTo>
                    <a:lnTo>
                      <a:pt x="1944" y="756"/>
                    </a:lnTo>
                    <a:lnTo>
                      <a:pt x="1944" y="750"/>
                    </a:lnTo>
                    <a:lnTo>
                      <a:pt x="1956" y="726"/>
                    </a:lnTo>
                    <a:lnTo>
                      <a:pt x="1968" y="720"/>
                    </a:lnTo>
                    <a:lnTo>
                      <a:pt x="1968" y="708"/>
                    </a:lnTo>
                    <a:lnTo>
                      <a:pt x="1962" y="696"/>
                    </a:lnTo>
                    <a:lnTo>
                      <a:pt x="1938" y="684"/>
                    </a:lnTo>
                    <a:lnTo>
                      <a:pt x="1932" y="672"/>
                    </a:lnTo>
                    <a:lnTo>
                      <a:pt x="1932" y="642"/>
                    </a:lnTo>
                    <a:lnTo>
                      <a:pt x="1938" y="636"/>
                    </a:lnTo>
                    <a:lnTo>
                      <a:pt x="1938" y="630"/>
                    </a:lnTo>
                    <a:lnTo>
                      <a:pt x="1926" y="618"/>
                    </a:lnTo>
                    <a:lnTo>
                      <a:pt x="1914" y="612"/>
                    </a:lnTo>
                    <a:lnTo>
                      <a:pt x="1896" y="594"/>
                    </a:lnTo>
                    <a:lnTo>
                      <a:pt x="1884" y="588"/>
                    </a:lnTo>
                    <a:lnTo>
                      <a:pt x="1878" y="582"/>
                    </a:lnTo>
                    <a:lnTo>
                      <a:pt x="1914" y="582"/>
                    </a:lnTo>
                    <a:lnTo>
                      <a:pt x="1926" y="576"/>
                    </a:lnTo>
                    <a:lnTo>
                      <a:pt x="1932" y="570"/>
                    </a:lnTo>
                    <a:lnTo>
                      <a:pt x="1944" y="546"/>
                    </a:lnTo>
                    <a:lnTo>
                      <a:pt x="1950" y="540"/>
                    </a:lnTo>
                    <a:lnTo>
                      <a:pt x="1956" y="528"/>
                    </a:lnTo>
                    <a:lnTo>
                      <a:pt x="1992" y="528"/>
                    </a:lnTo>
                    <a:lnTo>
                      <a:pt x="2004" y="522"/>
                    </a:lnTo>
                    <a:lnTo>
                      <a:pt x="2010" y="522"/>
                    </a:lnTo>
                    <a:lnTo>
                      <a:pt x="2016" y="516"/>
                    </a:lnTo>
                    <a:lnTo>
                      <a:pt x="2016" y="504"/>
                    </a:lnTo>
                    <a:lnTo>
                      <a:pt x="1998" y="486"/>
                    </a:lnTo>
                    <a:lnTo>
                      <a:pt x="1986" y="480"/>
                    </a:lnTo>
                    <a:lnTo>
                      <a:pt x="1974" y="486"/>
                    </a:lnTo>
                    <a:lnTo>
                      <a:pt x="1956" y="504"/>
                    </a:lnTo>
                    <a:lnTo>
                      <a:pt x="1956" y="510"/>
                    </a:lnTo>
                    <a:lnTo>
                      <a:pt x="1944" y="510"/>
                    </a:lnTo>
                    <a:lnTo>
                      <a:pt x="1932" y="504"/>
                    </a:lnTo>
                    <a:lnTo>
                      <a:pt x="1896" y="504"/>
                    </a:lnTo>
                    <a:lnTo>
                      <a:pt x="1890" y="510"/>
                    </a:lnTo>
                    <a:lnTo>
                      <a:pt x="1884" y="522"/>
                    </a:lnTo>
                    <a:lnTo>
                      <a:pt x="1854" y="552"/>
                    </a:lnTo>
                    <a:lnTo>
                      <a:pt x="1848" y="546"/>
                    </a:lnTo>
                    <a:lnTo>
                      <a:pt x="1836" y="540"/>
                    </a:lnTo>
                    <a:lnTo>
                      <a:pt x="1824" y="516"/>
                    </a:lnTo>
                    <a:lnTo>
                      <a:pt x="1788" y="498"/>
                    </a:lnTo>
                    <a:lnTo>
                      <a:pt x="1776" y="498"/>
                    </a:lnTo>
                    <a:lnTo>
                      <a:pt x="1776" y="486"/>
                    </a:lnTo>
                    <a:lnTo>
                      <a:pt x="1782" y="468"/>
                    </a:lnTo>
                    <a:lnTo>
                      <a:pt x="1782" y="456"/>
                    </a:lnTo>
                    <a:lnTo>
                      <a:pt x="1794" y="420"/>
                    </a:lnTo>
                    <a:lnTo>
                      <a:pt x="1806" y="408"/>
                    </a:lnTo>
                    <a:lnTo>
                      <a:pt x="1824" y="408"/>
                    </a:lnTo>
                    <a:lnTo>
                      <a:pt x="1842" y="414"/>
                    </a:lnTo>
                    <a:lnTo>
                      <a:pt x="1896" y="414"/>
                    </a:lnTo>
                    <a:lnTo>
                      <a:pt x="1902" y="408"/>
                    </a:lnTo>
                    <a:lnTo>
                      <a:pt x="1908" y="408"/>
                    </a:lnTo>
                    <a:lnTo>
                      <a:pt x="1908" y="402"/>
                    </a:lnTo>
                    <a:lnTo>
                      <a:pt x="1914" y="396"/>
                    </a:lnTo>
                    <a:lnTo>
                      <a:pt x="1920" y="396"/>
                    </a:lnTo>
                    <a:lnTo>
                      <a:pt x="1944" y="402"/>
                    </a:lnTo>
                    <a:lnTo>
                      <a:pt x="1980" y="420"/>
                    </a:lnTo>
                    <a:lnTo>
                      <a:pt x="2010" y="432"/>
                    </a:lnTo>
                    <a:lnTo>
                      <a:pt x="2034" y="438"/>
                    </a:lnTo>
                    <a:lnTo>
                      <a:pt x="2040" y="438"/>
                    </a:lnTo>
                    <a:lnTo>
                      <a:pt x="2052" y="432"/>
                    </a:lnTo>
                    <a:lnTo>
                      <a:pt x="2064" y="420"/>
                    </a:lnTo>
                    <a:lnTo>
                      <a:pt x="2082" y="420"/>
                    </a:lnTo>
                    <a:lnTo>
                      <a:pt x="2094" y="414"/>
                    </a:lnTo>
                    <a:lnTo>
                      <a:pt x="2106" y="414"/>
                    </a:lnTo>
                    <a:lnTo>
                      <a:pt x="2112" y="408"/>
                    </a:lnTo>
                    <a:lnTo>
                      <a:pt x="2112" y="402"/>
                    </a:lnTo>
                    <a:lnTo>
                      <a:pt x="2106" y="396"/>
                    </a:lnTo>
                    <a:lnTo>
                      <a:pt x="2106" y="390"/>
                    </a:lnTo>
                    <a:lnTo>
                      <a:pt x="2118" y="378"/>
                    </a:lnTo>
                    <a:lnTo>
                      <a:pt x="2142" y="366"/>
                    </a:lnTo>
                    <a:lnTo>
                      <a:pt x="2148" y="360"/>
                    </a:lnTo>
                    <a:lnTo>
                      <a:pt x="2160" y="354"/>
                    </a:lnTo>
                    <a:lnTo>
                      <a:pt x="2148" y="324"/>
                    </a:lnTo>
                    <a:lnTo>
                      <a:pt x="2070" y="360"/>
                    </a:lnTo>
                    <a:lnTo>
                      <a:pt x="2076" y="366"/>
                    </a:lnTo>
                    <a:lnTo>
                      <a:pt x="2076" y="372"/>
                    </a:lnTo>
                    <a:lnTo>
                      <a:pt x="2070" y="378"/>
                    </a:lnTo>
                    <a:lnTo>
                      <a:pt x="2046" y="378"/>
                    </a:lnTo>
                    <a:lnTo>
                      <a:pt x="2022" y="366"/>
                    </a:lnTo>
                    <a:lnTo>
                      <a:pt x="2004" y="366"/>
                    </a:lnTo>
                    <a:lnTo>
                      <a:pt x="1968" y="384"/>
                    </a:lnTo>
                    <a:lnTo>
                      <a:pt x="1950" y="384"/>
                    </a:lnTo>
                    <a:lnTo>
                      <a:pt x="1938" y="378"/>
                    </a:lnTo>
                    <a:lnTo>
                      <a:pt x="1926" y="378"/>
                    </a:lnTo>
                    <a:lnTo>
                      <a:pt x="1902" y="366"/>
                    </a:lnTo>
                    <a:lnTo>
                      <a:pt x="1860" y="366"/>
                    </a:lnTo>
                    <a:lnTo>
                      <a:pt x="1872" y="348"/>
                    </a:lnTo>
                    <a:lnTo>
                      <a:pt x="1860" y="348"/>
                    </a:lnTo>
                    <a:lnTo>
                      <a:pt x="1848" y="342"/>
                    </a:lnTo>
                    <a:lnTo>
                      <a:pt x="1824" y="342"/>
                    </a:lnTo>
                    <a:lnTo>
                      <a:pt x="1824" y="366"/>
                    </a:lnTo>
                    <a:lnTo>
                      <a:pt x="1812" y="378"/>
                    </a:lnTo>
                    <a:lnTo>
                      <a:pt x="1788" y="390"/>
                    </a:lnTo>
                    <a:lnTo>
                      <a:pt x="1764" y="390"/>
                    </a:lnTo>
                    <a:lnTo>
                      <a:pt x="1758" y="396"/>
                    </a:lnTo>
                    <a:lnTo>
                      <a:pt x="1758" y="426"/>
                    </a:lnTo>
                    <a:lnTo>
                      <a:pt x="1740" y="432"/>
                    </a:lnTo>
                    <a:lnTo>
                      <a:pt x="1752" y="498"/>
                    </a:lnTo>
                    <a:lnTo>
                      <a:pt x="1740" y="498"/>
                    </a:lnTo>
                    <a:lnTo>
                      <a:pt x="1734" y="510"/>
                    </a:lnTo>
                    <a:lnTo>
                      <a:pt x="1728" y="516"/>
                    </a:lnTo>
                    <a:lnTo>
                      <a:pt x="1710" y="552"/>
                    </a:lnTo>
                    <a:close/>
                    <a:moveTo>
                      <a:pt x="1986" y="576"/>
                    </a:moveTo>
                    <a:lnTo>
                      <a:pt x="1986" y="594"/>
                    </a:lnTo>
                    <a:lnTo>
                      <a:pt x="1992" y="600"/>
                    </a:lnTo>
                    <a:lnTo>
                      <a:pt x="2004" y="600"/>
                    </a:lnTo>
                    <a:lnTo>
                      <a:pt x="2016" y="588"/>
                    </a:lnTo>
                    <a:lnTo>
                      <a:pt x="2016" y="576"/>
                    </a:lnTo>
                    <a:lnTo>
                      <a:pt x="1986" y="576"/>
                    </a:lnTo>
                    <a:close/>
                    <a:moveTo>
                      <a:pt x="1686" y="1110"/>
                    </a:moveTo>
                    <a:lnTo>
                      <a:pt x="1674" y="1110"/>
                    </a:lnTo>
                    <a:lnTo>
                      <a:pt x="1668" y="1116"/>
                    </a:lnTo>
                    <a:lnTo>
                      <a:pt x="1662" y="1116"/>
                    </a:lnTo>
                    <a:lnTo>
                      <a:pt x="1614" y="1104"/>
                    </a:lnTo>
                    <a:lnTo>
                      <a:pt x="1644" y="1146"/>
                    </a:lnTo>
                    <a:lnTo>
                      <a:pt x="1650" y="1152"/>
                    </a:lnTo>
                    <a:lnTo>
                      <a:pt x="1662" y="1158"/>
                    </a:lnTo>
                    <a:lnTo>
                      <a:pt x="1668" y="1164"/>
                    </a:lnTo>
                    <a:lnTo>
                      <a:pt x="1680" y="1170"/>
                    </a:lnTo>
                    <a:lnTo>
                      <a:pt x="1692" y="1158"/>
                    </a:lnTo>
                    <a:lnTo>
                      <a:pt x="1698" y="1140"/>
                    </a:lnTo>
                    <a:lnTo>
                      <a:pt x="1698" y="1128"/>
                    </a:lnTo>
                    <a:lnTo>
                      <a:pt x="1692" y="1116"/>
                    </a:lnTo>
                    <a:lnTo>
                      <a:pt x="1686" y="1110"/>
                    </a:lnTo>
                    <a:close/>
                    <a:moveTo>
                      <a:pt x="2094" y="1104"/>
                    </a:moveTo>
                    <a:lnTo>
                      <a:pt x="2064" y="1128"/>
                    </a:lnTo>
                    <a:lnTo>
                      <a:pt x="2094" y="1134"/>
                    </a:lnTo>
                    <a:lnTo>
                      <a:pt x="2094" y="1104"/>
                    </a:lnTo>
                    <a:close/>
                    <a:moveTo>
                      <a:pt x="486" y="294"/>
                    </a:moveTo>
                    <a:lnTo>
                      <a:pt x="474" y="288"/>
                    </a:lnTo>
                    <a:lnTo>
                      <a:pt x="468" y="288"/>
                    </a:lnTo>
                    <a:lnTo>
                      <a:pt x="456" y="294"/>
                    </a:lnTo>
                    <a:lnTo>
                      <a:pt x="456" y="312"/>
                    </a:lnTo>
                    <a:lnTo>
                      <a:pt x="468" y="324"/>
                    </a:lnTo>
                    <a:lnTo>
                      <a:pt x="474" y="318"/>
                    </a:lnTo>
                    <a:lnTo>
                      <a:pt x="486" y="318"/>
                    </a:lnTo>
                    <a:lnTo>
                      <a:pt x="486" y="312"/>
                    </a:lnTo>
                    <a:lnTo>
                      <a:pt x="492" y="300"/>
                    </a:lnTo>
                    <a:lnTo>
                      <a:pt x="486" y="294"/>
                    </a:lnTo>
                    <a:close/>
                    <a:moveTo>
                      <a:pt x="2346" y="588"/>
                    </a:moveTo>
                    <a:lnTo>
                      <a:pt x="2340" y="576"/>
                    </a:lnTo>
                    <a:lnTo>
                      <a:pt x="2328" y="570"/>
                    </a:lnTo>
                    <a:lnTo>
                      <a:pt x="2310" y="552"/>
                    </a:lnTo>
                    <a:lnTo>
                      <a:pt x="2304" y="552"/>
                    </a:lnTo>
                    <a:lnTo>
                      <a:pt x="2304" y="600"/>
                    </a:lnTo>
                    <a:lnTo>
                      <a:pt x="2316" y="600"/>
                    </a:lnTo>
                    <a:lnTo>
                      <a:pt x="2328" y="606"/>
                    </a:lnTo>
                    <a:lnTo>
                      <a:pt x="2334" y="606"/>
                    </a:lnTo>
                    <a:lnTo>
                      <a:pt x="2346" y="600"/>
                    </a:lnTo>
                    <a:lnTo>
                      <a:pt x="2346" y="588"/>
                    </a:lnTo>
                    <a:close/>
                    <a:moveTo>
                      <a:pt x="2310" y="474"/>
                    </a:moveTo>
                    <a:lnTo>
                      <a:pt x="2340" y="504"/>
                    </a:lnTo>
                    <a:lnTo>
                      <a:pt x="2358" y="516"/>
                    </a:lnTo>
                    <a:lnTo>
                      <a:pt x="2382" y="528"/>
                    </a:lnTo>
                    <a:lnTo>
                      <a:pt x="2400" y="528"/>
                    </a:lnTo>
                    <a:lnTo>
                      <a:pt x="2400" y="522"/>
                    </a:lnTo>
                    <a:lnTo>
                      <a:pt x="2358" y="480"/>
                    </a:lnTo>
                    <a:lnTo>
                      <a:pt x="2358" y="468"/>
                    </a:lnTo>
                    <a:lnTo>
                      <a:pt x="2364" y="456"/>
                    </a:lnTo>
                    <a:lnTo>
                      <a:pt x="2376" y="450"/>
                    </a:lnTo>
                    <a:lnTo>
                      <a:pt x="2394" y="450"/>
                    </a:lnTo>
                    <a:lnTo>
                      <a:pt x="2406" y="456"/>
                    </a:lnTo>
                    <a:lnTo>
                      <a:pt x="2424" y="444"/>
                    </a:lnTo>
                    <a:lnTo>
                      <a:pt x="2400" y="432"/>
                    </a:lnTo>
                    <a:lnTo>
                      <a:pt x="2412" y="426"/>
                    </a:lnTo>
                    <a:lnTo>
                      <a:pt x="2424" y="402"/>
                    </a:lnTo>
                    <a:lnTo>
                      <a:pt x="2412" y="378"/>
                    </a:lnTo>
                    <a:lnTo>
                      <a:pt x="2400" y="372"/>
                    </a:lnTo>
                    <a:lnTo>
                      <a:pt x="2382" y="372"/>
                    </a:lnTo>
                    <a:lnTo>
                      <a:pt x="2358" y="396"/>
                    </a:lnTo>
                    <a:lnTo>
                      <a:pt x="2346" y="402"/>
                    </a:lnTo>
                    <a:lnTo>
                      <a:pt x="2340" y="408"/>
                    </a:lnTo>
                    <a:lnTo>
                      <a:pt x="2334" y="408"/>
                    </a:lnTo>
                    <a:lnTo>
                      <a:pt x="2328" y="402"/>
                    </a:lnTo>
                    <a:lnTo>
                      <a:pt x="2328" y="366"/>
                    </a:lnTo>
                    <a:lnTo>
                      <a:pt x="2334" y="360"/>
                    </a:lnTo>
                    <a:lnTo>
                      <a:pt x="2346" y="336"/>
                    </a:lnTo>
                    <a:lnTo>
                      <a:pt x="2346" y="318"/>
                    </a:lnTo>
                    <a:lnTo>
                      <a:pt x="2340" y="312"/>
                    </a:lnTo>
                    <a:lnTo>
                      <a:pt x="2358" y="276"/>
                    </a:lnTo>
                    <a:lnTo>
                      <a:pt x="2316" y="312"/>
                    </a:lnTo>
                    <a:lnTo>
                      <a:pt x="2316" y="342"/>
                    </a:lnTo>
                    <a:lnTo>
                      <a:pt x="2304" y="348"/>
                    </a:lnTo>
                    <a:lnTo>
                      <a:pt x="2298" y="354"/>
                    </a:lnTo>
                    <a:lnTo>
                      <a:pt x="2286" y="378"/>
                    </a:lnTo>
                    <a:lnTo>
                      <a:pt x="2286" y="408"/>
                    </a:lnTo>
                    <a:lnTo>
                      <a:pt x="2298" y="420"/>
                    </a:lnTo>
                    <a:lnTo>
                      <a:pt x="2304" y="432"/>
                    </a:lnTo>
                    <a:lnTo>
                      <a:pt x="2310" y="438"/>
                    </a:lnTo>
                    <a:lnTo>
                      <a:pt x="2310" y="444"/>
                    </a:lnTo>
                    <a:lnTo>
                      <a:pt x="2304" y="450"/>
                    </a:lnTo>
                    <a:lnTo>
                      <a:pt x="2304" y="468"/>
                    </a:lnTo>
                    <a:lnTo>
                      <a:pt x="2310" y="474"/>
                    </a:lnTo>
                    <a:close/>
                    <a:moveTo>
                      <a:pt x="2250" y="708"/>
                    </a:moveTo>
                    <a:lnTo>
                      <a:pt x="2238" y="696"/>
                    </a:lnTo>
                    <a:lnTo>
                      <a:pt x="2214" y="708"/>
                    </a:lnTo>
                    <a:lnTo>
                      <a:pt x="2214" y="732"/>
                    </a:lnTo>
                    <a:lnTo>
                      <a:pt x="2220" y="744"/>
                    </a:lnTo>
                    <a:lnTo>
                      <a:pt x="2226" y="750"/>
                    </a:lnTo>
                    <a:lnTo>
                      <a:pt x="2250" y="762"/>
                    </a:lnTo>
                    <a:lnTo>
                      <a:pt x="2274" y="762"/>
                    </a:lnTo>
                    <a:lnTo>
                      <a:pt x="2280" y="750"/>
                    </a:lnTo>
                    <a:lnTo>
                      <a:pt x="2280" y="738"/>
                    </a:lnTo>
                    <a:lnTo>
                      <a:pt x="2274" y="726"/>
                    </a:lnTo>
                    <a:lnTo>
                      <a:pt x="2274" y="714"/>
                    </a:lnTo>
                    <a:lnTo>
                      <a:pt x="2268" y="708"/>
                    </a:lnTo>
                    <a:lnTo>
                      <a:pt x="2268" y="702"/>
                    </a:lnTo>
                    <a:lnTo>
                      <a:pt x="2250" y="708"/>
                    </a:lnTo>
                    <a:close/>
                    <a:moveTo>
                      <a:pt x="2148" y="1104"/>
                    </a:moveTo>
                    <a:lnTo>
                      <a:pt x="2226" y="1092"/>
                    </a:lnTo>
                    <a:lnTo>
                      <a:pt x="2166" y="1074"/>
                    </a:lnTo>
                    <a:lnTo>
                      <a:pt x="2148" y="1104"/>
                    </a:lnTo>
                    <a:close/>
                    <a:moveTo>
                      <a:pt x="2544" y="750"/>
                    </a:moveTo>
                    <a:lnTo>
                      <a:pt x="2520" y="732"/>
                    </a:lnTo>
                    <a:lnTo>
                      <a:pt x="2526" y="714"/>
                    </a:lnTo>
                    <a:lnTo>
                      <a:pt x="2514" y="702"/>
                    </a:lnTo>
                    <a:lnTo>
                      <a:pt x="2508" y="690"/>
                    </a:lnTo>
                    <a:lnTo>
                      <a:pt x="2490" y="684"/>
                    </a:lnTo>
                    <a:lnTo>
                      <a:pt x="2472" y="672"/>
                    </a:lnTo>
                    <a:lnTo>
                      <a:pt x="2442" y="666"/>
                    </a:lnTo>
                    <a:lnTo>
                      <a:pt x="2424" y="666"/>
                    </a:lnTo>
                    <a:lnTo>
                      <a:pt x="2388" y="684"/>
                    </a:lnTo>
                    <a:lnTo>
                      <a:pt x="2358" y="684"/>
                    </a:lnTo>
                    <a:lnTo>
                      <a:pt x="2346" y="696"/>
                    </a:lnTo>
                    <a:lnTo>
                      <a:pt x="2340" y="708"/>
                    </a:lnTo>
                    <a:lnTo>
                      <a:pt x="2340" y="726"/>
                    </a:lnTo>
                    <a:lnTo>
                      <a:pt x="2346" y="732"/>
                    </a:lnTo>
                    <a:lnTo>
                      <a:pt x="2364" y="714"/>
                    </a:lnTo>
                    <a:lnTo>
                      <a:pt x="2364" y="726"/>
                    </a:lnTo>
                    <a:lnTo>
                      <a:pt x="2370" y="738"/>
                    </a:lnTo>
                    <a:lnTo>
                      <a:pt x="2376" y="744"/>
                    </a:lnTo>
                    <a:lnTo>
                      <a:pt x="2388" y="738"/>
                    </a:lnTo>
                    <a:lnTo>
                      <a:pt x="2394" y="732"/>
                    </a:lnTo>
                    <a:lnTo>
                      <a:pt x="2394" y="726"/>
                    </a:lnTo>
                    <a:lnTo>
                      <a:pt x="2400" y="720"/>
                    </a:lnTo>
                    <a:lnTo>
                      <a:pt x="2400" y="714"/>
                    </a:lnTo>
                    <a:lnTo>
                      <a:pt x="2406" y="726"/>
                    </a:lnTo>
                    <a:lnTo>
                      <a:pt x="2418" y="732"/>
                    </a:lnTo>
                    <a:lnTo>
                      <a:pt x="2430" y="732"/>
                    </a:lnTo>
                    <a:lnTo>
                      <a:pt x="2442" y="720"/>
                    </a:lnTo>
                    <a:lnTo>
                      <a:pt x="2454" y="714"/>
                    </a:lnTo>
                    <a:lnTo>
                      <a:pt x="2460" y="708"/>
                    </a:lnTo>
                    <a:lnTo>
                      <a:pt x="2472" y="762"/>
                    </a:lnTo>
                    <a:lnTo>
                      <a:pt x="2502" y="738"/>
                    </a:lnTo>
                    <a:lnTo>
                      <a:pt x="2538" y="774"/>
                    </a:lnTo>
                    <a:lnTo>
                      <a:pt x="2544" y="750"/>
                    </a:lnTo>
                    <a:close/>
                    <a:moveTo>
                      <a:pt x="3264" y="678"/>
                    </a:moveTo>
                    <a:lnTo>
                      <a:pt x="3222" y="648"/>
                    </a:lnTo>
                    <a:lnTo>
                      <a:pt x="3210" y="648"/>
                    </a:lnTo>
                    <a:lnTo>
                      <a:pt x="3198" y="654"/>
                    </a:lnTo>
                    <a:lnTo>
                      <a:pt x="3180" y="654"/>
                    </a:lnTo>
                    <a:lnTo>
                      <a:pt x="3162" y="648"/>
                    </a:lnTo>
                    <a:lnTo>
                      <a:pt x="3126" y="630"/>
                    </a:lnTo>
                    <a:lnTo>
                      <a:pt x="3096" y="612"/>
                    </a:lnTo>
                    <a:lnTo>
                      <a:pt x="3060" y="594"/>
                    </a:lnTo>
                    <a:lnTo>
                      <a:pt x="3042" y="582"/>
                    </a:lnTo>
                    <a:lnTo>
                      <a:pt x="3030" y="582"/>
                    </a:lnTo>
                    <a:lnTo>
                      <a:pt x="3006" y="594"/>
                    </a:lnTo>
                    <a:lnTo>
                      <a:pt x="3000" y="600"/>
                    </a:lnTo>
                    <a:lnTo>
                      <a:pt x="2988" y="606"/>
                    </a:lnTo>
                    <a:lnTo>
                      <a:pt x="3006" y="630"/>
                    </a:lnTo>
                    <a:lnTo>
                      <a:pt x="2928" y="642"/>
                    </a:lnTo>
                    <a:lnTo>
                      <a:pt x="2934" y="666"/>
                    </a:lnTo>
                    <a:lnTo>
                      <a:pt x="2928" y="678"/>
                    </a:lnTo>
                    <a:lnTo>
                      <a:pt x="2922" y="684"/>
                    </a:lnTo>
                    <a:lnTo>
                      <a:pt x="2916" y="696"/>
                    </a:lnTo>
                    <a:lnTo>
                      <a:pt x="2880" y="720"/>
                    </a:lnTo>
                    <a:lnTo>
                      <a:pt x="2862" y="726"/>
                    </a:lnTo>
                    <a:lnTo>
                      <a:pt x="2844" y="726"/>
                    </a:lnTo>
                    <a:lnTo>
                      <a:pt x="2832" y="720"/>
                    </a:lnTo>
                    <a:lnTo>
                      <a:pt x="2826" y="714"/>
                    </a:lnTo>
                    <a:lnTo>
                      <a:pt x="2820" y="702"/>
                    </a:lnTo>
                    <a:lnTo>
                      <a:pt x="2820" y="678"/>
                    </a:lnTo>
                    <a:lnTo>
                      <a:pt x="2814" y="672"/>
                    </a:lnTo>
                    <a:lnTo>
                      <a:pt x="2814" y="660"/>
                    </a:lnTo>
                    <a:lnTo>
                      <a:pt x="2808" y="666"/>
                    </a:lnTo>
                    <a:lnTo>
                      <a:pt x="2808" y="672"/>
                    </a:lnTo>
                    <a:lnTo>
                      <a:pt x="2802" y="684"/>
                    </a:lnTo>
                    <a:lnTo>
                      <a:pt x="2796" y="690"/>
                    </a:lnTo>
                    <a:lnTo>
                      <a:pt x="2796" y="696"/>
                    </a:lnTo>
                    <a:lnTo>
                      <a:pt x="2796" y="690"/>
                    </a:lnTo>
                    <a:lnTo>
                      <a:pt x="2790" y="684"/>
                    </a:lnTo>
                    <a:lnTo>
                      <a:pt x="2790" y="672"/>
                    </a:lnTo>
                    <a:lnTo>
                      <a:pt x="2784" y="660"/>
                    </a:lnTo>
                    <a:lnTo>
                      <a:pt x="2784" y="576"/>
                    </a:lnTo>
                    <a:lnTo>
                      <a:pt x="2778" y="558"/>
                    </a:lnTo>
                    <a:lnTo>
                      <a:pt x="2760" y="522"/>
                    </a:lnTo>
                    <a:lnTo>
                      <a:pt x="2724" y="522"/>
                    </a:lnTo>
                    <a:lnTo>
                      <a:pt x="2718" y="510"/>
                    </a:lnTo>
                    <a:lnTo>
                      <a:pt x="2694" y="498"/>
                    </a:lnTo>
                    <a:lnTo>
                      <a:pt x="2676" y="486"/>
                    </a:lnTo>
                    <a:lnTo>
                      <a:pt x="2652" y="486"/>
                    </a:lnTo>
                    <a:lnTo>
                      <a:pt x="2634" y="498"/>
                    </a:lnTo>
                    <a:lnTo>
                      <a:pt x="2628" y="504"/>
                    </a:lnTo>
                    <a:lnTo>
                      <a:pt x="2616" y="510"/>
                    </a:lnTo>
                    <a:lnTo>
                      <a:pt x="2610" y="522"/>
                    </a:lnTo>
                    <a:lnTo>
                      <a:pt x="2586" y="528"/>
                    </a:lnTo>
                    <a:lnTo>
                      <a:pt x="2580" y="546"/>
                    </a:lnTo>
                    <a:lnTo>
                      <a:pt x="2562" y="558"/>
                    </a:lnTo>
                    <a:lnTo>
                      <a:pt x="2562" y="540"/>
                    </a:lnTo>
                    <a:lnTo>
                      <a:pt x="2556" y="534"/>
                    </a:lnTo>
                    <a:lnTo>
                      <a:pt x="2532" y="534"/>
                    </a:lnTo>
                    <a:lnTo>
                      <a:pt x="2532" y="546"/>
                    </a:lnTo>
                    <a:lnTo>
                      <a:pt x="2544" y="570"/>
                    </a:lnTo>
                    <a:lnTo>
                      <a:pt x="2568" y="582"/>
                    </a:lnTo>
                    <a:lnTo>
                      <a:pt x="2604" y="582"/>
                    </a:lnTo>
                    <a:lnTo>
                      <a:pt x="2616" y="588"/>
                    </a:lnTo>
                    <a:lnTo>
                      <a:pt x="2622" y="594"/>
                    </a:lnTo>
                    <a:lnTo>
                      <a:pt x="2628" y="594"/>
                    </a:lnTo>
                    <a:lnTo>
                      <a:pt x="2628" y="618"/>
                    </a:lnTo>
                    <a:lnTo>
                      <a:pt x="2634" y="630"/>
                    </a:lnTo>
                    <a:lnTo>
                      <a:pt x="2640" y="636"/>
                    </a:lnTo>
                    <a:lnTo>
                      <a:pt x="2652" y="642"/>
                    </a:lnTo>
                    <a:lnTo>
                      <a:pt x="2694" y="642"/>
                    </a:lnTo>
                    <a:lnTo>
                      <a:pt x="2712" y="636"/>
                    </a:lnTo>
                    <a:lnTo>
                      <a:pt x="2754" y="636"/>
                    </a:lnTo>
                    <a:lnTo>
                      <a:pt x="2760" y="642"/>
                    </a:lnTo>
                    <a:lnTo>
                      <a:pt x="2760" y="660"/>
                    </a:lnTo>
                    <a:lnTo>
                      <a:pt x="2700" y="660"/>
                    </a:lnTo>
                    <a:lnTo>
                      <a:pt x="2688" y="666"/>
                    </a:lnTo>
                    <a:lnTo>
                      <a:pt x="2676" y="678"/>
                    </a:lnTo>
                    <a:lnTo>
                      <a:pt x="2640" y="678"/>
                    </a:lnTo>
                    <a:lnTo>
                      <a:pt x="2616" y="690"/>
                    </a:lnTo>
                    <a:lnTo>
                      <a:pt x="2616" y="696"/>
                    </a:lnTo>
                    <a:lnTo>
                      <a:pt x="2622" y="696"/>
                    </a:lnTo>
                    <a:lnTo>
                      <a:pt x="2646" y="708"/>
                    </a:lnTo>
                    <a:lnTo>
                      <a:pt x="2658" y="708"/>
                    </a:lnTo>
                    <a:lnTo>
                      <a:pt x="2676" y="726"/>
                    </a:lnTo>
                    <a:lnTo>
                      <a:pt x="2682" y="738"/>
                    </a:lnTo>
                    <a:lnTo>
                      <a:pt x="2688" y="744"/>
                    </a:lnTo>
                    <a:lnTo>
                      <a:pt x="2682" y="750"/>
                    </a:lnTo>
                    <a:lnTo>
                      <a:pt x="2676" y="762"/>
                    </a:lnTo>
                    <a:lnTo>
                      <a:pt x="2676" y="774"/>
                    </a:lnTo>
                    <a:lnTo>
                      <a:pt x="2670" y="780"/>
                    </a:lnTo>
                    <a:lnTo>
                      <a:pt x="2676" y="792"/>
                    </a:lnTo>
                    <a:lnTo>
                      <a:pt x="2682" y="798"/>
                    </a:lnTo>
                    <a:lnTo>
                      <a:pt x="2694" y="792"/>
                    </a:lnTo>
                    <a:lnTo>
                      <a:pt x="2706" y="780"/>
                    </a:lnTo>
                    <a:lnTo>
                      <a:pt x="2712" y="768"/>
                    </a:lnTo>
                    <a:lnTo>
                      <a:pt x="2718" y="762"/>
                    </a:lnTo>
                    <a:lnTo>
                      <a:pt x="2718" y="750"/>
                    </a:lnTo>
                    <a:lnTo>
                      <a:pt x="2724" y="744"/>
                    </a:lnTo>
                    <a:lnTo>
                      <a:pt x="2736" y="720"/>
                    </a:lnTo>
                    <a:lnTo>
                      <a:pt x="2742" y="714"/>
                    </a:lnTo>
                    <a:lnTo>
                      <a:pt x="2748" y="702"/>
                    </a:lnTo>
                    <a:lnTo>
                      <a:pt x="2748" y="744"/>
                    </a:lnTo>
                    <a:lnTo>
                      <a:pt x="2754" y="750"/>
                    </a:lnTo>
                    <a:lnTo>
                      <a:pt x="2766" y="756"/>
                    </a:lnTo>
                    <a:lnTo>
                      <a:pt x="2772" y="768"/>
                    </a:lnTo>
                    <a:lnTo>
                      <a:pt x="2784" y="774"/>
                    </a:lnTo>
                    <a:lnTo>
                      <a:pt x="2790" y="780"/>
                    </a:lnTo>
                    <a:lnTo>
                      <a:pt x="2814" y="780"/>
                    </a:lnTo>
                    <a:lnTo>
                      <a:pt x="2820" y="774"/>
                    </a:lnTo>
                    <a:lnTo>
                      <a:pt x="2826" y="774"/>
                    </a:lnTo>
                    <a:lnTo>
                      <a:pt x="2814" y="792"/>
                    </a:lnTo>
                    <a:lnTo>
                      <a:pt x="2844" y="822"/>
                    </a:lnTo>
                    <a:lnTo>
                      <a:pt x="2904" y="822"/>
                    </a:lnTo>
                    <a:lnTo>
                      <a:pt x="2940" y="846"/>
                    </a:lnTo>
                    <a:lnTo>
                      <a:pt x="2976" y="864"/>
                    </a:lnTo>
                    <a:lnTo>
                      <a:pt x="3006" y="876"/>
                    </a:lnTo>
                    <a:lnTo>
                      <a:pt x="3036" y="894"/>
                    </a:lnTo>
                    <a:lnTo>
                      <a:pt x="3066" y="924"/>
                    </a:lnTo>
                    <a:lnTo>
                      <a:pt x="3066" y="972"/>
                    </a:lnTo>
                    <a:lnTo>
                      <a:pt x="3090" y="996"/>
                    </a:lnTo>
                    <a:lnTo>
                      <a:pt x="3102" y="1002"/>
                    </a:lnTo>
                    <a:lnTo>
                      <a:pt x="3096" y="1002"/>
                    </a:lnTo>
                    <a:lnTo>
                      <a:pt x="3084" y="1008"/>
                    </a:lnTo>
                    <a:lnTo>
                      <a:pt x="3078" y="1014"/>
                    </a:lnTo>
                    <a:lnTo>
                      <a:pt x="3078" y="1020"/>
                    </a:lnTo>
                    <a:lnTo>
                      <a:pt x="3090" y="1032"/>
                    </a:lnTo>
                    <a:lnTo>
                      <a:pt x="3114" y="1032"/>
                    </a:lnTo>
                    <a:lnTo>
                      <a:pt x="3090" y="1044"/>
                    </a:lnTo>
                    <a:lnTo>
                      <a:pt x="3090" y="1056"/>
                    </a:lnTo>
                    <a:lnTo>
                      <a:pt x="3102" y="1062"/>
                    </a:lnTo>
                    <a:lnTo>
                      <a:pt x="3108" y="1092"/>
                    </a:lnTo>
                    <a:lnTo>
                      <a:pt x="3096" y="1122"/>
                    </a:lnTo>
                    <a:lnTo>
                      <a:pt x="3120" y="1122"/>
                    </a:lnTo>
                    <a:lnTo>
                      <a:pt x="3126" y="1116"/>
                    </a:lnTo>
                    <a:lnTo>
                      <a:pt x="3138" y="1116"/>
                    </a:lnTo>
                    <a:lnTo>
                      <a:pt x="3150" y="1110"/>
                    </a:lnTo>
                    <a:lnTo>
                      <a:pt x="3162" y="1110"/>
                    </a:lnTo>
                    <a:lnTo>
                      <a:pt x="3168" y="1104"/>
                    </a:lnTo>
                    <a:lnTo>
                      <a:pt x="3174" y="1104"/>
                    </a:lnTo>
                    <a:lnTo>
                      <a:pt x="3174" y="1134"/>
                    </a:lnTo>
                    <a:lnTo>
                      <a:pt x="3234" y="1194"/>
                    </a:lnTo>
                    <a:lnTo>
                      <a:pt x="3240" y="1194"/>
                    </a:lnTo>
                    <a:lnTo>
                      <a:pt x="3240" y="1146"/>
                    </a:lnTo>
                    <a:lnTo>
                      <a:pt x="3234" y="1122"/>
                    </a:lnTo>
                    <a:lnTo>
                      <a:pt x="3234" y="1116"/>
                    </a:lnTo>
                    <a:lnTo>
                      <a:pt x="3240" y="1110"/>
                    </a:lnTo>
                    <a:lnTo>
                      <a:pt x="3240" y="1098"/>
                    </a:lnTo>
                    <a:lnTo>
                      <a:pt x="3246" y="1086"/>
                    </a:lnTo>
                    <a:lnTo>
                      <a:pt x="3246" y="1062"/>
                    </a:lnTo>
                    <a:lnTo>
                      <a:pt x="3252" y="1050"/>
                    </a:lnTo>
                    <a:lnTo>
                      <a:pt x="3252" y="1020"/>
                    </a:lnTo>
                    <a:lnTo>
                      <a:pt x="3240" y="1020"/>
                    </a:lnTo>
                    <a:lnTo>
                      <a:pt x="3228" y="1014"/>
                    </a:lnTo>
                    <a:lnTo>
                      <a:pt x="3222" y="1008"/>
                    </a:lnTo>
                    <a:lnTo>
                      <a:pt x="3222" y="1002"/>
                    </a:lnTo>
                    <a:lnTo>
                      <a:pt x="3234" y="990"/>
                    </a:lnTo>
                    <a:lnTo>
                      <a:pt x="3246" y="984"/>
                    </a:lnTo>
                    <a:lnTo>
                      <a:pt x="3252" y="978"/>
                    </a:lnTo>
                    <a:lnTo>
                      <a:pt x="3252" y="864"/>
                    </a:lnTo>
                    <a:lnTo>
                      <a:pt x="3258" y="846"/>
                    </a:lnTo>
                    <a:lnTo>
                      <a:pt x="3258" y="708"/>
                    </a:lnTo>
                    <a:lnTo>
                      <a:pt x="3264" y="678"/>
                    </a:lnTo>
                    <a:close/>
                    <a:moveTo>
                      <a:pt x="336" y="666"/>
                    </a:moveTo>
                    <a:lnTo>
                      <a:pt x="330" y="672"/>
                    </a:lnTo>
                    <a:lnTo>
                      <a:pt x="354" y="696"/>
                    </a:lnTo>
                    <a:lnTo>
                      <a:pt x="360" y="708"/>
                    </a:lnTo>
                    <a:lnTo>
                      <a:pt x="366" y="714"/>
                    </a:lnTo>
                    <a:lnTo>
                      <a:pt x="378" y="714"/>
                    </a:lnTo>
                    <a:lnTo>
                      <a:pt x="378" y="696"/>
                    </a:lnTo>
                    <a:lnTo>
                      <a:pt x="366" y="690"/>
                    </a:lnTo>
                    <a:lnTo>
                      <a:pt x="360" y="678"/>
                    </a:lnTo>
                    <a:lnTo>
                      <a:pt x="348" y="672"/>
                    </a:lnTo>
                    <a:lnTo>
                      <a:pt x="342" y="666"/>
                    </a:lnTo>
                    <a:lnTo>
                      <a:pt x="336" y="666"/>
                    </a:lnTo>
                    <a:close/>
                    <a:moveTo>
                      <a:pt x="2526" y="1104"/>
                    </a:moveTo>
                    <a:lnTo>
                      <a:pt x="2544" y="1116"/>
                    </a:lnTo>
                    <a:lnTo>
                      <a:pt x="2574" y="1092"/>
                    </a:lnTo>
                    <a:lnTo>
                      <a:pt x="2592" y="1092"/>
                    </a:lnTo>
                    <a:lnTo>
                      <a:pt x="2604" y="1080"/>
                    </a:lnTo>
                    <a:lnTo>
                      <a:pt x="2604" y="1062"/>
                    </a:lnTo>
                    <a:lnTo>
                      <a:pt x="2592" y="1056"/>
                    </a:lnTo>
                    <a:lnTo>
                      <a:pt x="2586" y="1056"/>
                    </a:lnTo>
                    <a:lnTo>
                      <a:pt x="2574" y="1062"/>
                    </a:lnTo>
                    <a:lnTo>
                      <a:pt x="2556" y="1068"/>
                    </a:lnTo>
                    <a:lnTo>
                      <a:pt x="2526" y="1098"/>
                    </a:lnTo>
                    <a:lnTo>
                      <a:pt x="2526" y="1104"/>
                    </a:lnTo>
                    <a:close/>
                    <a:moveTo>
                      <a:pt x="3096" y="1068"/>
                    </a:moveTo>
                    <a:lnTo>
                      <a:pt x="3090" y="1068"/>
                    </a:lnTo>
                    <a:lnTo>
                      <a:pt x="3090" y="1062"/>
                    </a:lnTo>
                    <a:lnTo>
                      <a:pt x="3084" y="1062"/>
                    </a:lnTo>
                    <a:lnTo>
                      <a:pt x="3078" y="1056"/>
                    </a:lnTo>
                    <a:lnTo>
                      <a:pt x="3066" y="1056"/>
                    </a:lnTo>
                    <a:lnTo>
                      <a:pt x="3048" y="1062"/>
                    </a:lnTo>
                    <a:lnTo>
                      <a:pt x="3024" y="1086"/>
                    </a:lnTo>
                    <a:lnTo>
                      <a:pt x="3012" y="1122"/>
                    </a:lnTo>
                    <a:lnTo>
                      <a:pt x="3012" y="1134"/>
                    </a:lnTo>
                    <a:lnTo>
                      <a:pt x="3072" y="1128"/>
                    </a:lnTo>
                    <a:lnTo>
                      <a:pt x="3084" y="1128"/>
                    </a:lnTo>
                    <a:lnTo>
                      <a:pt x="3090" y="1122"/>
                    </a:lnTo>
                    <a:lnTo>
                      <a:pt x="3102" y="1092"/>
                    </a:lnTo>
                    <a:lnTo>
                      <a:pt x="3096" y="1068"/>
                    </a:lnTo>
                    <a:close/>
                    <a:moveTo>
                      <a:pt x="2778" y="942"/>
                    </a:moveTo>
                    <a:lnTo>
                      <a:pt x="2766" y="960"/>
                    </a:lnTo>
                    <a:lnTo>
                      <a:pt x="2766" y="1014"/>
                    </a:lnTo>
                    <a:lnTo>
                      <a:pt x="2784" y="1014"/>
                    </a:lnTo>
                    <a:lnTo>
                      <a:pt x="2778" y="996"/>
                    </a:lnTo>
                    <a:lnTo>
                      <a:pt x="2790" y="990"/>
                    </a:lnTo>
                    <a:lnTo>
                      <a:pt x="2790" y="972"/>
                    </a:lnTo>
                    <a:lnTo>
                      <a:pt x="2778" y="972"/>
                    </a:lnTo>
                    <a:lnTo>
                      <a:pt x="2796" y="936"/>
                    </a:lnTo>
                    <a:lnTo>
                      <a:pt x="2814" y="906"/>
                    </a:lnTo>
                    <a:lnTo>
                      <a:pt x="2784" y="912"/>
                    </a:lnTo>
                    <a:lnTo>
                      <a:pt x="2778" y="942"/>
                    </a:lnTo>
                    <a:close/>
                    <a:moveTo>
                      <a:pt x="2136" y="600"/>
                    </a:moveTo>
                    <a:lnTo>
                      <a:pt x="2124" y="594"/>
                    </a:lnTo>
                    <a:lnTo>
                      <a:pt x="2118" y="594"/>
                    </a:lnTo>
                    <a:lnTo>
                      <a:pt x="2106" y="588"/>
                    </a:lnTo>
                    <a:lnTo>
                      <a:pt x="2088" y="588"/>
                    </a:lnTo>
                    <a:lnTo>
                      <a:pt x="2082" y="594"/>
                    </a:lnTo>
                    <a:lnTo>
                      <a:pt x="2082" y="600"/>
                    </a:lnTo>
                    <a:lnTo>
                      <a:pt x="2076" y="606"/>
                    </a:lnTo>
                    <a:lnTo>
                      <a:pt x="2082" y="612"/>
                    </a:lnTo>
                    <a:lnTo>
                      <a:pt x="2094" y="618"/>
                    </a:lnTo>
                    <a:lnTo>
                      <a:pt x="2136" y="618"/>
                    </a:lnTo>
                    <a:lnTo>
                      <a:pt x="2214" y="606"/>
                    </a:lnTo>
                    <a:lnTo>
                      <a:pt x="2136" y="600"/>
                    </a:lnTo>
                    <a:close/>
                    <a:moveTo>
                      <a:pt x="1308" y="1038"/>
                    </a:moveTo>
                    <a:lnTo>
                      <a:pt x="1368" y="1002"/>
                    </a:lnTo>
                    <a:lnTo>
                      <a:pt x="1362" y="990"/>
                    </a:lnTo>
                    <a:lnTo>
                      <a:pt x="1350" y="990"/>
                    </a:lnTo>
                    <a:lnTo>
                      <a:pt x="1332" y="996"/>
                    </a:lnTo>
                    <a:lnTo>
                      <a:pt x="1320" y="996"/>
                    </a:lnTo>
                    <a:lnTo>
                      <a:pt x="1302" y="1002"/>
                    </a:lnTo>
                    <a:lnTo>
                      <a:pt x="1290" y="1008"/>
                    </a:lnTo>
                    <a:lnTo>
                      <a:pt x="1284" y="1014"/>
                    </a:lnTo>
                    <a:lnTo>
                      <a:pt x="1284" y="1032"/>
                    </a:lnTo>
                    <a:lnTo>
                      <a:pt x="1290" y="1038"/>
                    </a:lnTo>
                    <a:lnTo>
                      <a:pt x="1308" y="1038"/>
                    </a:lnTo>
                    <a:close/>
                    <a:moveTo>
                      <a:pt x="1428" y="1116"/>
                    </a:moveTo>
                    <a:lnTo>
                      <a:pt x="1392" y="1116"/>
                    </a:lnTo>
                    <a:lnTo>
                      <a:pt x="1386" y="1146"/>
                    </a:lnTo>
                    <a:lnTo>
                      <a:pt x="1386" y="1152"/>
                    </a:lnTo>
                    <a:lnTo>
                      <a:pt x="1404" y="1170"/>
                    </a:lnTo>
                    <a:lnTo>
                      <a:pt x="1416" y="1176"/>
                    </a:lnTo>
                    <a:lnTo>
                      <a:pt x="1428" y="1164"/>
                    </a:lnTo>
                    <a:lnTo>
                      <a:pt x="1440" y="1140"/>
                    </a:lnTo>
                    <a:lnTo>
                      <a:pt x="1440" y="1128"/>
                    </a:lnTo>
                    <a:lnTo>
                      <a:pt x="1428" y="1116"/>
                    </a:lnTo>
                    <a:close/>
                    <a:moveTo>
                      <a:pt x="708" y="930"/>
                    </a:moveTo>
                    <a:lnTo>
                      <a:pt x="714" y="924"/>
                    </a:lnTo>
                    <a:lnTo>
                      <a:pt x="714" y="900"/>
                    </a:lnTo>
                    <a:lnTo>
                      <a:pt x="744" y="924"/>
                    </a:lnTo>
                    <a:lnTo>
                      <a:pt x="744" y="918"/>
                    </a:lnTo>
                    <a:lnTo>
                      <a:pt x="750" y="912"/>
                    </a:lnTo>
                    <a:lnTo>
                      <a:pt x="750" y="900"/>
                    </a:lnTo>
                    <a:lnTo>
                      <a:pt x="756" y="882"/>
                    </a:lnTo>
                    <a:lnTo>
                      <a:pt x="756" y="840"/>
                    </a:lnTo>
                    <a:lnTo>
                      <a:pt x="762" y="822"/>
                    </a:lnTo>
                    <a:lnTo>
                      <a:pt x="762" y="810"/>
                    </a:lnTo>
                    <a:lnTo>
                      <a:pt x="768" y="792"/>
                    </a:lnTo>
                    <a:lnTo>
                      <a:pt x="768" y="780"/>
                    </a:lnTo>
                    <a:lnTo>
                      <a:pt x="762" y="774"/>
                    </a:lnTo>
                    <a:lnTo>
                      <a:pt x="756" y="762"/>
                    </a:lnTo>
                    <a:lnTo>
                      <a:pt x="756" y="750"/>
                    </a:lnTo>
                    <a:lnTo>
                      <a:pt x="768" y="726"/>
                    </a:lnTo>
                    <a:lnTo>
                      <a:pt x="774" y="720"/>
                    </a:lnTo>
                    <a:lnTo>
                      <a:pt x="774" y="714"/>
                    </a:lnTo>
                    <a:lnTo>
                      <a:pt x="756" y="696"/>
                    </a:lnTo>
                    <a:lnTo>
                      <a:pt x="744" y="654"/>
                    </a:lnTo>
                    <a:lnTo>
                      <a:pt x="702" y="654"/>
                    </a:lnTo>
                    <a:lnTo>
                      <a:pt x="702" y="618"/>
                    </a:lnTo>
                    <a:lnTo>
                      <a:pt x="666" y="618"/>
                    </a:lnTo>
                    <a:lnTo>
                      <a:pt x="660" y="546"/>
                    </a:lnTo>
                    <a:lnTo>
                      <a:pt x="606" y="546"/>
                    </a:lnTo>
                    <a:lnTo>
                      <a:pt x="594" y="534"/>
                    </a:lnTo>
                    <a:lnTo>
                      <a:pt x="594" y="504"/>
                    </a:lnTo>
                    <a:lnTo>
                      <a:pt x="600" y="498"/>
                    </a:lnTo>
                    <a:lnTo>
                      <a:pt x="606" y="486"/>
                    </a:lnTo>
                    <a:lnTo>
                      <a:pt x="582" y="486"/>
                    </a:lnTo>
                    <a:lnTo>
                      <a:pt x="600" y="468"/>
                    </a:lnTo>
                    <a:lnTo>
                      <a:pt x="606" y="456"/>
                    </a:lnTo>
                    <a:lnTo>
                      <a:pt x="612" y="450"/>
                    </a:lnTo>
                    <a:lnTo>
                      <a:pt x="612" y="438"/>
                    </a:lnTo>
                    <a:lnTo>
                      <a:pt x="600" y="426"/>
                    </a:lnTo>
                    <a:lnTo>
                      <a:pt x="588" y="432"/>
                    </a:lnTo>
                    <a:lnTo>
                      <a:pt x="570" y="432"/>
                    </a:lnTo>
                    <a:lnTo>
                      <a:pt x="552" y="438"/>
                    </a:lnTo>
                    <a:lnTo>
                      <a:pt x="540" y="438"/>
                    </a:lnTo>
                    <a:lnTo>
                      <a:pt x="534" y="444"/>
                    </a:lnTo>
                    <a:lnTo>
                      <a:pt x="528" y="444"/>
                    </a:lnTo>
                    <a:lnTo>
                      <a:pt x="534" y="438"/>
                    </a:lnTo>
                    <a:lnTo>
                      <a:pt x="546" y="432"/>
                    </a:lnTo>
                    <a:lnTo>
                      <a:pt x="552" y="420"/>
                    </a:lnTo>
                    <a:lnTo>
                      <a:pt x="558" y="414"/>
                    </a:lnTo>
                    <a:lnTo>
                      <a:pt x="558" y="402"/>
                    </a:lnTo>
                    <a:lnTo>
                      <a:pt x="546" y="396"/>
                    </a:lnTo>
                    <a:lnTo>
                      <a:pt x="534" y="396"/>
                    </a:lnTo>
                    <a:lnTo>
                      <a:pt x="522" y="390"/>
                    </a:lnTo>
                    <a:lnTo>
                      <a:pt x="510" y="390"/>
                    </a:lnTo>
                    <a:lnTo>
                      <a:pt x="516" y="384"/>
                    </a:lnTo>
                    <a:lnTo>
                      <a:pt x="516" y="378"/>
                    </a:lnTo>
                    <a:lnTo>
                      <a:pt x="504" y="354"/>
                    </a:lnTo>
                    <a:lnTo>
                      <a:pt x="492" y="342"/>
                    </a:lnTo>
                    <a:lnTo>
                      <a:pt x="480" y="336"/>
                    </a:lnTo>
                    <a:lnTo>
                      <a:pt x="462" y="330"/>
                    </a:lnTo>
                    <a:lnTo>
                      <a:pt x="456" y="324"/>
                    </a:lnTo>
                    <a:lnTo>
                      <a:pt x="450" y="324"/>
                    </a:lnTo>
                    <a:lnTo>
                      <a:pt x="450" y="318"/>
                    </a:lnTo>
                    <a:lnTo>
                      <a:pt x="444" y="312"/>
                    </a:lnTo>
                    <a:lnTo>
                      <a:pt x="438" y="300"/>
                    </a:lnTo>
                    <a:lnTo>
                      <a:pt x="438" y="288"/>
                    </a:lnTo>
                    <a:lnTo>
                      <a:pt x="426" y="276"/>
                    </a:lnTo>
                    <a:lnTo>
                      <a:pt x="414" y="276"/>
                    </a:lnTo>
                    <a:lnTo>
                      <a:pt x="408" y="282"/>
                    </a:lnTo>
                    <a:lnTo>
                      <a:pt x="414" y="306"/>
                    </a:lnTo>
                    <a:lnTo>
                      <a:pt x="408" y="300"/>
                    </a:lnTo>
                    <a:lnTo>
                      <a:pt x="396" y="294"/>
                    </a:lnTo>
                    <a:lnTo>
                      <a:pt x="360" y="258"/>
                    </a:lnTo>
                    <a:lnTo>
                      <a:pt x="360" y="246"/>
                    </a:lnTo>
                    <a:lnTo>
                      <a:pt x="354" y="240"/>
                    </a:lnTo>
                    <a:lnTo>
                      <a:pt x="348" y="228"/>
                    </a:lnTo>
                    <a:lnTo>
                      <a:pt x="342" y="222"/>
                    </a:lnTo>
                    <a:lnTo>
                      <a:pt x="342" y="216"/>
                    </a:lnTo>
                    <a:lnTo>
                      <a:pt x="330" y="210"/>
                    </a:lnTo>
                    <a:lnTo>
                      <a:pt x="312" y="192"/>
                    </a:lnTo>
                    <a:lnTo>
                      <a:pt x="294" y="186"/>
                    </a:lnTo>
                    <a:lnTo>
                      <a:pt x="288" y="174"/>
                    </a:lnTo>
                    <a:lnTo>
                      <a:pt x="276" y="168"/>
                    </a:lnTo>
                    <a:lnTo>
                      <a:pt x="264" y="156"/>
                    </a:lnTo>
                    <a:lnTo>
                      <a:pt x="252" y="150"/>
                    </a:lnTo>
                    <a:lnTo>
                      <a:pt x="240" y="138"/>
                    </a:lnTo>
                    <a:lnTo>
                      <a:pt x="234" y="126"/>
                    </a:lnTo>
                    <a:lnTo>
                      <a:pt x="222" y="120"/>
                    </a:lnTo>
                    <a:lnTo>
                      <a:pt x="222" y="102"/>
                    </a:lnTo>
                    <a:lnTo>
                      <a:pt x="204" y="84"/>
                    </a:lnTo>
                    <a:lnTo>
                      <a:pt x="198" y="72"/>
                    </a:lnTo>
                    <a:lnTo>
                      <a:pt x="168" y="42"/>
                    </a:lnTo>
                    <a:lnTo>
                      <a:pt x="150" y="42"/>
                    </a:lnTo>
                    <a:lnTo>
                      <a:pt x="66" y="36"/>
                    </a:lnTo>
                    <a:lnTo>
                      <a:pt x="42" y="12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18"/>
                    </a:lnTo>
                    <a:lnTo>
                      <a:pt x="0" y="48"/>
                    </a:lnTo>
                    <a:lnTo>
                      <a:pt x="6" y="60"/>
                    </a:lnTo>
                    <a:lnTo>
                      <a:pt x="18" y="78"/>
                    </a:lnTo>
                    <a:lnTo>
                      <a:pt x="66" y="126"/>
                    </a:lnTo>
                    <a:lnTo>
                      <a:pt x="96" y="150"/>
                    </a:lnTo>
                    <a:lnTo>
                      <a:pt x="126" y="180"/>
                    </a:lnTo>
                    <a:lnTo>
                      <a:pt x="162" y="234"/>
                    </a:lnTo>
                    <a:lnTo>
                      <a:pt x="174" y="228"/>
                    </a:lnTo>
                    <a:lnTo>
                      <a:pt x="174" y="252"/>
                    </a:lnTo>
                    <a:lnTo>
                      <a:pt x="180" y="264"/>
                    </a:lnTo>
                    <a:lnTo>
                      <a:pt x="186" y="270"/>
                    </a:lnTo>
                    <a:lnTo>
                      <a:pt x="198" y="276"/>
                    </a:lnTo>
                    <a:lnTo>
                      <a:pt x="216" y="288"/>
                    </a:lnTo>
                    <a:lnTo>
                      <a:pt x="228" y="300"/>
                    </a:lnTo>
                    <a:lnTo>
                      <a:pt x="246" y="312"/>
                    </a:lnTo>
                    <a:lnTo>
                      <a:pt x="258" y="324"/>
                    </a:lnTo>
                    <a:lnTo>
                      <a:pt x="264" y="336"/>
                    </a:lnTo>
                    <a:lnTo>
                      <a:pt x="276" y="372"/>
                    </a:lnTo>
                    <a:lnTo>
                      <a:pt x="276" y="384"/>
                    </a:lnTo>
                    <a:lnTo>
                      <a:pt x="282" y="390"/>
                    </a:lnTo>
                    <a:lnTo>
                      <a:pt x="282" y="426"/>
                    </a:lnTo>
                    <a:lnTo>
                      <a:pt x="288" y="438"/>
                    </a:lnTo>
                    <a:lnTo>
                      <a:pt x="288" y="444"/>
                    </a:lnTo>
                    <a:lnTo>
                      <a:pt x="294" y="450"/>
                    </a:lnTo>
                    <a:lnTo>
                      <a:pt x="300" y="450"/>
                    </a:lnTo>
                    <a:lnTo>
                      <a:pt x="312" y="444"/>
                    </a:lnTo>
                    <a:lnTo>
                      <a:pt x="324" y="444"/>
                    </a:lnTo>
                    <a:lnTo>
                      <a:pt x="324" y="450"/>
                    </a:lnTo>
                    <a:lnTo>
                      <a:pt x="330" y="462"/>
                    </a:lnTo>
                    <a:lnTo>
                      <a:pt x="330" y="474"/>
                    </a:lnTo>
                    <a:lnTo>
                      <a:pt x="336" y="480"/>
                    </a:lnTo>
                    <a:lnTo>
                      <a:pt x="336" y="486"/>
                    </a:lnTo>
                    <a:lnTo>
                      <a:pt x="378" y="522"/>
                    </a:lnTo>
                    <a:lnTo>
                      <a:pt x="372" y="546"/>
                    </a:lnTo>
                    <a:lnTo>
                      <a:pt x="408" y="606"/>
                    </a:lnTo>
                    <a:lnTo>
                      <a:pt x="402" y="618"/>
                    </a:lnTo>
                    <a:lnTo>
                      <a:pt x="402" y="636"/>
                    </a:lnTo>
                    <a:lnTo>
                      <a:pt x="408" y="648"/>
                    </a:lnTo>
                    <a:lnTo>
                      <a:pt x="438" y="678"/>
                    </a:lnTo>
                    <a:lnTo>
                      <a:pt x="438" y="684"/>
                    </a:lnTo>
                    <a:lnTo>
                      <a:pt x="444" y="690"/>
                    </a:lnTo>
                    <a:lnTo>
                      <a:pt x="462" y="726"/>
                    </a:lnTo>
                    <a:lnTo>
                      <a:pt x="498" y="744"/>
                    </a:lnTo>
                    <a:lnTo>
                      <a:pt x="504" y="750"/>
                    </a:lnTo>
                    <a:lnTo>
                      <a:pt x="510" y="750"/>
                    </a:lnTo>
                    <a:lnTo>
                      <a:pt x="510" y="786"/>
                    </a:lnTo>
                    <a:lnTo>
                      <a:pt x="522" y="792"/>
                    </a:lnTo>
                    <a:lnTo>
                      <a:pt x="528" y="804"/>
                    </a:lnTo>
                    <a:lnTo>
                      <a:pt x="540" y="810"/>
                    </a:lnTo>
                    <a:lnTo>
                      <a:pt x="564" y="834"/>
                    </a:lnTo>
                    <a:lnTo>
                      <a:pt x="576" y="840"/>
                    </a:lnTo>
                    <a:lnTo>
                      <a:pt x="594" y="858"/>
                    </a:lnTo>
                    <a:lnTo>
                      <a:pt x="600" y="858"/>
                    </a:lnTo>
                    <a:lnTo>
                      <a:pt x="606" y="864"/>
                    </a:lnTo>
                    <a:lnTo>
                      <a:pt x="612" y="864"/>
                    </a:lnTo>
                    <a:lnTo>
                      <a:pt x="612" y="870"/>
                    </a:lnTo>
                    <a:lnTo>
                      <a:pt x="618" y="876"/>
                    </a:lnTo>
                    <a:lnTo>
                      <a:pt x="630" y="900"/>
                    </a:lnTo>
                    <a:lnTo>
                      <a:pt x="642" y="912"/>
                    </a:lnTo>
                    <a:lnTo>
                      <a:pt x="654" y="936"/>
                    </a:lnTo>
                    <a:lnTo>
                      <a:pt x="660" y="942"/>
                    </a:lnTo>
                    <a:lnTo>
                      <a:pt x="660" y="906"/>
                    </a:lnTo>
                    <a:lnTo>
                      <a:pt x="672" y="906"/>
                    </a:lnTo>
                    <a:lnTo>
                      <a:pt x="684" y="918"/>
                    </a:lnTo>
                    <a:lnTo>
                      <a:pt x="696" y="924"/>
                    </a:lnTo>
                    <a:lnTo>
                      <a:pt x="702" y="930"/>
                    </a:lnTo>
                    <a:lnTo>
                      <a:pt x="708" y="930"/>
                    </a:lnTo>
                    <a:close/>
                    <a:moveTo>
                      <a:pt x="2118" y="1194"/>
                    </a:moveTo>
                    <a:lnTo>
                      <a:pt x="2106" y="1176"/>
                    </a:lnTo>
                    <a:lnTo>
                      <a:pt x="2088" y="1176"/>
                    </a:lnTo>
                    <a:lnTo>
                      <a:pt x="2064" y="1200"/>
                    </a:lnTo>
                    <a:lnTo>
                      <a:pt x="2064" y="1212"/>
                    </a:lnTo>
                    <a:lnTo>
                      <a:pt x="2052" y="1212"/>
                    </a:lnTo>
                    <a:lnTo>
                      <a:pt x="2040" y="1218"/>
                    </a:lnTo>
                    <a:lnTo>
                      <a:pt x="2010" y="1248"/>
                    </a:lnTo>
                    <a:lnTo>
                      <a:pt x="1998" y="1272"/>
                    </a:lnTo>
                    <a:lnTo>
                      <a:pt x="1992" y="1278"/>
                    </a:lnTo>
                    <a:lnTo>
                      <a:pt x="1992" y="1290"/>
                    </a:lnTo>
                    <a:lnTo>
                      <a:pt x="2004" y="1302"/>
                    </a:lnTo>
                    <a:lnTo>
                      <a:pt x="2022" y="1302"/>
                    </a:lnTo>
                    <a:lnTo>
                      <a:pt x="2052" y="1284"/>
                    </a:lnTo>
                    <a:lnTo>
                      <a:pt x="2082" y="1260"/>
                    </a:lnTo>
                    <a:lnTo>
                      <a:pt x="2106" y="1242"/>
                    </a:lnTo>
                    <a:lnTo>
                      <a:pt x="2100" y="1236"/>
                    </a:lnTo>
                    <a:lnTo>
                      <a:pt x="2100" y="1224"/>
                    </a:lnTo>
                    <a:lnTo>
                      <a:pt x="2112" y="1200"/>
                    </a:lnTo>
                    <a:lnTo>
                      <a:pt x="2118" y="1194"/>
                    </a:lnTo>
                    <a:close/>
                    <a:moveTo>
                      <a:pt x="1374" y="1128"/>
                    </a:moveTo>
                    <a:lnTo>
                      <a:pt x="1374" y="1116"/>
                    </a:lnTo>
                    <a:lnTo>
                      <a:pt x="1368" y="1110"/>
                    </a:lnTo>
                    <a:lnTo>
                      <a:pt x="1344" y="1098"/>
                    </a:lnTo>
                    <a:lnTo>
                      <a:pt x="1332" y="1098"/>
                    </a:lnTo>
                    <a:lnTo>
                      <a:pt x="1320" y="1092"/>
                    </a:lnTo>
                    <a:lnTo>
                      <a:pt x="1314" y="1092"/>
                    </a:lnTo>
                    <a:lnTo>
                      <a:pt x="1302" y="1098"/>
                    </a:lnTo>
                    <a:lnTo>
                      <a:pt x="1296" y="1104"/>
                    </a:lnTo>
                    <a:lnTo>
                      <a:pt x="1296" y="1116"/>
                    </a:lnTo>
                    <a:lnTo>
                      <a:pt x="1290" y="1122"/>
                    </a:lnTo>
                    <a:lnTo>
                      <a:pt x="1290" y="1134"/>
                    </a:lnTo>
                    <a:lnTo>
                      <a:pt x="1254" y="1104"/>
                    </a:lnTo>
                    <a:lnTo>
                      <a:pt x="1260" y="1092"/>
                    </a:lnTo>
                    <a:lnTo>
                      <a:pt x="1260" y="1080"/>
                    </a:lnTo>
                    <a:lnTo>
                      <a:pt x="1266" y="1068"/>
                    </a:lnTo>
                    <a:lnTo>
                      <a:pt x="1266" y="1050"/>
                    </a:lnTo>
                    <a:lnTo>
                      <a:pt x="1260" y="1038"/>
                    </a:lnTo>
                    <a:lnTo>
                      <a:pt x="1254" y="1032"/>
                    </a:lnTo>
                    <a:lnTo>
                      <a:pt x="1242" y="1026"/>
                    </a:lnTo>
                    <a:lnTo>
                      <a:pt x="1188" y="1026"/>
                    </a:lnTo>
                    <a:lnTo>
                      <a:pt x="1158" y="1008"/>
                    </a:lnTo>
                    <a:lnTo>
                      <a:pt x="1158" y="984"/>
                    </a:lnTo>
                    <a:lnTo>
                      <a:pt x="1116" y="984"/>
                    </a:lnTo>
                    <a:lnTo>
                      <a:pt x="1116" y="996"/>
                    </a:lnTo>
                    <a:lnTo>
                      <a:pt x="1110" y="1008"/>
                    </a:lnTo>
                    <a:lnTo>
                      <a:pt x="1110" y="1026"/>
                    </a:lnTo>
                    <a:lnTo>
                      <a:pt x="1086" y="1026"/>
                    </a:lnTo>
                    <a:lnTo>
                      <a:pt x="1074" y="1020"/>
                    </a:lnTo>
                    <a:lnTo>
                      <a:pt x="1056" y="1014"/>
                    </a:lnTo>
                    <a:lnTo>
                      <a:pt x="1044" y="1014"/>
                    </a:lnTo>
                    <a:lnTo>
                      <a:pt x="1032" y="1008"/>
                    </a:lnTo>
                    <a:lnTo>
                      <a:pt x="966" y="1008"/>
                    </a:lnTo>
                    <a:lnTo>
                      <a:pt x="960" y="996"/>
                    </a:lnTo>
                    <a:lnTo>
                      <a:pt x="948" y="990"/>
                    </a:lnTo>
                    <a:lnTo>
                      <a:pt x="942" y="978"/>
                    </a:lnTo>
                    <a:lnTo>
                      <a:pt x="918" y="954"/>
                    </a:lnTo>
                    <a:lnTo>
                      <a:pt x="900" y="954"/>
                    </a:lnTo>
                    <a:lnTo>
                      <a:pt x="888" y="960"/>
                    </a:lnTo>
                    <a:lnTo>
                      <a:pt x="876" y="954"/>
                    </a:lnTo>
                    <a:lnTo>
                      <a:pt x="870" y="948"/>
                    </a:lnTo>
                    <a:lnTo>
                      <a:pt x="858" y="942"/>
                    </a:lnTo>
                    <a:lnTo>
                      <a:pt x="846" y="942"/>
                    </a:lnTo>
                    <a:lnTo>
                      <a:pt x="840" y="936"/>
                    </a:lnTo>
                    <a:lnTo>
                      <a:pt x="822" y="936"/>
                    </a:lnTo>
                    <a:lnTo>
                      <a:pt x="810" y="930"/>
                    </a:lnTo>
                    <a:lnTo>
                      <a:pt x="792" y="930"/>
                    </a:lnTo>
                    <a:lnTo>
                      <a:pt x="786" y="924"/>
                    </a:lnTo>
                    <a:lnTo>
                      <a:pt x="762" y="924"/>
                    </a:lnTo>
                    <a:lnTo>
                      <a:pt x="750" y="930"/>
                    </a:lnTo>
                    <a:lnTo>
                      <a:pt x="738" y="954"/>
                    </a:lnTo>
                    <a:lnTo>
                      <a:pt x="738" y="966"/>
                    </a:lnTo>
                    <a:lnTo>
                      <a:pt x="732" y="978"/>
                    </a:lnTo>
                    <a:lnTo>
                      <a:pt x="720" y="990"/>
                    </a:lnTo>
                    <a:lnTo>
                      <a:pt x="714" y="990"/>
                    </a:lnTo>
                    <a:lnTo>
                      <a:pt x="702" y="1002"/>
                    </a:lnTo>
                    <a:lnTo>
                      <a:pt x="702" y="1014"/>
                    </a:lnTo>
                    <a:lnTo>
                      <a:pt x="738" y="1008"/>
                    </a:lnTo>
                    <a:lnTo>
                      <a:pt x="786" y="1008"/>
                    </a:lnTo>
                    <a:lnTo>
                      <a:pt x="780" y="1014"/>
                    </a:lnTo>
                    <a:lnTo>
                      <a:pt x="768" y="1020"/>
                    </a:lnTo>
                    <a:lnTo>
                      <a:pt x="762" y="1032"/>
                    </a:lnTo>
                    <a:lnTo>
                      <a:pt x="762" y="1044"/>
                    </a:lnTo>
                    <a:lnTo>
                      <a:pt x="774" y="1050"/>
                    </a:lnTo>
                    <a:lnTo>
                      <a:pt x="780" y="1050"/>
                    </a:lnTo>
                    <a:lnTo>
                      <a:pt x="798" y="1044"/>
                    </a:lnTo>
                    <a:lnTo>
                      <a:pt x="810" y="1044"/>
                    </a:lnTo>
                    <a:lnTo>
                      <a:pt x="816" y="1038"/>
                    </a:lnTo>
                    <a:lnTo>
                      <a:pt x="828" y="1032"/>
                    </a:lnTo>
                    <a:lnTo>
                      <a:pt x="840" y="1038"/>
                    </a:lnTo>
                    <a:lnTo>
                      <a:pt x="870" y="1056"/>
                    </a:lnTo>
                    <a:lnTo>
                      <a:pt x="900" y="1068"/>
                    </a:lnTo>
                    <a:lnTo>
                      <a:pt x="924" y="1080"/>
                    </a:lnTo>
                    <a:lnTo>
                      <a:pt x="960" y="1086"/>
                    </a:lnTo>
                    <a:lnTo>
                      <a:pt x="1014" y="1092"/>
                    </a:lnTo>
                    <a:lnTo>
                      <a:pt x="1062" y="1092"/>
                    </a:lnTo>
                    <a:lnTo>
                      <a:pt x="1080" y="1110"/>
                    </a:lnTo>
                    <a:lnTo>
                      <a:pt x="1086" y="1122"/>
                    </a:lnTo>
                    <a:lnTo>
                      <a:pt x="1098" y="1128"/>
                    </a:lnTo>
                    <a:lnTo>
                      <a:pt x="1110" y="1140"/>
                    </a:lnTo>
                    <a:lnTo>
                      <a:pt x="1128" y="1146"/>
                    </a:lnTo>
                    <a:lnTo>
                      <a:pt x="1152" y="1152"/>
                    </a:lnTo>
                    <a:lnTo>
                      <a:pt x="1170" y="1152"/>
                    </a:lnTo>
                    <a:lnTo>
                      <a:pt x="1182" y="1158"/>
                    </a:lnTo>
                    <a:lnTo>
                      <a:pt x="1248" y="1158"/>
                    </a:lnTo>
                    <a:lnTo>
                      <a:pt x="1260" y="1164"/>
                    </a:lnTo>
                    <a:lnTo>
                      <a:pt x="1278" y="1170"/>
                    </a:lnTo>
                    <a:lnTo>
                      <a:pt x="1290" y="1182"/>
                    </a:lnTo>
                    <a:lnTo>
                      <a:pt x="1302" y="1188"/>
                    </a:lnTo>
                    <a:lnTo>
                      <a:pt x="1320" y="1206"/>
                    </a:lnTo>
                    <a:lnTo>
                      <a:pt x="1338" y="1206"/>
                    </a:lnTo>
                    <a:lnTo>
                      <a:pt x="1350" y="1200"/>
                    </a:lnTo>
                    <a:lnTo>
                      <a:pt x="1356" y="1206"/>
                    </a:lnTo>
                    <a:lnTo>
                      <a:pt x="1374" y="1206"/>
                    </a:lnTo>
                    <a:lnTo>
                      <a:pt x="1374" y="1194"/>
                    </a:lnTo>
                    <a:lnTo>
                      <a:pt x="1368" y="1182"/>
                    </a:lnTo>
                    <a:lnTo>
                      <a:pt x="1362" y="1176"/>
                    </a:lnTo>
                    <a:lnTo>
                      <a:pt x="1356" y="1164"/>
                    </a:lnTo>
                    <a:lnTo>
                      <a:pt x="1374" y="1146"/>
                    </a:lnTo>
                    <a:lnTo>
                      <a:pt x="1374" y="1128"/>
                    </a:lnTo>
                    <a:close/>
                    <a:moveTo>
                      <a:pt x="1500" y="726"/>
                    </a:moveTo>
                    <a:lnTo>
                      <a:pt x="1542" y="684"/>
                    </a:lnTo>
                    <a:lnTo>
                      <a:pt x="1548" y="672"/>
                    </a:lnTo>
                    <a:lnTo>
                      <a:pt x="1554" y="654"/>
                    </a:lnTo>
                    <a:lnTo>
                      <a:pt x="1560" y="642"/>
                    </a:lnTo>
                    <a:lnTo>
                      <a:pt x="1566" y="624"/>
                    </a:lnTo>
                    <a:lnTo>
                      <a:pt x="1566" y="612"/>
                    </a:lnTo>
                    <a:lnTo>
                      <a:pt x="1572" y="606"/>
                    </a:lnTo>
                    <a:lnTo>
                      <a:pt x="1572" y="600"/>
                    </a:lnTo>
                    <a:lnTo>
                      <a:pt x="1566" y="600"/>
                    </a:lnTo>
                    <a:lnTo>
                      <a:pt x="1554" y="594"/>
                    </a:lnTo>
                    <a:lnTo>
                      <a:pt x="1542" y="582"/>
                    </a:lnTo>
                    <a:lnTo>
                      <a:pt x="1542" y="564"/>
                    </a:lnTo>
                    <a:lnTo>
                      <a:pt x="1554" y="516"/>
                    </a:lnTo>
                    <a:lnTo>
                      <a:pt x="1590" y="498"/>
                    </a:lnTo>
                    <a:lnTo>
                      <a:pt x="1626" y="498"/>
                    </a:lnTo>
                    <a:lnTo>
                      <a:pt x="1632" y="486"/>
                    </a:lnTo>
                    <a:lnTo>
                      <a:pt x="1638" y="480"/>
                    </a:lnTo>
                    <a:lnTo>
                      <a:pt x="1644" y="468"/>
                    </a:lnTo>
                    <a:lnTo>
                      <a:pt x="1644" y="444"/>
                    </a:lnTo>
                    <a:lnTo>
                      <a:pt x="1626" y="444"/>
                    </a:lnTo>
                    <a:lnTo>
                      <a:pt x="1620" y="450"/>
                    </a:lnTo>
                    <a:lnTo>
                      <a:pt x="1608" y="450"/>
                    </a:lnTo>
                    <a:lnTo>
                      <a:pt x="1608" y="438"/>
                    </a:lnTo>
                    <a:lnTo>
                      <a:pt x="1614" y="420"/>
                    </a:lnTo>
                    <a:lnTo>
                      <a:pt x="1626" y="408"/>
                    </a:lnTo>
                    <a:lnTo>
                      <a:pt x="1650" y="396"/>
                    </a:lnTo>
                    <a:lnTo>
                      <a:pt x="1662" y="396"/>
                    </a:lnTo>
                    <a:lnTo>
                      <a:pt x="1680" y="402"/>
                    </a:lnTo>
                    <a:lnTo>
                      <a:pt x="1704" y="402"/>
                    </a:lnTo>
                    <a:lnTo>
                      <a:pt x="1716" y="390"/>
                    </a:lnTo>
                    <a:lnTo>
                      <a:pt x="1716" y="384"/>
                    </a:lnTo>
                    <a:lnTo>
                      <a:pt x="1680" y="348"/>
                    </a:lnTo>
                    <a:lnTo>
                      <a:pt x="1680" y="312"/>
                    </a:lnTo>
                    <a:lnTo>
                      <a:pt x="1668" y="312"/>
                    </a:lnTo>
                    <a:lnTo>
                      <a:pt x="1650" y="294"/>
                    </a:lnTo>
                    <a:lnTo>
                      <a:pt x="1650" y="282"/>
                    </a:lnTo>
                    <a:lnTo>
                      <a:pt x="1662" y="270"/>
                    </a:lnTo>
                    <a:lnTo>
                      <a:pt x="1668" y="258"/>
                    </a:lnTo>
                    <a:lnTo>
                      <a:pt x="1668" y="246"/>
                    </a:lnTo>
                    <a:lnTo>
                      <a:pt x="1662" y="240"/>
                    </a:lnTo>
                    <a:lnTo>
                      <a:pt x="1638" y="228"/>
                    </a:lnTo>
                    <a:lnTo>
                      <a:pt x="1614" y="228"/>
                    </a:lnTo>
                    <a:lnTo>
                      <a:pt x="1632" y="198"/>
                    </a:lnTo>
                    <a:lnTo>
                      <a:pt x="1614" y="192"/>
                    </a:lnTo>
                    <a:lnTo>
                      <a:pt x="1620" y="162"/>
                    </a:lnTo>
                    <a:lnTo>
                      <a:pt x="1608" y="144"/>
                    </a:lnTo>
                    <a:lnTo>
                      <a:pt x="1602" y="138"/>
                    </a:lnTo>
                    <a:lnTo>
                      <a:pt x="1590" y="132"/>
                    </a:lnTo>
                    <a:lnTo>
                      <a:pt x="1566" y="108"/>
                    </a:lnTo>
                    <a:lnTo>
                      <a:pt x="1470" y="108"/>
                    </a:lnTo>
                    <a:lnTo>
                      <a:pt x="1464" y="114"/>
                    </a:lnTo>
                    <a:lnTo>
                      <a:pt x="1458" y="126"/>
                    </a:lnTo>
                    <a:lnTo>
                      <a:pt x="1458" y="180"/>
                    </a:lnTo>
                    <a:lnTo>
                      <a:pt x="1452" y="198"/>
                    </a:lnTo>
                    <a:lnTo>
                      <a:pt x="1452" y="204"/>
                    </a:lnTo>
                    <a:lnTo>
                      <a:pt x="1446" y="216"/>
                    </a:lnTo>
                    <a:lnTo>
                      <a:pt x="1428" y="216"/>
                    </a:lnTo>
                    <a:lnTo>
                      <a:pt x="1422" y="222"/>
                    </a:lnTo>
                    <a:lnTo>
                      <a:pt x="1422" y="246"/>
                    </a:lnTo>
                    <a:lnTo>
                      <a:pt x="1428" y="252"/>
                    </a:lnTo>
                    <a:lnTo>
                      <a:pt x="1434" y="264"/>
                    </a:lnTo>
                    <a:lnTo>
                      <a:pt x="1398" y="294"/>
                    </a:lnTo>
                    <a:lnTo>
                      <a:pt x="1404" y="306"/>
                    </a:lnTo>
                    <a:lnTo>
                      <a:pt x="1374" y="342"/>
                    </a:lnTo>
                    <a:lnTo>
                      <a:pt x="1350" y="342"/>
                    </a:lnTo>
                    <a:lnTo>
                      <a:pt x="1344" y="348"/>
                    </a:lnTo>
                    <a:lnTo>
                      <a:pt x="1332" y="354"/>
                    </a:lnTo>
                    <a:lnTo>
                      <a:pt x="1320" y="366"/>
                    </a:lnTo>
                    <a:lnTo>
                      <a:pt x="1314" y="366"/>
                    </a:lnTo>
                    <a:lnTo>
                      <a:pt x="1308" y="360"/>
                    </a:lnTo>
                    <a:lnTo>
                      <a:pt x="1284" y="348"/>
                    </a:lnTo>
                    <a:lnTo>
                      <a:pt x="1272" y="336"/>
                    </a:lnTo>
                    <a:lnTo>
                      <a:pt x="1230" y="336"/>
                    </a:lnTo>
                    <a:lnTo>
                      <a:pt x="1224" y="348"/>
                    </a:lnTo>
                    <a:lnTo>
                      <a:pt x="1194" y="378"/>
                    </a:lnTo>
                    <a:lnTo>
                      <a:pt x="1170" y="378"/>
                    </a:lnTo>
                    <a:lnTo>
                      <a:pt x="1152" y="372"/>
                    </a:lnTo>
                    <a:lnTo>
                      <a:pt x="1128" y="372"/>
                    </a:lnTo>
                    <a:lnTo>
                      <a:pt x="1110" y="390"/>
                    </a:lnTo>
                    <a:lnTo>
                      <a:pt x="1104" y="390"/>
                    </a:lnTo>
                    <a:lnTo>
                      <a:pt x="1080" y="378"/>
                    </a:lnTo>
                    <a:lnTo>
                      <a:pt x="1074" y="372"/>
                    </a:lnTo>
                    <a:lnTo>
                      <a:pt x="1062" y="366"/>
                    </a:lnTo>
                    <a:lnTo>
                      <a:pt x="1050" y="354"/>
                    </a:lnTo>
                    <a:lnTo>
                      <a:pt x="1050" y="342"/>
                    </a:lnTo>
                    <a:lnTo>
                      <a:pt x="1044" y="336"/>
                    </a:lnTo>
                    <a:lnTo>
                      <a:pt x="1032" y="330"/>
                    </a:lnTo>
                    <a:lnTo>
                      <a:pt x="1008" y="330"/>
                    </a:lnTo>
                    <a:lnTo>
                      <a:pt x="996" y="336"/>
                    </a:lnTo>
                    <a:lnTo>
                      <a:pt x="990" y="348"/>
                    </a:lnTo>
                    <a:lnTo>
                      <a:pt x="978" y="366"/>
                    </a:lnTo>
                    <a:lnTo>
                      <a:pt x="972" y="384"/>
                    </a:lnTo>
                    <a:lnTo>
                      <a:pt x="972" y="402"/>
                    </a:lnTo>
                    <a:lnTo>
                      <a:pt x="966" y="408"/>
                    </a:lnTo>
                    <a:lnTo>
                      <a:pt x="966" y="414"/>
                    </a:lnTo>
                    <a:lnTo>
                      <a:pt x="990" y="444"/>
                    </a:lnTo>
                    <a:lnTo>
                      <a:pt x="1002" y="498"/>
                    </a:lnTo>
                    <a:lnTo>
                      <a:pt x="1050" y="528"/>
                    </a:lnTo>
                    <a:lnTo>
                      <a:pt x="1038" y="564"/>
                    </a:lnTo>
                    <a:lnTo>
                      <a:pt x="1068" y="582"/>
                    </a:lnTo>
                    <a:lnTo>
                      <a:pt x="1050" y="606"/>
                    </a:lnTo>
                    <a:lnTo>
                      <a:pt x="1068" y="636"/>
                    </a:lnTo>
                    <a:lnTo>
                      <a:pt x="1056" y="648"/>
                    </a:lnTo>
                    <a:lnTo>
                      <a:pt x="1068" y="702"/>
                    </a:lnTo>
                    <a:lnTo>
                      <a:pt x="1110" y="696"/>
                    </a:lnTo>
                    <a:lnTo>
                      <a:pt x="1140" y="708"/>
                    </a:lnTo>
                    <a:lnTo>
                      <a:pt x="1146" y="696"/>
                    </a:lnTo>
                    <a:lnTo>
                      <a:pt x="1170" y="672"/>
                    </a:lnTo>
                    <a:lnTo>
                      <a:pt x="1182" y="672"/>
                    </a:lnTo>
                    <a:lnTo>
                      <a:pt x="1182" y="690"/>
                    </a:lnTo>
                    <a:lnTo>
                      <a:pt x="1188" y="702"/>
                    </a:lnTo>
                    <a:lnTo>
                      <a:pt x="1188" y="726"/>
                    </a:lnTo>
                    <a:lnTo>
                      <a:pt x="1194" y="738"/>
                    </a:lnTo>
                    <a:lnTo>
                      <a:pt x="1212" y="738"/>
                    </a:lnTo>
                    <a:lnTo>
                      <a:pt x="1218" y="726"/>
                    </a:lnTo>
                    <a:lnTo>
                      <a:pt x="1218" y="720"/>
                    </a:lnTo>
                    <a:lnTo>
                      <a:pt x="1224" y="714"/>
                    </a:lnTo>
                    <a:lnTo>
                      <a:pt x="1224" y="708"/>
                    </a:lnTo>
                    <a:lnTo>
                      <a:pt x="1254" y="726"/>
                    </a:lnTo>
                    <a:lnTo>
                      <a:pt x="1266" y="720"/>
                    </a:lnTo>
                    <a:lnTo>
                      <a:pt x="1272" y="708"/>
                    </a:lnTo>
                    <a:lnTo>
                      <a:pt x="1284" y="702"/>
                    </a:lnTo>
                    <a:lnTo>
                      <a:pt x="1296" y="702"/>
                    </a:lnTo>
                    <a:lnTo>
                      <a:pt x="1296" y="714"/>
                    </a:lnTo>
                    <a:lnTo>
                      <a:pt x="1302" y="720"/>
                    </a:lnTo>
                    <a:lnTo>
                      <a:pt x="1302" y="738"/>
                    </a:lnTo>
                    <a:lnTo>
                      <a:pt x="1308" y="744"/>
                    </a:lnTo>
                    <a:lnTo>
                      <a:pt x="1332" y="744"/>
                    </a:lnTo>
                    <a:lnTo>
                      <a:pt x="1350" y="738"/>
                    </a:lnTo>
                    <a:lnTo>
                      <a:pt x="1362" y="732"/>
                    </a:lnTo>
                    <a:lnTo>
                      <a:pt x="1392" y="732"/>
                    </a:lnTo>
                    <a:lnTo>
                      <a:pt x="1404" y="744"/>
                    </a:lnTo>
                    <a:lnTo>
                      <a:pt x="1404" y="786"/>
                    </a:lnTo>
                    <a:lnTo>
                      <a:pt x="1398" y="798"/>
                    </a:lnTo>
                    <a:lnTo>
                      <a:pt x="1398" y="810"/>
                    </a:lnTo>
                    <a:lnTo>
                      <a:pt x="1404" y="810"/>
                    </a:lnTo>
                    <a:lnTo>
                      <a:pt x="1410" y="804"/>
                    </a:lnTo>
                    <a:lnTo>
                      <a:pt x="1422" y="798"/>
                    </a:lnTo>
                    <a:lnTo>
                      <a:pt x="1440" y="792"/>
                    </a:lnTo>
                    <a:lnTo>
                      <a:pt x="1452" y="786"/>
                    </a:lnTo>
                    <a:lnTo>
                      <a:pt x="1476" y="762"/>
                    </a:lnTo>
                    <a:lnTo>
                      <a:pt x="1482" y="750"/>
                    </a:lnTo>
                    <a:lnTo>
                      <a:pt x="1500" y="732"/>
                    </a:lnTo>
                    <a:lnTo>
                      <a:pt x="1500" y="726"/>
                    </a:lnTo>
                    <a:close/>
                    <a:moveTo>
                      <a:pt x="1476" y="1116"/>
                    </a:moveTo>
                    <a:lnTo>
                      <a:pt x="1470" y="1116"/>
                    </a:lnTo>
                    <a:lnTo>
                      <a:pt x="1458" y="1122"/>
                    </a:lnTo>
                    <a:lnTo>
                      <a:pt x="1452" y="1128"/>
                    </a:lnTo>
                    <a:lnTo>
                      <a:pt x="1458" y="1134"/>
                    </a:lnTo>
                    <a:lnTo>
                      <a:pt x="1470" y="1140"/>
                    </a:lnTo>
                    <a:lnTo>
                      <a:pt x="1476" y="1140"/>
                    </a:lnTo>
                    <a:lnTo>
                      <a:pt x="1488" y="1146"/>
                    </a:lnTo>
                    <a:lnTo>
                      <a:pt x="1500" y="1134"/>
                    </a:lnTo>
                    <a:lnTo>
                      <a:pt x="1500" y="1128"/>
                    </a:lnTo>
                    <a:lnTo>
                      <a:pt x="1488" y="1116"/>
                    </a:lnTo>
                    <a:lnTo>
                      <a:pt x="1476" y="1116"/>
                    </a:lnTo>
                    <a:close/>
                    <a:moveTo>
                      <a:pt x="1716" y="1230"/>
                    </a:moveTo>
                    <a:lnTo>
                      <a:pt x="1680" y="1218"/>
                    </a:lnTo>
                    <a:lnTo>
                      <a:pt x="1674" y="1224"/>
                    </a:lnTo>
                    <a:lnTo>
                      <a:pt x="1674" y="1230"/>
                    </a:lnTo>
                    <a:lnTo>
                      <a:pt x="1686" y="1254"/>
                    </a:lnTo>
                    <a:lnTo>
                      <a:pt x="1692" y="1260"/>
                    </a:lnTo>
                    <a:lnTo>
                      <a:pt x="1704" y="1266"/>
                    </a:lnTo>
                    <a:lnTo>
                      <a:pt x="1716" y="1266"/>
                    </a:lnTo>
                    <a:lnTo>
                      <a:pt x="1722" y="1260"/>
                    </a:lnTo>
                    <a:lnTo>
                      <a:pt x="1740" y="1260"/>
                    </a:lnTo>
                    <a:lnTo>
                      <a:pt x="1746" y="1266"/>
                    </a:lnTo>
                    <a:lnTo>
                      <a:pt x="1746" y="1278"/>
                    </a:lnTo>
                    <a:lnTo>
                      <a:pt x="1752" y="1290"/>
                    </a:lnTo>
                    <a:lnTo>
                      <a:pt x="1764" y="1296"/>
                    </a:lnTo>
                    <a:lnTo>
                      <a:pt x="1788" y="1296"/>
                    </a:lnTo>
                    <a:lnTo>
                      <a:pt x="1794" y="1290"/>
                    </a:lnTo>
                    <a:lnTo>
                      <a:pt x="1800" y="1290"/>
                    </a:lnTo>
                    <a:lnTo>
                      <a:pt x="1800" y="1284"/>
                    </a:lnTo>
                    <a:lnTo>
                      <a:pt x="1794" y="1272"/>
                    </a:lnTo>
                    <a:lnTo>
                      <a:pt x="1782" y="1260"/>
                    </a:lnTo>
                    <a:lnTo>
                      <a:pt x="1770" y="1236"/>
                    </a:lnTo>
                    <a:lnTo>
                      <a:pt x="1746" y="1224"/>
                    </a:lnTo>
                    <a:lnTo>
                      <a:pt x="1728" y="1224"/>
                    </a:lnTo>
                    <a:lnTo>
                      <a:pt x="1716" y="1230"/>
                    </a:lnTo>
                    <a:close/>
                    <a:moveTo>
                      <a:pt x="1962" y="1122"/>
                    </a:moveTo>
                    <a:lnTo>
                      <a:pt x="1932" y="1146"/>
                    </a:lnTo>
                    <a:lnTo>
                      <a:pt x="1920" y="1134"/>
                    </a:lnTo>
                    <a:lnTo>
                      <a:pt x="1890" y="1134"/>
                    </a:lnTo>
                    <a:lnTo>
                      <a:pt x="1884" y="1140"/>
                    </a:lnTo>
                    <a:lnTo>
                      <a:pt x="1872" y="1146"/>
                    </a:lnTo>
                    <a:lnTo>
                      <a:pt x="1866" y="1152"/>
                    </a:lnTo>
                    <a:lnTo>
                      <a:pt x="1860" y="1140"/>
                    </a:lnTo>
                    <a:lnTo>
                      <a:pt x="1836" y="1116"/>
                    </a:lnTo>
                    <a:lnTo>
                      <a:pt x="1824" y="1116"/>
                    </a:lnTo>
                    <a:lnTo>
                      <a:pt x="1800" y="1128"/>
                    </a:lnTo>
                    <a:lnTo>
                      <a:pt x="1764" y="1164"/>
                    </a:lnTo>
                    <a:lnTo>
                      <a:pt x="1728" y="1158"/>
                    </a:lnTo>
                    <a:lnTo>
                      <a:pt x="1716" y="1176"/>
                    </a:lnTo>
                    <a:lnTo>
                      <a:pt x="1746" y="1176"/>
                    </a:lnTo>
                    <a:lnTo>
                      <a:pt x="1752" y="1182"/>
                    </a:lnTo>
                    <a:lnTo>
                      <a:pt x="1764" y="1182"/>
                    </a:lnTo>
                    <a:lnTo>
                      <a:pt x="1776" y="1188"/>
                    </a:lnTo>
                    <a:lnTo>
                      <a:pt x="1788" y="1188"/>
                    </a:lnTo>
                    <a:lnTo>
                      <a:pt x="1794" y="1182"/>
                    </a:lnTo>
                    <a:lnTo>
                      <a:pt x="1806" y="1176"/>
                    </a:lnTo>
                    <a:lnTo>
                      <a:pt x="1812" y="1170"/>
                    </a:lnTo>
                    <a:lnTo>
                      <a:pt x="1908" y="1164"/>
                    </a:lnTo>
                    <a:lnTo>
                      <a:pt x="1956" y="1158"/>
                    </a:lnTo>
                    <a:lnTo>
                      <a:pt x="1992" y="1128"/>
                    </a:lnTo>
                    <a:lnTo>
                      <a:pt x="1992" y="1110"/>
                    </a:lnTo>
                    <a:lnTo>
                      <a:pt x="1962" y="1122"/>
                    </a:lnTo>
                    <a:close/>
                    <a:moveTo>
                      <a:pt x="1578" y="1158"/>
                    </a:moveTo>
                    <a:lnTo>
                      <a:pt x="1566" y="1152"/>
                    </a:lnTo>
                    <a:lnTo>
                      <a:pt x="1560" y="1146"/>
                    </a:lnTo>
                    <a:lnTo>
                      <a:pt x="1548" y="1140"/>
                    </a:lnTo>
                    <a:lnTo>
                      <a:pt x="1536" y="1140"/>
                    </a:lnTo>
                    <a:lnTo>
                      <a:pt x="1512" y="1164"/>
                    </a:lnTo>
                    <a:lnTo>
                      <a:pt x="1506" y="1176"/>
                    </a:lnTo>
                    <a:lnTo>
                      <a:pt x="1500" y="1182"/>
                    </a:lnTo>
                    <a:lnTo>
                      <a:pt x="1554" y="1188"/>
                    </a:lnTo>
                    <a:lnTo>
                      <a:pt x="1554" y="1212"/>
                    </a:lnTo>
                    <a:lnTo>
                      <a:pt x="1578" y="1206"/>
                    </a:lnTo>
                    <a:lnTo>
                      <a:pt x="1590" y="1188"/>
                    </a:lnTo>
                    <a:lnTo>
                      <a:pt x="1614" y="1206"/>
                    </a:lnTo>
                    <a:lnTo>
                      <a:pt x="1644" y="1170"/>
                    </a:lnTo>
                    <a:lnTo>
                      <a:pt x="1596" y="1152"/>
                    </a:lnTo>
                    <a:lnTo>
                      <a:pt x="1578" y="1158"/>
                    </a:lnTo>
                    <a:close/>
                  </a:path>
                </a:pathLst>
              </a:custGeom>
              <a:grp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defRPr/>
                </a:pPr>
                <a:endParaRPr lang="en-GB" sz="687" kern="0" dirty="0">
                  <a:solidFill>
                    <a:srgbClr val="555555"/>
                  </a:solidFill>
                </a:endParaRPr>
              </a:p>
            </p:txBody>
          </p:sp>
          <p:sp>
            <p:nvSpPr>
              <p:cNvPr id="263" name="Cambod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56794B72-96C1-463D-B311-9F88D4A0428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755511" y="3995069"/>
                <a:ext cx="167728" cy="150571"/>
              </a:xfrm>
              <a:custGeom>
                <a:avLst/>
                <a:gdLst>
                  <a:gd name="T0" fmla="*/ 2147483647 w 378"/>
                  <a:gd name="T1" fmla="*/ 2147483647 h 336"/>
                  <a:gd name="T2" fmla="*/ 2147483647 w 378"/>
                  <a:gd name="T3" fmla="*/ 2147483647 h 336"/>
                  <a:gd name="T4" fmla="*/ 2147483647 w 378"/>
                  <a:gd name="T5" fmla="*/ 2147483647 h 336"/>
                  <a:gd name="T6" fmla="*/ 2147483647 w 378"/>
                  <a:gd name="T7" fmla="*/ 2147483647 h 336"/>
                  <a:gd name="T8" fmla="*/ 2147483647 w 378"/>
                  <a:gd name="T9" fmla="*/ 2147483647 h 336"/>
                  <a:gd name="T10" fmla="*/ 2147483647 w 378"/>
                  <a:gd name="T11" fmla="*/ 2147483647 h 336"/>
                  <a:gd name="T12" fmla="*/ 2147483647 w 378"/>
                  <a:gd name="T13" fmla="*/ 2147483647 h 336"/>
                  <a:gd name="T14" fmla="*/ 2147483647 w 378"/>
                  <a:gd name="T15" fmla="*/ 2147483647 h 336"/>
                  <a:gd name="T16" fmla="*/ 2147483647 w 378"/>
                  <a:gd name="T17" fmla="*/ 2147483647 h 336"/>
                  <a:gd name="T18" fmla="*/ 2147483647 w 378"/>
                  <a:gd name="T19" fmla="*/ 2147483647 h 336"/>
                  <a:gd name="T20" fmla="*/ 2147483647 w 378"/>
                  <a:gd name="T21" fmla="*/ 2147483647 h 336"/>
                  <a:gd name="T22" fmla="*/ 2147483647 w 378"/>
                  <a:gd name="T23" fmla="*/ 2147483647 h 336"/>
                  <a:gd name="T24" fmla="*/ 2147483647 w 378"/>
                  <a:gd name="T25" fmla="*/ 2147483647 h 336"/>
                  <a:gd name="T26" fmla="*/ 2147483647 w 378"/>
                  <a:gd name="T27" fmla="*/ 2147483647 h 336"/>
                  <a:gd name="T28" fmla="*/ 0 w 378"/>
                  <a:gd name="T29" fmla="*/ 2147483647 h 336"/>
                  <a:gd name="T30" fmla="*/ 2147483647 w 378"/>
                  <a:gd name="T31" fmla="*/ 2147483647 h 336"/>
                  <a:gd name="T32" fmla="*/ 2147483647 w 378"/>
                  <a:gd name="T33" fmla="*/ 2147483647 h 336"/>
                  <a:gd name="T34" fmla="*/ 2147483647 w 378"/>
                  <a:gd name="T35" fmla="*/ 2147483647 h 336"/>
                  <a:gd name="T36" fmla="*/ 2147483647 w 378"/>
                  <a:gd name="T37" fmla="*/ 2147483647 h 336"/>
                  <a:gd name="T38" fmla="*/ 2147483647 w 378"/>
                  <a:gd name="T39" fmla="*/ 2147483647 h 336"/>
                  <a:gd name="T40" fmla="*/ 2147483647 w 378"/>
                  <a:gd name="T41" fmla="*/ 2147483647 h 336"/>
                  <a:gd name="T42" fmla="*/ 2147483647 w 378"/>
                  <a:gd name="T43" fmla="*/ 2147483647 h 336"/>
                  <a:gd name="T44" fmla="*/ 2147483647 w 378"/>
                  <a:gd name="T45" fmla="*/ 2147483647 h 336"/>
                  <a:gd name="T46" fmla="*/ 2147483647 w 378"/>
                  <a:gd name="T47" fmla="*/ 2147483647 h 336"/>
                  <a:gd name="T48" fmla="*/ 2147483647 w 378"/>
                  <a:gd name="T49" fmla="*/ 2147483647 h 336"/>
                  <a:gd name="T50" fmla="*/ 2147483647 w 378"/>
                  <a:gd name="T51" fmla="*/ 2147483647 h 336"/>
                  <a:gd name="T52" fmla="*/ 2147483647 w 378"/>
                  <a:gd name="T53" fmla="*/ 2147483647 h 336"/>
                  <a:gd name="T54" fmla="*/ 2147483647 w 378"/>
                  <a:gd name="T55" fmla="*/ 2147483647 h 336"/>
                  <a:gd name="T56" fmla="*/ 2147483647 w 378"/>
                  <a:gd name="T57" fmla="*/ 2147483647 h 336"/>
                  <a:gd name="T58" fmla="*/ 2147483647 w 378"/>
                  <a:gd name="T59" fmla="*/ 2147483647 h 336"/>
                  <a:gd name="T60" fmla="*/ 2147483647 w 378"/>
                  <a:gd name="T61" fmla="*/ 2147483647 h 336"/>
                  <a:gd name="T62" fmla="*/ 2147483647 w 378"/>
                  <a:gd name="T63" fmla="*/ 2147483647 h 336"/>
                  <a:gd name="T64" fmla="*/ 2147483647 w 378"/>
                  <a:gd name="T65" fmla="*/ 2147483647 h 336"/>
                  <a:gd name="T66" fmla="*/ 2147483647 w 378"/>
                  <a:gd name="T67" fmla="*/ 2147483647 h 336"/>
                  <a:gd name="T68" fmla="*/ 2147483647 w 378"/>
                  <a:gd name="T69" fmla="*/ 2147483647 h 336"/>
                  <a:gd name="T70" fmla="*/ 2147483647 w 378"/>
                  <a:gd name="T71" fmla="*/ 2147483647 h 336"/>
                  <a:gd name="T72" fmla="*/ 2147483647 w 378"/>
                  <a:gd name="T73" fmla="*/ 2147483647 h 336"/>
                  <a:gd name="T74" fmla="*/ 2147483647 w 378"/>
                  <a:gd name="T75" fmla="*/ 2147483647 h 336"/>
                  <a:gd name="T76" fmla="*/ 2147483647 w 378"/>
                  <a:gd name="T77" fmla="*/ 2147483647 h 336"/>
                  <a:gd name="T78" fmla="*/ 2147483647 w 378"/>
                  <a:gd name="T79" fmla="*/ 2147483647 h 336"/>
                  <a:gd name="T80" fmla="*/ 2147483647 w 378"/>
                  <a:gd name="T81" fmla="*/ 2147483647 h 336"/>
                  <a:gd name="T82" fmla="*/ 2147483647 w 378"/>
                  <a:gd name="T83" fmla="*/ 2147483647 h 336"/>
                  <a:gd name="T84" fmla="*/ 2147483647 w 378"/>
                  <a:gd name="T85" fmla="*/ 2147483647 h 336"/>
                  <a:gd name="T86" fmla="*/ 2147483647 w 378"/>
                  <a:gd name="T87" fmla="*/ 2147483647 h 336"/>
                  <a:gd name="T88" fmla="*/ 2147483647 w 378"/>
                  <a:gd name="T89" fmla="*/ 2147483647 h 336"/>
                  <a:gd name="T90" fmla="*/ 2147483647 w 378"/>
                  <a:gd name="T91" fmla="*/ 2147483647 h 336"/>
                  <a:gd name="T92" fmla="*/ 2147483647 w 378"/>
                  <a:gd name="T93" fmla="*/ 2147483647 h 336"/>
                  <a:gd name="T94" fmla="*/ 2147483647 w 378"/>
                  <a:gd name="T95" fmla="*/ 0 h 3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78"/>
                  <a:gd name="T145" fmla="*/ 0 h 336"/>
                  <a:gd name="T146" fmla="*/ 378 w 378"/>
                  <a:gd name="T147" fmla="*/ 336 h 3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78" h="336">
                    <a:moveTo>
                      <a:pt x="324" y="0"/>
                    </a:moveTo>
                    <a:lnTo>
                      <a:pt x="312" y="12"/>
                    </a:lnTo>
                    <a:lnTo>
                      <a:pt x="276" y="0"/>
                    </a:lnTo>
                    <a:lnTo>
                      <a:pt x="264" y="12"/>
                    </a:lnTo>
                    <a:lnTo>
                      <a:pt x="246" y="24"/>
                    </a:lnTo>
                    <a:lnTo>
                      <a:pt x="258" y="36"/>
                    </a:lnTo>
                    <a:lnTo>
                      <a:pt x="258" y="48"/>
                    </a:lnTo>
                    <a:lnTo>
                      <a:pt x="252" y="54"/>
                    </a:lnTo>
                    <a:lnTo>
                      <a:pt x="240" y="54"/>
                    </a:lnTo>
                    <a:lnTo>
                      <a:pt x="228" y="42"/>
                    </a:lnTo>
                    <a:lnTo>
                      <a:pt x="228" y="36"/>
                    </a:lnTo>
                    <a:lnTo>
                      <a:pt x="222" y="36"/>
                    </a:lnTo>
                    <a:lnTo>
                      <a:pt x="216" y="30"/>
                    </a:lnTo>
                    <a:lnTo>
                      <a:pt x="192" y="30"/>
                    </a:lnTo>
                    <a:lnTo>
                      <a:pt x="192" y="18"/>
                    </a:lnTo>
                    <a:lnTo>
                      <a:pt x="186" y="18"/>
                    </a:lnTo>
                    <a:lnTo>
                      <a:pt x="186" y="24"/>
                    </a:lnTo>
                    <a:lnTo>
                      <a:pt x="180" y="18"/>
                    </a:lnTo>
                    <a:lnTo>
                      <a:pt x="168" y="12"/>
                    </a:lnTo>
                    <a:lnTo>
                      <a:pt x="138" y="12"/>
                    </a:lnTo>
                    <a:lnTo>
                      <a:pt x="126" y="18"/>
                    </a:lnTo>
                    <a:lnTo>
                      <a:pt x="114" y="18"/>
                    </a:lnTo>
                    <a:lnTo>
                      <a:pt x="108" y="12"/>
                    </a:lnTo>
                    <a:lnTo>
                      <a:pt x="72" y="12"/>
                    </a:lnTo>
                    <a:lnTo>
                      <a:pt x="54" y="18"/>
                    </a:lnTo>
                    <a:lnTo>
                      <a:pt x="42" y="24"/>
                    </a:lnTo>
                    <a:lnTo>
                      <a:pt x="36" y="30"/>
                    </a:lnTo>
                    <a:lnTo>
                      <a:pt x="30" y="42"/>
                    </a:lnTo>
                    <a:lnTo>
                      <a:pt x="30" y="48"/>
                    </a:lnTo>
                    <a:lnTo>
                      <a:pt x="0" y="78"/>
                    </a:lnTo>
                    <a:lnTo>
                      <a:pt x="6" y="114"/>
                    </a:lnTo>
                    <a:lnTo>
                      <a:pt x="18" y="126"/>
                    </a:lnTo>
                    <a:lnTo>
                      <a:pt x="18" y="156"/>
                    </a:lnTo>
                    <a:lnTo>
                      <a:pt x="30" y="168"/>
                    </a:lnTo>
                    <a:lnTo>
                      <a:pt x="30" y="198"/>
                    </a:lnTo>
                    <a:lnTo>
                      <a:pt x="42" y="210"/>
                    </a:lnTo>
                    <a:lnTo>
                      <a:pt x="48" y="222"/>
                    </a:lnTo>
                    <a:lnTo>
                      <a:pt x="54" y="228"/>
                    </a:lnTo>
                    <a:lnTo>
                      <a:pt x="54" y="234"/>
                    </a:lnTo>
                    <a:lnTo>
                      <a:pt x="42" y="246"/>
                    </a:lnTo>
                    <a:lnTo>
                      <a:pt x="54" y="270"/>
                    </a:lnTo>
                    <a:lnTo>
                      <a:pt x="60" y="276"/>
                    </a:lnTo>
                    <a:lnTo>
                      <a:pt x="72" y="282"/>
                    </a:lnTo>
                    <a:lnTo>
                      <a:pt x="78" y="282"/>
                    </a:lnTo>
                    <a:lnTo>
                      <a:pt x="90" y="270"/>
                    </a:lnTo>
                    <a:lnTo>
                      <a:pt x="90" y="264"/>
                    </a:lnTo>
                    <a:lnTo>
                      <a:pt x="90" y="288"/>
                    </a:lnTo>
                    <a:lnTo>
                      <a:pt x="96" y="300"/>
                    </a:lnTo>
                    <a:lnTo>
                      <a:pt x="102" y="306"/>
                    </a:lnTo>
                    <a:lnTo>
                      <a:pt x="114" y="306"/>
                    </a:lnTo>
                    <a:lnTo>
                      <a:pt x="120" y="300"/>
                    </a:lnTo>
                    <a:lnTo>
                      <a:pt x="132" y="300"/>
                    </a:lnTo>
                    <a:lnTo>
                      <a:pt x="138" y="306"/>
                    </a:lnTo>
                    <a:lnTo>
                      <a:pt x="138" y="312"/>
                    </a:lnTo>
                    <a:lnTo>
                      <a:pt x="150" y="336"/>
                    </a:lnTo>
                    <a:lnTo>
                      <a:pt x="168" y="336"/>
                    </a:lnTo>
                    <a:lnTo>
                      <a:pt x="180" y="324"/>
                    </a:lnTo>
                    <a:lnTo>
                      <a:pt x="192" y="318"/>
                    </a:lnTo>
                    <a:lnTo>
                      <a:pt x="210" y="318"/>
                    </a:lnTo>
                    <a:lnTo>
                      <a:pt x="222" y="312"/>
                    </a:lnTo>
                    <a:lnTo>
                      <a:pt x="222" y="306"/>
                    </a:lnTo>
                    <a:lnTo>
                      <a:pt x="216" y="300"/>
                    </a:lnTo>
                    <a:lnTo>
                      <a:pt x="210" y="300"/>
                    </a:lnTo>
                    <a:lnTo>
                      <a:pt x="204" y="294"/>
                    </a:lnTo>
                    <a:lnTo>
                      <a:pt x="240" y="294"/>
                    </a:lnTo>
                    <a:lnTo>
                      <a:pt x="240" y="288"/>
                    </a:lnTo>
                    <a:lnTo>
                      <a:pt x="246" y="282"/>
                    </a:lnTo>
                    <a:lnTo>
                      <a:pt x="258" y="282"/>
                    </a:lnTo>
                    <a:lnTo>
                      <a:pt x="270" y="288"/>
                    </a:lnTo>
                    <a:lnTo>
                      <a:pt x="276" y="294"/>
                    </a:lnTo>
                    <a:lnTo>
                      <a:pt x="288" y="300"/>
                    </a:lnTo>
                    <a:lnTo>
                      <a:pt x="294" y="306"/>
                    </a:lnTo>
                    <a:lnTo>
                      <a:pt x="294" y="294"/>
                    </a:lnTo>
                    <a:lnTo>
                      <a:pt x="276" y="276"/>
                    </a:lnTo>
                    <a:lnTo>
                      <a:pt x="264" y="252"/>
                    </a:lnTo>
                    <a:lnTo>
                      <a:pt x="264" y="228"/>
                    </a:lnTo>
                    <a:lnTo>
                      <a:pt x="306" y="228"/>
                    </a:lnTo>
                    <a:lnTo>
                      <a:pt x="306" y="204"/>
                    </a:lnTo>
                    <a:lnTo>
                      <a:pt x="336" y="204"/>
                    </a:lnTo>
                    <a:lnTo>
                      <a:pt x="336" y="186"/>
                    </a:lnTo>
                    <a:lnTo>
                      <a:pt x="342" y="180"/>
                    </a:lnTo>
                    <a:lnTo>
                      <a:pt x="360" y="180"/>
                    </a:lnTo>
                    <a:lnTo>
                      <a:pt x="372" y="186"/>
                    </a:lnTo>
                    <a:lnTo>
                      <a:pt x="372" y="156"/>
                    </a:lnTo>
                    <a:lnTo>
                      <a:pt x="366" y="150"/>
                    </a:lnTo>
                    <a:lnTo>
                      <a:pt x="366" y="120"/>
                    </a:lnTo>
                    <a:lnTo>
                      <a:pt x="360" y="114"/>
                    </a:lnTo>
                    <a:lnTo>
                      <a:pt x="360" y="102"/>
                    </a:lnTo>
                    <a:lnTo>
                      <a:pt x="366" y="102"/>
                    </a:lnTo>
                    <a:lnTo>
                      <a:pt x="378" y="90"/>
                    </a:lnTo>
                    <a:lnTo>
                      <a:pt x="378" y="84"/>
                    </a:lnTo>
                    <a:lnTo>
                      <a:pt x="366" y="60"/>
                    </a:lnTo>
                    <a:lnTo>
                      <a:pt x="354" y="48"/>
                    </a:lnTo>
                    <a:lnTo>
                      <a:pt x="348" y="48"/>
                    </a:lnTo>
                    <a:lnTo>
                      <a:pt x="348" y="6"/>
                    </a:lnTo>
                    <a:lnTo>
                      <a:pt x="324" y="0"/>
                    </a:lnTo>
                    <a:close/>
                  </a:path>
                </a:pathLst>
              </a:custGeom>
              <a:grp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defRPr/>
                </a:pPr>
                <a:endParaRPr lang="en-GB" sz="687" kern="0" dirty="0">
                  <a:solidFill>
                    <a:srgbClr val="555555"/>
                  </a:solidFill>
                </a:endParaRPr>
              </a:p>
            </p:txBody>
          </p:sp>
          <p:sp>
            <p:nvSpPr>
              <p:cNvPr id="264" name="Botswan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452E44F6-CFFE-44FB-BD57-953D7C1C879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69691" y="5164203"/>
                <a:ext cx="286537" cy="327711"/>
              </a:xfrm>
              <a:custGeom>
                <a:avLst/>
                <a:gdLst>
                  <a:gd name="T0" fmla="*/ 2147483647 w 648"/>
                  <a:gd name="T1" fmla="*/ 2147483647 h 732"/>
                  <a:gd name="T2" fmla="*/ 2147483647 w 648"/>
                  <a:gd name="T3" fmla="*/ 2147483647 h 732"/>
                  <a:gd name="T4" fmla="*/ 2147483647 w 648"/>
                  <a:gd name="T5" fmla="*/ 2147483647 h 732"/>
                  <a:gd name="T6" fmla="*/ 2147483647 w 648"/>
                  <a:gd name="T7" fmla="*/ 2147483647 h 732"/>
                  <a:gd name="T8" fmla="*/ 2147483647 w 648"/>
                  <a:gd name="T9" fmla="*/ 2147483647 h 732"/>
                  <a:gd name="T10" fmla="*/ 2147483647 w 648"/>
                  <a:gd name="T11" fmla="*/ 2147483647 h 732"/>
                  <a:gd name="T12" fmla="*/ 2147483647 w 648"/>
                  <a:gd name="T13" fmla="*/ 2147483647 h 732"/>
                  <a:gd name="T14" fmla="*/ 2147483647 w 648"/>
                  <a:gd name="T15" fmla="*/ 2147483647 h 732"/>
                  <a:gd name="T16" fmla="*/ 2147483647 w 648"/>
                  <a:gd name="T17" fmla="*/ 2147483647 h 732"/>
                  <a:gd name="T18" fmla="*/ 2147483647 w 648"/>
                  <a:gd name="T19" fmla="*/ 2147483647 h 732"/>
                  <a:gd name="T20" fmla="*/ 2147483647 w 648"/>
                  <a:gd name="T21" fmla="*/ 2147483647 h 732"/>
                  <a:gd name="T22" fmla="*/ 2147483647 w 648"/>
                  <a:gd name="T23" fmla="*/ 2147483647 h 732"/>
                  <a:gd name="T24" fmla="*/ 2147483647 w 648"/>
                  <a:gd name="T25" fmla="*/ 2147483647 h 732"/>
                  <a:gd name="T26" fmla="*/ 2147483647 w 648"/>
                  <a:gd name="T27" fmla="*/ 2147483647 h 732"/>
                  <a:gd name="T28" fmla="*/ 2147483647 w 648"/>
                  <a:gd name="T29" fmla="*/ 2147483647 h 732"/>
                  <a:gd name="T30" fmla="*/ 2147483647 w 648"/>
                  <a:gd name="T31" fmla="*/ 2147483647 h 732"/>
                  <a:gd name="T32" fmla="*/ 2147483647 w 648"/>
                  <a:gd name="T33" fmla="*/ 2147483647 h 732"/>
                  <a:gd name="T34" fmla="*/ 2147483647 w 648"/>
                  <a:gd name="T35" fmla="*/ 2147483647 h 732"/>
                  <a:gd name="T36" fmla="*/ 2147483647 w 648"/>
                  <a:gd name="T37" fmla="*/ 2147483647 h 732"/>
                  <a:gd name="T38" fmla="*/ 2147483647 w 648"/>
                  <a:gd name="T39" fmla="*/ 2147483647 h 732"/>
                  <a:gd name="T40" fmla="*/ 2147483647 w 648"/>
                  <a:gd name="T41" fmla="*/ 2147483647 h 732"/>
                  <a:gd name="T42" fmla="*/ 2147483647 w 648"/>
                  <a:gd name="T43" fmla="*/ 2147483647 h 732"/>
                  <a:gd name="T44" fmla="*/ 2147483647 w 648"/>
                  <a:gd name="T45" fmla="*/ 2147483647 h 732"/>
                  <a:gd name="T46" fmla="*/ 2147483647 w 648"/>
                  <a:gd name="T47" fmla="*/ 2147483647 h 732"/>
                  <a:gd name="T48" fmla="*/ 2147483647 w 648"/>
                  <a:gd name="T49" fmla="*/ 2147483647 h 732"/>
                  <a:gd name="T50" fmla="*/ 2147483647 w 648"/>
                  <a:gd name="T51" fmla="*/ 2147483647 h 732"/>
                  <a:gd name="T52" fmla="*/ 2147483647 w 648"/>
                  <a:gd name="T53" fmla="*/ 2147483647 h 732"/>
                  <a:gd name="T54" fmla="*/ 2147483647 w 648"/>
                  <a:gd name="T55" fmla="*/ 2147483647 h 732"/>
                  <a:gd name="T56" fmla="*/ 2147483647 w 648"/>
                  <a:gd name="T57" fmla="*/ 2147483647 h 732"/>
                  <a:gd name="T58" fmla="*/ 2147483647 w 648"/>
                  <a:gd name="T59" fmla="*/ 2147483647 h 732"/>
                  <a:gd name="T60" fmla="*/ 2147483647 w 648"/>
                  <a:gd name="T61" fmla="*/ 2147483647 h 732"/>
                  <a:gd name="T62" fmla="*/ 2147483647 w 648"/>
                  <a:gd name="T63" fmla="*/ 2147483647 h 732"/>
                  <a:gd name="T64" fmla="*/ 2147483647 w 648"/>
                  <a:gd name="T65" fmla="*/ 2147483647 h 732"/>
                  <a:gd name="T66" fmla="*/ 2147483647 w 648"/>
                  <a:gd name="T67" fmla="*/ 2147483647 h 732"/>
                  <a:gd name="T68" fmla="*/ 2147483647 w 648"/>
                  <a:gd name="T69" fmla="*/ 2147483647 h 732"/>
                  <a:gd name="T70" fmla="*/ 2147483647 w 648"/>
                  <a:gd name="T71" fmla="*/ 2147483647 h 732"/>
                  <a:gd name="T72" fmla="*/ 2147483647 w 648"/>
                  <a:gd name="T73" fmla="*/ 2147483647 h 732"/>
                  <a:gd name="T74" fmla="*/ 2147483647 w 648"/>
                  <a:gd name="T75" fmla="*/ 2147483647 h 732"/>
                  <a:gd name="T76" fmla="*/ 2147483647 w 648"/>
                  <a:gd name="T77" fmla="*/ 2147483647 h 732"/>
                  <a:gd name="T78" fmla="*/ 2147483647 w 648"/>
                  <a:gd name="T79" fmla="*/ 2147483647 h 732"/>
                  <a:gd name="T80" fmla="*/ 2147483647 w 648"/>
                  <a:gd name="T81" fmla="*/ 2147483647 h 732"/>
                  <a:gd name="T82" fmla="*/ 2147483647 w 648"/>
                  <a:gd name="T83" fmla="*/ 2147483647 h 732"/>
                  <a:gd name="T84" fmla="*/ 2147483647 w 648"/>
                  <a:gd name="T85" fmla="*/ 2147483647 h 732"/>
                  <a:gd name="T86" fmla="*/ 2147483647 w 648"/>
                  <a:gd name="T87" fmla="*/ 2147483647 h 732"/>
                  <a:gd name="T88" fmla="*/ 2147483647 w 648"/>
                  <a:gd name="T89" fmla="*/ 2147483647 h 732"/>
                  <a:gd name="T90" fmla="*/ 2147483647 w 648"/>
                  <a:gd name="T91" fmla="*/ 2147483647 h 732"/>
                  <a:gd name="T92" fmla="*/ 2147483647 w 648"/>
                  <a:gd name="T93" fmla="*/ 2147483647 h 732"/>
                  <a:gd name="T94" fmla="*/ 2147483647 w 648"/>
                  <a:gd name="T95" fmla="*/ 0 h 732"/>
                  <a:gd name="T96" fmla="*/ 2147483647 w 648"/>
                  <a:gd name="T97" fmla="*/ 2147483647 h 732"/>
                  <a:gd name="T98" fmla="*/ 2147483647 w 648"/>
                  <a:gd name="T99" fmla="*/ 2147483647 h 732"/>
                  <a:gd name="T100" fmla="*/ 2147483647 w 648"/>
                  <a:gd name="T101" fmla="*/ 2147483647 h 732"/>
                  <a:gd name="T102" fmla="*/ 2147483647 w 648"/>
                  <a:gd name="T103" fmla="*/ 2147483647 h 732"/>
                  <a:gd name="T104" fmla="*/ 2147483647 w 648"/>
                  <a:gd name="T105" fmla="*/ 2147483647 h 732"/>
                  <a:gd name="T106" fmla="*/ 2147483647 w 648"/>
                  <a:gd name="T107" fmla="*/ 2147483647 h 732"/>
                  <a:gd name="T108" fmla="*/ 2147483647 w 648"/>
                  <a:gd name="T109" fmla="*/ 2147483647 h 732"/>
                  <a:gd name="T110" fmla="*/ 2147483647 w 648"/>
                  <a:gd name="T111" fmla="*/ 2147483647 h 732"/>
                  <a:gd name="T112" fmla="*/ 2147483647 w 648"/>
                  <a:gd name="T113" fmla="*/ 2147483647 h 732"/>
                  <a:gd name="T114" fmla="*/ 0 w 648"/>
                  <a:gd name="T115" fmla="*/ 2147483647 h 73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48"/>
                  <a:gd name="T175" fmla="*/ 0 h 732"/>
                  <a:gd name="T176" fmla="*/ 648 w 648"/>
                  <a:gd name="T177" fmla="*/ 732 h 73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48" h="732">
                    <a:moveTo>
                      <a:pt x="0" y="570"/>
                    </a:moveTo>
                    <a:lnTo>
                      <a:pt x="12" y="576"/>
                    </a:lnTo>
                    <a:lnTo>
                      <a:pt x="18" y="582"/>
                    </a:lnTo>
                    <a:lnTo>
                      <a:pt x="30" y="588"/>
                    </a:lnTo>
                    <a:lnTo>
                      <a:pt x="36" y="594"/>
                    </a:lnTo>
                    <a:lnTo>
                      <a:pt x="42" y="612"/>
                    </a:lnTo>
                    <a:lnTo>
                      <a:pt x="48" y="624"/>
                    </a:lnTo>
                    <a:lnTo>
                      <a:pt x="48" y="642"/>
                    </a:lnTo>
                    <a:lnTo>
                      <a:pt x="54" y="648"/>
                    </a:lnTo>
                    <a:lnTo>
                      <a:pt x="54" y="672"/>
                    </a:lnTo>
                    <a:lnTo>
                      <a:pt x="48" y="684"/>
                    </a:lnTo>
                    <a:lnTo>
                      <a:pt x="48" y="690"/>
                    </a:lnTo>
                    <a:lnTo>
                      <a:pt x="42" y="702"/>
                    </a:lnTo>
                    <a:lnTo>
                      <a:pt x="42" y="732"/>
                    </a:lnTo>
                    <a:lnTo>
                      <a:pt x="120" y="732"/>
                    </a:lnTo>
                    <a:lnTo>
                      <a:pt x="120" y="714"/>
                    </a:lnTo>
                    <a:lnTo>
                      <a:pt x="144" y="714"/>
                    </a:lnTo>
                    <a:lnTo>
                      <a:pt x="144" y="708"/>
                    </a:lnTo>
                    <a:lnTo>
                      <a:pt x="150" y="702"/>
                    </a:lnTo>
                    <a:lnTo>
                      <a:pt x="156" y="690"/>
                    </a:lnTo>
                    <a:lnTo>
                      <a:pt x="162" y="684"/>
                    </a:lnTo>
                    <a:lnTo>
                      <a:pt x="168" y="684"/>
                    </a:lnTo>
                    <a:lnTo>
                      <a:pt x="174" y="678"/>
                    </a:lnTo>
                    <a:lnTo>
                      <a:pt x="186" y="678"/>
                    </a:lnTo>
                    <a:lnTo>
                      <a:pt x="186" y="654"/>
                    </a:lnTo>
                    <a:lnTo>
                      <a:pt x="192" y="642"/>
                    </a:lnTo>
                    <a:lnTo>
                      <a:pt x="192" y="630"/>
                    </a:lnTo>
                    <a:lnTo>
                      <a:pt x="198" y="618"/>
                    </a:lnTo>
                    <a:lnTo>
                      <a:pt x="204" y="612"/>
                    </a:lnTo>
                    <a:lnTo>
                      <a:pt x="216" y="606"/>
                    </a:lnTo>
                    <a:lnTo>
                      <a:pt x="228" y="606"/>
                    </a:lnTo>
                    <a:lnTo>
                      <a:pt x="240" y="612"/>
                    </a:lnTo>
                    <a:lnTo>
                      <a:pt x="246" y="618"/>
                    </a:lnTo>
                    <a:lnTo>
                      <a:pt x="258" y="624"/>
                    </a:lnTo>
                    <a:lnTo>
                      <a:pt x="270" y="636"/>
                    </a:lnTo>
                    <a:lnTo>
                      <a:pt x="300" y="636"/>
                    </a:lnTo>
                    <a:lnTo>
                      <a:pt x="306" y="642"/>
                    </a:lnTo>
                    <a:lnTo>
                      <a:pt x="318" y="648"/>
                    </a:lnTo>
                    <a:lnTo>
                      <a:pt x="324" y="654"/>
                    </a:lnTo>
                    <a:lnTo>
                      <a:pt x="336" y="654"/>
                    </a:lnTo>
                    <a:lnTo>
                      <a:pt x="348" y="648"/>
                    </a:lnTo>
                    <a:lnTo>
                      <a:pt x="354" y="642"/>
                    </a:lnTo>
                    <a:lnTo>
                      <a:pt x="360" y="648"/>
                    </a:lnTo>
                    <a:lnTo>
                      <a:pt x="372" y="648"/>
                    </a:lnTo>
                    <a:lnTo>
                      <a:pt x="384" y="642"/>
                    </a:lnTo>
                    <a:lnTo>
                      <a:pt x="390" y="636"/>
                    </a:lnTo>
                    <a:lnTo>
                      <a:pt x="396" y="624"/>
                    </a:lnTo>
                    <a:lnTo>
                      <a:pt x="402" y="606"/>
                    </a:lnTo>
                    <a:lnTo>
                      <a:pt x="408" y="594"/>
                    </a:lnTo>
                    <a:lnTo>
                      <a:pt x="408" y="582"/>
                    </a:lnTo>
                    <a:lnTo>
                      <a:pt x="426" y="564"/>
                    </a:lnTo>
                    <a:lnTo>
                      <a:pt x="444" y="558"/>
                    </a:lnTo>
                    <a:lnTo>
                      <a:pt x="456" y="552"/>
                    </a:lnTo>
                    <a:lnTo>
                      <a:pt x="462" y="546"/>
                    </a:lnTo>
                    <a:lnTo>
                      <a:pt x="468" y="534"/>
                    </a:lnTo>
                    <a:lnTo>
                      <a:pt x="480" y="528"/>
                    </a:lnTo>
                    <a:lnTo>
                      <a:pt x="480" y="492"/>
                    </a:lnTo>
                    <a:lnTo>
                      <a:pt x="492" y="468"/>
                    </a:lnTo>
                    <a:lnTo>
                      <a:pt x="504" y="462"/>
                    </a:lnTo>
                    <a:lnTo>
                      <a:pt x="510" y="462"/>
                    </a:lnTo>
                    <a:lnTo>
                      <a:pt x="522" y="456"/>
                    </a:lnTo>
                    <a:lnTo>
                      <a:pt x="564" y="414"/>
                    </a:lnTo>
                    <a:lnTo>
                      <a:pt x="576" y="390"/>
                    </a:lnTo>
                    <a:lnTo>
                      <a:pt x="582" y="384"/>
                    </a:lnTo>
                    <a:lnTo>
                      <a:pt x="594" y="384"/>
                    </a:lnTo>
                    <a:lnTo>
                      <a:pt x="606" y="378"/>
                    </a:lnTo>
                    <a:lnTo>
                      <a:pt x="618" y="378"/>
                    </a:lnTo>
                    <a:lnTo>
                      <a:pt x="630" y="354"/>
                    </a:lnTo>
                    <a:lnTo>
                      <a:pt x="648" y="354"/>
                    </a:lnTo>
                    <a:lnTo>
                      <a:pt x="648" y="348"/>
                    </a:lnTo>
                    <a:lnTo>
                      <a:pt x="642" y="336"/>
                    </a:lnTo>
                    <a:lnTo>
                      <a:pt x="624" y="318"/>
                    </a:lnTo>
                    <a:lnTo>
                      <a:pt x="606" y="312"/>
                    </a:lnTo>
                    <a:lnTo>
                      <a:pt x="594" y="312"/>
                    </a:lnTo>
                    <a:lnTo>
                      <a:pt x="576" y="306"/>
                    </a:lnTo>
                    <a:lnTo>
                      <a:pt x="564" y="306"/>
                    </a:lnTo>
                    <a:lnTo>
                      <a:pt x="564" y="276"/>
                    </a:lnTo>
                    <a:lnTo>
                      <a:pt x="546" y="276"/>
                    </a:lnTo>
                    <a:lnTo>
                      <a:pt x="546" y="246"/>
                    </a:lnTo>
                    <a:lnTo>
                      <a:pt x="552" y="240"/>
                    </a:lnTo>
                    <a:lnTo>
                      <a:pt x="546" y="216"/>
                    </a:lnTo>
                    <a:lnTo>
                      <a:pt x="516" y="216"/>
                    </a:lnTo>
                    <a:lnTo>
                      <a:pt x="516" y="186"/>
                    </a:lnTo>
                    <a:lnTo>
                      <a:pt x="510" y="180"/>
                    </a:lnTo>
                    <a:lnTo>
                      <a:pt x="480" y="180"/>
                    </a:lnTo>
                    <a:lnTo>
                      <a:pt x="462" y="162"/>
                    </a:lnTo>
                    <a:lnTo>
                      <a:pt x="450" y="156"/>
                    </a:lnTo>
                    <a:lnTo>
                      <a:pt x="432" y="120"/>
                    </a:lnTo>
                    <a:lnTo>
                      <a:pt x="432" y="96"/>
                    </a:lnTo>
                    <a:lnTo>
                      <a:pt x="426" y="90"/>
                    </a:lnTo>
                    <a:lnTo>
                      <a:pt x="414" y="66"/>
                    </a:lnTo>
                    <a:lnTo>
                      <a:pt x="408" y="60"/>
                    </a:lnTo>
                    <a:lnTo>
                      <a:pt x="396" y="60"/>
                    </a:lnTo>
                    <a:lnTo>
                      <a:pt x="396" y="30"/>
                    </a:lnTo>
                    <a:lnTo>
                      <a:pt x="384" y="18"/>
                    </a:lnTo>
                    <a:lnTo>
                      <a:pt x="378" y="0"/>
                    </a:lnTo>
                    <a:lnTo>
                      <a:pt x="342" y="6"/>
                    </a:lnTo>
                    <a:lnTo>
                      <a:pt x="330" y="18"/>
                    </a:lnTo>
                    <a:lnTo>
                      <a:pt x="306" y="18"/>
                    </a:lnTo>
                    <a:lnTo>
                      <a:pt x="264" y="60"/>
                    </a:lnTo>
                    <a:lnTo>
                      <a:pt x="258" y="60"/>
                    </a:lnTo>
                    <a:lnTo>
                      <a:pt x="258" y="42"/>
                    </a:lnTo>
                    <a:lnTo>
                      <a:pt x="252" y="42"/>
                    </a:lnTo>
                    <a:lnTo>
                      <a:pt x="252" y="24"/>
                    </a:lnTo>
                    <a:lnTo>
                      <a:pt x="246" y="18"/>
                    </a:lnTo>
                    <a:lnTo>
                      <a:pt x="228" y="18"/>
                    </a:lnTo>
                    <a:lnTo>
                      <a:pt x="216" y="24"/>
                    </a:lnTo>
                    <a:lnTo>
                      <a:pt x="168" y="36"/>
                    </a:lnTo>
                    <a:lnTo>
                      <a:pt x="132" y="36"/>
                    </a:lnTo>
                    <a:lnTo>
                      <a:pt x="114" y="42"/>
                    </a:lnTo>
                    <a:lnTo>
                      <a:pt x="78" y="42"/>
                    </a:lnTo>
                    <a:lnTo>
                      <a:pt x="78" y="216"/>
                    </a:lnTo>
                    <a:lnTo>
                      <a:pt x="72" y="222"/>
                    </a:lnTo>
                    <a:lnTo>
                      <a:pt x="78" y="348"/>
                    </a:lnTo>
                    <a:lnTo>
                      <a:pt x="6" y="348"/>
                    </a:lnTo>
                    <a:lnTo>
                      <a:pt x="0" y="570"/>
                    </a:lnTo>
                    <a:close/>
                  </a:path>
                </a:pathLst>
              </a:custGeom>
              <a:grp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defRPr/>
                </a:pPr>
                <a:endParaRPr lang="en-GB" sz="687" kern="0" dirty="0">
                  <a:solidFill>
                    <a:srgbClr val="555555"/>
                  </a:solidFill>
                </a:endParaRPr>
              </a:p>
            </p:txBody>
          </p:sp>
          <p:sp>
            <p:nvSpPr>
              <p:cNvPr id="265" name="Austral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F3FE3855-A59C-4CF0-B4BD-57923A388303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8979146" y="4905577"/>
                <a:ext cx="1257967" cy="1195702"/>
              </a:xfrm>
              <a:custGeom>
                <a:avLst/>
                <a:gdLst>
                  <a:gd name="T0" fmla="*/ 2147483647 w 2838"/>
                  <a:gd name="T1" fmla="*/ 2147483647 h 2664"/>
                  <a:gd name="T2" fmla="*/ 2147483647 w 2838"/>
                  <a:gd name="T3" fmla="*/ 2147483647 h 2664"/>
                  <a:gd name="T4" fmla="*/ 2147483647 w 2838"/>
                  <a:gd name="T5" fmla="*/ 2147483647 h 2664"/>
                  <a:gd name="T6" fmla="*/ 2147483647 w 2838"/>
                  <a:gd name="T7" fmla="*/ 2147483647 h 2664"/>
                  <a:gd name="T8" fmla="*/ 2147483647 w 2838"/>
                  <a:gd name="T9" fmla="*/ 2147483647 h 2664"/>
                  <a:gd name="T10" fmla="*/ 2147483647 w 2838"/>
                  <a:gd name="T11" fmla="*/ 2147483647 h 2664"/>
                  <a:gd name="T12" fmla="*/ 2147483647 w 2838"/>
                  <a:gd name="T13" fmla="*/ 2147483647 h 2664"/>
                  <a:gd name="T14" fmla="*/ 2147483647 w 2838"/>
                  <a:gd name="T15" fmla="*/ 2147483647 h 2664"/>
                  <a:gd name="T16" fmla="*/ 2147483647 w 2838"/>
                  <a:gd name="T17" fmla="*/ 2147483647 h 2664"/>
                  <a:gd name="T18" fmla="*/ 2147483647 w 2838"/>
                  <a:gd name="T19" fmla="*/ 2147483647 h 2664"/>
                  <a:gd name="T20" fmla="*/ 2147483647 w 2838"/>
                  <a:gd name="T21" fmla="*/ 2147483647 h 2664"/>
                  <a:gd name="T22" fmla="*/ 2147483647 w 2838"/>
                  <a:gd name="T23" fmla="*/ 2147483647 h 2664"/>
                  <a:gd name="T24" fmla="*/ 2147483647 w 2838"/>
                  <a:gd name="T25" fmla="*/ 2147483647 h 2664"/>
                  <a:gd name="T26" fmla="*/ 2147483647 w 2838"/>
                  <a:gd name="T27" fmla="*/ 2147483647 h 2664"/>
                  <a:gd name="T28" fmla="*/ 2147483647 w 2838"/>
                  <a:gd name="T29" fmla="*/ 2147483647 h 2664"/>
                  <a:gd name="T30" fmla="*/ 2147483647 w 2838"/>
                  <a:gd name="T31" fmla="*/ 2147483647 h 2664"/>
                  <a:gd name="T32" fmla="*/ 2147483647 w 2838"/>
                  <a:gd name="T33" fmla="*/ 2147483647 h 2664"/>
                  <a:gd name="T34" fmla="*/ 2147483647 w 2838"/>
                  <a:gd name="T35" fmla="*/ 2147483647 h 2664"/>
                  <a:gd name="T36" fmla="*/ 2147483647 w 2838"/>
                  <a:gd name="T37" fmla="*/ 2147483647 h 2664"/>
                  <a:gd name="T38" fmla="*/ 2147483647 w 2838"/>
                  <a:gd name="T39" fmla="*/ 2147483647 h 2664"/>
                  <a:gd name="T40" fmla="*/ 2147483647 w 2838"/>
                  <a:gd name="T41" fmla="*/ 2147483647 h 2664"/>
                  <a:gd name="T42" fmla="*/ 2147483647 w 2838"/>
                  <a:gd name="T43" fmla="*/ 2147483647 h 2664"/>
                  <a:gd name="T44" fmla="*/ 2147483647 w 2838"/>
                  <a:gd name="T45" fmla="*/ 2147483647 h 2664"/>
                  <a:gd name="T46" fmla="*/ 2147483647 w 2838"/>
                  <a:gd name="T47" fmla="*/ 2147483647 h 2664"/>
                  <a:gd name="T48" fmla="*/ 2147483647 w 2838"/>
                  <a:gd name="T49" fmla="*/ 2147483647 h 2664"/>
                  <a:gd name="T50" fmla="*/ 2147483647 w 2838"/>
                  <a:gd name="T51" fmla="*/ 2147483647 h 2664"/>
                  <a:gd name="T52" fmla="*/ 2147483647 w 2838"/>
                  <a:gd name="T53" fmla="*/ 2147483647 h 2664"/>
                  <a:gd name="T54" fmla="*/ 2147483647 w 2838"/>
                  <a:gd name="T55" fmla="*/ 2147483647 h 2664"/>
                  <a:gd name="T56" fmla="*/ 2147483647 w 2838"/>
                  <a:gd name="T57" fmla="*/ 2147483647 h 2664"/>
                  <a:gd name="T58" fmla="*/ 2147483647 w 2838"/>
                  <a:gd name="T59" fmla="*/ 2147483647 h 2664"/>
                  <a:gd name="T60" fmla="*/ 2147483647 w 2838"/>
                  <a:gd name="T61" fmla="*/ 2147483647 h 2664"/>
                  <a:gd name="T62" fmla="*/ 2147483647 w 2838"/>
                  <a:gd name="T63" fmla="*/ 2147483647 h 2664"/>
                  <a:gd name="T64" fmla="*/ 2147483647 w 2838"/>
                  <a:gd name="T65" fmla="*/ 2147483647 h 2664"/>
                  <a:gd name="T66" fmla="*/ 2147483647 w 2838"/>
                  <a:gd name="T67" fmla="*/ 2147483647 h 2664"/>
                  <a:gd name="T68" fmla="*/ 2147483647 w 2838"/>
                  <a:gd name="T69" fmla="*/ 2147483647 h 2664"/>
                  <a:gd name="T70" fmla="*/ 2147483647 w 2838"/>
                  <a:gd name="T71" fmla="*/ 2147483647 h 2664"/>
                  <a:gd name="T72" fmla="*/ 2147483647 w 2838"/>
                  <a:gd name="T73" fmla="*/ 2147483647 h 2664"/>
                  <a:gd name="T74" fmla="*/ 2147483647 w 2838"/>
                  <a:gd name="T75" fmla="*/ 2147483647 h 2664"/>
                  <a:gd name="T76" fmla="*/ 2147483647 w 2838"/>
                  <a:gd name="T77" fmla="*/ 2147483647 h 2664"/>
                  <a:gd name="T78" fmla="*/ 2147483647 w 2838"/>
                  <a:gd name="T79" fmla="*/ 2147483647 h 2664"/>
                  <a:gd name="T80" fmla="*/ 2147483647 w 2838"/>
                  <a:gd name="T81" fmla="*/ 2147483647 h 2664"/>
                  <a:gd name="T82" fmla="*/ 2147483647 w 2838"/>
                  <a:gd name="T83" fmla="*/ 2147483647 h 2664"/>
                  <a:gd name="T84" fmla="*/ 2147483647 w 2838"/>
                  <a:gd name="T85" fmla="*/ 2147483647 h 2664"/>
                  <a:gd name="T86" fmla="*/ 2147483647 w 2838"/>
                  <a:gd name="T87" fmla="*/ 2147483647 h 2664"/>
                  <a:gd name="T88" fmla="*/ 2147483647 w 2838"/>
                  <a:gd name="T89" fmla="*/ 2147483647 h 2664"/>
                  <a:gd name="T90" fmla="*/ 2147483647 w 2838"/>
                  <a:gd name="T91" fmla="*/ 2147483647 h 2664"/>
                  <a:gd name="T92" fmla="*/ 2147483647 w 2838"/>
                  <a:gd name="T93" fmla="*/ 2147483647 h 2664"/>
                  <a:gd name="T94" fmla="*/ 2147483647 w 2838"/>
                  <a:gd name="T95" fmla="*/ 2147483647 h 2664"/>
                  <a:gd name="T96" fmla="*/ 2147483647 w 2838"/>
                  <a:gd name="T97" fmla="*/ 2147483647 h 2664"/>
                  <a:gd name="T98" fmla="*/ 2147483647 w 2838"/>
                  <a:gd name="T99" fmla="*/ 2147483647 h 2664"/>
                  <a:gd name="T100" fmla="*/ 2147483647 w 2838"/>
                  <a:gd name="T101" fmla="*/ 2147483647 h 2664"/>
                  <a:gd name="T102" fmla="*/ 2147483647 w 2838"/>
                  <a:gd name="T103" fmla="*/ 2147483647 h 2664"/>
                  <a:gd name="T104" fmla="*/ 2147483647 w 2838"/>
                  <a:gd name="T105" fmla="*/ 2147483647 h 2664"/>
                  <a:gd name="T106" fmla="*/ 2147483647 w 2838"/>
                  <a:gd name="T107" fmla="*/ 2147483647 h 2664"/>
                  <a:gd name="T108" fmla="*/ 2147483647 w 2838"/>
                  <a:gd name="T109" fmla="*/ 2147483647 h 2664"/>
                  <a:gd name="T110" fmla="*/ 2147483647 w 2838"/>
                  <a:gd name="T111" fmla="*/ 2147483647 h 2664"/>
                  <a:gd name="T112" fmla="*/ 2147483647 w 2838"/>
                  <a:gd name="T113" fmla="*/ 2147483647 h 2664"/>
                  <a:gd name="T114" fmla="*/ 2147483647 w 2838"/>
                  <a:gd name="T115" fmla="*/ 2147483647 h 2664"/>
                  <a:gd name="T116" fmla="*/ 2147483647 w 2838"/>
                  <a:gd name="T117" fmla="*/ 2147483647 h 266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838"/>
                  <a:gd name="T178" fmla="*/ 0 h 2664"/>
                  <a:gd name="T179" fmla="*/ 2838 w 2838"/>
                  <a:gd name="T180" fmla="*/ 2664 h 266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838" h="2664">
                    <a:moveTo>
                      <a:pt x="1530" y="66"/>
                    </a:moveTo>
                    <a:lnTo>
                      <a:pt x="1524" y="60"/>
                    </a:lnTo>
                    <a:lnTo>
                      <a:pt x="1518" y="60"/>
                    </a:lnTo>
                    <a:lnTo>
                      <a:pt x="1506" y="66"/>
                    </a:lnTo>
                    <a:lnTo>
                      <a:pt x="1500" y="72"/>
                    </a:lnTo>
                    <a:lnTo>
                      <a:pt x="1494" y="84"/>
                    </a:lnTo>
                    <a:lnTo>
                      <a:pt x="1494" y="102"/>
                    </a:lnTo>
                    <a:lnTo>
                      <a:pt x="1506" y="102"/>
                    </a:lnTo>
                    <a:lnTo>
                      <a:pt x="1512" y="90"/>
                    </a:lnTo>
                    <a:lnTo>
                      <a:pt x="1524" y="78"/>
                    </a:lnTo>
                    <a:lnTo>
                      <a:pt x="1530" y="66"/>
                    </a:lnTo>
                    <a:close/>
                    <a:moveTo>
                      <a:pt x="1476" y="2016"/>
                    </a:moveTo>
                    <a:lnTo>
                      <a:pt x="1464" y="2016"/>
                    </a:lnTo>
                    <a:lnTo>
                      <a:pt x="1440" y="2028"/>
                    </a:lnTo>
                    <a:lnTo>
                      <a:pt x="1440" y="2034"/>
                    </a:lnTo>
                    <a:lnTo>
                      <a:pt x="1452" y="2046"/>
                    </a:lnTo>
                    <a:lnTo>
                      <a:pt x="1452" y="2052"/>
                    </a:lnTo>
                    <a:lnTo>
                      <a:pt x="1470" y="2052"/>
                    </a:lnTo>
                    <a:lnTo>
                      <a:pt x="1482" y="2046"/>
                    </a:lnTo>
                    <a:lnTo>
                      <a:pt x="1488" y="2040"/>
                    </a:lnTo>
                    <a:lnTo>
                      <a:pt x="1506" y="2040"/>
                    </a:lnTo>
                    <a:lnTo>
                      <a:pt x="1512" y="2034"/>
                    </a:lnTo>
                    <a:lnTo>
                      <a:pt x="1530" y="2034"/>
                    </a:lnTo>
                    <a:lnTo>
                      <a:pt x="1536" y="2028"/>
                    </a:lnTo>
                    <a:lnTo>
                      <a:pt x="1512" y="2028"/>
                    </a:lnTo>
                    <a:lnTo>
                      <a:pt x="1500" y="2016"/>
                    </a:lnTo>
                    <a:lnTo>
                      <a:pt x="1476" y="2016"/>
                    </a:lnTo>
                    <a:close/>
                    <a:moveTo>
                      <a:pt x="2802" y="1164"/>
                    </a:moveTo>
                    <a:lnTo>
                      <a:pt x="2802" y="1134"/>
                    </a:lnTo>
                    <a:lnTo>
                      <a:pt x="2796" y="1116"/>
                    </a:lnTo>
                    <a:lnTo>
                      <a:pt x="2796" y="1092"/>
                    </a:lnTo>
                    <a:lnTo>
                      <a:pt x="2790" y="1086"/>
                    </a:lnTo>
                    <a:lnTo>
                      <a:pt x="2778" y="1086"/>
                    </a:lnTo>
                    <a:lnTo>
                      <a:pt x="2772" y="1080"/>
                    </a:lnTo>
                    <a:lnTo>
                      <a:pt x="2760" y="1080"/>
                    </a:lnTo>
                    <a:lnTo>
                      <a:pt x="2760" y="1062"/>
                    </a:lnTo>
                    <a:lnTo>
                      <a:pt x="2742" y="1050"/>
                    </a:lnTo>
                    <a:lnTo>
                      <a:pt x="2742" y="1014"/>
                    </a:lnTo>
                    <a:lnTo>
                      <a:pt x="2736" y="1008"/>
                    </a:lnTo>
                    <a:lnTo>
                      <a:pt x="2724" y="1002"/>
                    </a:lnTo>
                    <a:lnTo>
                      <a:pt x="2718" y="996"/>
                    </a:lnTo>
                    <a:lnTo>
                      <a:pt x="2706" y="996"/>
                    </a:lnTo>
                    <a:lnTo>
                      <a:pt x="2712" y="996"/>
                    </a:lnTo>
                    <a:lnTo>
                      <a:pt x="2718" y="990"/>
                    </a:lnTo>
                    <a:lnTo>
                      <a:pt x="2730" y="990"/>
                    </a:lnTo>
                    <a:lnTo>
                      <a:pt x="2742" y="984"/>
                    </a:lnTo>
                    <a:lnTo>
                      <a:pt x="2760" y="966"/>
                    </a:lnTo>
                    <a:lnTo>
                      <a:pt x="2754" y="954"/>
                    </a:lnTo>
                    <a:lnTo>
                      <a:pt x="2736" y="936"/>
                    </a:lnTo>
                    <a:lnTo>
                      <a:pt x="2730" y="936"/>
                    </a:lnTo>
                    <a:lnTo>
                      <a:pt x="2730" y="930"/>
                    </a:lnTo>
                    <a:lnTo>
                      <a:pt x="2712" y="912"/>
                    </a:lnTo>
                    <a:lnTo>
                      <a:pt x="2700" y="906"/>
                    </a:lnTo>
                    <a:lnTo>
                      <a:pt x="2694" y="912"/>
                    </a:lnTo>
                    <a:lnTo>
                      <a:pt x="2694" y="936"/>
                    </a:lnTo>
                    <a:lnTo>
                      <a:pt x="2670" y="930"/>
                    </a:lnTo>
                    <a:lnTo>
                      <a:pt x="2670" y="924"/>
                    </a:lnTo>
                    <a:lnTo>
                      <a:pt x="2676" y="918"/>
                    </a:lnTo>
                    <a:lnTo>
                      <a:pt x="2676" y="906"/>
                    </a:lnTo>
                    <a:lnTo>
                      <a:pt x="2682" y="894"/>
                    </a:lnTo>
                    <a:lnTo>
                      <a:pt x="2688" y="876"/>
                    </a:lnTo>
                    <a:lnTo>
                      <a:pt x="2688" y="858"/>
                    </a:lnTo>
                    <a:lnTo>
                      <a:pt x="2682" y="852"/>
                    </a:lnTo>
                    <a:lnTo>
                      <a:pt x="2676" y="840"/>
                    </a:lnTo>
                    <a:lnTo>
                      <a:pt x="2670" y="840"/>
                    </a:lnTo>
                    <a:lnTo>
                      <a:pt x="2652" y="822"/>
                    </a:lnTo>
                    <a:lnTo>
                      <a:pt x="2652" y="816"/>
                    </a:lnTo>
                    <a:lnTo>
                      <a:pt x="2658" y="804"/>
                    </a:lnTo>
                    <a:lnTo>
                      <a:pt x="2658" y="792"/>
                    </a:lnTo>
                    <a:lnTo>
                      <a:pt x="2664" y="774"/>
                    </a:lnTo>
                    <a:lnTo>
                      <a:pt x="2664" y="762"/>
                    </a:lnTo>
                    <a:lnTo>
                      <a:pt x="2652" y="750"/>
                    </a:lnTo>
                    <a:lnTo>
                      <a:pt x="2628" y="732"/>
                    </a:lnTo>
                    <a:lnTo>
                      <a:pt x="2598" y="720"/>
                    </a:lnTo>
                    <a:lnTo>
                      <a:pt x="2580" y="708"/>
                    </a:lnTo>
                    <a:lnTo>
                      <a:pt x="2568" y="702"/>
                    </a:lnTo>
                    <a:lnTo>
                      <a:pt x="2556" y="708"/>
                    </a:lnTo>
                    <a:lnTo>
                      <a:pt x="2550" y="696"/>
                    </a:lnTo>
                    <a:lnTo>
                      <a:pt x="2538" y="684"/>
                    </a:lnTo>
                    <a:lnTo>
                      <a:pt x="2532" y="672"/>
                    </a:lnTo>
                    <a:lnTo>
                      <a:pt x="2520" y="660"/>
                    </a:lnTo>
                    <a:lnTo>
                      <a:pt x="2514" y="642"/>
                    </a:lnTo>
                    <a:lnTo>
                      <a:pt x="2514" y="594"/>
                    </a:lnTo>
                    <a:lnTo>
                      <a:pt x="2520" y="576"/>
                    </a:lnTo>
                    <a:lnTo>
                      <a:pt x="2526" y="564"/>
                    </a:lnTo>
                    <a:lnTo>
                      <a:pt x="2526" y="546"/>
                    </a:lnTo>
                    <a:lnTo>
                      <a:pt x="2520" y="504"/>
                    </a:lnTo>
                    <a:lnTo>
                      <a:pt x="2502" y="462"/>
                    </a:lnTo>
                    <a:lnTo>
                      <a:pt x="2490" y="426"/>
                    </a:lnTo>
                    <a:lnTo>
                      <a:pt x="2490" y="402"/>
                    </a:lnTo>
                    <a:lnTo>
                      <a:pt x="2496" y="390"/>
                    </a:lnTo>
                    <a:lnTo>
                      <a:pt x="2502" y="384"/>
                    </a:lnTo>
                    <a:lnTo>
                      <a:pt x="2502" y="324"/>
                    </a:lnTo>
                    <a:lnTo>
                      <a:pt x="2496" y="312"/>
                    </a:lnTo>
                    <a:lnTo>
                      <a:pt x="2496" y="300"/>
                    </a:lnTo>
                    <a:lnTo>
                      <a:pt x="2472" y="294"/>
                    </a:lnTo>
                    <a:lnTo>
                      <a:pt x="2460" y="288"/>
                    </a:lnTo>
                    <a:lnTo>
                      <a:pt x="2454" y="276"/>
                    </a:lnTo>
                    <a:lnTo>
                      <a:pt x="2442" y="270"/>
                    </a:lnTo>
                    <a:lnTo>
                      <a:pt x="2424" y="270"/>
                    </a:lnTo>
                    <a:lnTo>
                      <a:pt x="2418" y="282"/>
                    </a:lnTo>
                    <a:lnTo>
                      <a:pt x="2412" y="288"/>
                    </a:lnTo>
                    <a:lnTo>
                      <a:pt x="2412" y="282"/>
                    </a:lnTo>
                    <a:lnTo>
                      <a:pt x="2406" y="276"/>
                    </a:lnTo>
                    <a:lnTo>
                      <a:pt x="2400" y="264"/>
                    </a:lnTo>
                    <a:lnTo>
                      <a:pt x="2400" y="228"/>
                    </a:lnTo>
                    <a:lnTo>
                      <a:pt x="2406" y="216"/>
                    </a:lnTo>
                    <a:lnTo>
                      <a:pt x="2406" y="204"/>
                    </a:lnTo>
                    <a:lnTo>
                      <a:pt x="2388" y="180"/>
                    </a:lnTo>
                    <a:lnTo>
                      <a:pt x="2394" y="96"/>
                    </a:lnTo>
                    <a:lnTo>
                      <a:pt x="2382" y="90"/>
                    </a:lnTo>
                    <a:lnTo>
                      <a:pt x="2364" y="72"/>
                    </a:lnTo>
                    <a:lnTo>
                      <a:pt x="2364" y="66"/>
                    </a:lnTo>
                    <a:lnTo>
                      <a:pt x="2370" y="48"/>
                    </a:lnTo>
                    <a:lnTo>
                      <a:pt x="2370" y="24"/>
                    </a:lnTo>
                    <a:lnTo>
                      <a:pt x="2364" y="18"/>
                    </a:lnTo>
                    <a:lnTo>
                      <a:pt x="2346" y="18"/>
                    </a:lnTo>
                    <a:lnTo>
                      <a:pt x="2346" y="0"/>
                    </a:lnTo>
                    <a:lnTo>
                      <a:pt x="2316" y="12"/>
                    </a:lnTo>
                    <a:lnTo>
                      <a:pt x="2310" y="30"/>
                    </a:lnTo>
                    <a:lnTo>
                      <a:pt x="2298" y="36"/>
                    </a:lnTo>
                    <a:lnTo>
                      <a:pt x="2292" y="42"/>
                    </a:lnTo>
                    <a:lnTo>
                      <a:pt x="2280" y="48"/>
                    </a:lnTo>
                    <a:lnTo>
                      <a:pt x="2280" y="66"/>
                    </a:lnTo>
                    <a:lnTo>
                      <a:pt x="2286" y="78"/>
                    </a:lnTo>
                    <a:lnTo>
                      <a:pt x="2286" y="90"/>
                    </a:lnTo>
                    <a:lnTo>
                      <a:pt x="2292" y="102"/>
                    </a:lnTo>
                    <a:lnTo>
                      <a:pt x="2292" y="114"/>
                    </a:lnTo>
                    <a:lnTo>
                      <a:pt x="2286" y="126"/>
                    </a:lnTo>
                    <a:lnTo>
                      <a:pt x="2274" y="138"/>
                    </a:lnTo>
                    <a:lnTo>
                      <a:pt x="2268" y="150"/>
                    </a:lnTo>
                    <a:lnTo>
                      <a:pt x="2238" y="180"/>
                    </a:lnTo>
                    <a:lnTo>
                      <a:pt x="2256" y="192"/>
                    </a:lnTo>
                    <a:lnTo>
                      <a:pt x="2256" y="198"/>
                    </a:lnTo>
                    <a:lnTo>
                      <a:pt x="2250" y="204"/>
                    </a:lnTo>
                    <a:lnTo>
                      <a:pt x="2238" y="228"/>
                    </a:lnTo>
                    <a:lnTo>
                      <a:pt x="2232" y="234"/>
                    </a:lnTo>
                    <a:lnTo>
                      <a:pt x="2232" y="264"/>
                    </a:lnTo>
                    <a:lnTo>
                      <a:pt x="2238" y="276"/>
                    </a:lnTo>
                    <a:lnTo>
                      <a:pt x="2238" y="288"/>
                    </a:lnTo>
                    <a:lnTo>
                      <a:pt x="2232" y="300"/>
                    </a:lnTo>
                    <a:lnTo>
                      <a:pt x="2214" y="408"/>
                    </a:lnTo>
                    <a:lnTo>
                      <a:pt x="2208" y="432"/>
                    </a:lnTo>
                    <a:lnTo>
                      <a:pt x="2202" y="438"/>
                    </a:lnTo>
                    <a:lnTo>
                      <a:pt x="2190" y="462"/>
                    </a:lnTo>
                    <a:lnTo>
                      <a:pt x="2178" y="474"/>
                    </a:lnTo>
                    <a:lnTo>
                      <a:pt x="2172" y="486"/>
                    </a:lnTo>
                    <a:lnTo>
                      <a:pt x="2166" y="492"/>
                    </a:lnTo>
                    <a:lnTo>
                      <a:pt x="2166" y="516"/>
                    </a:lnTo>
                    <a:lnTo>
                      <a:pt x="2160" y="534"/>
                    </a:lnTo>
                    <a:lnTo>
                      <a:pt x="2154" y="546"/>
                    </a:lnTo>
                    <a:lnTo>
                      <a:pt x="2142" y="552"/>
                    </a:lnTo>
                    <a:lnTo>
                      <a:pt x="2088" y="570"/>
                    </a:lnTo>
                    <a:lnTo>
                      <a:pt x="2076" y="570"/>
                    </a:lnTo>
                    <a:lnTo>
                      <a:pt x="2064" y="576"/>
                    </a:lnTo>
                    <a:lnTo>
                      <a:pt x="2058" y="576"/>
                    </a:lnTo>
                    <a:lnTo>
                      <a:pt x="2058" y="570"/>
                    </a:lnTo>
                    <a:lnTo>
                      <a:pt x="2052" y="564"/>
                    </a:lnTo>
                    <a:lnTo>
                      <a:pt x="2028" y="516"/>
                    </a:lnTo>
                    <a:lnTo>
                      <a:pt x="2022" y="510"/>
                    </a:lnTo>
                    <a:lnTo>
                      <a:pt x="1998" y="492"/>
                    </a:lnTo>
                    <a:lnTo>
                      <a:pt x="1956" y="474"/>
                    </a:lnTo>
                    <a:lnTo>
                      <a:pt x="1920" y="462"/>
                    </a:lnTo>
                    <a:lnTo>
                      <a:pt x="1908" y="456"/>
                    </a:lnTo>
                    <a:lnTo>
                      <a:pt x="1896" y="438"/>
                    </a:lnTo>
                    <a:lnTo>
                      <a:pt x="1884" y="426"/>
                    </a:lnTo>
                    <a:lnTo>
                      <a:pt x="1872" y="402"/>
                    </a:lnTo>
                    <a:lnTo>
                      <a:pt x="1866" y="396"/>
                    </a:lnTo>
                    <a:lnTo>
                      <a:pt x="1830" y="396"/>
                    </a:lnTo>
                    <a:lnTo>
                      <a:pt x="1806" y="348"/>
                    </a:lnTo>
                    <a:lnTo>
                      <a:pt x="1824" y="330"/>
                    </a:lnTo>
                    <a:lnTo>
                      <a:pt x="1824" y="306"/>
                    </a:lnTo>
                    <a:lnTo>
                      <a:pt x="1830" y="294"/>
                    </a:lnTo>
                    <a:lnTo>
                      <a:pt x="1836" y="288"/>
                    </a:lnTo>
                    <a:lnTo>
                      <a:pt x="1848" y="282"/>
                    </a:lnTo>
                    <a:lnTo>
                      <a:pt x="1854" y="276"/>
                    </a:lnTo>
                    <a:lnTo>
                      <a:pt x="1848" y="228"/>
                    </a:lnTo>
                    <a:lnTo>
                      <a:pt x="1866" y="210"/>
                    </a:lnTo>
                    <a:lnTo>
                      <a:pt x="1872" y="216"/>
                    </a:lnTo>
                    <a:lnTo>
                      <a:pt x="1884" y="216"/>
                    </a:lnTo>
                    <a:lnTo>
                      <a:pt x="1890" y="222"/>
                    </a:lnTo>
                    <a:lnTo>
                      <a:pt x="1896" y="222"/>
                    </a:lnTo>
                    <a:lnTo>
                      <a:pt x="1902" y="216"/>
                    </a:lnTo>
                    <a:lnTo>
                      <a:pt x="1908" y="204"/>
                    </a:lnTo>
                    <a:lnTo>
                      <a:pt x="1908" y="180"/>
                    </a:lnTo>
                    <a:lnTo>
                      <a:pt x="1944" y="144"/>
                    </a:lnTo>
                    <a:lnTo>
                      <a:pt x="1938" y="132"/>
                    </a:lnTo>
                    <a:lnTo>
                      <a:pt x="1914" y="108"/>
                    </a:lnTo>
                    <a:lnTo>
                      <a:pt x="1890" y="108"/>
                    </a:lnTo>
                    <a:lnTo>
                      <a:pt x="1872" y="114"/>
                    </a:lnTo>
                    <a:lnTo>
                      <a:pt x="1848" y="126"/>
                    </a:lnTo>
                    <a:lnTo>
                      <a:pt x="1842" y="138"/>
                    </a:lnTo>
                    <a:lnTo>
                      <a:pt x="1842" y="120"/>
                    </a:lnTo>
                    <a:lnTo>
                      <a:pt x="1812" y="126"/>
                    </a:lnTo>
                    <a:lnTo>
                      <a:pt x="1794" y="138"/>
                    </a:lnTo>
                    <a:lnTo>
                      <a:pt x="1788" y="120"/>
                    </a:lnTo>
                    <a:lnTo>
                      <a:pt x="1752" y="114"/>
                    </a:lnTo>
                    <a:lnTo>
                      <a:pt x="1746" y="108"/>
                    </a:lnTo>
                    <a:lnTo>
                      <a:pt x="1734" y="102"/>
                    </a:lnTo>
                    <a:lnTo>
                      <a:pt x="1728" y="96"/>
                    </a:lnTo>
                    <a:lnTo>
                      <a:pt x="1716" y="90"/>
                    </a:lnTo>
                    <a:lnTo>
                      <a:pt x="1674" y="90"/>
                    </a:lnTo>
                    <a:lnTo>
                      <a:pt x="1662" y="84"/>
                    </a:lnTo>
                    <a:lnTo>
                      <a:pt x="1650" y="84"/>
                    </a:lnTo>
                    <a:lnTo>
                      <a:pt x="1650" y="78"/>
                    </a:lnTo>
                    <a:lnTo>
                      <a:pt x="1644" y="72"/>
                    </a:lnTo>
                    <a:lnTo>
                      <a:pt x="1632" y="48"/>
                    </a:lnTo>
                    <a:lnTo>
                      <a:pt x="1626" y="42"/>
                    </a:lnTo>
                    <a:lnTo>
                      <a:pt x="1620" y="42"/>
                    </a:lnTo>
                    <a:lnTo>
                      <a:pt x="1620" y="54"/>
                    </a:lnTo>
                    <a:lnTo>
                      <a:pt x="1614" y="60"/>
                    </a:lnTo>
                    <a:lnTo>
                      <a:pt x="1602" y="54"/>
                    </a:lnTo>
                    <a:lnTo>
                      <a:pt x="1596" y="54"/>
                    </a:lnTo>
                    <a:lnTo>
                      <a:pt x="1584" y="48"/>
                    </a:lnTo>
                    <a:lnTo>
                      <a:pt x="1566" y="48"/>
                    </a:lnTo>
                    <a:lnTo>
                      <a:pt x="1566" y="60"/>
                    </a:lnTo>
                    <a:lnTo>
                      <a:pt x="1572" y="66"/>
                    </a:lnTo>
                    <a:lnTo>
                      <a:pt x="1554" y="66"/>
                    </a:lnTo>
                    <a:lnTo>
                      <a:pt x="1548" y="72"/>
                    </a:lnTo>
                    <a:lnTo>
                      <a:pt x="1548" y="78"/>
                    </a:lnTo>
                    <a:lnTo>
                      <a:pt x="1554" y="84"/>
                    </a:lnTo>
                    <a:lnTo>
                      <a:pt x="1566" y="84"/>
                    </a:lnTo>
                    <a:lnTo>
                      <a:pt x="1590" y="96"/>
                    </a:lnTo>
                    <a:lnTo>
                      <a:pt x="1596" y="96"/>
                    </a:lnTo>
                    <a:lnTo>
                      <a:pt x="1608" y="90"/>
                    </a:lnTo>
                    <a:lnTo>
                      <a:pt x="1614" y="84"/>
                    </a:lnTo>
                    <a:lnTo>
                      <a:pt x="1644" y="102"/>
                    </a:lnTo>
                    <a:lnTo>
                      <a:pt x="1638" y="102"/>
                    </a:lnTo>
                    <a:lnTo>
                      <a:pt x="1632" y="108"/>
                    </a:lnTo>
                    <a:lnTo>
                      <a:pt x="1596" y="126"/>
                    </a:lnTo>
                    <a:lnTo>
                      <a:pt x="1572" y="126"/>
                    </a:lnTo>
                    <a:lnTo>
                      <a:pt x="1554" y="132"/>
                    </a:lnTo>
                    <a:lnTo>
                      <a:pt x="1512" y="132"/>
                    </a:lnTo>
                    <a:lnTo>
                      <a:pt x="1500" y="138"/>
                    </a:lnTo>
                    <a:lnTo>
                      <a:pt x="1482" y="144"/>
                    </a:lnTo>
                    <a:lnTo>
                      <a:pt x="1470" y="156"/>
                    </a:lnTo>
                    <a:lnTo>
                      <a:pt x="1452" y="162"/>
                    </a:lnTo>
                    <a:lnTo>
                      <a:pt x="1440" y="168"/>
                    </a:lnTo>
                    <a:lnTo>
                      <a:pt x="1434" y="174"/>
                    </a:lnTo>
                    <a:lnTo>
                      <a:pt x="1428" y="174"/>
                    </a:lnTo>
                    <a:lnTo>
                      <a:pt x="1428" y="186"/>
                    </a:lnTo>
                    <a:lnTo>
                      <a:pt x="1422" y="204"/>
                    </a:lnTo>
                    <a:lnTo>
                      <a:pt x="1422" y="228"/>
                    </a:lnTo>
                    <a:lnTo>
                      <a:pt x="1428" y="234"/>
                    </a:lnTo>
                    <a:lnTo>
                      <a:pt x="1440" y="240"/>
                    </a:lnTo>
                    <a:lnTo>
                      <a:pt x="1446" y="246"/>
                    </a:lnTo>
                    <a:lnTo>
                      <a:pt x="1452" y="246"/>
                    </a:lnTo>
                    <a:lnTo>
                      <a:pt x="1398" y="246"/>
                    </a:lnTo>
                    <a:lnTo>
                      <a:pt x="1368" y="282"/>
                    </a:lnTo>
                    <a:lnTo>
                      <a:pt x="1368" y="312"/>
                    </a:lnTo>
                    <a:lnTo>
                      <a:pt x="1362" y="324"/>
                    </a:lnTo>
                    <a:lnTo>
                      <a:pt x="1362" y="330"/>
                    </a:lnTo>
                    <a:lnTo>
                      <a:pt x="1368" y="336"/>
                    </a:lnTo>
                    <a:lnTo>
                      <a:pt x="1380" y="336"/>
                    </a:lnTo>
                    <a:lnTo>
                      <a:pt x="1404" y="348"/>
                    </a:lnTo>
                    <a:lnTo>
                      <a:pt x="1410" y="354"/>
                    </a:lnTo>
                    <a:lnTo>
                      <a:pt x="1410" y="390"/>
                    </a:lnTo>
                    <a:lnTo>
                      <a:pt x="1386" y="366"/>
                    </a:lnTo>
                    <a:lnTo>
                      <a:pt x="1356" y="366"/>
                    </a:lnTo>
                    <a:lnTo>
                      <a:pt x="1344" y="390"/>
                    </a:lnTo>
                    <a:lnTo>
                      <a:pt x="1308" y="354"/>
                    </a:lnTo>
                    <a:lnTo>
                      <a:pt x="1302" y="384"/>
                    </a:lnTo>
                    <a:lnTo>
                      <a:pt x="1278" y="396"/>
                    </a:lnTo>
                    <a:lnTo>
                      <a:pt x="1284" y="420"/>
                    </a:lnTo>
                    <a:lnTo>
                      <a:pt x="1254" y="414"/>
                    </a:lnTo>
                    <a:lnTo>
                      <a:pt x="1284" y="354"/>
                    </a:lnTo>
                    <a:lnTo>
                      <a:pt x="1278" y="348"/>
                    </a:lnTo>
                    <a:lnTo>
                      <a:pt x="1272" y="336"/>
                    </a:lnTo>
                    <a:lnTo>
                      <a:pt x="1272" y="324"/>
                    </a:lnTo>
                    <a:lnTo>
                      <a:pt x="1266" y="318"/>
                    </a:lnTo>
                    <a:lnTo>
                      <a:pt x="1254" y="312"/>
                    </a:lnTo>
                    <a:lnTo>
                      <a:pt x="1236" y="312"/>
                    </a:lnTo>
                    <a:lnTo>
                      <a:pt x="1224" y="282"/>
                    </a:lnTo>
                    <a:lnTo>
                      <a:pt x="1224" y="276"/>
                    </a:lnTo>
                    <a:lnTo>
                      <a:pt x="1230" y="270"/>
                    </a:lnTo>
                    <a:lnTo>
                      <a:pt x="1230" y="258"/>
                    </a:lnTo>
                    <a:lnTo>
                      <a:pt x="1224" y="246"/>
                    </a:lnTo>
                    <a:lnTo>
                      <a:pt x="1218" y="240"/>
                    </a:lnTo>
                    <a:lnTo>
                      <a:pt x="1206" y="234"/>
                    </a:lnTo>
                    <a:lnTo>
                      <a:pt x="1194" y="240"/>
                    </a:lnTo>
                    <a:lnTo>
                      <a:pt x="1188" y="246"/>
                    </a:lnTo>
                    <a:lnTo>
                      <a:pt x="1176" y="252"/>
                    </a:lnTo>
                    <a:lnTo>
                      <a:pt x="1176" y="264"/>
                    </a:lnTo>
                    <a:lnTo>
                      <a:pt x="1182" y="270"/>
                    </a:lnTo>
                    <a:lnTo>
                      <a:pt x="1182" y="282"/>
                    </a:lnTo>
                    <a:lnTo>
                      <a:pt x="1146" y="276"/>
                    </a:lnTo>
                    <a:lnTo>
                      <a:pt x="1152" y="306"/>
                    </a:lnTo>
                    <a:lnTo>
                      <a:pt x="1134" y="300"/>
                    </a:lnTo>
                    <a:lnTo>
                      <a:pt x="1116" y="306"/>
                    </a:lnTo>
                    <a:lnTo>
                      <a:pt x="1122" y="312"/>
                    </a:lnTo>
                    <a:lnTo>
                      <a:pt x="1122" y="330"/>
                    </a:lnTo>
                    <a:lnTo>
                      <a:pt x="1116" y="342"/>
                    </a:lnTo>
                    <a:lnTo>
                      <a:pt x="1110" y="348"/>
                    </a:lnTo>
                    <a:lnTo>
                      <a:pt x="1098" y="354"/>
                    </a:lnTo>
                    <a:lnTo>
                      <a:pt x="1092" y="360"/>
                    </a:lnTo>
                    <a:lnTo>
                      <a:pt x="1104" y="324"/>
                    </a:lnTo>
                    <a:lnTo>
                      <a:pt x="1080" y="348"/>
                    </a:lnTo>
                    <a:lnTo>
                      <a:pt x="1062" y="348"/>
                    </a:lnTo>
                    <a:lnTo>
                      <a:pt x="1056" y="360"/>
                    </a:lnTo>
                    <a:lnTo>
                      <a:pt x="1050" y="366"/>
                    </a:lnTo>
                    <a:lnTo>
                      <a:pt x="1050" y="378"/>
                    </a:lnTo>
                    <a:lnTo>
                      <a:pt x="1056" y="390"/>
                    </a:lnTo>
                    <a:lnTo>
                      <a:pt x="1056" y="396"/>
                    </a:lnTo>
                    <a:lnTo>
                      <a:pt x="1062" y="408"/>
                    </a:lnTo>
                    <a:lnTo>
                      <a:pt x="1014" y="384"/>
                    </a:lnTo>
                    <a:lnTo>
                      <a:pt x="1008" y="420"/>
                    </a:lnTo>
                    <a:lnTo>
                      <a:pt x="996" y="426"/>
                    </a:lnTo>
                    <a:lnTo>
                      <a:pt x="1008" y="450"/>
                    </a:lnTo>
                    <a:lnTo>
                      <a:pt x="1032" y="450"/>
                    </a:lnTo>
                    <a:lnTo>
                      <a:pt x="1026" y="468"/>
                    </a:lnTo>
                    <a:lnTo>
                      <a:pt x="954" y="474"/>
                    </a:lnTo>
                    <a:lnTo>
                      <a:pt x="948" y="468"/>
                    </a:lnTo>
                    <a:lnTo>
                      <a:pt x="936" y="462"/>
                    </a:lnTo>
                    <a:lnTo>
                      <a:pt x="930" y="462"/>
                    </a:lnTo>
                    <a:lnTo>
                      <a:pt x="918" y="468"/>
                    </a:lnTo>
                    <a:lnTo>
                      <a:pt x="912" y="474"/>
                    </a:lnTo>
                    <a:lnTo>
                      <a:pt x="918" y="486"/>
                    </a:lnTo>
                    <a:lnTo>
                      <a:pt x="918" y="492"/>
                    </a:lnTo>
                    <a:lnTo>
                      <a:pt x="924" y="504"/>
                    </a:lnTo>
                    <a:lnTo>
                      <a:pt x="930" y="510"/>
                    </a:lnTo>
                    <a:lnTo>
                      <a:pt x="930" y="540"/>
                    </a:lnTo>
                    <a:lnTo>
                      <a:pt x="924" y="564"/>
                    </a:lnTo>
                    <a:lnTo>
                      <a:pt x="930" y="600"/>
                    </a:lnTo>
                    <a:lnTo>
                      <a:pt x="912" y="600"/>
                    </a:lnTo>
                    <a:lnTo>
                      <a:pt x="906" y="522"/>
                    </a:lnTo>
                    <a:lnTo>
                      <a:pt x="888" y="510"/>
                    </a:lnTo>
                    <a:lnTo>
                      <a:pt x="888" y="480"/>
                    </a:lnTo>
                    <a:lnTo>
                      <a:pt x="870" y="480"/>
                    </a:lnTo>
                    <a:lnTo>
                      <a:pt x="852" y="504"/>
                    </a:lnTo>
                    <a:lnTo>
                      <a:pt x="822" y="534"/>
                    </a:lnTo>
                    <a:lnTo>
                      <a:pt x="804" y="546"/>
                    </a:lnTo>
                    <a:lnTo>
                      <a:pt x="792" y="558"/>
                    </a:lnTo>
                    <a:lnTo>
                      <a:pt x="786" y="570"/>
                    </a:lnTo>
                    <a:lnTo>
                      <a:pt x="786" y="600"/>
                    </a:lnTo>
                    <a:lnTo>
                      <a:pt x="792" y="606"/>
                    </a:lnTo>
                    <a:lnTo>
                      <a:pt x="792" y="618"/>
                    </a:lnTo>
                    <a:lnTo>
                      <a:pt x="798" y="618"/>
                    </a:lnTo>
                    <a:lnTo>
                      <a:pt x="816" y="636"/>
                    </a:lnTo>
                    <a:lnTo>
                      <a:pt x="810" y="648"/>
                    </a:lnTo>
                    <a:lnTo>
                      <a:pt x="792" y="654"/>
                    </a:lnTo>
                    <a:lnTo>
                      <a:pt x="774" y="666"/>
                    </a:lnTo>
                    <a:lnTo>
                      <a:pt x="750" y="678"/>
                    </a:lnTo>
                    <a:lnTo>
                      <a:pt x="750" y="696"/>
                    </a:lnTo>
                    <a:lnTo>
                      <a:pt x="720" y="726"/>
                    </a:lnTo>
                    <a:lnTo>
                      <a:pt x="702" y="732"/>
                    </a:lnTo>
                    <a:lnTo>
                      <a:pt x="690" y="744"/>
                    </a:lnTo>
                    <a:lnTo>
                      <a:pt x="666" y="756"/>
                    </a:lnTo>
                    <a:lnTo>
                      <a:pt x="630" y="762"/>
                    </a:lnTo>
                    <a:lnTo>
                      <a:pt x="600" y="768"/>
                    </a:lnTo>
                    <a:lnTo>
                      <a:pt x="588" y="768"/>
                    </a:lnTo>
                    <a:lnTo>
                      <a:pt x="534" y="762"/>
                    </a:lnTo>
                    <a:lnTo>
                      <a:pt x="492" y="780"/>
                    </a:lnTo>
                    <a:lnTo>
                      <a:pt x="438" y="786"/>
                    </a:lnTo>
                    <a:lnTo>
                      <a:pt x="432" y="798"/>
                    </a:lnTo>
                    <a:lnTo>
                      <a:pt x="414" y="798"/>
                    </a:lnTo>
                    <a:lnTo>
                      <a:pt x="402" y="804"/>
                    </a:lnTo>
                    <a:lnTo>
                      <a:pt x="396" y="810"/>
                    </a:lnTo>
                    <a:lnTo>
                      <a:pt x="384" y="816"/>
                    </a:lnTo>
                    <a:lnTo>
                      <a:pt x="372" y="828"/>
                    </a:lnTo>
                    <a:lnTo>
                      <a:pt x="342" y="828"/>
                    </a:lnTo>
                    <a:lnTo>
                      <a:pt x="324" y="834"/>
                    </a:lnTo>
                    <a:lnTo>
                      <a:pt x="312" y="840"/>
                    </a:lnTo>
                    <a:lnTo>
                      <a:pt x="306" y="852"/>
                    </a:lnTo>
                    <a:lnTo>
                      <a:pt x="294" y="858"/>
                    </a:lnTo>
                    <a:lnTo>
                      <a:pt x="288" y="870"/>
                    </a:lnTo>
                    <a:lnTo>
                      <a:pt x="282" y="876"/>
                    </a:lnTo>
                    <a:lnTo>
                      <a:pt x="282" y="882"/>
                    </a:lnTo>
                    <a:lnTo>
                      <a:pt x="276" y="882"/>
                    </a:lnTo>
                    <a:lnTo>
                      <a:pt x="270" y="888"/>
                    </a:lnTo>
                    <a:lnTo>
                      <a:pt x="252" y="888"/>
                    </a:lnTo>
                    <a:lnTo>
                      <a:pt x="240" y="894"/>
                    </a:lnTo>
                    <a:lnTo>
                      <a:pt x="228" y="894"/>
                    </a:lnTo>
                    <a:lnTo>
                      <a:pt x="216" y="900"/>
                    </a:lnTo>
                    <a:lnTo>
                      <a:pt x="210" y="906"/>
                    </a:lnTo>
                    <a:lnTo>
                      <a:pt x="198" y="912"/>
                    </a:lnTo>
                    <a:lnTo>
                      <a:pt x="192" y="930"/>
                    </a:lnTo>
                    <a:lnTo>
                      <a:pt x="150" y="972"/>
                    </a:lnTo>
                    <a:lnTo>
                      <a:pt x="150" y="978"/>
                    </a:lnTo>
                    <a:lnTo>
                      <a:pt x="162" y="912"/>
                    </a:lnTo>
                    <a:lnTo>
                      <a:pt x="144" y="918"/>
                    </a:lnTo>
                    <a:lnTo>
                      <a:pt x="120" y="978"/>
                    </a:lnTo>
                    <a:lnTo>
                      <a:pt x="90" y="1038"/>
                    </a:lnTo>
                    <a:lnTo>
                      <a:pt x="90" y="1056"/>
                    </a:lnTo>
                    <a:lnTo>
                      <a:pt x="96" y="1062"/>
                    </a:lnTo>
                    <a:lnTo>
                      <a:pt x="108" y="1068"/>
                    </a:lnTo>
                    <a:lnTo>
                      <a:pt x="114" y="1068"/>
                    </a:lnTo>
                    <a:lnTo>
                      <a:pt x="108" y="1080"/>
                    </a:lnTo>
                    <a:lnTo>
                      <a:pt x="96" y="1086"/>
                    </a:lnTo>
                    <a:lnTo>
                      <a:pt x="90" y="1098"/>
                    </a:lnTo>
                    <a:lnTo>
                      <a:pt x="66" y="1122"/>
                    </a:lnTo>
                    <a:lnTo>
                      <a:pt x="66" y="1134"/>
                    </a:lnTo>
                    <a:lnTo>
                      <a:pt x="72" y="1152"/>
                    </a:lnTo>
                    <a:lnTo>
                      <a:pt x="72" y="1164"/>
                    </a:lnTo>
                    <a:lnTo>
                      <a:pt x="84" y="1188"/>
                    </a:lnTo>
                    <a:lnTo>
                      <a:pt x="84" y="1200"/>
                    </a:lnTo>
                    <a:lnTo>
                      <a:pt x="102" y="1236"/>
                    </a:lnTo>
                    <a:lnTo>
                      <a:pt x="108" y="1254"/>
                    </a:lnTo>
                    <a:lnTo>
                      <a:pt x="114" y="1266"/>
                    </a:lnTo>
                    <a:lnTo>
                      <a:pt x="114" y="1278"/>
                    </a:lnTo>
                    <a:lnTo>
                      <a:pt x="108" y="1278"/>
                    </a:lnTo>
                    <a:lnTo>
                      <a:pt x="96" y="1266"/>
                    </a:lnTo>
                    <a:lnTo>
                      <a:pt x="90" y="1254"/>
                    </a:lnTo>
                    <a:lnTo>
                      <a:pt x="72" y="1236"/>
                    </a:lnTo>
                    <a:lnTo>
                      <a:pt x="66" y="1224"/>
                    </a:lnTo>
                    <a:lnTo>
                      <a:pt x="48" y="1218"/>
                    </a:lnTo>
                    <a:lnTo>
                      <a:pt x="66" y="1266"/>
                    </a:lnTo>
                    <a:lnTo>
                      <a:pt x="30" y="1236"/>
                    </a:lnTo>
                    <a:lnTo>
                      <a:pt x="30" y="1290"/>
                    </a:lnTo>
                    <a:lnTo>
                      <a:pt x="60" y="1350"/>
                    </a:lnTo>
                    <a:lnTo>
                      <a:pt x="66" y="1356"/>
                    </a:lnTo>
                    <a:lnTo>
                      <a:pt x="66" y="1368"/>
                    </a:lnTo>
                    <a:lnTo>
                      <a:pt x="60" y="1374"/>
                    </a:lnTo>
                    <a:lnTo>
                      <a:pt x="54" y="1386"/>
                    </a:lnTo>
                    <a:lnTo>
                      <a:pt x="54" y="1398"/>
                    </a:lnTo>
                    <a:lnTo>
                      <a:pt x="48" y="1410"/>
                    </a:lnTo>
                    <a:lnTo>
                      <a:pt x="54" y="1416"/>
                    </a:lnTo>
                    <a:lnTo>
                      <a:pt x="60" y="1428"/>
                    </a:lnTo>
                    <a:lnTo>
                      <a:pt x="78" y="1446"/>
                    </a:lnTo>
                    <a:lnTo>
                      <a:pt x="84" y="1458"/>
                    </a:lnTo>
                    <a:lnTo>
                      <a:pt x="90" y="1464"/>
                    </a:lnTo>
                    <a:lnTo>
                      <a:pt x="96" y="1476"/>
                    </a:lnTo>
                    <a:lnTo>
                      <a:pt x="96" y="1506"/>
                    </a:lnTo>
                    <a:lnTo>
                      <a:pt x="90" y="1518"/>
                    </a:lnTo>
                    <a:lnTo>
                      <a:pt x="84" y="1524"/>
                    </a:lnTo>
                    <a:lnTo>
                      <a:pt x="90" y="1542"/>
                    </a:lnTo>
                    <a:lnTo>
                      <a:pt x="90" y="1554"/>
                    </a:lnTo>
                    <a:lnTo>
                      <a:pt x="96" y="1572"/>
                    </a:lnTo>
                    <a:lnTo>
                      <a:pt x="96" y="1590"/>
                    </a:lnTo>
                    <a:lnTo>
                      <a:pt x="102" y="1596"/>
                    </a:lnTo>
                    <a:lnTo>
                      <a:pt x="102" y="1602"/>
                    </a:lnTo>
                    <a:lnTo>
                      <a:pt x="96" y="1602"/>
                    </a:lnTo>
                    <a:lnTo>
                      <a:pt x="78" y="1620"/>
                    </a:lnTo>
                    <a:lnTo>
                      <a:pt x="84" y="1626"/>
                    </a:lnTo>
                    <a:lnTo>
                      <a:pt x="84" y="1638"/>
                    </a:lnTo>
                    <a:lnTo>
                      <a:pt x="90" y="1650"/>
                    </a:lnTo>
                    <a:lnTo>
                      <a:pt x="90" y="1662"/>
                    </a:lnTo>
                    <a:lnTo>
                      <a:pt x="96" y="1668"/>
                    </a:lnTo>
                    <a:lnTo>
                      <a:pt x="96" y="1674"/>
                    </a:lnTo>
                    <a:lnTo>
                      <a:pt x="102" y="1674"/>
                    </a:lnTo>
                    <a:lnTo>
                      <a:pt x="108" y="1680"/>
                    </a:lnTo>
                    <a:lnTo>
                      <a:pt x="126" y="1716"/>
                    </a:lnTo>
                    <a:lnTo>
                      <a:pt x="126" y="1728"/>
                    </a:lnTo>
                    <a:lnTo>
                      <a:pt x="108" y="1764"/>
                    </a:lnTo>
                    <a:lnTo>
                      <a:pt x="90" y="1782"/>
                    </a:lnTo>
                    <a:lnTo>
                      <a:pt x="90" y="1824"/>
                    </a:lnTo>
                    <a:lnTo>
                      <a:pt x="84" y="1842"/>
                    </a:lnTo>
                    <a:lnTo>
                      <a:pt x="60" y="1866"/>
                    </a:lnTo>
                    <a:lnTo>
                      <a:pt x="42" y="1866"/>
                    </a:lnTo>
                    <a:lnTo>
                      <a:pt x="30" y="1872"/>
                    </a:lnTo>
                    <a:lnTo>
                      <a:pt x="18" y="1866"/>
                    </a:lnTo>
                    <a:lnTo>
                      <a:pt x="6" y="1866"/>
                    </a:lnTo>
                    <a:lnTo>
                      <a:pt x="0" y="1920"/>
                    </a:lnTo>
                    <a:lnTo>
                      <a:pt x="12" y="1920"/>
                    </a:lnTo>
                    <a:lnTo>
                      <a:pt x="24" y="1926"/>
                    </a:lnTo>
                    <a:lnTo>
                      <a:pt x="42" y="1926"/>
                    </a:lnTo>
                    <a:lnTo>
                      <a:pt x="54" y="1932"/>
                    </a:lnTo>
                    <a:lnTo>
                      <a:pt x="72" y="1950"/>
                    </a:lnTo>
                    <a:lnTo>
                      <a:pt x="78" y="1962"/>
                    </a:lnTo>
                    <a:lnTo>
                      <a:pt x="108" y="1956"/>
                    </a:lnTo>
                    <a:lnTo>
                      <a:pt x="114" y="1968"/>
                    </a:lnTo>
                    <a:lnTo>
                      <a:pt x="138" y="1980"/>
                    </a:lnTo>
                    <a:lnTo>
                      <a:pt x="174" y="1980"/>
                    </a:lnTo>
                    <a:lnTo>
                      <a:pt x="210" y="1968"/>
                    </a:lnTo>
                    <a:lnTo>
                      <a:pt x="234" y="1968"/>
                    </a:lnTo>
                    <a:lnTo>
                      <a:pt x="234" y="1950"/>
                    </a:lnTo>
                    <a:lnTo>
                      <a:pt x="228" y="1944"/>
                    </a:lnTo>
                    <a:lnTo>
                      <a:pt x="264" y="1950"/>
                    </a:lnTo>
                    <a:lnTo>
                      <a:pt x="276" y="1932"/>
                    </a:lnTo>
                    <a:lnTo>
                      <a:pt x="318" y="1926"/>
                    </a:lnTo>
                    <a:lnTo>
                      <a:pt x="354" y="1890"/>
                    </a:lnTo>
                    <a:lnTo>
                      <a:pt x="366" y="1884"/>
                    </a:lnTo>
                    <a:lnTo>
                      <a:pt x="372" y="1884"/>
                    </a:lnTo>
                    <a:lnTo>
                      <a:pt x="420" y="1908"/>
                    </a:lnTo>
                    <a:lnTo>
                      <a:pt x="426" y="1902"/>
                    </a:lnTo>
                    <a:lnTo>
                      <a:pt x="474" y="1878"/>
                    </a:lnTo>
                    <a:lnTo>
                      <a:pt x="480" y="1872"/>
                    </a:lnTo>
                    <a:lnTo>
                      <a:pt x="486" y="1872"/>
                    </a:lnTo>
                    <a:lnTo>
                      <a:pt x="498" y="1878"/>
                    </a:lnTo>
                    <a:lnTo>
                      <a:pt x="504" y="1884"/>
                    </a:lnTo>
                    <a:lnTo>
                      <a:pt x="516" y="1884"/>
                    </a:lnTo>
                    <a:lnTo>
                      <a:pt x="528" y="1890"/>
                    </a:lnTo>
                    <a:lnTo>
                      <a:pt x="534" y="1890"/>
                    </a:lnTo>
                    <a:lnTo>
                      <a:pt x="552" y="1884"/>
                    </a:lnTo>
                    <a:lnTo>
                      <a:pt x="576" y="1872"/>
                    </a:lnTo>
                    <a:lnTo>
                      <a:pt x="582" y="1872"/>
                    </a:lnTo>
                    <a:lnTo>
                      <a:pt x="594" y="1878"/>
                    </a:lnTo>
                    <a:lnTo>
                      <a:pt x="606" y="1878"/>
                    </a:lnTo>
                    <a:lnTo>
                      <a:pt x="624" y="1884"/>
                    </a:lnTo>
                    <a:lnTo>
                      <a:pt x="636" y="1884"/>
                    </a:lnTo>
                    <a:lnTo>
                      <a:pt x="648" y="1878"/>
                    </a:lnTo>
                    <a:lnTo>
                      <a:pt x="654" y="1872"/>
                    </a:lnTo>
                    <a:lnTo>
                      <a:pt x="654" y="1848"/>
                    </a:lnTo>
                    <a:lnTo>
                      <a:pt x="666" y="1848"/>
                    </a:lnTo>
                    <a:lnTo>
                      <a:pt x="672" y="1842"/>
                    </a:lnTo>
                    <a:lnTo>
                      <a:pt x="678" y="1842"/>
                    </a:lnTo>
                    <a:lnTo>
                      <a:pt x="684" y="1836"/>
                    </a:lnTo>
                    <a:lnTo>
                      <a:pt x="690" y="1824"/>
                    </a:lnTo>
                    <a:lnTo>
                      <a:pt x="702" y="1788"/>
                    </a:lnTo>
                    <a:lnTo>
                      <a:pt x="714" y="1776"/>
                    </a:lnTo>
                    <a:lnTo>
                      <a:pt x="726" y="1770"/>
                    </a:lnTo>
                    <a:lnTo>
                      <a:pt x="744" y="1764"/>
                    </a:lnTo>
                    <a:lnTo>
                      <a:pt x="756" y="1764"/>
                    </a:lnTo>
                    <a:lnTo>
                      <a:pt x="774" y="1770"/>
                    </a:lnTo>
                    <a:lnTo>
                      <a:pt x="798" y="1770"/>
                    </a:lnTo>
                    <a:lnTo>
                      <a:pt x="822" y="1758"/>
                    </a:lnTo>
                    <a:lnTo>
                      <a:pt x="840" y="1752"/>
                    </a:lnTo>
                    <a:lnTo>
                      <a:pt x="858" y="1740"/>
                    </a:lnTo>
                    <a:lnTo>
                      <a:pt x="876" y="1734"/>
                    </a:lnTo>
                    <a:lnTo>
                      <a:pt x="912" y="1734"/>
                    </a:lnTo>
                    <a:lnTo>
                      <a:pt x="918" y="1740"/>
                    </a:lnTo>
                    <a:lnTo>
                      <a:pt x="930" y="1740"/>
                    </a:lnTo>
                    <a:lnTo>
                      <a:pt x="942" y="1746"/>
                    </a:lnTo>
                    <a:lnTo>
                      <a:pt x="972" y="1740"/>
                    </a:lnTo>
                    <a:lnTo>
                      <a:pt x="1044" y="1704"/>
                    </a:lnTo>
                    <a:lnTo>
                      <a:pt x="1074" y="1692"/>
                    </a:lnTo>
                    <a:lnTo>
                      <a:pt x="1098" y="1686"/>
                    </a:lnTo>
                    <a:lnTo>
                      <a:pt x="1140" y="1680"/>
                    </a:lnTo>
                    <a:lnTo>
                      <a:pt x="1176" y="1674"/>
                    </a:lnTo>
                    <a:lnTo>
                      <a:pt x="1224" y="1674"/>
                    </a:lnTo>
                    <a:lnTo>
                      <a:pt x="1236" y="1662"/>
                    </a:lnTo>
                    <a:lnTo>
                      <a:pt x="1254" y="1680"/>
                    </a:lnTo>
                    <a:lnTo>
                      <a:pt x="1266" y="1686"/>
                    </a:lnTo>
                    <a:lnTo>
                      <a:pt x="1278" y="1698"/>
                    </a:lnTo>
                    <a:lnTo>
                      <a:pt x="1302" y="1710"/>
                    </a:lnTo>
                    <a:lnTo>
                      <a:pt x="1320" y="1716"/>
                    </a:lnTo>
                    <a:lnTo>
                      <a:pt x="1332" y="1716"/>
                    </a:lnTo>
                    <a:lnTo>
                      <a:pt x="1338" y="1710"/>
                    </a:lnTo>
                    <a:lnTo>
                      <a:pt x="1338" y="1716"/>
                    </a:lnTo>
                    <a:lnTo>
                      <a:pt x="1344" y="1722"/>
                    </a:lnTo>
                    <a:lnTo>
                      <a:pt x="1350" y="1734"/>
                    </a:lnTo>
                    <a:lnTo>
                      <a:pt x="1356" y="1740"/>
                    </a:lnTo>
                    <a:lnTo>
                      <a:pt x="1374" y="1740"/>
                    </a:lnTo>
                    <a:lnTo>
                      <a:pt x="1380" y="1734"/>
                    </a:lnTo>
                    <a:lnTo>
                      <a:pt x="1380" y="1752"/>
                    </a:lnTo>
                    <a:lnTo>
                      <a:pt x="1392" y="1752"/>
                    </a:lnTo>
                    <a:lnTo>
                      <a:pt x="1398" y="1758"/>
                    </a:lnTo>
                    <a:lnTo>
                      <a:pt x="1398" y="1770"/>
                    </a:lnTo>
                    <a:lnTo>
                      <a:pt x="1386" y="1794"/>
                    </a:lnTo>
                    <a:lnTo>
                      <a:pt x="1380" y="1800"/>
                    </a:lnTo>
                    <a:lnTo>
                      <a:pt x="1374" y="1812"/>
                    </a:lnTo>
                    <a:lnTo>
                      <a:pt x="1392" y="1842"/>
                    </a:lnTo>
                    <a:lnTo>
                      <a:pt x="1410" y="1830"/>
                    </a:lnTo>
                    <a:lnTo>
                      <a:pt x="1428" y="1866"/>
                    </a:lnTo>
                    <a:lnTo>
                      <a:pt x="1428" y="1872"/>
                    </a:lnTo>
                    <a:lnTo>
                      <a:pt x="1434" y="1878"/>
                    </a:lnTo>
                    <a:lnTo>
                      <a:pt x="1434" y="1902"/>
                    </a:lnTo>
                    <a:lnTo>
                      <a:pt x="1440" y="1914"/>
                    </a:lnTo>
                    <a:lnTo>
                      <a:pt x="1440" y="1926"/>
                    </a:lnTo>
                    <a:lnTo>
                      <a:pt x="1422" y="1926"/>
                    </a:lnTo>
                    <a:lnTo>
                      <a:pt x="1410" y="1920"/>
                    </a:lnTo>
                    <a:lnTo>
                      <a:pt x="1404" y="1920"/>
                    </a:lnTo>
                    <a:lnTo>
                      <a:pt x="1410" y="1956"/>
                    </a:lnTo>
                    <a:lnTo>
                      <a:pt x="1446" y="1956"/>
                    </a:lnTo>
                    <a:lnTo>
                      <a:pt x="1452" y="1962"/>
                    </a:lnTo>
                    <a:lnTo>
                      <a:pt x="1452" y="1968"/>
                    </a:lnTo>
                    <a:lnTo>
                      <a:pt x="1470" y="1968"/>
                    </a:lnTo>
                    <a:lnTo>
                      <a:pt x="1470" y="1956"/>
                    </a:lnTo>
                    <a:lnTo>
                      <a:pt x="1464" y="1938"/>
                    </a:lnTo>
                    <a:lnTo>
                      <a:pt x="1464" y="1926"/>
                    </a:lnTo>
                    <a:lnTo>
                      <a:pt x="1470" y="1914"/>
                    </a:lnTo>
                    <a:lnTo>
                      <a:pt x="1476" y="1908"/>
                    </a:lnTo>
                    <a:lnTo>
                      <a:pt x="1500" y="1896"/>
                    </a:lnTo>
                    <a:lnTo>
                      <a:pt x="1512" y="1896"/>
                    </a:lnTo>
                    <a:lnTo>
                      <a:pt x="1518" y="1890"/>
                    </a:lnTo>
                    <a:lnTo>
                      <a:pt x="1530" y="1884"/>
                    </a:lnTo>
                    <a:lnTo>
                      <a:pt x="1542" y="1872"/>
                    </a:lnTo>
                    <a:lnTo>
                      <a:pt x="1548" y="1860"/>
                    </a:lnTo>
                    <a:lnTo>
                      <a:pt x="1566" y="1842"/>
                    </a:lnTo>
                    <a:lnTo>
                      <a:pt x="1566" y="1836"/>
                    </a:lnTo>
                    <a:lnTo>
                      <a:pt x="1590" y="1842"/>
                    </a:lnTo>
                    <a:lnTo>
                      <a:pt x="1608" y="1788"/>
                    </a:lnTo>
                    <a:lnTo>
                      <a:pt x="1638" y="1788"/>
                    </a:lnTo>
                    <a:lnTo>
                      <a:pt x="1650" y="1782"/>
                    </a:lnTo>
                    <a:lnTo>
                      <a:pt x="1662" y="1770"/>
                    </a:lnTo>
                    <a:lnTo>
                      <a:pt x="1668" y="1752"/>
                    </a:lnTo>
                    <a:lnTo>
                      <a:pt x="1668" y="1740"/>
                    </a:lnTo>
                    <a:lnTo>
                      <a:pt x="1668" y="1746"/>
                    </a:lnTo>
                    <a:lnTo>
                      <a:pt x="1674" y="1752"/>
                    </a:lnTo>
                    <a:lnTo>
                      <a:pt x="1674" y="1764"/>
                    </a:lnTo>
                    <a:lnTo>
                      <a:pt x="1680" y="1776"/>
                    </a:lnTo>
                    <a:lnTo>
                      <a:pt x="1680" y="1782"/>
                    </a:lnTo>
                    <a:lnTo>
                      <a:pt x="1668" y="1794"/>
                    </a:lnTo>
                    <a:lnTo>
                      <a:pt x="1662" y="1806"/>
                    </a:lnTo>
                    <a:lnTo>
                      <a:pt x="1650" y="1812"/>
                    </a:lnTo>
                    <a:lnTo>
                      <a:pt x="1644" y="1818"/>
                    </a:lnTo>
                    <a:lnTo>
                      <a:pt x="1620" y="1818"/>
                    </a:lnTo>
                    <a:lnTo>
                      <a:pt x="1614" y="1830"/>
                    </a:lnTo>
                    <a:lnTo>
                      <a:pt x="1632" y="1866"/>
                    </a:lnTo>
                    <a:lnTo>
                      <a:pt x="1620" y="1866"/>
                    </a:lnTo>
                    <a:lnTo>
                      <a:pt x="1614" y="1872"/>
                    </a:lnTo>
                    <a:lnTo>
                      <a:pt x="1602" y="1878"/>
                    </a:lnTo>
                    <a:lnTo>
                      <a:pt x="1566" y="1914"/>
                    </a:lnTo>
                    <a:lnTo>
                      <a:pt x="1566" y="1926"/>
                    </a:lnTo>
                    <a:lnTo>
                      <a:pt x="1560" y="1932"/>
                    </a:lnTo>
                    <a:lnTo>
                      <a:pt x="1554" y="1944"/>
                    </a:lnTo>
                    <a:lnTo>
                      <a:pt x="1542" y="1956"/>
                    </a:lnTo>
                    <a:lnTo>
                      <a:pt x="1518" y="1968"/>
                    </a:lnTo>
                    <a:lnTo>
                      <a:pt x="1512" y="1974"/>
                    </a:lnTo>
                    <a:lnTo>
                      <a:pt x="1512" y="1980"/>
                    </a:lnTo>
                    <a:lnTo>
                      <a:pt x="1518" y="1986"/>
                    </a:lnTo>
                    <a:lnTo>
                      <a:pt x="1548" y="1986"/>
                    </a:lnTo>
                    <a:lnTo>
                      <a:pt x="1560" y="1980"/>
                    </a:lnTo>
                    <a:lnTo>
                      <a:pt x="1572" y="1980"/>
                    </a:lnTo>
                    <a:lnTo>
                      <a:pt x="1584" y="1968"/>
                    </a:lnTo>
                    <a:lnTo>
                      <a:pt x="1602" y="1932"/>
                    </a:lnTo>
                    <a:lnTo>
                      <a:pt x="1608" y="1926"/>
                    </a:lnTo>
                    <a:lnTo>
                      <a:pt x="1614" y="1914"/>
                    </a:lnTo>
                    <a:lnTo>
                      <a:pt x="1626" y="1908"/>
                    </a:lnTo>
                    <a:lnTo>
                      <a:pt x="1632" y="1902"/>
                    </a:lnTo>
                    <a:lnTo>
                      <a:pt x="1632" y="1920"/>
                    </a:lnTo>
                    <a:lnTo>
                      <a:pt x="1638" y="1932"/>
                    </a:lnTo>
                    <a:lnTo>
                      <a:pt x="1638" y="1956"/>
                    </a:lnTo>
                    <a:lnTo>
                      <a:pt x="1626" y="1968"/>
                    </a:lnTo>
                    <a:lnTo>
                      <a:pt x="1614" y="1974"/>
                    </a:lnTo>
                    <a:lnTo>
                      <a:pt x="1602" y="1986"/>
                    </a:lnTo>
                    <a:lnTo>
                      <a:pt x="1602" y="2004"/>
                    </a:lnTo>
                    <a:lnTo>
                      <a:pt x="1608" y="2010"/>
                    </a:lnTo>
                    <a:lnTo>
                      <a:pt x="1614" y="2010"/>
                    </a:lnTo>
                    <a:lnTo>
                      <a:pt x="1632" y="2016"/>
                    </a:lnTo>
                    <a:lnTo>
                      <a:pt x="1662" y="2016"/>
                    </a:lnTo>
                    <a:lnTo>
                      <a:pt x="1668" y="2028"/>
                    </a:lnTo>
                    <a:lnTo>
                      <a:pt x="1644" y="2052"/>
                    </a:lnTo>
                    <a:lnTo>
                      <a:pt x="1644" y="2058"/>
                    </a:lnTo>
                    <a:lnTo>
                      <a:pt x="1650" y="2064"/>
                    </a:lnTo>
                    <a:lnTo>
                      <a:pt x="1668" y="2100"/>
                    </a:lnTo>
                    <a:lnTo>
                      <a:pt x="1674" y="2106"/>
                    </a:lnTo>
                    <a:lnTo>
                      <a:pt x="1674" y="2118"/>
                    </a:lnTo>
                    <a:lnTo>
                      <a:pt x="1626" y="2166"/>
                    </a:lnTo>
                    <a:lnTo>
                      <a:pt x="1626" y="2178"/>
                    </a:lnTo>
                    <a:lnTo>
                      <a:pt x="1638" y="2190"/>
                    </a:lnTo>
                    <a:lnTo>
                      <a:pt x="1644" y="2202"/>
                    </a:lnTo>
                    <a:lnTo>
                      <a:pt x="1668" y="2214"/>
                    </a:lnTo>
                    <a:lnTo>
                      <a:pt x="1680" y="2226"/>
                    </a:lnTo>
                    <a:lnTo>
                      <a:pt x="1692" y="2232"/>
                    </a:lnTo>
                    <a:lnTo>
                      <a:pt x="1716" y="2256"/>
                    </a:lnTo>
                    <a:lnTo>
                      <a:pt x="1728" y="2262"/>
                    </a:lnTo>
                    <a:lnTo>
                      <a:pt x="1800" y="2262"/>
                    </a:lnTo>
                    <a:lnTo>
                      <a:pt x="1824" y="2286"/>
                    </a:lnTo>
                    <a:lnTo>
                      <a:pt x="1842" y="2292"/>
                    </a:lnTo>
                    <a:lnTo>
                      <a:pt x="1872" y="2286"/>
                    </a:lnTo>
                    <a:lnTo>
                      <a:pt x="1902" y="2274"/>
                    </a:lnTo>
                    <a:lnTo>
                      <a:pt x="1932" y="2256"/>
                    </a:lnTo>
                    <a:lnTo>
                      <a:pt x="1944" y="2250"/>
                    </a:lnTo>
                    <a:lnTo>
                      <a:pt x="1944" y="2226"/>
                    </a:lnTo>
                    <a:lnTo>
                      <a:pt x="1956" y="2214"/>
                    </a:lnTo>
                    <a:lnTo>
                      <a:pt x="1962" y="2214"/>
                    </a:lnTo>
                    <a:lnTo>
                      <a:pt x="1974" y="2226"/>
                    </a:lnTo>
                    <a:lnTo>
                      <a:pt x="1974" y="2256"/>
                    </a:lnTo>
                    <a:lnTo>
                      <a:pt x="1992" y="2256"/>
                    </a:lnTo>
                    <a:lnTo>
                      <a:pt x="1980" y="2280"/>
                    </a:lnTo>
                    <a:lnTo>
                      <a:pt x="1998" y="2280"/>
                    </a:lnTo>
                    <a:lnTo>
                      <a:pt x="1998" y="2292"/>
                    </a:lnTo>
                    <a:lnTo>
                      <a:pt x="2004" y="2298"/>
                    </a:lnTo>
                    <a:lnTo>
                      <a:pt x="2010" y="2310"/>
                    </a:lnTo>
                    <a:lnTo>
                      <a:pt x="2016" y="2316"/>
                    </a:lnTo>
                    <a:lnTo>
                      <a:pt x="2028" y="2316"/>
                    </a:lnTo>
                    <a:lnTo>
                      <a:pt x="2040" y="2304"/>
                    </a:lnTo>
                    <a:lnTo>
                      <a:pt x="2046" y="2304"/>
                    </a:lnTo>
                    <a:lnTo>
                      <a:pt x="2052" y="2298"/>
                    </a:lnTo>
                    <a:lnTo>
                      <a:pt x="2070" y="2292"/>
                    </a:lnTo>
                    <a:lnTo>
                      <a:pt x="2082" y="2286"/>
                    </a:lnTo>
                    <a:lnTo>
                      <a:pt x="2088" y="2280"/>
                    </a:lnTo>
                    <a:lnTo>
                      <a:pt x="2100" y="2274"/>
                    </a:lnTo>
                    <a:lnTo>
                      <a:pt x="2124" y="2250"/>
                    </a:lnTo>
                    <a:lnTo>
                      <a:pt x="2136" y="2244"/>
                    </a:lnTo>
                    <a:lnTo>
                      <a:pt x="2148" y="2232"/>
                    </a:lnTo>
                    <a:lnTo>
                      <a:pt x="2160" y="2226"/>
                    </a:lnTo>
                    <a:lnTo>
                      <a:pt x="2154" y="2214"/>
                    </a:lnTo>
                    <a:lnTo>
                      <a:pt x="2190" y="2202"/>
                    </a:lnTo>
                    <a:lnTo>
                      <a:pt x="2202" y="2214"/>
                    </a:lnTo>
                    <a:lnTo>
                      <a:pt x="2220" y="2214"/>
                    </a:lnTo>
                    <a:lnTo>
                      <a:pt x="2256" y="2208"/>
                    </a:lnTo>
                    <a:lnTo>
                      <a:pt x="2298" y="2196"/>
                    </a:lnTo>
                    <a:lnTo>
                      <a:pt x="2316" y="2178"/>
                    </a:lnTo>
                    <a:lnTo>
                      <a:pt x="2328" y="2148"/>
                    </a:lnTo>
                    <a:lnTo>
                      <a:pt x="2334" y="2118"/>
                    </a:lnTo>
                    <a:lnTo>
                      <a:pt x="2340" y="2100"/>
                    </a:lnTo>
                    <a:lnTo>
                      <a:pt x="2346" y="2088"/>
                    </a:lnTo>
                    <a:lnTo>
                      <a:pt x="2376" y="2058"/>
                    </a:lnTo>
                    <a:lnTo>
                      <a:pt x="2382" y="2058"/>
                    </a:lnTo>
                    <a:lnTo>
                      <a:pt x="2382" y="2034"/>
                    </a:lnTo>
                    <a:lnTo>
                      <a:pt x="2388" y="2034"/>
                    </a:lnTo>
                    <a:lnTo>
                      <a:pt x="2394" y="2028"/>
                    </a:lnTo>
                    <a:lnTo>
                      <a:pt x="2406" y="2022"/>
                    </a:lnTo>
                    <a:lnTo>
                      <a:pt x="2418" y="2010"/>
                    </a:lnTo>
                    <a:lnTo>
                      <a:pt x="2424" y="1998"/>
                    </a:lnTo>
                    <a:lnTo>
                      <a:pt x="2442" y="1980"/>
                    </a:lnTo>
                    <a:lnTo>
                      <a:pt x="2442" y="1956"/>
                    </a:lnTo>
                    <a:lnTo>
                      <a:pt x="2448" y="1944"/>
                    </a:lnTo>
                    <a:lnTo>
                      <a:pt x="2454" y="1926"/>
                    </a:lnTo>
                    <a:lnTo>
                      <a:pt x="2460" y="1914"/>
                    </a:lnTo>
                    <a:lnTo>
                      <a:pt x="2490" y="1884"/>
                    </a:lnTo>
                    <a:lnTo>
                      <a:pt x="2502" y="1866"/>
                    </a:lnTo>
                    <a:lnTo>
                      <a:pt x="2526" y="1842"/>
                    </a:lnTo>
                    <a:lnTo>
                      <a:pt x="2538" y="1836"/>
                    </a:lnTo>
                    <a:lnTo>
                      <a:pt x="2550" y="1824"/>
                    </a:lnTo>
                    <a:lnTo>
                      <a:pt x="2556" y="1812"/>
                    </a:lnTo>
                    <a:lnTo>
                      <a:pt x="2556" y="1800"/>
                    </a:lnTo>
                    <a:lnTo>
                      <a:pt x="2562" y="1788"/>
                    </a:lnTo>
                    <a:lnTo>
                      <a:pt x="2562" y="1782"/>
                    </a:lnTo>
                    <a:lnTo>
                      <a:pt x="2586" y="1782"/>
                    </a:lnTo>
                    <a:lnTo>
                      <a:pt x="2610" y="1770"/>
                    </a:lnTo>
                    <a:lnTo>
                      <a:pt x="2622" y="1752"/>
                    </a:lnTo>
                    <a:lnTo>
                      <a:pt x="2646" y="1728"/>
                    </a:lnTo>
                    <a:lnTo>
                      <a:pt x="2670" y="1698"/>
                    </a:lnTo>
                    <a:lnTo>
                      <a:pt x="2688" y="1674"/>
                    </a:lnTo>
                    <a:lnTo>
                      <a:pt x="2700" y="1662"/>
                    </a:lnTo>
                    <a:lnTo>
                      <a:pt x="2700" y="1656"/>
                    </a:lnTo>
                    <a:lnTo>
                      <a:pt x="2706" y="1638"/>
                    </a:lnTo>
                    <a:lnTo>
                      <a:pt x="2706" y="1614"/>
                    </a:lnTo>
                    <a:lnTo>
                      <a:pt x="2712" y="1596"/>
                    </a:lnTo>
                    <a:lnTo>
                      <a:pt x="2718" y="1590"/>
                    </a:lnTo>
                    <a:lnTo>
                      <a:pt x="2730" y="1572"/>
                    </a:lnTo>
                    <a:lnTo>
                      <a:pt x="2754" y="1542"/>
                    </a:lnTo>
                    <a:lnTo>
                      <a:pt x="2772" y="1494"/>
                    </a:lnTo>
                    <a:lnTo>
                      <a:pt x="2796" y="1458"/>
                    </a:lnTo>
                    <a:lnTo>
                      <a:pt x="2808" y="1428"/>
                    </a:lnTo>
                    <a:lnTo>
                      <a:pt x="2814" y="1416"/>
                    </a:lnTo>
                    <a:lnTo>
                      <a:pt x="2814" y="1386"/>
                    </a:lnTo>
                    <a:lnTo>
                      <a:pt x="2802" y="1362"/>
                    </a:lnTo>
                    <a:lnTo>
                      <a:pt x="2820" y="1308"/>
                    </a:lnTo>
                    <a:lnTo>
                      <a:pt x="2832" y="1290"/>
                    </a:lnTo>
                    <a:lnTo>
                      <a:pt x="2838" y="1266"/>
                    </a:lnTo>
                    <a:lnTo>
                      <a:pt x="2838" y="1224"/>
                    </a:lnTo>
                    <a:lnTo>
                      <a:pt x="2832" y="1194"/>
                    </a:lnTo>
                    <a:lnTo>
                      <a:pt x="2832" y="1176"/>
                    </a:lnTo>
                    <a:lnTo>
                      <a:pt x="2802" y="1164"/>
                    </a:lnTo>
                    <a:close/>
                    <a:moveTo>
                      <a:pt x="2016" y="2436"/>
                    </a:moveTo>
                    <a:lnTo>
                      <a:pt x="2022" y="2442"/>
                    </a:lnTo>
                    <a:lnTo>
                      <a:pt x="2028" y="2442"/>
                    </a:lnTo>
                    <a:lnTo>
                      <a:pt x="2040" y="2436"/>
                    </a:lnTo>
                    <a:lnTo>
                      <a:pt x="2046" y="2430"/>
                    </a:lnTo>
                    <a:lnTo>
                      <a:pt x="2034" y="2418"/>
                    </a:lnTo>
                    <a:lnTo>
                      <a:pt x="2016" y="2436"/>
                    </a:lnTo>
                    <a:close/>
                    <a:moveTo>
                      <a:pt x="1992" y="2454"/>
                    </a:moveTo>
                    <a:lnTo>
                      <a:pt x="1974" y="2454"/>
                    </a:lnTo>
                    <a:lnTo>
                      <a:pt x="1962" y="2466"/>
                    </a:lnTo>
                    <a:lnTo>
                      <a:pt x="1962" y="2472"/>
                    </a:lnTo>
                    <a:lnTo>
                      <a:pt x="1962" y="2460"/>
                    </a:lnTo>
                    <a:lnTo>
                      <a:pt x="1938" y="2460"/>
                    </a:lnTo>
                    <a:lnTo>
                      <a:pt x="1926" y="2466"/>
                    </a:lnTo>
                    <a:lnTo>
                      <a:pt x="1914" y="2466"/>
                    </a:lnTo>
                    <a:lnTo>
                      <a:pt x="1908" y="2478"/>
                    </a:lnTo>
                    <a:lnTo>
                      <a:pt x="1890" y="2460"/>
                    </a:lnTo>
                    <a:lnTo>
                      <a:pt x="1854" y="2460"/>
                    </a:lnTo>
                    <a:lnTo>
                      <a:pt x="1830" y="2430"/>
                    </a:lnTo>
                    <a:lnTo>
                      <a:pt x="1824" y="2436"/>
                    </a:lnTo>
                    <a:lnTo>
                      <a:pt x="1818" y="2436"/>
                    </a:lnTo>
                    <a:lnTo>
                      <a:pt x="1812" y="2442"/>
                    </a:lnTo>
                    <a:lnTo>
                      <a:pt x="1806" y="2442"/>
                    </a:lnTo>
                    <a:lnTo>
                      <a:pt x="1776" y="2412"/>
                    </a:lnTo>
                    <a:lnTo>
                      <a:pt x="1776" y="2424"/>
                    </a:lnTo>
                    <a:lnTo>
                      <a:pt x="1782" y="2448"/>
                    </a:lnTo>
                    <a:lnTo>
                      <a:pt x="1782" y="2472"/>
                    </a:lnTo>
                    <a:lnTo>
                      <a:pt x="1776" y="2478"/>
                    </a:lnTo>
                    <a:lnTo>
                      <a:pt x="1776" y="2484"/>
                    </a:lnTo>
                    <a:lnTo>
                      <a:pt x="1770" y="2490"/>
                    </a:lnTo>
                    <a:lnTo>
                      <a:pt x="1770" y="2502"/>
                    </a:lnTo>
                    <a:lnTo>
                      <a:pt x="1776" y="2514"/>
                    </a:lnTo>
                    <a:lnTo>
                      <a:pt x="1776" y="2532"/>
                    </a:lnTo>
                    <a:lnTo>
                      <a:pt x="1764" y="2538"/>
                    </a:lnTo>
                    <a:lnTo>
                      <a:pt x="1758" y="2544"/>
                    </a:lnTo>
                    <a:lnTo>
                      <a:pt x="1752" y="2544"/>
                    </a:lnTo>
                    <a:lnTo>
                      <a:pt x="1740" y="2532"/>
                    </a:lnTo>
                    <a:lnTo>
                      <a:pt x="1740" y="2538"/>
                    </a:lnTo>
                    <a:lnTo>
                      <a:pt x="1734" y="2544"/>
                    </a:lnTo>
                    <a:lnTo>
                      <a:pt x="1734" y="2556"/>
                    </a:lnTo>
                    <a:lnTo>
                      <a:pt x="1728" y="2574"/>
                    </a:lnTo>
                    <a:lnTo>
                      <a:pt x="1728" y="2586"/>
                    </a:lnTo>
                    <a:lnTo>
                      <a:pt x="1740" y="2610"/>
                    </a:lnTo>
                    <a:lnTo>
                      <a:pt x="1740" y="2616"/>
                    </a:lnTo>
                    <a:lnTo>
                      <a:pt x="1746" y="2628"/>
                    </a:lnTo>
                    <a:lnTo>
                      <a:pt x="1770" y="2628"/>
                    </a:lnTo>
                    <a:lnTo>
                      <a:pt x="1752" y="2640"/>
                    </a:lnTo>
                    <a:lnTo>
                      <a:pt x="1758" y="2664"/>
                    </a:lnTo>
                    <a:lnTo>
                      <a:pt x="1770" y="2658"/>
                    </a:lnTo>
                    <a:lnTo>
                      <a:pt x="1776" y="2658"/>
                    </a:lnTo>
                    <a:lnTo>
                      <a:pt x="1782" y="2652"/>
                    </a:lnTo>
                    <a:lnTo>
                      <a:pt x="1794" y="2652"/>
                    </a:lnTo>
                    <a:lnTo>
                      <a:pt x="1800" y="2658"/>
                    </a:lnTo>
                    <a:lnTo>
                      <a:pt x="1818" y="2658"/>
                    </a:lnTo>
                    <a:lnTo>
                      <a:pt x="1830" y="2652"/>
                    </a:lnTo>
                    <a:lnTo>
                      <a:pt x="1836" y="2646"/>
                    </a:lnTo>
                    <a:lnTo>
                      <a:pt x="1842" y="2634"/>
                    </a:lnTo>
                    <a:lnTo>
                      <a:pt x="1854" y="2634"/>
                    </a:lnTo>
                    <a:lnTo>
                      <a:pt x="1860" y="2640"/>
                    </a:lnTo>
                    <a:lnTo>
                      <a:pt x="1860" y="2646"/>
                    </a:lnTo>
                    <a:lnTo>
                      <a:pt x="1848" y="2658"/>
                    </a:lnTo>
                    <a:lnTo>
                      <a:pt x="1866" y="2664"/>
                    </a:lnTo>
                    <a:lnTo>
                      <a:pt x="1884" y="2646"/>
                    </a:lnTo>
                    <a:lnTo>
                      <a:pt x="1890" y="2634"/>
                    </a:lnTo>
                    <a:lnTo>
                      <a:pt x="1902" y="2628"/>
                    </a:lnTo>
                    <a:lnTo>
                      <a:pt x="1908" y="2616"/>
                    </a:lnTo>
                    <a:lnTo>
                      <a:pt x="1920" y="2604"/>
                    </a:lnTo>
                    <a:lnTo>
                      <a:pt x="1914" y="2604"/>
                    </a:lnTo>
                    <a:lnTo>
                      <a:pt x="1902" y="2592"/>
                    </a:lnTo>
                    <a:lnTo>
                      <a:pt x="1920" y="2562"/>
                    </a:lnTo>
                    <a:lnTo>
                      <a:pt x="1950" y="2562"/>
                    </a:lnTo>
                    <a:lnTo>
                      <a:pt x="1962" y="2538"/>
                    </a:lnTo>
                    <a:lnTo>
                      <a:pt x="1962" y="2514"/>
                    </a:lnTo>
                    <a:lnTo>
                      <a:pt x="1968" y="2502"/>
                    </a:lnTo>
                    <a:lnTo>
                      <a:pt x="1980" y="2496"/>
                    </a:lnTo>
                    <a:lnTo>
                      <a:pt x="1986" y="2484"/>
                    </a:lnTo>
                    <a:lnTo>
                      <a:pt x="1992" y="2478"/>
                    </a:lnTo>
                    <a:lnTo>
                      <a:pt x="1998" y="2466"/>
                    </a:lnTo>
                    <a:lnTo>
                      <a:pt x="1998" y="2460"/>
                    </a:lnTo>
                    <a:lnTo>
                      <a:pt x="1992" y="2454"/>
                    </a:lnTo>
                    <a:close/>
                    <a:moveTo>
                      <a:pt x="1902" y="246"/>
                    </a:moveTo>
                    <a:lnTo>
                      <a:pt x="1890" y="258"/>
                    </a:lnTo>
                    <a:lnTo>
                      <a:pt x="1890" y="270"/>
                    </a:lnTo>
                    <a:lnTo>
                      <a:pt x="1884" y="282"/>
                    </a:lnTo>
                    <a:lnTo>
                      <a:pt x="1884" y="294"/>
                    </a:lnTo>
                    <a:lnTo>
                      <a:pt x="1896" y="300"/>
                    </a:lnTo>
                    <a:lnTo>
                      <a:pt x="1920" y="300"/>
                    </a:lnTo>
                    <a:lnTo>
                      <a:pt x="1926" y="294"/>
                    </a:lnTo>
                    <a:lnTo>
                      <a:pt x="1932" y="294"/>
                    </a:lnTo>
                    <a:lnTo>
                      <a:pt x="1926" y="282"/>
                    </a:lnTo>
                    <a:lnTo>
                      <a:pt x="1932" y="252"/>
                    </a:lnTo>
                    <a:lnTo>
                      <a:pt x="1920" y="252"/>
                    </a:lnTo>
                    <a:lnTo>
                      <a:pt x="1908" y="246"/>
                    </a:lnTo>
                    <a:lnTo>
                      <a:pt x="1902" y="246"/>
                    </a:lnTo>
                    <a:close/>
                    <a:moveTo>
                      <a:pt x="1770" y="2334"/>
                    </a:moveTo>
                    <a:lnTo>
                      <a:pt x="1758" y="2376"/>
                    </a:lnTo>
                    <a:lnTo>
                      <a:pt x="1812" y="2328"/>
                    </a:lnTo>
                    <a:lnTo>
                      <a:pt x="1770" y="2334"/>
                    </a:lnTo>
                    <a:close/>
                    <a:moveTo>
                      <a:pt x="2034" y="2400"/>
                    </a:moveTo>
                    <a:lnTo>
                      <a:pt x="2016" y="2358"/>
                    </a:lnTo>
                    <a:lnTo>
                      <a:pt x="1998" y="2376"/>
                    </a:lnTo>
                    <a:lnTo>
                      <a:pt x="1998" y="2394"/>
                    </a:lnTo>
                    <a:lnTo>
                      <a:pt x="2010" y="2406"/>
                    </a:lnTo>
                    <a:lnTo>
                      <a:pt x="2028" y="2406"/>
                    </a:lnTo>
                    <a:lnTo>
                      <a:pt x="2034" y="2400"/>
                    </a:lnTo>
                    <a:close/>
                  </a:path>
                </a:pathLst>
              </a:custGeom>
              <a:grp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defRPr/>
                </a:pPr>
                <a:endParaRPr lang="en-GB" sz="687" kern="0" dirty="0">
                  <a:solidFill>
                    <a:srgbClr val="555555"/>
                  </a:solidFill>
                </a:endParaRPr>
              </a:p>
            </p:txBody>
          </p:sp>
          <p:sp>
            <p:nvSpPr>
              <p:cNvPr id="266" name="South Afric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602911F5-36F3-446D-878A-ADBD5EB9BCB9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6059620" y="5323494"/>
                <a:ext cx="503186" cy="458797"/>
              </a:xfrm>
              <a:custGeom>
                <a:avLst/>
                <a:gdLst>
                  <a:gd name="T0" fmla="*/ 2147483647 w 1134"/>
                  <a:gd name="T1" fmla="*/ 2147483647 h 1020"/>
                  <a:gd name="T2" fmla="*/ 2147483647 w 1134"/>
                  <a:gd name="T3" fmla="*/ 2147483647 h 1020"/>
                  <a:gd name="T4" fmla="*/ 2147483647 w 1134"/>
                  <a:gd name="T5" fmla="*/ 2147483647 h 1020"/>
                  <a:gd name="T6" fmla="*/ 2147483647 w 1134"/>
                  <a:gd name="T7" fmla="*/ 2147483647 h 1020"/>
                  <a:gd name="T8" fmla="*/ 2147483647 w 1134"/>
                  <a:gd name="T9" fmla="*/ 2147483647 h 1020"/>
                  <a:gd name="T10" fmla="*/ 2147483647 w 1134"/>
                  <a:gd name="T11" fmla="*/ 2147483647 h 1020"/>
                  <a:gd name="T12" fmla="*/ 2147483647 w 1134"/>
                  <a:gd name="T13" fmla="*/ 2147483647 h 1020"/>
                  <a:gd name="T14" fmla="*/ 2147483647 w 1134"/>
                  <a:gd name="T15" fmla="*/ 2147483647 h 1020"/>
                  <a:gd name="T16" fmla="*/ 2147483647 w 1134"/>
                  <a:gd name="T17" fmla="*/ 2147483647 h 1020"/>
                  <a:gd name="T18" fmla="*/ 2147483647 w 1134"/>
                  <a:gd name="T19" fmla="*/ 2147483647 h 1020"/>
                  <a:gd name="T20" fmla="*/ 2147483647 w 1134"/>
                  <a:gd name="T21" fmla="*/ 2147483647 h 1020"/>
                  <a:gd name="T22" fmla="*/ 2147483647 w 1134"/>
                  <a:gd name="T23" fmla="*/ 2147483647 h 1020"/>
                  <a:gd name="T24" fmla="*/ 2147483647 w 1134"/>
                  <a:gd name="T25" fmla="*/ 2147483647 h 1020"/>
                  <a:gd name="T26" fmla="*/ 2147483647 w 1134"/>
                  <a:gd name="T27" fmla="*/ 2147483647 h 1020"/>
                  <a:gd name="T28" fmla="*/ 2147483647 w 1134"/>
                  <a:gd name="T29" fmla="*/ 2147483647 h 1020"/>
                  <a:gd name="T30" fmla="*/ 2147483647 w 1134"/>
                  <a:gd name="T31" fmla="*/ 2147483647 h 1020"/>
                  <a:gd name="T32" fmla="*/ 2147483647 w 1134"/>
                  <a:gd name="T33" fmla="*/ 2147483647 h 1020"/>
                  <a:gd name="T34" fmla="*/ 2147483647 w 1134"/>
                  <a:gd name="T35" fmla="*/ 2147483647 h 1020"/>
                  <a:gd name="T36" fmla="*/ 2147483647 w 1134"/>
                  <a:gd name="T37" fmla="*/ 2147483647 h 1020"/>
                  <a:gd name="T38" fmla="*/ 2147483647 w 1134"/>
                  <a:gd name="T39" fmla="*/ 2147483647 h 1020"/>
                  <a:gd name="T40" fmla="*/ 2147483647 w 1134"/>
                  <a:gd name="T41" fmla="*/ 2147483647 h 1020"/>
                  <a:gd name="T42" fmla="*/ 2147483647 w 1134"/>
                  <a:gd name="T43" fmla="*/ 2147483647 h 1020"/>
                  <a:gd name="T44" fmla="*/ 2147483647 w 1134"/>
                  <a:gd name="T45" fmla="*/ 2147483647 h 1020"/>
                  <a:gd name="T46" fmla="*/ 2147483647 w 1134"/>
                  <a:gd name="T47" fmla="*/ 2147483647 h 1020"/>
                  <a:gd name="T48" fmla="*/ 2147483647 w 1134"/>
                  <a:gd name="T49" fmla="*/ 2147483647 h 1020"/>
                  <a:gd name="T50" fmla="*/ 2147483647 w 1134"/>
                  <a:gd name="T51" fmla="*/ 2147483647 h 1020"/>
                  <a:gd name="T52" fmla="*/ 2147483647 w 1134"/>
                  <a:gd name="T53" fmla="*/ 2147483647 h 1020"/>
                  <a:gd name="T54" fmla="*/ 2147483647 w 1134"/>
                  <a:gd name="T55" fmla="*/ 2147483647 h 1020"/>
                  <a:gd name="T56" fmla="*/ 2147483647 w 1134"/>
                  <a:gd name="T57" fmla="*/ 2147483647 h 1020"/>
                  <a:gd name="T58" fmla="*/ 2147483647 w 1134"/>
                  <a:gd name="T59" fmla="*/ 2147483647 h 1020"/>
                  <a:gd name="T60" fmla="*/ 2147483647 w 1134"/>
                  <a:gd name="T61" fmla="*/ 2147483647 h 1020"/>
                  <a:gd name="T62" fmla="*/ 0 w 1134"/>
                  <a:gd name="T63" fmla="*/ 2147483647 h 1020"/>
                  <a:gd name="T64" fmla="*/ 2147483647 w 1134"/>
                  <a:gd name="T65" fmla="*/ 2147483647 h 1020"/>
                  <a:gd name="T66" fmla="*/ 2147483647 w 1134"/>
                  <a:gd name="T67" fmla="*/ 2147483647 h 1020"/>
                  <a:gd name="T68" fmla="*/ 2147483647 w 1134"/>
                  <a:gd name="T69" fmla="*/ 2147483647 h 1020"/>
                  <a:gd name="T70" fmla="*/ 2147483647 w 1134"/>
                  <a:gd name="T71" fmla="*/ 2147483647 h 1020"/>
                  <a:gd name="T72" fmla="*/ 2147483647 w 1134"/>
                  <a:gd name="T73" fmla="*/ 2147483647 h 1020"/>
                  <a:gd name="T74" fmla="*/ 2147483647 w 1134"/>
                  <a:gd name="T75" fmla="*/ 2147483647 h 1020"/>
                  <a:gd name="T76" fmla="*/ 2147483647 w 1134"/>
                  <a:gd name="T77" fmla="*/ 2147483647 h 1020"/>
                  <a:gd name="T78" fmla="*/ 2147483647 w 1134"/>
                  <a:gd name="T79" fmla="*/ 2147483647 h 1020"/>
                  <a:gd name="T80" fmla="*/ 2147483647 w 1134"/>
                  <a:gd name="T81" fmla="*/ 2147483647 h 1020"/>
                  <a:gd name="T82" fmla="*/ 2147483647 w 1134"/>
                  <a:gd name="T83" fmla="*/ 2147483647 h 1020"/>
                  <a:gd name="T84" fmla="*/ 2147483647 w 1134"/>
                  <a:gd name="T85" fmla="*/ 2147483647 h 1020"/>
                  <a:gd name="T86" fmla="*/ 2147483647 w 1134"/>
                  <a:gd name="T87" fmla="*/ 2147483647 h 1020"/>
                  <a:gd name="T88" fmla="*/ 2147483647 w 1134"/>
                  <a:gd name="T89" fmla="*/ 2147483647 h 1020"/>
                  <a:gd name="T90" fmla="*/ 2147483647 w 1134"/>
                  <a:gd name="T91" fmla="*/ 2147483647 h 1020"/>
                  <a:gd name="T92" fmla="*/ 2147483647 w 1134"/>
                  <a:gd name="T93" fmla="*/ 2147483647 h 1020"/>
                  <a:gd name="T94" fmla="*/ 2147483647 w 1134"/>
                  <a:gd name="T95" fmla="*/ 2147483647 h 1020"/>
                  <a:gd name="T96" fmla="*/ 2147483647 w 1134"/>
                  <a:gd name="T97" fmla="*/ 2147483647 h 1020"/>
                  <a:gd name="T98" fmla="*/ 2147483647 w 1134"/>
                  <a:gd name="T99" fmla="*/ 2147483647 h 1020"/>
                  <a:gd name="T100" fmla="*/ 2147483647 w 1134"/>
                  <a:gd name="T101" fmla="*/ 2147483647 h 1020"/>
                  <a:gd name="T102" fmla="*/ 2147483647 w 1134"/>
                  <a:gd name="T103" fmla="*/ 2147483647 h 1020"/>
                  <a:gd name="T104" fmla="*/ 2147483647 w 1134"/>
                  <a:gd name="T105" fmla="*/ 2147483647 h 1020"/>
                  <a:gd name="T106" fmla="*/ 2147483647 w 1134"/>
                  <a:gd name="T107" fmla="*/ 2147483647 h 1020"/>
                  <a:gd name="T108" fmla="*/ 2147483647 w 1134"/>
                  <a:gd name="T109" fmla="*/ 2147483647 h 1020"/>
                  <a:gd name="T110" fmla="*/ 2147483647 w 1134"/>
                  <a:gd name="T111" fmla="*/ 2147483647 h 1020"/>
                  <a:gd name="T112" fmla="*/ 2147483647 w 1134"/>
                  <a:gd name="T113" fmla="*/ 2147483647 h 1020"/>
                  <a:gd name="T114" fmla="*/ 2147483647 w 1134"/>
                  <a:gd name="T115" fmla="*/ 2147483647 h 1020"/>
                  <a:gd name="T116" fmla="*/ 2147483647 w 1134"/>
                  <a:gd name="T117" fmla="*/ 2147483647 h 1020"/>
                  <a:gd name="T118" fmla="*/ 2147483647 w 1134"/>
                  <a:gd name="T119" fmla="*/ 2147483647 h 1020"/>
                  <a:gd name="T120" fmla="*/ 2147483647 w 1134"/>
                  <a:gd name="T121" fmla="*/ 2147483647 h 1020"/>
                  <a:gd name="T122" fmla="*/ 2147483647 w 1134"/>
                  <a:gd name="T123" fmla="*/ 2147483647 h 1020"/>
                  <a:gd name="T124" fmla="*/ 2147483647 w 1134"/>
                  <a:gd name="T125" fmla="*/ 2147483647 h 102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134"/>
                  <a:gd name="T190" fmla="*/ 0 h 1020"/>
                  <a:gd name="T191" fmla="*/ 1134 w 1134"/>
                  <a:gd name="T192" fmla="*/ 1020 h 102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134" h="1020">
                    <a:moveTo>
                      <a:pt x="1116" y="372"/>
                    </a:moveTo>
                    <a:lnTo>
                      <a:pt x="1098" y="372"/>
                    </a:lnTo>
                    <a:lnTo>
                      <a:pt x="1092" y="378"/>
                    </a:lnTo>
                    <a:lnTo>
                      <a:pt x="1086" y="378"/>
                    </a:lnTo>
                    <a:lnTo>
                      <a:pt x="1074" y="420"/>
                    </a:lnTo>
                    <a:lnTo>
                      <a:pt x="1062" y="420"/>
                    </a:lnTo>
                    <a:lnTo>
                      <a:pt x="1050" y="414"/>
                    </a:lnTo>
                    <a:lnTo>
                      <a:pt x="1032" y="414"/>
                    </a:lnTo>
                    <a:lnTo>
                      <a:pt x="1020" y="402"/>
                    </a:lnTo>
                    <a:lnTo>
                      <a:pt x="1008" y="396"/>
                    </a:lnTo>
                    <a:lnTo>
                      <a:pt x="996" y="372"/>
                    </a:lnTo>
                    <a:lnTo>
                      <a:pt x="996" y="348"/>
                    </a:lnTo>
                    <a:lnTo>
                      <a:pt x="1002" y="336"/>
                    </a:lnTo>
                    <a:lnTo>
                      <a:pt x="1014" y="324"/>
                    </a:lnTo>
                    <a:lnTo>
                      <a:pt x="1014" y="312"/>
                    </a:lnTo>
                    <a:lnTo>
                      <a:pt x="1020" y="300"/>
                    </a:lnTo>
                    <a:lnTo>
                      <a:pt x="1032" y="288"/>
                    </a:lnTo>
                    <a:lnTo>
                      <a:pt x="1038" y="288"/>
                    </a:lnTo>
                    <a:lnTo>
                      <a:pt x="1050" y="294"/>
                    </a:lnTo>
                    <a:lnTo>
                      <a:pt x="1062" y="306"/>
                    </a:lnTo>
                    <a:lnTo>
                      <a:pt x="1086" y="270"/>
                    </a:lnTo>
                    <a:lnTo>
                      <a:pt x="1086" y="180"/>
                    </a:lnTo>
                    <a:lnTo>
                      <a:pt x="1056" y="120"/>
                    </a:lnTo>
                    <a:lnTo>
                      <a:pt x="1056" y="102"/>
                    </a:lnTo>
                    <a:lnTo>
                      <a:pt x="1050" y="90"/>
                    </a:lnTo>
                    <a:lnTo>
                      <a:pt x="1050" y="72"/>
                    </a:lnTo>
                    <a:lnTo>
                      <a:pt x="1044" y="54"/>
                    </a:lnTo>
                    <a:lnTo>
                      <a:pt x="1044" y="24"/>
                    </a:lnTo>
                    <a:lnTo>
                      <a:pt x="1026" y="12"/>
                    </a:lnTo>
                    <a:lnTo>
                      <a:pt x="966" y="12"/>
                    </a:lnTo>
                    <a:lnTo>
                      <a:pt x="954" y="6"/>
                    </a:lnTo>
                    <a:lnTo>
                      <a:pt x="948" y="6"/>
                    </a:lnTo>
                    <a:lnTo>
                      <a:pt x="936" y="0"/>
                    </a:lnTo>
                    <a:lnTo>
                      <a:pt x="876" y="0"/>
                    </a:lnTo>
                    <a:lnTo>
                      <a:pt x="864" y="24"/>
                    </a:lnTo>
                    <a:lnTo>
                      <a:pt x="852" y="24"/>
                    </a:lnTo>
                    <a:lnTo>
                      <a:pt x="840" y="30"/>
                    </a:lnTo>
                    <a:lnTo>
                      <a:pt x="828" y="30"/>
                    </a:lnTo>
                    <a:lnTo>
                      <a:pt x="822" y="36"/>
                    </a:lnTo>
                    <a:lnTo>
                      <a:pt x="810" y="60"/>
                    </a:lnTo>
                    <a:lnTo>
                      <a:pt x="768" y="102"/>
                    </a:lnTo>
                    <a:lnTo>
                      <a:pt x="756" y="108"/>
                    </a:lnTo>
                    <a:lnTo>
                      <a:pt x="750" y="108"/>
                    </a:lnTo>
                    <a:lnTo>
                      <a:pt x="738" y="114"/>
                    </a:lnTo>
                    <a:lnTo>
                      <a:pt x="726" y="138"/>
                    </a:lnTo>
                    <a:lnTo>
                      <a:pt x="726" y="174"/>
                    </a:lnTo>
                    <a:lnTo>
                      <a:pt x="714" y="180"/>
                    </a:lnTo>
                    <a:lnTo>
                      <a:pt x="708" y="192"/>
                    </a:lnTo>
                    <a:lnTo>
                      <a:pt x="702" y="198"/>
                    </a:lnTo>
                    <a:lnTo>
                      <a:pt x="690" y="204"/>
                    </a:lnTo>
                    <a:lnTo>
                      <a:pt x="672" y="210"/>
                    </a:lnTo>
                    <a:lnTo>
                      <a:pt x="654" y="228"/>
                    </a:lnTo>
                    <a:lnTo>
                      <a:pt x="654" y="240"/>
                    </a:lnTo>
                    <a:lnTo>
                      <a:pt x="648" y="252"/>
                    </a:lnTo>
                    <a:lnTo>
                      <a:pt x="642" y="270"/>
                    </a:lnTo>
                    <a:lnTo>
                      <a:pt x="636" y="282"/>
                    </a:lnTo>
                    <a:lnTo>
                      <a:pt x="630" y="288"/>
                    </a:lnTo>
                    <a:lnTo>
                      <a:pt x="618" y="294"/>
                    </a:lnTo>
                    <a:lnTo>
                      <a:pt x="606" y="294"/>
                    </a:lnTo>
                    <a:lnTo>
                      <a:pt x="600" y="288"/>
                    </a:lnTo>
                    <a:lnTo>
                      <a:pt x="594" y="294"/>
                    </a:lnTo>
                    <a:lnTo>
                      <a:pt x="582" y="300"/>
                    </a:lnTo>
                    <a:lnTo>
                      <a:pt x="570" y="300"/>
                    </a:lnTo>
                    <a:lnTo>
                      <a:pt x="564" y="294"/>
                    </a:lnTo>
                    <a:lnTo>
                      <a:pt x="552" y="288"/>
                    </a:lnTo>
                    <a:lnTo>
                      <a:pt x="546" y="282"/>
                    </a:lnTo>
                    <a:lnTo>
                      <a:pt x="516" y="282"/>
                    </a:lnTo>
                    <a:lnTo>
                      <a:pt x="504" y="270"/>
                    </a:lnTo>
                    <a:lnTo>
                      <a:pt x="492" y="264"/>
                    </a:lnTo>
                    <a:lnTo>
                      <a:pt x="486" y="258"/>
                    </a:lnTo>
                    <a:lnTo>
                      <a:pt x="474" y="252"/>
                    </a:lnTo>
                    <a:lnTo>
                      <a:pt x="462" y="252"/>
                    </a:lnTo>
                    <a:lnTo>
                      <a:pt x="450" y="258"/>
                    </a:lnTo>
                    <a:lnTo>
                      <a:pt x="444" y="264"/>
                    </a:lnTo>
                    <a:lnTo>
                      <a:pt x="438" y="276"/>
                    </a:lnTo>
                    <a:lnTo>
                      <a:pt x="438" y="288"/>
                    </a:lnTo>
                    <a:lnTo>
                      <a:pt x="432" y="300"/>
                    </a:lnTo>
                    <a:lnTo>
                      <a:pt x="432" y="324"/>
                    </a:lnTo>
                    <a:lnTo>
                      <a:pt x="420" y="324"/>
                    </a:lnTo>
                    <a:lnTo>
                      <a:pt x="414" y="330"/>
                    </a:lnTo>
                    <a:lnTo>
                      <a:pt x="408" y="330"/>
                    </a:lnTo>
                    <a:lnTo>
                      <a:pt x="402" y="336"/>
                    </a:lnTo>
                    <a:lnTo>
                      <a:pt x="396" y="348"/>
                    </a:lnTo>
                    <a:lnTo>
                      <a:pt x="390" y="354"/>
                    </a:lnTo>
                    <a:lnTo>
                      <a:pt x="390" y="360"/>
                    </a:lnTo>
                    <a:lnTo>
                      <a:pt x="366" y="360"/>
                    </a:lnTo>
                    <a:lnTo>
                      <a:pt x="366" y="378"/>
                    </a:lnTo>
                    <a:lnTo>
                      <a:pt x="288" y="378"/>
                    </a:lnTo>
                    <a:lnTo>
                      <a:pt x="288" y="348"/>
                    </a:lnTo>
                    <a:lnTo>
                      <a:pt x="294" y="336"/>
                    </a:lnTo>
                    <a:lnTo>
                      <a:pt x="294" y="330"/>
                    </a:lnTo>
                    <a:lnTo>
                      <a:pt x="300" y="318"/>
                    </a:lnTo>
                    <a:lnTo>
                      <a:pt x="300" y="294"/>
                    </a:lnTo>
                    <a:lnTo>
                      <a:pt x="294" y="288"/>
                    </a:lnTo>
                    <a:lnTo>
                      <a:pt x="294" y="270"/>
                    </a:lnTo>
                    <a:lnTo>
                      <a:pt x="288" y="258"/>
                    </a:lnTo>
                    <a:lnTo>
                      <a:pt x="282" y="240"/>
                    </a:lnTo>
                    <a:lnTo>
                      <a:pt x="276" y="234"/>
                    </a:lnTo>
                    <a:lnTo>
                      <a:pt x="264" y="228"/>
                    </a:lnTo>
                    <a:lnTo>
                      <a:pt x="258" y="222"/>
                    </a:lnTo>
                    <a:lnTo>
                      <a:pt x="246" y="216"/>
                    </a:lnTo>
                    <a:lnTo>
                      <a:pt x="240" y="510"/>
                    </a:lnTo>
                    <a:lnTo>
                      <a:pt x="222" y="510"/>
                    </a:lnTo>
                    <a:lnTo>
                      <a:pt x="210" y="516"/>
                    </a:lnTo>
                    <a:lnTo>
                      <a:pt x="204" y="522"/>
                    </a:lnTo>
                    <a:lnTo>
                      <a:pt x="204" y="528"/>
                    </a:lnTo>
                    <a:lnTo>
                      <a:pt x="192" y="528"/>
                    </a:lnTo>
                    <a:lnTo>
                      <a:pt x="192" y="552"/>
                    </a:lnTo>
                    <a:lnTo>
                      <a:pt x="168" y="552"/>
                    </a:lnTo>
                    <a:lnTo>
                      <a:pt x="156" y="540"/>
                    </a:lnTo>
                    <a:lnTo>
                      <a:pt x="144" y="540"/>
                    </a:lnTo>
                    <a:lnTo>
                      <a:pt x="132" y="552"/>
                    </a:lnTo>
                    <a:lnTo>
                      <a:pt x="108" y="552"/>
                    </a:lnTo>
                    <a:lnTo>
                      <a:pt x="102" y="546"/>
                    </a:lnTo>
                    <a:lnTo>
                      <a:pt x="102" y="540"/>
                    </a:lnTo>
                    <a:lnTo>
                      <a:pt x="96" y="534"/>
                    </a:lnTo>
                    <a:lnTo>
                      <a:pt x="72" y="534"/>
                    </a:lnTo>
                    <a:lnTo>
                      <a:pt x="66" y="528"/>
                    </a:lnTo>
                    <a:lnTo>
                      <a:pt x="60" y="516"/>
                    </a:lnTo>
                    <a:lnTo>
                      <a:pt x="60" y="492"/>
                    </a:lnTo>
                    <a:lnTo>
                      <a:pt x="42" y="474"/>
                    </a:lnTo>
                    <a:lnTo>
                      <a:pt x="36" y="474"/>
                    </a:lnTo>
                    <a:lnTo>
                      <a:pt x="30" y="480"/>
                    </a:lnTo>
                    <a:lnTo>
                      <a:pt x="30" y="486"/>
                    </a:lnTo>
                    <a:lnTo>
                      <a:pt x="24" y="498"/>
                    </a:lnTo>
                    <a:lnTo>
                      <a:pt x="18" y="504"/>
                    </a:lnTo>
                    <a:lnTo>
                      <a:pt x="18" y="510"/>
                    </a:lnTo>
                    <a:lnTo>
                      <a:pt x="0" y="522"/>
                    </a:lnTo>
                    <a:lnTo>
                      <a:pt x="0" y="516"/>
                    </a:lnTo>
                    <a:lnTo>
                      <a:pt x="0" y="528"/>
                    </a:lnTo>
                    <a:lnTo>
                      <a:pt x="6" y="540"/>
                    </a:lnTo>
                    <a:lnTo>
                      <a:pt x="6" y="552"/>
                    </a:lnTo>
                    <a:lnTo>
                      <a:pt x="36" y="582"/>
                    </a:lnTo>
                    <a:lnTo>
                      <a:pt x="42" y="600"/>
                    </a:lnTo>
                    <a:lnTo>
                      <a:pt x="42" y="648"/>
                    </a:lnTo>
                    <a:lnTo>
                      <a:pt x="48" y="672"/>
                    </a:lnTo>
                    <a:lnTo>
                      <a:pt x="54" y="690"/>
                    </a:lnTo>
                    <a:lnTo>
                      <a:pt x="72" y="714"/>
                    </a:lnTo>
                    <a:lnTo>
                      <a:pt x="96" y="738"/>
                    </a:lnTo>
                    <a:lnTo>
                      <a:pt x="114" y="762"/>
                    </a:lnTo>
                    <a:lnTo>
                      <a:pt x="120" y="786"/>
                    </a:lnTo>
                    <a:lnTo>
                      <a:pt x="120" y="834"/>
                    </a:lnTo>
                    <a:lnTo>
                      <a:pt x="114" y="846"/>
                    </a:lnTo>
                    <a:lnTo>
                      <a:pt x="114" y="852"/>
                    </a:lnTo>
                    <a:lnTo>
                      <a:pt x="90" y="852"/>
                    </a:lnTo>
                    <a:lnTo>
                      <a:pt x="90" y="876"/>
                    </a:lnTo>
                    <a:lnTo>
                      <a:pt x="96" y="888"/>
                    </a:lnTo>
                    <a:lnTo>
                      <a:pt x="108" y="906"/>
                    </a:lnTo>
                    <a:lnTo>
                      <a:pt x="114" y="918"/>
                    </a:lnTo>
                    <a:lnTo>
                      <a:pt x="114" y="960"/>
                    </a:lnTo>
                    <a:lnTo>
                      <a:pt x="120" y="972"/>
                    </a:lnTo>
                    <a:lnTo>
                      <a:pt x="120" y="978"/>
                    </a:lnTo>
                    <a:lnTo>
                      <a:pt x="126" y="978"/>
                    </a:lnTo>
                    <a:lnTo>
                      <a:pt x="126" y="972"/>
                    </a:lnTo>
                    <a:lnTo>
                      <a:pt x="132" y="966"/>
                    </a:lnTo>
                    <a:lnTo>
                      <a:pt x="144" y="966"/>
                    </a:lnTo>
                    <a:lnTo>
                      <a:pt x="150" y="972"/>
                    </a:lnTo>
                    <a:lnTo>
                      <a:pt x="180" y="984"/>
                    </a:lnTo>
                    <a:lnTo>
                      <a:pt x="180" y="996"/>
                    </a:lnTo>
                    <a:lnTo>
                      <a:pt x="204" y="1020"/>
                    </a:lnTo>
                    <a:lnTo>
                      <a:pt x="216" y="1020"/>
                    </a:lnTo>
                    <a:lnTo>
                      <a:pt x="240" y="1008"/>
                    </a:lnTo>
                    <a:lnTo>
                      <a:pt x="246" y="996"/>
                    </a:lnTo>
                    <a:lnTo>
                      <a:pt x="252" y="990"/>
                    </a:lnTo>
                    <a:lnTo>
                      <a:pt x="264" y="984"/>
                    </a:lnTo>
                    <a:lnTo>
                      <a:pt x="294" y="984"/>
                    </a:lnTo>
                    <a:lnTo>
                      <a:pt x="306" y="990"/>
                    </a:lnTo>
                    <a:lnTo>
                      <a:pt x="354" y="990"/>
                    </a:lnTo>
                    <a:lnTo>
                      <a:pt x="354" y="984"/>
                    </a:lnTo>
                    <a:lnTo>
                      <a:pt x="360" y="978"/>
                    </a:lnTo>
                    <a:lnTo>
                      <a:pt x="360" y="966"/>
                    </a:lnTo>
                    <a:lnTo>
                      <a:pt x="366" y="960"/>
                    </a:lnTo>
                    <a:lnTo>
                      <a:pt x="378" y="954"/>
                    </a:lnTo>
                    <a:lnTo>
                      <a:pt x="408" y="954"/>
                    </a:lnTo>
                    <a:lnTo>
                      <a:pt x="420" y="960"/>
                    </a:lnTo>
                    <a:lnTo>
                      <a:pt x="432" y="960"/>
                    </a:lnTo>
                    <a:lnTo>
                      <a:pt x="438" y="966"/>
                    </a:lnTo>
                    <a:lnTo>
                      <a:pt x="444" y="960"/>
                    </a:lnTo>
                    <a:lnTo>
                      <a:pt x="456" y="960"/>
                    </a:lnTo>
                    <a:lnTo>
                      <a:pt x="468" y="954"/>
                    </a:lnTo>
                    <a:lnTo>
                      <a:pt x="504" y="954"/>
                    </a:lnTo>
                    <a:lnTo>
                      <a:pt x="522" y="960"/>
                    </a:lnTo>
                    <a:lnTo>
                      <a:pt x="534" y="966"/>
                    </a:lnTo>
                    <a:lnTo>
                      <a:pt x="552" y="966"/>
                    </a:lnTo>
                    <a:lnTo>
                      <a:pt x="558" y="960"/>
                    </a:lnTo>
                    <a:lnTo>
                      <a:pt x="570" y="954"/>
                    </a:lnTo>
                    <a:lnTo>
                      <a:pt x="606" y="954"/>
                    </a:lnTo>
                    <a:lnTo>
                      <a:pt x="618" y="948"/>
                    </a:lnTo>
                    <a:lnTo>
                      <a:pt x="624" y="942"/>
                    </a:lnTo>
                    <a:lnTo>
                      <a:pt x="636" y="936"/>
                    </a:lnTo>
                    <a:lnTo>
                      <a:pt x="684" y="936"/>
                    </a:lnTo>
                    <a:lnTo>
                      <a:pt x="708" y="924"/>
                    </a:lnTo>
                    <a:lnTo>
                      <a:pt x="720" y="912"/>
                    </a:lnTo>
                    <a:lnTo>
                      <a:pt x="738" y="900"/>
                    </a:lnTo>
                    <a:lnTo>
                      <a:pt x="774" y="864"/>
                    </a:lnTo>
                    <a:lnTo>
                      <a:pt x="786" y="858"/>
                    </a:lnTo>
                    <a:lnTo>
                      <a:pt x="804" y="846"/>
                    </a:lnTo>
                    <a:lnTo>
                      <a:pt x="900" y="750"/>
                    </a:lnTo>
                    <a:lnTo>
                      <a:pt x="918" y="750"/>
                    </a:lnTo>
                    <a:lnTo>
                      <a:pt x="924" y="744"/>
                    </a:lnTo>
                    <a:lnTo>
                      <a:pt x="960" y="696"/>
                    </a:lnTo>
                    <a:lnTo>
                      <a:pt x="972" y="672"/>
                    </a:lnTo>
                    <a:lnTo>
                      <a:pt x="984" y="654"/>
                    </a:lnTo>
                    <a:lnTo>
                      <a:pt x="990" y="642"/>
                    </a:lnTo>
                    <a:lnTo>
                      <a:pt x="1002" y="606"/>
                    </a:lnTo>
                    <a:lnTo>
                      <a:pt x="1014" y="588"/>
                    </a:lnTo>
                    <a:lnTo>
                      <a:pt x="1020" y="576"/>
                    </a:lnTo>
                    <a:lnTo>
                      <a:pt x="1026" y="570"/>
                    </a:lnTo>
                    <a:lnTo>
                      <a:pt x="1038" y="564"/>
                    </a:lnTo>
                    <a:lnTo>
                      <a:pt x="1050" y="552"/>
                    </a:lnTo>
                    <a:lnTo>
                      <a:pt x="1068" y="546"/>
                    </a:lnTo>
                    <a:lnTo>
                      <a:pt x="1086" y="534"/>
                    </a:lnTo>
                    <a:lnTo>
                      <a:pt x="1098" y="510"/>
                    </a:lnTo>
                    <a:lnTo>
                      <a:pt x="1098" y="498"/>
                    </a:lnTo>
                    <a:lnTo>
                      <a:pt x="1104" y="486"/>
                    </a:lnTo>
                    <a:lnTo>
                      <a:pt x="1110" y="468"/>
                    </a:lnTo>
                    <a:lnTo>
                      <a:pt x="1116" y="456"/>
                    </a:lnTo>
                    <a:lnTo>
                      <a:pt x="1122" y="450"/>
                    </a:lnTo>
                    <a:lnTo>
                      <a:pt x="1122" y="438"/>
                    </a:lnTo>
                    <a:lnTo>
                      <a:pt x="1128" y="432"/>
                    </a:lnTo>
                    <a:lnTo>
                      <a:pt x="1128" y="414"/>
                    </a:lnTo>
                    <a:lnTo>
                      <a:pt x="1134" y="396"/>
                    </a:lnTo>
                    <a:lnTo>
                      <a:pt x="1128" y="384"/>
                    </a:lnTo>
                    <a:lnTo>
                      <a:pt x="1116" y="372"/>
                    </a:lnTo>
                    <a:close/>
                    <a:moveTo>
                      <a:pt x="870" y="624"/>
                    </a:moveTo>
                    <a:lnTo>
                      <a:pt x="858" y="630"/>
                    </a:lnTo>
                    <a:lnTo>
                      <a:pt x="852" y="636"/>
                    </a:lnTo>
                    <a:lnTo>
                      <a:pt x="840" y="642"/>
                    </a:lnTo>
                    <a:lnTo>
                      <a:pt x="822" y="642"/>
                    </a:lnTo>
                    <a:lnTo>
                      <a:pt x="810" y="648"/>
                    </a:lnTo>
                    <a:lnTo>
                      <a:pt x="804" y="654"/>
                    </a:lnTo>
                    <a:lnTo>
                      <a:pt x="798" y="666"/>
                    </a:lnTo>
                    <a:lnTo>
                      <a:pt x="792" y="672"/>
                    </a:lnTo>
                    <a:lnTo>
                      <a:pt x="792" y="684"/>
                    </a:lnTo>
                    <a:lnTo>
                      <a:pt x="774" y="684"/>
                    </a:lnTo>
                    <a:lnTo>
                      <a:pt x="744" y="654"/>
                    </a:lnTo>
                    <a:lnTo>
                      <a:pt x="744" y="636"/>
                    </a:lnTo>
                    <a:lnTo>
                      <a:pt x="720" y="600"/>
                    </a:lnTo>
                    <a:lnTo>
                      <a:pt x="744" y="600"/>
                    </a:lnTo>
                    <a:lnTo>
                      <a:pt x="750" y="582"/>
                    </a:lnTo>
                    <a:lnTo>
                      <a:pt x="768" y="564"/>
                    </a:lnTo>
                    <a:lnTo>
                      <a:pt x="768" y="546"/>
                    </a:lnTo>
                    <a:lnTo>
                      <a:pt x="774" y="540"/>
                    </a:lnTo>
                    <a:lnTo>
                      <a:pt x="798" y="540"/>
                    </a:lnTo>
                    <a:lnTo>
                      <a:pt x="798" y="528"/>
                    </a:lnTo>
                    <a:lnTo>
                      <a:pt x="810" y="522"/>
                    </a:lnTo>
                    <a:lnTo>
                      <a:pt x="846" y="522"/>
                    </a:lnTo>
                    <a:lnTo>
                      <a:pt x="852" y="528"/>
                    </a:lnTo>
                    <a:lnTo>
                      <a:pt x="858" y="540"/>
                    </a:lnTo>
                    <a:lnTo>
                      <a:pt x="864" y="546"/>
                    </a:lnTo>
                    <a:lnTo>
                      <a:pt x="870" y="558"/>
                    </a:lnTo>
                    <a:lnTo>
                      <a:pt x="882" y="564"/>
                    </a:lnTo>
                    <a:lnTo>
                      <a:pt x="888" y="588"/>
                    </a:lnTo>
                    <a:lnTo>
                      <a:pt x="864" y="606"/>
                    </a:lnTo>
                    <a:lnTo>
                      <a:pt x="870" y="624"/>
                    </a:lnTo>
                    <a:close/>
                  </a:path>
                </a:pathLst>
              </a:custGeom>
              <a:grp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defRPr/>
                </a:pPr>
                <a:endParaRPr lang="en-GB" sz="687" kern="0" dirty="0">
                  <a:solidFill>
                    <a:srgbClr val="555555"/>
                  </a:solidFill>
                </a:endParaRPr>
              </a:p>
            </p:txBody>
          </p:sp>
          <p:sp>
            <p:nvSpPr>
              <p:cNvPr id="267" name="Thailand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2EA8FC48-469C-495B-BB80-7A454333F28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580791" y="3782500"/>
                <a:ext cx="274306" cy="533194"/>
              </a:xfrm>
              <a:custGeom>
                <a:avLst/>
                <a:gdLst>
                  <a:gd name="T0" fmla="*/ 2147483647 w 618"/>
                  <a:gd name="T1" fmla="*/ 2147483647 h 1188"/>
                  <a:gd name="T2" fmla="*/ 2147483647 w 618"/>
                  <a:gd name="T3" fmla="*/ 2147483647 h 1188"/>
                  <a:gd name="T4" fmla="*/ 2147483647 w 618"/>
                  <a:gd name="T5" fmla="*/ 2147483647 h 1188"/>
                  <a:gd name="T6" fmla="*/ 2147483647 w 618"/>
                  <a:gd name="T7" fmla="*/ 2147483647 h 1188"/>
                  <a:gd name="T8" fmla="*/ 2147483647 w 618"/>
                  <a:gd name="T9" fmla="*/ 2147483647 h 1188"/>
                  <a:gd name="T10" fmla="*/ 2147483647 w 618"/>
                  <a:gd name="T11" fmla="*/ 2147483647 h 1188"/>
                  <a:gd name="T12" fmla="*/ 2147483647 w 618"/>
                  <a:gd name="T13" fmla="*/ 2147483647 h 1188"/>
                  <a:gd name="T14" fmla="*/ 2147483647 w 618"/>
                  <a:gd name="T15" fmla="*/ 2147483647 h 1188"/>
                  <a:gd name="T16" fmla="*/ 2147483647 w 618"/>
                  <a:gd name="T17" fmla="*/ 2147483647 h 1188"/>
                  <a:gd name="T18" fmla="*/ 2147483647 w 618"/>
                  <a:gd name="T19" fmla="*/ 2147483647 h 1188"/>
                  <a:gd name="T20" fmla="*/ 2147483647 w 618"/>
                  <a:gd name="T21" fmla="*/ 2147483647 h 1188"/>
                  <a:gd name="T22" fmla="*/ 2147483647 w 618"/>
                  <a:gd name="T23" fmla="*/ 2147483647 h 1188"/>
                  <a:gd name="T24" fmla="*/ 2147483647 w 618"/>
                  <a:gd name="T25" fmla="*/ 0 h 1188"/>
                  <a:gd name="T26" fmla="*/ 2147483647 w 618"/>
                  <a:gd name="T27" fmla="*/ 2147483647 h 1188"/>
                  <a:gd name="T28" fmla="*/ 2147483647 w 618"/>
                  <a:gd name="T29" fmla="*/ 2147483647 h 1188"/>
                  <a:gd name="T30" fmla="*/ 2147483647 w 618"/>
                  <a:gd name="T31" fmla="*/ 2147483647 h 1188"/>
                  <a:gd name="T32" fmla="*/ 0 w 618"/>
                  <a:gd name="T33" fmla="*/ 2147483647 h 1188"/>
                  <a:gd name="T34" fmla="*/ 2147483647 w 618"/>
                  <a:gd name="T35" fmla="*/ 2147483647 h 1188"/>
                  <a:gd name="T36" fmla="*/ 2147483647 w 618"/>
                  <a:gd name="T37" fmla="*/ 2147483647 h 1188"/>
                  <a:gd name="T38" fmla="*/ 2147483647 w 618"/>
                  <a:gd name="T39" fmla="*/ 2147483647 h 1188"/>
                  <a:gd name="T40" fmla="*/ 2147483647 w 618"/>
                  <a:gd name="T41" fmla="*/ 2147483647 h 1188"/>
                  <a:gd name="T42" fmla="*/ 2147483647 w 618"/>
                  <a:gd name="T43" fmla="*/ 2147483647 h 1188"/>
                  <a:gd name="T44" fmla="*/ 2147483647 w 618"/>
                  <a:gd name="T45" fmla="*/ 2147483647 h 1188"/>
                  <a:gd name="T46" fmla="*/ 2147483647 w 618"/>
                  <a:gd name="T47" fmla="*/ 2147483647 h 1188"/>
                  <a:gd name="T48" fmla="*/ 2147483647 w 618"/>
                  <a:gd name="T49" fmla="*/ 2147483647 h 1188"/>
                  <a:gd name="T50" fmla="*/ 2147483647 w 618"/>
                  <a:gd name="T51" fmla="*/ 2147483647 h 1188"/>
                  <a:gd name="T52" fmla="*/ 2147483647 w 618"/>
                  <a:gd name="T53" fmla="*/ 2147483647 h 1188"/>
                  <a:gd name="T54" fmla="*/ 2147483647 w 618"/>
                  <a:gd name="T55" fmla="*/ 2147483647 h 1188"/>
                  <a:gd name="T56" fmla="*/ 2147483647 w 618"/>
                  <a:gd name="T57" fmla="*/ 2147483647 h 1188"/>
                  <a:gd name="T58" fmla="*/ 2147483647 w 618"/>
                  <a:gd name="T59" fmla="*/ 2147483647 h 1188"/>
                  <a:gd name="T60" fmla="*/ 2147483647 w 618"/>
                  <a:gd name="T61" fmla="*/ 2147483647 h 1188"/>
                  <a:gd name="T62" fmla="*/ 2147483647 w 618"/>
                  <a:gd name="T63" fmla="*/ 2147483647 h 1188"/>
                  <a:gd name="T64" fmla="*/ 2147483647 w 618"/>
                  <a:gd name="T65" fmla="*/ 2147483647 h 1188"/>
                  <a:gd name="T66" fmla="*/ 2147483647 w 618"/>
                  <a:gd name="T67" fmla="*/ 2147483647 h 1188"/>
                  <a:gd name="T68" fmla="*/ 2147483647 w 618"/>
                  <a:gd name="T69" fmla="*/ 2147483647 h 1188"/>
                  <a:gd name="T70" fmla="*/ 2147483647 w 618"/>
                  <a:gd name="T71" fmla="*/ 2147483647 h 1188"/>
                  <a:gd name="T72" fmla="*/ 2147483647 w 618"/>
                  <a:gd name="T73" fmla="*/ 2147483647 h 1188"/>
                  <a:gd name="T74" fmla="*/ 2147483647 w 618"/>
                  <a:gd name="T75" fmla="*/ 2147483647 h 1188"/>
                  <a:gd name="T76" fmla="*/ 2147483647 w 618"/>
                  <a:gd name="T77" fmla="*/ 2147483647 h 1188"/>
                  <a:gd name="T78" fmla="*/ 2147483647 w 618"/>
                  <a:gd name="T79" fmla="*/ 2147483647 h 1188"/>
                  <a:gd name="T80" fmla="*/ 2147483647 w 618"/>
                  <a:gd name="T81" fmla="*/ 2147483647 h 1188"/>
                  <a:gd name="T82" fmla="*/ 2147483647 w 618"/>
                  <a:gd name="T83" fmla="*/ 2147483647 h 1188"/>
                  <a:gd name="T84" fmla="*/ 2147483647 w 618"/>
                  <a:gd name="T85" fmla="*/ 2147483647 h 1188"/>
                  <a:gd name="T86" fmla="*/ 2147483647 w 618"/>
                  <a:gd name="T87" fmla="*/ 2147483647 h 1188"/>
                  <a:gd name="T88" fmla="*/ 2147483647 w 618"/>
                  <a:gd name="T89" fmla="*/ 2147483647 h 1188"/>
                  <a:gd name="T90" fmla="*/ 2147483647 w 618"/>
                  <a:gd name="T91" fmla="*/ 2147483647 h 1188"/>
                  <a:gd name="T92" fmla="*/ 2147483647 w 618"/>
                  <a:gd name="T93" fmla="*/ 2147483647 h 1188"/>
                  <a:gd name="T94" fmla="*/ 2147483647 w 618"/>
                  <a:gd name="T95" fmla="*/ 2147483647 h 1188"/>
                  <a:gd name="T96" fmla="*/ 2147483647 w 618"/>
                  <a:gd name="T97" fmla="*/ 2147483647 h 1188"/>
                  <a:gd name="T98" fmla="*/ 2147483647 w 618"/>
                  <a:gd name="T99" fmla="*/ 2147483647 h 1188"/>
                  <a:gd name="T100" fmla="*/ 2147483647 w 618"/>
                  <a:gd name="T101" fmla="*/ 2147483647 h 1188"/>
                  <a:gd name="T102" fmla="*/ 2147483647 w 618"/>
                  <a:gd name="T103" fmla="*/ 2147483647 h 1188"/>
                  <a:gd name="T104" fmla="*/ 2147483647 w 618"/>
                  <a:gd name="T105" fmla="*/ 2147483647 h 1188"/>
                  <a:gd name="T106" fmla="*/ 2147483647 w 618"/>
                  <a:gd name="T107" fmla="*/ 2147483647 h 1188"/>
                  <a:gd name="T108" fmla="*/ 2147483647 w 618"/>
                  <a:gd name="T109" fmla="*/ 2147483647 h 1188"/>
                  <a:gd name="T110" fmla="*/ 2147483647 w 618"/>
                  <a:gd name="T111" fmla="*/ 2147483647 h 1188"/>
                  <a:gd name="T112" fmla="*/ 2147483647 w 618"/>
                  <a:gd name="T113" fmla="*/ 2147483647 h 1188"/>
                  <a:gd name="T114" fmla="*/ 2147483647 w 618"/>
                  <a:gd name="T115" fmla="*/ 2147483647 h 1188"/>
                  <a:gd name="T116" fmla="*/ 2147483647 w 618"/>
                  <a:gd name="T117" fmla="*/ 2147483647 h 118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18"/>
                  <a:gd name="T178" fmla="*/ 0 h 1188"/>
                  <a:gd name="T179" fmla="*/ 618 w 618"/>
                  <a:gd name="T180" fmla="*/ 1188 h 118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18" h="1188">
                    <a:moveTo>
                      <a:pt x="588" y="426"/>
                    </a:moveTo>
                    <a:lnTo>
                      <a:pt x="588" y="420"/>
                    </a:lnTo>
                    <a:lnTo>
                      <a:pt x="594" y="414"/>
                    </a:lnTo>
                    <a:lnTo>
                      <a:pt x="606" y="390"/>
                    </a:lnTo>
                    <a:lnTo>
                      <a:pt x="594" y="378"/>
                    </a:lnTo>
                    <a:lnTo>
                      <a:pt x="594" y="372"/>
                    </a:lnTo>
                    <a:lnTo>
                      <a:pt x="588" y="378"/>
                    </a:lnTo>
                    <a:lnTo>
                      <a:pt x="588" y="366"/>
                    </a:lnTo>
                    <a:lnTo>
                      <a:pt x="582" y="360"/>
                    </a:lnTo>
                    <a:lnTo>
                      <a:pt x="582" y="354"/>
                    </a:lnTo>
                    <a:lnTo>
                      <a:pt x="546" y="318"/>
                    </a:lnTo>
                    <a:lnTo>
                      <a:pt x="534" y="294"/>
                    </a:lnTo>
                    <a:lnTo>
                      <a:pt x="534" y="282"/>
                    </a:lnTo>
                    <a:lnTo>
                      <a:pt x="528" y="240"/>
                    </a:lnTo>
                    <a:lnTo>
                      <a:pt x="510" y="222"/>
                    </a:lnTo>
                    <a:lnTo>
                      <a:pt x="498" y="216"/>
                    </a:lnTo>
                    <a:lnTo>
                      <a:pt x="480" y="204"/>
                    </a:lnTo>
                    <a:lnTo>
                      <a:pt x="468" y="192"/>
                    </a:lnTo>
                    <a:lnTo>
                      <a:pt x="468" y="180"/>
                    </a:lnTo>
                    <a:lnTo>
                      <a:pt x="462" y="174"/>
                    </a:lnTo>
                    <a:lnTo>
                      <a:pt x="438" y="174"/>
                    </a:lnTo>
                    <a:lnTo>
                      <a:pt x="426" y="168"/>
                    </a:lnTo>
                    <a:lnTo>
                      <a:pt x="420" y="162"/>
                    </a:lnTo>
                    <a:lnTo>
                      <a:pt x="402" y="162"/>
                    </a:lnTo>
                    <a:lnTo>
                      <a:pt x="396" y="168"/>
                    </a:lnTo>
                    <a:lnTo>
                      <a:pt x="396" y="180"/>
                    </a:lnTo>
                    <a:lnTo>
                      <a:pt x="378" y="198"/>
                    </a:lnTo>
                    <a:lnTo>
                      <a:pt x="360" y="198"/>
                    </a:lnTo>
                    <a:lnTo>
                      <a:pt x="336" y="186"/>
                    </a:lnTo>
                    <a:lnTo>
                      <a:pt x="330" y="180"/>
                    </a:lnTo>
                    <a:lnTo>
                      <a:pt x="318" y="180"/>
                    </a:lnTo>
                    <a:lnTo>
                      <a:pt x="312" y="186"/>
                    </a:lnTo>
                    <a:lnTo>
                      <a:pt x="306" y="198"/>
                    </a:lnTo>
                    <a:lnTo>
                      <a:pt x="294" y="210"/>
                    </a:lnTo>
                    <a:lnTo>
                      <a:pt x="294" y="216"/>
                    </a:lnTo>
                    <a:lnTo>
                      <a:pt x="288" y="222"/>
                    </a:lnTo>
                    <a:lnTo>
                      <a:pt x="264" y="234"/>
                    </a:lnTo>
                    <a:lnTo>
                      <a:pt x="246" y="234"/>
                    </a:lnTo>
                    <a:lnTo>
                      <a:pt x="246" y="222"/>
                    </a:lnTo>
                    <a:lnTo>
                      <a:pt x="270" y="174"/>
                    </a:lnTo>
                    <a:lnTo>
                      <a:pt x="270" y="162"/>
                    </a:lnTo>
                    <a:lnTo>
                      <a:pt x="264" y="156"/>
                    </a:lnTo>
                    <a:lnTo>
                      <a:pt x="252" y="156"/>
                    </a:lnTo>
                    <a:lnTo>
                      <a:pt x="264" y="144"/>
                    </a:lnTo>
                    <a:lnTo>
                      <a:pt x="270" y="132"/>
                    </a:lnTo>
                    <a:lnTo>
                      <a:pt x="270" y="120"/>
                    </a:lnTo>
                    <a:lnTo>
                      <a:pt x="264" y="108"/>
                    </a:lnTo>
                    <a:lnTo>
                      <a:pt x="258" y="102"/>
                    </a:lnTo>
                    <a:lnTo>
                      <a:pt x="264" y="96"/>
                    </a:lnTo>
                    <a:lnTo>
                      <a:pt x="264" y="66"/>
                    </a:lnTo>
                    <a:lnTo>
                      <a:pt x="252" y="60"/>
                    </a:lnTo>
                    <a:lnTo>
                      <a:pt x="246" y="60"/>
                    </a:lnTo>
                    <a:lnTo>
                      <a:pt x="240" y="66"/>
                    </a:lnTo>
                    <a:lnTo>
                      <a:pt x="228" y="66"/>
                    </a:lnTo>
                    <a:lnTo>
                      <a:pt x="228" y="78"/>
                    </a:lnTo>
                    <a:lnTo>
                      <a:pt x="210" y="78"/>
                    </a:lnTo>
                    <a:lnTo>
                      <a:pt x="204" y="72"/>
                    </a:lnTo>
                    <a:lnTo>
                      <a:pt x="198" y="60"/>
                    </a:lnTo>
                    <a:lnTo>
                      <a:pt x="198" y="36"/>
                    </a:lnTo>
                    <a:lnTo>
                      <a:pt x="204" y="30"/>
                    </a:lnTo>
                    <a:lnTo>
                      <a:pt x="204" y="18"/>
                    </a:lnTo>
                    <a:lnTo>
                      <a:pt x="198" y="12"/>
                    </a:lnTo>
                    <a:lnTo>
                      <a:pt x="186" y="12"/>
                    </a:lnTo>
                    <a:lnTo>
                      <a:pt x="174" y="6"/>
                    </a:lnTo>
                    <a:lnTo>
                      <a:pt x="168" y="0"/>
                    </a:lnTo>
                    <a:lnTo>
                      <a:pt x="138" y="0"/>
                    </a:lnTo>
                    <a:lnTo>
                      <a:pt x="132" y="6"/>
                    </a:lnTo>
                    <a:lnTo>
                      <a:pt x="126" y="6"/>
                    </a:lnTo>
                    <a:lnTo>
                      <a:pt x="120" y="30"/>
                    </a:lnTo>
                    <a:lnTo>
                      <a:pt x="96" y="30"/>
                    </a:lnTo>
                    <a:lnTo>
                      <a:pt x="96" y="36"/>
                    </a:lnTo>
                    <a:lnTo>
                      <a:pt x="90" y="42"/>
                    </a:lnTo>
                    <a:lnTo>
                      <a:pt x="84" y="54"/>
                    </a:lnTo>
                    <a:lnTo>
                      <a:pt x="78" y="60"/>
                    </a:lnTo>
                    <a:lnTo>
                      <a:pt x="66" y="60"/>
                    </a:lnTo>
                    <a:lnTo>
                      <a:pt x="54" y="54"/>
                    </a:lnTo>
                    <a:lnTo>
                      <a:pt x="24" y="54"/>
                    </a:lnTo>
                    <a:lnTo>
                      <a:pt x="24" y="102"/>
                    </a:lnTo>
                    <a:lnTo>
                      <a:pt x="18" y="108"/>
                    </a:lnTo>
                    <a:lnTo>
                      <a:pt x="12" y="108"/>
                    </a:lnTo>
                    <a:lnTo>
                      <a:pt x="6" y="114"/>
                    </a:lnTo>
                    <a:lnTo>
                      <a:pt x="6" y="120"/>
                    </a:lnTo>
                    <a:lnTo>
                      <a:pt x="24" y="138"/>
                    </a:lnTo>
                    <a:lnTo>
                      <a:pt x="24" y="156"/>
                    </a:lnTo>
                    <a:lnTo>
                      <a:pt x="0" y="156"/>
                    </a:lnTo>
                    <a:lnTo>
                      <a:pt x="0" y="162"/>
                    </a:lnTo>
                    <a:lnTo>
                      <a:pt x="24" y="186"/>
                    </a:lnTo>
                    <a:lnTo>
                      <a:pt x="36" y="192"/>
                    </a:lnTo>
                    <a:lnTo>
                      <a:pt x="30" y="216"/>
                    </a:lnTo>
                    <a:lnTo>
                      <a:pt x="36" y="216"/>
                    </a:lnTo>
                    <a:lnTo>
                      <a:pt x="36" y="222"/>
                    </a:lnTo>
                    <a:lnTo>
                      <a:pt x="42" y="234"/>
                    </a:lnTo>
                    <a:lnTo>
                      <a:pt x="60" y="252"/>
                    </a:lnTo>
                    <a:lnTo>
                      <a:pt x="72" y="258"/>
                    </a:lnTo>
                    <a:lnTo>
                      <a:pt x="84" y="270"/>
                    </a:lnTo>
                    <a:lnTo>
                      <a:pt x="96" y="276"/>
                    </a:lnTo>
                    <a:lnTo>
                      <a:pt x="102" y="282"/>
                    </a:lnTo>
                    <a:lnTo>
                      <a:pt x="102" y="288"/>
                    </a:lnTo>
                    <a:lnTo>
                      <a:pt x="96" y="288"/>
                    </a:lnTo>
                    <a:lnTo>
                      <a:pt x="96" y="306"/>
                    </a:lnTo>
                    <a:lnTo>
                      <a:pt x="102" y="318"/>
                    </a:lnTo>
                    <a:lnTo>
                      <a:pt x="108" y="324"/>
                    </a:lnTo>
                    <a:lnTo>
                      <a:pt x="114" y="324"/>
                    </a:lnTo>
                    <a:lnTo>
                      <a:pt x="120" y="318"/>
                    </a:lnTo>
                    <a:lnTo>
                      <a:pt x="126" y="324"/>
                    </a:lnTo>
                    <a:lnTo>
                      <a:pt x="126" y="342"/>
                    </a:lnTo>
                    <a:lnTo>
                      <a:pt x="120" y="348"/>
                    </a:lnTo>
                    <a:lnTo>
                      <a:pt x="108" y="348"/>
                    </a:lnTo>
                    <a:lnTo>
                      <a:pt x="114" y="360"/>
                    </a:lnTo>
                    <a:lnTo>
                      <a:pt x="114" y="384"/>
                    </a:lnTo>
                    <a:lnTo>
                      <a:pt x="108" y="396"/>
                    </a:lnTo>
                    <a:lnTo>
                      <a:pt x="102" y="402"/>
                    </a:lnTo>
                    <a:lnTo>
                      <a:pt x="84" y="438"/>
                    </a:lnTo>
                    <a:lnTo>
                      <a:pt x="90" y="444"/>
                    </a:lnTo>
                    <a:lnTo>
                      <a:pt x="90" y="450"/>
                    </a:lnTo>
                    <a:lnTo>
                      <a:pt x="96" y="456"/>
                    </a:lnTo>
                    <a:lnTo>
                      <a:pt x="102" y="468"/>
                    </a:lnTo>
                    <a:lnTo>
                      <a:pt x="108" y="474"/>
                    </a:lnTo>
                    <a:lnTo>
                      <a:pt x="114" y="486"/>
                    </a:lnTo>
                    <a:lnTo>
                      <a:pt x="156" y="528"/>
                    </a:lnTo>
                    <a:lnTo>
                      <a:pt x="162" y="540"/>
                    </a:lnTo>
                    <a:lnTo>
                      <a:pt x="162" y="570"/>
                    </a:lnTo>
                    <a:lnTo>
                      <a:pt x="168" y="588"/>
                    </a:lnTo>
                    <a:lnTo>
                      <a:pt x="168" y="612"/>
                    </a:lnTo>
                    <a:lnTo>
                      <a:pt x="192" y="636"/>
                    </a:lnTo>
                    <a:lnTo>
                      <a:pt x="192" y="660"/>
                    </a:lnTo>
                    <a:lnTo>
                      <a:pt x="198" y="672"/>
                    </a:lnTo>
                    <a:lnTo>
                      <a:pt x="198" y="702"/>
                    </a:lnTo>
                    <a:lnTo>
                      <a:pt x="192" y="714"/>
                    </a:lnTo>
                    <a:lnTo>
                      <a:pt x="192" y="732"/>
                    </a:lnTo>
                    <a:lnTo>
                      <a:pt x="174" y="768"/>
                    </a:lnTo>
                    <a:lnTo>
                      <a:pt x="156" y="786"/>
                    </a:lnTo>
                    <a:lnTo>
                      <a:pt x="156" y="798"/>
                    </a:lnTo>
                    <a:lnTo>
                      <a:pt x="162" y="804"/>
                    </a:lnTo>
                    <a:lnTo>
                      <a:pt x="162" y="816"/>
                    </a:lnTo>
                    <a:lnTo>
                      <a:pt x="156" y="828"/>
                    </a:lnTo>
                    <a:lnTo>
                      <a:pt x="150" y="834"/>
                    </a:lnTo>
                    <a:lnTo>
                      <a:pt x="144" y="846"/>
                    </a:lnTo>
                    <a:lnTo>
                      <a:pt x="144" y="852"/>
                    </a:lnTo>
                    <a:lnTo>
                      <a:pt x="138" y="858"/>
                    </a:lnTo>
                    <a:lnTo>
                      <a:pt x="132" y="876"/>
                    </a:lnTo>
                    <a:lnTo>
                      <a:pt x="126" y="888"/>
                    </a:lnTo>
                    <a:lnTo>
                      <a:pt x="126" y="906"/>
                    </a:lnTo>
                    <a:lnTo>
                      <a:pt x="120" y="918"/>
                    </a:lnTo>
                    <a:lnTo>
                      <a:pt x="120" y="966"/>
                    </a:lnTo>
                    <a:lnTo>
                      <a:pt x="126" y="978"/>
                    </a:lnTo>
                    <a:lnTo>
                      <a:pt x="126" y="1008"/>
                    </a:lnTo>
                    <a:lnTo>
                      <a:pt x="132" y="1014"/>
                    </a:lnTo>
                    <a:lnTo>
                      <a:pt x="132" y="1020"/>
                    </a:lnTo>
                    <a:lnTo>
                      <a:pt x="138" y="1020"/>
                    </a:lnTo>
                    <a:lnTo>
                      <a:pt x="138" y="1002"/>
                    </a:lnTo>
                    <a:lnTo>
                      <a:pt x="144" y="990"/>
                    </a:lnTo>
                    <a:lnTo>
                      <a:pt x="144" y="978"/>
                    </a:lnTo>
                    <a:lnTo>
                      <a:pt x="150" y="972"/>
                    </a:lnTo>
                    <a:lnTo>
                      <a:pt x="150" y="996"/>
                    </a:lnTo>
                    <a:lnTo>
                      <a:pt x="162" y="996"/>
                    </a:lnTo>
                    <a:lnTo>
                      <a:pt x="186" y="1020"/>
                    </a:lnTo>
                    <a:lnTo>
                      <a:pt x="192" y="1032"/>
                    </a:lnTo>
                    <a:lnTo>
                      <a:pt x="198" y="1038"/>
                    </a:lnTo>
                    <a:lnTo>
                      <a:pt x="198" y="1044"/>
                    </a:lnTo>
                    <a:lnTo>
                      <a:pt x="228" y="1074"/>
                    </a:lnTo>
                    <a:lnTo>
                      <a:pt x="228" y="1098"/>
                    </a:lnTo>
                    <a:lnTo>
                      <a:pt x="234" y="1110"/>
                    </a:lnTo>
                    <a:lnTo>
                      <a:pt x="246" y="1128"/>
                    </a:lnTo>
                    <a:lnTo>
                      <a:pt x="264" y="1146"/>
                    </a:lnTo>
                    <a:lnTo>
                      <a:pt x="270" y="1140"/>
                    </a:lnTo>
                    <a:lnTo>
                      <a:pt x="276" y="1128"/>
                    </a:lnTo>
                    <a:lnTo>
                      <a:pt x="270" y="1122"/>
                    </a:lnTo>
                    <a:lnTo>
                      <a:pt x="270" y="1110"/>
                    </a:lnTo>
                    <a:lnTo>
                      <a:pt x="276" y="1104"/>
                    </a:lnTo>
                    <a:lnTo>
                      <a:pt x="288" y="1104"/>
                    </a:lnTo>
                    <a:lnTo>
                      <a:pt x="294" y="1116"/>
                    </a:lnTo>
                    <a:lnTo>
                      <a:pt x="294" y="1122"/>
                    </a:lnTo>
                    <a:lnTo>
                      <a:pt x="312" y="1122"/>
                    </a:lnTo>
                    <a:lnTo>
                      <a:pt x="324" y="1128"/>
                    </a:lnTo>
                    <a:lnTo>
                      <a:pt x="330" y="1134"/>
                    </a:lnTo>
                    <a:lnTo>
                      <a:pt x="330" y="1146"/>
                    </a:lnTo>
                    <a:lnTo>
                      <a:pt x="342" y="1146"/>
                    </a:lnTo>
                    <a:lnTo>
                      <a:pt x="342" y="1158"/>
                    </a:lnTo>
                    <a:lnTo>
                      <a:pt x="330" y="1170"/>
                    </a:lnTo>
                    <a:lnTo>
                      <a:pt x="330" y="1176"/>
                    </a:lnTo>
                    <a:lnTo>
                      <a:pt x="336" y="1182"/>
                    </a:lnTo>
                    <a:lnTo>
                      <a:pt x="354" y="1182"/>
                    </a:lnTo>
                    <a:lnTo>
                      <a:pt x="354" y="1176"/>
                    </a:lnTo>
                    <a:lnTo>
                      <a:pt x="366" y="1176"/>
                    </a:lnTo>
                    <a:lnTo>
                      <a:pt x="372" y="1170"/>
                    </a:lnTo>
                    <a:lnTo>
                      <a:pt x="378" y="1170"/>
                    </a:lnTo>
                    <a:lnTo>
                      <a:pt x="396" y="1188"/>
                    </a:lnTo>
                    <a:lnTo>
                      <a:pt x="402" y="1182"/>
                    </a:lnTo>
                    <a:lnTo>
                      <a:pt x="402" y="1176"/>
                    </a:lnTo>
                    <a:lnTo>
                      <a:pt x="408" y="1164"/>
                    </a:lnTo>
                    <a:lnTo>
                      <a:pt x="414" y="1158"/>
                    </a:lnTo>
                    <a:lnTo>
                      <a:pt x="420" y="1146"/>
                    </a:lnTo>
                    <a:lnTo>
                      <a:pt x="396" y="1134"/>
                    </a:lnTo>
                    <a:lnTo>
                      <a:pt x="390" y="1128"/>
                    </a:lnTo>
                    <a:lnTo>
                      <a:pt x="390" y="1116"/>
                    </a:lnTo>
                    <a:lnTo>
                      <a:pt x="384" y="1104"/>
                    </a:lnTo>
                    <a:lnTo>
                      <a:pt x="384" y="1092"/>
                    </a:lnTo>
                    <a:lnTo>
                      <a:pt x="378" y="1080"/>
                    </a:lnTo>
                    <a:lnTo>
                      <a:pt x="372" y="1074"/>
                    </a:lnTo>
                    <a:lnTo>
                      <a:pt x="354" y="1074"/>
                    </a:lnTo>
                    <a:lnTo>
                      <a:pt x="342" y="1080"/>
                    </a:lnTo>
                    <a:lnTo>
                      <a:pt x="336" y="1086"/>
                    </a:lnTo>
                    <a:lnTo>
                      <a:pt x="318" y="1086"/>
                    </a:lnTo>
                    <a:lnTo>
                      <a:pt x="312" y="1080"/>
                    </a:lnTo>
                    <a:lnTo>
                      <a:pt x="306" y="1068"/>
                    </a:lnTo>
                    <a:lnTo>
                      <a:pt x="306" y="1056"/>
                    </a:lnTo>
                    <a:lnTo>
                      <a:pt x="294" y="1032"/>
                    </a:lnTo>
                    <a:lnTo>
                      <a:pt x="288" y="1032"/>
                    </a:lnTo>
                    <a:lnTo>
                      <a:pt x="288" y="1050"/>
                    </a:lnTo>
                    <a:lnTo>
                      <a:pt x="282" y="1056"/>
                    </a:lnTo>
                    <a:lnTo>
                      <a:pt x="276" y="1056"/>
                    </a:lnTo>
                    <a:lnTo>
                      <a:pt x="270" y="1044"/>
                    </a:lnTo>
                    <a:lnTo>
                      <a:pt x="264" y="1038"/>
                    </a:lnTo>
                    <a:lnTo>
                      <a:pt x="258" y="1026"/>
                    </a:lnTo>
                    <a:lnTo>
                      <a:pt x="258" y="1014"/>
                    </a:lnTo>
                    <a:lnTo>
                      <a:pt x="270" y="1002"/>
                    </a:lnTo>
                    <a:lnTo>
                      <a:pt x="270" y="1008"/>
                    </a:lnTo>
                    <a:lnTo>
                      <a:pt x="276" y="1008"/>
                    </a:lnTo>
                    <a:lnTo>
                      <a:pt x="276" y="1014"/>
                    </a:lnTo>
                    <a:lnTo>
                      <a:pt x="282" y="1014"/>
                    </a:lnTo>
                    <a:lnTo>
                      <a:pt x="288" y="1008"/>
                    </a:lnTo>
                    <a:lnTo>
                      <a:pt x="282" y="1002"/>
                    </a:lnTo>
                    <a:lnTo>
                      <a:pt x="282" y="990"/>
                    </a:lnTo>
                    <a:lnTo>
                      <a:pt x="276" y="978"/>
                    </a:lnTo>
                    <a:lnTo>
                      <a:pt x="270" y="972"/>
                    </a:lnTo>
                    <a:lnTo>
                      <a:pt x="270" y="960"/>
                    </a:lnTo>
                    <a:lnTo>
                      <a:pt x="258" y="948"/>
                    </a:lnTo>
                    <a:lnTo>
                      <a:pt x="246" y="948"/>
                    </a:lnTo>
                    <a:lnTo>
                      <a:pt x="246" y="894"/>
                    </a:lnTo>
                    <a:lnTo>
                      <a:pt x="192" y="906"/>
                    </a:lnTo>
                    <a:lnTo>
                      <a:pt x="192" y="864"/>
                    </a:lnTo>
                    <a:lnTo>
                      <a:pt x="186" y="828"/>
                    </a:lnTo>
                    <a:lnTo>
                      <a:pt x="186" y="804"/>
                    </a:lnTo>
                    <a:lnTo>
                      <a:pt x="180" y="792"/>
                    </a:lnTo>
                    <a:lnTo>
                      <a:pt x="174" y="786"/>
                    </a:lnTo>
                    <a:lnTo>
                      <a:pt x="180" y="786"/>
                    </a:lnTo>
                    <a:lnTo>
                      <a:pt x="192" y="774"/>
                    </a:lnTo>
                    <a:lnTo>
                      <a:pt x="198" y="762"/>
                    </a:lnTo>
                    <a:lnTo>
                      <a:pt x="204" y="744"/>
                    </a:lnTo>
                    <a:lnTo>
                      <a:pt x="204" y="678"/>
                    </a:lnTo>
                    <a:lnTo>
                      <a:pt x="210" y="678"/>
                    </a:lnTo>
                    <a:lnTo>
                      <a:pt x="216" y="672"/>
                    </a:lnTo>
                    <a:lnTo>
                      <a:pt x="222" y="660"/>
                    </a:lnTo>
                    <a:lnTo>
                      <a:pt x="228" y="654"/>
                    </a:lnTo>
                    <a:lnTo>
                      <a:pt x="228" y="612"/>
                    </a:lnTo>
                    <a:lnTo>
                      <a:pt x="222" y="600"/>
                    </a:lnTo>
                    <a:lnTo>
                      <a:pt x="222" y="594"/>
                    </a:lnTo>
                    <a:lnTo>
                      <a:pt x="216" y="588"/>
                    </a:lnTo>
                    <a:lnTo>
                      <a:pt x="222" y="558"/>
                    </a:lnTo>
                    <a:lnTo>
                      <a:pt x="234" y="558"/>
                    </a:lnTo>
                    <a:lnTo>
                      <a:pt x="234" y="552"/>
                    </a:lnTo>
                    <a:lnTo>
                      <a:pt x="240" y="546"/>
                    </a:lnTo>
                    <a:lnTo>
                      <a:pt x="264" y="546"/>
                    </a:lnTo>
                    <a:lnTo>
                      <a:pt x="270" y="552"/>
                    </a:lnTo>
                    <a:lnTo>
                      <a:pt x="294" y="564"/>
                    </a:lnTo>
                    <a:lnTo>
                      <a:pt x="300" y="570"/>
                    </a:lnTo>
                    <a:lnTo>
                      <a:pt x="288" y="576"/>
                    </a:lnTo>
                    <a:lnTo>
                      <a:pt x="288" y="588"/>
                    </a:lnTo>
                    <a:lnTo>
                      <a:pt x="282" y="594"/>
                    </a:lnTo>
                    <a:lnTo>
                      <a:pt x="282" y="612"/>
                    </a:lnTo>
                    <a:lnTo>
                      <a:pt x="288" y="624"/>
                    </a:lnTo>
                    <a:lnTo>
                      <a:pt x="306" y="624"/>
                    </a:lnTo>
                    <a:lnTo>
                      <a:pt x="330" y="612"/>
                    </a:lnTo>
                    <a:lnTo>
                      <a:pt x="342" y="612"/>
                    </a:lnTo>
                    <a:lnTo>
                      <a:pt x="354" y="606"/>
                    </a:lnTo>
                    <a:lnTo>
                      <a:pt x="360" y="600"/>
                    </a:lnTo>
                    <a:lnTo>
                      <a:pt x="366" y="600"/>
                    </a:lnTo>
                    <a:lnTo>
                      <a:pt x="396" y="684"/>
                    </a:lnTo>
                    <a:lnTo>
                      <a:pt x="402" y="678"/>
                    </a:lnTo>
                    <a:lnTo>
                      <a:pt x="414" y="672"/>
                    </a:lnTo>
                    <a:lnTo>
                      <a:pt x="426" y="672"/>
                    </a:lnTo>
                    <a:lnTo>
                      <a:pt x="426" y="642"/>
                    </a:lnTo>
                    <a:lnTo>
                      <a:pt x="414" y="630"/>
                    </a:lnTo>
                    <a:lnTo>
                      <a:pt x="414" y="600"/>
                    </a:lnTo>
                    <a:lnTo>
                      <a:pt x="402" y="588"/>
                    </a:lnTo>
                    <a:lnTo>
                      <a:pt x="396" y="552"/>
                    </a:lnTo>
                    <a:lnTo>
                      <a:pt x="426" y="522"/>
                    </a:lnTo>
                    <a:lnTo>
                      <a:pt x="426" y="516"/>
                    </a:lnTo>
                    <a:lnTo>
                      <a:pt x="432" y="504"/>
                    </a:lnTo>
                    <a:lnTo>
                      <a:pt x="438" y="498"/>
                    </a:lnTo>
                    <a:lnTo>
                      <a:pt x="450" y="492"/>
                    </a:lnTo>
                    <a:lnTo>
                      <a:pt x="468" y="486"/>
                    </a:lnTo>
                    <a:lnTo>
                      <a:pt x="504" y="486"/>
                    </a:lnTo>
                    <a:lnTo>
                      <a:pt x="510" y="492"/>
                    </a:lnTo>
                    <a:lnTo>
                      <a:pt x="522" y="492"/>
                    </a:lnTo>
                    <a:lnTo>
                      <a:pt x="534" y="486"/>
                    </a:lnTo>
                    <a:lnTo>
                      <a:pt x="564" y="486"/>
                    </a:lnTo>
                    <a:lnTo>
                      <a:pt x="576" y="492"/>
                    </a:lnTo>
                    <a:lnTo>
                      <a:pt x="582" y="498"/>
                    </a:lnTo>
                    <a:lnTo>
                      <a:pt x="588" y="498"/>
                    </a:lnTo>
                    <a:lnTo>
                      <a:pt x="594" y="492"/>
                    </a:lnTo>
                    <a:lnTo>
                      <a:pt x="600" y="480"/>
                    </a:lnTo>
                    <a:lnTo>
                      <a:pt x="618" y="462"/>
                    </a:lnTo>
                    <a:lnTo>
                      <a:pt x="618" y="450"/>
                    </a:lnTo>
                    <a:lnTo>
                      <a:pt x="612" y="444"/>
                    </a:lnTo>
                    <a:lnTo>
                      <a:pt x="600" y="438"/>
                    </a:lnTo>
                    <a:lnTo>
                      <a:pt x="588" y="426"/>
                    </a:lnTo>
                    <a:close/>
                  </a:path>
                </a:pathLst>
              </a:custGeom>
              <a:grp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defRPr/>
                </a:pPr>
                <a:endParaRPr lang="en-GB" sz="687" kern="0" dirty="0">
                  <a:solidFill>
                    <a:srgbClr val="555555"/>
                  </a:solidFill>
                </a:endParaRPr>
              </a:p>
            </p:txBody>
          </p:sp>
          <p:sp>
            <p:nvSpPr>
              <p:cNvPr id="268" name="Vietnam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313A1059-672F-41D7-BF19-64A2727C596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710083" y="3674444"/>
                <a:ext cx="269064" cy="534965"/>
              </a:xfrm>
              <a:custGeom>
                <a:avLst/>
                <a:gdLst>
                  <a:gd name="T0" fmla="*/ 2147483647 w 606"/>
                  <a:gd name="T1" fmla="*/ 2147483647 h 1194"/>
                  <a:gd name="T2" fmla="*/ 2147483647 w 606"/>
                  <a:gd name="T3" fmla="*/ 2147483647 h 1194"/>
                  <a:gd name="T4" fmla="*/ 2147483647 w 606"/>
                  <a:gd name="T5" fmla="*/ 2147483647 h 1194"/>
                  <a:gd name="T6" fmla="*/ 2147483647 w 606"/>
                  <a:gd name="T7" fmla="*/ 2147483647 h 1194"/>
                  <a:gd name="T8" fmla="*/ 2147483647 w 606"/>
                  <a:gd name="T9" fmla="*/ 2147483647 h 1194"/>
                  <a:gd name="T10" fmla="*/ 2147483647 w 606"/>
                  <a:gd name="T11" fmla="*/ 2147483647 h 1194"/>
                  <a:gd name="T12" fmla="*/ 2147483647 w 606"/>
                  <a:gd name="T13" fmla="*/ 2147483647 h 1194"/>
                  <a:gd name="T14" fmla="*/ 2147483647 w 606"/>
                  <a:gd name="T15" fmla="*/ 2147483647 h 1194"/>
                  <a:gd name="T16" fmla="*/ 2147483647 w 606"/>
                  <a:gd name="T17" fmla="*/ 2147483647 h 1194"/>
                  <a:gd name="T18" fmla="*/ 2147483647 w 606"/>
                  <a:gd name="T19" fmla="*/ 2147483647 h 1194"/>
                  <a:gd name="T20" fmla="*/ 2147483647 w 606"/>
                  <a:gd name="T21" fmla="*/ 2147483647 h 1194"/>
                  <a:gd name="T22" fmla="*/ 2147483647 w 606"/>
                  <a:gd name="T23" fmla="*/ 2147483647 h 1194"/>
                  <a:gd name="T24" fmla="*/ 2147483647 w 606"/>
                  <a:gd name="T25" fmla="*/ 2147483647 h 1194"/>
                  <a:gd name="T26" fmla="*/ 2147483647 w 606"/>
                  <a:gd name="T27" fmla="*/ 2147483647 h 1194"/>
                  <a:gd name="T28" fmla="*/ 2147483647 w 606"/>
                  <a:gd name="T29" fmla="*/ 2147483647 h 1194"/>
                  <a:gd name="T30" fmla="*/ 2147483647 w 606"/>
                  <a:gd name="T31" fmla="*/ 2147483647 h 1194"/>
                  <a:gd name="T32" fmla="*/ 2147483647 w 606"/>
                  <a:gd name="T33" fmla="*/ 2147483647 h 1194"/>
                  <a:gd name="T34" fmla="*/ 2147483647 w 606"/>
                  <a:gd name="T35" fmla="*/ 2147483647 h 1194"/>
                  <a:gd name="T36" fmla="*/ 2147483647 w 606"/>
                  <a:gd name="T37" fmla="*/ 2147483647 h 1194"/>
                  <a:gd name="T38" fmla="*/ 2147483647 w 606"/>
                  <a:gd name="T39" fmla="*/ 2147483647 h 1194"/>
                  <a:gd name="T40" fmla="*/ 2147483647 w 606"/>
                  <a:gd name="T41" fmla="*/ 2147483647 h 1194"/>
                  <a:gd name="T42" fmla="*/ 2147483647 w 606"/>
                  <a:gd name="T43" fmla="*/ 2147483647 h 1194"/>
                  <a:gd name="T44" fmla="*/ 2147483647 w 606"/>
                  <a:gd name="T45" fmla="*/ 2147483647 h 1194"/>
                  <a:gd name="T46" fmla="*/ 2147483647 w 606"/>
                  <a:gd name="T47" fmla="*/ 2147483647 h 1194"/>
                  <a:gd name="T48" fmla="*/ 2147483647 w 606"/>
                  <a:gd name="T49" fmla="*/ 2147483647 h 1194"/>
                  <a:gd name="T50" fmla="*/ 2147483647 w 606"/>
                  <a:gd name="T51" fmla="*/ 2147483647 h 1194"/>
                  <a:gd name="T52" fmla="*/ 2147483647 w 606"/>
                  <a:gd name="T53" fmla="*/ 2147483647 h 1194"/>
                  <a:gd name="T54" fmla="*/ 2147483647 w 606"/>
                  <a:gd name="T55" fmla="*/ 2147483647 h 1194"/>
                  <a:gd name="T56" fmla="*/ 2147483647 w 606"/>
                  <a:gd name="T57" fmla="*/ 2147483647 h 1194"/>
                  <a:gd name="T58" fmla="*/ 2147483647 w 606"/>
                  <a:gd name="T59" fmla="*/ 2147483647 h 1194"/>
                  <a:gd name="T60" fmla="*/ 2147483647 w 606"/>
                  <a:gd name="T61" fmla="*/ 2147483647 h 1194"/>
                  <a:gd name="T62" fmla="*/ 2147483647 w 606"/>
                  <a:gd name="T63" fmla="*/ 2147483647 h 1194"/>
                  <a:gd name="T64" fmla="*/ 2147483647 w 606"/>
                  <a:gd name="T65" fmla="*/ 2147483647 h 1194"/>
                  <a:gd name="T66" fmla="*/ 2147483647 w 606"/>
                  <a:gd name="T67" fmla="*/ 2147483647 h 1194"/>
                  <a:gd name="T68" fmla="*/ 2147483647 w 606"/>
                  <a:gd name="T69" fmla="*/ 2147483647 h 1194"/>
                  <a:gd name="T70" fmla="*/ 2147483647 w 606"/>
                  <a:gd name="T71" fmla="*/ 2147483647 h 1194"/>
                  <a:gd name="T72" fmla="*/ 2147483647 w 606"/>
                  <a:gd name="T73" fmla="*/ 2147483647 h 1194"/>
                  <a:gd name="T74" fmla="*/ 2147483647 w 606"/>
                  <a:gd name="T75" fmla="*/ 2147483647 h 1194"/>
                  <a:gd name="T76" fmla="*/ 2147483647 w 606"/>
                  <a:gd name="T77" fmla="*/ 2147483647 h 1194"/>
                  <a:gd name="T78" fmla="*/ 2147483647 w 606"/>
                  <a:gd name="T79" fmla="*/ 2147483647 h 1194"/>
                  <a:gd name="T80" fmla="*/ 2147483647 w 606"/>
                  <a:gd name="T81" fmla="*/ 2147483647 h 1194"/>
                  <a:gd name="T82" fmla="*/ 2147483647 w 606"/>
                  <a:gd name="T83" fmla="*/ 2147483647 h 1194"/>
                  <a:gd name="T84" fmla="*/ 2147483647 w 606"/>
                  <a:gd name="T85" fmla="*/ 2147483647 h 1194"/>
                  <a:gd name="T86" fmla="*/ 2147483647 w 606"/>
                  <a:gd name="T87" fmla="*/ 2147483647 h 1194"/>
                  <a:gd name="T88" fmla="*/ 2147483647 w 606"/>
                  <a:gd name="T89" fmla="*/ 2147483647 h 1194"/>
                  <a:gd name="T90" fmla="*/ 2147483647 w 606"/>
                  <a:gd name="T91" fmla="*/ 2147483647 h 1194"/>
                  <a:gd name="T92" fmla="*/ 2147483647 w 606"/>
                  <a:gd name="T93" fmla="*/ 2147483647 h 1194"/>
                  <a:gd name="T94" fmla="*/ 2147483647 w 606"/>
                  <a:gd name="T95" fmla="*/ 2147483647 h 1194"/>
                  <a:gd name="T96" fmla="*/ 2147483647 w 606"/>
                  <a:gd name="T97" fmla="*/ 2147483647 h 1194"/>
                  <a:gd name="T98" fmla="*/ 2147483647 w 606"/>
                  <a:gd name="T99" fmla="*/ 2147483647 h 1194"/>
                  <a:gd name="T100" fmla="*/ 2147483647 w 606"/>
                  <a:gd name="T101" fmla="*/ 2147483647 h 1194"/>
                  <a:gd name="T102" fmla="*/ 2147483647 w 606"/>
                  <a:gd name="T103" fmla="*/ 2147483647 h 1194"/>
                  <a:gd name="T104" fmla="*/ 2147483647 w 606"/>
                  <a:gd name="T105" fmla="*/ 2147483647 h 1194"/>
                  <a:gd name="T106" fmla="*/ 2147483647 w 606"/>
                  <a:gd name="T107" fmla="*/ 2147483647 h 1194"/>
                  <a:gd name="T108" fmla="*/ 2147483647 w 606"/>
                  <a:gd name="T109" fmla="*/ 2147483647 h 1194"/>
                  <a:gd name="T110" fmla="*/ 2147483647 w 606"/>
                  <a:gd name="T111" fmla="*/ 2147483647 h 1194"/>
                  <a:gd name="T112" fmla="*/ 2147483647 w 606"/>
                  <a:gd name="T113" fmla="*/ 2147483647 h 1194"/>
                  <a:gd name="T114" fmla="*/ 2147483647 w 606"/>
                  <a:gd name="T115" fmla="*/ 2147483647 h 1194"/>
                  <a:gd name="T116" fmla="*/ 2147483647 w 606"/>
                  <a:gd name="T117" fmla="*/ 2147483647 h 1194"/>
                  <a:gd name="T118" fmla="*/ 2147483647 w 606"/>
                  <a:gd name="T119" fmla="*/ 2147483647 h 1194"/>
                  <a:gd name="T120" fmla="*/ 2147483647 w 606"/>
                  <a:gd name="T121" fmla="*/ 2147483647 h 1194"/>
                  <a:gd name="T122" fmla="*/ 2147483647 w 606"/>
                  <a:gd name="T123" fmla="*/ 2147483647 h 119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06"/>
                  <a:gd name="T187" fmla="*/ 0 h 1194"/>
                  <a:gd name="T188" fmla="*/ 606 w 606"/>
                  <a:gd name="T189" fmla="*/ 1194 h 119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06" h="1194">
                    <a:moveTo>
                      <a:pt x="6" y="48"/>
                    </a:moveTo>
                    <a:lnTo>
                      <a:pt x="0" y="60"/>
                    </a:lnTo>
                    <a:lnTo>
                      <a:pt x="0" y="72"/>
                    </a:lnTo>
                    <a:lnTo>
                      <a:pt x="12" y="96"/>
                    </a:lnTo>
                    <a:lnTo>
                      <a:pt x="18" y="102"/>
                    </a:lnTo>
                    <a:lnTo>
                      <a:pt x="24" y="114"/>
                    </a:lnTo>
                    <a:lnTo>
                      <a:pt x="36" y="120"/>
                    </a:lnTo>
                    <a:lnTo>
                      <a:pt x="42" y="132"/>
                    </a:lnTo>
                    <a:lnTo>
                      <a:pt x="48" y="126"/>
                    </a:lnTo>
                    <a:lnTo>
                      <a:pt x="54" y="126"/>
                    </a:lnTo>
                    <a:lnTo>
                      <a:pt x="54" y="156"/>
                    </a:lnTo>
                    <a:lnTo>
                      <a:pt x="66" y="180"/>
                    </a:lnTo>
                    <a:lnTo>
                      <a:pt x="84" y="198"/>
                    </a:lnTo>
                    <a:lnTo>
                      <a:pt x="90" y="210"/>
                    </a:lnTo>
                    <a:lnTo>
                      <a:pt x="108" y="210"/>
                    </a:lnTo>
                    <a:lnTo>
                      <a:pt x="108" y="216"/>
                    </a:lnTo>
                    <a:lnTo>
                      <a:pt x="120" y="228"/>
                    </a:lnTo>
                    <a:lnTo>
                      <a:pt x="126" y="222"/>
                    </a:lnTo>
                    <a:lnTo>
                      <a:pt x="132" y="210"/>
                    </a:lnTo>
                    <a:lnTo>
                      <a:pt x="132" y="204"/>
                    </a:lnTo>
                    <a:lnTo>
                      <a:pt x="138" y="192"/>
                    </a:lnTo>
                    <a:lnTo>
                      <a:pt x="150" y="192"/>
                    </a:lnTo>
                    <a:lnTo>
                      <a:pt x="162" y="198"/>
                    </a:lnTo>
                    <a:lnTo>
                      <a:pt x="186" y="222"/>
                    </a:lnTo>
                    <a:lnTo>
                      <a:pt x="180" y="222"/>
                    </a:lnTo>
                    <a:lnTo>
                      <a:pt x="174" y="228"/>
                    </a:lnTo>
                    <a:lnTo>
                      <a:pt x="174" y="234"/>
                    </a:lnTo>
                    <a:lnTo>
                      <a:pt x="198" y="246"/>
                    </a:lnTo>
                    <a:lnTo>
                      <a:pt x="216" y="252"/>
                    </a:lnTo>
                    <a:lnTo>
                      <a:pt x="228" y="258"/>
                    </a:lnTo>
                    <a:lnTo>
                      <a:pt x="228" y="270"/>
                    </a:lnTo>
                    <a:lnTo>
                      <a:pt x="222" y="282"/>
                    </a:lnTo>
                    <a:lnTo>
                      <a:pt x="210" y="288"/>
                    </a:lnTo>
                    <a:lnTo>
                      <a:pt x="204" y="300"/>
                    </a:lnTo>
                    <a:lnTo>
                      <a:pt x="198" y="306"/>
                    </a:lnTo>
                    <a:lnTo>
                      <a:pt x="180" y="306"/>
                    </a:lnTo>
                    <a:lnTo>
                      <a:pt x="174" y="300"/>
                    </a:lnTo>
                    <a:lnTo>
                      <a:pt x="150" y="300"/>
                    </a:lnTo>
                    <a:lnTo>
                      <a:pt x="156" y="306"/>
                    </a:lnTo>
                    <a:lnTo>
                      <a:pt x="156" y="324"/>
                    </a:lnTo>
                    <a:lnTo>
                      <a:pt x="168" y="330"/>
                    </a:lnTo>
                    <a:lnTo>
                      <a:pt x="174" y="336"/>
                    </a:lnTo>
                    <a:lnTo>
                      <a:pt x="210" y="354"/>
                    </a:lnTo>
                    <a:lnTo>
                      <a:pt x="222" y="366"/>
                    </a:lnTo>
                    <a:lnTo>
                      <a:pt x="234" y="372"/>
                    </a:lnTo>
                    <a:lnTo>
                      <a:pt x="240" y="378"/>
                    </a:lnTo>
                    <a:lnTo>
                      <a:pt x="252" y="378"/>
                    </a:lnTo>
                    <a:lnTo>
                      <a:pt x="252" y="408"/>
                    </a:lnTo>
                    <a:lnTo>
                      <a:pt x="258" y="414"/>
                    </a:lnTo>
                    <a:lnTo>
                      <a:pt x="270" y="414"/>
                    </a:lnTo>
                    <a:lnTo>
                      <a:pt x="282" y="420"/>
                    </a:lnTo>
                    <a:lnTo>
                      <a:pt x="288" y="426"/>
                    </a:lnTo>
                    <a:lnTo>
                      <a:pt x="294" y="426"/>
                    </a:lnTo>
                    <a:lnTo>
                      <a:pt x="294" y="450"/>
                    </a:lnTo>
                    <a:lnTo>
                      <a:pt x="306" y="474"/>
                    </a:lnTo>
                    <a:lnTo>
                      <a:pt x="324" y="486"/>
                    </a:lnTo>
                    <a:lnTo>
                      <a:pt x="342" y="504"/>
                    </a:lnTo>
                    <a:lnTo>
                      <a:pt x="348" y="522"/>
                    </a:lnTo>
                    <a:lnTo>
                      <a:pt x="366" y="522"/>
                    </a:lnTo>
                    <a:lnTo>
                      <a:pt x="366" y="528"/>
                    </a:lnTo>
                    <a:lnTo>
                      <a:pt x="372" y="534"/>
                    </a:lnTo>
                    <a:lnTo>
                      <a:pt x="384" y="558"/>
                    </a:lnTo>
                    <a:lnTo>
                      <a:pt x="396" y="570"/>
                    </a:lnTo>
                    <a:lnTo>
                      <a:pt x="408" y="570"/>
                    </a:lnTo>
                    <a:lnTo>
                      <a:pt x="414" y="576"/>
                    </a:lnTo>
                    <a:lnTo>
                      <a:pt x="426" y="582"/>
                    </a:lnTo>
                    <a:lnTo>
                      <a:pt x="432" y="588"/>
                    </a:lnTo>
                    <a:lnTo>
                      <a:pt x="432" y="600"/>
                    </a:lnTo>
                    <a:lnTo>
                      <a:pt x="426" y="606"/>
                    </a:lnTo>
                    <a:lnTo>
                      <a:pt x="420" y="606"/>
                    </a:lnTo>
                    <a:lnTo>
                      <a:pt x="414" y="612"/>
                    </a:lnTo>
                    <a:lnTo>
                      <a:pt x="408" y="612"/>
                    </a:lnTo>
                    <a:lnTo>
                      <a:pt x="432" y="636"/>
                    </a:lnTo>
                    <a:lnTo>
                      <a:pt x="456" y="648"/>
                    </a:lnTo>
                    <a:lnTo>
                      <a:pt x="462" y="654"/>
                    </a:lnTo>
                    <a:lnTo>
                      <a:pt x="468" y="654"/>
                    </a:lnTo>
                    <a:lnTo>
                      <a:pt x="450" y="690"/>
                    </a:lnTo>
                    <a:lnTo>
                      <a:pt x="456" y="690"/>
                    </a:lnTo>
                    <a:lnTo>
                      <a:pt x="468" y="702"/>
                    </a:lnTo>
                    <a:lnTo>
                      <a:pt x="468" y="708"/>
                    </a:lnTo>
                    <a:lnTo>
                      <a:pt x="456" y="720"/>
                    </a:lnTo>
                    <a:lnTo>
                      <a:pt x="450" y="720"/>
                    </a:lnTo>
                    <a:lnTo>
                      <a:pt x="450" y="762"/>
                    </a:lnTo>
                    <a:lnTo>
                      <a:pt x="456" y="762"/>
                    </a:lnTo>
                    <a:lnTo>
                      <a:pt x="468" y="774"/>
                    </a:lnTo>
                    <a:lnTo>
                      <a:pt x="480" y="798"/>
                    </a:lnTo>
                    <a:lnTo>
                      <a:pt x="480" y="804"/>
                    </a:lnTo>
                    <a:lnTo>
                      <a:pt x="468" y="816"/>
                    </a:lnTo>
                    <a:lnTo>
                      <a:pt x="462" y="816"/>
                    </a:lnTo>
                    <a:lnTo>
                      <a:pt x="462" y="828"/>
                    </a:lnTo>
                    <a:lnTo>
                      <a:pt x="468" y="834"/>
                    </a:lnTo>
                    <a:lnTo>
                      <a:pt x="468" y="864"/>
                    </a:lnTo>
                    <a:lnTo>
                      <a:pt x="474" y="870"/>
                    </a:lnTo>
                    <a:lnTo>
                      <a:pt x="474" y="900"/>
                    </a:lnTo>
                    <a:lnTo>
                      <a:pt x="462" y="894"/>
                    </a:lnTo>
                    <a:lnTo>
                      <a:pt x="444" y="894"/>
                    </a:lnTo>
                    <a:lnTo>
                      <a:pt x="438" y="900"/>
                    </a:lnTo>
                    <a:lnTo>
                      <a:pt x="438" y="918"/>
                    </a:lnTo>
                    <a:lnTo>
                      <a:pt x="408" y="918"/>
                    </a:lnTo>
                    <a:lnTo>
                      <a:pt x="408" y="942"/>
                    </a:lnTo>
                    <a:lnTo>
                      <a:pt x="366" y="942"/>
                    </a:lnTo>
                    <a:lnTo>
                      <a:pt x="366" y="966"/>
                    </a:lnTo>
                    <a:lnTo>
                      <a:pt x="378" y="990"/>
                    </a:lnTo>
                    <a:lnTo>
                      <a:pt x="396" y="1008"/>
                    </a:lnTo>
                    <a:lnTo>
                      <a:pt x="396" y="1020"/>
                    </a:lnTo>
                    <a:lnTo>
                      <a:pt x="390" y="1014"/>
                    </a:lnTo>
                    <a:lnTo>
                      <a:pt x="378" y="1008"/>
                    </a:lnTo>
                    <a:lnTo>
                      <a:pt x="372" y="1002"/>
                    </a:lnTo>
                    <a:lnTo>
                      <a:pt x="360" y="996"/>
                    </a:lnTo>
                    <a:lnTo>
                      <a:pt x="348" y="996"/>
                    </a:lnTo>
                    <a:lnTo>
                      <a:pt x="342" y="1002"/>
                    </a:lnTo>
                    <a:lnTo>
                      <a:pt x="342" y="1008"/>
                    </a:lnTo>
                    <a:lnTo>
                      <a:pt x="306" y="1008"/>
                    </a:lnTo>
                    <a:lnTo>
                      <a:pt x="312" y="1014"/>
                    </a:lnTo>
                    <a:lnTo>
                      <a:pt x="318" y="1014"/>
                    </a:lnTo>
                    <a:lnTo>
                      <a:pt x="324" y="1020"/>
                    </a:lnTo>
                    <a:lnTo>
                      <a:pt x="324" y="1026"/>
                    </a:lnTo>
                    <a:lnTo>
                      <a:pt x="312" y="1032"/>
                    </a:lnTo>
                    <a:lnTo>
                      <a:pt x="294" y="1032"/>
                    </a:lnTo>
                    <a:lnTo>
                      <a:pt x="276" y="1038"/>
                    </a:lnTo>
                    <a:lnTo>
                      <a:pt x="270" y="1050"/>
                    </a:lnTo>
                    <a:lnTo>
                      <a:pt x="270" y="1056"/>
                    </a:lnTo>
                    <a:lnTo>
                      <a:pt x="288" y="1074"/>
                    </a:lnTo>
                    <a:lnTo>
                      <a:pt x="300" y="1080"/>
                    </a:lnTo>
                    <a:lnTo>
                      <a:pt x="306" y="1086"/>
                    </a:lnTo>
                    <a:lnTo>
                      <a:pt x="312" y="1086"/>
                    </a:lnTo>
                    <a:lnTo>
                      <a:pt x="294" y="1104"/>
                    </a:lnTo>
                    <a:lnTo>
                      <a:pt x="294" y="1110"/>
                    </a:lnTo>
                    <a:lnTo>
                      <a:pt x="300" y="1116"/>
                    </a:lnTo>
                    <a:lnTo>
                      <a:pt x="300" y="1128"/>
                    </a:lnTo>
                    <a:lnTo>
                      <a:pt x="306" y="1140"/>
                    </a:lnTo>
                    <a:lnTo>
                      <a:pt x="306" y="1152"/>
                    </a:lnTo>
                    <a:lnTo>
                      <a:pt x="312" y="1158"/>
                    </a:lnTo>
                    <a:lnTo>
                      <a:pt x="294" y="1176"/>
                    </a:lnTo>
                    <a:lnTo>
                      <a:pt x="294" y="1188"/>
                    </a:lnTo>
                    <a:lnTo>
                      <a:pt x="306" y="1194"/>
                    </a:lnTo>
                    <a:lnTo>
                      <a:pt x="318" y="1194"/>
                    </a:lnTo>
                    <a:lnTo>
                      <a:pt x="330" y="1188"/>
                    </a:lnTo>
                    <a:lnTo>
                      <a:pt x="354" y="1164"/>
                    </a:lnTo>
                    <a:lnTo>
                      <a:pt x="366" y="1158"/>
                    </a:lnTo>
                    <a:lnTo>
                      <a:pt x="378" y="1158"/>
                    </a:lnTo>
                    <a:lnTo>
                      <a:pt x="384" y="1134"/>
                    </a:lnTo>
                    <a:lnTo>
                      <a:pt x="384" y="1110"/>
                    </a:lnTo>
                    <a:lnTo>
                      <a:pt x="396" y="1110"/>
                    </a:lnTo>
                    <a:lnTo>
                      <a:pt x="402" y="1116"/>
                    </a:lnTo>
                    <a:lnTo>
                      <a:pt x="414" y="1116"/>
                    </a:lnTo>
                    <a:lnTo>
                      <a:pt x="426" y="1104"/>
                    </a:lnTo>
                    <a:lnTo>
                      <a:pt x="426" y="1092"/>
                    </a:lnTo>
                    <a:lnTo>
                      <a:pt x="420" y="1086"/>
                    </a:lnTo>
                    <a:lnTo>
                      <a:pt x="414" y="1074"/>
                    </a:lnTo>
                    <a:lnTo>
                      <a:pt x="408" y="1068"/>
                    </a:lnTo>
                    <a:lnTo>
                      <a:pt x="408" y="1062"/>
                    </a:lnTo>
                    <a:lnTo>
                      <a:pt x="414" y="1056"/>
                    </a:lnTo>
                    <a:lnTo>
                      <a:pt x="426" y="1056"/>
                    </a:lnTo>
                    <a:lnTo>
                      <a:pt x="438" y="1050"/>
                    </a:lnTo>
                    <a:lnTo>
                      <a:pt x="444" y="1044"/>
                    </a:lnTo>
                    <a:lnTo>
                      <a:pt x="450" y="1044"/>
                    </a:lnTo>
                    <a:lnTo>
                      <a:pt x="456" y="1050"/>
                    </a:lnTo>
                    <a:lnTo>
                      <a:pt x="468" y="1050"/>
                    </a:lnTo>
                    <a:lnTo>
                      <a:pt x="480" y="1044"/>
                    </a:lnTo>
                    <a:lnTo>
                      <a:pt x="498" y="1038"/>
                    </a:lnTo>
                    <a:lnTo>
                      <a:pt x="546" y="1014"/>
                    </a:lnTo>
                    <a:lnTo>
                      <a:pt x="582" y="978"/>
                    </a:lnTo>
                    <a:lnTo>
                      <a:pt x="588" y="960"/>
                    </a:lnTo>
                    <a:lnTo>
                      <a:pt x="594" y="936"/>
                    </a:lnTo>
                    <a:lnTo>
                      <a:pt x="606" y="876"/>
                    </a:lnTo>
                    <a:lnTo>
                      <a:pt x="606" y="846"/>
                    </a:lnTo>
                    <a:lnTo>
                      <a:pt x="600" y="834"/>
                    </a:lnTo>
                    <a:lnTo>
                      <a:pt x="576" y="810"/>
                    </a:lnTo>
                    <a:lnTo>
                      <a:pt x="594" y="804"/>
                    </a:lnTo>
                    <a:lnTo>
                      <a:pt x="594" y="774"/>
                    </a:lnTo>
                    <a:lnTo>
                      <a:pt x="588" y="756"/>
                    </a:lnTo>
                    <a:lnTo>
                      <a:pt x="588" y="744"/>
                    </a:lnTo>
                    <a:lnTo>
                      <a:pt x="570" y="708"/>
                    </a:lnTo>
                    <a:lnTo>
                      <a:pt x="564" y="690"/>
                    </a:lnTo>
                    <a:lnTo>
                      <a:pt x="558" y="684"/>
                    </a:lnTo>
                    <a:lnTo>
                      <a:pt x="552" y="672"/>
                    </a:lnTo>
                    <a:lnTo>
                      <a:pt x="558" y="666"/>
                    </a:lnTo>
                    <a:lnTo>
                      <a:pt x="558" y="642"/>
                    </a:lnTo>
                    <a:lnTo>
                      <a:pt x="522" y="606"/>
                    </a:lnTo>
                    <a:lnTo>
                      <a:pt x="486" y="576"/>
                    </a:lnTo>
                    <a:lnTo>
                      <a:pt x="456" y="552"/>
                    </a:lnTo>
                    <a:lnTo>
                      <a:pt x="432" y="534"/>
                    </a:lnTo>
                    <a:lnTo>
                      <a:pt x="420" y="528"/>
                    </a:lnTo>
                    <a:lnTo>
                      <a:pt x="402" y="516"/>
                    </a:lnTo>
                    <a:lnTo>
                      <a:pt x="390" y="510"/>
                    </a:lnTo>
                    <a:lnTo>
                      <a:pt x="384" y="504"/>
                    </a:lnTo>
                    <a:lnTo>
                      <a:pt x="384" y="468"/>
                    </a:lnTo>
                    <a:lnTo>
                      <a:pt x="336" y="420"/>
                    </a:lnTo>
                    <a:lnTo>
                      <a:pt x="306" y="384"/>
                    </a:lnTo>
                    <a:lnTo>
                      <a:pt x="288" y="354"/>
                    </a:lnTo>
                    <a:lnTo>
                      <a:pt x="282" y="336"/>
                    </a:lnTo>
                    <a:lnTo>
                      <a:pt x="282" y="318"/>
                    </a:lnTo>
                    <a:lnTo>
                      <a:pt x="276" y="306"/>
                    </a:lnTo>
                    <a:lnTo>
                      <a:pt x="276" y="282"/>
                    </a:lnTo>
                    <a:lnTo>
                      <a:pt x="282" y="276"/>
                    </a:lnTo>
                    <a:lnTo>
                      <a:pt x="294" y="252"/>
                    </a:lnTo>
                    <a:lnTo>
                      <a:pt x="294" y="240"/>
                    </a:lnTo>
                    <a:lnTo>
                      <a:pt x="300" y="240"/>
                    </a:lnTo>
                    <a:lnTo>
                      <a:pt x="312" y="228"/>
                    </a:lnTo>
                    <a:lnTo>
                      <a:pt x="324" y="222"/>
                    </a:lnTo>
                    <a:lnTo>
                      <a:pt x="336" y="210"/>
                    </a:lnTo>
                    <a:lnTo>
                      <a:pt x="336" y="204"/>
                    </a:lnTo>
                    <a:lnTo>
                      <a:pt x="342" y="198"/>
                    </a:lnTo>
                    <a:lnTo>
                      <a:pt x="372" y="198"/>
                    </a:lnTo>
                    <a:lnTo>
                      <a:pt x="384" y="186"/>
                    </a:lnTo>
                    <a:lnTo>
                      <a:pt x="390" y="174"/>
                    </a:lnTo>
                    <a:lnTo>
                      <a:pt x="390" y="156"/>
                    </a:lnTo>
                    <a:lnTo>
                      <a:pt x="396" y="144"/>
                    </a:lnTo>
                    <a:lnTo>
                      <a:pt x="390" y="144"/>
                    </a:lnTo>
                    <a:lnTo>
                      <a:pt x="384" y="138"/>
                    </a:lnTo>
                    <a:lnTo>
                      <a:pt x="354" y="138"/>
                    </a:lnTo>
                    <a:lnTo>
                      <a:pt x="342" y="132"/>
                    </a:lnTo>
                    <a:lnTo>
                      <a:pt x="336" y="120"/>
                    </a:lnTo>
                    <a:lnTo>
                      <a:pt x="330" y="114"/>
                    </a:lnTo>
                    <a:lnTo>
                      <a:pt x="312" y="114"/>
                    </a:lnTo>
                    <a:lnTo>
                      <a:pt x="312" y="96"/>
                    </a:lnTo>
                    <a:lnTo>
                      <a:pt x="300" y="90"/>
                    </a:lnTo>
                    <a:lnTo>
                      <a:pt x="294" y="72"/>
                    </a:lnTo>
                    <a:lnTo>
                      <a:pt x="312" y="54"/>
                    </a:lnTo>
                    <a:lnTo>
                      <a:pt x="312" y="48"/>
                    </a:lnTo>
                    <a:lnTo>
                      <a:pt x="306" y="42"/>
                    </a:lnTo>
                    <a:lnTo>
                      <a:pt x="276" y="42"/>
                    </a:lnTo>
                    <a:lnTo>
                      <a:pt x="264" y="30"/>
                    </a:lnTo>
                    <a:lnTo>
                      <a:pt x="234" y="36"/>
                    </a:lnTo>
                    <a:lnTo>
                      <a:pt x="204" y="0"/>
                    </a:lnTo>
                    <a:lnTo>
                      <a:pt x="198" y="0"/>
                    </a:lnTo>
                    <a:lnTo>
                      <a:pt x="192" y="6"/>
                    </a:lnTo>
                    <a:lnTo>
                      <a:pt x="180" y="12"/>
                    </a:lnTo>
                    <a:lnTo>
                      <a:pt x="174" y="18"/>
                    </a:lnTo>
                    <a:lnTo>
                      <a:pt x="174" y="30"/>
                    </a:lnTo>
                    <a:lnTo>
                      <a:pt x="168" y="42"/>
                    </a:lnTo>
                    <a:lnTo>
                      <a:pt x="168" y="48"/>
                    </a:lnTo>
                    <a:lnTo>
                      <a:pt x="150" y="48"/>
                    </a:lnTo>
                    <a:lnTo>
                      <a:pt x="144" y="54"/>
                    </a:lnTo>
                    <a:lnTo>
                      <a:pt x="138" y="48"/>
                    </a:lnTo>
                    <a:lnTo>
                      <a:pt x="120" y="48"/>
                    </a:lnTo>
                    <a:lnTo>
                      <a:pt x="132" y="60"/>
                    </a:lnTo>
                    <a:lnTo>
                      <a:pt x="132" y="72"/>
                    </a:lnTo>
                    <a:lnTo>
                      <a:pt x="114" y="72"/>
                    </a:lnTo>
                    <a:lnTo>
                      <a:pt x="108" y="66"/>
                    </a:lnTo>
                    <a:lnTo>
                      <a:pt x="96" y="48"/>
                    </a:lnTo>
                    <a:lnTo>
                      <a:pt x="90" y="48"/>
                    </a:lnTo>
                    <a:lnTo>
                      <a:pt x="90" y="66"/>
                    </a:lnTo>
                    <a:lnTo>
                      <a:pt x="72" y="48"/>
                    </a:lnTo>
                    <a:lnTo>
                      <a:pt x="66" y="54"/>
                    </a:lnTo>
                    <a:lnTo>
                      <a:pt x="60" y="66"/>
                    </a:lnTo>
                    <a:lnTo>
                      <a:pt x="54" y="72"/>
                    </a:lnTo>
                    <a:lnTo>
                      <a:pt x="42" y="72"/>
                    </a:lnTo>
                    <a:lnTo>
                      <a:pt x="18" y="48"/>
                    </a:lnTo>
                    <a:lnTo>
                      <a:pt x="6" y="48"/>
                    </a:lnTo>
                    <a:close/>
                  </a:path>
                </a:pathLst>
              </a:custGeom>
              <a:grp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defRPr/>
                </a:pPr>
                <a:endParaRPr lang="en-GB" sz="687" kern="0" dirty="0">
                  <a:solidFill>
                    <a:srgbClr val="555555"/>
                  </a:solidFill>
                </a:endParaRPr>
              </a:p>
            </p:txBody>
          </p:sp>
          <p:sp>
            <p:nvSpPr>
              <p:cNvPr id="269" name="Laos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CED281C3-BADE-4F75-A9CF-C4F192BC532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652426" y="3706328"/>
                <a:ext cx="265570" cy="311769"/>
              </a:xfrm>
              <a:custGeom>
                <a:avLst/>
                <a:gdLst>
                  <a:gd name="T0" fmla="*/ 2147483647 w 600"/>
                  <a:gd name="T1" fmla="*/ 2147483647 h 696"/>
                  <a:gd name="T2" fmla="*/ 2147483647 w 600"/>
                  <a:gd name="T3" fmla="*/ 2147483647 h 696"/>
                  <a:gd name="T4" fmla="*/ 2147483647 w 600"/>
                  <a:gd name="T5" fmla="*/ 2147483647 h 696"/>
                  <a:gd name="T6" fmla="*/ 2147483647 w 600"/>
                  <a:gd name="T7" fmla="*/ 2147483647 h 696"/>
                  <a:gd name="T8" fmla="*/ 2147483647 w 600"/>
                  <a:gd name="T9" fmla="*/ 2147483647 h 696"/>
                  <a:gd name="T10" fmla="*/ 2147483647 w 600"/>
                  <a:gd name="T11" fmla="*/ 2147483647 h 696"/>
                  <a:gd name="T12" fmla="*/ 2147483647 w 600"/>
                  <a:gd name="T13" fmla="*/ 2147483647 h 696"/>
                  <a:gd name="T14" fmla="*/ 2147483647 w 600"/>
                  <a:gd name="T15" fmla="*/ 2147483647 h 696"/>
                  <a:gd name="T16" fmla="*/ 2147483647 w 600"/>
                  <a:gd name="T17" fmla="*/ 2147483647 h 696"/>
                  <a:gd name="T18" fmla="*/ 2147483647 w 600"/>
                  <a:gd name="T19" fmla="*/ 2147483647 h 696"/>
                  <a:gd name="T20" fmla="*/ 2147483647 w 600"/>
                  <a:gd name="T21" fmla="*/ 2147483647 h 696"/>
                  <a:gd name="T22" fmla="*/ 2147483647 w 600"/>
                  <a:gd name="T23" fmla="*/ 2147483647 h 696"/>
                  <a:gd name="T24" fmla="*/ 2147483647 w 600"/>
                  <a:gd name="T25" fmla="*/ 2147483647 h 696"/>
                  <a:gd name="T26" fmla="*/ 2147483647 w 600"/>
                  <a:gd name="T27" fmla="*/ 2147483647 h 696"/>
                  <a:gd name="T28" fmla="*/ 2147483647 w 600"/>
                  <a:gd name="T29" fmla="*/ 2147483647 h 696"/>
                  <a:gd name="T30" fmla="*/ 2147483647 w 600"/>
                  <a:gd name="T31" fmla="*/ 2147483647 h 696"/>
                  <a:gd name="T32" fmla="*/ 2147483647 w 600"/>
                  <a:gd name="T33" fmla="*/ 2147483647 h 696"/>
                  <a:gd name="T34" fmla="*/ 2147483647 w 600"/>
                  <a:gd name="T35" fmla="*/ 2147483647 h 696"/>
                  <a:gd name="T36" fmla="*/ 2147483647 w 600"/>
                  <a:gd name="T37" fmla="*/ 2147483647 h 696"/>
                  <a:gd name="T38" fmla="*/ 2147483647 w 600"/>
                  <a:gd name="T39" fmla="*/ 2147483647 h 696"/>
                  <a:gd name="T40" fmla="*/ 2147483647 w 600"/>
                  <a:gd name="T41" fmla="*/ 2147483647 h 696"/>
                  <a:gd name="T42" fmla="*/ 2147483647 w 600"/>
                  <a:gd name="T43" fmla="*/ 2147483647 h 696"/>
                  <a:gd name="T44" fmla="*/ 2147483647 w 600"/>
                  <a:gd name="T45" fmla="*/ 2147483647 h 696"/>
                  <a:gd name="T46" fmla="*/ 2147483647 w 600"/>
                  <a:gd name="T47" fmla="*/ 2147483647 h 696"/>
                  <a:gd name="T48" fmla="*/ 2147483647 w 600"/>
                  <a:gd name="T49" fmla="*/ 2147483647 h 696"/>
                  <a:gd name="T50" fmla="*/ 2147483647 w 600"/>
                  <a:gd name="T51" fmla="*/ 2147483647 h 696"/>
                  <a:gd name="T52" fmla="*/ 2147483647 w 600"/>
                  <a:gd name="T53" fmla="*/ 2147483647 h 696"/>
                  <a:gd name="T54" fmla="*/ 2147483647 w 600"/>
                  <a:gd name="T55" fmla="*/ 2147483647 h 696"/>
                  <a:gd name="T56" fmla="*/ 2147483647 w 600"/>
                  <a:gd name="T57" fmla="*/ 2147483647 h 696"/>
                  <a:gd name="T58" fmla="*/ 2147483647 w 600"/>
                  <a:gd name="T59" fmla="*/ 2147483647 h 696"/>
                  <a:gd name="T60" fmla="*/ 2147483647 w 600"/>
                  <a:gd name="T61" fmla="*/ 2147483647 h 696"/>
                  <a:gd name="T62" fmla="*/ 2147483647 w 600"/>
                  <a:gd name="T63" fmla="*/ 2147483647 h 696"/>
                  <a:gd name="T64" fmla="*/ 2147483647 w 600"/>
                  <a:gd name="T65" fmla="*/ 2147483647 h 696"/>
                  <a:gd name="T66" fmla="*/ 2147483647 w 600"/>
                  <a:gd name="T67" fmla="*/ 2147483647 h 696"/>
                  <a:gd name="T68" fmla="*/ 2147483647 w 600"/>
                  <a:gd name="T69" fmla="*/ 2147483647 h 696"/>
                  <a:gd name="T70" fmla="*/ 2147483647 w 600"/>
                  <a:gd name="T71" fmla="*/ 2147483647 h 696"/>
                  <a:gd name="T72" fmla="*/ 2147483647 w 600"/>
                  <a:gd name="T73" fmla="*/ 2147483647 h 696"/>
                  <a:gd name="T74" fmla="*/ 2147483647 w 600"/>
                  <a:gd name="T75" fmla="*/ 2147483647 h 696"/>
                  <a:gd name="T76" fmla="*/ 2147483647 w 600"/>
                  <a:gd name="T77" fmla="*/ 2147483647 h 696"/>
                  <a:gd name="T78" fmla="*/ 2147483647 w 600"/>
                  <a:gd name="T79" fmla="*/ 2147483647 h 696"/>
                  <a:gd name="T80" fmla="*/ 2147483647 w 600"/>
                  <a:gd name="T81" fmla="*/ 2147483647 h 696"/>
                  <a:gd name="T82" fmla="*/ 2147483647 w 600"/>
                  <a:gd name="T83" fmla="*/ 2147483647 h 696"/>
                  <a:gd name="T84" fmla="*/ 2147483647 w 600"/>
                  <a:gd name="T85" fmla="*/ 2147483647 h 696"/>
                  <a:gd name="T86" fmla="*/ 2147483647 w 600"/>
                  <a:gd name="T87" fmla="*/ 2147483647 h 696"/>
                  <a:gd name="T88" fmla="*/ 2147483647 w 600"/>
                  <a:gd name="T89" fmla="*/ 2147483647 h 696"/>
                  <a:gd name="T90" fmla="*/ 2147483647 w 600"/>
                  <a:gd name="T91" fmla="*/ 2147483647 h 696"/>
                  <a:gd name="T92" fmla="*/ 2147483647 w 600"/>
                  <a:gd name="T93" fmla="*/ 2147483647 h 696"/>
                  <a:gd name="T94" fmla="*/ 2147483647 w 600"/>
                  <a:gd name="T95" fmla="*/ 2147483647 h 696"/>
                  <a:gd name="T96" fmla="*/ 2147483647 w 600"/>
                  <a:gd name="T97" fmla="*/ 2147483647 h 696"/>
                  <a:gd name="T98" fmla="*/ 2147483647 w 600"/>
                  <a:gd name="T99" fmla="*/ 2147483647 h 696"/>
                  <a:gd name="T100" fmla="*/ 2147483647 w 600"/>
                  <a:gd name="T101" fmla="*/ 2147483647 h 696"/>
                  <a:gd name="T102" fmla="*/ 2147483647 w 600"/>
                  <a:gd name="T103" fmla="*/ 2147483647 h 696"/>
                  <a:gd name="T104" fmla="*/ 2147483647 w 600"/>
                  <a:gd name="T105" fmla="*/ 2147483647 h 696"/>
                  <a:gd name="T106" fmla="*/ 2147483647 w 600"/>
                  <a:gd name="T107" fmla="*/ 2147483647 h 696"/>
                  <a:gd name="T108" fmla="*/ 2147483647 w 600"/>
                  <a:gd name="T109" fmla="*/ 2147483647 h 696"/>
                  <a:gd name="T110" fmla="*/ 2147483647 w 600"/>
                  <a:gd name="T111" fmla="*/ 2147483647 h 696"/>
                  <a:gd name="T112" fmla="*/ 2147483647 w 600"/>
                  <a:gd name="T113" fmla="*/ 2147483647 h 696"/>
                  <a:gd name="T114" fmla="*/ 2147483647 w 600"/>
                  <a:gd name="T115" fmla="*/ 2147483647 h 696"/>
                  <a:gd name="T116" fmla="*/ 2147483647 w 600"/>
                  <a:gd name="T117" fmla="*/ 2147483647 h 696"/>
                  <a:gd name="T118" fmla="*/ 0 w 600"/>
                  <a:gd name="T119" fmla="*/ 2147483647 h 696"/>
                  <a:gd name="T120" fmla="*/ 2147483647 w 600"/>
                  <a:gd name="T121" fmla="*/ 2147483647 h 69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00"/>
                  <a:gd name="T184" fmla="*/ 0 h 696"/>
                  <a:gd name="T185" fmla="*/ 600 w 600"/>
                  <a:gd name="T186" fmla="*/ 696 h 69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00" h="696">
                    <a:moveTo>
                      <a:pt x="24" y="180"/>
                    </a:moveTo>
                    <a:lnTo>
                      <a:pt x="36" y="180"/>
                    </a:lnTo>
                    <a:lnTo>
                      <a:pt x="42" y="186"/>
                    </a:lnTo>
                    <a:lnTo>
                      <a:pt x="42" y="198"/>
                    </a:lnTo>
                    <a:lnTo>
                      <a:pt x="36" y="204"/>
                    </a:lnTo>
                    <a:lnTo>
                      <a:pt x="36" y="228"/>
                    </a:lnTo>
                    <a:lnTo>
                      <a:pt x="42" y="240"/>
                    </a:lnTo>
                    <a:lnTo>
                      <a:pt x="48" y="246"/>
                    </a:lnTo>
                    <a:lnTo>
                      <a:pt x="66" y="246"/>
                    </a:lnTo>
                    <a:lnTo>
                      <a:pt x="66" y="234"/>
                    </a:lnTo>
                    <a:lnTo>
                      <a:pt x="78" y="234"/>
                    </a:lnTo>
                    <a:lnTo>
                      <a:pt x="84" y="228"/>
                    </a:lnTo>
                    <a:lnTo>
                      <a:pt x="90" y="228"/>
                    </a:lnTo>
                    <a:lnTo>
                      <a:pt x="102" y="234"/>
                    </a:lnTo>
                    <a:lnTo>
                      <a:pt x="102" y="264"/>
                    </a:lnTo>
                    <a:lnTo>
                      <a:pt x="96" y="270"/>
                    </a:lnTo>
                    <a:lnTo>
                      <a:pt x="102" y="276"/>
                    </a:lnTo>
                    <a:lnTo>
                      <a:pt x="108" y="288"/>
                    </a:lnTo>
                    <a:lnTo>
                      <a:pt x="108" y="300"/>
                    </a:lnTo>
                    <a:lnTo>
                      <a:pt x="102" y="312"/>
                    </a:lnTo>
                    <a:lnTo>
                      <a:pt x="90" y="324"/>
                    </a:lnTo>
                    <a:lnTo>
                      <a:pt x="102" y="324"/>
                    </a:lnTo>
                    <a:lnTo>
                      <a:pt x="108" y="330"/>
                    </a:lnTo>
                    <a:lnTo>
                      <a:pt x="108" y="342"/>
                    </a:lnTo>
                    <a:lnTo>
                      <a:pt x="84" y="390"/>
                    </a:lnTo>
                    <a:lnTo>
                      <a:pt x="84" y="402"/>
                    </a:lnTo>
                    <a:lnTo>
                      <a:pt x="102" y="402"/>
                    </a:lnTo>
                    <a:lnTo>
                      <a:pt x="126" y="390"/>
                    </a:lnTo>
                    <a:lnTo>
                      <a:pt x="132" y="384"/>
                    </a:lnTo>
                    <a:lnTo>
                      <a:pt x="132" y="378"/>
                    </a:lnTo>
                    <a:lnTo>
                      <a:pt x="144" y="366"/>
                    </a:lnTo>
                    <a:lnTo>
                      <a:pt x="150" y="354"/>
                    </a:lnTo>
                    <a:lnTo>
                      <a:pt x="156" y="348"/>
                    </a:lnTo>
                    <a:lnTo>
                      <a:pt x="168" y="348"/>
                    </a:lnTo>
                    <a:lnTo>
                      <a:pt x="174" y="354"/>
                    </a:lnTo>
                    <a:lnTo>
                      <a:pt x="198" y="366"/>
                    </a:lnTo>
                    <a:lnTo>
                      <a:pt x="216" y="366"/>
                    </a:lnTo>
                    <a:lnTo>
                      <a:pt x="234" y="348"/>
                    </a:lnTo>
                    <a:lnTo>
                      <a:pt x="234" y="336"/>
                    </a:lnTo>
                    <a:lnTo>
                      <a:pt x="240" y="330"/>
                    </a:lnTo>
                    <a:lnTo>
                      <a:pt x="258" y="330"/>
                    </a:lnTo>
                    <a:lnTo>
                      <a:pt x="264" y="336"/>
                    </a:lnTo>
                    <a:lnTo>
                      <a:pt x="276" y="342"/>
                    </a:lnTo>
                    <a:lnTo>
                      <a:pt x="300" y="342"/>
                    </a:lnTo>
                    <a:lnTo>
                      <a:pt x="306" y="348"/>
                    </a:lnTo>
                    <a:lnTo>
                      <a:pt x="306" y="360"/>
                    </a:lnTo>
                    <a:lnTo>
                      <a:pt x="318" y="372"/>
                    </a:lnTo>
                    <a:lnTo>
                      <a:pt x="336" y="384"/>
                    </a:lnTo>
                    <a:lnTo>
                      <a:pt x="348" y="390"/>
                    </a:lnTo>
                    <a:lnTo>
                      <a:pt x="366" y="408"/>
                    </a:lnTo>
                    <a:lnTo>
                      <a:pt x="372" y="450"/>
                    </a:lnTo>
                    <a:lnTo>
                      <a:pt x="372" y="462"/>
                    </a:lnTo>
                    <a:lnTo>
                      <a:pt x="384" y="486"/>
                    </a:lnTo>
                    <a:lnTo>
                      <a:pt x="420" y="522"/>
                    </a:lnTo>
                    <a:lnTo>
                      <a:pt x="420" y="528"/>
                    </a:lnTo>
                    <a:lnTo>
                      <a:pt x="426" y="534"/>
                    </a:lnTo>
                    <a:lnTo>
                      <a:pt x="426" y="546"/>
                    </a:lnTo>
                    <a:lnTo>
                      <a:pt x="432" y="540"/>
                    </a:lnTo>
                    <a:lnTo>
                      <a:pt x="432" y="546"/>
                    </a:lnTo>
                    <a:lnTo>
                      <a:pt x="444" y="558"/>
                    </a:lnTo>
                    <a:lnTo>
                      <a:pt x="432" y="582"/>
                    </a:lnTo>
                    <a:lnTo>
                      <a:pt x="426" y="588"/>
                    </a:lnTo>
                    <a:lnTo>
                      <a:pt x="426" y="594"/>
                    </a:lnTo>
                    <a:lnTo>
                      <a:pt x="438" y="606"/>
                    </a:lnTo>
                    <a:lnTo>
                      <a:pt x="450" y="612"/>
                    </a:lnTo>
                    <a:lnTo>
                      <a:pt x="456" y="618"/>
                    </a:lnTo>
                    <a:lnTo>
                      <a:pt x="456" y="630"/>
                    </a:lnTo>
                    <a:lnTo>
                      <a:pt x="450" y="636"/>
                    </a:lnTo>
                    <a:lnTo>
                      <a:pt x="444" y="648"/>
                    </a:lnTo>
                    <a:lnTo>
                      <a:pt x="432" y="654"/>
                    </a:lnTo>
                    <a:lnTo>
                      <a:pt x="426" y="660"/>
                    </a:lnTo>
                    <a:lnTo>
                      <a:pt x="426" y="672"/>
                    </a:lnTo>
                    <a:lnTo>
                      <a:pt x="450" y="672"/>
                    </a:lnTo>
                    <a:lnTo>
                      <a:pt x="456" y="678"/>
                    </a:lnTo>
                    <a:lnTo>
                      <a:pt x="462" y="678"/>
                    </a:lnTo>
                    <a:lnTo>
                      <a:pt x="462" y="684"/>
                    </a:lnTo>
                    <a:lnTo>
                      <a:pt x="474" y="696"/>
                    </a:lnTo>
                    <a:lnTo>
                      <a:pt x="486" y="696"/>
                    </a:lnTo>
                    <a:lnTo>
                      <a:pt x="492" y="690"/>
                    </a:lnTo>
                    <a:lnTo>
                      <a:pt x="492" y="678"/>
                    </a:lnTo>
                    <a:lnTo>
                      <a:pt x="480" y="666"/>
                    </a:lnTo>
                    <a:lnTo>
                      <a:pt x="498" y="654"/>
                    </a:lnTo>
                    <a:lnTo>
                      <a:pt x="510" y="642"/>
                    </a:lnTo>
                    <a:lnTo>
                      <a:pt x="546" y="654"/>
                    </a:lnTo>
                    <a:lnTo>
                      <a:pt x="558" y="642"/>
                    </a:lnTo>
                    <a:lnTo>
                      <a:pt x="582" y="648"/>
                    </a:lnTo>
                    <a:lnTo>
                      <a:pt x="588" y="648"/>
                    </a:lnTo>
                    <a:lnTo>
                      <a:pt x="600" y="636"/>
                    </a:lnTo>
                    <a:lnTo>
                      <a:pt x="600" y="630"/>
                    </a:lnTo>
                    <a:lnTo>
                      <a:pt x="588" y="618"/>
                    </a:lnTo>
                    <a:lnTo>
                      <a:pt x="582" y="618"/>
                    </a:lnTo>
                    <a:lnTo>
                      <a:pt x="600" y="582"/>
                    </a:lnTo>
                    <a:lnTo>
                      <a:pt x="594" y="582"/>
                    </a:lnTo>
                    <a:lnTo>
                      <a:pt x="588" y="576"/>
                    </a:lnTo>
                    <a:lnTo>
                      <a:pt x="564" y="564"/>
                    </a:lnTo>
                    <a:lnTo>
                      <a:pt x="540" y="540"/>
                    </a:lnTo>
                    <a:lnTo>
                      <a:pt x="546" y="540"/>
                    </a:lnTo>
                    <a:lnTo>
                      <a:pt x="552" y="534"/>
                    </a:lnTo>
                    <a:lnTo>
                      <a:pt x="558" y="534"/>
                    </a:lnTo>
                    <a:lnTo>
                      <a:pt x="564" y="528"/>
                    </a:lnTo>
                    <a:lnTo>
                      <a:pt x="564" y="516"/>
                    </a:lnTo>
                    <a:lnTo>
                      <a:pt x="558" y="510"/>
                    </a:lnTo>
                    <a:lnTo>
                      <a:pt x="546" y="504"/>
                    </a:lnTo>
                    <a:lnTo>
                      <a:pt x="540" y="498"/>
                    </a:lnTo>
                    <a:lnTo>
                      <a:pt x="528" y="498"/>
                    </a:lnTo>
                    <a:lnTo>
                      <a:pt x="516" y="486"/>
                    </a:lnTo>
                    <a:lnTo>
                      <a:pt x="504" y="462"/>
                    </a:lnTo>
                    <a:lnTo>
                      <a:pt x="498" y="456"/>
                    </a:lnTo>
                    <a:lnTo>
                      <a:pt x="498" y="450"/>
                    </a:lnTo>
                    <a:lnTo>
                      <a:pt x="480" y="450"/>
                    </a:lnTo>
                    <a:lnTo>
                      <a:pt x="474" y="432"/>
                    </a:lnTo>
                    <a:lnTo>
                      <a:pt x="456" y="414"/>
                    </a:lnTo>
                    <a:lnTo>
                      <a:pt x="438" y="402"/>
                    </a:lnTo>
                    <a:lnTo>
                      <a:pt x="426" y="378"/>
                    </a:lnTo>
                    <a:lnTo>
                      <a:pt x="426" y="354"/>
                    </a:lnTo>
                    <a:lnTo>
                      <a:pt x="420" y="354"/>
                    </a:lnTo>
                    <a:lnTo>
                      <a:pt x="414" y="348"/>
                    </a:lnTo>
                    <a:lnTo>
                      <a:pt x="402" y="342"/>
                    </a:lnTo>
                    <a:lnTo>
                      <a:pt x="390" y="342"/>
                    </a:lnTo>
                    <a:lnTo>
                      <a:pt x="384" y="336"/>
                    </a:lnTo>
                    <a:lnTo>
                      <a:pt x="384" y="306"/>
                    </a:lnTo>
                    <a:lnTo>
                      <a:pt x="372" y="306"/>
                    </a:lnTo>
                    <a:lnTo>
                      <a:pt x="366" y="300"/>
                    </a:lnTo>
                    <a:lnTo>
                      <a:pt x="354" y="294"/>
                    </a:lnTo>
                    <a:lnTo>
                      <a:pt x="342" y="282"/>
                    </a:lnTo>
                    <a:lnTo>
                      <a:pt x="306" y="264"/>
                    </a:lnTo>
                    <a:lnTo>
                      <a:pt x="300" y="258"/>
                    </a:lnTo>
                    <a:lnTo>
                      <a:pt x="288" y="252"/>
                    </a:lnTo>
                    <a:lnTo>
                      <a:pt x="288" y="234"/>
                    </a:lnTo>
                    <a:lnTo>
                      <a:pt x="282" y="228"/>
                    </a:lnTo>
                    <a:lnTo>
                      <a:pt x="306" y="228"/>
                    </a:lnTo>
                    <a:lnTo>
                      <a:pt x="312" y="234"/>
                    </a:lnTo>
                    <a:lnTo>
                      <a:pt x="330" y="234"/>
                    </a:lnTo>
                    <a:lnTo>
                      <a:pt x="336" y="228"/>
                    </a:lnTo>
                    <a:lnTo>
                      <a:pt x="342" y="216"/>
                    </a:lnTo>
                    <a:lnTo>
                      <a:pt x="354" y="210"/>
                    </a:lnTo>
                    <a:lnTo>
                      <a:pt x="360" y="198"/>
                    </a:lnTo>
                    <a:lnTo>
                      <a:pt x="360" y="186"/>
                    </a:lnTo>
                    <a:lnTo>
                      <a:pt x="348" y="180"/>
                    </a:lnTo>
                    <a:lnTo>
                      <a:pt x="330" y="174"/>
                    </a:lnTo>
                    <a:lnTo>
                      <a:pt x="306" y="162"/>
                    </a:lnTo>
                    <a:lnTo>
                      <a:pt x="306" y="156"/>
                    </a:lnTo>
                    <a:lnTo>
                      <a:pt x="312" y="150"/>
                    </a:lnTo>
                    <a:lnTo>
                      <a:pt x="318" y="150"/>
                    </a:lnTo>
                    <a:lnTo>
                      <a:pt x="294" y="126"/>
                    </a:lnTo>
                    <a:lnTo>
                      <a:pt x="282" y="120"/>
                    </a:lnTo>
                    <a:lnTo>
                      <a:pt x="270" y="120"/>
                    </a:lnTo>
                    <a:lnTo>
                      <a:pt x="264" y="132"/>
                    </a:lnTo>
                    <a:lnTo>
                      <a:pt x="264" y="138"/>
                    </a:lnTo>
                    <a:lnTo>
                      <a:pt x="258" y="150"/>
                    </a:lnTo>
                    <a:lnTo>
                      <a:pt x="252" y="156"/>
                    </a:lnTo>
                    <a:lnTo>
                      <a:pt x="240" y="144"/>
                    </a:lnTo>
                    <a:lnTo>
                      <a:pt x="240" y="138"/>
                    </a:lnTo>
                    <a:lnTo>
                      <a:pt x="222" y="138"/>
                    </a:lnTo>
                    <a:lnTo>
                      <a:pt x="216" y="126"/>
                    </a:lnTo>
                    <a:lnTo>
                      <a:pt x="198" y="108"/>
                    </a:lnTo>
                    <a:lnTo>
                      <a:pt x="186" y="84"/>
                    </a:lnTo>
                    <a:lnTo>
                      <a:pt x="186" y="54"/>
                    </a:lnTo>
                    <a:lnTo>
                      <a:pt x="180" y="54"/>
                    </a:lnTo>
                    <a:lnTo>
                      <a:pt x="174" y="60"/>
                    </a:lnTo>
                    <a:lnTo>
                      <a:pt x="168" y="48"/>
                    </a:lnTo>
                    <a:lnTo>
                      <a:pt x="156" y="42"/>
                    </a:lnTo>
                    <a:lnTo>
                      <a:pt x="150" y="30"/>
                    </a:lnTo>
                    <a:lnTo>
                      <a:pt x="144" y="24"/>
                    </a:lnTo>
                    <a:lnTo>
                      <a:pt x="138" y="12"/>
                    </a:lnTo>
                    <a:lnTo>
                      <a:pt x="132" y="6"/>
                    </a:lnTo>
                    <a:lnTo>
                      <a:pt x="96" y="0"/>
                    </a:lnTo>
                    <a:lnTo>
                      <a:pt x="90" y="6"/>
                    </a:lnTo>
                    <a:lnTo>
                      <a:pt x="90" y="48"/>
                    </a:lnTo>
                    <a:lnTo>
                      <a:pt x="114" y="72"/>
                    </a:lnTo>
                    <a:lnTo>
                      <a:pt x="114" y="108"/>
                    </a:lnTo>
                    <a:lnTo>
                      <a:pt x="72" y="108"/>
                    </a:lnTo>
                    <a:lnTo>
                      <a:pt x="72" y="84"/>
                    </a:lnTo>
                    <a:lnTo>
                      <a:pt x="36" y="102"/>
                    </a:lnTo>
                    <a:lnTo>
                      <a:pt x="36" y="114"/>
                    </a:lnTo>
                    <a:lnTo>
                      <a:pt x="30" y="126"/>
                    </a:lnTo>
                    <a:lnTo>
                      <a:pt x="36" y="132"/>
                    </a:lnTo>
                    <a:lnTo>
                      <a:pt x="30" y="138"/>
                    </a:lnTo>
                    <a:lnTo>
                      <a:pt x="18" y="138"/>
                    </a:lnTo>
                    <a:lnTo>
                      <a:pt x="0" y="156"/>
                    </a:lnTo>
                    <a:lnTo>
                      <a:pt x="0" y="168"/>
                    </a:lnTo>
                    <a:lnTo>
                      <a:pt x="6" y="168"/>
                    </a:lnTo>
                    <a:lnTo>
                      <a:pt x="12" y="174"/>
                    </a:lnTo>
                    <a:lnTo>
                      <a:pt x="24" y="18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defRPr/>
                </a:pPr>
                <a:endParaRPr lang="en-GB" sz="687" kern="0" dirty="0">
                  <a:solidFill>
                    <a:srgbClr val="555555"/>
                  </a:solidFill>
                </a:endParaRPr>
              </a:p>
            </p:txBody>
          </p:sp>
        </p:grpSp>
        <p:grpSp>
          <p:nvGrpSpPr>
            <p:cNvPr id="199" name="Asia">
              <a:extLst>
                <a:ext uri="{FF2B5EF4-FFF2-40B4-BE49-F238E27FC236}">
                  <a16:creationId xmlns:a16="http://schemas.microsoft.com/office/drawing/2014/main" id="{092B5523-5751-43BD-B82C-089762397958}"/>
                </a:ext>
              </a:extLst>
            </p:cNvPr>
            <p:cNvGrpSpPr/>
            <p:nvPr/>
          </p:nvGrpSpPr>
          <p:grpSpPr>
            <a:xfrm>
              <a:off x="8053936" y="1950735"/>
              <a:ext cx="2465051" cy="2033781"/>
              <a:chOff x="7661781" y="2592116"/>
              <a:chExt cx="2082630" cy="1718266"/>
            </a:xfrm>
            <a:solidFill>
              <a:srgbClr val="66A697"/>
            </a:solidFill>
          </p:grpSpPr>
          <p:sp>
            <p:nvSpPr>
              <p:cNvPr id="250" name="Taiwan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A98070E3-BDB9-4430-A63E-8F01DE6C94B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249963" y="3605357"/>
                <a:ext cx="52416" cy="120456"/>
              </a:xfrm>
              <a:custGeom>
                <a:avLst/>
                <a:gdLst>
                  <a:gd name="T0" fmla="*/ 2147483647 w 120"/>
                  <a:gd name="T1" fmla="*/ 2147483647 h 270"/>
                  <a:gd name="T2" fmla="*/ 2147483647 w 120"/>
                  <a:gd name="T3" fmla="*/ 2147483647 h 270"/>
                  <a:gd name="T4" fmla="*/ 2147483647 w 120"/>
                  <a:gd name="T5" fmla="*/ 2147483647 h 270"/>
                  <a:gd name="T6" fmla="*/ 2147483647 w 120"/>
                  <a:gd name="T7" fmla="*/ 2147483647 h 270"/>
                  <a:gd name="T8" fmla="*/ 2147483647 w 120"/>
                  <a:gd name="T9" fmla="*/ 2147483647 h 270"/>
                  <a:gd name="T10" fmla="*/ 2147483647 w 120"/>
                  <a:gd name="T11" fmla="*/ 2147483647 h 270"/>
                  <a:gd name="T12" fmla="*/ 2147483647 w 120"/>
                  <a:gd name="T13" fmla="*/ 2147483647 h 270"/>
                  <a:gd name="T14" fmla="*/ 2147483647 w 120"/>
                  <a:gd name="T15" fmla="*/ 2147483647 h 270"/>
                  <a:gd name="T16" fmla="*/ 2147483647 w 120"/>
                  <a:gd name="T17" fmla="*/ 2147483647 h 270"/>
                  <a:gd name="T18" fmla="*/ 2147483647 w 120"/>
                  <a:gd name="T19" fmla="*/ 2147483647 h 270"/>
                  <a:gd name="T20" fmla="*/ 2147483647 w 120"/>
                  <a:gd name="T21" fmla="*/ 0 h 270"/>
                  <a:gd name="T22" fmla="*/ 2147483647 w 120"/>
                  <a:gd name="T23" fmla="*/ 2147483647 h 270"/>
                  <a:gd name="T24" fmla="*/ 2147483647 w 120"/>
                  <a:gd name="T25" fmla="*/ 2147483647 h 270"/>
                  <a:gd name="T26" fmla="*/ 2147483647 w 120"/>
                  <a:gd name="T27" fmla="*/ 2147483647 h 270"/>
                  <a:gd name="T28" fmla="*/ 2147483647 w 120"/>
                  <a:gd name="T29" fmla="*/ 2147483647 h 270"/>
                  <a:gd name="T30" fmla="*/ 0 w 120"/>
                  <a:gd name="T31" fmla="*/ 2147483647 h 270"/>
                  <a:gd name="T32" fmla="*/ 0 w 120"/>
                  <a:gd name="T33" fmla="*/ 2147483647 h 270"/>
                  <a:gd name="T34" fmla="*/ 2147483647 w 120"/>
                  <a:gd name="T35" fmla="*/ 2147483647 h 270"/>
                  <a:gd name="T36" fmla="*/ 2147483647 w 120"/>
                  <a:gd name="T37" fmla="*/ 2147483647 h 270"/>
                  <a:gd name="T38" fmla="*/ 2147483647 w 120"/>
                  <a:gd name="T39" fmla="*/ 2147483647 h 270"/>
                  <a:gd name="T40" fmla="*/ 2147483647 w 120"/>
                  <a:gd name="T41" fmla="*/ 2147483647 h 270"/>
                  <a:gd name="T42" fmla="*/ 2147483647 w 120"/>
                  <a:gd name="T43" fmla="*/ 2147483647 h 270"/>
                  <a:gd name="T44" fmla="*/ 2147483647 w 120"/>
                  <a:gd name="T45" fmla="*/ 2147483647 h 270"/>
                  <a:gd name="T46" fmla="*/ 2147483647 w 120"/>
                  <a:gd name="T47" fmla="*/ 2147483647 h 270"/>
                  <a:gd name="T48" fmla="*/ 2147483647 w 120"/>
                  <a:gd name="T49" fmla="*/ 2147483647 h 270"/>
                  <a:gd name="T50" fmla="*/ 2147483647 w 120"/>
                  <a:gd name="T51" fmla="*/ 2147483647 h 27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0"/>
                  <a:gd name="T79" fmla="*/ 0 h 270"/>
                  <a:gd name="T80" fmla="*/ 120 w 120"/>
                  <a:gd name="T81" fmla="*/ 270 h 27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0" h="270">
                    <a:moveTo>
                      <a:pt x="84" y="270"/>
                    </a:moveTo>
                    <a:lnTo>
                      <a:pt x="84" y="222"/>
                    </a:lnTo>
                    <a:lnTo>
                      <a:pt x="90" y="216"/>
                    </a:lnTo>
                    <a:lnTo>
                      <a:pt x="102" y="192"/>
                    </a:lnTo>
                    <a:lnTo>
                      <a:pt x="102" y="102"/>
                    </a:lnTo>
                    <a:lnTo>
                      <a:pt x="108" y="96"/>
                    </a:lnTo>
                    <a:lnTo>
                      <a:pt x="114" y="84"/>
                    </a:lnTo>
                    <a:lnTo>
                      <a:pt x="114" y="54"/>
                    </a:lnTo>
                    <a:lnTo>
                      <a:pt x="120" y="36"/>
                    </a:lnTo>
                    <a:lnTo>
                      <a:pt x="120" y="24"/>
                    </a:lnTo>
                    <a:lnTo>
                      <a:pt x="72" y="0"/>
                    </a:lnTo>
                    <a:lnTo>
                      <a:pt x="48" y="30"/>
                    </a:lnTo>
                    <a:lnTo>
                      <a:pt x="42" y="42"/>
                    </a:lnTo>
                    <a:lnTo>
                      <a:pt x="30" y="78"/>
                    </a:lnTo>
                    <a:lnTo>
                      <a:pt x="12" y="114"/>
                    </a:lnTo>
                    <a:lnTo>
                      <a:pt x="0" y="150"/>
                    </a:lnTo>
                    <a:lnTo>
                      <a:pt x="0" y="168"/>
                    </a:lnTo>
                    <a:lnTo>
                      <a:pt x="6" y="180"/>
                    </a:lnTo>
                    <a:lnTo>
                      <a:pt x="18" y="192"/>
                    </a:lnTo>
                    <a:lnTo>
                      <a:pt x="24" y="204"/>
                    </a:lnTo>
                    <a:lnTo>
                      <a:pt x="36" y="210"/>
                    </a:lnTo>
                    <a:lnTo>
                      <a:pt x="42" y="222"/>
                    </a:lnTo>
                    <a:lnTo>
                      <a:pt x="42" y="228"/>
                    </a:lnTo>
                    <a:lnTo>
                      <a:pt x="48" y="234"/>
                    </a:lnTo>
                    <a:lnTo>
                      <a:pt x="60" y="258"/>
                    </a:lnTo>
                    <a:lnTo>
                      <a:pt x="84" y="270"/>
                    </a:lnTo>
                    <a:close/>
                  </a:path>
                </a:pathLst>
              </a:custGeom>
              <a:grp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defRPr/>
                </a:pPr>
                <a:endParaRPr lang="en-GB" sz="687" kern="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51" name="Sri Lank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38BC87A5-BE00-411F-B6AE-9270A7DFBFC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054895" y="4173983"/>
                <a:ext cx="75128" cy="136399"/>
              </a:xfrm>
              <a:custGeom>
                <a:avLst/>
                <a:gdLst>
                  <a:gd name="T0" fmla="*/ 2147483647 w 174"/>
                  <a:gd name="T1" fmla="*/ 2147483647 h 306"/>
                  <a:gd name="T2" fmla="*/ 2147483647 w 174"/>
                  <a:gd name="T3" fmla="*/ 0 h 306"/>
                  <a:gd name="T4" fmla="*/ 2147483647 w 174"/>
                  <a:gd name="T5" fmla="*/ 0 h 306"/>
                  <a:gd name="T6" fmla="*/ 2147483647 w 174"/>
                  <a:gd name="T7" fmla="*/ 2147483647 h 306"/>
                  <a:gd name="T8" fmla="*/ 2147483647 w 174"/>
                  <a:gd name="T9" fmla="*/ 2147483647 h 306"/>
                  <a:gd name="T10" fmla="*/ 2147483647 w 174"/>
                  <a:gd name="T11" fmla="*/ 2147483647 h 306"/>
                  <a:gd name="T12" fmla="*/ 2147483647 w 174"/>
                  <a:gd name="T13" fmla="*/ 2147483647 h 306"/>
                  <a:gd name="T14" fmla="*/ 2147483647 w 174"/>
                  <a:gd name="T15" fmla="*/ 2147483647 h 306"/>
                  <a:gd name="T16" fmla="*/ 2147483647 w 174"/>
                  <a:gd name="T17" fmla="*/ 2147483647 h 306"/>
                  <a:gd name="T18" fmla="*/ 2147483647 w 174"/>
                  <a:gd name="T19" fmla="*/ 2147483647 h 306"/>
                  <a:gd name="T20" fmla="*/ 2147483647 w 174"/>
                  <a:gd name="T21" fmla="*/ 2147483647 h 306"/>
                  <a:gd name="T22" fmla="*/ 2147483647 w 174"/>
                  <a:gd name="T23" fmla="*/ 2147483647 h 306"/>
                  <a:gd name="T24" fmla="*/ 2147483647 w 174"/>
                  <a:gd name="T25" fmla="*/ 2147483647 h 306"/>
                  <a:gd name="T26" fmla="*/ 2147483647 w 174"/>
                  <a:gd name="T27" fmla="*/ 2147483647 h 306"/>
                  <a:gd name="T28" fmla="*/ 2147483647 w 174"/>
                  <a:gd name="T29" fmla="*/ 2147483647 h 306"/>
                  <a:gd name="T30" fmla="*/ 2147483647 w 174"/>
                  <a:gd name="T31" fmla="*/ 2147483647 h 306"/>
                  <a:gd name="T32" fmla="*/ 2147483647 w 174"/>
                  <a:gd name="T33" fmla="*/ 2147483647 h 306"/>
                  <a:gd name="T34" fmla="*/ 2147483647 w 174"/>
                  <a:gd name="T35" fmla="*/ 2147483647 h 306"/>
                  <a:gd name="T36" fmla="*/ 2147483647 w 174"/>
                  <a:gd name="T37" fmla="*/ 2147483647 h 306"/>
                  <a:gd name="T38" fmla="*/ 2147483647 w 174"/>
                  <a:gd name="T39" fmla="*/ 2147483647 h 306"/>
                  <a:gd name="T40" fmla="*/ 0 w 174"/>
                  <a:gd name="T41" fmla="*/ 2147483647 h 306"/>
                  <a:gd name="T42" fmla="*/ 0 w 174"/>
                  <a:gd name="T43" fmla="*/ 2147483647 h 306"/>
                  <a:gd name="T44" fmla="*/ 2147483647 w 174"/>
                  <a:gd name="T45" fmla="*/ 2147483647 h 306"/>
                  <a:gd name="T46" fmla="*/ 2147483647 w 174"/>
                  <a:gd name="T47" fmla="*/ 2147483647 h 306"/>
                  <a:gd name="T48" fmla="*/ 2147483647 w 174"/>
                  <a:gd name="T49" fmla="*/ 2147483647 h 306"/>
                  <a:gd name="T50" fmla="*/ 2147483647 w 174"/>
                  <a:gd name="T51" fmla="*/ 2147483647 h 306"/>
                  <a:gd name="T52" fmla="*/ 2147483647 w 174"/>
                  <a:gd name="T53" fmla="*/ 2147483647 h 306"/>
                  <a:gd name="T54" fmla="*/ 0 w 174"/>
                  <a:gd name="T55" fmla="*/ 2147483647 h 306"/>
                  <a:gd name="T56" fmla="*/ 2147483647 w 174"/>
                  <a:gd name="T57" fmla="*/ 2147483647 h 306"/>
                  <a:gd name="T58" fmla="*/ 2147483647 w 174"/>
                  <a:gd name="T59" fmla="*/ 2147483647 h 30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74"/>
                  <a:gd name="T91" fmla="*/ 0 h 306"/>
                  <a:gd name="T92" fmla="*/ 174 w 174"/>
                  <a:gd name="T93" fmla="*/ 306 h 30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74" h="306">
                    <a:moveTo>
                      <a:pt x="24" y="6"/>
                    </a:moveTo>
                    <a:lnTo>
                      <a:pt x="36" y="0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78" y="12"/>
                    </a:lnTo>
                    <a:lnTo>
                      <a:pt x="114" y="66"/>
                    </a:lnTo>
                    <a:lnTo>
                      <a:pt x="132" y="84"/>
                    </a:lnTo>
                    <a:lnTo>
                      <a:pt x="126" y="120"/>
                    </a:lnTo>
                    <a:lnTo>
                      <a:pt x="150" y="114"/>
                    </a:lnTo>
                    <a:lnTo>
                      <a:pt x="156" y="168"/>
                    </a:lnTo>
                    <a:lnTo>
                      <a:pt x="162" y="174"/>
                    </a:lnTo>
                    <a:lnTo>
                      <a:pt x="168" y="198"/>
                    </a:lnTo>
                    <a:lnTo>
                      <a:pt x="174" y="228"/>
                    </a:lnTo>
                    <a:lnTo>
                      <a:pt x="174" y="258"/>
                    </a:lnTo>
                    <a:lnTo>
                      <a:pt x="156" y="276"/>
                    </a:lnTo>
                    <a:lnTo>
                      <a:pt x="120" y="294"/>
                    </a:lnTo>
                    <a:lnTo>
                      <a:pt x="84" y="306"/>
                    </a:lnTo>
                    <a:lnTo>
                      <a:pt x="48" y="306"/>
                    </a:lnTo>
                    <a:lnTo>
                      <a:pt x="24" y="282"/>
                    </a:lnTo>
                    <a:lnTo>
                      <a:pt x="12" y="240"/>
                    </a:lnTo>
                    <a:lnTo>
                      <a:pt x="0" y="192"/>
                    </a:lnTo>
                    <a:lnTo>
                      <a:pt x="0" y="156"/>
                    </a:lnTo>
                    <a:lnTo>
                      <a:pt x="12" y="138"/>
                    </a:lnTo>
                    <a:lnTo>
                      <a:pt x="18" y="132"/>
                    </a:lnTo>
                    <a:lnTo>
                      <a:pt x="24" y="120"/>
                    </a:lnTo>
                    <a:lnTo>
                      <a:pt x="30" y="102"/>
                    </a:lnTo>
                    <a:lnTo>
                      <a:pt x="30" y="78"/>
                    </a:lnTo>
                    <a:lnTo>
                      <a:pt x="0" y="36"/>
                    </a:lnTo>
                    <a:lnTo>
                      <a:pt x="24" y="36"/>
                    </a:lnTo>
                    <a:lnTo>
                      <a:pt x="24" y="6"/>
                    </a:lnTo>
                    <a:close/>
                  </a:path>
                </a:pathLst>
              </a:custGeom>
              <a:grp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defRPr/>
                </a:pPr>
                <a:endParaRPr lang="en-GB" sz="687" kern="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52" name="Korea, South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6A72AB6D-DBC3-4F74-B13C-A3A4FFBAE015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9288400" y="3127080"/>
                <a:ext cx="120554" cy="191312"/>
              </a:xfrm>
              <a:custGeom>
                <a:avLst/>
                <a:gdLst>
                  <a:gd name="T0" fmla="*/ 2147483647 w 276"/>
                  <a:gd name="T1" fmla="*/ 2147483647 h 426"/>
                  <a:gd name="T2" fmla="*/ 2147483647 w 276"/>
                  <a:gd name="T3" fmla="*/ 2147483647 h 426"/>
                  <a:gd name="T4" fmla="*/ 2147483647 w 276"/>
                  <a:gd name="T5" fmla="*/ 2147483647 h 426"/>
                  <a:gd name="T6" fmla="*/ 2147483647 w 276"/>
                  <a:gd name="T7" fmla="*/ 2147483647 h 426"/>
                  <a:gd name="T8" fmla="*/ 2147483647 w 276"/>
                  <a:gd name="T9" fmla="*/ 2147483647 h 426"/>
                  <a:gd name="T10" fmla="*/ 2147483647 w 276"/>
                  <a:gd name="T11" fmla="*/ 2147483647 h 426"/>
                  <a:gd name="T12" fmla="*/ 2147483647 w 276"/>
                  <a:gd name="T13" fmla="*/ 2147483647 h 426"/>
                  <a:gd name="T14" fmla="*/ 2147483647 w 276"/>
                  <a:gd name="T15" fmla="*/ 2147483647 h 426"/>
                  <a:gd name="T16" fmla="*/ 2147483647 w 276"/>
                  <a:gd name="T17" fmla="*/ 2147483647 h 426"/>
                  <a:gd name="T18" fmla="*/ 2147483647 w 276"/>
                  <a:gd name="T19" fmla="*/ 2147483647 h 426"/>
                  <a:gd name="T20" fmla="*/ 2147483647 w 276"/>
                  <a:gd name="T21" fmla="*/ 2147483647 h 426"/>
                  <a:gd name="T22" fmla="*/ 2147483647 w 276"/>
                  <a:gd name="T23" fmla="*/ 2147483647 h 426"/>
                  <a:gd name="T24" fmla="*/ 2147483647 w 276"/>
                  <a:gd name="T25" fmla="*/ 0 h 426"/>
                  <a:gd name="T26" fmla="*/ 2147483647 w 276"/>
                  <a:gd name="T27" fmla="*/ 2147483647 h 426"/>
                  <a:gd name="T28" fmla="*/ 2147483647 w 276"/>
                  <a:gd name="T29" fmla="*/ 2147483647 h 426"/>
                  <a:gd name="T30" fmla="*/ 2147483647 w 276"/>
                  <a:gd name="T31" fmla="*/ 2147483647 h 426"/>
                  <a:gd name="T32" fmla="*/ 2147483647 w 276"/>
                  <a:gd name="T33" fmla="*/ 2147483647 h 426"/>
                  <a:gd name="T34" fmla="*/ 0 w 276"/>
                  <a:gd name="T35" fmla="*/ 2147483647 h 426"/>
                  <a:gd name="T36" fmla="*/ 2147483647 w 276"/>
                  <a:gd name="T37" fmla="*/ 2147483647 h 426"/>
                  <a:gd name="T38" fmla="*/ 2147483647 w 276"/>
                  <a:gd name="T39" fmla="*/ 2147483647 h 426"/>
                  <a:gd name="T40" fmla="*/ 2147483647 w 276"/>
                  <a:gd name="T41" fmla="*/ 2147483647 h 426"/>
                  <a:gd name="T42" fmla="*/ 2147483647 w 276"/>
                  <a:gd name="T43" fmla="*/ 2147483647 h 426"/>
                  <a:gd name="T44" fmla="*/ 2147483647 w 276"/>
                  <a:gd name="T45" fmla="*/ 2147483647 h 426"/>
                  <a:gd name="T46" fmla="*/ 2147483647 w 276"/>
                  <a:gd name="T47" fmla="*/ 2147483647 h 426"/>
                  <a:gd name="T48" fmla="*/ 2147483647 w 276"/>
                  <a:gd name="T49" fmla="*/ 2147483647 h 426"/>
                  <a:gd name="T50" fmla="*/ 2147483647 w 276"/>
                  <a:gd name="T51" fmla="*/ 2147483647 h 426"/>
                  <a:gd name="T52" fmla="*/ 2147483647 w 276"/>
                  <a:gd name="T53" fmla="*/ 2147483647 h 426"/>
                  <a:gd name="T54" fmla="*/ 2147483647 w 276"/>
                  <a:gd name="T55" fmla="*/ 2147483647 h 426"/>
                  <a:gd name="T56" fmla="*/ 2147483647 w 276"/>
                  <a:gd name="T57" fmla="*/ 2147483647 h 426"/>
                  <a:gd name="T58" fmla="*/ 2147483647 w 276"/>
                  <a:gd name="T59" fmla="*/ 2147483647 h 426"/>
                  <a:gd name="T60" fmla="*/ 2147483647 w 276"/>
                  <a:gd name="T61" fmla="*/ 2147483647 h 426"/>
                  <a:gd name="T62" fmla="*/ 2147483647 w 276"/>
                  <a:gd name="T63" fmla="*/ 2147483647 h 426"/>
                  <a:gd name="T64" fmla="*/ 2147483647 w 276"/>
                  <a:gd name="T65" fmla="*/ 2147483647 h 426"/>
                  <a:gd name="T66" fmla="*/ 2147483647 w 276"/>
                  <a:gd name="T67" fmla="*/ 2147483647 h 426"/>
                  <a:gd name="T68" fmla="*/ 2147483647 w 276"/>
                  <a:gd name="T69" fmla="*/ 2147483647 h 426"/>
                  <a:gd name="T70" fmla="*/ 2147483647 w 276"/>
                  <a:gd name="T71" fmla="*/ 2147483647 h 426"/>
                  <a:gd name="T72" fmla="*/ 2147483647 w 276"/>
                  <a:gd name="T73" fmla="*/ 2147483647 h 426"/>
                  <a:gd name="T74" fmla="*/ 2147483647 w 276"/>
                  <a:gd name="T75" fmla="*/ 2147483647 h 42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76"/>
                  <a:gd name="T115" fmla="*/ 0 h 426"/>
                  <a:gd name="T116" fmla="*/ 276 w 276"/>
                  <a:gd name="T117" fmla="*/ 426 h 42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76" h="426">
                    <a:moveTo>
                      <a:pt x="150" y="402"/>
                    </a:moveTo>
                    <a:lnTo>
                      <a:pt x="132" y="408"/>
                    </a:lnTo>
                    <a:lnTo>
                      <a:pt x="126" y="414"/>
                    </a:lnTo>
                    <a:lnTo>
                      <a:pt x="138" y="426"/>
                    </a:lnTo>
                    <a:lnTo>
                      <a:pt x="162" y="426"/>
                    </a:lnTo>
                    <a:lnTo>
                      <a:pt x="174" y="414"/>
                    </a:lnTo>
                    <a:lnTo>
                      <a:pt x="174" y="408"/>
                    </a:lnTo>
                    <a:lnTo>
                      <a:pt x="168" y="402"/>
                    </a:lnTo>
                    <a:lnTo>
                      <a:pt x="150" y="402"/>
                    </a:lnTo>
                    <a:close/>
                    <a:moveTo>
                      <a:pt x="276" y="246"/>
                    </a:moveTo>
                    <a:lnTo>
                      <a:pt x="270" y="228"/>
                    </a:lnTo>
                    <a:lnTo>
                      <a:pt x="264" y="216"/>
                    </a:lnTo>
                    <a:lnTo>
                      <a:pt x="246" y="198"/>
                    </a:lnTo>
                    <a:lnTo>
                      <a:pt x="252" y="186"/>
                    </a:lnTo>
                    <a:lnTo>
                      <a:pt x="252" y="180"/>
                    </a:lnTo>
                    <a:lnTo>
                      <a:pt x="246" y="162"/>
                    </a:lnTo>
                    <a:lnTo>
                      <a:pt x="240" y="150"/>
                    </a:lnTo>
                    <a:lnTo>
                      <a:pt x="210" y="120"/>
                    </a:lnTo>
                    <a:lnTo>
                      <a:pt x="198" y="102"/>
                    </a:lnTo>
                    <a:lnTo>
                      <a:pt x="168" y="72"/>
                    </a:lnTo>
                    <a:lnTo>
                      <a:pt x="144" y="66"/>
                    </a:lnTo>
                    <a:lnTo>
                      <a:pt x="144" y="60"/>
                    </a:lnTo>
                    <a:lnTo>
                      <a:pt x="138" y="54"/>
                    </a:lnTo>
                    <a:lnTo>
                      <a:pt x="132" y="42"/>
                    </a:lnTo>
                    <a:lnTo>
                      <a:pt x="102" y="12"/>
                    </a:lnTo>
                    <a:lnTo>
                      <a:pt x="96" y="0"/>
                    </a:lnTo>
                    <a:lnTo>
                      <a:pt x="78" y="12"/>
                    </a:lnTo>
                    <a:lnTo>
                      <a:pt x="48" y="12"/>
                    </a:lnTo>
                    <a:lnTo>
                      <a:pt x="24" y="24"/>
                    </a:lnTo>
                    <a:lnTo>
                      <a:pt x="18" y="30"/>
                    </a:lnTo>
                    <a:lnTo>
                      <a:pt x="12" y="30"/>
                    </a:lnTo>
                    <a:lnTo>
                      <a:pt x="12" y="36"/>
                    </a:lnTo>
                    <a:lnTo>
                      <a:pt x="18" y="42"/>
                    </a:lnTo>
                    <a:lnTo>
                      <a:pt x="18" y="48"/>
                    </a:lnTo>
                    <a:lnTo>
                      <a:pt x="12" y="54"/>
                    </a:lnTo>
                    <a:lnTo>
                      <a:pt x="0" y="60"/>
                    </a:lnTo>
                    <a:lnTo>
                      <a:pt x="0" y="66"/>
                    </a:lnTo>
                    <a:lnTo>
                      <a:pt x="6" y="72"/>
                    </a:lnTo>
                    <a:lnTo>
                      <a:pt x="12" y="84"/>
                    </a:lnTo>
                    <a:lnTo>
                      <a:pt x="24" y="90"/>
                    </a:lnTo>
                    <a:lnTo>
                      <a:pt x="30" y="90"/>
                    </a:lnTo>
                    <a:lnTo>
                      <a:pt x="42" y="96"/>
                    </a:lnTo>
                    <a:lnTo>
                      <a:pt x="60" y="132"/>
                    </a:lnTo>
                    <a:lnTo>
                      <a:pt x="54" y="132"/>
                    </a:lnTo>
                    <a:lnTo>
                      <a:pt x="48" y="126"/>
                    </a:lnTo>
                    <a:lnTo>
                      <a:pt x="36" y="126"/>
                    </a:lnTo>
                    <a:lnTo>
                      <a:pt x="24" y="120"/>
                    </a:lnTo>
                    <a:lnTo>
                      <a:pt x="6" y="120"/>
                    </a:lnTo>
                    <a:lnTo>
                      <a:pt x="6" y="126"/>
                    </a:lnTo>
                    <a:lnTo>
                      <a:pt x="18" y="132"/>
                    </a:lnTo>
                    <a:lnTo>
                      <a:pt x="30" y="144"/>
                    </a:lnTo>
                    <a:lnTo>
                      <a:pt x="42" y="150"/>
                    </a:lnTo>
                    <a:lnTo>
                      <a:pt x="54" y="192"/>
                    </a:lnTo>
                    <a:lnTo>
                      <a:pt x="90" y="198"/>
                    </a:lnTo>
                    <a:lnTo>
                      <a:pt x="90" y="228"/>
                    </a:lnTo>
                    <a:lnTo>
                      <a:pt x="78" y="240"/>
                    </a:lnTo>
                    <a:lnTo>
                      <a:pt x="78" y="270"/>
                    </a:lnTo>
                    <a:lnTo>
                      <a:pt x="84" y="282"/>
                    </a:lnTo>
                    <a:lnTo>
                      <a:pt x="102" y="300"/>
                    </a:lnTo>
                    <a:lnTo>
                      <a:pt x="108" y="300"/>
                    </a:lnTo>
                    <a:lnTo>
                      <a:pt x="108" y="306"/>
                    </a:lnTo>
                    <a:lnTo>
                      <a:pt x="102" y="312"/>
                    </a:lnTo>
                    <a:lnTo>
                      <a:pt x="102" y="324"/>
                    </a:lnTo>
                    <a:lnTo>
                      <a:pt x="108" y="330"/>
                    </a:lnTo>
                    <a:lnTo>
                      <a:pt x="132" y="330"/>
                    </a:lnTo>
                    <a:lnTo>
                      <a:pt x="144" y="324"/>
                    </a:lnTo>
                    <a:lnTo>
                      <a:pt x="144" y="318"/>
                    </a:lnTo>
                    <a:lnTo>
                      <a:pt x="150" y="312"/>
                    </a:lnTo>
                    <a:lnTo>
                      <a:pt x="150" y="306"/>
                    </a:lnTo>
                    <a:lnTo>
                      <a:pt x="198" y="282"/>
                    </a:lnTo>
                    <a:lnTo>
                      <a:pt x="222" y="288"/>
                    </a:lnTo>
                    <a:lnTo>
                      <a:pt x="234" y="270"/>
                    </a:lnTo>
                    <a:lnTo>
                      <a:pt x="258" y="270"/>
                    </a:lnTo>
                    <a:lnTo>
                      <a:pt x="270" y="264"/>
                    </a:lnTo>
                    <a:lnTo>
                      <a:pt x="276" y="264"/>
                    </a:lnTo>
                    <a:lnTo>
                      <a:pt x="276" y="246"/>
                    </a:lnTo>
                    <a:close/>
                  </a:path>
                </a:pathLst>
              </a:custGeom>
              <a:grp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defRPr/>
                </a:pPr>
                <a:endParaRPr lang="en-GB" sz="687" kern="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53" name="Japan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1C196D3F-2B8E-427E-BD32-1899628DBF66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9356539" y="2877308"/>
                <a:ext cx="387872" cy="767022"/>
              </a:xfrm>
              <a:custGeom>
                <a:avLst/>
                <a:gdLst>
                  <a:gd name="T0" fmla="*/ 2147483647 w 876"/>
                  <a:gd name="T1" fmla="*/ 2147483647 h 1710"/>
                  <a:gd name="T2" fmla="*/ 2147483647 w 876"/>
                  <a:gd name="T3" fmla="*/ 2147483647 h 1710"/>
                  <a:gd name="T4" fmla="*/ 2147483647 w 876"/>
                  <a:gd name="T5" fmla="*/ 2147483647 h 1710"/>
                  <a:gd name="T6" fmla="*/ 2147483647 w 876"/>
                  <a:gd name="T7" fmla="*/ 2147483647 h 1710"/>
                  <a:gd name="T8" fmla="*/ 2147483647 w 876"/>
                  <a:gd name="T9" fmla="*/ 2147483647 h 1710"/>
                  <a:gd name="T10" fmla="*/ 2147483647 w 876"/>
                  <a:gd name="T11" fmla="*/ 2147483647 h 1710"/>
                  <a:gd name="T12" fmla="*/ 2147483647 w 876"/>
                  <a:gd name="T13" fmla="*/ 2147483647 h 1710"/>
                  <a:gd name="T14" fmla="*/ 2147483647 w 876"/>
                  <a:gd name="T15" fmla="*/ 2147483647 h 1710"/>
                  <a:gd name="T16" fmla="*/ 2147483647 w 876"/>
                  <a:gd name="T17" fmla="*/ 2147483647 h 1710"/>
                  <a:gd name="T18" fmla="*/ 2147483647 w 876"/>
                  <a:gd name="T19" fmla="*/ 2147483647 h 1710"/>
                  <a:gd name="T20" fmla="*/ 2147483647 w 876"/>
                  <a:gd name="T21" fmla="*/ 2147483647 h 1710"/>
                  <a:gd name="T22" fmla="*/ 2147483647 w 876"/>
                  <a:gd name="T23" fmla="*/ 2147483647 h 1710"/>
                  <a:gd name="T24" fmla="*/ 2147483647 w 876"/>
                  <a:gd name="T25" fmla="*/ 2147483647 h 1710"/>
                  <a:gd name="T26" fmla="*/ 2147483647 w 876"/>
                  <a:gd name="T27" fmla="*/ 2147483647 h 1710"/>
                  <a:gd name="T28" fmla="*/ 2147483647 w 876"/>
                  <a:gd name="T29" fmla="*/ 2147483647 h 1710"/>
                  <a:gd name="T30" fmla="*/ 2147483647 w 876"/>
                  <a:gd name="T31" fmla="*/ 2147483647 h 1710"/>
                  <a:gd name="T32" fmla="*/ 2147483647 w 876"/>
                  <a:gd name="T33" fmla="*/ 2147483647 h 1710"/>
                  <a:gd name="T34" fmla="*/ 2147483647 w 876"/>
                  <a:gd name="T35" fmla="*/ 2147483647 h 1710"/>
                  <a:gd name="T36" fmla="*/ 2147483647 w 876"/>
                  <a:gd name="T37" fmla="*/ 2147483647 h 1710"/>
                  <a:gd name="T38" fmla="*/ 2147483647 w 876"/>
                  <a:gd name="T39" fmla="*/ 2147483647 h 1710"/>
                  <a:gd name="T40" fmla="*/ 2147483647 w 876"/>
                  <a:gd name="T41" fmla="*/ 2147483647 h 1710"/>
                  <a:gd name="T42" fmla="*/ 2147483647 w 876"/>
                  <a:gd name="T43" fmla="*/ 2147483647 h 1710"/>
                  <a:gd name="T44" fmla="*/ 2147483647 w 876"/>
                  <a:gd name="T45" fmla="*/ 2147483647 h 1710"/>
                  <a:gd name="T46" fmla="*/ 2147483647 w 876"/>
                  <a:gd name="T47" fmla="*/ 2147483647 h 1710"/>
                  <a:gd name="T48" fmla="*/ 2147483647 w 876"/>
                  <a:gd name="T49" fmla="*/ 2147483647 h 1710"/>
                  <a:gd name="T50" fmla="*/ 2147483647 w 876"/>
                  <a:gd name="T51" fmla="*/ 2147483647 h 1710"/>
                  <a:gd name="T52" fmla="*/ 2147483647 w 876"/>
                  <a:gd name="T53" fmla="*/ 2147483647 h 1710"/>
                  <a:gd name="T54" fmla="*/ 2147483647 w 876"/>
                  <a:gd name="T55" fmla="*/ 2147483647 h 1710"/>
                  <a:gd name="T56" fmla="*/ 2147483647 w 876"/>
                  <a:gd name="T57" fmla="*/ 2147483647 h 1710"/>
                  <a:gd name="T58" fmla="*/ 2147483647 w 876"/>
                  <a:gd name="T59" fmla="*/ 2147483647 h 1710"/>
                  <a:gd name="T60" fmla="*/ 2147483647 w 876"/>
                  <a:gd name="T61" fmla="*/ 2147483647 h 1710"/>
                  <a:gd name="T62" fmla="*/ 2147483647 w 876"/>
                  <a:gd name="T63" fmla="*/ 2147483647 h 1710"/>
                  <a:gd name="T64" fmla="*/ 2147483647 w 876"/>
                  <a:gd name="T65" fmla="*/ 2147483647 h 1710"/>
                  <a:gd name="T66" fmla="*/ 2147483647 w 876"/>
                  <a:gd name="T67" fmla="*/ 2147483647 h 1710"/>
                  <a:gd name="T68" fmla="*/ 2147483647 w 876"/>
                  <a:gd name="T69" fmla="*/ 2147483647 h 1710"/>
                  <a:gd name="T70" fmla="*/ 2147483647 w 876"/>
                  <a:gd name="T71" fmla="*/ 2147483647 h 1710"/>
                  <a:gd name="T72" fmla="*/ 2147483647 w 876"/>
                  <a:gd name="T73" fmla="*/ 2147483647 h 1710"/>
                  <a:gd name="T74" fmla="*/ 2147483647 w 876"/>
                  <a:gd name="T75" fmla="*/ 2147483647 h 1710"/>
                  <a:gd name="T76" fmla="*/ 2147483647 w 876"/>
                  <a:gd name="T77" fmla="*/ 2147483647 h 1710"/>
                  <a:gd name="T78" fmla="*/ 2147483647 w 876"/>
                  <a:gd name="T79" fmla="*/ 2147483647 h 1710"/>
                  <a:gd name="T80" fmla="*/ 2147483647 w 876"/>
                  <a:gd name="T81" fmla="*/ 2147483647 h 1710"/>
                  <a:gd name="T82" fmla="*/ 2147483647 w 876"/>
                  <a:gd name="T83" fmla="*/ 2147483647 h 1710"/>
                  <a:gd name="T84" fmla="*/ 2147483647 w 876"/>
                  <a:gd name="T85" fmla="*/ 2147483647 h 1710"/>
                  <a:gd name="T86" fmla="*/ 2147483647 w 876"/>
                  <a:gd name="T87" fmla="*/ 2147483647 h 1710"/>
                  <a:gd name="T88" fmla="*/ 2147483647 w 876"/>
                  <a:gd name="T89" fmla="*/ 2147483647 h 1710"/>
                  <a:gd name="T90" fmla="*/ 2147483647 w 876"/>
                  <a:gd name="T91" fmla="*/ 2147483647 h 1710"/>
                  <a:gd name="T92" fmla="*/ 2147483647 w 876"/>
                  <a:gd name="T93" fmla="*/ 2147483647 h 1710"/>
                  <a:gd name="T94" fmla="*/ 2147483647 w 876"/>
                  <a:gd name="T95" fmla="*/ 2147483647 h 1710"/>
                  <a:gd name="T96" fmla="*/ 2147483647 w 876"/>
                  <a:gd name="T97" fmla="*/ 2147483647 h 1710"/>
                  <a:gd name="T98" fmla="*/ 2147483647 w 876"/>
                  <a:gd name="T99" fmla="*/ 2147483647 h 1710"/>
                  <a:gd name="T100" fmla="*/ 2147483647 w 876"/>
                  <a:gd name="T101" fmla="*/ 2147483647 h 1710"/>
                  <a:gd name="T102" fmla="*/ 2147483647 w 876"/>
                  <a:gd name="T103" fmla="*/ 2147483647 h 1710"/>
                  <a:gd name="T104" fmla="*/ 2147483647 w 876"/>
                  <a:gd name="T105" fmla="*/ 2147483647 h 1710"/>
                  <a:gd name="T106" fmla="*/ 2147483647 w 876"/>
                  <a:gd name="T107" fmla="*/ 2147483647 h 1710"/>
                  <a:gd name="T108" fmla="*/ 2147483647 w 876"/>
                  <a:gd name="T109" fmla="*/ 2147483647 h 1710"/>
                  <a:gd name="T110" fmla="*/ 2147483647 w 876"/>
                  <a:gd name="T111" fmla="*/ 2147483647 h 1710"/>
                  <a:gd name="T112" fmla="*/ 2147483647 w 876"/>
                  <a:gd name="T113" fmla="*/ 2147483647 h 1710"/>
                  <a:gd name="T114" fmla="*/ 2147483647 w 876"/>
                  <a:gd name="T115" fmla="*/ 2147483647 h 1710"/>
                  <a:gd name="T116" fmla="*/ 2147483647 w 876"/>
                  <a:gd name="T117" fmla="*/ 2147483647 h 1710"/>
                  <a:gd name="T118" fmla="*/ 2147483647 w 876"/>
                  <a:gd name="T119" fmla="*/ 2147483647 h 171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76"/>
                  <a:gd name="T181" fmla="*/ 0 h 1710"/>
                  <a:gd name="T182" fmla="*/ 876 w 876"/>
                  <a:gd name="T183" fmla="*/ 1710 h 171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76" h="1710">
                    <a:moveTo>
                      <a:pt x="876" y="780"/>
                    </a:moveTo>
                    <a:lnTo>
                      <a:pt x="864" y="774"/>
                    </a:lnTo>
                    <a:lnTo>
                      <a:pt x="858" y="768"/>
                    </a:lnTo>
                    <a:lnTo>
                      <a:pt x="846" y="762"/>
                    </a:lnTo>
                    <a:lnTo>
                      <a:pt x="840" y="750"/>
                    </a:lnTo>
                    <a:lnTo>
                      <a:pt x="828" y="744"/>
                    </a:lnTo>
                    <a:lnTo>
                      <a:pt x="828" y="720"/>
                    </a:lnTo>
                    <a:lnTo>
                      <a:pt x="834" y="702"/>
                    </a:lnTo>
                    <a:lnTo>
                      <a:pt x="834" y="684"/>
                    </a:lnTo>
                    <a:lnTo>
                      <a:pt x="828" y="666"/>
                    </a:lnTo>
                    <a:lnTo>
                      <a:pt x="816" y="642"/>
                    </a:lnTo>
                    <a:lnTo>
                      <a:pt x="792" y="618"/>
                    </a:lnTo>
                    <a:lnTo>
                      <a:pt x="786" y="600"/>
                    </a:lnTo>
                    <a:lnTo>
                      <a:pt x="786" y="576"/>
                    </a:lnTo>
                    <a:lnTo>
                      <a:pt x="792" y="570"/>
                    </a:lnTo>
                    <a:lnTo>
                      <a:pt x="810" y="570"/>
                    </a:lnTo>
                    <a:lnTo>
                      <a:pt x="810" y="528"/>
                    </a:lnTo>
                    <a:lnTo>
                      <a:pt x="798" y="516"/>
                    </a:lnTo>
                    <a:lnTo>
                      <a:pt x="810" y="510"/>
                    </a:lnTo>
                    <a:lnTo>
                      <a:pt x="810" y="498"/>
                    </a:lnTo>
                    <a:lnTo>
                      <a:pt x="804" y="486"/>
                    </a:lnTo>
                    <a:lnTo>
                      <a:pt x="804" y="474"/>
                    </a:lnTo>
                    <a:lnTo>
                      <a:pt x="798" y="468"/>
                    </a:lnTo>
                    <a:lnTo>
                      <a:pt x="792" y="456"/>
                    </a:lnTo>
                    <a:lnTo>
                      <a:pt x="786" y="450"/>
                    </a:lnTo>
                    <a:lnTo>
                      <a:pt x="774" y="444"/>
                    </a:lnTo>
                    <a:lnTo>
                      <a:pt x="768" y="438"/>
                    </a:lnTo>
                    <a:lnTo>
                      <a:pt x="762" y="420"/>
                    </a:lnTo>
                    <a:lnTo>
                      <a:pt x="756" y="420"/>
                    </a:lnTo>
                    <a:lnTo>
                      <a:pt x="738" y="402"/>
                    </a:lnTo>
                    <a:lnTo>
                      <a:pt x="714" y="390"/>
                    </a:lnTo>
                    <a:lnTo>
                      <a:pt x="702" y="378"/>
                    </a:lnTo>
                    <a:lnTo>
                      <a:pt x="696" y="360"/>
                    </a:lnTo>
                    <a:lnTo>
                      <a:pt x="690" y="348"/>
                    </a:lnTo>
                    <a:lnTo>
                      <a:pt x="690" y="330"/>
                    </a:lnTo>
                    <a:lnTo>
                      <a:pt x="684" y="324"/>
                    </a:lnTo>
                    <a:lnTo>
                      <a:pt x="678" y="324"/>
                    </a:lnTo>
                    <a:lnTo>
                      <a:pt x="666" y="318"/>
                    </a:lnTo>
                    <a:lnTo>
                      <a:pt x="654" y="318"/>
                    </a:lnTo>
                    <a:lnTo>
                      <a:pt x="648" y="324"/>
                    </a:lnTo>
                    <a:lnTo>
                      <a:pt x="648" y="342"/>
                    </a:lnTo>
                    <a:lnTo>
                      <a:pt x="654" y="342"/>
                    </a:lnTo>
                    <a:lnTo>
                      <a:pt x="660" y="348"/>
                    </a:lnTo>
                    <a:lnTo>
                      <a:pt x="672" y="342"/>
                    </a:lnTo>
                    <a:lnTo>
                      <a:pt x="678" y="348"/>
                    </a:lnTo>
                    <a:lnTo>
                      <a:pt x="678" y="366"/>
                    </a:lnTo>
                    <a:lnTo>
                      <a:pt x="672" y="366"/>
                    </a:lnTo>
                    <a:lnTo>
                      <a:pt x="666" y="360"/>
                    </a:lnTo>
                    <a:lnTo>
                      <a:pt x="654" y="372"/>
                    </a:lnTo>
                    <a:lnTo>
                      <a:pt x="630" y="342"/>
                    </a:lnTo>
                    <a:lnTo>
                      <a:pt x="612" y="342"/>
                    </a:lnTo>
                    <a:lnTo>
                      <a:pt x="636" y="378"/>
                    </a:lnTo>
                    <a:lnTo>
                      <a:pt x="618" y="378"/>
                    </a:lnTo>
                    <a:lnTo>
                      <a:pt x="648" y="426"/>
                    </a:lnTo>
                    <a:lnTo>
                      <a:pt x="636" y="438"/>
                    </a:lnTo>
                    <a:lnTo>
                      <a:pt x="648" y="444"/>
                    </a:lnTo>
                    <a:lnTo>
                      <a:pt x="666" y="462"/>
                    </a:lnTo>
                    <a:lnTo>
                      <a:pt x="678" y="468"/>
                    </a:lnTo>
                    <a:lnTo>
                      <a:pt x="684" y="480"/>
                    </a:lnTo>
                    <a:lnTo>
                      <a:pt x="684" y="504"/>
                    </a:lnTo>
                    <a:lnTo>
                      <a:pt x="678" y="516"/>
                    </a:lnTo>
                    <a:lnTo>
                      <a:pt x="678" y="534"/>
                    </a:lnTo>
                    <a:lnTo>
                      <a:pt x="672" y="540"/>
                    </a:lnTo>
                    <a:lnTo>
                      <a:pt x="672" y="570"/>
                    </a:lnTo>
                    <a:lnTo>
                      <a:pt x="678" y="570"/>
                    </a:lnTo>
                    <a:lnTo>
                      <a:pt x="690" y="582"/>
                    </a:lnTo>
                    <a:lnTo>
                      <a:pt x="690" y="600"/>
                    </a:lnTo>
                    <a:lnTo>
                      <a:pt x="678" y="606"/>
                    </a:lnTo>
                    <a:lnTo>
                      <a:pt x="660" y="606"/>
                    </a:lnTo>
                    <a:lnTo>
                      <a:pt x="660" y="618"/>
                    </a:lnTo>
                    <a:lnTo>
                      <a:pt x="666" y="630"/>
                    </a:lnTo>
                    <a:lnTo>
                      <a:pt x="666" y="642"/>
                    </a:lnTo>
                    <a:lnTo>
                      <a:pt x="660" y="654"/>
                    </a:lnTo>
                    <a:lnTo>
                      <a:pt x="654" y="660"/>
                    </a:lnTo>
                    <a:lnTo>
                      <a:pt x="642" y="666"/>
                    </a:lnTo>
                    <a:lnTo>
                      <a:pt x="630" y="666"/>
                    </a:lnTo>
                    <a:lnTo>
                      <a:pt x="618" y="672"/>
                    </a:lnTo>
                    <a:lnTo>
                      <a:pt x="612" y="678"/>
                    </a:lnTo>
                    <a:lnTo>
                      <a:pt x="606" y="678"/>
                    </a:lnTo>
                    <a:lnTo>
                      <a:pt x="606" y="696"/>
                    </a:lnTo>
                    <a:lnTo>
                      <a:pt x="588" y="696"/>
                    </a:lnTo>
                    <a:lnTo>
                      <a:pt x="564" y="672"/>
                    </a:lnTo>
                    <a:lnTo>
                      <a:pt x="564" y="654"/>
                    </a:lnTo>
                    <a:lnTo>
                      <a:pt x="570" y="636"/>
                    </a:lnTo>
                    <a:lnTo>
                      <a:pt x="558" y="636"/>
                    </a:lnTo>
                    <a:lnTo>
                      <a:pt x="552" y="642"/>
                    </a:lnTo>
                    <a:lnTo>
                      <a:pt x="540" y="648"/>
                    </a:lnTo>
                    <a:lnTo>
                      <a:pt x="534" y="654"/>
                    </a:lnTo>
                    <a:lnTo>
                      <a:pt x="534" y="660"/>
                    </a:lnTo>
                    <a:lnTo>
                      <a:pt x="540" y="666"/>
                    </a:lnTo>
                    <a:lnTo>
                      <a:pt x="558" y="702"/>
                    </a:lnTo>
                    <a:lnTo>
                      <a:pt x="558" y="714"/>
                    </a:lnTo>
                    <a:lnTo>
                      <a:pt x="552" y="720"/>
                    </a:lnTo>
                    <a:lnTo>
                      <a:pt x="540" y="744"/>
                    </a:lnTo>
                    <a:lnTo>
                      <a:pt x="540" y="756"/>
                    </a:lnTo>
                    <a:lnTo>
                      <a:pt x="546" y="762"/>
                    </a:lnTo>
                    <a:lnTo>
                      <a:pt x="546" y="768"/>
                    </a:lnTo>
                    <a:lnTo>
                      <a:pt x="552" y="780"/>
                    </a:lnTo>
                    <a:lnTo>
                      <a:pt x="558" y="786"/>
                    </a:lnTo>
                    <a:lnTo>
                      <a:pt x="558" y="792"/>
                    </a:lnTo>
                    <a:lnTo>
                      <a:pt x="522" y="792"/>
                    </a:lnTo>
                    <a:lnTo>
                      <a:pt x="498" y="780"/>
                    </a:lnTo>
                    <a:lnTo>
                      <a:pt x="474" y="780"/>
                    </a:lnTo>
                    <a:lnTo>
                      <a:pt x="450" y="792"/>
                    </a:lnTo>
                    <a:lnTo>
                      <a:pt x="438" y="792"/>
                    </a:lnTo>
                    <a:lnTo>
                      <a:pt x="420" y="798"/>
                    </a:lnTo>
                    <a:lnTo>
                      <a:pt x="414" y="804"/>
                    </a:lnTo>
                    <a:lnTo>
                      <a:pt x="378" y="804"/>
                    </a:lnTo>
                    <a:lnTo>
                      <a:pt x="366" y="792"/>
                    </a:lnTo>
                    <a:lnTo>
                      <a:pt x="336" y="816"/>
                    </a:lnTo>
                    <a:lnTo>
                      <a:pt x="330" y="828"/>
                    </a:lnTo>
                    <a:lnTo>
                      <a:pt x="312" y="846"/>
                    </a:lnTo>
                    <a:lnTo>
                      <a:pt x="306" y="864"/>
                    </a:lnTo>
                    <a:lnTo>
                      <a:pt x="300" y="870"/>
                    </a:lnTo>
                    <a:lnTo>
                      <a:pt x="294" y="882"/>
                    </a:lnTo>
                    <a:lnTo>
                      <a:pt x="270" y="882"/>
                    </a:lnTo>
                    <a:lnTo>
                      <a:pt x="264" y="888"/>
                    </a:lnTo>
                    <a:lnTo>
                      <a:pt x="258" y="888"/>
                    </a:lnTo>
                    <a:lnTo>
                      <a:pt x="258" y="900"/>
                    </a:lnTo>
                    <a:lnTo>
                      <a:pt x="264" y="912"/>
                    </a:lnTo>
                    <a:lnTo>
                      <a:pt x="276" y="924"/>
                    </a:lnTo>
                    <a:lnTo>
                      <a:pt x="288" y="924"/>
                    </a:lnTo>
                    <a:lnTo>
                      <a:pt x="294" y="918"/>
                    </a:lnTo>
                    <a:lnTo>
                      <a:pt x="312" y="918"/>
                    </a:lnTo>
                    <a:lnTo>
                      <a:pt x="318" y="924"/>
                    </a:lnTo>
                    <a:lnTo>
                      <a:pt x="324" y="924"/>
                    </a:lnTo>
                    <a:lnTo>
                      <a:pt x="336" y="930"/>
                    </a:lnTo>
                    <a:lnTo>
                      <a:pt x="342" y="930"/>
                    </a:lnTo>
                    <a:lnTo>
                      <a:pt x="348" y="924"/>
                    </a:lnTo>
                    <a:lnTo>
                      <a:pt x="348" y="912"/>
                    </a:lnTo>
                    <a:lnTo>
                      <a:pt x="354" y="906"/>
                    </a:lnTo>
                    <a:lnTo>
                      <a:pt x="354" y="894"/>
                    </a:lnTo>
                    <a:lnTo>
                      <a:pt x="372" y="906"/>
                    </a:lnTo>
                    <a:lnTo>
                      <a:pt x="378" y="906"/>
                    </a:lnTo>
                    <a:lnTo>
                      <a:pt x="384" y="900"/>
                    </a:lnTo>
                    <a:lnTo>
                      <a:pt x="420" y="882"/>
                    </a:lnTo>
                    <a:lnTo>
                      <a:pt x="426" y="882"/>
                    </a:lnTo>
                    <a:lnTo>
                      <a:pt x="432" y="876"/>
                    </a:lnTo>
                    <a:lnTo>
                      <a:pt x="444" y="876"/>
                    </a:lnTo>
                    <a:lnTo>
                      <a:pt x="456" y="882"/>
                    </a:lnTo>
                    <a:lnTo>
                      <a:pt x="480" y="882"/>
                    </a:lnTo>
                    <a:lnTo>
                      <a:pt x="480" y="876"/>
                    </a:lnTo>
                    <a:lnTo>
                      <a:pt x="474" y="870"/>
                    </a:lnTo>
                    <a:lnTo>
                      <a:pt x="474" y="864"/>
                    </a:lnTo>
                    <a:lnTo>
                      <a:pt x="480" y="858"/>
                    </a:lnTo>
                    <a:lnTo>
                      <a:pt x="498" y="858"/>
                    </a:lnTo>
                    <a:lnTo>
                      <a:pt x="516" y="876"/>
                    </a:lnTo>
                    <a:lnTo>
                      <a:pt x="522" y="870"/>
                    </a:lnTo>
                    <a:lnTo>
                      <a:pt x="534" y="864"/>
                    </a:lnTo>
                    <a:lnTo>
                      <a:pt x="540" y="864"/>
                    </a:lnTo>
                    <a:lnTo>
                      <a:pt x="546" y="858"/>
                    </a:lnTo>
                    <a:lnTo>
                      <a:pt x="552" y="864"/>
                    </a:lnTo>
                    <a:lnTo>
                      <a:pt x="552" y="882"/>
                    </a:lnTo>
                    <a:lnTo>
                      <a:pt x="546" y="894"/>
                    </a:lnTo>
                    <a:lnTo>
                      <a:pt x="540" y="900"/>
                    </a:lnTo>
                    <a:lnTo>
                      <a:pt x="540" y="912"/>
                    </a:lnTo>
                    <a:lnTo>
                      <a:pt x="546" y="918"/>
                    </a:lnTo>
                    <a:lnTo>
                      <a:pt x="552" y="930"/>
                    </a:lnTo>
                    <a:lnTo>
                      <a:pt x="576" y="954"/>
                    </a:lnTo>
                    <a:lnTo>
                      <a:pt x="600" y="966"/>
                    </a:lnTo>
                    <a:lnTo>
                      <a:pt x="612" y="960"/>
                    </a:lnTo>
                    <a:lnTo>
                      <a:pt x="618" y="954"/>
                    </a:lnTo>
                    <a:lnTo>
                      <a:pt x="630" y="930"/>
                    </a:lnTo>
                    <a:lnTo>
                      <a:pt x="630" y="906"/>
                    </a:lnTo>
                    <a:lnTo>
                      <a:pt x="660" y="900"/>
                    </a:lnTo>
                    <a:lnTo>
                      <a:pt x="654" y="894"/>
                    </a:lnTo>
                    <a:lnTo>
                      <a:pt x="648" y="882"/>
                    </a:lnTo>
                    <a:lnTo>
                      <a:pt x="636" y="870"/>
                    </a:lnTo>
                    <a:lnTo>
                      <a:pt x="624" y="870"/>
                    </a:lnTo>
                    <a:lnTo>
                      <a:pt x="612" y="858"/>
                    </a:lnTo>
                    <a:lnTo>
                      <a:pt x="630" y="834"/>
                    </a:lnTo>
                    <a:lnTo>
                      <a:pt x="636" y="834"/>
                    </a:lnTo>
                    <a:lnTo>
                      <a:pt x="636" y="840"/>
                    </a:lnTo>
                    <a:lnTo>
                      <a:pt x="642" y="852"/>
                    </a:lnTo>
                    <a:lnTo>
                      <a:pt x="642" y="858"/>
                    </a:lnTo>
                    <a:lnTo>
                      <a:pt x="654" y="858"/>
                    </a:lnTo>
                    <a:lnTo>
                      <a:pt x="666" y="870"/>
                    </a:lnTo>
                    <a:lnTo>
                      <a:pt x="666" y="876"/>
                    </a:lnTo>
                    <a:lnTo>
                      <a:pt x="684" y="864"/>
                    </a:lnTo>
                    <a:lnTo>
                      <a:pt x="696" y="870"/>
                    </a:lnTo>
                    <a:lnTo>
                      <a:pt x="732" y="870"/>
                    </a:lnTo>
                    <a:lnTo>
                      <a:pt x="744" y="858"/>
                    </a:lnTo>
                    <a:lnTo>
                      <a:pt x="744" y="852"/>
                    </a:lnTo>
                    <a:lnTo>
                      <a:pt x="738" y="846"/>
                    </a:lnTo>
                    <a:lnTo>
                      <a:pt x="738" y="840"/>
                    </a:lnTo>
                    <a:lnTo>
                      <a:pt x="744" y="834"/>
                    </a:lnTo>
                    <a:lnTo>
                      <a:pt x="762" y="834"/>
                    </a:lnTo>
                    <a:lnTo>
                      <a:pt x="768" y="840"/>
                    </a:lnTo>
                    <a:lnTo>
                      <a:pt x="768" y="858"/>
                    </a:lnTo>
                    <a:lnTo>
                      <a:pt x="774" y="864"/>
                    </a:lnTo>
                    <a:lnTo>
                      <a:pt x="774" y="870"/>
                    </a:lnTo>
                    <a:lnTo>
                      <a:pt x="780" y="870"/>
                    </a:lnTo>
                    <a:lnTo>
                      <a:pt x="786" y="864"/>
                    </a:lnTo>
                    <a:lnTo>
                      <a:pt x="786" y="852"/>
                    </a:lnTo>
                    <a:lnTo>
                      <a:pt x="780" y="840"/>
                    </a:lnTo>
                    <a:lnTo>
                      <a:pt x="780" y="816"/>
                    </a:lnTo>
                    <a:lnTo>
                      <a:pt x="804" y="816"/>
                    </a:lnTo>
                    <a:lnTo>
                      <a:pt x="804" y="798"/>
                    </a:lnTo>
                    <a:lnTo>
                      <a:pt x="810" y="792"/>
                    </a:lnTo>
                    <a:lnTo>
                      <a:pt x="810" y="786"/>
                    </a:lnTo>
                    <a:lnTo>
                      <a:pt x="816" y="780"/>
                    </a:lnTo>
                    <a:lnTo>
                      <a:pt x="828" y="792"/>
                    </a:lnTo>
                    <a:lnTo>
                      <a:pt x="828" y="840"/>
                    </a:lnTo>
                    <a:lnTo>
                      <a:pt x="852" y="840"/>
                    </a:lnTo>
                    <a:lnTo>
                      <a:pt x="858" y="828"/>
                    </a:lnTo>
                    <a:lnTo>
                      <a:pt x="858" y="792"/>
                    </a:lnTo>
                    <a:lnTo>
                      <a:pt x="876" y="780"/>
                    </a:lnTo>
                    <a:close/>
                    <a:moveTo>
                      <a:pt x="498" y="912"/>
                    </a:moveTo>
                    <a:lnTo>
                      <a:pt x="486" y="906"/>
                    </a:lnTo>
                    <a:lnTo>
                      <a:pt x="480" y="900"/>
                    </a:lnTo>
                    <a:lnTo>
                      <a:pt x="468" y="894"/>
                    </a:lnTo>
                    <a:lnTo>
                      <a:pt x="444" y="894"/>
                    </a:lnTo>
                    <a:lnTo>
                      <a:pt x="438" y="900"/>
                    </a:lnTo>
                    <a:lnTo>
                      <a:pt x="438" y="924"/>
                    </a:lnTo>
                    <a:lnTo>
                      <a:pt x="432" y="924"/>
                    </a:lnTo>
                    <a:lnTo>
                      <a:pt x="426" y="918"/>
                    </a:lnTo>
                    <a:lnTo>
                      <a:pt x="396" y="918"/>
                    </a:lnTo>
                    <a:lnTo>
                      <a:pt x="390" y="924"/>
                    </a:lnTo>
                    <a:lnTo>
                      <a:pt x="390" y="942"/>
                    </a:lnTo>
                    <a:lnTo>
                      <a:pt x="396" y="948"/>
                    </a:lnTo>
                    <a:lnTo>
                      <a:pt x="396" y="954"/>
                    </a:lnTo>
                    <a:lnTo>
                      <a:pt x="378" y="972"/>
                    </a:lnTo>
                    <a:lnTo>
                      <a:pt x="390" y="978"/>
                    </a:lnTo>
                    <a:lnTo>
                      <a:pt x="396" y="990"/>
                    </a:lnTo>
                    <a:lnTo>
                      <a:pt x="408" y="1002"/>
                    </a:lnTo>
                    <a:lnTo>
                      <a:pt x="432" y="1014"/>
                    </a:lnTo>
                    <a:lnTo>
                      <a:pt x="438" y="1020"/>
                    </a:lnTo>
                    <a:lnTo>
                      <a:pt x="450" y="1026"/>
                    </a:lnTo>
                    <a:lnTo>
                      <a:pt x="450" y="984"/>
                    </a:lnTo>
                    <a:lnTo>
                      <a:pt x="456" y="972"/>
                    </a:lnTo>
                    <a:lnTo>
                      <a:pt x="462" y="966"/>
                    </a:lnTo>
                    <a:lnTo>
                      <a:pt x="474" y="960"/>
                    </a:lnTo>
                    <a:lnTo>
                      <a:pt x="486" y="960"/>
                    </a:lnTo>
                    <a:lnTo>
                      <a:pt x="492" y="966"/>
                    </a:lnTo>
                    <a:lnTo>
                      <a:pt x="504" y="972"/>
                    </a:lnTo>
                    <a:lnTo>
                      <a:pt x="510" y="984"/>
                    </a:lnTo>
                    <a:lnTo>
                      <a:pt x="516" y="990"/>
                    </a:lnTo>
                    <a:lnTo>
                      <a:pt x="516" y="978"/>
                    </a:lnTo>
                    <a:lnTo>
                      <a:pt x="522" y="966"/>
                    </a:lnTo>
                    <a:lnTo>
                      <a:pt x="522" y="954"/>
                    </a:lnTo>
                    <a:lnTo>
                      <a:pt x="528" y="942"/>
                    </a:lnTo>
                    <a:lnTo>
                      <a:pt x="528" y="930"/>
                    </a:lnTo>
                    <a:lnTo>
                      <a:pt x="522" y="918"/>
                    </a:lnTo>
                    <a:lnTo>
                      <a:pt x="516" y="912"/>
                    </a:lnTo>
                    <a:lnTo>
                      <a:pt x="516" y="906"/>
                    </a:lnTo>
                    <a:lnTo>
                      <a:pt x="498" y="912"/>
                    </a:lnTo>
                    <a:close/>
                    <a:moveTo>
                      <a:pt x="354" y="1050"/>
                    </a:moveTo>
                    <a:lnTo>
                      <a:pt x="354" y="1038"/>
                    </a:lnTo>
                    <a:lnTo>
                      <a:pt x="372" y="1020"/>
                    </a:lnTo>
                    <a:lnTo>
                      <a:pt x="372" y="1008"/>
                    </a:lnTo>
                    <a:lnTo>
                      <a:pt x="360" y="1002"/>
                    </a:lnTo>
                    <a:lnTo>
                      <a:pt x="354" y="990"/>
                    </a:lnTo>
                    <a:lnTo>
                      <a:pt x="348" y="984"/>
                    </a:lnTo>
                    <a:lnTo>
                      <a:pt x="336" y="978"/>
                    </a:lnTo>
                    <a:lnTo>
                      <a:pt x="336" y="966"/>
                    </a:lnTo>
                    <a:lnTo>
                      <a:pt x="330" y="960"/>
                    </a:lnTo>
                    <a:lnTo>
                      <a:pt x="324" y="960"/>
                    </a:lnTo>
                    <a:lnTo>
                      <a:pt x="318" y="954"/>
                    </a:lnTo>
                    <a:lnTo>
                      <a:pt x="300" y="954"/>
                    </a:lnTo>
                    <a:lnTo>
                      <a:pt x="294" y="948"/>
                    </a:lnTo>
                    <a:lnTo>
                      <a:pt x="270" y="936"/>
                    </a:lnTo>
                    <a:lnTo>
                      <a:pt x="258" y="936"/>
                    </a:lnTo>
                    <a:lnTo>
                      <a:pt x="240" y="954"/>
                    </a:lnTo>
                    <a:lnTo>
                      <a:pt x="204" y="972"/>
                    </a:lnTo>
                    <a:lnTo>
                      <a:pt x="234" y="1026"/>
                    </a:lnTo>
                    <a:lnTo>
                      <a:pt x="252" y="1014"/>
                    </a:lnTo>
                    <a:lnTo>
                      <a:pt x="252" y="1008"/>
                    </a:lnTo>
                    <a:lnTo>
                      <a:pt x="246" y="1002"/>
                    </a:lnTo>
                    <a:lnTo>
                      <a:pt x="246" y="990"/>
                    </a:lnTo>
                    <a:lnTo>
                      <a:pt x="252" y="990"/>
                    </a:lnTo>
                    <a:lnTo>
                      <a:pt x="264" y="1002"/>
                    </a:lnTo>
                    <a:lnTo>
                      <a:pt x="270" y="1014"/>
                    </a:lnTo>
                    <a:lnTo>
                      <a:pt x="276" y="1020"/>
                    </a:lnTo>
                    <a:lnTo>
                      <a:pt x="282" y="1032"/>
                    </a:lnTo>
                    <a:lnTo>
                      <a:pt x="282" y="1068"/>
                    </a:lnTo>
                    <a:lnTo>
                      <a:pt x="264" y="1074"/>
                    </a:lnTo>
                    <a:lnTo>
                      <a:pt x="264" y="1080"/>
                    </a:lnTo>
                    <a:lnTo>
                      <a:pt x="270" y="1086"/>
                    </a:lnTo>
                    <a:lnTo>
                      <a:pt x="270" y="1104"/>
                    </a:lnTo>
                    <a:lnTo>
                      <a:pt x="276" y="1116"/>
                    </a:lnTo>
                    <a:lnTo>
                      <a:pt x="282" y="1134"/>
                    </a:lnTo>
                    <a:lnTo>
                      <a:pt x="294" y="1146"/>
                    </a:lnTo>
                    <a:lnTo>
                      <a:pt x="300" y="1146"/>
                    </a:lnTo>
                    <a:lnTo>
                      <a:pt x="306" y="1140"/>
                    </a:lnTo>
                    <a:lnTo>
                      <a:pt x="306" y="1104"/>
                    </a:lnTo>
                    <a:lnTo>
                      <a:pt x="336" y="1116"/>
                    </a:lnTo>
                    <a:lnTo>
                      <a:pt x="336" y="1140"/>
                    </a:lnTo>
                    <a:lnTo>
                      <a:pt x="342" y="1146"/>
                    </a:lnTo>
                    <a:lnTo>
                      <a:pt x="342" y="1152"/>
                    </a:lnTo>
                    <a:lnTo>
                      <a:pt x="348" y="1152"/>
                    </a:lnTo>
                    <a:lnTo>
                      <a:pt x="348" y="1140"/>
                    </a:lnTo>
                    <a:lnTo>
                      <a:pt x="360" y="1128"/>
                    </a:lnTo>
                    <a:lnTo>
                      <a:pt x="366" y="1116"/>
                    </a:lnTo>
                    <a:lnTo>
                      <a:pt x="366" y="1110"/>
                    </a:lnTo>
                    <a:lnTo>
                      <a:pt x="360" y="1104"/>
                    </a:lnTo>
                    <a:lnTo>
                      <a:pt x="360" y="1074"/>
                    </a:lnTo>
                    <a:lnTo>
                      <a:pt x="354" y="1062"/>
                    </a:lnTo>
                    <a:lnTo>
                      <a:pt x="354" y="1050"/>
                    </a:lnTo>
                    <a:close/>
                    <a:moveTo>
                      <a:pt x="264" y="1026"/>
                    </a:moveTo>
                    <a:lnTo>
                      <a:pt x="246" y="1062"/>
                    </a:lnTo>
                    <a:lnTo>
                      <a:pt x="264" y="1056"/>
                    </a:lnTo>
                    <a:lnTo>
                      <a:pt x="264" y="1026"/>
                    </a:lnTo>
                    <a:close/>
                    <a:moveTo>
                      <a:pt x="624" y="618"/>
                    </a:moveTo>
                    <a:lnTo>
                      <a:pt x="636" y="618"/>
                    </a:lnTo>
                    <a:lnTo>
                      <a:pt x="636" y="594"/>
                    </a:lnTo>
                    <a:lnTo>
                      <a:pt x="630" y="594"/>
                    </a:lnTo>
                    <a:lnTo>
                      <a:pt x="612" y="570"/>
                    </a:lnTo>
                    <a:lnTo>
                      <a:pt x="606" y="582"/>
                    </a:lnTo>
                    <a:lnTo>
                      <a:pt x="618" y="600"/>
                    </a:lnTo>
                    <a:lnTo>
                      <a:pt x="624" y="618"/>
                    </a:lnTo>
                    <a:close/>
                    <a:moveTo>
                      <a:pt x="546" y="72"/>
                    </a:moveTo>
                    <a:lnTo>
                      <a:pt x="552" y="96"/>
                    </a:lnTo>
                    <a:lnTo>
                      <a:pt x="558" y="102"/>
                    </a:lnTo>
                    <a:lnTo>
                      <a:pt x="570" y="108"/>
                    </a:lnTo>
                    <a:lnTo>
                      <a:pt x="576" y="114"/>
                    </a:lnTo>
                    <a:lnTo>
                      <a:pt x="576" y="132"/>
                    </a:lnTo>
                    <a:lnTo>
                      <a:pt x="564" y="144"/>
                    </a:lnTo>
                    <a:lnTo>
                      <a:pt x="564" y="150"/>
                    </a:lnTo>
                    <a:lnTo>
                      <a:pt x="570" y="156"/>
                    </a:lnTo>
                    <a:lnTo>
                      <a:pt x="576" y="168"/>
                    </a:lnTo>
                    <a:lnTo>
                      <a:pt x="582" y="174"/>
                    </a:lnTo>
                    <a:lnTo>
                      <a:pt x="582" y="186"/>
                    </a:lnTo>
                    <a:lnTo>
                      <a:pt x="576" y="186"/>
                    </a:lnTo>
                    <a:lnTo>
                      <a:pt x="564" y="180"/>
                    </a:lnTo>
                    <a:lnTo>
                      <a:pt x="552" y="180"/>
                    </a:lnTo>
                    <a:lnTo>
                      <a:pt x="540" y="174"/>
                    </a:lnTo>
                    <a:lnTo>
                      <a:pt x="528" y="174"/>
                    </a:lnTo>
                    <a:lnTo>
                      <a:pt x="522" y="168"/>
                    </a:lnTo>
                    <a:lnTo>
                      <a:pt x="522" y="180"/>
                    </a:lnTo>
                    <a:lnTo>
                      <a:pt x="540" y="198"/>
                    </a:lnTo>
                    <a:lnTo>
                      <a:pt x="516" y="228"/>
                    </a:lnTo>
                    <a:lnTo>
                      <a:pt x="522" y="240"/>
                    </a:lnTo>
                    <a:lnTo>
                      <a:pt x="528" y="246"/>
                    </a:lnTo>
                    <a:lnTo>
                      <a:pt x="528" y="252"/>
                    </a:lnTo>
                    <a:lnTo>
                      <a:pt x="534" y="258"/>
                    </a:lnTo>
                    <a:lnTo>
                      <a:pt x="546" y="264"/>
                    </a:lnTo>
                    <a:lnTo>
                      <a:pt x="552" y="270"/>
                    </a:lnTo>
                    <a:lnTo>
                      <a:pt x="564" y="276"/>
                    </a:lnTo>
                    <a:lnTo>
                      <a:pt x="570" y="282"/>
                    </a:lnTo>
                    <a:lnTo>
                      <a:pt x="576" y="282"/>
                    </a:lnTo>
                    <a:lnTo>
                      <a:pt x="576" y="318"/>
                    </a:lnTo>
                    <a:lnTo>
                      <a:pt x="582" y="330"/>
                    </a:lnTo>
                    <a:lnTo>
                      <a:pt x="600" y="330"/>
                    </a:lnTo>
                    <a:lnTo>
                      <a:pt x="600" y="300"/>
                    </a:lnTo>
                    <a:lnTo>
                      <a:pt x="636" y="300"/>
                    </a:lnTo>
                    <a:lnTo>
                      <a:pt x="642" y="294"/>
                    </a:lnTo>
                    <a:lnTo>
                      <a:pt x="606" y="270"/>
                    </a:lnTo>
                    <a:lnTo>
                      <a:pt x="588" y="270"/>
                    </a:lnTo>
                    <a:lnTo>
                      <a:pt x="576" y="264"/>
                    </a:lnTo>
                    <a:lnTo>
                      <a:pt x="570" y="264"/>
                    </a:lnTo>
                    <a:lnTo>
                      <a:pt x="558" y="258"/>
                    </a:lnTo>
                    <a:lnTo>
                      <a:pt x="558" y="246"/>
                    </a:lnTo>
                    <a:lnTo>
                      <a:pt x="564" y="240"/>
                    </a:lnTo>
                    <a:lnTo>
                      <a:pt x="576" y="234"/>
                    </a:lnTo>
                    <a:lnTo>
                      <a:pt x="600" y="246"/>
                    </a:lnTo>
                    <a:lnTo>
                      <a:pt x="606" y="252"/>
                    </a:lnTo>
                    <a:lnTo>
                      <a:pt x="618" y="240"/>
                    </a:lnTo>
                    <a:lnTo>
                      <a:pt x="630" y="234"/>
                    </a:lnTo>
                    <a:lnTo>
                      <a:pt x="636" y="234"/>
                    </a:lnTo>
                    <a:lnTo>
                      <a:pt x="690" y="252"/>
                    </a:lnTo>
                    <a:lnTo>
                      <a:pt x="726" y="270"/>
                    </a:lnTo>
                    <a:lnTo>
                      <a:pt x="756" y="282"/>
                    </a:lnTo>
                    <a:lnTo>
                      <a:pt x="768" y="282"/>
                    </a:lnTo>
                    <a:lnTo>
                      <a:pt x="768" y="270"/>
                    </a:lnTo>
                    <a:lnTo>
                      <a:pt x="762" y="258"/>
                    </a:lnTo>
                    <a:lnTo>
                      <a:pt x="762" y="222"/>
                    </a:lnTo>
                    <a:lnTo>
                      <a:pt x="780" y="204"/>
                    </a:lnTo>
                    <a:lnTo>
                      <a:pt x="792" y="204"/>
                    </a:lnTo>
                    <a:lnTo>
                      <a:pt x="798" y="210"/>
                    </a:lnTo>
                    <a:lnTo>
                      <a:pt x="816" y="210"/>
                    </a:lnTo>
                    <a:lnTo>
                      <a:pt x="840" y="198"/>
                    </a:lnTo>
                    <a:lnTo>
                      <a:pt x="858" y="180"/>
                    </a:lnTo>
                    <a:lnTo>
                      <a:pt x="804" y="144"/>
                    </a:lnTo>
                    <a:lnTo>
                      <a:pt x="804" y="120"/>
                    </a:lnTo>
                    <a:lnTo>
                      <a:pt x="798" y="108"/>
                    </a:lnTo>
                    <a:lnTo>
                      <a:pt x="792" y="102"/>
                    </a:lnTo>
                    <a:lnTo>
                      <a:pt x="786" y="102"/>
                    </a:lnTo>
                    <a:lnTo>
                      <a:pt x="774" y="114"/>
                    </a:lnTo>
                    <a:lnTo>
                      <a:pt x="774" y="126"/>
                    </a:lnTo>
                    <a:lnTo>
                      <a:pt x="756" y="120"/>
                    </a:lnTo>
                    <a:lnTo>
                      <a:pt x="720" y="114"/>
                    </a:lnTo>
                    <a:lnTo>
                      <a:pt x="678" y="102"/>
                    </a:lnTo>
                    <a:lnTo>
                      <a:pt x="648" y="90"/>
                    </a:lnTo>
                    <a:lnTo>
                      <a:pt x="624" y="72"/>
                    </a:lnTo>
                    <a:lnTo>
                      <a:pt x="552" y="24"/>
                    </a:lnTo>
                    <a:lnTo>
                      <a:pt x="516" y="6"/>
                    </a:lnTo>
                    <a:lnTo>
                      <a:pt x="498" y="0"/>
                    </a:lnTo>
                    <a:lnTo>
                      <a:pt x="498" y="18"/>
                    </a:lnTo>
                    <a:lnTo>
                      <a:pt x="510" y="30"/>
                    </a:lnTo>
                    <a:lnTo>
                      <a:pt x="516" y="42"/>
                    </a:lnTo>
                    <a:lnTo>
                      <a:pt x="528" y="54"/>
                    </a:lnTo>
                    <a:lnTo>
                      <a:pt x="534" y="66"/>
                    </a:lnTo>
                    <a:lnTo>
                      <a:pt x="546" y="72"/>
                    </a:lnTo>
                    <a:close/>
                    <a:moveTo>
                      <a:pt x="282" y="1458"/>
                    </a:moveTo>
                    <a:lnTo>
                      <a:pt x="306" y="1458"/>
                    </a:lnTo>
                    <a:lnTo>
                      <a:pt x="276" y="1440"/>
                    </a:lnTo>
                    <a:lnTo>
                      <a:pt x="282" y="1458"/>
                    </a:lnTo>
                    <a:close/>
                    <a:moveTo>
                      <a:pt x="300" y="1386"/>
                    </a:moveTo>
                    <a:lnTo>
                      <a:pt x="312" y="1398"/>
                    </a:lnTo>
                    <a:lnTo>
                      <a:pt x="318" y="1398"/>
                    </a:lnTo>
                    <a:lnTo>
                      <a:pt x="330" y="1386"/>
                    </a:lnTo>
                    <a:lnTo>
                      <a:pt x="336" y="1386"/>
                    </a:lnTo>
                    <a:lnTo>
                      <a:pt x="342" y="1380"/>
                    </a:lnTo>
                    <a:lnTo>
                      <a:pt x="342" y="1368"/>
                    </a:lnTo>
                    <a:lnTo>
                      <a:pt x="336" y="1362"/>
                    </a:lnTo>
                    <a:lnTo>
                      <a:pt x="318" y="1362"/>
                    </a:lnTo>
                    <a:lnTo>
                      <a:pt x="306" y="1368"/>
                    </a:lnTo>
                    <a:lnTo>
                      <a:pt x="300" y="1380"/>
                    </a:lnTo>
                    <a:lnTo>
                      <a:pt x="300" y="1386"/>
                    </a:lnTo>
                    <a:close/>
                    <a:moveTo>
                      <a:pt x="312" y="1416"/>
                    </a:moveTo>
                    <a:lnTo>
                      <a:pt x="300" y="1416"/>
                    </a:lnTo>
                    <a:lnTo>
                      <a:pt x="300" y="1428"/>
                    </a:lnTo>
                    <a:lnTo>
                      <a:pt x="318" y="1428"/>
                    </a:lnTo>
                    <a:lnTo>
                      <a:pt x="318" y="1422"/>
                    </a:lnTo>
                    <a:lnTo>
                      <a:pt x="312" y="1416"/>
                    </a:lnTo>
                    <a:close/>
                    <a:moveTo>
                      <a:pt x="336" y="1200"/>
                    </a:moveTo>
                    <a:lnTo>
                      <a:pt x="336" y="1206"/>
                    </a:lnTo>
                    <a:lnTo>
                      <a:pt x="330" y="1206"/>
                    </a:lnTo>
                    <a:lnTo>
                      <a:pt x="318" y="1212"/>
                    </a:lnTo>
                    <a:lnTo>
                      <a:pt x="342" y="1230"/>
                    </a:lnTo>
                    <a:lnTo>
                      <a:pt x="342" y="1218"/>
                    </a:lnTo>
                    <a:lnTo>
                      <a:pt x="336" y="1206"/>
                    </a:lnTo>
                    <a:lnTo>
                      <a:pt x="336" y="1200"/>
                    </a:lnTo>
                    <a:close/>
                    <a:moveTo>
                      <a:pt x="366" y="1170"/>
                    </a:moveTo>
                    <a:lnTo>
                      <a:pt x="366" y="1182"/>
                    </a:lnTo>
                    <a:lnTo>
                      <a:pt x="360" y="1194"/>
                    </a:lnTo>
                    <a:lnTo>
                      <a:pt x="378" y="1224"/>
                    </a:lnTo>
                    <a:lnTo>
                      <a:pt x="378" y="1200"/>
                    </a:lnTo>
                    <a:lnTo>
                      <a:pt x="372" y="1194"/>
                    </a:lnTo>
                    <a:lnTo>
                      <a:pt x="372" y="1176"/>
                    </a:lnTo>
                    <a:lnTo>
                      <a:pt x="366" y="1170"/>
                    </a:lnTo>
                    <a:close/>
                    <a:moveTo>
                      <a:pt x="36" y="1698"/>
                    </a:moveTo>
                    <a:lnTo>
                      <a:pt x="54" y="1698"/>
                    </a:lnTo>
                    <a:lnTo>
                      <a:pt x="60" y="1692"/>
                    </a:lnTo>
                    <a:lnTo>
                      <a:pt x="72" y="1692"/>
                    </a:lnTo>
                    <a:lnTo>
                      <a:pt x="42" y="1680"/>
                    </a:lnTo>
                    <a:lnTo>
                      <a:pt x="36" y="1686"/>
                    </a:lnTo>
                    <a:lnTo>
                      <a:pt x="36" y="1698"/>
                    </a:lnTo>
                    <a:close/>
                    <a:moveTo>
                      <a:pt x="114" y="1662"/>
                    </a:moveTo>
                    <a:lnTo>
                      <a:pt x="96" y="1632"/>
                    </a:lnTo>
                    <a:lnTo>
                      <a:pt x="96" y="1662"/>
                    </a:lnTo>
                    <a:lnTo>
                      <a:pt x="102" y="1674"/>
                    </a:lnTo>
                    <a:lnTo>
                      <a:pt x="114" y="1680"/>
                    </a:lnTo>
                    <a:lnTo>
                      <a:pt x="120" y="1680"/>
                    </a:lnTo>
                    <a:lnTo>
                      <a:pt x="126" y="1674"/>
                    </a:lnTo>
                    <a:lnTo>
                      <a:pt x="126" y="1662"/>
                    </a:lnTo>
                    <a:lnTo>
                      <a:pt x="114" y="1662"/>
                    </a:lnTo>
                    <a:close/>
                    <a:moveTo>
                      <a:pt x="12" y="1686"/>
                    </a:moveTo>
                    <a:lnTo>
                      <a:pt x="6" y="1686"/>
                    </a:lnTo>
                    <a:lnTo>
                      <a:pt x="0" y="1692"/>
                    </a:lnTo>
                    <a:lnTo>
                      <a:pt x="0" y="1704"/>
                    </a:lnTo>
                    <a:lnTo>
                      <a:pt x="6" y="1710"/>
                    </a:lnTo>
                    <a:lnTo>
                      <a:pt x="12" y="1710"/>
                    </a:lnTo>
                    <a:lnTo>
                      <a:pt x="24" y="1698"/>
                    </a:lnTo>
                    <a:lnTo>
                      <a:pt x="24" y="1686"/>
                    </a:lnTo>
                    <a:lnTo>
                      <a:pt x="12" y="1686"/>
                    </a:lnTo>
                    <a:close/>
                    <a:moveTo>
                      <a:pt x="168" y="1536"/>
                    </a:moveTo>
                    <a:lnTo>
                      <a:pt x="168" y="1542"/>
                    </a:lnTo>
                    <a:lnTo>
                      <a:pt x="180" y="1548"/>
                    </a:lnTo>
                    <a:lnTo>
                      <a:pt x="186" y="1548"/>
                    </a:lnTo>
                    <a:lnTo>
                      <a:pt x="186" y="1536"/>
                    </a:lnTo>
                    <a:lnTo>
                      <a:pt x="180" y="1530"/>
                    </a:lnTo>
                    <a:lnTo>
                      <a:pt x="168" y="1530"/>
                    </a:lnTo>
                    <a:lnTo>
                      <a:pt x="168" y="1536"/>
                    </a:lnTo>
                    <a:close/>
                    <a:moveTo>
                      <a:pt x="264" y="1494"/>
                    </a:moveTo>
                    <a:lnTo>
                      <a:pt x="252" y="1518"/>
                    </a:lnTo>
                    <a:lnTo>
                      <a:pt x="246" y="1536"/>
                    </a:lnTo>
                    <a:lnTo>
                      <a:pt x="246" y="1548"/>
                    </a:lnTo>
                    <a:lnTo>
                      <a:pt x="240" y="1554"/>
                    </a:lnTo>
                    <a:lnTo>
                      <a:pt x="240" y="1560"/>
                    </a:lnTo>
                    <a:lnTo>
                      <a:pt x="258" y="1566"/>
                    </a:lnTo>
                    <a:lnTo>
                      <a:pt x="264" y="1554"/>
                    </a:lnTo>
                    <a:lnTo>
                      <a:pt x="264" y="1548"/>
                    </a:lnTo>
                    <a:lnTo>
                      <a:pt x="270" y="1542"/>
                    </a:lnTo>
                    <a:lnTo>
                      <a:pt x="270" y="1524"/>
                    </a:lnTo>
                    <a:lnTo>
                      <a:pt x="288" y="1506"/>
                    </a:lnTo>
                    <a:lnTo>
                      <a:pt x="282" y="1500"/>
                    </a:lnTo>
                    <a:lnTo>
                      <a:pt x="282" y="1494"/>
                    </a:lnTo>
                    <a:lnTo>
                      <a:pt x="276" y="1488"/>
                    </a:lnTo>
                    <a:lnTo>
                      <a:pt x="264" y="1494"/>
                    </a:lnTo>
                    <a:close/>
                  </a:path>
                </a:pathLst>
              </a:custGeom>
              <a:grp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defRPr/>
                </a:pPr>
                <a:endParaRPr lang="en-GB" sz="687" kern="0" dirty="0">
                  <a:solidFill>
                    <a:srgbClr val="555555"/>
                  </a:solidFill>
                </a:endParaRPr>
              </a:p>
            </p:txBody>
          </p:sp>
          <p:sp>
            <p:nvSpPr>
              <p:cNvPr id="254" name="Ind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DBB0E338-FB24-4817-A840-BFC2B22F12E8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661781" y="3217420"/>
                <a:ext cx="864851" cy="1059303"/>
              </a:xfrm>
              <a:custGeom>
                <a:avLst/>
                <a:gdLst>
                  <a:gd name="T0" fmla="*/ 2147483647 w 1956"/>
                  <a:gd name="T1" fmla="*/ 2147483647 h 2358"/>
                  <a:gd name="T2" fmla="*/ 2147483647 w 1956"/>
                  <a:gd name="T3" fmla="*/ 2147483647 h 2358"/>
                  <a:gd name="T4" fmla="*/ 2147483647 w 1956"/>
                  <a:gd name="T5" fmla="*/ 2147483647 h 2358"/>
                  <a:gd name="T6" fmla="*/ 2147483647 w 1956"/>
                  <a:gd name="T7" fmla="*/ 2147483647 h 2358"/>
                  <a:gd name="T8" fmla="*/ 2147483647 w 1956"/>
                  <a:gd name="T9" fmla="*/ 2147483647 h 2358"/>
                  <a:gd name="T10" fmla="*/ 2147483647 w 1956"/>
                  <a:gd name="T11" fmla="*/ 2147483647 h 2358"/>
                  <a:gd name="T12" fmla="*/ 2147483647 w 1956"/>
                  <a:gd name="T13" fmla="*/ 2147483647 h 2358"/>
                  <a:gd name="T14" fmla="*/ 2147483647 w 1956"/>
                  <a:gd name="T15" fmla="*/ 2147483647 h 2358"/>
                  <a:gd name="T16" fmla="*/ 2147483647 w 1956"/>
                  <a:gd name="T17" fmla="*/ 2147483647 h 2358"/>
                  <a:gd name="T18" fmla="*/ 2147483647 w 1956"/>
                  <a:gd name="T19" fmla="*/ 2147483647 h 2358"/>
                  <a:gd name="T20" fmla="*/ 2147483647 w 1956"/>
                  <a:gd name="T21" fmla="*/ 2147483647 h 2358"/>
                  <a:gd name="T22" fmla="*/ 2147483647 w 1956"/>
                  <a:gd name="T23" fmla="*/ 2147483647 h 2358"/>
                  <a:gd name="T24" fmla="*/ 2147483647 w 1956"/>
                  <a:gd name="T25" fmla="*/ 2147483647 h 2358"/>
                  <a:gd name="T26" fmla="*/ 2147483647 w 1956"/>
                  <a:gd name="T27" fmla="*/ 2147483647 h 2358"/>
                  <a:gd name="T28" fmla="*/ 2147483647 w 1956"/>
                  <a:gd name="T29" fmla="*/ 2147483647 h 2358"/>
                  <a:gd name="T30" fmla="*/ 2147483647 w 1956"/>
                  <a:gd name="T31" fmla="*/ 2147483647 h 2358"/>
                  <a:gd name="T32" fmla="*/ 2147483647 w 1956"/>
                  <a:gd name="T33" fmla="*/ 2147483647 h 2358"/>
                  <a:gd name="T34" fmla="*/ 2147483647 w 1956"/>
                  <a:gd name="T35" fmla="*/ 2147483647 h 2358"/>
                  <a:gd name="T36" fmla="*/ 2147483647 w 1956"/>
                  <a:gd name="T37" fmla="*/ 2147483647 h 2358"/>
                  <a:gd name="T38" fmla="*/ 2147483647 w 1956"/>
                  <a:gd name="T39" fmla="*/ 2147483647 h 2358"/>
                  <a:gd name="T40" fmla="*/ 2147483647 w 1956"/>
                  <a:gd name="T41" fmla="*/ 2147483647 h 2358"/>
                  <a:gd name="T42" fmla="*/ 2147483647 w 1956"/>
                  <a:gd name="T43" fmla="*/ 2147483647 h 2358"/>
                  <a:gd name="T44" fmla="*/ 2147483647 w 1956"/>
                  <a:gd name="T45" fmla="*/ 2147483647 h 2358"/>
                  <a:gd name="T46" fmla="*/ 2147483647 w 1956"/>
                  <a:gd name="T47" fmla="*/ 2147483647 h 2358"/>
                  <a:gd name="T48" fmla="*/ 2147483647 w 1956"/>
                  <a:gd name="T49" fmla="*/ 2147483647 h 2358"/>
                  <a:gd name="T50" fmla="*/ 2147483647 w 1956"/>
                  <a:gd name="T51" fmla="*/ 2147483647 h 2358"/>
                  <a:gd name="T52" fmla="*/ 2147483647 w 1956"/>
                  <a:gd name="T53" fmla="*/ 2147483647 h 2358"/>
                  <a:gd name="T54" fmla="*/ 2147483647 w 1956"/>
                  <a:gd name="T55" fmla="*/ 2147483647 h 2358"/>
                  <a:gd name="T56" fmla="*/ 2147483647 w 1956"/>
                  <a:gd name="T57" fmla="*/ 2147483647 h 2358"/>
                  <a:gd name="T58" fmla="*/ 2147483647 w 1956"/>
                  <a:gd name="T59" fmla="*/ 2147483647 h 2358"/>
                  <a:gd name="T60" fmla="*/ 2147483647 w 1956"/>
                  <a:gd name="T61" fmla="*/ 2147483647 h 2358"/>
                  <a:gd name="T62" fmla="*/ 2147483647 w 1956"/>
                  <a:gd name="T63" fmla="*/ 2147483647 h 2358"/>
                  <a:gd name="T64" fmla="*/ 2147483647 w 1956"/>
                  <a:gd name="T65" fmla="*/ 2147483647 h 2358"/>
                  <a:gd name="T66" fmla="*/ 2147483647 w 1956"/>
                  <a:gd name="T67" fmla="*/ 2147483647 h 2358"/>
                  <a:gd name="T68" fmla="*/ 2147483647 w 1956"/>
                  <a:gd name="T69" fmla="*/ 2147483647 h 2358"/>
                  <a:gd name="T70" fmla="*/ 2147483647 w 1956"/>
                  <a:gd name="T71" fmla="*/ 2147483647 h 2358"/>
                  <a:gd name="T72" fmla="*/ 2147483647 w 1956"/>
                  <a:gd name="T73" fmla="*/ 2147483647 h 2358"/>
                  <a:gd name="T74" fmla="*/ 2147483647 w 1956"/>
                  <a:gd name="T75" fmla="*/ 2147483647 h 2358"/>
                  <a:gd name="T76" fmla="*/ 2147483647 w 1956"/>
                  <a:gd name="T77" fmla="*/ 2147483647 h 2358"/>
                  <a:gd name="T78" fmla="*/ 2147483647 w 1956"/>
                  <a:gd name="T79" fmla="*/ 2147483647 h 2358"/>
                  <a:gd name="T80" fmla="*/ 2147483647 w 1956"/>
                  <a:gd name="T81" fmla="*/ 2147483647 h 2358"/>
                  <a:gd name="T82" fmla="*/ 2147483647 w 1956"/>
                  <a:gd name="T83" fmla="*/ 2147483647 h 2358"/>
                  <a:gd name="T84" fmla="*/ 2147483647 w 1956"/>
                  <a:gd name="T85" fmla="*/ 2147483647 h 2358"/>
                  <a:gd name="T86" fmla="*/ 2147483647 w 1956"/>
                  <a:gd name="T87" fmla="*/ 2147483647 h 2358"/>
                  <a:gd name="T88" fmla="*/ 2147483647 w 1956"/>
                  <a:gd name="T89" fmla="*/ 2147483647 h 2358"/>
                  <a:gd name="T90" fmla="*/ 2147483647 w 1956"/>
                  <a:gd name="T91" fmla="*/ 2147483647 h 2358"/>
                  <a:gd name="T92" fmla="*/ 2147483647 w 1956"/>
                  <a:gd name="T93" fmla="*/ 2147483647 h 2358"/>
                  <a:gd name="T94" fmla="*/ 2147483647 w 1956"/>
                  <a:gd name="T95" fmla="*/ 2147483647 h 2358"/>
                  <a:gd name="T96" fmla="*/ 2147483647 w 1956"/>
                  <a:gd name="T97" fmla="*/ 2147483647 h 2358"/>
                  <a:gd name="T98" fmla="*/ 2147483647 w 1956"/>
                  <a:gd name="T99" fmla="*/ 2147483647 h 2358"/>
                  <a:gd name="T100" fmla="*/ 2147483647 w 1956"/>
                  <a:gd name="T101" fmla="*/ 2147483647 h 2358"/>
                  <a:gd name="T102" fmla="*/ 2147483647 w 1956"/>
                  <a:gd name="T103" fmla="*/ 2147483647 h 2358"/>
                  <a:gd name="T104" fmla="*/ 2147483647 w 1956"/>
                  <a:gd name="T105" fmla="*/ 2147483647 h 2358"/>
                  <a:gd name="T106" fmla="*/ 2147483647 w 1956"/>
                  <a:gd name="T107" fmla="*/ 2147483647 h 2358"/>
                  <a:gd name="T108" fmla="*/ 2147483647 w 1956"/>
                  <a:gd name="T109" fmla="*/ 2147483647 h 2358"/>
                  <a:gd name="T110" fmla="*/ 2147483647 w 1956"/>
                  <a:gd name="T111" fmla="*/ 2147483647 h 2358"/>
                  <a:gd name="T112" fmla="*/ 2147483647 w 1956"/>
                  <a:gd name="T113" fmla="*/ 2147483647 h 2358"/>
                  <a:gd name="T114" fmla="*/ 2147483647 w 1956"/>
                  <a:gd name="T115" fmla="*/ 2147483647 h 2358"/>
                  <a:gd name="T116" fmla="*/ 2147483647 w 1956"/>
                  <a:gd name="T117" fmla="*/ 2147483647 h 2358"/>
                  <a:gd name="T118" fmla="*/ 2147483647 w 1956"/>
                  <a:gd name="T119" fmla="*/ 2147483647 h 235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956"/>
                  <a:gd name="T181" fmla="*/ 0 h 2358"/>
                  <a:gd name="T182" fmla="*/ 1956 w 1956"/>
                  <a:gd name="T183" fmla="*/ 2358 h 235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956" h="2358">
                    <a:moveTo>
                      <a:pt x="1806" y="1788"/>
                    </a:moveTo>
                    <a:lnTo>
                      <a:pt x="1794" y="1800"/>
                    </a:lnTo>
                    <a:lnTo>
                      <a:pt x="1782" y="1824"/>
                    </a:lnTo>
                    <a:lnTo>
                      <a:pt x="1782" y="1884"/>
                    </a:lnTo>
                    <a:lnTo>
                      <a:pt x="1788" y="1980"/>
                    </a:lnTo>
                    <a:lnTo>
                      <a:pt x="1800" y="1950"/>
                    </a:lnTo>
                    <a:lnTo>
                      <a:pt x="1800" y="1848"/>
                    </a:lnTo>
                    <a:lnTo>
                      <a:pt x="1806" y="1836"/>
                    </a:lnTo>
                    <a:lnTo>
                      <a:pt x="1806" y="1830"/>
                    </a:lnTo>
                    <a:lnTo>
                      <a:pt x="1812" y="1818"/>
                    </a:lnTo>
                    <a:lnTo>
                      <a:pt x="1812" y="1806"/>
                    </a:lnTo>
                    <a:lnTo>
                      <a:pt x="1818" y="1800"/>
                    </a:lnTo>
                    <a:lnTo>
                      <a:pt x="1812" y="1788"/>
                    </a:lnTo>
                    <a:lnTo>
                      <a:pt x="1806" y="1788"/>
                    </a:lnTo>
                    <a:close/>
                    <a:moveTo>
                      <a:pt x="1794" y="2028"/>
                    </a:moveTo>
                    <a:lnTo>
                      <a:pt x="1788" y="2028"/>
                    </a:lnTo>
                    <a:lnTo>
                      <a:pt x="1782" y="2040"/>
                    </a:lnTo>
                    <a:lnTo>
                      <a:pt x="1782" y="2046"/>
                    </a:lnTo>
                    <a:lnTo>
                      <a:pt x="1788" y="2058"/>
                    </a:lnTo>
                    <a:lnTo>
                      <a:pt x="1788" y="2064"/>
                    </a:lnTo>
                    <a:lnTo>
                      <a:pt x="1794" y="2076"/>
                    </a:lnTo>
                    <a:lnTo>
                      <a:pt x="1800" y="2064"/>
                    </a:lnTo>
                    <a:lnTo>
                      <a:pt x="1800" y="2028"/>
                    </a:lnTo>
                    <a:lnTo>
                      <a:pt x="1794" y="2028"/>
                    </a:lnTo>
                    <a:close/>
                    <a:moveTo>
                      <a:pt x="1890" y="2310"/>
                    </a:moveTo>
                    <a:lnTo>
                      <a:pt x="1884" y="2316"/>
                    </a:lnTo>
                    <a:lnTo>
                      <a:pt x="1884" y="2334"/>
                    </a:lnTo>
                    <a:lnTo>
                      <a:pt x="1890" y="2346"/>
                    </a:lnTo>
                    <a:lnTo>
                      <a:pt x="1896" y="2352"/>
                    </a:lnTo>
                    <a:lnTo>
                      <a:pt x="1908" y="2358"/>
                    </a:lnTo>
                    <a:lnTo>
                      <a:pt x="1908" y="2346"/>
                    </a:lnTo>
                    <a:lnTo>
                      <a:pt x="1902" y="2334"/>
                    </a:lnTo>
                    <a:lnTo>
                      <a:pt x="1902" y="2322"/>
                    </a:lnTo>
                    <a:lnTo>
                      <a:pt x="1896" y="2310"/>
                    </a:lnTo>
                    <a:lnTo>
                      <a:pt x="1890" y="2310"/>
                    </a:lnTo>
                    <a:close/>
                    <a:moveTo>
                      <a:pt x="1920" y="672"/>
                    </a:moveTo>
                    <a:lnTo>
                      <a:pt x="1932" y="660"/>
                    </a:lnTo>
                    <a:lnTo>
                      <a:pt x="1944" y="654"/>
                    </a:lnTo>
                    <a:lnTo>
                      <a:pt x="1950" y="648"/>
                    </a:lnTo>
                    <a:lnTo>
                      <a:pt x="1956" y="648"/>
                    </a:lnTo>
                    <a:lnTo>
                      <a:pt x="1956" y="618"/>
                    </a:lnTo>
                    <a:lnTo>
                      <a:pt x="1950" y="618"/>
                    </a:lnTo>
                    <a:lnTo>
                      <a:pt x="1944" y="612"/>
                    </a:lnTo>
                    <a:lnTo>
                      <a:pt x="1878" y="612"/>
                    </a:lnTo>
                    <a:lnTo>
                      <a:pt x="1878" y="606"/>
                    </a:lnTo>
                    <a:lnTo>
                      <a:pt x="1890" y="594"/>
                    </a:lnTo>
                    <a:lnTo>
                      <a:pt x="1896" y="594"/>
                    </a:lnTo>
                    <a:lnTo>
                      <a:pt x="1878" y="564"/>
                    </a:lnTo>
                    <a:lnTo>
                      <a:pt x="1848" y="564"/>
                    </a:lnTo>
                    <a:lnTo>
                      <a:pt x="1842" y="558"/>
                    </a:lnTo>
                    <a:lnTo>
                      <a:pt x="1848" y="558"/>
                    </a:lnTo>
                    <a:lnTo>
                      <a:pt x="1860" y="546"/>
                    </a:lnTo>
                    <a:lnTo>
                      <a:pt x="1854" y="540"/>
                    </a:lnTo>
                    <a:lnTo>
                      <a:pt x="1818" y="522"/>
                    </a:lnTo>
                    <a:lnTo>
                      <a:pt x="1806" y="534"/>
                    </a:lnTo>
                    <a:lnTo>
                      <a:pt x="1806" y="558"/>
                    </a:lnTo>
                    <a:lnTo>
                      <a:pt x="1788" y="558"/>
                    </a:lnTo>
                    <a:lnTo>
                      <a:pt x="1770" y="546"/>
                    </a:lnTo>
                    <a:lnTo>
                      <a:pt x="1758" y="540"/>
                    </a:lnTo>
                    <a:lnTo>
                      <a:pt x="1740" y="540"/>
                    </a:lnTo>
                    <a:lnTo>
                      <a:pt x="1728" y="552"/>
                    </a:lnTo>
                    <a:lnTo>
                      <a:pt x="1716" y="558"/>
                    </a:lnTo>
                    <a:lnTo>
                      <a:pt x="1692" y="582"/>
                    </a:lnTo>
                    <a:lnTo>
                      <a:pt x="1656" y="582"/>
                    </a:lnTo>
                    <a:lnTo>
                      <a:pt x="1656" y="588"/>
                    </a:lnTo>
                    <a:lnTo>
                      <a:pt x="1662" y="594"/>
                    </a:lnTo>
                    <a:lnTo>
                      <a:pt x="1662" y="618"/>
                    </a:lnTo>
                    <a:lnTo>
                      <a:pt x="1656" y="624"/>
                    </a:lnTo>
                    <a:lnTo>
                      <a:pt x="1626" y="624"/>
                    </a:lnTo>
                    <a:lnTo>
                      <a:pt x="1632" y="636"/>
                    </a:lnTo>
                    <a:lnTo>
                      <a:pt x="1632" y="654"/>
                    </a:lnTo>
                    <a:lnTo>
                      <a:pt x="1620" y="666"/>
                    </a:lnTo>
                    <a:lnTo>
                      <a:pt x="1566" y="666"/>
                    </a:lnTo>
                    <a:lnTo>
                      <a:pt x="1566" y="684"/>
                    </a:lnTo>
                    <a:lnTo>
                      <a:pt x="1572" y="690"/>
                    </a:lnTo>
                    <a:lnTo>
                      <a:pt x="1596" y="690"/>
                    </a:lnTo>
                    <a:lnTo>
                      <a:pt x="1596" y="714"/>
                    </a:lnTo>
                    <a:lnTo>
                      <a:pt x="1608" y="726"/>
                    </a:lnTo>
                    <a:lnTo>
                      <a:pt x="1608" y="732"/>
                    </a:lnTo>
                    <a:lnTo>
                      <a:pt x="1584" y="744"/>
                    </a:lnTo>
                    <a:lnTo>
                      <a:pt x="1572" y="744"/>
                    </a:lnTo>
                    <a:lnTo>
                      <a:pt x="1566" y="738"/>
                    </a:lnTo>
                    <a:lnTo>
                      <a:pt x="1554" y="738"/>
                    </a:lnTo>
                    <a:lnTo>
                      <a:pt x="1542" y="744"/>
                    </a:lnTo>
                    <a:lnTo>
                      <a:pt x="1512" y="744"/>
                    </a:lnTo>
                    <a:lnTo>
                      <a:pt x="1500" y="738"/>
                    </a:lnTo>
                    <a:lnTo>
                      <a:pt x="1482" y="738"/>
                    </a:lnTo>
                    <a:lnTo>
                      <a:pt x="1476" y="744"/>
                    </a:lnTo>
                    <a:lnTo>
                      <a:pt x="1464" y="750"/>
                    </a:lnTo>
                    <a:lnTo>
                      <a:pt x="1440" y="750"/>
                    </a:lnTo>
                    <a:lnTo>
                      <a:pt x="1428" y="738"/>
                    </a:lnTo>
                    <a:lnTo>
                      <a:pt x="1428" y="732"/>
                    </a:lnTo>
                    <a:lnTo>
                      <a:pt x="1428" y="738"/>
                    </a:lnTo>
                    <a:lnTo>
                      <a:pt x="1416" y="738"/>
                    </a:lnTo>
                    <a:lnTo>
                      <a:pt x="1392" y="726"/>
                    </a:lnTo>
                    <a:lnTo>
                      <a:pt x="1374" y="708"/>
                    </a:lnTo>
                    <a:lnTo>
                      <a:pt x="1374" y="696"/>
                    </a:lnTo>
                    <a:lnTo>
                      <a:pt x="1380" y="696"/>
                    </a:lnTo>
                    <a:lnTo>
                      <a:pt x="1374" y="696"/>
                    </a:lnTo>
                    <a:lnTo>
                      <a:pt x="1368" y="690"/>
                    </a:lnTo>
                    <a:lnTo>
                      <a:pt x="1368" y="642"/>
                    </a:lnTo>
                    <a:lnTo>
                      <a:pt x="1362" y="636"/>
                    </a:lnTo>
                    <a:lnTo>
                      <a:pt x="1350" y="630"/>
                    </a:lnTo>
                    <a:lnTo>
                      <a:pt x="1338" y="630"/>
                    </a:lnTo>
                    <a:lnTo>
                      <a:pt x="1326" y="642"/>
                    </a:lnTo>
                    <a:lnTo>
                      <a:pt x="1314" y="648"/>
                    </a:lnTo>
                    <a:lnTo>
                      <a:pt x="1326" y="666"/>
                    </a:lnTo>
                    <a:lnTo>
                      <a:pt x="1326" y="714"/>
                    </a:lnTo>
                    <a:lnTo>
                      <a:pt x="1338" y="738"/>
                    </a:lnTo>
                    <a:lnTo>
                      <a:pt x="1338" y="774"/>
                    </a:lnTo>
                    <a:lnTo>
                      <a:pt x="1272" y="774"/>
                    </a:lnTo>
                    <a:lnTo>
                      <a:pt x="1272" y="762"/>
                    </a:lnTo>
                    <a:lnTo>
                      <a:pt x="1266" y="756"/>
                    </a:lnTo>
                    <a:lnTo>
                      <a:pt x="1260" y="756"/>
                    </a:lnTo>
                    <a:lnTo>
                      <a:pt x="1248" y="762"/>
                    </a:lnTo>
                    <a:lnTo>
                      <a:pt x="1242" y="774"/>
                    </a:lnTo>
                    <a:lnTo>
                      <a:pt x="1236" y="762"/>
                    </a:lnTo>
                    <a:lnTo>
                      <a:pt x="1224" y="756"/>
                    </a:lnTo>
                    <a:lnTo>
                      <a:pt x="1206" y="750"/>
                    </a:lnTo>
                    <a:lnTo>
                      <a:pt x="1188" y="750"/>
                    </a:lnTo>
                    <a:lnTo>
                      <a:pt x="1182" y="756"/>
                    </a:lnTo>
                    <a:lnTo>
                      <a:pt x="1152" y="738"/>
                    </a:lnTo>
                    <a:lnTo>
                      <a:pt x="1134" y="750"/>
                    </a:lnTo>
                    <a:lnTo>
                      <a:pt x="1080" y="696"/>
                    </a:lnTo>
                    <a:lnTo>
                      <a:pt x="1056" y="696"/>
                    </a:lnTo>
                    <a:lnTo>
                      <a:pt x="1056" y="690"/>
                    </a:lnTo>
                    <a:lnTo>
                      <a:pt x="1044" y="678"/>
                    </a:lnTo>
                    <a:lnTo>
                      <a:pt x="1038" y="678"/>
                    </a:lnTo>
                    <a:lnTo>
                      <a:pt x="1032" y="684"/>
                    </a:lnTo>
                    <a:lnTo>
                      <a:pt x="1032" y="702"/>
                    </a:lnTo>
                    <a:lnTo>
                      <a:pt x="1032" y="696"/>
                    </a:lnTo>
                    <a:lnTo>
                      <a:pt x="1026" y="690"/>
                    </a:lnTo>
                    <a:lnTo>
                      <a:pt x="1008" y="690"/>
                    </a:lnTo>
                    <a:lnTo>
                      <a:pt x="996" y="702"/>
                    </a:lnTo>
                    <a:lnTo>
                      <a:pt x="990" y="690"/>
                    </a:lnTo>
                    <a:lnTo>
                      <a:pt x="984" y="684"/>
                    </a:lnTo>
                    <a:lnTo>
                      <a:pt x="960" y="684"/>
                    </a:lnTo>
                    <a:lnTo>
                      <a:pt x="954" y="678"/>
                    </a:lnTo>
                    <a:lnTo>
                      <a:pt x="954" y="666"/>
                    </a:lnTo>
                    <a:lnTo>
                      <a:pt x="942" y="666"/>
                    </a:lnTo>
                    <a:lnTo>
                      <a:pt x="936" y="672"/>
                    </a:lnTo>
                    <a:lnTo>
                      <a:pt x="918" y="672"/>
                    </a:lnTo>
                    <a:lnTo>
                      <a:pt x="912" y="666"/>
                    </a:lnTo>
                    <a:lnTo>
                      <a:pt x="906" y="654"/>
                    </a:lnTo>
                    <a:lnTo>
                      <a:pt x="900" y="648"/>
                    </a:lnTo>
                    <a:lnTo>
                      <a:pt x="888" y="648"/>
                    </a:lnTo>
                    <a:lnTo>
                      <a:pt x="846" y="630"/>
                    </a:lnTo>
                    <a:lnTo>
                      <a:pt x="834" y="612"/>
                    </a:lnTo>
                    <a:lnTo>
                      <a:pt x="810" y="612"/>
                    </a:lnTo>
                    <a:lnTo>
                      <a:pt x="792" y="588"/>
                    </a:lnTo>
                    <a:lnTo>
                      <a:pt x="780" y="594"/>
                    </a:lnTo>
                    <a:lnTo>
                      <a:pt x="750" y="564"/>
                    </a:lnTo>
                    <a:lnTo>
                      <a:pt x="750" y="552"/>
                    </a:lnTo>
                    <a:lnTo>
                      <a:pt x="762" y="540"/>
                    </a:lnTo>
                    <a:lnTo>
                      <a:pt x="768" y="540"/>
                    </a:lnTo>
                    <a:lnTo>
                      <a:pt x="756" y="528"/>
                    </a:lnTo>
                    <a:lnTo>
                      <a:pt x="756" y="522"/>
                    </a:lnTo>
                    <a:lnTo>
                      <a:pt x="762" y="516"/>
                    </a:lnTo>
                    <a:lnTo>
                      <a:pt x="756" y="504"/>
                    </a:lnTo>
                    <a:lnTo>
                      <a:pt x="780" y="480"/>
                    </a:lnTo>
                    <a:lnTo>
                      <a:pt x="786" y="456"/>
                    </a:lnTo>
                    <a:lnTo>
                      <a:pt x="762" y="438"/>
                    </a:lnTo>
                    <a:lnTo>
                      <a:pt x="750" y="438"/>
                    </a:lnTo>
                    <a:lnTo>
                      <a:pt x="738" y="432"/>
                    </a:lnTo>
                    <a:lnTo>
                      <a:pt x="738" y="414"/>
                    </a:lnTo>
                    <a:lnTo>
                      <a:pt x="720" y="420"/>
                    </a:lnTo>
                    <a:lnTo>
                      <a:pt x="702" y="402"/>
                    </a:lnTo>
                    <a:lnTo>
                      <a:pt x="696" y="402"/>
                    </a:lnTo>
                    <a:lnTo>
                      <a:pt x="690" y="396"/>
                    </a:lnTo>
                    <a:lnTo>
                      <a:pt x="678" y="396"/>
                    </a:lnTo>
                    <a:lnTo>
                      <a:pt x="666" y="390"/>
                    </a:lnTo>
                    <a:lnTo>
                      <a:pt x="654" y="378"/>
                    </a:lnTo>
                    <a:lnTo>
                      <a:pt x="648" y="366"/>
                    </a:lnTo>
                    <a:lnTo>
                      <a:pt x="618" y="366"/>
                    </a:lnTo>
                    <a:lnTo>
                      <a:pt x="612" y="360"/>
                    </a:lnTo>
                    <a:lnTo>
                      <a:pt x="612" y="342"/>
                    </a:lnTo>
                    <a:lnTo>
                      <a:pt x="618" y="336"/>
                    </a:lnTo>
                    <a:lnTo>
                      <a:pt x="618" y="324"/>
                    </a:lnTo>
                    <a:lnTo>
                      <a:pt x="612" y="324"/>
                    </a:lnTo>
                    <a:lnTo>
                      <a:pt x="600" y="312"/>
                    </a:lnTo>
                    <a:lnTo>
                      <a:pt x="594" y="300"/>
                    </a:lnTo>
                    <a:lnTo>
                      <a:pt x="588" y="294"/>
                    </a:lnTo>
                    <a:lnTo>
                      <a:pt x="588" y="276"/>
                    </a:lnTo>
                    <a:lnTo>
                      <a:pt x="594" y="276"/>
                    </a:lnTo>
                    <a:lnTo>
                      <a:pt x="600" y="270"/>
                    </a:lnTo>
                    <a:lnTo>
                      <a:pt x="612" y="270"/>
                    </a:lnTo>
                    <a:lnTo>
                      <a:pt x="612" y="288"/>
                    </a:lnTo>
                    <a:lnTo>
                      <a:pt x="624" y="300"/>
                    </a:lnTo>
                    <a:lnTo>
                      <a:pt x="636" y="282"/>
                    </a:lnTo>
                    <a:lnTo>
                      <a:pt x="642" y="282"/>
                    </a:lnTo>
                    <a:lnTo>
                      <a:pt x="648" y="276"/>
                    </a:lnTo>
                    <a:lnTo>
                      <a:pt x="660" y="270"/>
                    </a:lnTo>
                    <a:lnTo>
                      <a:pt x="660" y="258"/>
                    </a:lnTo>
                    <a:lnTo>
                      <a:pt x="642" y="240"/>
                    </a:lnTo>
                    <a:lnTo>
                      <a:pt x="636" y="228"/>
                    </a:lnTo>
                    <a:lnTo>
                      <a:pt x="630" y="222"/>
                    </a:lnTo>
                    <a:lnTo>
                      <a:pt x="618" y="222"/>
                    </a:lnTo>
                    <a:lnTo>
                      <a:pt x="594" y="210"/>
                    </a:lnTo>
                    <a:lnTo>
                      <a:pt x="594" y="186"/>
                    </a:lnTo>
                    <a:lnTo>
                      <a:pt x="612" y="180"/>
                    </a:lnTo>
                    <a:lnTo>
                      <a:pt x="594" y="156"/>
                    </a:lnTo>
                    <a:lnTo>
                      <a:pt x="624" y="156"/>
                    </a:lnTo>
                    <a:lnTo>
                      <a:pt x="636" y="150"/>
                    </a:lnTo>
                    <a:lnTo>
                      <a:pt x="642" y="138"/>
                    </a:lnTo>
                    <a:lnTo>
                      <a:pt x="642" y="114"/>
                    </a:lnTo>
                    <a:lnTo>
                      <a:pt x="636" y="108"/>
                    </a:lnTo>
                    <a:lnTo>
                      <a:pt x="636" y="102"/>
                    </a:lnTo>
                    <a:lnTo>
                      <a:pt x="654" y="102"/>
                    </a:lnTo>
                    <a:lnTo>
                      <a:pt x="660" y="96"/>
                    </a:lnTo>
                    <a:lnTo>
                      <a:pt x="660" y="36"/>
                    </a:lnTo>
                    <a:lnTo>
                      <a:pt x="618" y="36"/>
                    </a:lnTo>
                    <a:lnTo>
                      <a:pt x="594" y="12"/>
                    </a:lnTo>
                    <a:lnTo>
                      <a:pt x="576" y="0"/>
                    </a:lnTo>
                    <a:lnTo>
                      <a:pt x="564" y="0"/>
                    </a:lnTo>
                    <a:lnTo>
                      <a:pt x="540" y="12"/>
                    </a:lnTo>
                    <a:lnTo>
                      <a:pt x="522" y="18"/>
                    </a:lnTo>
                    <a:lnTo>
                      <a:pt x="516" y="30"/>
                    </a:lnTo>
                    <a:lnTo>
                      <a:pt x="504" y="36"/>
                    </a:lnTo>
                    <a:lnTo>
                      <a:pt x="480" y="36"/>
                    </a:lnTo>
                    <a:lnTo>
                      <a:pt x="456" y="72"/>
                    </a:lnTo>
                    <a:lnTo>
                      <a:pt x="432" y="78"/>
                    </a:lnTo>
                    <a:lnTo>
                      <a:pt x="432" y="96"/>
                    </a:lnTo>
                    <a:lnTo>
                      <a:pt x="408" y="96"/>
                    </a:lnTo>
                    <a:lnTo>
                      <a:pt x="402" y="102"/>
                    </a:lnTo>
                    <a:lnTo>
                      <a:pt x="396" y="96"/>
                    </a:lnTo>
                    <a:lnTo>
                      <a:pt x="390" y="102"/>
                    </a:lnTo>
                    <a:lnTo>
                      <a:pt x="378" y="108"/>
                    </a:lnTo>
                    <a:lnTo>
                      <a:pt x="372" y="114"/>
                    </a:lnTo>
                    <a:lnTo>
                      <a:pt x="360" y="120"/>
                    </a:lnTo>
                    <a:lnTo>
                      <a:pt x="348" y="120"/>
                    </a:lnTo>
                    <a:lnTo>
                      <a:pt x="348" y="108"/>
                    </a:lnTo>
                    <a:lnTo>
                      <a:pt x="342" y="102"/>
                    </a:lnTo>
                    <a:lnTo>
                      <a:pt x="324" y="102"/>
                    </a:lnTo>
                    <a:lnTo>
                      <a:pt x="306" y="96"/>
                    </a:lnTo>
                    <a:lnTo>
                      <a:pt x="264" y="96"/>
                    </a:lnTo>
                    <a:lnTo>
                      <a:pt x="240" y="108"/>
                    </a:lnTo>
                    <a:lnTo>
                      <a:pt x="234" y="120"/>
                    </a:lnTo>
                    <a:lnTo>
                      <a:pt x="234" y="126"/>
                    </a:lnTo>
                    <a:lnTo>
                      <a:pt x="258" y="144"/>
                    </a:lnTo>
                    <a:lnTo>
                      <a:pt x="252" y="156"/>
                    </a:lnTo>
                    <a:lnTo>
                      <a:pt x="282" y="162"/>
                    </a:lnTo>
                    <a:lnTo>
                      <a:pt x="276" y="168"/>
                    </a:lnTo>
                    <a:lnTo>
                      <a:pt x="270" y="180"/>
                    </a:lnTo>
                    <a:lnTo>
                      <a:pt x="264" y="186"/>
                    </a:lnTo>
                    <a:lnTo>
                      <a:pt x="264" y="192"/>
                    </a:lnTo>
                    <a:lnTo>
                      <a:pt x="276" y="204"/>
                    </a:lnTo>
                    <a:lnTo>
                      <a:pt x="282" y="204"/>
                    </a:lnTo>
                    <a:lnTo>
                      <a:pt x="282" y="210"/>
                    </a:lnTo>
                    <a:lnTo>
                      <a:pt x="276" y="222"/>
                    </a:lnTo>
                    <a:lnTo>
                      <a:pt x="276" y="234"/>
                    </a:lnTo>
                    <a:lnTo>
                      <a:pt x="294" y="234"/>
                    </a:lnTo>
                    <a:lnTo>
                      <a:pt x="306" y="252"/>
                    </a:lnTo>
                    <a:lnTo>
                      <a:pt x="324" y="252"/>
                    </a:lnTo>
                    <a:lnTo>
                      <a:pt x="330" y="288"/>
                    </a:lnTo>
                    <a:lnTo>
                      <a:pt x="366" y="288"/>
                    </a:lnTo>
                    <a:lnTo>
                      <a:pt x="378" y="294"/>
                    </a:lnTo>
                    <a:lnTo>
                      <a:pt x="384" y="300"/>
                    </a:lnTo>
                    <a:lnTo>
                      <a:pt x="384" y="306"/>
                    </a:lnTo>
                    <a:lnTo>
                      <a:pt x="378" y="312"/>
                    </a:lnTo>
                    <a:lnTo>
                      <a:pt x="354" y="324"/>
                    </a:lnTo>
                    <a:lnTo>
                      <a:pt x="342" y="324"/>
                    </a:lnTo>
                    <a:lnTo>
                      <a:pt x="336" y="330"/>
                    </a:lnTo>
                    <a:lnTo>
                      <a:pt x="336" y="366"/>
                    </a:lnTo>
                    <a:lnTo>
                      <a:pt x="342" y="378"/>
                    </a:lnTo>
                    <a:lnTo>
                      <a:pt x="354" y="390"/>
                    </a:lnTo>
                    <a:lnTo>
                      <a:pt x="354" y="396"/>
                    </a:lnTo>
                    <a:lnTo>
                      <a:pt x="324" y="414"/>
                    </a:lnTo>
                    <a:lnTo>
                      <a:pt x="300" y="450"/>
                    </a:lnTo>
                    <a:lnTo>
                      <a:pt x="318" y="474"/>
                    </a:lnTo>
                    <a:lnTo>
                      <a:pt x="306" y="474"/>
                    </a:lnTo>
                    <a:lnTo>
                      <a:pt x="300" y="480"/>
                    </a:lnTo>
                    <a:lnTo>
                      <a:pt x="288" y="486"/>
                    </a:lnTo>
                    <a:lnTo>
                      <a:pt x="282" y="492"/>
                    </a:lnTo>
                    <a:lnTo>
                      <a:pt x="282" y="504"/>
                    </a:lnTo>
                    <a:lnTo>
                      <a:pt x="276" y="522"/>
                    </a:lnTo>
                    <a:lnTo>
                      <a:pt x="276" y="534"/>
                    </a:lnTo>
                    <a:lnTo>
                      <a:pt x="270" y="552"/>
                    </a:lnTo>
                    <a:lnTo>
                      <a:pt x="258" y="564"/>
                    </a:lnTo>
                    <a:lnTo>
                      <a:pt x="234" y="576"/>
                    </a:lnTo>
                    <a:lnTo>
                      <a:pt x="228" y="582"/>
                    </a:lnTo>
                    <a:lnTo>
                      <a:pt x="228" y="588"/>
                    </a:lnTo>
                    <a:lnTo>
                      <a:pt x="222" y="594"/>
                    </a:lnTo>
                    <a:lnTo>
                      <a:pt x="222" y="612"/>
                    </a:lnTo>
                    <a:lnTo>
                      <a:pt x="204" y="624"/>
                    </a:lnTo>
                    <a:lnTo>
                      <a:pt x="204" y="630"/>
                    </a:lnTo>
                    <a:lnTo>
                      <a:pt x="198" y="636"/>
                    </a:lnTo>
                    <a:lnTo>
                      <a:pt x="192" y="648"/>
                    </a:lnTo>
                    <a:lnTo>
                      <a:pt x="186" y="654"/>
                    </a:lnTo>
                    <a:lnTo>
                      <a:pt x="168" y="654"/>
                    </a:lnTo>
                    <a:lnTo>
                      <a:pt x="162" y="648"/>
                    </a:lnTo>
                    <a:lnTo>
                      <a:pt x="156" y="654"/>
                    </a:lnTo>
                    <a:lnTo>
                      <a:pt x="132" y="666"/>
                    </a:lnTo>
                    <a:lnTo>
                      <a:pt x="126" y="666"/>
                    </a:lnTo>
                    <a:lnTo>
                      <a:pt x="120" y="660"/>
                    </a:lnTo>
                    <a:lnTo>
                      <a:pt x="120" y="648"/>
                    </a:lnTo>
                    <a:lnTo>
                      <a:pt x="114" y="642"/>
                    </a:lnTo>
                    <a:lnTo>
                      <a:pt x="108" y="642"/>
                    </a:lnTo>
                    <a:lnTo>
                      <a:pt x="96" y="648"/>
                    </a:lnTo>
                    <a:lnTo>
                      <a:pt x="84" y="660"/>
                    </a:lnTo>
                    <a:lnTo>
                      <a:pt x="84" y="666"/>
                    </a:lnTo>
                    <a:lnTo>
                      <a:pt x="78" y="678"/>
                    </a:lnTo>
                    <a:lnTo>
                      <a:pt x="72" y="684"/>
                    </a:lnTo>
                    <a:lnTo>
                      <a:pt x="66" y="696"/>
                    </a:lnTo>
                    <a:lnTo>
                      <a:pt x="54" y="708"/>
                    </a:lnTo>
                    <a:lnTo>
                      <a:pt x="48" y="720"/>
                    </a:lnTo>
                    <a:lnTo>
                      <a:pt x="48" y="744"/>
                    </a:lnTo>
                    <a:lnTo>
                      <a:pt x="54" y="750"/>
                    </a:lnTo>
                    <a:lnTo>
                      <a:pt x="66" y="756"/>
                    </a:lnTo>
                    <a:lnTo>
                      <a:pt x="72" y="756"/>
                    </a:lnTo>
                    <a:lnTo>
                      <a:pt x="102" y="750"/>
                    </a:lnTo>
                    <a:lnTo>
                      <a:pt x="102" y="768"/>
                    </a:lnTo>
                    <a:lnTo>
                      <a:pt x="96" y="798"/>
                    </a:lnTo>
                    <a:lnTo>
                      <a:pt x="102" y="804"/>
                    </a:lnTo>
                    <a:lnTo>
                      <a:pt x="108" y="816"/>
                    </a:lnTo>
                    <a:lnTo>
                      <a:pt x="120" y="828"/>
                    </a:lnTo>
                    <a:lnTo>
                      <a:pt x="144" y="828"/>
                    </a:lnTo>
                    <a:lnTo>
                      <a:pt x="144" y="852"/>
                    </a:lnTo>
                    <a:lnTo>
                      <a:pt x="168" y="894"/>
                    </a:lnTo>
                    <a:lnTo>
                      <a:pt x="174" y="906"/>
                    </a:lnTo>
                    <a:lnTo>
                      <a:pt x="180" y="912"/>
                    </a:lnTo>
                    <a:lnTo>
                      <a:pt x="180" y="936"/>
                    </a:lnTo>
                    <a:lnTo>
                      <a:pt x="168" y="942"/>
                    </a:lnTo>
                    <a:lnTo>
                      <a:pt x="162" y="948"/>
                    </a:lnTo>
                    <a:lnTo>
                      <a:pt x="144" y="948"/>
                    </a:lnTo>
                    <a:lnTo>
                      <a:pt x="138" y="942"/>
                    </a:lnTo>
                    <a:lnTo>
                      <a:pt x="138" y="930"/>
                    </a:lnTo>
                    <a:lnTo>
                      <a:pt x="132" y="930"/>
                    </a:lnTo>
                    <a:lnTo>
                      <a:pt x="120" y="936"/>
                    </a:lnTo>
                    <a:lnTo>
                      <a:pt x="108" y="948"/>
                    </a:lnTo>
                    <a:lnTo>
                      <a:pt x="84" y="948"/>
                    </a:lnTo>
                    <a:lnTo>
                      <a:pt x="78" y="942"/>
                    </a:lnTo>
                    <a:lnTo>
                      <a:pt x="78" y="936"/>
                    </a:lnTo>
                    <a:lnTo>
                      <a:pt x="54" y="948"/>
                    </a:lnTo>
                    <a:lnTo>
                      <a:pt x="48" y="942"/>
                    </a:lnTo>
                    <a:lnTo>
                      <a:pt x="36" y="936"/>
                    </a:lnTo>
                    <a:lnTo>
                      <a:pt x="24" y="936"/>
                    </a:lnTo>
                    <a:lnTo>
                      <a:pt x="12" y="948"/>
                    </a:lnTo>
                    <a:lnTo>
                      <a:pt x="12" y="960"/>
                    </a:lnTo>
                    <a:lnTo>
                      <a:pt x="18" y="966"/>
                    </a:lnTo>
                    <a:lnTo>
                      <a:pt x="0" y="972"/>
                    </a:lnTo>
                    <a:lnTo>
                      <a:pt x="36" y="972"/>
                    </a:lnTo>
                    <a:lnTo>
                      <a:pt x="30" y="984"/>
                    </a:lnTo>
                    <a:lnTo>
                      <a:pt x="30" y="1014"/>
                    </a:lnTo>
                    <a:lnTo>
                      <a:pt x="36" y="1026"/>
                    </a:lnTo>
                    <a:lnTo>
                      <a:pt x="48" y="1032"/>
                    </a:lnTo>
                    <a:lnTo>
                      <a:pt x="66" y="1038"/>
                    </a:lnTo>
                    <a:lnTo>
                      <a:pt x="120" y="1038"/>
                    </a:lnTo>
                    <a:lnTo>
                      <a:pt x="132" y="1032"/>
                    </a:lnTo>
                    <a:lnTo>
                      <a:pt x="150" y="1014"/>
                    </a:lnTo>
                    <a:lnTo>
                      <a:pt x="162" y="1008"/>
                    </a:lnTo>
                    <a:lnTo>
                      <a:pt x="168" y="1020"/>
                    </a:lnTo>
                    <a:lnTo>
                      <a:pt x="168" y="1026"/>
                    </a:lnTo>
                    <a:lnTo>
                      <a:pt x="162" y="1038"/>
                    </a:lnTo>
                    <a:lnTo>
                      <a:pt x="144" y="1056"/>
                    </a:lnTo>
                    <a:lnTo>
                      <a:pt x="120" y="1068"/>
                    </a:lnTo>
                    <a:lnTo>
                      <a:pt x="114" y="1074"/>
                    </a:lnTo>
                    <a:lnTo>
                      <a:pt x="90" y="1074"/>
                    </a:lnTo>
                    <a:lnTo>
                      <a:pt x="78" y="1080"/>
                    </a:lnTo>
                    <a:lnTo>
                      <a:pt x="60" y="1086"/>
                    </a:lnTo>
                    <a:lnTo>
                      <a:pt x="48" y="1092"/>
                    </a:lnTo>
                    <a:lnTo>
                      <a:pt x="42" y="1098"/>
                    </a:lnTo>
                    <a:lnTo>
                      <a:pt x="54" y="1122"/>
                    </a:lnTo>
                    <a:lnTo>
                      <a:pt x="66" y="1128"/>
                    </a:lnTo>
                    <a:lnTo>
                      <a:pt x="78" y="1140"/>
                    </a:lnTo>
                    <a:lnTo>
                      <a:pt x="96" y="1152"/>
                    </a:lnTo>
                    <a:lnTo>
                      <a:pt x="108" y="1164"/>
                    </a:lnTo>
                    <a:lnTo>
                      <a:pt x="132" y="1182"/>
                    </a:lnTo>
                    <a:lnTo>
                      <a:pt x="162" y="1206"/>
                    </a:lnTo>
                    <a:lnTo>
                      <a:pt x="204" y="1224"/>
                    </a:lnTo>
                    <a:lnTo>
                      <a:pt x="240" y="1218"/>
                    </a:lnTo>
                    <a:lnTo>
                      <a:pt x="270" y="1200"/>
                    </a:lnTo>
                    <a:lnTo>
                      <a:pt x="294" y="1176"/>
                    </a:lnTo>
                    <a:lnTo>
                      <a:pt x="300" y="1158"/>
                    </a:lnTo>
                    <a:lnTo>
                      <a:pt x="300" y="1128"/>
                    </a:lnTo>
                    <a:lnTo>
                      <a:pt x="306" y="1116"/>
                    </a:lnTo>
                    <a:lnTo>
                      <a:pt x="318" y="1104"/>
                    </a:lnTo>
                    <a:lnTo>
                      <a:pt x="324" y="1092"/>
                    </a:lnTo>
                    <a:lnTo>
                      <a:pt x="330" y="1086"/>
                    </a:lnTo>
                    <a:lnTo>
                      <a:pt x="342" y="1086"/>
                    </a:lnTo>
                    <a:lnTo>
                      <a:pt x="348" y="1080"/>
                    </a:lnTo>
                    <a:lnTo>
                      <a:pt x="354" y="1080"/>
                    </a:lnTo>
                    <a:lnTo>
                      <a:pt x="360" y="1086"/>
                    </a:lnTo>
                    <a:lnTo>
                      <a:pt x="360" y="1098"/>
                    </a:lnTo>
                    <a:lnTo>
                      <a:pt x="348" y="1110"/>
                    </a:lnTo>
                    <a:lnTo>
                      <a:pt x="336" y="1128"/>
                    </a:lnTo>
                    <a:lnTo>
                      <a:pt x="324" y="1140"/>
                    </a:lnTo>
                    <a:lnTo>
                      <a:pt x="318" y="1152"/>
                    </a:lnTo>
                    <a:lnTo>
                      <a:pt x="318" y="1164"/>
                    </a:lnTo>
                    <a:lnTo>
                      <a:pt x="324" y="1176"/>
                    </a:lnTo>
                    <a:lnTo>
                      <a:pt x="336" y="1182"/>
                    </a:lnTo>
                    <a:lnTo>
                      <a:pt x="342" y="1182"/>
                    </a:lnTo>
                    <a:lnTo>
                      <a:pt x="354" y="1194"/>
                    </a:lnTo>
                    <a:lnTo>
                      <a:pt x="354" y="1206"/>
                    </a:lnTo>
                    <a:lnTo>
                      <a:pt x="348" y="1242"/>
                    </a:lnTo>
                    <a:lnTo>
                      <a:pt x="342" y="1284"/>
                    </a:lnTo>
                    <a:lnTo>
                      <a:pt x="336" y="1338"/>
                    </a:lnTo>
                    <a:lnTo>
                      <a:pt x="342" y="1398"/>
                    </a:lnTo>
                    <a:lnTo>
                      <a:pt x="354" y="1446"/>
                    </a:lnTo>
                    <a:lnTo>
                      <a:pt x="384" y="1536"/>
                    </a:lnTo>
                    <a:lnTo>
                      <a:pt x="402" y="1554"/>
                    </a:lnTo>
                    <a:lnTo>
                      <a:pt x="402" y="1596"/>
                    </a:lnTo>
                    <a:lnTo>
                      <a:pt x="414" y="1620"/>
                    </a:lnTo>
                    <a:lnTo>
                      <a:pt x="426" y="1626"/>
                    </a:lnTo>
                    <a:lnTo>
                      <a:pt x="438" y="1626"/>
                    </a:lnTo>
                    <a:lnTo>
                      <a:pt x="444" y="1632"/>
                    </a:lnTo>
                    <a:lnTo>
                      <a:pt x="450" y="1632"/>
                    </a:lnTo>
                    <a:lnTo>
                      <a:pt x="450" y="1644"/>
                    </a:lnTo>
                    <a:lnTo>
                      <a:pt x="456" y="1656"/>
                    </a:lnTo>
                    <a:lnTo>
                      <a:pt x="456" y="1674"/>
                    </a:lnTo>
                    <a:lnTo>
                      <a:pt x="474" y="1710"/>
                    </a:lnTo>
                    <a:lnTo>
                      <a:pt x="498" y="1722"/>
                    </a:lnTo>
                    <a:lnTo>
                      <a:pt x="504" y="1728"/>
                    </a:lnTo>
                    <a:lnTo>
                      <a:pt x="510" y="1728"/>
                    </a:lnTo>
                    <a:lnTo>
                      <a:pt x="510" y="1746"/>
                    </a:lnTo>
                    <a:lnTo>
                      <a:pt x="516" y="1782"/>
                    </a:lnTo>
                    <a:lnTo>
                      <a:pt x="522" y="1830"/>
                    </a:lnTo>
                    <a:lnTo>
                      <a:pt x="534" y="1872"/>
                    </a:lnTo>
                    <a:lnTo>
                      <a:pt x="552" y="1908"/>
                    </a:lnTo>
                    <a:lnTo>
                      <a:pt x="576" y="1944"/>
                    </a:lnTo>
                    <a:lnTo>
                      <a:pt x="600" y="1974"/>
                    </a:lnTo>
                    <a:lnTo>
                      <a:pt x="612" y="1998"/>
                    </a:lnTo>
                    <a:lnTo>
                      <a:pt x="618" y="2016"/>
                    </a:lnTo>
                    <a:lnTo>
                      <a:pt x="618" y="2070"/>
                    </a:lnTo>
                    <a:lnTo>
                      <a:pt x="624" y="2094"/>
                    </a:lnTo>
                    <a:lnTo>
                      <a:pt x="642" y="2124"/>
                    </a:lnTo>
                    <a:lnTo>
                      <a:pt x="672" y="2166"/>
                    </a:lnTo>
                    <a:lnTo>
                      <a:pt x="696" y="2202"/>
                    </a:lnTo>
                    <a:lnTo>
                      <a:pt x="714" y="2232"/>
                    </a:lnTo>
                    <a:lnTo>
                      <a:pt x="720" y="2244"/>
                    </a:lnTo>
                    <a:lnTo>
                      <a:pt x="726" y="2244"/>
                    </a:lnTo>
                    <a:lnTo>
                      <a:pt x="732" y="2238"/>
                    </a:lnTo>
                    <a:lnTo>
                      <a:pt x="744" y="2238"/>
                    </a:lnTo>
                    <a:lnTo>
                      <a:pt x="768" y="2226"/>
                    </a:lnTo>
                    <a:lnTo>
                      <a:pt x="774" y="2220"/>
                    </a:lnTo>
                    <a:lnTo>
                      <a:pt x="780" y="2208"/>
                    </a:lnTo>
                    <a:lnTo>
                      <a:pt x="780" y="2172"/>
                    </a:lnTo>
                    <a:lnTo>
                      <a:pt x="786" y="2160"/>
                    </a:lnTo>
                    <a:lnTo>
                      <a:pt x="798" y="2154"/>
                    </a:lnTo>
                    <a:lnTo>
                      <a:pt x="804" y="2154"/>
                    </a:lnTo>
                    <a:lnTo>
                      <a:pt x="810" y="2160"/>
                    </a:lnTo>
                    <a:lnTo>
                      <a:pt x="828" y="2160"/>
                    </a:lnTo>
                    <a:lnTo>
                      <a:pt x="834" y="2154"/>
                    </a:lnTo>
                    <a:lnTo>
                      <a:pt x="846" y="2148"/>
                    </a:lnTo>
                    <a:lnTo>
                      <a:pt x="852" y="2142"/>
                    </a:lnTo>
                    <a:lnTo>
                      <a:pt x="864" y="2136"/>
                    </a:lnTo>
                    <a:lnTo>
                      <a:pt x="852" y="2136"/>
                    </a:lnTo>
                    <a:lnTo>
                      <a:pt x="846" y="2130"/>
                    </a:lnTo>
                    <a:lnTo>
                      <a:pt x="846" y="2118"/>
                    </a:lnTo>
                    <a:lnTo>
                      <a:pt x="852" y="2100"/>
                    </a:lnTo>
                    <a:lnTo>
                      <a:pt x="858" y="2088"/>
                    </a:lnTo>
                    <a:lnTo>
                      <a:pt x="906" y="2064"/>
                    </a:lnTo>
                    <a:lnTo>
                      <a:pt x="918" y="2052"/>
                    </a:lnTo>
                    <a:lnTo>
                      <a:pt x="918" y="2040"/>
                    </a:lnTo>
                    <a:lnTo>
                      <a:pt x="912" y="2028"/>
                    </a:lnTo>
                    <a:lnTo>
                      <a:pt x="912" y="2010"/>
                    </a:lnTo>
                    <a:lnTo>
                      <a:pt x="900" y="1974"/>
                    </a:lnTo>
                    <a:lnTo>
                      <a:pt x="900" y="1908"/>
                    </a:lnTo>
                    <a:lnTo>
                      <a:pt x="906" y="1890"/>
                    </a:lnTo>
                    <a:lnTo>
                      <a:pt x="906" y="1884"/>
                    </a:lnTo>
                    <a:lnTo>
                      <a:pt x="912" y="1878"/>
                    </a:lnTo>
                    <a:lnTo>
                      <a:pt x="912" y="1860"/>
                    </a:lnTo>
                    <a:lnTo>
                      <a:pt x="918" y="1842"/>
                    </a:lnTo>
                    <a:lnTo>
                      <a:pt x="918" y="1800"/>
                    </a:lnTo>
                    <a:lnTo>
                      <a:pt x="906" y="1776"/>
                    </a:lnTo>
                    <a:lnTo>
                      <a:pt x="888" y="1758"/>
                    </a:lnTo>
                    <a:lnTo>
                      <a:pt x="888" y="1728"/>
                    </a:lnTo>
                    <a:lnTo>
                      <a:pt x="894" y="1722"/>
                    </a:lnTo>
                    <a:lnTo>
                      <a:pt x="900" y="1710"/>
                    </a:lnTo>
                    <a:lnTo>
                      <a:pt x="900" y="1698"/>
                    </a:lnTo>
                    <a:lnTo>
                      <a:pt x="894" y="1686"/>
                    </a:lnTo>
                    <a:lnTo>
                      <a:pt x="894" y="1644"/>
                    </a:lnTo>
                    <a:lnTo>
                      <a:pt x="918" y="1632"/>
                    </a:lnTo>
                    <a:lnTo>
                      <a:pt x="924" y="1632"/>
                    </a:lnTo>
                    <a:lnTo>
                      <a:pt x="948" y="1620"/>
                    </a:lnTo>
                    <a:lnTo>
                      <a:pt x="948" y="1596"/>
                    </a:lnTo>
                    <a:lnTo>
                      <a:pt x="954" y="1584"/>
                    </a:lnTo>
                    <a:lnTo>
                      <a:pt x="960" y="1578"/>
                    </a:lnTo>
                    <a:lnTo>
                      <a:pt x="972" y="1572"/>
                    </a:lnTo>
                    <a:lnTo>
                      <a:pt x="990" y="1572"/>
                    </a:lnTo>
                    <a:lnTo>
                      <a:pt x="996" y="1560"/>
                    </a:lnTo>
                    <a:lnTo>
                      <a:pt x="1002" y="1566"/>
                    </a:lnTo>
                    <a:lnTo>
                      <a:pt x="1032" y="1566"/>
                    </a:lnTo>
                    <a:lnTo>
                      <a:pt x="1032" y="1548"/>
                    </a:lnTo>
                    <a:lnTo>
                      <a:pt x="1038" y="1530"/>
                    </a:lnTo>
                    <a:lnTo>
                      <a:pt x="1050" y="1518"/>
                    </a:lnTo>
                    <a:lnTo>
                      <a:pt x="1056" y="1500"/>
                    </a:lnTo>
                    <a:lnTo>
                      <a:pt x="1068" y="1488"/>
                    </a:lnTo>
                    <a:lnTo>
                      <a:pt x="1074" y="1476"/>
                    </a:lnTo>
                    <a:lnTo>
                      <a:pt x="1086" y="1470"/>
                    </a:lnTo>
                    <a:lnTo>
                      <a:pt x="1092" y="1464"/>
                    </a:lnTo>
                    <a:lnTo>
                      <a:pt x="1110" y="1458"/>
                    </a:lnTo>
                    <a:lnTo>
                      <a:pt x="1116" y="1452"/>
                    </a:lnTo>
                    <a:lnTo>
                      <a:pt x="1128" y="1446"/>
                    </a:lnTo>
                    <a:lnTo>
                      <a:pt x="1134" y="1428"/>
                    </a:lnTo>
                    <a:lnTo>
                      <a:pt x="1158" y="1380"/>
                    </a:lnTo>
                    <a:lnTo>
                      <a:pt x="1176" y="1362"/>
                    </a:lnTo>
                    <a:lnTo>
                      <a:pt x="1188" y="1356"/>
                    </a:lnTo>
                    <a:lnTo>
                      <a:pt x="1206" y="1344"/>
                    </a:lnTo>
                    <a:lnTo>
                      <a:pt x="1218" y="1338"/>
                    </a:lnTo>
                    <a:lnTo>
                      <a:pt x="1236" y="1320"/>
                    </a:lnTo>
                    <a:lnTo>
                      <a:pt x="1242" y="1320"/>
                    </a:lnTo>
                    <a:lnTo>
                      <a:pt x="1230" y="1290"/>
                    </a:lnTo>
                    <a:lnTo>
                      <a:pt x="1236" y="1284"/>
                    </a:lnTo>
                    <a:lnTo>
                      <a:pt x="1260" y="1314"/>
                    </a:lnTo>
                    <a:lnTo>
                      <a:pt x="1320" y="1254"/>
                    </a:lnTo>
                    <a:lnTo>
                      <a:pt x="1332" y="1230"/>
                    </a:lnTo>
                    <a:lnTo>
                      <a:pt x="1326" y="1224"/>
                    </a:lnTo>
                    <a:lnTo>
                      <a:pt x="1320" y="1212"/>
                    </a:lnTo>
                    <a:lnTo>
                      <a:pt x="1314" y="1206"/>
                    </a:lnTo>
                    <a:lnTo>
                      <a:pt x="1308" y="1194"/>
                    </a:lnTo>
                    <a:lnTo>
                      <a:pt x="1308" y="1182"/>
                    </a:lnTo>
                    <a:lnTo>
                      <a:pt x="1320" y="1176"/>
                    </a:lnTo>
                    <a:lnTo>
                      <a:pt x="1326" y="1170"/>
                    </a:lnTo>
                    <a:lnTo>
                      <a:pt x="1338" y="1170"/>
                    </a:lnTo>
                    <a:lnTo>
                      <a:pt x="1350" y="1164"/>
                    </a:lnTo>
                    <a:lnTo>
                      <a:pt x="1362" y="1152"/>
                    </a:lnTo>
                    <a:lnTo>
                      <a:pt x="1374" y="1134"/>
                    </a:lnTo>
                    <a:lnTo>
                      <a:pt x="1374" y="1110"/>
                    </a:lnTo>
                    <a:lnTo>
                      <a:pt x="1392" y="1116"/>
                    </a:lnTo>
                    <a:lnTo>
                      <a:pt x="1398" y="1146"/>
                    </a:lnTo>
                    <a:lnTo>
                      <a:pt x="1416" y="1110"/>
                    </a:lnTo>
                    <a:lnTo>
                      <a:pt x="1416" y="1128"/>
                    </a:lnTo>
                    <a:lnTo>
                      <a:pt x="1422" y="1140"/>
                    </a:lnTo>
                    <a:lnTo>
                      <a:pt x="1422" y="1158"/>
                    </a:lnTo>
                    <a:lnTo>
                      <a:pt x="1428" y="1170"/>
                    </a:lnTo>
                    <a:lnTo>
                      <a:pt x="1434" y="1176"/>
                    </a:lnTo>
                    <a:lnTo>
                      <a:pt x="1440" y="1176"/>
                    </a:lnTo>
                    <a:lnTo>
                      <a:pt x="1446" y="1170"/>
                    </a:lnTo>
                    <a:lnTo>
                      <a:pt x="1446" y="1158"/>
                    </a:lnTo>
                    <a:lnTo>
                      <a:pt x="1452" y="1152"/>
                    </a:lnTo>
                    <a:lnTo>
                      <a:pt x="1452" y="1140"/>
                    </a:lnTo>
                    <a:lnTo>
                      <a:pt x="1458" y="1110"/>
                    </a:lnTo>
                    <a:lnTo>
                      <a:pt x="1440" y="1068"/>
                    </a:lnTo>
                    <a:lnTo>
                      <a:pt x="1440" y="1038"/>
                    </a:lnTo>
                    <a:lnTo>
                      <a:pt x="1410" y="1014"/>
                    </a:lnTo>
                    <a:lnTo>
                      <a:pt x="1398" y="984"/>
                    </a:lnTo>
                    <a:lnTo>
                      <a:pt x="1404" y="972"/>
                    </a:lnTo>
                    <a:lnTo>
                      <a:pt x="1410" y="966"/>
                    </a:lnTo>
                    <a:lnTo>
                      <a:pt x="1416" y="948"/>
                    </a:lnTo>
                    <a:lnTo>
                      <a:pt x="1416" y="942"/>
                    </a:lnTo>
                    <a:lnTo>
                      <a:pt x="1410" y="936"/>
                    </a:lnTo>
                    <a:lnTo>
                      <a:pt x="1398" y="930"/>
                    </a:lnTo>
                    <a:lnTo>
                      <a:pt x="1380" y="930"/>
                    </a:lnTo>
                    <a:lnTo>
                      <a:pt x="1368" y="924"/>
                    </a:lnTo>
                    <a:lnTo>
                      <a:pt x="1356" y="912"/>
                    </a:lnTo>
                    <a:lnTo>
                      <a:pt x="1368" y="900"/>
                    </a:lnTo>
                    <a:lnTo>
                      <a:pt x="1374" y="900"/>
                    </a:lnTo>
                    <a:lnTo>
                      <a:pt x="1374" y="870"/>
                    </a:lnTo>
                    <a:lnTo>
                      <a:pt x="1410" y="870"/>
                    </a:lnTo>
                    <a:lnTo>
                      <a:pt x="1410" y="858"/>
                    </a:lnTo>
                    <a:lnTo>
                      <a:pt x="1380" y="840"/>
                    </a:lnTo>
                    <a:lnTo>
                      <a:pt x="1374" y="840"/>
                    </a:lnTo>
                    <a:lnTo>
                      <a:pt x="1362" y="828"/>
                    </a:lnTo>
                    <a:lnTo>
                      <a:pt x="1350" y="822"/>
                    </a:lnTo>
                    <a:lnTo>
                      <a:pt x="1344" y="810"/>
                    </a:lnTo>
                    <a:lnTo>
                      <a:pt x="1344" y="804"/>
                    </a:lnTo>
                    <a:lnTo>
                      <a:pt x="1350" y="792"/>
                    </a:lnTo>
                    <a:lnTo>
                      <a:pt x="1362" y="780"/>
                    </a:lnTo>
                    <a:lnTo>
                      <a:pt x="1350" y="762"/>
                    </a:lnTo>
                    <a:lnTo>
                      <a:pt x="1368" y="762"/>
                    </a:lnTo>
                    <a:lnTo>
                      <a:pt x="1392" y="774"/>
                    </a:lnTo>
                    <a:lnTo>
                      <a:pt x="1386" y="768"/>
                    </a:lnTo>
                    <a:lnTo>
                      <a:pt x="1404" y="762"/>
                    </a:lnTo>
                    <a:lnTo>
                      <a:pt x="1410" y="774"/>
                    </a:lnTo>
                    <a:lnTo>
                      <a:pt x="1410" y="780"/>
                    </a:lnTo>
                    <a:lnTo>
                      <a:pt x="1416" y="792"/>
                    </a:lnTo>
                    <a:lnTo>
                      <a:pt x="1422" y="798"/>
                    </a:lnTo>
                    <a:lnTo>
                      <a:pt x="1434" y="798"/>
                    </a:lnTo>
                    <a:lnTo>
                      <a:pt x="1440" y="804"/>
                    </a:lnTo>
                    <a:lnTo>
                      <a:pt x="1446" y="786"/>
                    </a:lnTo>
                    <a:lnTo>
                      <a:pt x="1452" y="792"/>
                    </a:lnTo>
                    <a:lnTo>
                      <a:pt x="1458" y="792"/>
                    </a:lnTo>
                    <a:lnTo>
                      <a:pt x="1464" y="798"/>
                    </a:lnTo>
                    <a:lnTo>
                      <a:pt x="1464" y="828"/>
                    </a:lnTo>
                    <a:lnTo>
                      <a:pt x="1470" y="828"/>
                    </a:lnTo>
                    <a:lnTo>
                      <a:pt x="1470" y="864"/>
                    </a:lnTo>
                    <a:lnTo>
                      <a:pt x="1476" y="864"/>
                    </a:lnTo>
                    <a:lnTo>
                      <a:pt x="1482" y="870"/>
                    </a:lnTo>
                    <a:lnTo>
                      <a:pt x="1542" y="870"/>
                    </a:lnTo>
                    <a:lnTo>
                      <a:pt x="1554" y="876"/>
                    </a:lnTo>
                    <a:lnTo>
                      <a:pt x="1572" y="876"/>
                    </a:lnTo>
                    <a:lnTo>
                      <a:pt x="1620" y="864"/>
                    </a:lnTo>
                    <a:lnTo>
                      <a:pt x="1626" y="864"/>
                    </a:lnTo>
                    <a:lnTo>
                      <a:pt x="1650" y="888"/>
                    </a:lnTo>
                    <a:lnTo>
                      <a:pt x="1650" y="894"/>
                    </a:lnTo>
                    <a:lnTo>
                      <a:pt x="1644" y="900"/>
                    </a:lnTo>
                    <a:lnTo>
                      <a:pt x="1638" y="900"/>
                    </a:lnTo>
                    <a:lnTo>
                      <a:pt x="1638" y="912"/>
                    </a:lnTo>
                    <a:lnTo>
                      <a:pt x="1632" y="930"/>
                    </a:lnTo>
                    <a:lnTo>
                      <a:pt x="1626" y="942"/>
                    </a:lnTo>
                    <a:lnTo>
                      <a:pt x="1620" y="948"/>
                    </a:lnTo>
                    <a:lnTo>
                      <a:pt x="1614" y="948"/>
                    </a:lnTo>
                    <a:lnTo>
                      <a:pt x="1602" y="954"/>
                    </a:lnTo>
                    <a:lnTo>
                      <a:pt x="1596" y="954"/>
                    </a:lnTo>
                    <a:lnTo>
                      <a:pt x="1584" y="966"/>
                    </a:lnTo>
                    <a:lnTo>
                      <a:pt x="1578" y="978"/>
                    </a:lnTo>
                    <a:lnTo>
                      <a:pt x="1578" y="996"/>
                    </a:lnTo>
                    <a:lnTo>
                      <a:pt x="1584" y="1008"/>
                    </a:lnTo>
                    <a:lnTo>
                      <a:pt x="1602" y="1026"/>
                    </a:lnTo>
                    <a:lnTo>
                      <a:pt x="1608" y="1026"/>
                    </a:lnTo>
                    <a:lnTo>
                      <a:pt x="1626" y="1050"/>
                    </a:lnTo>
                    <a:lnTo>
                      <a:pt x="1632" y="1014"/>
                    </a:lnTo>
                    <a:lnTo>
                      <a:pt x="1632" y="990"/>
                    </a:lnTo>
                    <a:lnTo>
                      <a:pt x="1650" y="990"/>
                    </a:lnTo>
                    <a:lnTo>
                      <a:pt x="1662" y="996"/>
                    </a:lnTo>
                    <a:lnTo>
                      <a:pt x="1668" y="1002"/>
                    </a:lnTo>
                    <a:lnTo>
                      <a:pt x="1668" y="1020"/>
                    </a:lnTo>
                    <a:lnTo>
                      <a:pt x="1674" y="1032"/>
                    </a:lnTo>
                    <a:lnTo>
                      <a:pt x="1674" y="1038"/>
                    </a:lnTo>
                    <a:lnTo>
                      <a:pt x="1680" y="1050"/>
                    </a:lnTo>
                    <a:lnTo>
                      <a:pt x="1680" y="1062"/>
                    </a:lnTo>
                    <a:lnTo>
                      <a:pt x="1686" y="1074"/>
                    </a:lnTo>
                    <a:lnTo>
                      <a:pt x="1692" y="1092"/>
                    </a:lnTo>
                    <a:lnTo>
                      <a:pt x="1698" y="1104"/>
                    </a:lnTo>
                    <a:lnTo>
                      <a:pt x="1704" y="1110"/>
                    </a:lnTo>
                    <a:lnTo>
                      <a:pt x="1704" y="1116"/>
                    </a:lnTo>
                    <a:lnTo>
                      <a:pt x="1722" y="1134"/>
                    </a:lnTo>
                    <a:lnTo>
                      <a:pt x="1722" y="1110"/>
                    </a:lnTo>
                    <a:lnTo>
                      <a:pt x="1728" y="1110"/>
                    </a:lnTo>
                    <a:lnTo>
                      <a:pt x="1734" y="1116"/>
                    </a:lnTo>
                    <a:lnTo>
                      <a:pt x="1746" y="1116"/>
                    </a:lnTo>
                    <a:lnTo>
                      <a:pt x="1746" y="1104"/>
                    </a:lnTo>
                    <a:lnTo>
                      <a:pt x="1728" y="1086"/>
                    </a:lnTo>
                    <a:lnTo>
                      <a:pt x="1728" y="1062"/>
                    </a:lnTo>
                    <a:lnTo>
                      <a:pt x="1722" y="1050"/>
                    </a:lnTo>
                    <a:lnTo>
                      <a:pt x="1740" y="1032"/>
                    </a:lnTo>
                    <a:lnTo>
                      <a:pt x="1746" y="1032"/>
                    </a:lnTo>
                    <a:lnTo>
                      <a:pt x="1740" y="984"/>
                    </a:lnTo>
                    <a:lnTo>
                      <a:pt x="1722" y="966"/>
                    </a:lnTo>
                    <a:lnTo>
                      <a:pt x="1716" y="966"/>
                    </a:lnTo>
                    <a:lnTo>
                      <a:pt x="1770" y="966"/>
                    </a:lnTo>
                    <a:lnTo>
                      <a:pt x="1782" y="972"/>
                    </a:lnTo>
                    <a:lnTo>
                      <a:pt x="1794" y="972"/>
                    </a:lnTo>
                    <a:lnTo>
                      <a:pt x="1794" y="936"/>
                    </a:lnTo>
                    <a:lnTo>
                      <a:pt x="1812" y="882"/>
                    </a:lnTo>
                    <a:lnTo>
                      <a:pt x="1806" y="876"/>
                    </a:lnTo>
                    <a:lnTo>
                      <a:pt x="1800" y="864"/>
                    </a:lnTo>
                    <a:lnTo>
                      <a:pt x="1800" y="846"/>
                    </a:lnTo>
                    <a:lnTo>
                      <a:pt x="1812" y="840"/>
                    </a:lnTo>
                    <a:lnTo>
                      <a:pt x="1818" y="834"/>
                    </a:lnTo>
                    <a:lnTo>
                      <a:pt x="1836" y="804"/>
                    </a:lnTo>
                    <a:lnTo>
                      <a:pt x="1836" y="792"/>
                    </a:lnTo>
                    <a:lnTo>
                      <a:pt x="1830" y="786"/>
                    </a:lnTo>
                    <a:lnTo>
                      <a:pt x="1830" y="780"/>
                    </a:lnTo>
                    <a:lnTo>
                      <a:pt x="1824" y="774"/>
                    </a:lnTo>
                    <a:lnTo>
                      <a:pt x="1824" y="750"/>
                    </a:lnTo>
                    <a:lnTo>
                      <a:pt x="1830" y="750"/>
                    </a:lnTo>
                    <a:lnTo>
                      <a:pt x="1836" y="744"/>
                    </a:lnTo>
                    <a:lnTo>
                      <a:pt x="1848" y="744"/>
                    </a:lnTo>
                    <a:lnTo>
                      <a:pt x="1860" y="738"/>
                    </a:lnTo>
                    <a:lnTo>
                      <a:pt x="1872" y="726"/>
                    </a:lnTo>
                    <a:lnTo>
                      <a:pt x="1872" y="708"/>
                    </a:lnTo>
                    <a:lnTo>
                      <a:pt x="1878" y="708"/>
                    </a:lnTo>
                    <a:lnTo>
                      <a:pt x="1890" y="702"/>
                    </a:lnTo>
                    <a:lnTo>
                      <a:pt x="1926" y="702"/>
                    </a:lnTo>
                    <a:lnTo>
                      <a:pt x="1932" y="708"/>
                    </a:lnTo>
                    <a:lnTo>
                      <a:pt x="1950" y="708"/>
                    </a:lnTo>
                    <a:lnTo>
                      <a:pt x="1950" y="702"/>
                    </a:lnTo>
                    <a:lnTo>
                      <a:pt x="1944" y="696"/>
                    </a:lnTo>
                    <a:lnTo>
                      <a:pt x="1932" y="690"/>
                    </a:lnTo>
                    <a:lnTo>
                      <a:pt x="1926" y="684"/>
                    </a:lnTo>
                    <a:lnTo>
                      <a:pt x="1920" y="672"/>
                    </a:lnTo>
                    <a:close/>
                  </a:path>
                </a:pathLst>
              </a:custGeom>
              <a:grp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defRPr/>
                </a:pPr>
                <a:endParaRPr lang="en-GB" sz="687" kern="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55" name="Chin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64AFFE99-1E83-4D68-BD0F-78FF11F05D5B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721182" y="2592116"/>
                <a:ext cx="1621378" cy="1268329"/>
              </a:xfrm>
              <a:custGeom>
                <a:avLst/>
                <a:gdLst>
                  <a:gd name="T0" fmla="*/ 2147483647 w 3660"/>
                  <a:gd name="T1" fmla="*/ 2147483647 h 2826"/>
                  <a:gd name="T2" fmla="*/ 2147483647 w 3660"/>
                  <a:gd name="T3" fmla="*/ 2147483647 h 2826"/>
                  <a:gd name="T4" fmla="*/ 2147483647 w 3660"/>
                  <a:gd name="T5" fmla="*/ 2147483647 h 2826"/>
                  <a:gd name="T6" fmla="*/ 2147483647 w 3660"/>
                  <a:gd name="T7" fmla="*/ 2147483647 h 2826"/>
                  <a:gd name="T8" fmla="*/ 2147483647 w 3660"/>
                  <a:gd name="T9" fmla="*/ 2147483647 h 2826"/>
                  <a:gd name="T10" fmla="*/ 2147483647 w 3660"/>
                  <a:gd name="T11" fmla="*/ 2147483647 h 2826"/>
                  <a:gd name="T12" fmla="*/ 2147483647 w 3660"/>
                  <a:gd name="T13" fmla="*/ 2147483647 h 2826"/>
                  <a:gd name="T14" fmla="*/ 2147483647 w 3660"/>
                  <a:gd name="T15" fmla="*/ 2147483647 h 2826"/>
                  <a:gd name="T16" fmla="*/ 2147483647 w 3660"/>
                  <a:gd name="T17" fmla="*/ 2147483647 h 2826"/>
                  <a:gd name="T18" fmla="*/ 2147483647 w 3660"/>
                  <a:gd name="T19" fmla="*/ 2147483647 h 2826"/>
                  <a:gd name="T20" fmla="*/ 2147483647 w 3660"/>
                  <a:gd name="T21" fmla="*/ 2147483647 h 2826"/>
                  <a:gd name="T22" fmla="*/ 2147483647 w 3660"/>
                  <a:gd name="T23" fmla="*/ 2147483647 h 2826"/>
                  <a:gd name="T24" fmla="*/ 2147483647 w 3660"/>
                  <a:gd name="T25" fmla="*/ 2147483647 h 2826"/>
                  <a:gd name="T26" fmla="*/ 2147483647 w 3660"/>
                  <a:gd name="T27" fmla="*/ 2147483647 h 2826"/>
                  <a:gd name="T28" fmla="*/ 2147483647 w 3660"/>
                  <a:gd name="T29" fmla="*/ 2147483647 h 2826"/>
                  <a:gd name="T30" fmla="*/ 2147483647 w 3660"/>
                  <a:gd name="T31" fmla="*/ 2147483647 h 2826"/>
                  <a:gd name="T32" fmla="*/ 2147483647 w 3660"/>
                  <a:gd name="T33" fmla="*/ 2147483647 h 2826"/>
                  <a:gd name="T34" fmla="*/ 2147483647 w 3660"/>
                  <a:gd name="T35" fmla="*/ 2147483647 h 2826"/>
                  <a:gd name="T36" fmla="*/ 2147483647 w 3660"/>
                  <a:gd name="T37" fmla="*/ 2147483647 h 2826"/>
                  <a:gd name="T38" fmla="*/ 2147483647 w 3660"/>
                  <a:gd name="T39" fmla="*/ 2147483647 h 2826"/>
                  <a:gd name="T40" fmla="*/ 2147483647 w 3660"/>
                  <a:gd name="T41" fmla="*/ 2147483647 h 2826"/>
                  <a:gd name="T42" fmla="*/ 2147483647 w 3660"/>
                  <a:gd name="T43" fmla="*/ 2147483647 h 2826"/>
                  <a:gd name="T44" fmla="*/ 2147483647 w 3660"/>
                  <a:gd name="T45" fmla="*/ 2147483647 h 2826"/>
                  <a:gd name="T46" fmla="*/ 0 w 3660"/>
                  <a:gd name="T47" fmla="*/ 2147483647 h 2826"/>
                  <a:gd name="T48" fmla="*/ 2147483647 w 3660"/>
                  <a:gd name="T49" fmla="*/ 2147483647 h 2826"/>
                  <a:gd name="T50" fmla="*/ 2147483647 w 3660"/>
                  <a:gd name="T51" fmla="*/ 2147483647 h 2826"/>
                  <a:gd name="T52" fmla="*/ 2147483647 w 3660"/>
                  <a:gd name="T53" fmla="*/ 2147483647 h 2826"/>
                  <a:gd name="T54" fmla="*/ 2147483647 w 3660"/>
                  <a:gd name="T55" fmla="*/ 2147483647 h 2826"/>
                  <a:gd name="T56" fmla="*/ 2147483647 w 3660"/>
                  <a:gd name="T57" fmla="*/ 2147483647 h 2826"/>
                  <a:gd name="T58" fmla="*/ 2147483647 w 3660"/>
                  <a:gd name="T59" fmla="*/ 2147483647 h 2826"/>
                  <a:gd name="T60" fmla="*/ 2147483647 w 3660"/>
                  <a:gd name="T61" fmla="*/ 2147483647 h 2826"/>
                  <a:gd name="T62" fmla="*/ 2147483647 w 3660"/>
                  <a:gd name="T63" fmla="*/ 2147483647 h 2826"/>
                  <a:gd name="T64" fmla="*/ 2147483647 w 3660"/>
                  <a:gd name="T65" fmla="*/ 2147483647 h 2826"/>
                  <a:gd name="T66" fmla="*/ 2147483647 w 3660"/>
                  <a:gd name="T67" fmla="*/ 2147483647 h 2826"/>
                  <a:gd name="T68" fmla="*/ 2147483647 w 3660"/>
                  <a:gd name="T69" fmla="*/ 2147483647 h 2826"/>
                  <a:gd name="T70" fmla="*/ 2147483647 w 3660"/>
                  <a:gd name="T71" fmla="*/ 2147483647 h 2826"/>
                  <a:gd name="T72" fmla="*/ 2147483647 w 3660"/>
                  <a:gd name="T73" fmla="*/ 2147483647 h 2826"/>
                  <a:gd name="T74" fmla="*/ 2147483647 w 3660"/>
                  <a:gd name="T75" fmla="*/ 2147483647 h 2826"/>
                  <a:gd name="T76" fmla="*/ 2147483647 w 3660"/>
                  <a:gd name="T77" fmla="*/ 2147483647 h 2826"/>
                  <a:gd name="T78" fmla="*/ 2147483647 w 3660"/>
                  <a:gd name="T79" fmla="*/ 2147483647 h 2826"/>
                  <a:gd name="T80" fmla="*/ 2147483647 w 3660"/>
                  <a:gd name="T81" fmla="*/ 2147483647 h 2826"/>
                  <a:gd name="T82" fmla="*/ 2147483647 w 3660"/>
                  <a:gd name="T83" fmla="*/ 2147483647 h 2826"/>
                  <a:gd name="T84" fmla="*/ 2147483647 w 3660"/>
                  <a:gd name="T85" fmla="*/ 2147483647 h 2826"/>
                  <a:gd name="T86" fmla="*/ 2147483647 w 3660"/>
                  <a:gd name="T87" fmla="*/ 2147483647 h 2826"/>
                  <a:gd name="T88" fmla="*/ 2147483647 w 3660"/>
                  <a:gd name="T89" fmla="*/ 2147483647 h 2826"/>
                  <a:gd name="T90" fmla="*/ 2147483647 w 3660"/>
                  <a:gd name="T91" fmla="*/ 2147483647 h 2826"/>
                  <a:gd name="T92" fmla="*/ 2147483647 w 3660"/>
                  <a:gd name="T93" fmla="*/ 2147483647 h 2826"/>
                  <a:gd name="T94" fmla="*/ 2147483647 w 3660"/>
                  <a:gd name="T95" fmla="*/ 2147483647 h 2826"/>
                  <a:gd name="T96" fmla="*/ 2147483647 w 3660"/>
                  <a:gd name="T97" fmla="*/ 2147483647 h 2826"/>
                  <a:gd name="T98" fmla="*/ 2147483647 w 3660"/>
                  <a:gd name="T99" fmla="*/ 2147483647 h 2826"/>
                  <a:gd name="T100" fmla="*/ 2147483647 w 3660"/>
                  <a:gd name="T101" fmla="*/ 2147483647 h 2826"/>
                  <a:gd name="T102" fmla="*/ 2147483647 w 3660"/>
                  <a:gd name="T103" fmla="*/ 2147483647 h 2826"/>
                  <a:gd name="T104" fmla="*/ 2147483647 w 3660"/>
                  <a:gd name="T105" fmla="*/ 2147483647 h 2826"/>
                  <a:gd name="T106" fmla="*/ 2147483647 w 3660"/>
                  <a:gd name="T107" fmla="*/ 2147483647 h 2826"/>
                  <a:gd name="T108" fmla="*/ 2147483647 w 3660"/>
                  <a:gd name="T109" fmla="*/ 2147483647 h 2826"/>
                  <a:gd name="T110" fmla="*/ 2147483647 w 3660"/>
                  <a:gd name="T111" fmla="*/ 2147483647 h 2826"/>
                  <a:gd name="T112" fmla="*/ 2147483647 w 3660"/>
                  <a:gd name="T113" fmla="*/ 2147483647 h 2826"/>
                  <a:gd name="T114" fmla="*/ 2147483647 w 3660"/>
                  <a:gd name="T115" fmla="*/ 2147483647 h 2826"/>
                  <a:gd name="T116" fmla="*/ 2147483647 w 3660"/>
                  <a:gd name="T117" fmla="*/ 2147483647 h 2826"/>
                  <a:gd name="T118" fmla="*/ 2147483647 w 3660"/>
                  <a:gd name="T119" fmla="*/ 2147483647 h 2826"/>
                  <a:gd name="T120" fmla="*/ 2147483647 w 3660"/>
                  <a:gd name="T121" fmla="*/ 2147483647 h 2826"/>
                  <a:gd name="T122" fmla="*/ 2147483647 w 3660"/>
                  <a:gd name="T123" fmla="*/ 2147483647 h 282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660"/>
                  <a:gd name="T187" fmla="*/ 0 h 2826"/>
                  <a:gd name="T188" fmla="*/ 3660 w 3660"/>
                  <a:gd name="T189" fmla="*/ 2826 h 282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660" h="2826">
                    <a:moveTo>
                      <a:pt x="2862" y="2688"/>
                    </a:moveTo>
                    <a:lnTo>
                      <a:pt x="2850" y="2682"/>
                    </a:lnTo>
                    <a:lnTo>
                      <a:pt x="2772" y="2682"/>
                    </a:lnTo>
                    <a:lnTo>
                      <a:pt x="2766" y="2700"/>
                    </a:lnTo>
                    <a:lnTo>
                      <a:pt x="2748" y="2694"/>
                    </a:lnTo>
                    <a:lnTo>
                      <a:pt x="2736" y="2718"/>
                    </a:lnTo>
                    <a:lnTo>
                      <a:pt x="2730" y="2724"/>
                    </a:lnTo>
                    <a:lnTo>
                      <a:pt x="2712" y="2760"/>
                    </a:lnTo>
                    <a:lnTo>
                      <a:pt x="2718" y="2772"/>
                    </a:lnTo>
                    <a:lnTo>
                      <a:pt x="2724" y="2790"/>
                    </a:lnTo>
                    <a:lnTo>
                      <a:pt x="2754" y="2820"/>
                    </a:lnTo>
                    <a:lnTo>
                      <a:pt x="2766" y="2826"/>
                    </a:lnTo>
                    <a:lnTo>
                      <a:pt x="2772" y="2826"/>
                    </a:lnTo>
                    <a:lnTo>
                      <a:pt x="2802" y="2820"/>
                    </a:lnTo>
                    <a:lnTo>
                      <a:pt x="2820" y="2820"/>
                    </a:lnTo>
                    <a:lnTo>
                      <a:pt x="2844" y="2808"/>
                    </a:lnTo>
                    <a:lnTo>
                      <a:pt x="2850" y="2802"/>
                    </a:lnTo>
                    <a:lnTo>
                      <a:pt x="2850" y="2754"/>
                    </a:lnTo>
                    <a:lnTo>
                      <a:pt x="2856" y="2742"/>
                    </a:lnTo>
                    <a:lnTo>
                      <a:pt x="2862" y="2736"/>
                    </a:lnTo>
                    <a:lnTo>
                      <a:pt x="2868" y="2724"/>
                    </a:lnTo>
                    <a:lnTo>
                      <a:pt x="2868" y="2700"/>
                    </a:lnTo>
                    <a:lnTo>
                      <a:pt x="2862" y="2688"/>
                    </a:lnTo>
                    <a:close/>
                    <a:moveTo>
                      <a:pt x="3660" y="624"/>
                    </a:moveTo>
                    <a:lnTo>
                      <a:pt x="3654" y="600"/>
                    </a:lnTo>
                    <a:lnTo>
                      <a:pt x="3660" y="570"/>
                    </a:lnTo>
                    <a:lnTo>
                      <a:pt x="3642" y="564"/>
                    </a:lnTo>
                    <a:lnTo>
                      <a:pt x="3642" y="540"/>
                    </a:lnTo>
                    <a:lnTo>
                      <a:pt x="3630" y="528"/>
                    </a:lnTo>
                    <a:lnTo>
                      <a:pt x="3630" y="510"/>
                    </a:lnTo>
                    <a:lnTo>
                      <a:pt x="3618" y="492"/>
                    </a:lnTo>
                    <a:lnTo>
                      <a:pt x="3636" y="486"/>
                    </a:lnTo>
                    <a:lnTo>
                      <a:pt x="3636" y="456"/>
                    </a:lnTo>
                    <a:lnTo>
                      <a:pt x="3612" y="444"/>
                    </a:lnTo>
                    <a:lnTo>
                      <a:pt x="3612" y="426"/>
                    </a:lnTo>
                    <a:lnTo>
                      <a:pt x="3606" y="414"/>
                    </a:lnTo>
                    <a:lnTo>
                      <a:pt x="3594" y="408"/>
                    </a:lnTo>
                    <a:lnTo>
                      <a:pt x="3552" y="408"/>
                    </a:lnTo>
                    <a:lnTo>
                      <a:pt x="3546" y="432"/>
                    </a:lnTo>
                    <a:lnTo>
                      <a:pt x="3516" y="432"/>
                    </a:lnTo>
                    <a:lnTo>
                      <a:pt x="3504" y="438"/>
                    </a:lnTo>
                    <a:lnTo>
                      <a:pt x="3498" y="438"/>
                    </a:lnTo>
                    <a:lnTo>
                      <a:pt x="3492" y="444"/>
                    </a:lnTo>
                    <a:lnTo>
                      <a:pt x="3492" y="462"/>
                    </a:lnTo>
                    <a:lnTo>
                      <a:pt x="3462" y="456"/>
                    </a:lnTo>
                    <a:lnTo>
                      <a:pt x="3462" y="468"/>
                    </a:lnTo>
                    <a:lnTo>
                      <a:pt x="3444" y="468"/>
                    </a:lnTo>
                    <a:lnTo>
                      <a:pt x="3432" y="456"/>
                    </a:lnTo>
                    <a:lnTo>
                      <a:pt x="3408" y="462"/>
                    </a:lnTo>
                    <a:lnTo>
                      <a:pt x="3366" y="432"/>
                    </a:lnTo>
                    <a:lnTo>
                      <a:pt x="3366" y="420"/>
                    </a:lnTo>
                    <a:lnTo>
                      <a:pt x="3360" y="408"/>
                    </a:lnTo>
                    <a:lnTo>
                      <a:pt x="3360" y="402"/>
                    </a:lnTo>
                    <a:lnTo>
                      <a:pt x="3354" y="396"/>
                    </a:lnTo>
                    <a:lnTo>
                      <a:pt x="3336" y="396"/>
                    </a:lnTo>
                    <a:lnTo>
                      <a:pt x="3318" y="366"/>
                    </a:lnTo>
                    <a:lnTo>
                      <a:pt x="3276" y="366"/>
                    </a:lnTo>
                    <a:lnTo>
                      <a:pt x="3258" y="348"/>
                    </a:lnTo>
                    <a:lnTo>
                      <a:pt x="3246" y="342"/>
                    </a:lnTo>
                    <a:lnTo>
                      <a:pt x="3228" y="324"/>
                    </a:lnTo>
                    <a:lnTo>
                      <a:pt x="3216" y="324"/>
                    </a:lnTo>
                    <a:lnTo>
                      <a:pt x="3204" y="336"/>
                    </a:lnTo>
                    <a:lnTo>
                      <a:pt x="3192" y="330"/>
                    </a:lnTo>
                    <a:lnTo>
                      <a:pt x="3186" y="324"/>
                    </a:lnTo>
                    <a:lnTo>
                      <a:pt x="3174" y="318"/>
                    </a:lnTo>
                    <a:lnTo>
                      <a:pt x="3126" y="318"/>
                    </a:lnTo>
                    <a:lnTo>
                      <a:pt x="3114" y="312"/>
                    </a:lnTo>
                    <a:lnTo>
                      <a:pt x="3108" y="306"/>
                    </a:lnTo>
                    <a:lnTo>
                      <a:pt x="3084" y="294"/>
                    </a:lnTo>
                    <a:lnTo>
                      <a:pt x="3078" y="288"/>
                    </a:lnTo>
                    <a:lnTo>
                      <a:pt x="3072" y="288"/>
                    </a:lnTo>
                    <a:lnTo>
                      <a:pt x="3066" y="264"/>
                    </a:lnTo>
                    <a:lnTo>
                      <a:pt x="3054" y="264"/>
                    </a:lnTo>
                    <a:lnTo>
                      <a:pt x="3048" y="252"/>
                    </a:lnTo>
                    <a:lnTo>
                      <a:pt x="3030" y="234"/>
                    </a:lnTo>
                    <a:lnTo>
                      <a:pt x="3024" y="222"/>
                    </a:lnTo>
                    <a:lnTo>
                      <a:pt x="2976" y="198"/>
                    </a:lnTo>
                    <a:lnTo>
                      <a:pt x="2964" y="198"/>
                    </a:lnTo>
                    <a:lnTo>
                      <a:pt x="2952" y="168"/>
                    </a:lnTo>
                    <a:lnTo>
                      <a:pt x="2904" y="144"/>
                    </a:lnTo>
                    <a:lnTo>
                      <a:pt x="2898" y="114"/>
                    </a:lnTo>
                    <a:lnTo>
                      <a:pt x="2892" y="114"/>
                    </a:lnTo>
                    <a:lnTo>
                      <a:pt x="2886" y="108"/>
                    </a:lnTo>
                    <a:lnTo>
                      <a:pt x="2874" y="108"/>
                    </a:lnTo>
                    <a:lnTo>
                      <a:pt x="2862" y="96"/>
                    </a:lnTo>
                    <a:lnTo>
                      <a:pt x="2850" y="90"/>
                    </a:lnTo>
                    <a:lnTo>
                      <a:pt x="2838" y="78"/>
                    </a:lnTo>
                    <a:lnTo>
                      <a:pt x="2832" y="78"/>
                    </a:lnTo>
                    <a:lnTo>
                      <a:pt x="2832" y="66"/>
                    </a:lnTo>
                    <a:lnTo>
                      <a:pt x="2820" y="60"/>
                    </a:lnTo>
                    <a:lnTo>
                      <a:pt x="2814" y="54"/>
                    </a:lnTo>
                    <a:lnTo>
                      <a:pt x="2802" y="48"/>
                    </a:lnTo>
                    <a:lnTo>
                      <a:pt x="2796" y="42"/>
                    </a:lnTo>
                    <a:lnTo>
                      <a:pt x="2724" y="42"/>
                    </a:lnTo>
                    <a:lnTo>
                      <a:pt x="2688" y="18"/>
                    </a:lnTo>
                    <a:lnTo>
                      <a:pt x="2652" y="0"/>
                    </a:lnTo>
                    <a:lnTo>
                      <a:pt x="2598" y="12"/>
                    </a:lnTo>
                    <a:lnTo>
                      <a:pt x="2556" y="6"/>
                    </a:lnTo>
                    <a:lnTo>
                      <a:pt x="2550" y="18"/>
                    </a:lnTo>
                    <a:lnTo>
                      <a:pt x="2514" y="24"/>
                    </a:lnTo>
                    <a:lnTo>
                      <a:pt x="2472" y="66"/>
                    </a:lnTo>
                    <a:lnTo>
                      <a:pt x="2466" y="66"/>
                    </a:lnTo>
                    <a:lnTo>
                      <a:pt x="2466" y="78"/>
                    </a:lnTo>
                    <a:lnTo>
                      <a:pt x="2472" y="78"/>
                    </a:lnTo>
                    <a:lnTo>
                      <a:pt x="2490" y="84"/>
                    </a:lnTo>
                    <a:lnTo>
                      <a:pt x="2502" y="84"/>
                    </a:lnTo>
                    <a:lnTo>
                      <a:pt x="2508" y="90"/>
                    </a:lnTo>
                    <a:lnTo>
                      <a:pt x="2520" y="90"/>
                    </a:lnTo>
                    <a:lnTo>
                      <a:pt x="2532" y="102"/>
                    </a:lnTo>
                    <a:lnTo>
                      <a:pt x="2544" y="108"/>
                    </a:lnTo>
                    <a:lnTo>
                      <a:pt x="2550" y="114"/>
                    </a:lnTo>
                    <a:lnTo>
                      <a:pt x="2550" y="126"/>
                    </a:lnTo>
                    <a:lnTo>
                      <a:pt x="2532" y="144"/>
                    </a:lnTo>
                    <a:lnTo>
                      <a:pt x="2532" y="216"/>
                    </a:lnTo>
                    <a:lnTo>
                      <a:pt x="2538" y="258"/>
                    </a:lnTo>
                    <a:lnTo>
                      <a:pt x="2544" y="264"/>
                    </a:lnTo>
                    <a:lnTo>
                      <a:pt x="2556" y="264"/>
                    </a:lnTo>
                    <a:lnTo>
                      <a:pt x="2556" y="276"/>
                    </a:lnTo>
                    <a:lnTo>
                      <a:pt x="2550" y="282"/>
                    </a:lnTo>
                    <a:lnTo>
                      <a:pt x="2538" y="288"/>
                    </a:lnTo>
                    <a:lnTo>
                      <a:pt x="2514" y="288"/>
                    </a:lnTo>
                    <a:lnTo>
                      <a:pt x="2514" y="300"/>
                    </a:lnTo>
                    <a:lnTo>
                      <a:pt x="2496" y="318"/>
                    </a:lnTo>
                    <a:lnTo>
                      <a:pt x="2484" y="318"/>
                    </a:lnTo>
                    <a:lnTo>
                      <a:pt x="2478" y="312"/>
                    </a:lnTo>
                    <a:lnTo>
                      <a:pt x="2442" y="312"/>
                    </a:lnTo>
                    <a:lnTo>
                      <a:pt x="2406" y="288"/>
                    </a:lnTo>
                    <a:lnTo>
                      <a:pt x="2406" y="372"/>
                    </a:lnTo>
                    <a:lnTo>
                      <a:pt x="2412" y="384"/>
                    </a:lnTo>
                    <a:lnTo>
                      <a:pt x="2418" y="408"/>
                    </a:lnTo>
                    <a:lnTo>
                      <a:pt x="2424" y="420"/>
                    </a:lnTo>
                    <a:lnTo>
                      <a:pt x="2418" y="420"/>
                    </a:lnTo>
                    <a:lnTo>
                      <a:pt x="2418" y="438"/>
                    </a:lnTo>
                    <a:lnTo>
                      <a:pt x="2424" y="450"/>
                    </a:lnTo>
                    <a:lnTo>
                      <a:pt x="2436" y="456"/>
                    </a:lnTo>
                    <a:lnTo>
                      <a:pt x="2442" y="462"/>
                    </a:lnTo>
                    <a:lnTo>
                      <a:pt x="2460" y="462"/>
                    </a:lnTo>
                    <a:lnTo>
                      <a:pt x="2460" y="456"/>
                    </a:lnTo>
                    <a:lnTo>
                      <a:pt x="2454" y="456"/>
                    </a:lnTo>
                    <a:lnTo>
                      <a:pt x="2460" y="450"/>
                    </a:lnTo>
                    <a:lnTo>
                      <a:pt x="2514" y="450"/>
                    </a:lnTo>
                    <a:lnTo>
                      <a:pt x="2526" y="462"/>
                    </a:lnTo>
                    <a:lnTo>
                      <a:pt x="2538" y="468"/>
                    </a:lnTo>
                    <a:lnTo>
                      <a:pt x="2544" y="468"/>
                    </a:lnTo>
                    <a:lnTo>
                      <a:pt x="2550" y="462"/>
                    </a:lnTo>
                    <a:lnTo>
                      <a:pt x="2550" y="438"/>
                    </a:lnTo>
                    <a:lnTo>
                      <a:pt x="2616" y="438"/>
                    </a:lnTo>
                    <a:lnTo>
                      <a:pt x="2616" y="450"/>
                    </a:lnTo>
                    <a:lnTo>
                      <a:pt x="2622" y="456"/>
                    </a:lnTo>
                    <a:lnTo>
                      <a:pt x="2634" y="462"/>
                    </a:lnTo>
                    <a:lnTo>
                      <a:pt x="2652" y="462"/>
                    </a:lnTo>
                    <a:lnTo>
                      <a:pt x="2658" y="468"/>
                    </a:lnTo>
                    <a:lnTo>
                      <a:pt x="2670" y="474"/>
                    </a:lnTo>
                    <a:lnTo>
                      <a:pt x="2682" y="486"/>
                    </a:lnTo>
                    <a:lnTo>
                      <a:pt x="2706" y="498"/>
                    </a:lnTo>
                    <a:lnTo>
                      <a:pt x="2718" y="498"/>
                    </a:lnTo>
                    <a:lnTo>
                      <a:pt x="2724" y="510"/>
                    </a:lnTo>
                    <a:lnTo>
                      <a:pt x="2748" y="534"/>
                    </a:lnTo>
                    <a:lnTo>
                      <a:pt x="2748" y="540"/>
                    </a:lnTo>
                    <a:lnTo>
                      <a:pt x="2742" y="546"/>
                    </a:lnTo>
                    <a:lnTo>
                      <a:pt x="2706" y="546"/>
                    </a:lnTo>
                    <a:lnTo>
                      <a:pt x="2700" y="540"/>
                    </a:lnTo>
                    <a:lnTo>
                      <a:pt x="2688" y="534"/>
                    </a:lnTo>
                    <a:lnTo>
                      <a:pt x="2658" y="534"/>
                    </a:lnTo>
                    <a:lnTo>
                      <a:pt x="2652" y="540"/>
                    </a:lnTo>
                    <a:lnTo>
                      <a:pt x="2646" y="540"/>
                    </a:lnTo>
                    <a:lnTo>
                      <a:pt x="2628" y="558"/>
                    </a:lnTo>
                    <a:lnTo>
                      <a:pt x="2598" y="552"/>
                    </a:lnTo>
                    <a:lnTo>
                      <a:pt x="2598" y="570"/>
                    </a:lnTo>
                    <a:lnTo>
                      <a:pt x="2586" y="570"/>
                    </a:lnTo>
                    <a:lnTo>
                      <a:pt x="2550" y="588"/>
                    </a:lnTo>
                    <a:lnTo>
                      <a:pt x="2544" y="594"/>
                    </a:lnTo>
                    <a:lnTo>
                      <a:pt x="2550" y="606"/>
                    </a:lnTo>
                    <a:lnTo>
                      <a:pt x="2562" y="618"/>
                    </a:lnTo>
                    <a:lnTo>
                      <a:pt x="2538" y="642"/>
                    </a:lnTo>
                    <a:lnTo>
                      <a:pt x="2466" y="642"/>
                    </a:lnTo>
                    <a:lnTo>
                      <a:pt x="2466" y="666"/>
                    </a:lnTo>
                    <a:lnTo>
                      <a:pt x="2460" y="672"/>
                    </a:lnTo>
                    <a:lnTo>
                      <a:pt x="2454" y="684"/>
                    </a:lnTo>
                    <a:lnTo>
                      <a:pt x="2442" y="690"/>
                    </a:lnTo>
                    <a:lnTo>
                      <a:pt x="2424" y="690"/>
                    </a:lnTo>
                    <a:lnTo>
                      <a:pt x="2412" y="696"/>
                    </a:lnTo>
                    <a:lnTo>
                      <a:pt x="2388" y="696"/>
                    </a:lnTo>
                    <a:lnTo>
                      <a:pt x="2376" y="690"/>
                    </a:lnTo>
                    <a:lnTo>
                      <a:pt x="2370" y="684"/>
                    </a:lnTo>
                    <a:lnTo>
                      <a:pt x="2358" y="678"/>
                    </a:lnTo>
                    <a:lnTo>
                      <a:pt x="2352" y="672"/>
                    </a:lnTo>
                    <a:lnTo>
                      <a:pt x="2346" y="672"/>
                    </a:lnTo>
                    <a:lnTo>
                      <a:pt x="2340" y="666"/>
                    </a:lnTo>
                    <a:lnTo>
                      <a:pt x="2316" y="666"/>
                    </a:lnTo>
                    <a:lnTo>
                      <a:pt x="2304" y="672"/>
                    </a:lnTo>
                    <a:lnTo>
                      <a:pt x="2304" y="684"/>
                    </a:lnTo>
                    <a:lnTo>
                      <a:pt x="2298" y="696"/>
                    </a:lnTo>
                    <a:lnTo>
                      <a:pt x="2298" y="708"/>
                    </a:lnTo>
                    <a:lnTo>
                      <a:pt x="2304" y="720"/>
                    </a:lnTo>
                    <a:lnTo>
                      <a:pt x="2322" y="738"/>
                    </a:lnTo>
                    <a:lnTo>
                      <a:pt x="2334" y="744"/>
                    </a:lnTo>
                    <a:lnTo>
                      <a:pt x="2352" y="762"/>
                    </a:lnTo>
                    <a:lnTo>
                      <a:pt x="2364" y="768"/>
                    </a:lnTo>
                    <a:lnTo>
                      <a:pt x="2364" y="774"/>
                    </a:lnTo>
                    <a:lnTo>
                      <a:pt x="2358" y="780"/>
                    </a:lnTo>
                    <a:lnTo>
                      <a:pt x="2352" y="792"/>
                    </a:lnTo>
                    <a:lnTo>
                      <a:pt x="2340" y="804"/>
                    </a:lnTo>
                    <a:lnTo>
                      <a:pt x="2316" y="804"/>
                    </a:lnTo>
                    <a:lnTo>
                      <a:pt x="2316" y="810"/>
                    </a:lnTo>
                    <a:lnTo>
                      <a:pt x="2310" y="822"/>
                    </a:lnTo>
                    <a:lnTo>
                      <a:pt x="2310" y="828"/>
                    </a:lnTo>
                    <a:lnTo>
                      <a:pt x="2298" y="852"/>
                    </a:lnTo>
                    <a:lnTo>
                      <a:pt x="2286" y="858"/>
                    </a:lnTo>
                    <a:lnTo>
                      <a:pt x="2262" y="858"/>
                    </a:lnTo>
                    <a:lnTo>
                      <a:pt x="2244" y="882"/>
                    </a:lnTo>
                    <a:lnTo>
                      <a:pt x="2088" y="882"/>
                    </a:lnTo>
                    <a:lnTo>
                      <a:pt x="2070" y="894"/>
                    </a:lnTo>
                    <a:lnTo>
                      <a:pt x="2010" y="930"/>
                    </a:lnTo>
                    <a:lnTo>
                      <a:pt x="1992" y="942"/>
                    </a:lnTo>
                    <a:lnTo>
                      <a:pt x="1986" y="948"/>
                    </a:lnTo>
                    <a:lnTo>
                      <a:pt x="1968" y="948"/>
                    </a:lnTo>
                    <a:lnTo>
                      <a:pt x="1962" y="942"/>
                    </a:lnTo>
                    <a:lnTo>
                      <a:pt x="1956" y="942"/>
                    </a:lnTo>
                    <a:lnTo>
                      <a:pt x="1950" y="930"/>
                    </a:lnTo>
                    <a:lnTo>
                      <a:pt x="1950" y="924"/>
                    </a:lnTo>
                    <a:lnTo>
                      <a:pt x="1938" y="924"/>
                    </a:lnTo>
                    <a:lnTo>
                      <a:pt x="1926" y="930"/>
                    </a:lnTo>
                    <a:lnTo>
                      <a:pt x="1914" y="930"/>
                    </a:lnTo>
                    <a:lnTo>
                      <a:pt x="1908" y="936"/>
                    </a:lnTo>
                    <a:lnTo>
                      <a:pt x="1896" y="936"/>
                    </a:lnTo>
                    <a:lnTo>
                      <a:pt x="1890" y="930"/>
                    </a:lnTo>
                    <a:lnTo>
                      <a:pt x="1866" y="918"/>
                    </a:lnTo>
                    <a:lnTo>
                      <a:pt x="1848" y="912"/>
                    </a:lnTo>
                    <a:lnTo>
                      <a:pt x="1800" y="912"/>
                    </a:lnTo>
                    <a:lnTo>
                      <a:pt x="1776" y="906"/>
                    </a:lnTo>
                    <a:lnTo>
                      <a:pt x="1764" y="900"/>
                    </a:lnTo>
                    <a:lnTo>
                      <a:pt x="1758" y="888"/>
                    </a:lnTo>
                    <a:lnTo>
                      <a:pt x="1740" y="870"/>
                    </a:lnTo>
                    <a:lnTo>
                      <a:pt x="1728" y="870"/>
                    </a:lnTo>
                    <a:lnTo>
                      <a:pt x="1710" y="864"/>
                    </a:lnTo>
                    <a:lnTo>
                      <a:pt x="1656" y="864"/>
                    </a:lnTo>
                    <a:lnTo>
                      <a:pt x="1650" y="858"/>
                    </a:lnTo>
                    <a:lnTo>
                      <a:pt x="1644" y="858"/>
                    </a:lnTo>
                    <a:lnTo>
                      <a:pt x="1632" y="852"/>
                    </a:lnTo>
                    <a:lnTo>
                      <a:pt x="1620" y="852"/>
                    </a:lnTo>
                    <a:lnTo>
                      <a:pt x="1614" y="858"/>
                    </a:lnTo>
                    <a:lnTo>
                      <a:pt x="1602" y="864"/>
                    </a:lnTo>
                    <a:lnTo>
                      <a:pt x="1596" y="870"/>
                    </a:lnTo>
                    <a:lnTo>
                      <a:pt x="1560" y="864"/>
                    </a:lnTo>
                    <a:lnTo>
                      <a:pt x="1512" y="864"/>
                    </a:lnTo>
                    <a:lnTo>
                      <a:pt x="1458" y="858"/>
                    </a:lnTo>
                    <a:lnTo>
                      <a:pt x="1398" y="864"/>
                    </a:lnTo>
                    <a:lnTo>
                      <a:pt x="1386" y="858"/>
                    </a:lnTo>
                    <a:lnTo>
                      <a:pt x="1380" y="846"/>
                    </a:lnTo>
                    <a:lnTo>
                      <a:pt x="1368" y="840"/>
                    </a:lnTo>
                    <a:lnTo>
                      <a:pt x="1338" y="810"/>
                    </a:lnTo>
                    <a:lnTo>
                      <a:pt x="1332" y="798"/>
                    </a:lnTo>
                    <a:lnTo>
                      <a:pt x="1290" y="756"/>
                    </a:lnTo>
                    <a:lnTo>
                      <a:pt x="1278" y="732"/>
                    </a:lnTo>
                    <a:lnTo>
                      <a:pt x="1242" y="732"/>
                    </a:lnTo>
                    <a:lnTo>
                      <a:pt x="1236" y="726"/>
                    </a:lnTo>
                    <a:lnTo>
                      <a:pt x="1224" y="726"/>
                    </a:lnTo>
                    <a:lnTo>
                      <a:pt x="1200" y="714"/>
                    </a:lnTo>
                    <a:lnTo>
                      <a:pt x="1194" y="714"/>
                    </a:lnTo>
                    <a:lnTo>
                      <a:pt x="1188" y="708"/>
                    </a:lnTo>
                    <a:lnTo>
                      <a:pt x="1182" y="708"/>
                    </a:lnTo>
                    <a:lnTo>
                      <a:pt x="1176" y="696"/>
                    </a:lnTo>
                    <a:lnTo>
                      <a:pt x="1164" y="690"/>
                    </a:lnTo>
                    <a:lnTo>
                      <a:pt x="1158" y="690"/>
                    </a:lnTo>
                    <a:lnTo>
                      <a:pt x="1146" y="684"/>
                    </a:lnTo>
                    <a:lnTo>
                      <a:pt x="1140" y="684"/>
                    </a:lnTo>
                    <a:lnTo>
                      <a:pt x="1134" y="678"/>
                    </a:lnTo>
                    <a:lnTo>
                      <a:pt x="1038" y="678"/>
                    </a:lnTo>
                    <a:lnTo>
                      <a:pt x="1014" y="672"/>
                    </a:lnTo>
                    <a:lnTo>
                      <a:pt x="996" y="666"/>
                    </a:lnTo>
                    <a:lnTo>
                      <a:pt x="990" y="666"/>
                    </a:lnTo>
                    <a:lnTo>
                      <a:pt x="978" y="660"/>
                    </a:lnTo>
                    <a:lnTo>
                      <a:pt x="966" y="660"/>
                    </a:lnTo>
                    <a:lnTo>
                      <a:pt x="954" y="654"/>
                    </a:lnTo>
                    <a:lnTo>
                      <a:pt x="948" y="648"/>
                    </a:lnTo>
                    <a:lnTo>
                      <a:pt x="942" y="636"/>
                    </a:lnTo>
                    <a:lnTo>
                      <a:pt x="936" y="618"/>
                    </a:lnTo>
                    <a:lnTo>
                      <a:pt x="936" y="606"/>
                    </a:lnTo>
                    <a:lnTo>
                      <a:pt x="948" y="594"/>
                    </a:lnTo>
                    <a:lnTo>
                      <a:pt x="948" y="588"/>
                    </a:lnTo>
                    <a:lnTo>
                      <a:pt x="942" y="582"/>
                    </a:lnTo>
                    <a:lnTo>
                      <a:pt x="936" y="570"/>
                    </a:lnTo>
                    <a:lnTo>
                      <a:pt x="930" y="564"/>
                    </a:lnTo>
                    <a:lnTo>
                      <a:pt x="930" y="552"/>
                    </a:lnTo>
                    <a:lnTo>
                      <a:pt x="924" y="540"/>
                    </a:lnTo>
                    <a:lnTo>
                      <a:pt x="912" y="528"/>
                    </a:lnTo>
                    <a:lnTo>
                      <a:pt x="888" y="510"/>
                    </a:lnTo>
                    <a:lnTo>
                      <a:pt x="876" y="492"/>
                    </a:lnTo>
                    <a:lnTo>
                      <a:pt x="870" y="480"/>
                    </a:lnTo>
                    <a:lnTo>
                      <a:pt x="852" y="462"/>
                    </a:lnTo>
                    <a:lnTo>
                      <a:pt x="834" y="456"/>
                    </a:lnTo>
                    <a:lnTo>
                      <a:pt x="822" y="450"/>
                    </a:lnTo>
                    <a:lnTo>
                      <a:pt x="810" y="450"/>
                    </a:lnTo>
                    <a:lnTo>
                      <a:pt x="804" y="444"/>
                    </a:lnTo>
                    <a:lnTo>
                      <a:pt x="786" y="432"/>
                    </a:lnTo>
                    <a:lnTo>
                      <a:pt x="750" y="444"/>
                    </a:lnTo>
                    <a:lnTo>
                      <a:pt x="726" y="420"/>
                    </a:lnTo>
                    <a:lnTo>
                      <a:pt x="720" y="408"/>
                    </a:lnTo>
                    <a:lnTo>
                      <a:pt x="708" y="408"/>
                    </a:lnTo>
                    <a:lnTo>
                      <a:pt x="696" y="402"/>
                    </a:lnTo>
                    <a:lnTo>
                      <a:pt x="684" y="402"/>
                    </a:lnTo>
                    <a:lnTo>
                      <a:pt x="672" y="396"/>
                    </a:lnTo>
                    <a:lnTo>
                      <a:pt x="672" y="378"/>
                    </a:lnTo>
                    <a:lnTo>
                      <a:pt x="648" y="378"/>
                    </a:lnTo>
                    <a:lnTo>
                      <a:pt x="654" y="372"/>
                    </a:lnTo>
                    <a:lnTo>
                      <a:pt x="654" y="360"/>
                    </a:lnTo>
                    <a:lnTo>
                      <a:pt x="648" y="354"/>
                    </a:lnTo>
                    <a:lnTo>
                      <a:pt x="612" y="354"/>
                    </a:lnTo>
                    <a:lnTo>
                      <a:pt x="600" y="348"/>
                    </a:lnTo>
                    <a:lnTo>
                      <a:pt x="582" y="348"/>
                    </a:lnTo>
                    <a:lnTo>
                      <a:pt x="576" y="354"/>
                    </a:lnTo>
                    <a:lnTo>
                      <a:pt x="576" y="360"/>
                    </a:lnTo>
                    <a:lnTo>
                      <a:pt x="594" y="378"/>
                    </a:lnTo>
                    <a:lnTo>
                      <a:pt x="594" y="390"/>
                    </a:lnTo>
                    <a:lnTo>
                      <a:pt x="588" y="396"/>
                    </a:lnTo>
                    <a:lnTo>
                      <a:pt x="546" y="396"/>
                    </a:lnTo>
                    <a:lnTo>
                      <a:pt x="534" y="408"/>
                    </a:lnTo>
                    <a:lnTo>
                      <a:pt x="534" y="426"/>
                    </a:lnTo>
                    <a:lnTo>
                      <a:pt x="546" y="450"/>
                    </a:lnTo>
                    <a:lnTo>
                      <a:pt x="558" y="462"/>
                    </a:lnTo>
                    <a:lnTo>
                      <a:pt x="570" y="486"/>
                    </a:lnTo>
                    <a:lnTo>
                      <a:pt x="570" y="504"/>
                    </a:lnTo>
                    <a:lnTo>
                      <a:pt x="564" y="510"/>
                    </a:lnTo>
                    <a:lnTo>
                      <a:pt x="546" y="510"/>
                    </a:lnTo>
                    <a:lnTo>
                      <a:pt x="528" y="528"/>
                    </a:lnTo>
                    <a:lnTo>
                      <a:pt x="516" y="516"/>
                    </a:lnTo>
                    <a:lnTo>
                      <a:pt x="468" y="516"/>
                    </a:lnTo>
                    <a:lnTo>
                      <a:pt x="444" y="504"/>
                    </a:lnTo>
                    <a:lnTo>
                      <a:pt x="432" y="504"/>
                    </a:lnTo>
                    <a:lnTo>
                      <a:pt x="420" y="498"/>
                    </a:lnTo>
                    <a:lnTo>
                      <a:pt x="408" y="498"/>
                    </a:lnTo>
                    <a:lnTo>
                      <a:pt x="408" y="636"/>
                    </a:lnTo>
                    <a:lnTo>
                      <a:pt x="414" y="636"/>
                    </a:lnTo>
                    <a:lnTo>
                      <a:pt x="420" y="642"/>
                    </a:lnTo>
                    <a:lnTo>
                      <a:pt x="426" y="642"/>
                    </a:lnTo>
                    <a:lnTo>
                      <a:pt x="432" y="648"/>
                    </a:lnTo>
                    <a:lnTo>
                      <a:pt x="432" y="660"/>
                    </a:lnTo>
                    <a:lnTo>
                      <a:pt x="426" y="666"/>
                    </a:lnTo>
                    <a:lnTo>
                      <a:pt x="420" y="666"/>
                    </a:lnTo>
                    <a:lnTo>
                      <a:pt x="408" y="654"/>
                    </a:lnTo>
                    <a:lnTo>
                      <a:pt x="390" y="666"/>
                    </a:lnTo>
                    <a:lnTo>
                      <a:pt x="384" y="660"/>
                    </a:lnTo>
                    <a:lnTo>
                      <a:pt x="378" y="648"/>
                    </a:lnTo>
                    <a:lnTo>
                      <a:pt x="372" y="642"/>
                    </a:lnTo>
                    <a:lnTo>
                      <a:pt x="360" y="642"/>
                    </a:lnTo>
                    <a:lnTo>
                      <a:pt x="324" y="660"/>
                    </a:lnTo>
                    <a:lnTo>
                      <a:pt x="312" y="660"/>
                    </a:lnTo>
                    <a:lnTo>
                      <a:pt x="300" y="666"/>
                    </a:lnTo>
                    <a:lnTo>
                      <a:pt x="288" y="666"/>
                    </a:lnTo>
                    <a:lnTo>
                      <a:pt x="276" y="672"/>
                    </a:lnTo>
                    <a:lnTo>
                      <a:pt x="270" y="678"/>
                    </a:lnTo>
                    <a:lnTo>
                      <a:pt x="270" y="684"/>
                    </a:lnTo>
                    <a:lnTo>
                      <a:pt x="276" y="690"/>
                    </a:lnTo>
                    <a:lnTo>
                      <a:pt x="288" y="696"/>
                    </a:lnTo>
                    <a:lnTo>
                      <a:pt x="306" y="696"/>
                    </a:lnTo>
                    <a:lnTo>
                      <a:pt x="306" y="726"/>
                    </a:lnTo>
                    <a:lnTo>
                      <a:pt x="318" y="750"/>
                    </a:lnTo>
                    <a:lnTo>
                      <a:pt x="360" y="792"/>
                    </a:lnTo>
                    <a:lnTo>
                      <a:pt x="366" y="804"/>
                    </a:lnTo>
                    <a:lnTo>
                      <a:pt x="378" y="810"/>
                    </a:lnTo>
                    <a:lnTo>
                      <a:pt x="378" y="822"/>
                    </a:lnTo>
                    <a:lnTo>
                      <a:pt x="360" y="822"/>
                    </a:lnTo>
                    <a:lnTo>
                      <a:pt x="354" y="828"/>
                    </a:lnTo>
                    <a:lnTo>
                      <a:pt x="354" y="834"/>
                    </a:lnTo>
                    <a:lnTo>
                      <a:pt x="372" y="852"/>
                    </a:lnTo>
                    <a:lnTo>
                      <a:pt x="348" y="852"/>
                    </a:lnTo>
                    <a:lnTo>
                      <a:pt x="348" y="864"/>
                    </a:lnTo>
                    <a:lnTo>
                      <a:pt x="354" y="870"/>
                    </a:lnTo>
                    <a:lnTo>
                      <a:pt x="354" y="882"/>
                    </a:lnTo>
                    <a:lnTo>
                      <a:pt x="372" y="900"/>
                    </a:lnTo>
                    <a:lnTo>
                      <a:pt x="372" y="912"/>
                    </a:lnTo>
                    <a:lnTo>
                      <a:pt x="366" y="918"/>
                    </a:lnTo>
                    <a:lnTo>
                      <a:pt x="342" y="918"/>
                    </a:lnTo>
                    <a:lnTo>
                      <a:pt x="294" y="936"/>
                    </a:lnTo>
                    <a:lnTo>
                      <a:pt x="282" y="948"/>
                    </a:lnTo>
                    <a:lnTo>
                      <a:pt x="270" y="954"/>
                    </a:lnTo>
                    <a:lnTo>
                      <a:pt x="264" y="960"/>
                    </a:lnTo>
                    <a:lnTo>
                      <a:pt x="264" y="978"/>
                    </a:lnTo>
                    <a:lnTo>
                      <a:pt x="258" y="990"/>
                    </a:lnTo>
                    <a:lnTo>
                      <a:pt x="252" y="996"/>
                    </a:lnTo>
                    <a:lnTo>
                      <a:pt x="234" y="996"/>
                    </a:lnTo>
                    <a:lnTo>
                      <a:pt x="216" y="990"/>
                    </a:lnTo>
                    <a:lnTo>
                      <a:pt x="186" y="990"/>
                    </a:lnTo>
                    <a:lnTo>
                      <a:pt x="168" y="1008"/>
                    </a:lnTo>
                    <a:lnTo>
                      <a:pt x="162" y="1020"/>
                    </a:lnTo>
                    <a:lnTo>
                      <a:pt x="162" y="1044"/>
                    </a:lnTo>
                    <a:lnTo>
                      <a:pt x="156" y="1050"/>
                    </a:lnTo>
                    <a:lnTo>
                      <a:pt x="126" y="1044"/>
                    </a:lnTo>
                    <a:lnTo>
                      <a:pt x="114" y="1050"/>
                    </a:lnTo>
                    <a:lnTo>
                      <a:pt x="108" y="1044"/>
                    </a:lnTo>
                    <a:lnTo>
                      <a:pt x="102" y="1032"/>
                    </a:lnTo>
                    <a:lnTo>
                      <a:pt x="96" y="1026"/>
                    </a:lnTo>
                    <a:lnTo>
                      <a:pt x="84" y="1026"/>
                    </a:lnTo>
                    <a:lnTo>
                      <a:pt x="72" y="1038"/>
                    </a:lnTo>
                    <a:lnTo>
                      <a:pt x="48" y="1038"/>
                    </a:lnTo>
                    <a:lnTo>
                      <a:pt x="48" y="1056"/>
                    </a:lnTo>
                    <a:lnTo>
                      <a:pt x="36" y="1062"/>
                    </a:lnTo>
                    <a:lnTo>
                      <a:pt x="30" y="1068"/>
                    </a:lnTo>
                    <a:lnTo>
                      <a:pt x="18" y="1068"/>
                    </a:lnTo>
                    <a:lnTo>
                      <a:pt x="6" y="1074"/>
                    </a:lnTo>
                    <a:lnTo>
                      <a:pt x="0" y="1080"/>
                    </a:lnTo>
                    <a:lnTo>
                      <a:pt x="0" y="1086"/>
                    </a:lnTo>
                    <a:lnTo>
                      <a:pt x="12" y="1092"/>
                    </a:lnTo>
                    <a:lnTo>
                      <a:pt x="18" y="1104"/>
                    </a:lnTo>
                    <a:lnTo>
                      <a:pt x="18" y="1116"/>
                    </a:lnTo>
                    <a:lnTo>
                      <a:pt x="0" y="1116"/>
                    </a:lnTo>
                    <a:lnTo>
                      <a:pt x="0" y="1140"/>
                    </a:lnTo>
                    <a:lnTo>
                      <a:pt x="18" y="1140"/>
                    </a:lnTo>
                    <a:lnTo>
                      <a:pt x="18" y="1152"/>
                    </a:lnTo>
                    <a:lnTo>
                      <a:pt x="12" y="1164"/>
                    </a:lnTo>
                    <a:lnTo>
                      <a:pt x="12" y="1176"/>
                    </a:lnTo>
                    <a:lnTo>
                      <a:pt x="24" y="1188"/>
                    </a:lnTo>
                    <a:lnTo>
                      <a:pt x="36" y="1188"/>
                    </a:lnTo>
                    <a:lnTo>
                      <a:pt x="42" y="1182"/>
                    </a:lnTo>
                    <a:lnTo>
                      <a:pt x="66" y="1182"/>
                    </a:lnTo>
                    <a:lnTo>
                      <a:pt x="78" y="1188"/>
                    </a:lnTo>
                    <a:lnTo>
                      <a:pt x="84" y="1188"/>
                    </a:lnTo>
                    <a:lnTo>
                      <a:pt x="96" y="1194"/>
                    </a:lnTo>
                    <a:lnTo>
                      <a:pt x="102" y="1200"/>
                    </a:lnTo>
                    <a:lnTo>
                      <a:pt x="102" y="1242"/>
                    </a:lnTo>
                    <a:lnTo>
                      <a:pt x="114" y="1266"/>
                    </a:lnTo>
                    <a:lnTo>
                      <a:pt x="120" y="1272"/>
                    </a:lnTo>
                    <a:lnTo>
                      <a:pt x="126" y="1272"/>
                    </a:lnTo>
                    <a:lnTo>
                      <a:pt x="138" y="1284"/>
                    </a:lnTo>
                    <a:lnTo>
                      <a:pt x="132" y="1290"/>
                    </a:lnTo>
                    <a:lnTo>
                      <a:pt x="102" y="1290"/>
                    </a:lnTo>
                    <a:lnTo>
                      <a:pt x="96" y="1296"/>
                    </a:lnTo>
                    <a:lnTo>
                      <a:pt x="96" y="1308"/>
                    </a:lnTo>
                    <a:lnTo>
                      <a:pt x="108" y="1314"/>
                    </a:lnTo>
                    <a:lnTo>
                      <a:pt x="114" y="1320"/>
                    </a:lnTo>
                    <a:lnTo>
                      <a:pt x="162" y="1320"/>
                    </a:lnTo>
                    <a:lnTo>
                      <a:pt x="168" y="1332"/>
                    </a:lnTo>
                    <a:lnTo>
                      <a:pt x="180" y="1332"/>
                    </a:lnTo>
                    <a:lnTo>
                      <a:pt x="192" y="1338"/>
                    </a:lnTo>
                    <a:lnTo>
                      <a:pt x="204" y="1350"/>
                    </a:lnTo>
                    <a:lnTo>
                      <a:pt x="216" y="1374"/>
                    </a:lnTo>
                    <a:lnTo>
                      <a:pt x="216" y="1398"/>
                    </a:lnTo>
                    <a:lnTo>
                      <a:pt x="252" y="1410"/>
                    </a:lnTo>
                    <a:lnTo>
                      <a:pt x="264" y="1404"/>
                    </a:lnTo>
                    <a:lnTo>
                      <a:pt x="264" y="1410"/>
                    </a:lnTo>
                    <a:lnTo>
                      <a:pt x="270" y="1416"/>
                    </a:lnTo>
                    <a:lnTo>
                      <a:pt x="276" y="1428"/>
                    </a:lnTo>
                    <a:lnTo>
                      <a:pt x="288" y="1434"/>
                    </a:lnTo>
                    <a:lnTo>
                      <a:pt x="366" y="1434"/>
                    </a:lnTo>
                    <a:lnTo>
                      <a:pt x="378" y="1428"/>
                    </a:lnTo>
                    <a:lnTo>
                      <a:pt x="384" y="1416"/>
                    </a:lnTo>
                    <a:lnTo>
                      <a:pt x="402" y="1410"/>
                    </a:lnTo>
                    <a:lnTo>
                      <a:pt x="426" y="1398"/>
                    </a:lnTo>
                    <a:lnTo>
                      <a:pt x="438" y="1398"/>
                    </a:lnTo>
                    <a:lnTo>
                      <a:pt x="456" y="1410"/>
                    </a:lnTo>
                    <a:lnTo>
                      <a:pt x="480" y="1434"/>
                    </a:lnTo>
                    <a:lnTo>
                      <a:pt x="522" y="1434"/>
                    </a:lnTo>
                    <a:lnTo>
                      <a:pt x="522" y="1494"/>
                    </a:lnTo>
                    <a:lnTo>
                      <a:pt x="516" y="1500"/>
                    </a:lnTo>
                    <a:lnTo>
                      <a:pt x="498" y="1500"/>
                    </a:lnTo>
                    <a:lnTo>
                      <a:pt x="498" y="1506"/>
                    </a:lnTo>
                    <a:lnTo>
                      <a:pt x="504" y="1512"/>
                    </a:lnTo>
                    <a:lnTo>
                      <a:pt x="504" y="1536"/>
                    </a:lnTo>
                    <a:lnTo>
                      <a:pt x="498" y="1548"/>
                    </a:lnTo>
                    <a:lnTo>
                      <a:pt x="486" y="1554"/>
                    </a:lnTo>
                    <a:lnTo>
                      <a:pt x="456" y="1554"/>
                    </a:lnTo>
                    <a:lnTo>
                      <a:pt x="474" y="1578"/>
                    </a:lnTo>
                    <a:lnTo>
                      <a:pt x="456" y="1584"/>
                    </a:lnTo>
                    <a:lnTo>
                      <a:pt x="456" y="1608"/>
                    </a:lnTo>
                    <a:lnTo>
                      <a:pt x="480" y="1620"/>
                    </a:lnTo>
                    <a:lnTo>
                      <a:pt x="492" y="1620"/>
                    </a:lnTo>
                    <a:lnTo>
                      <a:pt x="498" y="1626"/>
                    </a:lnTo>
                    <a:lnTo>
                      <a:pt x="504" y="1638"/>
                    </a:lnTo>
                    <a:lnTo>
                      <a:pt x="522" y="1656"/>
                    </a:lnTo>
                    <a:lnTo>
                      <a:pt x="522" y="1668"/>
                    </a:lnTo>
                    <a:lnTo>
                      <a:pt x="510" y="1674"/>
                    </a:lnTo>
                    <a:lnTo>
                      <a:pt x="504" y="1680"/>
                    </a:lnTo>
                    <a:lnTo>
                      <a:pt x="498" y="1680"/>
                    </a:lnTo>
                    <a:lnTo>
                      <a:pt x="486" y="1698"/>
                    </a:lnTo>
                    <a:lnTo>
                      <a:pt x="474" y="1686"/>
                    </a:lnTo>
                    <a:lnTo>
                      <a:pt x="474" y="1668"/>
                    </a:lnTo>
                    <a:lnTo>
                      <a:pt x="462" y="1668"/>
                    </a:lnTo>
                    <a:lnTo>
                      <a:pt x="456" y="1674"/>
                    </a:lnTo>
                    <a:lnTo>
                      <a:pt x="450" y="1674"/>
                    </a:lnTo>
                    <a:lnTo>
                      <a:pt x="450" y="1692"/>
                    </a:lnTo>
                    <a:lnTo>
                      <a:pt x="456" y="1698"/>
                    </a:lnTo>
                    <a:lnTo>
                      <a:pt x="462" y="1710"/>
                    </a:lnTo>
                    <a:lnTo>
                      <a:pt x="474" y="1722"/>
                    </a:lnTo>
                    <a:lnTo>
                      <a:pt x="480" y="1722"/>
                    </a:lnTo>
                    <a:lnTo>
                      <a:pt x="480" y="1734"/>
                    </a:lnTo>
                    <a:lnTo>
                      <a:pt x="474" y="1740"/>
                    </a:lnTo>
                    <a:lnTo>
                      <a:pt x="474" y="1758"/>
                    </a:lnTo>
                    <a:lnTo>
                      <a:pt x="480" y="1764"/>
                    </a:lnTo>
                    <a:lnTo>
                      <a:pt x="510" y="1764"/>
                    </a:lnTo>
                    <a:lnTo>
                      <a:pt x="516" y="1776"/>
                    </a:lnTo>
                    <a:lnTo>
                      <a:pt x="528" y="1788"/>
                    </a:lnTo>
                    <a:lnTo>
                      <a:pt x="540" y="1794"/>
                    </a:lnTo>
                    <a:lnTo>
                      <a:pt x="552" y="1794"/>
                    </a:lnTo>
                    <a:lnTo>
                      <a:pt x="558" y="1800"/>
                    </a:lnTo>
                    <a:lnTo>
                      <a:pt x="564" y="1800"/>
                    </a:lnTo>
                    <a:lnTo>
                      <a:pt x="582" y="1818"/>
                    </a:lnTo>
                    <a:lnTo>
                      <a:pt x="600" y="1812"/>
                    </a:lnTo>
                    <a:lnTo>
                      <a:pt x="600" y="1830"/>
                    </a:lnTo>
                    <a:lnTo>
                      <a:pt x="612" y="1836"/>
                    </a:lnTo>
                    <a:lnTo>
                      <a:pt x="624" y="1836"/>
                    </a:lnTo>
                    <a:lnTo>
                      <a:pt x="666" y="1872"/>
                    </a:lnTo>
                    <a:lnTo>
                      <a:pt x="690" y="1854"/>
                    </a:lnTo>
                    <a:lnTo>
                      <a:pt x="696" y="1848"/>
                    </a:lnTo>
                    <a:lnTo>
                      <a:pt x="708" y="1842"/>
                    </a:lnTo>
                    <a:lnTo>
                      <a:pt x="720" y="1842"/>
                    </a:lnTo>
                    <a:lnTo>
                      <a:pt x="732" y="1848"/>
                    </a:lnTo>
                    <a:lnTo>
                      <a:pt x="744" y="1860"/>
                    </a:lnTo>
                    <a:lnTo>
                      <a:pt x="750" y="1872"/>
                    </a:lnTo>
                    <a:lnTo>
                      <a:pt x="762" y="1878"/>
                    </a:lnTo>
                    <a:lnTo>
                      <a:pt x="780" y="1896"/>
                    </a:lnTo>
                    <a:lnTo>
                      <a:pt x="822" y="1902"/>
                    </a:lnTo>
                    <a:lnTo>
                      <a:pt x="828" y="1914"/>
                    </a:lnTo>
                    <a:lnTo>
                      <a:pt x="834" y="1920"/>
                    </a:lnTo>
                    <a:lnTo>
                      <a:pt x="840" y="1932"/>
                    </a:lnTo>
                    <a:lnTo>
                      <a:pt x="846" y="1938"/>
                    </a:lnTo>
                    <a:lnTo>
                      <a:pt x="846" y="1950"/>
                    </a:lnTo>
                    <a:lnTo>
                      <a:pt x="858" y="1950"/>
                    </a:lnTo>
                    <a:lnTo>
                      <a:pt x="858" y="1944"/>
                    </a:lnTo>
                    <a:lnTo>
                      <a:pt x="864" y="1938"/>
                    </a:lnTo>
                    <a:lnTo>
                      <a:pt x="870" y="1926"/>
                    </a:lnTo>
                    <a:lnTo>
                      <a:pt x="882" y="1926"/>
                    </a:lnTo>
                    <a:lnTo>
                      <a:pt x="888" y="1932"/>
                    </a:lnTo>
                    <a:lnTo>
                      <a:pt x="894" y="1944"/>
                    </a:lnTo>
                    <a:lnTo>
                      <a:pt x="894" y="1962"/>
                    </a:lnTo>
                    <a:lnTo>
                      <a:pt x="924" y="1992"/>
                    </a:lnTo>
                    <a:lnTo>
                      <a:pt x="936" y="1998"/>
                    </a:lnTo>
                    <a:lnTo>
                      <a:pt x="942" y="1992"/>
                    </a:lnTo>
                    <a:lnTo>
                      <a:pt x="954" y="1986"/>
                    </a:lnTo>
                    <a:lnTo>
                      <a:pt x="960" y="1986"/>
                    </a:lnTo>
                    <a:lnTo>
                      <a:pt x="966" y="1992"/>
                    </a:lnTo>
                    <a:lnTo>
                      <a:pt x="966" y="1998"/>
                    </a:lnTo>
                    <a:lnTo>
                      <a:pt x="960" y="2004"/>
                    </a:lnTo>
                    <a:lnTo>
                      <a:pt x="960" y="2010"/>
                    </a:lnTo>
                    <a:lnTo>
                      <a:pt x="966" y="2010"/>
                    </a:lnTo>
                    <a:lnTo>
                      <a:pt x="972" y="2016"/>
                    </a:lnTo>
                    <a:lnTo>
                      <a:pt x="990" y="2022"/>
                    </a:lnTo>
                    <a:lnTo>
                      <a:pt x="1002" y="2022"/>
                    </a:lnTo>
                    <a:lnTo>
                      <a:pt x="1008" y="2016"/>
                    </a:lnTo>
                    <a:lnTo>
                      <a:pt x="1014" y="2016"/>
                    </a:lnTo>
                    <a:lnTo>
                      <a:pt x="1014" y="2034"/>
                    </a:lnTo>
                    <a:lnTo>
                      <a:pt x="1020" y="2040"/>
                    </a:lnTo>
                    <a:lnTo>
                      <a:pt x="1032" y="2040"/>
                    </a:lnTo>
                    <a:lnTo>
                      <a:pt x="1044" y="2028"/>
                    </a:lnTo>
                    <a:lnTo>
                      <a:pt x="1044" y="2022"/>
                    </a:lnTo>
                    <a:lnTo>
                      <a:pt x="1044" y="2034"/>
                    </a:lnTo>
                    <a:lnTo>
                      <a:pt x="1050" y="2040"/>
                    </a:lnTo>
                    <a:lnTo>
                      <a:pt x="1068" y="2040"/>
                    </a:lnTo>
                    <a:lnTo>
                      <a:pt x="1074" y="2034"/>
                    </a:lnTo>
                    <a:lnTo>
                      <a:pt x="1074" y="2028"/>
                    </a:lnTo>
                    <a:lnTo>
                      <a:pt x="1086" y="2034"/>
                    </a:lnTo>
                    <a:lnTo>
                      <a:pt x="1092" y="2040"/>
                    </a:lnTo>
                    <a:lnTo>
                      <a:pt x="1110" y="2046"/>
                    </a:lnTo>
                    <a:lnTo>
                      <a:pt x="1134" y="2058"/>
                    </a:lnTo>
                    <a:lnTo>
                      <a:pt x="1158" y="2058"/>
                    </a:lnTo>
                    <a:lnTo>
                      <a:pt x="1176" y="2040"/>
                    </a:lnTo>
                    <a:lnTo>
                      <a:pt x="1194" y="2034"/>
                    </a:lnTo>
                    <a:lnTo>
                      <a:pt x="1206" y="2028"/>
                    </a:lnTo>
                    <a:lnTo>
                      <a:pt x="1212" y="2028"/>
                    </a:lnTo>
                    <a:lnTo>
                      <a:pt x="1224" y="2034"/>
                    </a:lnTo>
                    <a:lnTo>
                      <a:pt x="1230" y="2040"/>
                    </a:lnTo>
                    <a:lnTo>
                      <a:pt x="1230" y="2088"/>
                    </a:lnTo>
                    <a:lnTo>
                      <a:pt x="1236" y="2094"/>
                    </a:lnTo>
                    <a:lnTo>
                      <a:pt x="1242" y="2094"/>
                    </a:lnTo>
                    <a:lnTo>
                      <a:pt x="1242" y="2088"/>
                    </a:lnTo>
                    <a:lnTo>
                      <a:pt x="1248" y="2082"/>
                    </a:lnTo>
                    <a:lnTo>
                      <a:pt x="1254" y="2070"/>
                    </a:lnTo>
                    <a:lnTo>
                      <a:pt x="1266" y="2052"/>
                    </a:lnTo>
                    <a:lnTo>
                      <a:pt x="1272" y="2040"/>
                    </a:lnTo>
                    <a:lnTo>
                      <a:pt x="1284" y="2028"/>
                    </a:lnTo>
                    <a:lnTo>
                      <a:pt x="1290" y="2016"/>
                    </a:lnTo>
                    <a:lnTo>
                      <a:pt x="1302" y="2016"/>
                    </a:lnTo>
                    <a:lnTo>
                      <a:pt x="1314" y="2022"/>
                    </a:lnTo>
                    <a:lnTo>
                      <a:pt x="1338" y="2022"/>
                    </a:lnTo>
                    <a:lnTo>
                      <a:pt x="1338" y="2046"/>
                    </a:lnTo>
                    <a:lnTo>
                      <a:pt x="1344" y="2046"/>
                    </a:lnTo>
                    <a:lnTo>
                      <a:pt x="1350" y="2040"/>
                    </a:lnTo>
                    <a:lnTo>
                      <a:pt x="1362" y="2034"/>
                    </a:lnTo>
                    <a:lnTo>
                      <a:pt x="1374" y="2034"/>
                    </a:lnTo>
                    <a:lnTo>
                      <a:pt x="1386" y="2028"/>
                    </a:lnTo>
                    <a:lnTo>
                      <a:pt x="1398" y="2028"/>
                    </a:lnTo>
                    <a:lnTo>
                      <a:pt x="1410" y="2034"/>
                    </a:lnTo>
                    <a:lnTo>
                      <a:pt x="1422" y="2046"/>
                    </a:lnTo>
                    <a:lnTo>
                      <a:pt x="1428" y="2058"/>
                    </a:lnTo>
                    <a:lnTo>
                      <a:pt x="1428" y="2064"/>
                    </a:lnTo>
                    <a:lnTo>
                      <a:pt x="1482" y="2064"/>
                    </a:lnTo>
                    <a:lnTo>
                      <a:pt x="1494" y="2052"/>
                    </a:lnTo>
                    <a:lnTo>
                      <a:pt x="1494" y="2034"/>
                    </a:lnTo>
                    <a:lnTo>
                      <a:pt x="1488" y="2022"/>
                    </a:lnTo>
                    <a:lnTo>
                      <a:pt x="1518" y="2022"/>
                    </a:lnTo>
                    <a:lnTo>
                      <a:pt x="1524" y="2016"/>
                    </a:lnTo>
                    <a:lnTo>
                      <a:pt x="1524" y="1992"/>
                    </a:lnTo>
                    <a:lnTo>
                      <a:pt x="1518" y="1986"/>
                    </a:lnTo>
                    <a:lnTo>
                      <a:pt x="1518" y="1980"/>
                    </a:lnTo>
                    <a:lnTo>
                      <a:pt x="1554" y="1980"/>
                    </a:lnTo>
                    <a:lnTo>
                      <a:pt x="1578" y="1956"/>
                    </a:lnTo>
                    <a:lnTo>
                      <a:pt x="1590" y="1950"/>
                    </a:lnTo>
                    <a:lnTo>
                      <a:pt x="1602" y="1938"/>
                    </a:lnTo>
                    <a:lnTo>
                      <a:pt x="1620" y="1938"/>
                    </a:lnTo>
                    <a:lnTo>
                      <a:pt x="1632" y="1944"/>
                    </a:lnTo>
                    <a:lnTo>
                      <a:pt x="1650" y="1956"/>
                    </a:lnTo>
                    <a:lnTo>
                      <a:pt x="1668" y="1956"/>
                    </a:lnTo>
                    <a:lnTo>
                      <a:pt x="1668" y="1932"/>
                    </a:lnTo>
                    <a:lnTo>
                      <a:pt x="1680" y="1920"/>
                    </a:lnTo>
                    <a:lnTo>
                      <a:pt x="1716" y="1938"/>
                    </a:lnTo>
                    <a:lnTo>
                      <a:pt x="1722" y="1944"/>
                    </a:lnTo>
                    <a:lnTo>
                      <a:pt x="1710" y="1956"/>
                    </a:lnTo>
                    <a:lnTo>
                      <a:pt x="1704" y="1956"/>
                    </a:lnTo>
                    <a:lnTo>
                      <a:pt x="1710" y="1962"/>
                    </a:lnTo>
                    <a:lnTo>
                      <a:pt x="1740" y="1962"/>
                    </a:lnTo>
                    <a:lnTo>
                      <a:pt x="1758" y="1992"/>
                    </a:lnTo>
                    <a:lnTo>
                      <a:pt x="1752" y="1992"/>
                    </a:lnTo>
                    <a:lnTo>
                      <a:pt x="1740" y="2004"/>
                    </a:lnTo>
                    <a:lnTo>
                      <a:pt x="1740" y="2010"/>
                    </a:lnTo>
                    <a:lnTo>
                      <a:pt x="1806" y="2010"/>
                    </a:lnTo>
                    <a:lnTo>
                      <a:pt x="1812" y="2016"/>
                    </a:lnTo>
                    <a:lnTo>
                      <a:pt x="1818" y="2016"/>
                    </a:lnTo>
                    <a:lnTo>
                      <a:pt x="1824" y="1998"/>
                    </a:lnTo>
                    <a:lnTo>
                      <a:pt x="1830" y="1998"/>
                    </a:lnTo>
                    <a:lnTo>
                      <a:pt x="1836" y="2004"/>
                    </a:lnTo>
                    <a:lnTo>
                      <a:pt x="1842" y="2016"/>
                    </a:lnTo>
                    <a:lnTo>
                      <a:pt x="1854" y="2022"/>
                    </a:lnTo>
                    <a:lnTo>
                      <a:pt x="1872" y="2058"/>
                    </a:lnTo>
                    <a:lnTo>
                      <a:pt x="1878" y="2064"/>
                    </a:lnTo>
                    <a:lnTo>
                      <a:pt x="1878" y="2070"/>
                    </a:lnTo>
                    <a:lnTo>
                      <a:pt x="1914" y="2070"/>
                    </a:lnTo>
                    <a:lnTo>
                      <a:pt x="1920" y="2076"/>
                    </a:lnTo>
                    <a:lnTo>
                      <a:pt x="1920" y="2106"/>
                    </a:lnTo>
                    <a:lnTo>
                      <a:pt x="1932" y="2130"/>
                    </a:lnTo>
                    <a:lnTo>
                      <a:pt x="1944" y="2190"/>
                    </a:lnTo>
                    <a:lnTo>
                      <a:pt x="1932" y="2190"/>
                    </a:lnTo>
                    <a:lnTo>
                      <a:pt x="1926" y="2196"/>
                    </a:lnTo>
                    <a:lnTo>
                      <a:pt x="1914" y="2196"/>
                    </a:lnTo>
                    <a:lnTo>
                      <a:pt x="1932" y="2214"/>
                    </a:lnTo>
                    <a:lnTo>
                      <a:pt x="1932" y="2220"/>
                    </a:lnTo>
                    <a:lnTo>
                      <a:pt x="1926" y="2232"/>
                    </a:lnTo>
                    <a:lnTo>
                      <a:pt x="1920" y="2238"/>
                    </a:lnTo>
                    <a:lnTo>
                      <a:pt x="1908" y="2238"/>
                    </a:lnTo>
                    <a:lnTo>
                      <a:pt x="1902" y="2232"/>
                    </a:lnTo>
                    <a:lnTo>
                      <a:pt x="1902" y="2268"/>
                    </a:lnTo>
                    <a:lnTo>
                      <a:pt x="1896" y="2274"/>
                    </a:lnTo>
                    <a:lnTo>
                      <a:pt x="1884" y="2274"/>
                    </a:lnTo>
                    <a:lnTo>
                      <a:pt x="1890" y="2304"/>
                    </a:lnTo>
                    <a:lnTo>
                      <a:pt x="1878" y="2304"/>
                    </a:lnTo>
                    <a:lnTo>
                      <a:pt x="1878" y="2322"/>
                    </a:lnTo>
                    <a:lnTo>
                      <a:pt x="1896" y="2340"/>
                    </a:lnTo>
                    <a:lnTo>
                      <a:pt x="1902" y="2352"/>
                    </a:lnTo>
                    <a:lnTo>
                      <a:pt x="1890" y="2370"/>
                    </a:lnTo>
                    <a:lnTo>
                      <a:pt x="1902" y="2364"/>
                    </a:lnTo>
                    <a:lnTo>
                      <a:pt x="1908" y="2358"/>
                    </a:lnTo>
                    <a:lnTo>
                      <a:pt x="1920" y="2358"/>
                    </a:lnTo>
                    <a:lnTo>
                      <a:pt x="1926" y="2352"/>
                    </a:lnTo>
                    <a:lnTo>
                      <a:pt x="1986" y="2352"/>
                    </a:lnTo>
                    <a:lnTo>
                      <a:pt x="1956" y="2376"/>
                    </a:lnTo>
                    <a:lnTo>
                      <a:pt x="1980" y="2394"/>
                    </a:lnTo>
                    <a:lnTo>
                      <a:pt x="1992" y="2436"/>
                    </a:lnTo>
                    <a:lnTo>
                      <a:pt x="2022" y="2436"/>
                    </a:lnTo>
                    <a:lnTo>
                      <a:pt x="2034" y="2442"/>
                    </a:lnTo>
                    <a:lnTo>
                      <a:pt x="2040" y="2448"/>
                    </a:lnTo>
                    <a:lnTo>
                      <a:pt x="2040" y="2454"/>
                    </a:lnTo>
                    <a:lnTo>
                      <a:pt x="2034" y="2460"/>
                    </a:lnTo>
                    <a:lnTo>
                      <a:pt x="2022" y="2460"/>
                    </a:lnTo>
                    <a:lnTo>
                      <a:pt x="2016" y="2466"/>
                    </a:lnTo>
                    <a:lnTo>
                      <a:pt x="2028" y="2478"/>
                    </a:lnTo>
                    <a:lnTo>
                      <a:pt x="2028" y="2490"/>
                    </a:lnTo>
                    <a:lnTo>
                      <a:pt x="2022" y="2496"/>
                    </a:lnTo>
                    <a:lnTo>
                      <a:pt x="2022" y="2502"/>
                    </a:lnTo>
                    <a:lnTo>
                      <a:pt x="2016" y="2514"/>
                    </a:lnTo>
                    <a:lnTo>
                      <a:pt x="2070" y="2520"/>
                    </a:lnTo>
                    <a:lnTo>
                      <a:pt x="2082" y="2550"/>
                    </a:lnTo>
                    <a:lnTo>
                      <a:pt x="2094" y="2550"/>
                    </a:lnTo>
                    <a:lnTo>
                      <a:pt x="2094" y="2568"/>
                    </a:lnTo>
                    <a:lnTo>
                      <a:pt x="2136" y="2568"/>
                    </a:lnTo>
                    <a:lnTo>
                      <a:pt x="2136" y="2562"/>
                    </a:lnTo>
                    <a:lnTo>
                      <a:pt x="2154" y="2544"/>
                    </a:lnTo>
                    <a:lnTo>
                      <a:pt x="2166" y="2544"/>
                    </a:lnTo>
                    <a:lnTo>
                      <a:pt x="2172" y="2550"/>
                    </a:lnTo>
                    <a:lnTo>
                      <a:pt x="2172" y="2592"/>
                    </a:lnTo>
                    <a:lnTo>
                      <a:pt x="2214" y="2592"/>
                    </a:lnTo>
                    <a:lnTo>
                      <a:pt x="2214" y="2556"/>
                    </a:lnTo>
                    <a:lnTo>
                      <a:pt x="2190" y="2532"/>
                    </a:lnTo>
                    <a:lnTo>
                      <a:pt x="2190" y="2490"/>
                    </a:lnTo>
                    <a:lnTo>
                      <a:pt x="2196" y="2484"/>
                    </a:lnTo>
                    <a:lnTo>
                      <a:pt x="2232" y="2490"/>
                    </a:lnTo>
                    <a:lnTo>
                      <a:pt x="2232" y="2472"/>
                    </a:lnTo>
                    <a:lnTo>
                      <a:pt x="2238" y="2460"/>
                    </a:lnTo>
                    <a:lnTo>
                      <a:pt x="2250" y="2460"/>
                    </a:lnTo>
                    <a:lnTo>
                      <a:pt x="2274" y="2484"/>
                    </a:lnTo>
                    <a:lnTo>
                      <a:pt x="2286" y="2484"/>
                    </a:lnTo>
                    <a:lnTo>
                      <a:pt x="2292" y="2478"/>
                    </a:lnTo>
                    <a:lnTo>
                      <a:pt x="2298" y="2466"/>
                    </a:lnTo>
                    <a:lnTo>
                      <a:pt x="2304" y="2460"/>
                    </a:lnTo>
                    <a:lnTo>
                      <a:pt x="2322" y="2478"/>
                    </a:lnTo>
                    <a:lnTo>
                      <a:pt x="2322" y="2460"/>
                    </a:lnTo>
                    <a:lnTo>
                      <a:pt x="2328" y="2460"/>
                    </a:lnTo>
                    <a:lnTo>
                      <a:pt x="2340" y="2478"/>
                    </a:lnTo>
                    <a:lnTo>
                      <a:pt x="2346" y="2484"/>
                    </a:lnTo>
                    <a:lnTo>
                      <a:pt x="2364" y="2484"/>
                    </a:lnTo>
                    <a:lnTo>
                      <a:pt x="2364" y="2472"/>
                    </a:lnTo>
                    <a:lnTo>
                      <a:pt x="2352" y="2460"/>
                    </a:lnTo>
                    <a:lnTo>
                      <a:pt x="2370" y="2460"/>
                    </a:lnTo>
                    <a:lnTo>
                      <a:pt x="2376" y="2466"/>
                    </a:lnTo>
                    <a:lnTo>
                      <a:pt x="2382" y="2460"/>
                    </a:lnTo>
                    <a:lnTo>
                      <a:pt x="2400" y="2460"/>
                    </a:lnTo>
                    <a:lnTo>
                      <a:pt x="2400" y="2454"/>
                    </a:lnTo>
                    <a:lnTo>
                      <a:pt x="2406" y="2442"/>
                    </a:lnTo>
                    <a:lnTo>
                      <a:pt x="2406" y="2430"/>
                    </a:lnTo>
                    <a:lnTo>
                      <a:pt x="2412" y="2424"/>
                    </a:lnTo>
                    <a:lnTo>
                      <a:pt x="2424" y="2418"/>
                    </a:lnTo>
                    <a:lnTo>
                      <a:pt x="2430" y="2412"/>
                    </a:lnTo>
                    <a:lnTo>
                      <a:pt x="2436" y="2412"/>
                    </a:lnTo>
                    <a:lnTo>
                      <a:pt x="2466" y="2448"/>
                    </a:lnTo>
                    <a:lnTo>
                      <a:pt x="2496" y="2442"/>
                    </a:lnTo>
                    <a:lnTo>
                      <a:pt x="2508" y="2454"/>
                    </a:lnTo>
                    <a:lnTo>
                      <a:pt x="2538" y="2454"/>
                    </a:lnTo>
                    <a:lnTo>
                      <a:pt x="2544" y="2460"/>
                    </a:lnTo>
                    <a:lnTo>
                      <a:pt x="2544" y="2466"/>
                    </a:lnTo>
                    <a:lnTo>
                      <a:pt x="2526" y="2484"/>
                    </a:lnTo>
                    <a:lnTo>
                      <a:pt x="2532" y="2502"/>
                    </a:lnTo>
                    <a:lnTo>
                      <a:pt x="2544" y="2508"/>
                    </a:lnTo>
                    <a:lnTo>
                      <a:pt x="2544" y="2526"/>
                    </a:lnTo>
                    <a:lnTo>
                      <a:pt x="2562" y="2526"/>
                    </a:lnTo>
                    <a:lnTo>
                      <a:pt x="2568" y="2532"/>
                    </a:lnTo>
                    <a:lnTo>
                      <a:pt x="2574" y="2544"/>
                    </a:lnTo>
                    <a:lnTo>
                      <a:pt x="2586" y="2550"/>
                    </a:lnTo>
                    <a:lnTo>
                      <a:pt x="2616" y="2550"/>
                    </a:lnTo>
                    <a:lnTo>
                      <a:pt x="2622" y="2556"/>
                    </a:lnTo>
                    <a:lnTo>
                      <a:pt x="2628" y="2556"/>
                    </a:lnTo>
                    <a:lnTo>
                      <a:pt x="2676" y="2526"/>
                    </a:lnTo>
                    <a:lnTo>
                      <a:pt x="2694" y="2538"/>
                    </a:lnTo>
                    <a:lnTo>
                      <a:pt x="2718" y="2538"/>
                    </a:lnTo>
                    <a:lnTo>
                      <a:pt x="2736" y="2544"/>
                    </a:lnTo>
                    <a:lnTo>
                      <a:pt x="2748" y="2544"/>
                    </a:lnTo>
                    <a:lnTo>
                      <a:pt x="2760" y="2550"/>
                    </a:lnTo>
                    <a:lnTo>
                      <a:pt x="2766" y="2556"/>
                    </a:lnTo>
                    <a:lnTo>
                      <a:pt x="2772" y="2568"/>
                    </a:lnTo>
                    <a:lnTo>
                      <a:pt x="2766" y="2580"/>
                    </a:lnTo>
                    <a:lnTo>
                      <a:pt x="2766" y="2604"/>
                    </a:lnTo>
                    <a:lnTo>
                      <a:pt x="2760" y="2616"/>
                    </a:lnTo>
                    <a:lnTo>
                      <a:pt x="2766" y="2628"/>
                    </a:lnTo>
                    <a:lnTo>
                      <a:pt x="2772" y="2634"/>
                    </a:lnTo>
                    <a:lnTo>
                      <a:pt x="2784" y="2640"/>
                    </a:lnTo>
                    <a:lnTo>
                      <a:pt x="2790" y="2652"/>
                    </a:lnTo>
                    <a:lnTo>
                      <a:pt x="2802" y="2658"/>
                    </a:lnTo>
                    <a:lnTo>
                      <a:pt x="2808" y="2664"/>
                    </a:lnTo>
                    <a:lnTo>
                      <a:pt x="2826" y="2664"/>
                    </a:lnTo>
                    <a:lnTo>
                      <a:pt x="2832" y="2640"/>
                    </a:lnTo>
                    <a:lnTo>
                      <a:pt x="2832" y="2634"/>
                    </a:lnTo>
                    <a:lnTo>
                      <a:pt x="2826" y="2628"/>
                    </a:lnTo>
                    <a:lnTo>
                      <a:pt x="2826" y="2586"/>
                    </a:lnTo>
                    <a:lnTo>
                      <a:pt x="2832" y="2568"/>
                    </a:lnTo>
                    <a:lnTo>
                      <a:pt x="2844" y="2556"/>
                    </a:lnTo>
                    <a:lnTo>
                      <a:pt x="2856" y="2550"/>
                    </a:lnTo>
                    <a:lnTo>
                      <a:pt x="2886" y="2550"/>
                    </a:lnTo>
                    <a:lnTo>
                      <a:pt x="2898" y="2544"/>
                    </a:lnTo>
                    <a:lnTo>
                      <a:pt x="2910" y="2544"/>
                    </a:lnTo>
                    <a:lnTo>
                      <a:pt x="2922" y="2538"/>
                    </a:lnTo>
                    <a:lnTo>
                      <a:pt x="2940" y="2538"/>
                    </a:lnTo>
                    <a:lnTo>
                      <a:pt x="2964" y="2532"/>
                    </a:lnTo>
                    <a:lnTo>
                      <a:pt x="2982" y="2526"/>
                    </a:lnTo>
                    <a:lnTo>
                      <a:pt x="3000" y="2508"/>
                    </a:lnTo>
                    <a:lnTo>
                      <a:pt x="3000" y="2466"/>
                    </a:lnTo>
                    <a:lnTo>
                      <a:pt x="3006" y="2454"/>
                    </a:lnTo>
                    <a:lnTo>
                      <a:pt x="3012" y="2448"/>
                    </a:lnTo>
                    <a:lnTo>
                      <a:pt x="3024" y="2460"/>
                    </a:lnTo>
                    <a:lnTo>
                      <a:pt x="3036" y="2484"/>
                    </a:lnTo>
                    <a:lnTo>
                      <a:pt x="3042" y="2490"/>
                    </a:lnTo>
                    <a:lnTo>
                      <a:pt x="3048" y="2490"/>
                    </a:lnTo>
                    <a:lnTo>
                      <a:pt x="3054" y="2484"/>
                    </a:lnTo>
                    <a:lnTo>
                      <a:pt x="3066" y="2478"/>
                    </a:lnTo>
                    <a:lnTo>
                      <a:pt x="3072" y="2466"/>
                    </a:lnTo>
                    <a:lnTo>
                      <a:pt x="3090" y="2448"/>
                    </a:lnTo>
                    <a:lnTo>
                      <a:pt x="3096" y="2436"/>
                    </a:lnTo>
                    <a:lnTo>
                      <a:pt x="3114" y="2454"/>
                    </a:lnTo>
                    <a:lnTo>
                      <a:pt x="3144" y="2442"/>
                    </a:lnTo>
                    <a:lnTo>
                      <a:pt x="3150" y="2442"/>
                    </a:lnTo>
                    <a:lnTo>
                      <a:pt x="3156" y="2448"/>
                    </a:lnTo>
                    <a:lnTo>
                      <a:pt x="3186" y="2448"/>
                    </a:lnTo>
                    <a:lnTo>
                      <a:pt x="3234" y="2424"/>
                    </a:lnTo>
                    <a:lnTo>
                      <a:pt x="3288" y="2370"/>
                    </a:lnTo>
                    <a:lnTo>
                      <a:pt x="3294" y="2358"/>
                    </a:lnTo>
                    <a:lnTo>
                      <a:pt x="3300" y="2352"/>
                    </a:lnTo>
                    <a:lnTo>
                      <a:pt x="3294" y="2340"/>
                    </a:lnTo>
                    <a:lnTo>
                      <a:pt x="3294" y="2334"/>
                    </a:lnTo>
                    <a:lnTo>
                      <a:pt x="3288" y="2322"/>
                    </a:lnTo>
                    <a:lnTo>
                      <a:pt x="3282" y="2316"/>
                    </a:lnTo>
                    <a:lnTo>
                      <a:pt x="3300" y="2316"/>
                    </a:lnTo>
                    <a:lnTo>
                      <a:pt x="3312" y="2286"/>
                    </a:lnTo>
                    <a:lnTo>
                      <a:pt x="3336" y="2286"/>
                    </a:lnTo>
                    <a:lnTo>
                      <a:pt x="3348" y="2250"/>
                    </a:lnTo>
                    <a:lnTo>
                      <a:pt x="3360" y="2250"/>
                    </a:lnTo>
                    <a:lnTo>
                      <a:pt x="3360" y="2208"/>
                    </a:lnTo>
                    <a:lnTo>
                      <a:pt x="3372" y="2208"/>
                    </a:lnTo>
                    <a:lnTo>
                      <a:pt x="3384" y="2196"/>
                    </a:lnTo>
                    <a:lnTo>
                      <a:pt x="3384" y="2172"/>
                    </a:lnTo>
                    <a:lnTo>
                      <a:pt x="3378" y="2160"/>
                    </a:lnTo>
                    <a:lnTo>
                      <a:pt x="3372" y="2154"/>
                    </a:lnTo>
                    <a:lnTo>
                      <a:pt x="3372" y="2142"/>
                    </a:lnTo>
                    <a:lnTo>
                      <a:pt x="3378" y="2136"/>
                    </a:lnTo>
                    <a:lnTo>
                      <a:pt x="3384" y="2136"/>
                    </a:lnTo>
                    <a:lnTo>
                      <a:pt x="3390" y="2130"/>
                    </a:lnTo>
                    <a:lnTo>
                      <a:pt x="3402" y="2124"/>
                    </a:lnTo>
                    <a:lnTo>
                      <a:pt x="3408" y="2118"/>
                    </a:lnTo>
                    <a:lnTo>
                      <a:pt x="3408" y="2094"/>
                    </a:lnTo>
                    <a:lnTo>
                      <a:pt x="3390" y="2076"/>
                    </a:lnTo>
                    <a:lnTo>
                      <a:pt x="3390" y="2064"/>
                    </a:lnTo>
                    <a:lnTo>
                      <a:pt x="3402" y="2058"/>
                    </a:lnTo>
                    <a:lnTo>
                      <a:pt x="3408" y="2052"/>
                    </a:lnTo>
                    <a:lnTo>
                      <a:pt x="3408" y="2016"/>
                    </a:lnTo>
                    <a:lnTo>
                      <a:pt x="3414" y="2016"/>
                    </a:lnTo>
                    <a:lnTo>
                      <a:pt x="3420" y="2010"/>
                    </a:lnTo>
                    <a:lnTo>
                      <a:pt x="3456" y="1992"/>
                    </a:lnTo>
                    <a:lnTo>
                      <a:pt x="3462" y="1980"/>
                    </a:lnTo>
                    <a:lnTo>
                      <a:pt x="3462" y="1962"/>
                    </a:lnTo>
                    <a:lnTo>
                      <a:pt x="3456" y="1956"/>
                    </a:lnTo>
                    <a:lnTo>
                      <a:pt x="3444" y="1956"/>
                    </a:lnTo>
                    <a:lnTo>
                      <a:pt x="3450" y="1956"/>
                    </a:lnTo>
                    <a:lnTo>
                      <a:pt x="3456" y="1950"/>
                    </a:lnTo>
                    <a:lnTo>
                      <a:pt x="3468" y="1950"/>
                    </a:lnTo>
                    <a:lnTo>
                      <a:pt x="3480" y="1944"/>
                    </a:lnTo>
                    <a:lnTo>
                      <a:pt x="3492" y="1932"/>
                    </a:lnTo>
                    <a:lnTo>
                      <a:pt x="3474" y="1914"/>
                    </a:lnTo>
                    <a:lnTo>
                      <a:pt x="3468" y="1914"/>
                    </a:lnTo>
                    <a:lnTo>
                      <a:pt x="3486" y="1896"/>
                    </a:lnTo>
                    <a:lnTo>
                      <a:pt x="3498" y="1872"/>
                    </a:lnTo>
                    <a:lnTo>
                      <a:pt x="3504" y="1866"/>
                    </a:lnTo>
                    <a:lnTo>
                      <a:pt x="3504" y="1854"/>
                    </a:lnTo>
                    <a:lnTo>
                      <a:pt x="3498" y="1848"/>
                    </a:lnTo>
                    <a:lnTo>
                      <a:pt x="3474" y="1842"/>
                    </a:lnTo>
                    <a:lnTo>
                      <a:pt x="3438" y="1848"/>
                    </a:lnTo>
                    <a:lnTo>
                      <a:pt x="3396" y="1854"/>
                    </a:lnTo>
                    <a:lnTo>
                      <a:pt x="3366" y="1860"/>
                    </a:lnTo>
                    <a:lnTo>
                      <a:pt x="3354" y="1866"/>
                    </a:lnTo>
                    <a:lnTo>
                      <a:pt x="3336" y="1848"/>
                    </a:lnTo>
                    <a:lnTo>
                      <a:pt x="3378" y="1848"/>
                    </a:lnTo>
                    <a:lnTo>
                      <a:pt x="3378" y="1836"/>
                    </a:lnTo>
                    <a:lnTo>
                      <a:pt x="3384" y="1824"/>
                    </a:lnTo>
                    <a:lnTo>
                      <a:pt x="3390" y="1818"/>
                    </a:lnTo>
                    <a:lnTo>
                      <a:pt x="3402" y="1812"/>
                    </a:lnTo>
                    <a:lnTo>
                      <a:pt x="3432" y="1812"/>
                    </a:lnTo>
                    <a:lnTo>
                      <a:pt x="3426" y="1800"/>
                    </a:lnTo>
                    <a:lnTo>
                      <a:pt x="3420" y="1794"/>
                    </a:lnTo>
                    <a:lnTo>
                      <a:pt x="3414" y="1782"/>
                    </a:lnTo>
                    <a:lnTo>
                      <a:pt x="3414" y="1776"/>
                    </a:lnTo>
                    <a:lnTo>
                      <a:pt x="3408" y="1770"/>
                    </a:lnTo>
                    <a:lnTo>
                      <a:pt x="3390" y="1770"/>
                    </a:lnTo>
                    <a:lnTo>
                      <a:pt x="3378" y="1764"/>
                    </a:lnTo>
                    <a:lnTo>
                      <a:pt x="3366" y="1764"/>
                    </a:lnTo>
                    <a:lnTo>
                      <a:pt x="3354" y="1746"/>
                    </a:lnTo>
                    <a:lnTo>
                      <a:pt x="3342" y="1746"/>
                    </a:lnTo>
                    <a:lnTo>
                      <a:pt x="3336" y="1734"/>
                    </a:lnTo>
                    <a:lnTo>
                      <a:pt x="3324" y="1728"/>
                    </a:lnTo>
                    <a:lnTo>
                      <a:pt x="3294" y="1728"/>
                    </a:lnTo>
                    <a:lnTo>
                      <a:pt x="3288" y="1734"/>
                    </a:lnTo>
                    <a:lnTo>
                      <a:pt x="3282" y="1734"/>
                    </a:lnTo>
                    <a:lnTo>
                      <a:pt x="3246" y="1686"/>
                    </a:lnTo>
                    <a:lnTo>
                      <a:pt x="3252" y="1698"/>
                    </a:lnTo>
                    <a:lnTo>
                      <a:pt x="3264" y="1704"/>
                    </a:lnTo>
                    <a:lnTo>
                      <a:pt x="3270" y="1710"/>
                    </a:lnTo>
                    <a:lnTo>
                      <a:pt x="3282" y="1716"/>
                    </a:lnTo>
                    <a:lnTo>
                      <a:pt x="3294" y="1716"/>
                    </a:lnTo>
                    <a:lnTo>
                      <a:pt x="3300" y="1710"/>
                    </a:lnTo>
                    <a:lnTo>
                      <a:pt x="3306" y="1710"/>
                    </a:lnTo>
                    <a:lnTo>
                      <a:pt x="3336" y="1716"/>
                    </a:lnTo>
                    <a:lnTo>
                      <a:pt x="3348" y="1734"/>
                    </a:lnTo>
                    <a:lnTo>
                      <a:pt x="3366" y="1728"/>
                    </a:lnTo>
                    <a:lnTo>
                      <a:pt x="3408" y="1740"/>
                    </a:lnTo>
                    <a:lnTo>
                      <a:pt x="3390" y="1716"/>
                    </a:lnTo>
                    <a:lnTo>
                      <a:pt x="3372" y="1710"/>
                    </a:lnTo>
                    <a:lnTo>
                      <a:pt x="3372" y="1692"/>
                    </a:lnTo>
                    <a:lnTo>
                      <a:pt x="3360" y="1680"/>
                    </a:lnTo>
                    <a:lnTo>
                      <a:pt x="3348" y="1674"/>
                    </a:lnTo>
                    <a:lnTo>
                      <a:pt x="3330" y="1674"/>
                    </a:lnTo>
                    <a:lnTo>
                      <a:pt x="3318" y="1662"/>
                    </a:lnTo>
                    <a:lnTo>
                      <a:pt x="3318" y="1650"/>
                    </a:lnTo>
                    <a:lnTo>
                      <a:pt x="3312" y="1644"/>
                    </a:lnTo>
                    <a:lnTo>
                      <a:pt x="3312" y="1632"/>
                    </a:lnTo>
                    <a:lnTo>
                      <a:pt x="3234" y="1530"/>
                    </a:lnTo>
                    <a:lnTo>
                      <a:pt x="3198" y="1524"/>
                    </a:lnTo>
                    <a:lnTo>
                      <a:pt x="3162" y="1494"/>
                    </a:lnTo>
                    <a:lnTo>
                      <a:pt x="3144" y="1500"/>
                    </a:lnTo>
                    <a:lnTo>
                      <a:pt x="3138" y="1488"/>
                    </a:lnTo>
                    <a:lnTo>
                      <a:pt x="3132" y="1482"/>
                    </a:lnTo>
                    <a:lnTo>
                      <a:pt x="3132" y="1470"/>
                    </a:lnTo>
                    <a:lnTo>
                      <a:pt x="3126" y="1464"/>
                    </a:lnTo>
                    <a:lnTo>
                      <a:pt x="3138" y="1452"/>
                    </a:lnTo>
                    <a:lnTo>
                      <a:pt x="3150" y="1446"/>
                    </a:lnTo>
                    <a:lnTo>
                      <a:pt x="3156" y="1434"/>
                    </a:lnTo>
                    <a:lnTo>
                      <a:pt x="3162" y="1428"/>
                    </a:lnTo>
                    <a:lnTo>
                      <a:pt x="3168" y="1416"/>
                    </a:lnTo>
                    <a:lnTo>
                      <a:pt x="3168" y="1410"/>
                    </a:lnTo>
                    <a:lnTo>
                      <a:pt x="3162" y="1398"/>
                    </a:lnTo>
                    <a:lnTo>
                      <a:pt x="3162" y="1392"/>
                    </a:lnTo>
                    <a:lnTo>
                      <a:pt x="3156" y="1380"/>
                    </a:lnTo>
                    <a:lnTo>
                      <a:pt x="3168" y="1386"/>
                    </a:lnTo>
                    <a:lnTo>
                      <a:pt x="3174" y="1392"/>
                    </a:lnTo>
                    <a:lnTo>
                      <a:pt x="3186" y="1398"/>
                    </a:lnTo>
                    <a:lnTo>
                      <a:pt x="3198" y="1386"/>
                    </a:lnTo>
                    <a:lnTo>
                      <a:pt x="3198" y="1368"/>
                    </a:lnTo>
                    <a:lnTo>
                      <a:pt x="3192" y="1356"/>
                    </a:lnTo>
                    <a:lnTo>
                      <a:pt x="3192" y="1344"/>
                    </a:lnTo>
                    <a:lnTo>
                      <a:pt x="3216" y="1344"/>
                    </a:lnTo>
                    <a:lnTo>
                      <a:pt x="3252" y="1320"/>
                    </a:lnTo>
                    <a:lnTo>
                      <a:pt x="3264" y="1320"/>
                    </a:lnTo>
                    <a:lnTo>
                      <a:pt x="3270" y="1326"/>
                    </a:lnTo>
                    <a:lnTo>
                      <a:pt x="3294" y="1326"/>
                    </a:lnTo>
                    <a:lnTo>
                      <a:pt x="3294" y="1320"/>
                    </a:lnTo>
                    <a:lnTo>
                      <a:pt x="3288" y="1314"/>
                    </a:lnTo>
                    <a:lnTo>
                      <a:pt x="3288" y="1308"/>
                    </a:lnTo>
                    <a:lnTo>
                      <a:pt x="3282" y="1302"/>
                    </a:lnTo>
                    <a:lnTo>
                      <a:pt x="3288" y="1278"/>
                    </a:lnTo>
                    <a:lnTo>
                      <a:pt x="3258" y="1278"/>
                    </a:lnTo>
                    <a:lnTo>
                      <a:pt x="3246" y="1266"/>
                    </a:lnTo>
                    <a:lnTo>
                      <a:pt x="3240" y="1278"/>
                    </a:lnTo>
                    <a:lnTo>
                      <a:pt x="3204" y="1278"/>
                    </a:lnTo>
                    <a:lnTo>
                      <a:pt x="3198" y="1272"/>
                    </a:lnTo>
                    <a:lnTo>
                      <a:pt x="3192" y="1260"/>
                    </a:lnTo>
                    <a:lnTo>
                      <a:pt x="3180" y="1254"/>
                    </a:lnTo>
                    <a:lnTo>
                      <a:pt x="3174" y="1248"/>
                    </a:lnTo>
                    <a:lnTo>
                      <a:pt x="3150" y="1248"/>
                    </a:lnTo>
                    <a:lnTo>
                      <a:pt x="3144" y="1260"/>
                    </a:lnTo>
                    <a:lnTo>
                      <a:pt x="3132" y="1266"/>
                    </a:lnTo>
                    <a:lnTo>
                      <a:pt x="3114" y="1284"/>
                    </a:lnTo>
                    <a:lnTo>
                      <a:pt x="3114" y="1296"/>
                    </a:lnTo>
                    <a:lnTo>
                      <a:pt x="3108" y="1302"/>
                    </a:lnTo>
                    <a:lnTo>
                      <a:pt x="3108" y="1308"/>
                    </a:lnTo>
                    <a:lnTo>
                      <a:pt x="3078" y="1308"/>
                    </a:lnTo>
                    <a:lnTo>
                      <a:pt x="3054" y="1296"/>
                    </a:lnTo>
                    <a:lnTo>
                      <a:pt x="3048" y="1290"/>
                    </a:lnTo>
                    <a:lnTo>
                      <a:pt x="3042" y="1278"/>
                    </a:lnTo>
                    <a:lnTo>
                      <a:pt x="3030" y="1242"/>
                    </a:lnTo>
                    <a:lnTo>
                      <a:pt x="3024" y="1230"/>
                    </a:lnTo>
                    <a:lnTo>
                      <a:pt x="3018" y="1224"/>
                    </a:lnTo>
                    <a:lnTo>
                      <a:pt x="3006" y="1224"/>
                    </a:lnTo>
                    <a:lnTo>
                      <a:pt x="3000" y="1230"/>
                    </a:lnTo>
                    <a:lnTo>
                      <a:pt x="3000" y="1242"/>
                    </a:lnTo>
                    <a:lnTo>
                      <a:pt x="2988" y="1224"/>
                    </a:lnTo>
                    <a:lnTo>
                      <a:pt x="2952" y="1224"/>
                    </a:lnTo>
                    <a:lnTo>
                      <a:pt x="2940" y="1218"/>
                    </a:lnTo>
                    <a:lnTo>
                      <a:pt x="2934" y="1212"/>
                    </a:lnTo>
                    <a:lnTo>
                      <a:pt x="2928" y="1200"/>
                    </a:lnTo>
                    <a:lnTo>
                      <a:pt x="2916" y="1194"/>
                    </a:lnTo>
                    <a:lnTo>
                      <a:pt x="2910" y="1182"/>
                    </a:lnTo>
                    <a:lnTo>
                      <a:pt x="2910" y="1140"/>
                    </a:lnTo>
                    <a:lnTo>
                      <a:pt x="2928" y="1140"/>
                    </a:lnTo>
                    <a:lnTo>
                      <a:pt x="2940" y="1152"/>
                    </a:lnTo>
                    <a:lnTo>
                      <a:pt x="2946" y="1152"/>
                    </a:lnTo>
                    <a:lnTo>
                      <a:pt x="2952" y="1146"/>
                    </a:lnTo>
                    <a:lnTo>
                      <a:pt x="2952" y="1140"/>
                    </a:lnTo>
                    <a:lnTo>
                      <a:pt x="2958" y="1134"/>
                    </a:lnTo>
                    <a:lnTo>
                      <a:pt x="2964" y="1134"/>
                    </a:lnTo>
                    <a:lnTo>
                      <a:pt x="2970" y="1140"/>
                    </a:lnTo>
                    <a:lnTo>
                      <a:pt x="2982" y="1140"/>
                    </a:lnTo>
                    <a:lnTo>
                      <a:pt x="2994" y="1134"/>
                    </a:lnTo>
                    <a:lnTo>
                      <a:pt x="3000" y="1128"/>
                    </a:lnTo>
                    <a:lnTo>
                      <a:pt x="3000" y="1116"/>
                    </a:lnTo>
                    <a:lnTo>
                      <a:pt x="2994" y="1110"/>
                    </a:lnTo>
                    <a:lnTo>
                      <a:pt x="2994" y="1086"/>
                    </a:lnTo>
                    <a:lnTo>
                      <a:pt x="3000" y="1074"/>
                    </a:lnTo>
                    <a:lnTo>
                      <a:pt x="3000" y="1068"/>
                    </a:lnTo>
                    <a:lnTo>
                      <a:pt x="3036" y="1068"/>
                    </a:lnTo>
                    <a:lnTo>
                      <a:pt x="3042" y="1062"/>
                    </a:lnTo>
                    <a:lnTo>
                      <a:pt x="3048" y="1050"/>
                    </a:lnTo>
                    <a:lnTo>
                      <a:pt x="3048" y="1038"/>
                    </a:lnTo>
                    <a:lnTo>
                      <a:pt x="3054" y="1032"/>
                    </a:lnTo>
                    <a:lnTo>
                      <a:pt x="3054" y="1026"/>
                    </a:lnTo>
                    <a:lnTo>
                      <a:pt x="3072" y="1014"/>
                    </a:lnTo>
                    <a:lnTo>
                      <a:pt x="3060" y="1002"/>
                    </a:lnTo>
                    <a:lnTo>
                      <a:pt x="3096" y="1014"/>
                    </a:lnTo>
                    <a:lnTo>
                      <a:pt x="3114" y="996"/>
                    </a:lnTo>
                    <a:lnTo>
                      <a:pt x="3126" y="1002"/>
                    </a:lnTo>
                    <a:lnTo>
                      <a:pt x="3132" y="1014"/>
                    </a:lnTo>
                    <a:lnTo>
                      <a:pt x="3144" y="1020"/>
                    </a:lnTo>
                    <a:lnTo>
                      <a:pt x="3156" y="1044"/>
                    </a:lnTo>
                    <a:lnTo>
                      <a:pt x="3156" y="1050"/>
                    </a:lnTo>
                    <a:lnTo>
                      <a:pt x="3144" y="1074"/>
                    </a:lnTo>
                    <a:lnTo>
                      <a:pt x="3126" y="1092"/>
                    </a:lnTo>
                    <a:lnTo>
                      <a:pt x="3126" y="1104"/>
                    </a:lnTo>
                    <a:lnTo>
                      <a:pt x="3132" y="1116"/>
                    </a:lnTo>
                    <a:lnTo>
                      <a:pt x="3144" y="1128"/>
                    </a:lnTo>
                    <a:lnTo>
                      <a:pt x="3150" y="1128"/>
                    </a:lnTo>
                    <a:lnTo>
                      <a:pt x="3162" y="1122"/>
                    </a:lnTo>
                    <a:lnTo>
                      <a:pt x="3168" y="1122"/>
                    </a:lnTo>
                    <a:lnTo>
                      <a:pt x="3162" y="1152"/>
                    </a:lnTo>
                    <a:lnTo>
                      <a:pt x="3144" y="1170"/>
                    </a:lnTo>
                    <a:lnTo>
                      <a:pt x="3144" y="1176"/>
                    </a:lnTo>
                    <a:lnTo>
                      <a:pt x="3150" y="1176"/>
                    </a:lnTo>
                    <a:lnTo>
                      <a:pt x="3162" y="1170"/>
                    </a:lnTo>
                    <a:lnTo>
                      <a:pt x="3168" y="1164"/>
                    </a:lnTo>
                    <a:lnTo>
                      <a:pt x="3180" y="1158"/>
                    </a:lnTo>
                    <a:lnTo>
                      <a:pt x="3186" y="1158"/>
                    </a:lnTo>
                    <a:lnTo>
                      <a:pt x="3198" y="1146"/>
                    </a:lnTo>
                    <a:lnTo>
                      <a:pt x="3198" y="1122"/>
                    </a:lnTo>
                    <a:lnTo>
                      <a:pt x="3204" y="1122"/>
                    </a:lnTo>
                    <a:lnTo>
                      <a:pt x="3210" y="1116"/>
                    </a:lnTo>
                    <a:lnTo>
                      <a:pt x="3258" y="1092"/>
                    </a:lnTo>
                    <a:lnTo>
                      <a:pt x="3264" y="1086"/>
                    </a:lnTo>
                    <a:lnTo>
                      <a:pt x="3306" y="1086"/>
                    </a:lnTo>
                    <a:lnTo>
                      <a:pt x="3312" y="1074"/>
                    </a:lnTo>
                    <a:lnTo>
                      <a:pt x="3312" y="1062"/>
                    </a:lnTo>
                    <a:lnTo>
                      <a:pt x="3318" y="1056"/>
                    </a:lnTo>
                    <a:lnTo>
                      <a:pt x="3324" y="1044"/>
                    </a:lnTo>
                    <a:lnTo>
                      <a:pt x="3360" y="1026"/>
                    </a:lnTo>
                    <a:lnTo>
                      <a:pt x="3372" y="1014"/>
                    </a:lnTo>
                    <a:lnTo>
                      <a:pt x="3390" y="978"/>
                    </a:lnTo>
                    <a:lnTo>
                      <a:pt x="3390" y="948"/>
                    </a:lnTo>
                    <a:lnTo>
                      <a:pt x="3396" y="942"/>
                    </a:lnTo>
                    <a:lnTo>
                      <a:pt x="3396" y="936"/>
                    </a:lnTo>
                    <a:lnTo>
                      <a:pt x="3408" y="936"/>
                    </a:lnTo>
                    <a:lnTo>
                      <a:pt x="3420" y="942"/>
                    </a:lnTo>
                    <a:lnTo>
                      <a:pt x="3432" y="954"/>
                    </a:lnTo>
                    <a:lnTo>
                      <a:pt x="3444" y="954"/>
                    </a:lnTo>
                    <a:lnTo>
                      <a:pt x="3456" y="960"/>
                    </a:lnTo>
                    <a:lnTo>
                      <a:pt x="3504" y="960"/>
                    </a:lnTo>
                    <a:lnTo>
                      <a:pt x="3504" y="948"/>
                    </a:lnTo>
                    <a:lnTo>
                      <a:pt x="3498" y="948"/>
                    </a:lnTo>
                    <a:lnTo>
                      <a:pt x="3474" y="924"/>
                    </a:lnTo>
                    <a:lnTo>
                      <a:pt x="3474" y="912"/>
                    </a:lnTo>
                    <a:lnTo>
                      <a:pt x="3480" y="906"/>
                    </a:lnTo>
                    <a:lnTo>
                      <a:pt x="3486" y="912"/>
                    </a:lnTo>
                    <a:lnTo>
                      <a:pt x="3510" y="912"/>
                    </a:lnTo>
                    <a:lnTo>
                      <a:pt x="3522" y="918"/>
                    </a:lnTo>
                    <a:lnTo>
                      <a:pt x="3534" y="912"/>
                    </a:lnTo>
                    <a:lnTo>
                      <a:pt x="3540" y="900"/>
                    </a:lnTo>
                    <a:lnTo>
                      <a:pt x="3540" y="894"/>
                    </a:lnTo>
                    <a:lnTo>
                      <a:pt x="3534" y="882"/>
                    </a:lnTo>
                    <a:lnTo>
                      <a:pt x="3558" y="882"/>
                    </a:lnTo>
                    <a:lnTo>
                      <a:pt x="3558" y="864"/>
                    </a:lnTo>
                    <a:lnTo>
                      <a:pt x="3552" y="852"/>
                    </a:lnTo>
                    <a:lnTo>
                      <a:pt x="3546" y="846"/>
                    </a:lnTo>
                    <a:lnTo>
                      <a:pt x="3546" y="840"/>
                    </a:lnTo>
                    <a:lnTo>
                      <a:pt x="3576" y="840"/>
                    </a:lnTo>
                    <a:lnTo>
                      <a:pt x="3594" y="864"/>
                    </a:lnTo>
                    <a:lnTo>
                      <a:pt x="3600" y="840"/>
                    </a:lnTo>
                    <a:lnTo>
                      <a:pt x="3630" y="846"/>
                    </a:lnTo>
                    <a:lnTo>
                      <a:pt x="3624" y="810"/>
                    </a:lnTo>
                    <a:lnTo>
                      <a:pt x="3618" y="798"/>
                    </a:lnTo>
                    <a:lnTo>
                      <a:pt x="3606" y="786"/>
                    </a:lnTo>
                    <a:lnTo>
                      <a:pt x="3606" y="774"/>
                    </a:lnTo>
                    <a:lnTo>
                      <a:pt x="3600" y="756"/>
                    </a:lnTo>
                    <a:lnTo>
                      <a:pt x="3588" y="744"/>
                    </a:lnTo>
                    <a:lnTo>
                      <a:pt x="3576" y="726"/>
                    </a:lnTo>
                    <a:lnTo>
                      <a:pt x="3564" y="720"/>
                    </a:lnTo>
                    <a:lnTo>
                      <a:pt x="3552" y="708"/>
                    </a:lnTo>
                    <a:lnTo>
                      <a:pt x="3546" y="708"/>
                    </a:lnTo>
                    <a:lnTo>
                      <a:pt x="3540" y="696"/>
                    </a:lnTo>
                    <a:lnTo>
                      <a:pt x="3540" y="684"/>
                    </a:lnTo>
                    <a:lnTo>
                      <a:pt x="3564" y="684"/>
                    </a:lnTo>
                    <a:lnTo>
                      <a:pt x="3564" y="672"/>
                    </a:lnTo>
                    <a:lnTo>
                      <a:pt x="3558" y="666"/>
                    </a:lnTo>
                    <a:lnTo>
                      <a:pt x="3564" y="660"/>
                    </a:lnTo>
                    <a:lnTo>
                      <a:pt x="3588" y="660"/>
                    </a:lnTo>
                    <a:lnTo>
                      <a:pt x="3600" y="666"/>
                    </a:lnTo>
                    <a:lnTo>
                      <a:pt x="3618" y="672"/>
                    </a:lnTo>
                    <a:lnTo>
                      <a:pt x="3630" y="672"/>
                    </a:lnTo>
                    <a:lnTo>
                      <a:pt x="3642" y="678"/>
                    </a:lnTo>
                    <a:lnTo>
                      <a:pt x="3648" y="678"/>
                    </a:lnTo>
                    <a:lnTo>
                      <a:pt x="3654" y="672"/>
                    </a:lnTo>
                    <a:lnTo>
                      <a:pt x="3654" y="660"/>
                    </a:lnTo>
                    <a:lnTo>
                      <a:pt x="3648" y="648"/>
                    </a:lnTo>
                    <a:lnTo>
                      <a:pt x="3648" y="630"/>
                    </a:lnTo>
                    <a:lnTo>
                      <a:pt x="3654" y="630"/>
                    </a:lnTo>
                    <a:lnTo>
                      <a:pt x="3660" y="624"/>
                    </a:lnTo>
                    <a:close/>
                  </a:path>
                </a:pathLst>
              </a:custGeom>
              <a:grp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defRPr/>
                </a:pPr>
                <a:endParaRPr lang="en-GB" sz="687" kern="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00" name="Switzerland" descr="© INSCALE GmbH, 05.05.2010&#10;http://www.presentationload.com/">
              <a:extLst>
                <a:ext uri="{FF2B5EF4-FFF2-40B4-BE49-F238E27FC236}">
                  <a16:creationId xmlns:a16="http://schemas.microsoft.com/office/drawing/2014/main" id="{A7248D34-2799-44C0-9235-A7A8B99FCAD3}"/>
                </a:ext>
              </a:extLst>
            </p:cNvPr>
            <p:cNvSpPr>
              <a:spLocks/>
            </p:cNvSpPr>
            <p:nvPr/>
          </p:nvSpPr>
          <p:spPr bwMode="gray">
            <a:xfrm>
              <a:off x="5793611" y="2189756"/>
              <a:ext cx="150963" cy="83868"/>
            </a:xfrm>
            <a:custGeom>
              <a:avLst/>
              <a:gdLst>
                <a:gd name="T0" fmla="*/ 2147483647 w 288"/>
                <a:gd name="T1" fmla="*/ 2147483647 h 162"/>
                <a:gd name="T2" fmla="*/ 2147483647 w 288"/>
                <a:gd name="T3" fmla="*/ 2147483647 h 162"/>
                <a:gd name="T4" fmla="*/ 2147483647 w 288"/>
                <a:gd name="T5" fmla="*/ 2147483647 h 162"/>
                <a:gd name="T6" fmla="*/ 2147483647 w 288"/>
                <a:gd name="T7" fmla="*/ 2147483647 h 162"/>
                <a:gd name="T8" fmla="*/ 2147483647 w 288"/>
                <a:gd name="T9" fmla="*/ 2147483647 h 162"/>
                <a:gd name="T10" fmla="*/ 2147483647 w 288"/>
                <a:gd name="T11" fmla="*/ 2147483647 h 162"/>
                <a:gd name="T12" fmla="*/ 2147483647 w 288"/>
                <a:gd name="T13" fmla="*/ 2147483647 h 162"/>
                <a:gd name="T14" fmla="*/ 0 w 288"/>
                <a:gd name="T15" fmla="*/ 2147483647 h 162"/>
                <a:gd name="T16" fmla="*/ 2147483647 w 288"/>
                <a:gd name="T17" fmla="*/ 2147483647 h 162"/>
                <a:gd name="T18" fmla="*/ 2147483647 w 288"/>
                <a:gd name="T19" fmla="*/ 2147483647 h 162"/>
                <a:gd name="T20" fmla="*/ 2147483647 w 288"/>
                <a:gd name="T21" fmla="*/ 2147483647 h 162"/>
                <a:gd name="T22" fmla="*/ 2147483647 w 288"/>
                <a:gd name="T23" fmla="*/ 2147483647 h 162"/>
                <a:gd name="T24" fmla="*/ 2147483647 w 288"/>
                <a:gd name="T25" fmla="*/ 2147483647 h 162"/>
                <a:gd name="T26" fmla="*/ 2147483647 w 288"/>
                <a:gd name="T27" fmla="*/ 2147483647 h 162"/>
                <a:gd name="T28" fmla="*/ 2147483647 w 288"/>
                <a:gd name="T29" fmla="*/ 2147483647 h 162"/>
                <a:gd name="T30" fmla="*/ 2147483647 w 288"/>
                <a:gd name="T31" fmla="*/ 2147483647 h 162"/>
                <a:gd name="T32" fmla="*/ 2147483647 w 288"/>
                <a:gd name="T33" fmla="*/ 2147483647 h 162"/>
                <a:gd name="T34" fmla="*/ 2147483647 w 288"/>
                <a:gd name="T35" fmla="*/ 2147483647 h 162"/>
                <a:gd name="T36" fmla="*/ 2147483647 w 288"/>
                <a:gd name="T37" fmla="*/ 2147483647 h 162"/>
                <a:gd name="T38" fmla="*/ 2147483647 w 288"/>
                <a:gd name="T39" fmla="*/ 2147483647 h 162"/>
                <a:gd name="T40" fmla="*/ 2147483647 w 288"/>
                <a:gd name="T41" fmla="*/ 2147483647 h 162"/>
                <a:gd name="T42" fmla="*/ 2147483647 w 288"/>
                <a:gd name="T43" fmla="*/ 2147483647 h 162"/>
                <a:gd name="T44" fmla="*/ 2147483647 w 288"/>
                <a:gd name="T45" fmla="*/ 2147483647 h 162"/>
                <a:gd name="T46" fmla="*/ 2147483647 w 288"/>
                <a:gd name="T47" fmla="*/ 2147483647 h 162"/>
                <a:gd name="T48" fmla="*/ 2147483647 w 288"/>
                <a:gd name="T49" fmla="*/ 2147483647 h 162"/>
                <a:gd name="T50" fmla="*/ 2147483647 w 288"/>
                <a:gd name="T51" fmla="*/ 2147483647 h 162"/>
                <a:gd name="T52" fmla="*/ 2147483647 w 288"/>
                <a:gd name="T53" fmla="*/ 2147483647 h 162"/>
                <a:gd name="T54" fmla="*/ 2147483647 w 288"/>
                <a:gd name="T55" fmla="*/ 2147483647 h 162"/>
                <a:gd name="T56" fmla="*/ 2147483647 w 288"/>
                <a:gd name="T57" fmla="*/ 2147483647 h 162"/>
                <a:gd name="T58" fmla="*/ 2147483647 w 288"/>
                <a:gd name="T59" fmla="*/ 2147483647 h 162"/>
                <a:gd name="T60" fmla="*/ 2147483647 w 288"/>
                <a:gd name="T61" fmla="*/ 2147483647 h 162"/>
                <a:gd name="T62" fmla="*/ 2147483647 w 288"/>
                <a:gd name="T63" fmla="*/ 2147483647 h 162"/>
                <a:gd name="T64" fmla="*/ 2147483647 w 288"/>
                <a:gd name="T65" fmla="*/ 2147483647 h 162"/>
                <a:gd name="T66" fmla="*/ 2147483647 w 288"/>
                <a:gd name="T67" fmla="*/ 0 h 162"/>
                <a:gd name="T68" fmla="*/ 2147483647 w 288"/>
                <a:gd name="T69" fmla="*/ 2147483647 h 162"/>
                <a:gd name="T70" fmla="*/ 2147483647 w 288"/>
                <a:gd name="T71" fmla="*/ 2147483647 h 162"/>
                <a:gd name="T72" fmla="*/ 2147483647 w 288"/>
                <a:gd name="T73" fmla="*/ 2147483647 h 1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8"/>
                <a:gd name="T112" fmla="*/ 0 h 162"/>
                <a:gd name="T113" fmla="*/ 288 w 288"/>
                <a:gd name="T114" fmla="*/ 162 h 1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8" h="162">
                  <a:moveTo>
                    <a:pt x="132" y="24"/>
                  </a:moveTo>
                  <a:lnTo>
                    <a:pt x="96" y="24"/>
                  </a:lnTo>
                  <a:lnTo>
                    <a:pt x="90" y="42"/>
                  </a:lnTo>
                  <a:lnTo>
                    <a:pt x="72" y="30"/>
                  </a:lnTo>
                  <a:lnTo>
                    <a:pt x="66" y="42"/>
                  </a:lnTo>
                  <a:lnTo>
                    <a:pt x="60" y="48"/>
                  </a:lnTo>
                  <a:lnTo>
                    <a:pt x="54" y="60"/>
                  </a:lnTo>
                  <a:lnTo>
                    <a:pt x="48" y="66"/>
                  </a:lnTo>
                  <a:lnTo>
                    <a:pt x="30" y="66"/>
                  </a:lnTo>
                  <a:lnTo>
                    <a:pt x="30" y="78"/>
                  </a:lnTo>
                  <a:lnTo>
                    <a:pt x="18" y="90"/>
                  </a:lnTo>
                  <a:lnTo>
                    <a:pt x="12" y="102"/>
                  </a:lnTo>
                  <a:lnTo>
                    <a:pt x="0" y="108"/>
                  </a:lnTo>
                  <a:lnTo>
                    <a:pt x="6" y="120"/>
                  </a:lnTo>
                  <a:lnTo>
                    <a:pt x="0" y="126"/>
                  </a:lnTo>
                  <a:lnTo>
                    <a:pt x="0" y="132"/>
                  </a:lnTo>
                  <a:lnTo>
                    <a:pt x="6" y="132"/>
                  </a:lnTo>
                  <a:lnTo>
                    <a:pt x="30" y="108"/>
                  </a:lnTo>
                  <a:lnTo>
                    <a:pt x="48" y="108"/>
                  </a:lnTo>
                  <a:lnTo>
                    <a:pt x="54" y="114"/>
                  </a:lnTo>
                  <a:lnTo>
                    <a:pt x="48" y="138"/>
                  </a:lnTo>
                  <a:lnTo>
                    <a:pt x="60" y="150"/>
                  </a:lnTo>
                  <a:lnTo>
                    <a:pt x="60" y="156"/>
                  </a:lnTo>
                  <a:lnTo>
                    <a:pt x="72" y="156"/>
                  </a:lnTo>
                  <a:lnTo>
                    <a:pt x="84" y="144"/>
                  </a:lnTo>
                  <a:lnTo>
                    <a:pt x="96" y="144"/>
                  </a:lnTo>
                  <a:lnTo>
                    <a:pt x="108" y="156"/>
                  </a:lnTo>
                  <a:lnTo>
                    <a:pt x="114" y="156"/>
                  </a:lnTo>
                  <a:lnTo>
                    <a:pt x="132" y="138"/>
                  </a:lnTo>
                  <a:lnTo>
                    <a:pt x="132" y="120"/>
                  </a:lnTo>
                  <a:lnTo>
                    <a:pt x="138" y="114"/>
                  </a:lnTo>
                  <a:lnTo>
                    <a:pt x="150" y="114"/>
                  </a:lnTo>
                  <a:lnTo>
                    <a:pt x="156" y="120"/>
                  </a:lnTo>
                  <a:lnTo>
                    <a:pt x="156" y="126"/>
                  </a:lnTo>
                  <a:lnTo>
                    <a:pt x="162" y="132"/>
                  </a:lnTo>
                  <a:lnTo>
                    <a:pt x="162" y="138"/>
                  </a:lnTo>
                  <a:lnTo>
                    <a:pt x="168" y="138"/>
                  </a:lnTo>
                  <a:lnTo>
                    <a:pt x="192" y="162"/>
                  </a:lnTo>
                  <a:lnTo>
                    <a:pt x="192" y="144"/>
                  </a:lnTo>
                  <a:lnTo>
                    <a:pt x="204" y="132"/>
                  </a:lnTo>
                  <a:lnTo>
                    <a:pt x="210" y="108"/>
                  </a:lnTo>
                  <a:lnTo>
                    <a:pt x="222" y="126"/>
                  </a:lnTo>
                  <a:lnTo>
                    <a:pt x="240" y="120"/>
                  </a:lnTo>
                  <a:lnTo>
                    <a:pt x="258" y="132"/>
                  </a:lnTo>
                  <a:lnTo>
                    <a:pt x="264" y="120"/>
                  </a:lnTo>
                  <a:lnTo>
                    <a:pt x="252" y="108"/>
                  </a:lnTo>
                  <a:lnTo>
                    <a:pt x="252" y="102"/>
                  </a:lnTo>
                  <a:lnTo>
                    <a:pt x="276" y="102"/>
                  </a:lnTo>
                  <a:lnTo>
                    <a:pt x="282" y="84"/>
                  </a:lnTo>
                  <a:lnTo>
                    <a:pt x="288" y="84"/>
                  </a:lnTo>
                  <a:lnTo>
                    <a:pt x="288" y="78"/>
                  </a:lnTo>
                  <a:lnTo>
                    <a:pt x="276" y="66"/>
                  </a:lnTo>
                  <a:lnTo>
                    <a:pt x="270" y="66"/>
                  </a:lnTo>
                  <a:lnTo>
                    <a:pt x="252" y="84"/>
                  </a:lnTo>
                  <a:lnTo>
                    <a:pt x="246" y="84"/>
                  </a:lnTo>
                  <a:lnTo>
                    <a:pt x="246" y="66"/>
                  </a:lnTo>
                  <a:lnTo>
                    <a:pt x="210" y="66"/>
                  </a:lnTo>
                  <a:lnTo>
                    <a:pt x="210" y="60"/>
                  </a:lnTo>
                  <a:lnTo>
                    <a:pt x="216" y="48"/>
                  </a:lnTo>
                  <a:lnTo>
                    <a:pt x="222" y="42"/>
                  </a:lnTo>
                  <a:lnTo>
                    <a:pt x="228" y="42"/>
                  </a:lnTo>
                  <a:lnTo>
                    <a:pt x="228" y="30"/>
                  </a:lnTo>
                  <a:lnTo>
                    <a:pt x="216" y="30"/>
                  </a:lnTo>
                  <a:lnTo>
                    <a:pt x="210" y="18"/>
                  </a:lnTo>
                  <a:lnTo>
                    <a:pt x="192" y="12"/>
                  </a:lnTo>
                  <a:lnTo>
                    <a:pt x="180" y="12"/>
                  </a:lnTo>
                  <a:lnTo>
                    <a:pt x="174" y="6"/>
                  </a:lnTo>
                  <a:lnTo>
                    <a:pt x="162" y="0"/>
                  </a:lnTo>
                  <a:lnTo>
                    <a:pt x="156" y="0"/>
                  </a:lnTo>
                  <a:lnTo>
                    <a:pt x="150" y="6"/>
                  </a:lnTo>
                  <a:lnTo>
                    <a:pt x="150" y="18"/>
                  </a:lnTo>
                  <a:lnTo>
                    <a:pt x="156" y="24"/>
                  </a:lnTo>
                  <a:lnTo>
                    <a:pt x="150" y="18"/>
                  </a:lnTo>
                  <a:lnTo>
                    <a:pt x="132" y="24"/>
                  </a:lnTo>
                  <a:close/>
                </a:path>
              </a:pathLst>
            </a:custGeom>
            <a:solidFill>
              <a:srgbClr val="9FAE9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19434">
                <a:spcBef>
                  <a:spcPct val="0"/>
                </a:spcBef>
                <a:defRPr/>
              </a:pPr>
              <a:endParaRPr lang="en-GB" sz="633" kern="0" dirty="0">
                <a:solidFill>
                  <a:srgbClr val="555555"/>
                </a:solidFill>
                <a:cs typeface="Calibri" pitchFamily="34" charset="0"/>
              </a:endParaRPr>
            </a:p>
          </p:txBody>
        </p:sp>
        <p:sp>
          <p:nvSpPr>
            <p:cNvPr id="201" name="Spain" descr="© INSCALE GmbH, 05.05.2010&#10;http://www.presentationload.com/">
              <a:extLst>
                <a:ext uri="{FF2B5EF4-FFF2-40B4-BE49-F238E27FC236}">
                  <a16:creationId xmlns:a16="http://schemas.microsoft.com/office/drawing/2014/main" id="{BA2BD90E-A424-4DE0-A668-16636181706E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270411" y="2361684"/>
              <a:ext cx="459095" cy="327084"/>
            </a:xfrm>
            <a:custGeom>
              <a:avLst/>
              <a:gdLst>
                <a:gd name="T0" fmla="*/ 2147483647 w 876"/>
                <a:gd name="T1" fmla="*/ 2147483647 h 618"/>
                <a:gd name="T2" fmla="*/ 2147483647 w 876"/>
                <a:gd name="T3" fmla="*/ 2147483647 h 618"/>
                <a:gd name="T4" fmla="*/ 2147483647 w 876"/>
                <a:gd name="T5" fmla="*/ 2147483647 h 618"/>
                <a:gd name="T6" fmla="*/ 2147483647 w 876"/>
                <a:gd name="T7" fmla="*/ 2147483647 h 618"/>
                <a:gd name="T8" fmla="*/ 2147483647 w 876"/>
                <a:gd name="T9" fmla="*/ 2147483647 h 618"/>
                <a:gd name="T10" fmla="*/ 2147483647 w 876"/>
                <a:gd name="T11" fmla="*/ 2147483647 h 618"/>
                <a:gd name="T12" fmla="*/ 2147483647 w 876"/>
                <a:gd name="T13" fmla="*/ 2147483647 h 618"/>
                <a:gd name="T14" fmla="*/ 2147483647 w 876"/>
                <a:gd name="T15" fmla="*/ 2147483647 h 618"/>
                <a:gd name="T16" fmla="*/ 2147483647 w 876"/>
                <a:gd name="T17" fmla="*/ 2147483647 h 618"/>
                <a:gd name="T18" fmla="*/ 2147483647 w 876"/>
                <a:gd name="T19" fmla="*/ 2147483647 h 618"/>
                <a:gd name="T20" fmla="*/ 2147483647 w 876"/>
                <a:gd name="T21" fmla="*/ 2147483647 h 618"/>
                <a:gd name="T22" fmla="*/ 2147483647 w 876"/>
                <a:gd name="T23" fmla="*/ 2147483647 h 618"/>
                <a:gd name="T24" fmla="*/ 2147483647 w 876"/>
                <a:gd name="T25" fmla="*/ 2147483647 h 618"/>
                <a:gd name="T26" fmla="*/ 2147483647 w 876"/>
                <a:gd name="T27" fmla="*/ 2147483647 h 618"/>
                <a:gd name="T28" fmla="*/ 2147483647 w 876"/>
                <a:gd name="T29" fmla="*/ 2147483647 h 618"/>
                <a:gd name="T30" fmla="*/ 2147483647 w 876"/>
                <a:gd name="T31" fmla="*/ 2147483647 h 618"/>
                <a:gd name="T32" fmla="*/ 2147483647 w 876"/>
                <a:gd name="T33" fmla="*/ 2147483647 h 618"/>
                <a:gd name="T34" fmla="*/ 2147483647 w 876"/>
                <a:gd name="T35" fmla="*/ 2147483647 h 618"/>
                <a:gd name="T36" fmla="*/ 2147483647 w 876"/>
                <a:gd name="T37" fmla="*/ 2147483647 h 618"/>
                <a:gd name="T38" fmla="*/ 2147483647 w 876"/>
                <a:gd name="T39" fmla="*/ 2147483647 h 618"/>
                <a:gd name="T40" fmla="*/ 2147483647 w 876"/>
                <a:gd name="T41" fmla="*/ 0 h 618"/>
                <a:gd name="T42" fmla="*/ 2147483647 w 876"/>
                <a:gd name="T43" fmla="*/ 2147483647 h 618"/>
                <a:gd name="T44" fmla="*/ 0 w 876"/>
                <a:gd name="T45" fmla="*/ 2147483647 h 618"/>
                <a:gd name="T46" fmla="*/ 2147483647 w 876"/>
                <a:gd name="T47" fmla="*/ 2147483647 h 618"/>
                <a:gd name="T48" fmla="*/ 2147483647 w 876"/>
                <a:gd name="T49" fmla="*/ 2147483647 h 618"/>
                <a:gd name="T50" fmla="*/ 2147483647 w 876"/>
                <a:gd name="T51" fmla="*/ 2147483647 h 618"/>
                <a:gd name="T52" fmla="*/ 2147483647 w 876"/>
                <a:gd name="T53" fmla="*/ 2147483647 h 618"/>
                <a:gd name="T54" fmla="*/ 2147483647 w 876"/>
                <a:gd name="T55" fmla="*/ 2147483647 h 618"/>
                <a:gd name="T56" fmla="*/ 2147483647 w 876"/>
                <a:gd name="T57" fmla="*/ 2147483647 h 618"/>
                <a:gd name="T58" fmla="*/ 2147483647 w 876"/>
                <a:gd name="T59" fmla="*/ 2147483647 h 618"/>
                <a:gd name="T60" fmla="*/ 2147483647 w 876"/>
                <a:gd name="T61" fmla="*/ 2147483647 h 618"/>
                <a:gd name="T62" fmla="*/ 2147483647 w 876"/>
                <a:gd name="T63" fmla="*/ 2147483647 h 618"/>
                <a:gd name="T64" fmla="*/ 2147483647 w 876"/>
                <a:gd name="T65" fmla="*/ 2147483647 h 618"/>
                <a:gd name="T66" fmla="*/ 2147483647 w 876"/>
                <a:gd name="T67" fmla="*/ 2147483647 h 618"/>
                <a:gd name="T68" fmla="*/ 2147483647 w 876"/>
                <a:gd name="T69" fmla="*/ 2147483647 h 618"/>
                <a:gd name="T70" fmla="*/ 2147483647 w 876"/>
                <a:gd name="T71" fmla="*/ 2147483647 h 618"/>
                <a:gd name="T72" fmla="*/ 2147483647 w 876"/>
                <a:gd name="T73" fmla="*/ 2147483647 h 618"/>
                <a:gd name="T74" fmla="*/ 2147483647 w 876"/>
                <a:gd name="T75" fmla="*/ 2147483647 h 618"/>
                <a:gd name="T76" fmla="*/ 2147483647 w 876"/>
                <a:gd name="T77" fmla="*/ 2147483647 h 618"/>
                <a:gd name="T78" fmla="*/ 2147483647 w 876"/>
                <a:gd name="T79" fmla="*/ 2147483647 h 618"/>
                <a:gd name="T80" fmla="*/ 2147483647 w 876"/>
                <a:gd name="T81" fmla="*/ 2147483647 h 618"/>
                <a:gd name="T82" fmla="*/ 2147483647 w 876"/>
                <a:gd name="T83" fmla="*/ 2147483647 h 618"/>
                <a:gd name="T84" fmla="*/ 2147483647 w 876"/>
                <a:gd name="T85" fmla="*/ 2147483647 h 618"/>
                <a:gd name="T86" fmla="*/ 2147483647 w 876"/>
                <a:gd name="T87" fmla="*/ 2147483647 h 618"/>
                <a:gd name="T88" fmla="*/ 2147483647 w 876"/>
                <a:gd name="T89" fmla="*/ 2147483647 h 618"/>
                <a:gd name="T90" fmla="*/ 2147483647 w 876"/>
                <a:gd name="T91" fmla="*/ 2147483647 h 618"/>
                <a:gd name="T92" fmla="*/ 2147483647 w 876"/>
                <a:gd name="T93" fmla="*/ 2147483647 h 618"/>
                <a:gd name="T94" fmla="*/ 2147483647 w 876"/>
                <a:gd name="T95" fmla="*/ 2147483647 h 618"/>
                <a:gd name="T96" fmla="*/ 2147483647 w 876"/>
                <a:gd name="T97" fmla="*/ 2147483647 h 618"/>
                <a:gd name="T98" fmla="*/ 2147483647 w 876"/>
                <a:gd name="T99" fmla="*/ 2147483647 h 618"/>
                <a:gd name="T100" fmla="*/ 2147483647 w 876"/>
                <a:gd name="T101" fmla="*/ 2147483647 h 618"/>
                <a:gd name="T102" fmla="*/ 2147483647 w 876"/>
                <a:gd name="T103" fmla="*/ 2147483647 h 618"/>
                <a:gd name="T104" fmla="*/ 2147483647 w 876"/>
                <a:gd name="T105" fmla="*/ 2147483647 h 618"/>
                <a:gd name="T106" fmla="*/ 2147483647 w 876"/>
                <a:gd name="T107" fmla="*/ 2147483647 h 618"/>
                <a:gd name="T108" fmla="*/ 2147483647 w 876"/>
                <a:gd name="T109" fmla="*/ 2147483647 h 6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6"/>
                <a:gd name="T166" fmla="*/ 0 h 618"/>
                <a:gd name="T167" fmla="*/ 876 w 876"/>
                <a:gd name="T168" fmla="*/ 618 h 6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6" h="618">
                  <a:moveTo>
                    <a:pt x="804" y="318"/>
                  </a:moveTo>
                  <a:lnTo>
                    <a:pt x="798" y="312"/>
                  </a:lnTo>
                  <a:lnTo>
                    <a:pt x="798" y="306"/>
                  </a:lnTo>
                  <a:lnTo>
                    <a:pt x="786" y="306"/>
                  </a:lnTo>
                  <a:lnTo>
                    <a:pt x="762" y="318"/>
                  </a:lnTo>
                  <a:lnTo>
                    <a:pt x="750" y="330"/>
                  </a:lnTo>
                  <a:lnTo>
                    <a:pt x="750" y="336"/>
                  </a:lnTo>
                  <a:lnTo>
                    <a:pt x="756" y="342"/>
                  </a:lnTo>
                  <a:lnTo>
                    <a:pt x="768" y="342"/>
                  </a:lnTo>
                  <a:lnTo>
                    <a:pt x="774" y="348"/>
                  </a:lnTo>
                  <a:lnTo>
                    <a:pt x="774" y="354"/>
                  </a:lnTo>
                  <a:lnTo>
                    <a:pt x="804" y="354"/>
                  </a:lnTo>
                  <a:lnTo>
                    <a:pt x="816" y="342"/>
                  </a:lnTo>
                  <a:lnTo>
                    <a:pt x="816" y="324"/>
                  </a:lnTo>
                  <a:lnTo>
                    <a:pt x="810" y="318"/>
                  </a:lnTo>
                  <a:lnTo>
                    <a:pt x="804" y="318"/>
                  </a:lnTo>
                  <a:close/>
                  <a:moveTo>
                    <a:pt x="672" y="390"/>
                  </a:moveTo>
                  <a:lnTo>
                    <a:pt x="678" y="396"/>
                  </a:lnTo>
                  <a:lnTo>
                    <a:pt x="684" y="396"/>
                  </a:lnTo>
                  <a:lnTo>
                    <a:pt x="690" y="390"/>
                  </a:lnTo>
                  <a:lnTo>
                    <a:pt x="690" y="372"/>
                  </a:lnTo>
                  <a:lnTo>
                    <a:pt x="684" y="372"/>
                  </a:lnTo>
                  <a:lnTo>
                    <a:pt x="672" y="384"/>
                  </a:lnTo>
                  <a:lnTo>
                    <a:pt x="672" y="390"/>
                  </a:lnTo>
                  <a:close/>
                  <a:moveTo>
                    <a:pt x="840" y="300"/>
                  </a:moveTo>
                  <a:lnTo>
                    <a:pt x="840" y="306"/>
                  </a:lnTo>
                  <a:lnTo>
                    <a:pt x="852" y="318"/>
                  </a:lnTo>
                  <a:lnTo>
                    <a:pt x="870" y="318"/>
                  </a:lnTo>
                  <a:lnTo>
                    <a:pt x="876" y="312"/>
                  </a:lnTo>
                  <a:lnTo>
                    <a:pt x="864" y="300"/>
                  </a:lnTo>
                  <a:lnTo>
                    <a:pt x="852" y="300"/>
                  </a:lnTo>
                  <a:lnTo>
                    <a:pt x="846" y="294"/>
                  </a:lnTo>
                  <a:lnTo>
                    <a:pt x="840" y="300"/>
                  </a:lnTo>
                  <a:close/>
                  <a:moveTo>
                    <a:pt x="804" y="150"/>
                  </a:moveTo>
                  <a:lnTo>
                    <a:pt x="798" y="138"/>
                  </a:lnTo>
                  <a:lnTo>
                    <a:pt x="798" y="132"/>
                  </a:lnTo>
                  <a:lnTo>
                    <a:pt x="810" y="120"/>
                  </a:lnTo>
                  <a:lnTo>
                    <a:pt x="798" y="114"/>
                  </a:lnTo>
                  <a:lnTo>
                    <a:pt x="792" y="108"/>
                  </a:lnTo>
                  <a:lnTo>
                    <a:pt x="792" y="102"/>
                  </a:lnTo>
                  <a:lnTo>
                    <a:pt x="780" y="102"/>
                  </a:lnTo>
                  <a:lnTo>
                    <a:pt x="780" y="108"/>
                  </a:lnTo>
                  <a:lnTo>
                    <a:pt x="774" y="114"/>
                  </a:lnTo>
                  <a:lnTo>
                    <a:pt x="756" y="114"/>
                  </a:lnTo>
                  <a:lnTo>
                    <a:pt x="750" y="108"/>
                  </a:lnTo>
                  <a:lnTo>
                    <a:pt x="726" y="108"/>
                  </a:lnTo>
                  <a:lnTo>
                    <a:pt x="726" y="102"/>
                  </a:lnTo>
                  <a:lnTo>
                    <a:pt x="708" y="102"/>
                  </a:lnTo>
                  <a:lnTo>
                    <a:pt x="696" y="108"/>
                  </a:lnTo>
                  <a:lnTo>
                    <a:pt x="690" y="84"/>
                  </a:lnTo>
                  <a:lnTo>
                    <a:pt x="672" y="84"/>
                  </a:lnTo>
                  <a:lnTo>
                    <a:pt x="672" y="78"/>
                  </a:lnTo>
                  <a:lnTo>
                    <a:pt x="666" y="72"/>
                  </a:lnTo>
                  <a:lnTo>
                    <a:pt x="648" y="72"/>
                  </a:lnTo>
                  <a:lnTo>
                    <a:pt x="642" y="78"/>
                  </a:lnTo>
                  <a:lnTo>
                    <a:pt x="642" y="90"/>
                  </a:lnTo>
                  <a:lnTo>
                    <a:pt x="624" y="96"/>
                  </a:lnTo>
                  <a:lnTo>
                    <a:pt x="624" y="84"/>
                  </a:lnTo>
                  <a:lnTo>
                    <a:pt x="594" y="84"/>
                  </a:lnTo>
                  <a:lnTo>
                    <a:pt x="582" y="72"/>
                  </a:lnTo>
                  <a:lnTo>
                    <a:pt x="570" y="72"/>
                  </a:lnTo>
                  <a:lnTo>
                    <a:pt x="564" y="78"/>
                  </a:lnTo>
                  <a:lnTo>
                    <a:pt x="546" y="60"/>
                  </a:lnTo>
                  <a:lnTo>
                    <a:pt x="510" y="60"/>
                  </a:lnTo>
                  <a:lnTo>
                    <a:pt x="516" y="54"/>
                  </a:lnTo>
                  <a:lnTo>
                    <a:pt x="516" y="48"/>
                  </a:lnTo>
                  <a:lnTo>
                    <a:pt x="504" y="36"/>
                  </a:lnTo>
                  <a:lnTo>
                    <a:pt x="498" y="36"/>
                  </a:lnTo>
                  <a:lnTo>
                    <a:pt x="492" y="42"/>
                  </a:lnTo>
                  <a:lnTo>
                    <a:pt x="486" y="36"/>
                  </a:lnTo>
                  <a:lnTo>
                    <a:pt x="450" y="36"/>
                  </a:lnTo>
                  <a:lnTo>
                    <a:pt x="390" y="24"/>
                  </a:lnTo>
                  <a:lnTo>
                    <a:pt x="378" y="24"/>
                  </a:lnTo>
                  <a:lnTo>
                    <a:pt x="348" y="36"/>
                  </a:lnTo>
                  <a:lnTo>
                    <a:pt x="294" y="30"/>
                  </a:lnTo>
                  <a:lnTo>
                    <a:pt x="258" y="12"/>
                  </a:lnTo>
                  <a:lnTo>
                    <a:pt x="234" y="12"/>
                  </a:lnTo>
                  <a:lnTo>
                    <a:pt x="216" y="18"/>
                  </a:lnTo>
                  <a:lnTo>
                    <a:pt x="162" y="18"/>
                  </a:lnTo>
                  <a:lnTo>
                    <a:pt x="150" y="12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6"/>
                  </a:lnTo>
                  <a:lnTo>
                    <a:pt x="72" y="30"/>
                  </a:lnTo>
                  <a:lnTo>
                    <a:pt x="60" y="30"/>
                  </a:lnTo>
                  <a:lnTo>
                    <a:pt x="48" y="36"/>
                  </a:lnTo>
                  <a:lnTo>
                    <a:pt x="30" y="36"/>
                  </a:lnTo>
                  <a:lnTo>
                    <a:pt x="6" y="48"/>
                  </a:lnTo>
                  <a:lnTo>
                    <a:pt x="0" y="60"/>
                  </a:lnTo>
                  <a:lnTo>
                    <a:pt x="0" y="72"/>
                  </a:lnTo>
                  <a:lnTo>
                    <a:pt x="6" y="78"/>
                  </a:lnTo>
                  <a:lnTo>
                    <a:pt x="12" y="90"/>
                  </a:lnTo>
                  <a:lnTo>
                    <a:pt x="24" y="96"/>
                  </a:lnTo>
                  <a:lnTo>
                    <a:pt x="30" y="10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24" y="150"/>
                  </a:lnTo>
                  <a:lnTo>
                    <a:pt x="30" y="144"/>
                  </a:lnTo>
                  <a:lnTo>
                    <a:pt x="54" y="132"/>
                  </a:lnTo>
                  <a:lnTo>
                    <a:pt x="78" y="132"/>
                  </a:lnTo>
                  <a:lnTo>
                    <a:pt x="78" y="138"/>
                  </a:lnTo>
                  <a:lnTo>
                    <a:pt x="66" y="150"/>
                  </a:lnTo>
                  <a:lnTo>
                    <a:pt x="60" y="150"/>
                  </a:lnTo>
                  <a:lnTo>
                    <a:pt x="60" y="156"/>
                  </a:lnTo>
                  <a:lnTo>
                    <a:pt x="72" y="156"/>
                  </a:lnTo>
                  <a:lnTo>
                    <a:pt x="78" y="150"/>
                  </a:lnTo>
                  <a:lnTo>
                    <a:pt x="96" y="150"/>
                  </a:lnTo>
                  <a:lnTo>
                    <a:pt x="102" y="156"/>
                  </a:lnTo>
                  <a:lnTo>
                    <a:pt x="114" y="156"/>
                  </a:lnTo>
                  <a:lnTo>
                    <a:pt x="120" y="150"/>
                  </a:lnTo>
                  <a:lnTo>
                    <a:pt x="120" y="144"/>
                  </a:lnTo>
                  <a:lnTo>
                    <a:pt x="174" y="144"/>
                  </a:lnTo>
                  <a:lnTo>
                    <a:pt x="174" y="162"/>
                  </a:lnTo>
                  <a:lnTo>
                    <a:pt x="180" y="162"/>
                  </a:lnTo>
                  <a:lnTo>
                    <a:pt x="192" y="168"/>
                  </a:lnTo>
                  <a:lnTo>
                    <a:pt x="192" y="174"/>
                  </a:lnTo>
                  <a:lnTo>
                    <a:pt x="168" y="198"/>
                  </a:lnTo>
                  <a:lnTo>
                    <a:pt x="144" y="210"/>
                  </a:lnTo>
                  <a:lnTo>
                    <a:pt x="138" y="216"/>
                  </a:lnTo>
                  <a:lnTo>
                    <a:pt x="138" y="222"/>
                  </a:lnTo>
                  <a:lnTo>
                    <a:pt x="144" y="222"/>
                  </a:lnTo>
                  <a:lnTo>
                    <a:pt x="150" y="228"/>
                  </a:lnTo>
                  <a:lnTo>
                    <a:pt x="150" y="240"/>
                  </a:lnTo>
                  <a:lnTo>
                    <a:pt x="144" y="258"/>
                  </a:lnTo>
                  <a:lnTo>
                    <a:pt x="144" y="276"/>
                  </a:lnTo>
                  <a:lnTo>
                    <a:pt x="138" y="276"/>
                  </a:lnTo>
                  <a:lnTo>
                    <a:pt x="132" y="282"/>
                  </a:lnTo>
                  <a:lnTo>
                    <a:pt x="132" y="294"/>
                  </a:lnTo>
                  <a:lnTo>
                    <a:pt x="138" y="300"/>
                  </a:lnTo>
                  <a:lnTo>
                    <a:pt x="138" y="312"/>
                  </a:lnTo>
                  <a:lnTo>
                    <a:pt x="126" y="324"/>
                  </a:lnTo>
                  <a:lnTo>
                    <a:pt x="90" y="324"/>
                  </a:lnTo>
                  <a:lnTo>
                    <a:pt x="114" y="348"/>
                  </a:lnTo>
                  <a:lnTo>
                    <a:pt x="114" y="360"/>
                  </a:lnTo>
                  <a:lnTo>
                    <a:pt x="120" y="366"/>
                  </a:lnTo>
                  <a:lnTo>
                    <a:pt x="132" y="372"/>
                  </a:lnTo>
                  <a:lnTo>
                    <a:pt x="132" y="378"/>
                  </a:lnTo>
                  <a:lnTo>
                    <a:pt x="120" y="390"/>
                  </a:lnTo>
                  <a:lnTo>
                    <a:pt x="108" y="396"/>
                  </a:lnTo>
                  <a:lnTo>
                    <a:pt x="96" y="408"/>
                  </a:lnTo>
                  <a:lnTo>
                    <a:pt x="96" y="414"/>
                  </a:lnTo>
                  <a:lnTo>
                    <a:pt x="102" y="420"/>
                  </a:lnTo>
                  <a:lnTo>
                    <a:pt x="102" y="426"/>
                  </a:lnTo>
                  <a:lnTo>
                    <a:pt x="108" y="438"/>
                  </a:lnTo>
                  <a:lnTo>
                    <a:pt x="114" y="444"/>
                  </a:lnTo>
                  <a:lnTo>
                    <a:pt x="126" y="444"/>
                  </a:lnTo>
                  <a:lnTo>
                    <a:pt x="126" y="450"/>
                  </a:lnTo>
                  <a:lnTo>
                    <a:pt x="114" y="462"/>
                  </a:lnTo>
                  <a:lnTo>
                    <a:pt x="102" y="462"/>
                  </a:lnTo>
                  <a:lnTo>
                    <a:pt x="96" y="474"/>
                  </a:lnTo>
                  <a:lnTo>
                    <a:pt x="90" y="480"/>
                  </a:lnTo>
                  <a:lnTo>
                    <a:pt x="90" y="528"/>
                  </a:lnTo>
                  <a:lnTo>
                    <a:pt x="120" y="528"/>
                  </a:lnTo>
                  <a:lnTo>
                    <a:pt x="144" y="546"/>
                  </a:lnTo>
                  <a:lnTo>
                    <a:pt x="162" y="546"/>
                  </a:lnTo>
                  <a:lnTo>
                    <a:pt x="156" y="576"/>
                  </a:lnTo>
                  <a:lnTo>
                    <a:pt x="162" y="576"/>
                  </a:lnTo>
                  <a:lnTo>
                    <a:pt x="162" y="594"/>
                  </a:lnTo>
                  <a:lnTo>
                    <a:pt x="168" y="606"/>
                  </a:lnTo>
                  <a:lnTo>
                    <a:pt x="174" y="612"/>
                  </a:lnTo>
                  <a:lnTo>
                    <a:pt x="192" y="612"/>
                  </a:lnTo>
                  <a:lnTo>
                    <a:pt x="198" y="618"/>
                  </a:lnTo>
                  <a:lnTo>
                    <a:pt x="204" y="618"/>
                  </a:lnTo>
                  <a:lnTo>
                    <a:pt x="210" y="612"/>
                  </a:lnTo>
                  <a:lnTo>
                    <a:pt x="222" y="606"/>
                  </a:lnTo>
                  <a:lnTo>
                    <a:pt x="240" y="588"/>
                  </a:lnTo>
                  <a:lnTo>
                    <a:pt x="252" y="582"/>
                  </a:lnTo>
                  <a:lnTo>
                    <a:pt x="264" y="582"/>
                  </a:lnTo>
                  <a:lnTo>
                    <a:pt x="294" y="564"/>
                  </a:lnTo>
                  <a:lnTo>
                    <a:pt x="360" y="564"/>
                  </a:lnTo>
                  <a:lnTo>
                    <a:pt x="366" y="558"/>
                  </a:lnTo>
                  <a:lnTo>
                    <a:pt x="378" y="558"/>
                  </a:lnTo>
                  <a:lnTo>
                    <a:pt x="390" y="570"/>
                  </a:lnTo>
                  <a:lnTo>
                    <a:pt x="396" y="570"/>
                  </a:lnTo>
                  <a:lnTo>
                    <a:pt x="408" y="564"/>
                  </a:lnTo>
                  <a:lnTo>
                    <a:pt x="420" y="564"/>
                  </a:lnTo>
                  <a:lnTo>
                    <a:pt x="426" y="558"/>
                  </a:lnTo>
                  <a:lnTo>
                    <a:pt x="432" y="558"/>
                  </a:lnTo>
                  <a:lnTo>
                    <a:pt x="432" y="570"/>
                  </a:lnTo>
                  <a:lnTo>
                    <a:pt x="438" y="570"/>
                  </a:lnTo>
                  <a:lnTo>
                    <a:pt x="450" y="558"/>
                  </a:lnTo>
                  <a:lnTo>
                    <a:pt x="462" y="534"/>
                  </a:lnTo>
                  <a:lnTo>
                    <a:pt x="462" y="522"/>
                  </a:lnTo>
                  <a:lnTo>
                    <a:pt x="498" y="492"/>
                  </a:lnTo>
                  <a:lnTo>
                    <a:pt x="528" y="492"/>
                  </a:lnTo>
                  <a:lnTo>
                    <a:pt x="534" y="474"/>
                  </a:lnTo>
                  <a:lnTo>
                    <a:pt x="534" y="468"/>
                  </a:lnTo>
                  <a:lnTo>
                    <a:pt x="540" y="462"/>
                  </a:lnTo>
                  <a:lnTo>
                    <a:pt x="540" y="450"/>
                  </a:lnTo>
                  <a:lnTo>
                    <a:pt x="546" y="444"/>
                  </a:lnTo>
                  <a:lnTo>
                    <a:pt x="552" y="432"/>
                  </a:lnTo>
                  <a:lnTo>
                    <a:pt x="552" y="426"/>
                  </a:lnTo>
                  <a:lnTo>
                    <a:pt x="570" y="426"/>
                  </a:lnTo>
                  <a:lnTo>
                    <a:pt x="594" y="414"/>
                  </a:lnTo>
                  <a:lnTo>
                    <a:pt x="600" y="408"/>
                  </a:lnTo>
                  <a:lnTo>
                    <a:pt x="594" y="396"/>
                  </a:lnTo>
                  <a:lnTo>
                    <a:pt x="588" y="390"/>
                  </a:lnTo>
                  <a:lnTo>
                    <a:pt x="582" y="378"/>
                  </a:lnTo>
                  <a:lnTo>
                    <a:pt x="576" y="372"/>
                  </a:lnTo>
                  <a:lnTo>
                    <a:pt x="570" y="372"/>
                  </a:lnTo>
                  <a:lnTo>
                    <a:pt x="570" y="336"/>
                  </a:lnTo>
                  <a:lnTo>
                    <a:pt x="582" y="312"/>
                  </a:lnTo>
                  <a:lnTo>
                    <a:pt x="594" y="306"/>
                  </a:lnTo>
                  <a:lnTo>
                    <a:pt x="600" y="294"/>
                  </a:lnTo>
                  <a:lnTo>
                    <a:pt x="612" y="282"/>
                  </a:lnTo>
                  <a:lnTo>
                    <a:pt x="618" y="270"/>
                  </a:lnTo>
                  <a:lnTo>
                    <a:pt x="630" y="258"/>
                  </a:lnTo>
                  <a:lnTo>
                    <a:pt x="642" y="258"/>
                  </a:lnTo>
                  <a:lnTo>
                    <a:pt x="654" y="246"/>
                  </a:lnTo>
                  <a:lnTo>
                    <a:pt x="654" y="240"/>
                  </a:lnTo>
                  <a:lnTo>
                    <a:pt x="648" y="240"/>
                  </a:lnTo>
                  <a:lnTo>
                    <a:pt x="648" y="228"/>
                  </a:lnTo>
                  <a:lnTo>
                    <a:pt x="654" y="222"/>
                  </a:lnTo>
                  <a:lnTo>
                    <a:pt x="726" y="198"/>
                  </a:lnTo>
                  <a:lnTo>
                    <a:pt x="750" y="186"/>
                  </a:lnTo>
                  <a:lnTo>
                    <a:pt x="756" y="174"/>
                  </a:lnTo>
                  <a:lnTo>
                    <a:pt x="768" y="168"/>
                  </a:lnTo>
                  <a:lnTo>
                    <a:pt x="774" y="168"/>
                  </a:lnTo>
                  <a:lnTo>
                    <a:pt x="786" y="156"/>
                  </a:lnTo>
                  <a:lnTo>
                    <a:pt x="798" y="156"/>
                  </a:lnTo>
                  <a:lnTo>
                    <a:pt x="804" y="150"/>
                  </a:lnTo>
                  <a:close/>
                </a:path>
              </a:pathLst>
            </a:custGeom>
            <a:solidFill>
              <a:srgbClr val="B1B1B1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19434">
                <a:spcBef>
                  <a:spcPct val="0"/>
                </a:spcBef>
                <a:defRPr/>
              </a:pPr>
              <a:endParaRPr lang="en-GB" sz="633" kern="0" dirty="0">
                <a:solidFill>
                  <a:srgbClr val="555555"/>
                </a:solidFill>
                <a:cs typeface="Calibri" pitchFamily="34" charset="0"/>
              </a:endParaRPr>
            </a:p>
          </p:txBody>
        </p:sp>
        <p:sp>
          <p:nvSpPr>
            <p:cNvPr id="202" name="Morocco" descr="© INSCALE GmbH, 05.05.2010&#10;http://www.presentationload.com/">
              <a:extLst>
                <a:ext uri="{FF2B5EF4-FFF2-40B4-BE49-F238E27FC236}">
                  <a16:creationId xmlns:a16="http://schemas.microsoft.com/office/drawing/2014/main" id="{E713F4C5-D479-4C04-BEA8-86F33172EE14}"/>
                </a:ext>
              </a:extLst>
            </p:cNvPr>
            <p:cNvSpPr>
              <a:spLocks/>
            </p:cNvSpPr>
            <p:nvPr/>
          </p:nvSpPr>
          <p:spPr bwMode="gray">
            <a:xfrm>
              <a:off x="5092569" y="2700373"/>
              <a:ext cx="444618" cy="352244"/>
            </a:xfrm>
            <a:custGeom>
              <a:avLst/>
              <a:gdLst>
                <a:gd name="T0" fmla="*/ 2147483647 w 846"/>
                <a:gd name="T1" fmla="*/ 2147483647 h 660"/>
                <a:gd name="T2" fmla="*/ 2147483647 w 846"/>
                <a:gd name="T3" fmla="*/ 2147483647 h 660"/>
                <a:gd name="T4" fmla="*/ 2147483647 w 846"/>
                <a:gd name="T5" fmla="*/ 2147483647 h 660"/>
                <a:gd name="T6" fmla="*/ 2147483647 w 846"/>
                <a:gd name="T7" fmla="*/ 2147483647 h 660"/>
                <a:gd name="T8" fmla="*/ 2147483647 w 846"/>
                <a:gd name="T9" fmla="*/ 2147483647 h 660"/>
                <a:gd name="T10" fmla="*/ 2147483647 w 846"/>
                <a:gd name="T11" fmla="*/ 2147483647 h 660"/>
                <a:gd name="T12" fmla="*/ 2147483647 w 846"/>
                <a:gd name="T13" fmla="*/ 2147483647 h 660"/>
                <a:gd name="T14" fmla="*/ 2147483647 w 846"/>
                <a:gd name="T15" fmla="*/ 2147483647 h 660"/>
                <a:gd name="T16" fmla="*/ 2147483647 w 846"/>
                <a:gd name="T17" fmla="*/ 2147483647 h 660"/>
                <a:gd name="T18" fmla="*/ 2147483647 w 846"/>
                <a:gd name="T19" fmla="*/ 0 h 660"/>
                <a:gd name="T20" fmla="*/ 2147483647 w 846"/>
                <a:gd name="T21" fmla="*/ 2147483647 h 660"/>
                <a:gd name="T22" fmla="*/ 2147483647 w 846"/>
                <a:gd name="T23" fmla="*/ 2147483647 h 660"/>
                <a:gd name="T24" fmla="*/ 2147483647 w 846"/>
                <a:gd name="T25" fmla="*/ 2147483647 h 660"/>
                <a:gd name="T26" fmla="*/ 2147483647 w 846"/>
                <a:gd name="T27" fmla="*/ 2147483647 h 660"/>
                <a:gd name="T28" fmla="*/ 2147483647 w 846"/>
                <a:gd name="T29" fmla="*/ 2147483647 h 660"/>
                <a:gd name="T30" fmla="*/ 2147483647 w 846"/>
                <a:gd name="T31" fmla="*/ 2147483647 h 660"/>
                <a:gd name="T32" fmla="*/ 2147483647 w 846"/>
                <a:gd name="T33" fmla="*/ 2147483647 h 660"/>
                <a:gd name="T34" fmla="*/ 2147483647 w 846"/>
                <a:gd name="T35" fmla="*/ 2147483647 h 660"/>
                <a:gd name="T36" fmla="*/ 2147483647 w 846"/>
                <a:gd name="T37" fmla="*/ 2147483647 h 660"/>
                <a:gd name="T38" fmla="*/ 2147483647 w 846"/>
                <a:gd name="T39" fmla="*/ 2147483647 h 660"/>
                <a:gd name="T40" fmla="*/ 2147483647 w 846"/>
                <a:gd name="T41" fmla="*/ 2147483647 h 660"/>
                <a:gd name="T42" fmla="*/ 2147483647 w 846"/>
                <a:gd name="T43" fmla="*/ 2147483647 h 660"/>
                <a:gd name="T44" fmla="*/ 2147483647 w 846"/>
                <a:gd name="T45" fmla="*/ 2147483647 h 660"/>
                <a:gd name="T46" fmla="*/ 2147483647 w 846"/>
                <a:gd name="T47" fmla="*/ 2147483647 h 660"/>
                <a:gd name="T48" fmla="*/ 2147483647 w 846"/>
                <a:gd name="T49" fmla="*/ 2147483647 h 660"/>
                <a:gd name="T50" fmla="*/ 2147483647 w 846"/>
                <a:gd name="T51" fmla="*/ 2147483647 h 660"/>
                <a:gd name="T52" fmla="*/ 2147483647 w 846"/>
                <a:gd name="T53" fmla="*/ 2147483647 h 660"/>
                <a:gd name="T54" fmla="*/ 2147483647 w 846"/>
                <a:gd name="T55" fmla="*/ 2147483647 h 660"/>
                <a:gd name="T56" fmla="*/ 2147483647 w 846"/>
                <a:gd name="T57" fmla="*/ 2147483647 h 660"/>
                <a:gd name="T58" fmla="*/ 2147483647 w 846"/>
                <a:gd name="T59" fmla="*/ 2147483647 h 660"/>
                <a:gd name="T60" fmla="*/ 2147483647 w 846"/>
                <a:gd name="T61" fmla="*/ 2147483647 h 660"/>
                <a:gd name="T62" fmla="*/ 2147483647 w 846"/>
                <a:gd name="T63" fmla="*/ 2147483647 h 660"/>
                <a:gd name="T64" fmla="*/ 2147483647 w 846"/>
                <a:gd name="T65" fmla="*/ 2147483647 h 660"/>
                <a:gd name="T66" fmla="*/ 2147483647 w 846"/>
                <a:gd name="T67" fmla="*/ 2147483647 h 660"/>
                <a:gd name="T68" fmla="*/ 2147483647 w 846"/>
                <a:gd name="T69" fmla="*/ 2147483647 h 660"/>
                <a:gd name="T70" fmla="*/ 2147483647 w 846"/>
                <a:gd name="T71" fmla="*/ 2147483647 h 660"/>
                <a:gd name="T72" fmla="*/ 2147483647 w 846"/>
                <a:gd name="T73" fmla="*/ 2147483647 h 660"/>
                <a:gd name="T74" fmla="*/ 2147483647 w 846"/>
                <a:gd name="T75" fmla="*/ 2147483647 h 660"/>
                <a:gd name="T76" fmla="*/ 2147483647 w 846"/>
                <a:gd name="T77" fmla="*/ 2147483647 h 660"/>
                <a:gd name="T78" fmla="*/ 2147483647 w 846"/>
                <a:gd name="T79" fmla="*/ 2147483647 h 660"/>
                <a:gd name="T80" fmla="*/ 2147483647 w 846"/>
                <a:gd name="T81" fmla="*/ 2147483647 h 660"/>
                <a:gd name="T82" fmla="*/ 2147483647 w 846"/>
                <a:gd name="T83" fmla="*/ 2147483647 h 660"/>
                <a:gd name="T84" fmla="*/ 2147483647 w 846"/>
                <a:gd name="T85" fmla="*/ 2147483647 h 660"/>
                <a:gd name="T86" fmla="*/ 2147483647 w 846"/>
                <a:gd name="T87" fmla="*/ 2147483647 h 660"/>
                <a:gd name="T88" fmla="*/ 2147483647 w 846"/>
                <a:gd name="T89" fmla="*/ 2147483647 h 6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46"/>
                <a:gd name="T136" fmla="*/ 0 h 660"/>
                <a:gd name="T137" fmla="*/ 846 w 846"/>
                <a:gd name="T138" fmla="*/ 660 h 6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46" h="660">
                  <a:moveTo>
                    <a:pt x="822" y="246"/>
                  </a:moveTo>
                  <a:lnTo>
                    <a:pt x="822" y="216"/>
                  </a:lnTo>
                  <a:lnTo>
                    <a:pt x="804" y="216"/>
                  </a:lnTo>
                  <a:lnTo>
                    <a:pt x="816" y="186"/>
                  </a:lnTo>
                  <a:lnTo>
                    <a:pt x="804" y="168"/>
                  </a:lnTo>
                  <a:lnTo>
                    <a:pt x="810" y="102"/>
                  </a:lnTo>
                  <a:lnTo>
                    <a:pt x="798" y="102"/>
                  </a:lnTo>
                  <a:lnTo>
                    <a:pt x="798" y="90"/>
                  </a:lnTo>
                  <a:lnTo>
                    <a:pt x="804" y="84"/>
                  </a:lnTo>
                  <a:lnTo>
                    <a:pt x="792" y="78"/>
                  </a:lnTo>
                  <a:lnTo>
                    <a:pt x="786" y="66"/>
                  </a:lnTo>
                  <a:lnTo>
                    <a:pt x="780" y="60"/>
                  </a:lnTo>
                  <a:lnTo>
                    <a:pt x="744" y="42"/>
                  </a:lnTo>
                  <a:lnTo>
                    <a:pt x="720" y="42"/>
                  </a:lnTo>
                  <a:lnTo>
                    <a:pt x="708" y="48"/>
                  </a:lnTo>
                  <a:lnTo>
                    <a:pt x="702" y="54"/>
                  </a:lnTo>
                  <a:lnTo>
                    <a:pt x="696" y="54"/>
                  </a:lnTo>
                  <a:lnTo>
                    <a:pt x="690" y="48"/>
                  </a:lnTo>
                  <a:lnTo>
                    <a:pt x="678" y="48"/>
                  </a:lnTo>
                  <a:lnTo>
                    <a:pt x="666" y="42"/>
                  </a:lnTo>
                  <a:lnTo>
                    <a:pt x="654" y="42"/>
                  </a:lnTo>
                  <a:lnTo>
                    <a:pt x="642" y="48"/>
                  </a:lnTo>
                  <a:lnTo>
                    <a:pt x="636" y="54"/>
                  </a:lnTo>
                  <a:lnTo>
                    <a:pt x="624" y="54"/>
                  </a:lnTo>
                  <a:lnTo>
                    <a:pt x="588" y="36"/>
                  </a:lnTo>
                  <a:lnTo>
                    <a:pt x="570" y="18"/>
                  </a:lnTo>
                  <a:lnTo>
                    <a:pt x="564" y="6"/>
                  </a:lnTo>
                  <a:lnTo>
                    <a:pt x="558" y="6"/>
                  </a:lnTo>
                  <a:lnTo>
                    <a:pt x="552" y="0"/>
                  </a:lnTo>
                  <a:lnTo>
                    <a:pt x="528" y="0"/>
                  </a:lnTo>
                  <a:lnTo>
                    <a:pt x="528" y="6"/>
                  </a:lnTo>
                  <a:lnTo>
                    <a:pt x="522" y="12"/>
                  </a:lnTo>
                  <a:lnTo>
                    <a:pt x="522" y="30"/>
                  </a:lnTo>
                  <a:lnTo>
                    <a:pt x="516" y="48"/>
                  </a:lnTo>
                  <a:lnTo>
                    <a:pt x="498" y="84"/>
                  </a:lnTo>
                  <a:lnTo>
                    <a:pt x="492" y="102"/>
                  </a:lnTo>
                  <a:lnTo>
                    <a:pt x="468" y="138"/>
                  </a:lnTo>
                  <a:lnTo>
                    <a:pt x="462" y="150"/>
                  </a:lnTo>
                  <a:lnTo>
                    <a:pt x="450" y="162"/>
                  </a:lnTo>
                  <a:lnTo>
                    <a:pt x="438" y="168"/>
                  </a:lnTo>
                  <a:lnTo>
                    <a:pt x="420" y="168"/>
                  </a:lnTo>
                  <a:lnTo>
                    <a:pt x="408" y="174"/>
                  </a:lnTo>
                  <a:lnTo>
                    <a:pt x="402" y="174"/>
                  </a:lnTo>
                  <a:lnTo>
                    <a:pt x="396" y="180"/>
                  </a:lnTo>
                  <a:lnTo>
                    <a:pt x="384" y="186"/>
                  </a:lnTo>
                  <a:lnTo>
                    <a:pt x="378" y="198"/>
                  </a:lnTo>
                  <a:lnTo>
                    <a:pt x="360" y="192"/>
                  </a:lnTo>
                  <a:lnTo>
                    <a:pt x="330" y="204"/>
                  </a:lnTo>
                  <a:lnTo>
                    <a:pt x="330" y="210"/>
                  </a:lnTo>
                  <a:lnTo>
                    <a:pt x="324" y="216"/>
                  </a:lnTo>
                  <a:lnTo>
                    <a:pt x="324" y="228"/>
                  </a:lnTo>
                  <a:lnTo>
                    <a:pt x="318" y="240"/>
                  </a:lnTo>
                  <a:lnTo>
                    <a:pt x="312" y="240"/>
                  </a:lnTo>
                  <a:lnTo>
                    <a:pt x="288" y="264"/>
                  </a:lnTo>
                  <a:lnTo>
                    <a:pt x="288" y="288"/>
                  </a:lnTo>
                  <a:lnTo>
                    <a:pt x="276" y="312"/>
                  </a:lnTo>
                  <a:lnTo>
                    <a:pt x="264" y="324"/>
                  </a:lnTo>
                  <a:lnTo>
                    <a:pt x="258" y="336"/>
                  </a:lnTo>
                  <a:lnTo>
                    <a:pt x="246" y="354"/>
                  </a:lnTo>
                  <a:lnTo>
                    <a:pt x="246" y="402"/>
                  </a:lnTo>
                  <a:lnTo>
                    <a:pt x="240" y="408"/>
                  </a:lnTo>
                  <a:lnTo>
                    <a:pt x="234" y="408"/>
                  </a:lnTo>
                  <a:lnTo>
                    <a:pt x="234" y="414"/>
                  </a:lnTo>
                  <a:lnTo>
                    <a:pt x="240" y="420"/>
                  </a:lnTo>
                  <a:lnTo>
                    <a:pt x="252" y="420"/>
                  </a:lnTo>
                  <a:lnTo>
                    <a:pt x="252" y="474"/>
                  </a:lnTo>
                  <a:lnTo>
                    <a:pt x="240" y="474"/>
                  </a:lnTo>
                  <a:lnTo>
                    <a:pt x="228" y="480"/>
                  </a:lnTo>
                  <a:lnTo>
                    <a:pt x="192" y="540"/>
                  </a:lnTo>
                  <a:lnTo>
                    <a:pt x="180" y="552"/>
                  </a:lnTo>
                  <a:lnTo>
                    <a:pt x="168" y="552"/>
                  </a:lnTo>
                  <a:lnTo>
                    <a:pt x="162" y="558"/>
                  </a:lnTo>
                  <a:lnTo>
                    <a:pt x="150" y="564"/>
                  </a:lnTo>
                  <a:lnTo>
                    <a:pt x="144" y="576"/>
                  </a:lnTo>
                  <a:lnTo>
                    <a:pt x="132" y="588"/>
                  </a:lnTo>
                  <a:lnTo>
                    <a:pt x="126" y="600"/>
                  </a:lnTo>
                  <a:lnTo>
                    <a:pt x="120" y="606"/>
                  </a:lnTo>
                  <a:lnTo>
                    <a:pt x="84" y="624"/>
                  </a:lnTo>
                  <a:lnTo>
                    <a:pt x="66" y="624"/>
                  </a:lnTo>
                  <a:lnTo>
                    <a:pt x="54" y="630"/>
                  </a:lnTo>
                  <a:lnTo>
                    <a:pt x="48" y="630"/>
                  </a:lnTo>
                  <a:lnTo>
                    <a:pt x="42" y="636"/>
                  </a:lnTo>
                  <a:lnTo>
                    <a:pt x="12" y="636"/>
                  </a:lnTo>
                  <a:lnTo>
                    <a:pt x="6" y="642"/>
                  </a:lnTo>
                  <a:lnTo>
                    <a:pt x="6" y="654"/>
                  </a:lnTo>
                  <a:lnTo>
                    <a:pt x="0" y="660"/>
                  </a:lnTo>
                  <a:lnTo>
                    <a:pt x="312" y="660"/>
                  </a:lnTo>
                  <a:lnTo>
                    <a:pt x="312" y="600"/>
                  </a:lnTo>
                  <a:lnTo>
                    <a:pt x="318" y="570"/>
                  </a:lnTo>
                  <a:lnTo>
                    <a:pt x="330" y="564"/>
                  </a:lnTo>
                  <a:lnTo>
                    <a:pt x="336" y="558"/>
                  </a:lnTo>
                  <a:lnTo>
                    <a:pt x="348" y="552"/>
                  </a:lnTo>
                  <a:lnTo>
                    <a:pt x="378" y="522"/>
                  </a:lnTo>
                  <a:lnTo>
                    <a:pt x="378" y="516"/>
                  </a:lnTo>
                  <a:lnTo>
                    <a:pt x="396" y="516"/>
                  </a:lnTo>
                  <a:lnTo>
                    <a:pt x="426" y="498"/>
                  </a:lnTo>
                  <a:lnTo>
                    <a:pt x="438" y="504"/>
                  </a:lnTo>
                  <a:lnTo>
                    <a:pt x="444" y="510"/>
                  </a:lnTo>
                  <a:lnTo>
                    <a:pt x="456" y="510"/>
                  </a:lnTo>
                  <a:lnTo>
                    <a:pt x="462" y="498"/>
                  </a:lnTo>
                  <a:lnTo>
                    <a:pt x="462" y="492"/>
                  </a:lnTo>
                  <a:lnTo>
                    <a:pt x="486" y="486"/>
                  </a:lnTo>
                  <a:lnTo>
                    <a:pt x="492" y="474"/>
                  </a:lnTo>
                  <a:lnTo>
                    <a:pt x="504" y="474"/>
                  </a:lnTo>
                  <a:lnTo>
                    <a:pt x="516" y="480"/>
                  </a:lnTo>
                  <a:lnTo>
                    <a:pt x="540" y="480"/>
                  </a:lnTo>
                  <a:lnTo>
                    <a:pt x="552" y="468"/>
                  </a:lnTo>
                  <a:lnTo>
                    <a:pt x="564" y="444"/>
                  </a:lnTo>
                  <a:lnTo>
                    <a:pt x="570" y="438"/>
                  </a:lnTo>
                  <a:lnTo>
                    <a:pt x="576" y="426"/>
                  </a:lnTo>
                  <a:lnTo>
                    <a:pt x="618" y="426"/>
                  </a:lnTo>
                  <a:lnTo>
                    <a:pt x="624" y="420"/>
                  </a:lnTo>
                  <a:lnTo>
                    <a:pt x="636" y="414"/>
                  </a:lnTo>
                  <a:lnTo>
                    <a:pt x="648" y="402"/>
                  </a:lnTo>
                  <a:lnTo>
                    <a:pt x="648" y="396"/>
                  </a:lnTo>
                  <a:lnTo>
                    <a:pt x="672" y="384"/>
                  </a:lnTo>
                  <a:lnTo>
                    <a:pt x="660" y="366"/>
                  </a:lnTo>
                  <a:lnTo>
                    <a:pt x="654" y="354"/>
                  </a:lnTo>
                  <a:lnTo>
                    <a:pt x="648" y="348"/>
                  </a:lnTo>
                  <a:lnTo>
                    <a:pt x="648" y="336"/>
                  </a:lnTo>
                  <a:lnTo>
                    <a:pt x="654" y="330"/>
                  </a:lnTo>
                  <a:lnTo>
                    <a:pt x="678" y="330"/>
                  </a:lnTo>
                  <a:lnTo>
                    <a:pt x="690" y="324"/>
                  </a:lnTo>
                  <a:lnTo>
                    <a:pt x="714" y="324"/>
                  </a:lnTo>
                  <a:lnTo>
                    <a:pt x="714" y="312"/>
                  </a:lnTo>
                  <a:lnTo>
                    <a:pt x="720" y="306"/>
                  </a:lnTo>
                  <a:lnTo>
                    <a:pt x="720" y="300"/>
                  </a:lnTo>
                  <a:lnTo>
                    <a:pt x="732" y="300"/>
                  </a:lnTo>
                  <a:lnTo>
                    <a:pt x="738" y="306"/>
                  </a:lnTo>
                  <a:lnTo>
                    <a:pt x="744" y="300"/>
                  </a:lnTo>
                  <a:lnTo>
                    <a:pt x="744" y="294"/>
                  </a:lnTo>
                  <a:lnTo>
                    <a:pt x="762" y="294"/>
                  </a:lnTo>
                  <a:lnTo>
                    <a:pt x="774" y="300"/>
                  </a:lnTo>
                  <a:lnTo>
                    <a:pt x="828" y="294"/>
                  </a:lnTo>
                  <a:lnTo>
                    <a:pt x="828" y="282"/>
                  </a:lnTo>
                  <a:lnTo>
                    <a:pt x="846" y="264"/>
                  </a:lnTo>
                  <a:lnTo>
                    <a:pt x="822" y="246"/>
                  </a:lnTo>
                  <a:close/>
                </a:path>
              </a:pathLst>
            </a:custGeom>
            <a:solidFill>
              <a:srgbClr val="B1B1B1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19434">
                <a:spcBef>
                  <a:spcPct val="0"/>
                </a:spcBef>
                <a:defRPr/>
              </a:pPr>
              <a:endParaRPr lang="en-GB" sz="633" kern="0" dirty="0">
                <a:solidFill>
                  <a:srgbClr val="555555"/>
                </a:solidFill>
                <a:cs typeface="Calibri" pitchFamily="34" charset="0"/>
              </a:endParaRPr>
            </a:p>
          </p:txBody>
        </p:sp>
        <p:sp>
          <p:nvSpPr>
            <p:cNvPr id="203" name="France" descr="© INSCALE GmbH, 05.05.2010&#10;http://www.presentationload.com/">
              <a:extLst>
                <a:ext uri="{FF2B5EF4-FFF2-40B4-BE49-F238E27FC236}">
                  <a16:creationId xmlns:a16="http://schemas.microsoft.com/office/drawing/2014/main" id="{6F7254B3-B330-43FF-904B-9BC51F66996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433780" y="2049276"/>
              <a:ext cx="477707" cy="417241"/>
            </a:xfrm>
            <a:custGeom>
              <a:avLst/>
              <a:gdLst>
                <a:gd name="T0" fmla="*/ 2147483647 w 230"/>
                <a:gd name="T1" fmla="*/ 2147483647 h 198"/>
                <a:gd name="T2" fmla="*/ 2147483647 w 230"/>
                <a:gd name="T3" fmla="*/ 2147483647 h 198"/>
                <a:gd name="T4" fmla="*/ 2147483647 w 230"/>
                <a:gd name="T5" fmla="*/ 2147483647 h 198"/>
                <a:gd name="T6" fmla="*/ 2147483647 w 230"/>
                <a:gd name="T7" fmla="*/ 2147483647 h 198"/>
                <a:gd name="T8" fmla="*/ 2147483647 w 230"/>
                <a:gd name="T9" fmla="*/ 2147483647 h 198"/>
                <a:gd name="T10" fmla="*/ 2147483647 w 230"/>
                <a:gd name="T11" fmla="*/ 2147483647 h 198"/>
                <a:gd name="T12" fmla="*/ 2147483647 w 230"/>
                <a:gd name="T13" fmla="*/ 2147483647 h 198"/>
                <a:gd name="T14" fmla="*/ 2147483647 w 230"/>
                <a:gd name="T15" fmla="*/ 2147483647 h 198"/>
                <a:gd name="T16" fmla="*/ 2147483647 w 230"/>
                <a:gd name="T17" fmla="*/ 2147483647 h 198"/>
                <a:gd name="T18" fmla="*/ 2147483647 w 230"/>
                <a:gd name="T19" fmla="*/ 2147483647 h 198"/>
                <a:gd name="T20" fmla="*/ 2147483647 w 230"/>
                <a:gd name="T21" fmla="*/ 2147483647 h 198"/>
                <a:gd name="T22" fmla="*/ 2147483647 w 230"/>
                <a:gd name="T23" fmla="*/ 2147483647 h 198"/>
                <a:gd name="T24" fmla="*/ 2147483647 w 230"/>
                <a:gd name="T25" fmla="*/ 2147483647 h 198"/>
                <a:gd name="T26" fmla="*/ 2147483647 w 230"/>
                <a:gd name="T27" fmla="*/ 2147483647 h 198"/>
                <a:gd name="T28" fmla="*/ 2147483647 w 230"/>
                <a:gd name="T29" fmla="*/ 2147483647 h 198"/>
                <a:gd name="T30" fmla="*/ 2147483647 w 230"/>
                <a:gd name="T31" fmla="*/ 2147483647 h 198"/>
                <a:gd name="T32" fmla="*/ 2147483647 w 230"/>
                <a:gd name="T33" fmla="*/ 2147483647 h 198"/>
                <a:gd name="T34" fmla="*/ 2147483647 w 230"/>
                <a:gd name="T35" fmla="*/ 2147483647 h 198"/>
                <a:gd name="T36" fmla="*/ 2147483647 w 230"/>
                <a:gd name="T37" fmla="*/ 2147483647 h 198"/>
                <a:gd name="T38" fmla="*/ 2147483647 w 230"/>
                <a:gd name="T39" fmla="*/ 2147483647 h 198"/>
                <a:gd name="T40" fmla="*/ 2147483647 w 230"/>
                <a:gd name="T41" fmla="*/ 2147483647 h 198"/>
                <a:gd name="T42" fmla="*/ 2147483647 w 230"/>
                <a:gd name="T43" fmla="*/ 2147483647 h 198"/>
                <a:gd name="T44" fmla="*/ 2147483647 w 230"/>
                <a:gd name="T45" fmla="*/ 2147483647 h 198"/>
                <a:gd name="T46" fmla="*/ 2147483647 w 230"/>
                <a:gd name="T47" fmla="*/ 2147483647 h 198"/>
                <a:gd name="T48" fmla="*/ 2147483647 w 230"/>
                <a:gd name="T49" fmla="*/ 2147483647 h 198"/>
                <a:gd name="T50" fmla="*/ 2147483647 w 230"/>
                <a:gd name="T51" fmla="*/ 2147483647 h 198"/>
                <a:gd name="T52" fmla="*/ 2147483647 w 230"/>
                <a:gd name="T53" fmla="*/ 2147483647 h 198"/>
                <a:gd name="T54" fmla="*/ 2147483647 w 230"/>
                <a:gd name="T55" fmla="*/ 2147483647 h 198"/>
                <a:gd name="T56" fmla="*/ 2147483647 w 230"/>
                <a:gd name="T57" fmla="*/ 2147483647 h 198"/>
                <a:gd name="T58" fmla="*/ 2147483647 w 230"/>
                <a:gd name="T59" fmla="*/ 2147483647 h 198"/>
                <a:gd name="T60" fmla="*/ 2147483647 w 230"/>
                <a:gd name="T61" fmla="*/ 2147483647 h 198"/>
                <a:gd name="T62" fmla="*/ 2147483647 w 230"/>
                <a:gd name="T63" fmla="*/ 2147483647 h 198"/>
                <a:gd name="T64" fmla="*/ 2147483647 w 230"/>
                <a:gd name="T65" fmla="*/ 2147483647 h 198"/>
                <a:gd name="T66" fmla="*/ 2147483647 w 230"/>
                <a:gd name="T67" fmla="*/ 2147483647 h 198"/>
                <a:gd name="T68" fmla="*/ 2147483647 w 230"/>
                <a:gd name="T69" fmla="*/ 2147483647 h 198"/>
                <a:gd name="T70" fmla="*/ 2147483647 w 230"/>
                <a:gd name="T71" fmla="*/ 2147483647 h 198"/>
                <a:gd name="T72" fmla="*/ 2147483647 w 230"/>
                <a:gd name="T73" fmla="*/ 2147483647 h 198"/>
                <a:gd name="T74" fmla="*/ 2147483647 w 230"/>
                <a:gd name="T75" fmla="*/ 2147483647 h 198"/>
                <a:gd name="T76" fmla="*/ 2147483647 w 230"/>
                <a:gd name="T77" fmla="*/ 2147483647 h 198"/>
                <a:gd name="T78" fmla="*/ 2147483647 w 230"/>
                <a:gd name="T79" fmla="*/ 2147483647 h 198"/>
                <a:gd name="T80" fmla="*/ 2147483647 w 230"/>
                <a:gd name="T81" fmla="*/ 2147483647 h 198"/>
                <a:gd name="T82" fmla="*/ 2147483647 w 230"/>
                <a:gd name="T83" fmla="*/ 2147483647 h 198"/>
                <a:gd name="T84" fmla="*/ 2147483647 w 230"/>
                <a:gd name="T85" fmla="*/ 2147483647 h 198"/>
                <a:gd name="T86" fmla="*/ 2147483647 w 230"/>
                <a:gd name="T87" fmla="*/ 2147483647 h 198"/>
                <a:gd name="T88" fmla="*/ 2147483647 w 230"/>
                <a:gd name="T89" fmla="*/ 2147483647 h 198"/>
                <a:gd name="T90" fmla="*/ 2147483647 w 230"/>
                <a:gd name="T91" fmla="*/ 2147483647 h 198"/>
                <a:gd name="T92" fmla="*/ 2147483647 w 230"/>
                <a:gd name="T93" fmla="*/ 2147483647 h 198"/>
                <a:gd name="T94" fmla="*/ 2147483647 w 230"/>
                <a:gd name="T95" fmla="*/ 2147483647 h 198"/>
                <a:gd name="T96" fmla="*/ 2147483647 w 230"/>
                <a:gd name="T97" fmla="*/ 2147483647 h 198"/>
                <a:gd name="T98" fmla="*/ 2147483647 w 230"/>
                <a:gd name="T99" fmla="*/ 2147483647 h 198"/>
                <a:gd name="T100" fmla="*/ 2147483647 w 230"/>
                <a:gd name="T101" fmla="*/ 2147483647 h 198"/>
                <a:gd name="T102" fmla="*/ 2147483647 w 230"/>
                <a:gd name="T103" fmla="*/ 2147483647 h 198"/>
                <a:gd name="T104" fmla="*/ 2147483647 w 230"/>
                <a:gd name="T105" fmla="*/ 2147483647 h 198"/>
                <a:gd name="T106" fmla="*/ 2147483647 w 230"/>
                <a:gd name="T107" fmla="*/ 2147483647 h 198"/>
                <a:gd name="T108" fmla="*/ 2147483647 w 230"/>
                <a:gd name="T109" fmla="*/ 2147483647 h 198"/>
                <a:gd name="T110" fmla="*/ 2147483647 w 230"/>
                <a:gd name="T111" fmla="*/ 2147483647 h 198"/>
                <a:gd name="T112" fmla="*/ 2147483647 w 230"/>
                <a:gd name="T113" fmla="*/ 2147483647 h 198"/>
                <a:gd name="T114" fmla="*/ 2147483647 w 230"/>
                <a:gd name="T115" fmla="*/ 2147483647 h 198"/>
                <a:gd name="T116" fmla="*/ 2147483647 w 230"/>
                <a:gd name="T117" fmla="*/ 2147483647 h 198"/>
                <a:gd name="T118" fmla="*/ 2147483647 w 230"/>
                <a:gd name="T119" fmla="*/ 2147483647 h 198"/>
                <a:gd name="T120" fmla="*/ 2147483647 w 230"/>
                <a:gd name="T121" fmla="*/ 2147483647 h 19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0"/>
                <a:gd name="T184" fmla="*/ 0 h 198"/>
                <a:gd name="T185" fmla="*/ 230 w 230"/>
                <a:gd name="T186" fmla="*/ 198 h 19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0" h="198">
                  <a:moveTo>
                    <a:pt x="230" y="172"/>
                  </a:moveTo>
                  <a:lnTo>
                    <a:pt x="230" y="172"/>
                  </a:lnTo>
                  <a:lnTo>
                    <a:pt x="230" y="166"/>
                  </a:lnTo>
                  <a:lnTo>
                    <a:pt x="228" y="166"/>
                  </a:lnTo>
                  <a:lnTo>
                    <a:pt x="224" y="168"/>
                  </a:lnTo>
                  <a:lnTo>
                    <a:pt x="224" y="170"/>
                  </a:lnTo>
                  <a:lnTo>
                    <a:pt x="220" y="172"/>
                  </a:lnTo>
                  <a:lnTo>
                    <a:pt x="218" y="174"/>
                  </a:lnTo>
                  <a:lnTo>
                    <a:pt x="216" y="178"/>
                  </a:lnTo>
                  <a:lnTo>
                    <a:pt x="216" y="182"/>
                  </a:lnTo>
                  <a:lnTo>
                    <a:pt x="218" y="186"/>
                  </a:lnTo>
                  <a:lnTo>
                    <a:pt x="218" y="190"/>
                  </a:lnTo>
                  <a:lnTo>
                    <a:pt x="218" y="192"/>
                  </a:lnTo>
                  <a:lnTo>
                    <a:pt x="218" y="194"/>
                  </a:lnTo>
                  <a:lnTo>
                    <a:pt x="222" y="196"/>
                  </a:lnTo>
                  <a:lnTo>
                    <a:pt x="224" y="198"/>
                  </a:lnTo>
                  <a:lnTo>
                    <a:pt x="230" y="192"/>
                  </a:lnTo>
                  <a:lnTo>
                    <a:pt x="230" y="186"/>
                  </a:lnTo>
                  <a:lnTo>
                    <a:pt x="228" y="186"/>
                  </a:lnTo>
                  <a:lnTo>
                    <a:pt x="230" y="184"/>
                  </a:lnTo>
                  <a:lnTo>
                    <a:pt x="230" y="172"/>
                  </a:lnTo>
                  <a:close/>
                  <a:moveTo>
                    <a:pt x="198" y="40"/>
                  </a:moveTo>
                  <a:lnTo>
                    <a:pt x="198" y="40"/>
                  </a:lnTo>
                  <a:lnTo>
                    <a:pt x="196" y="40"/>
                  </a:lnTo>
                  <a:lnTo>
                    <a:pt x="192" y="40"/>
                  </a:lnTo>
                  <a:lnTo>
                    <a:pt x="190" y="40"/>
                  </a:lnTo>
                  <a:lnTo>
                    <a:pt x="184" y="40"/>
                  </a:lnTo>
                  <a:lnTo>
                    <a:pt x="184" y="34"/>
                  </a:lnTo>
                  <a:lnTo>
                    <a:pt x="182" y="34"/>
                  </a:lnTo>
                  <a:lnTo>
                    <a:pt x="182" y="32"/>
                  </a:lnTo>
                  <a:lnTo>
                    <a:pt x="178" y="30"/>
                  </a:lnTo>
                  <a:lnTo>
                    <a:pt x="174" y="34"/>
                  </a:lnTo>
                  <a:lnTo>
                    <a:pt x="172" y="32"/>
                  </a:lnTo>
                  <a:lnTo>
                    <a:pt x="166" y="32"/>
                  </a:lnTo>
                  <a:lnTo>
                    <a:pt x="164" y="28"/>
                  </a:lnTo>
                  <a:lnTo>
                    <a:pt x="162" y="28"/>
                  </a:lnTo>
                  <a:lnTo>
                    <a:pt x="158" y="28"/>
                  </a:lnTo>
                  <a:lnTo>
                    <a:pt x="156" y="28"/>
                  </a:lnTo>
                  <a:lnTo>
                    <a:pt x="156" y="22"/>
                  </a:lnTo>
                  <a:lnTo>
                    <a:pt x="152" y="24"/>
                  </a:lnTo>
                  <a:lnTo>
                    <a:pt x="146" y="24"/>
                  </a:lnTo>
                  <a:lnTo>
                    <a:pt x="146" y="18"/>
                  </a:lnTo>
                  <a:lnTo>
                    <a:pt x="144" y="16"/>
                  </a:lnTo>
                  <a:lnTo>
                    <a:pt x="142" y="14"/>
                  </a:lnTo>
                  <a:lnTo>
                    <a:pt x="136" y="14"/>
                  </a:lnTo>
                  <a:lnTo>
                    <a:pt x="132" y="12"/>
                  </a:lnTo>
                  <a:lnTo>
                    <a:pt x="126" y="10"/>
                  </a:lnTo>
                  <a:lnTo>
                    <a:pt x="126" y="6"/>
                  </a:lnTo>
                  <a:lnTo>
                    <a:pt x="126" y="0"/>
                  </a:lnTo>
                  <a:lnTo>
                    <a:pt x="118" y="0"/>
                  </a:lnTo>
                  <a:lnTo>
                    <a:pt x="114" y="2"/>
                  </a:lnTo>
                  <a:lnTo>
                    <a:pt x="112" y="2"/>
                  </a:lnTo>
                  <a:lnTo>
                    <a:pt x="110" y="4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4" y="8"/>
                  </a:lnTo>
                  <a:lnTo>
                    <a:pt x="104" y="12"/>
                  </a:lnTo>
                  <a:lnTo>
                    <a:pt x="106" y="14"/>
                  </a:lnTo>
                  <a:lnTo>
                    <a:pt x="106" y="20"/>
                  </a:lnTo>
                  <a:lnTo>
                    <a:pt x="104" y="22"/>
                  </a:lnTo>
                  <a:lnTo>
                    <a:pt x="98" y="24"/>
                  </a:lnTo>
                  <a:lnTo>
                    <a:pt x="92" y="24"/>
                  </a:lnTo>
                  <a:lnTo>
                    <a:pt x="82" y="32"/>
                  </a:lnTo>
                  <a:lnTo>
                    <a:pt x="86" y="34"/>
                  </a:lnTo>
                  <a:lnTo>
                    <a:pt x="84" y="34"/>
                  </a:lnTo>
                  <a:lnTo>
                    <a:pt x="82" y="34"/>
                  </a:lnTo>
                  <a:lnTo>
                    <a:pt x="76" y="38"/>
                  </a:lnTo>
                  <a:lnTo>
                    <a:pt x="68" y="38"/>
                  </a:lnTo>
                  <a:lnTo>
                    <a:pt x="66" y="36"/>
                  </a:lnTo>
                  <a:lnTo>
                    <a:pt x="60" y="30"/>
                  </a:lnTo>
                  <a:lnTo>
                    <a:pt x="58" y="30"/>
                  </a:lnTo>
                  <a:lnTo>
                    <a:pt x="56" y="28"/>
                  </a:lnTo>
                  <a:lnTo>
                    <a:pt x="52" y="28"/>
                  </a:lnTo>
                  <a:lnTo>
                    <a:pt x="52" y="30"/>
                  </a:lnTo>
                  <a:lnTo>
                    <a:pt x="52" y="34"/>
                  </a:lnTo>
                  <a:lnTo>
                    <a:pt x="54" y="34"/>
                  </a:lnTo>
                  <a:lnTo>
                    <a:pt x="56" y="38"/>
                  </a:lnTo>
                  <a:lnTo>
                    <a:pt x="58" y="40"/>
                  </a:lnTo>
                  <a:lnTo>
                    <a:pt x="58" y="46"/>
                  </a:lnTo>
                  <a:lnTo>
                    <a:pt x="56" y="48"/>
                  </a:lnTo>
                  <a:lnTo>
                    <a:pt x="54" y="48"/>
                  </a:lnTo>
                  <a:lnTo>
                    <a:pt x="48" y="48"/>
                  </a:lnTo>
                  <a:lnTo>
                    <a:pt x="38" y="48"/>
                  </a:lnTo>
                  <a:lnTo>
                    <a:pt x="38" y="54"/>
                  </a:lnTo>
                  <a:lnTo>
                    <a:pt x="36" y="52"/>
                  </a:lnTo>
                  <a:lnTo>
                    <a:pt x="34" y="48"/>
                  </a:lnTo>
                  <a:lnTo>
                    <a:pt x="32" y="48"/>
                  </a:lnTo>
                  <a:lnTo>
                    <a:pt x="30" y="46"/>
                  </a:lnTo>
                  <a:lnTo>
                    <a:pt x="26" y="46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0" y="48"/>
                  </a:lnTo>
                  <a:lnTo>
                    <a:pt x="16" y="48"/>
                  </a:lnTo>
                  <a:lnTo>
                    <a:pt x="12" y="50"/>
                  </a:lnTo>
                  <a:lnTo>
                    <a:pt x="8" y="50"/>
                  </a:lnTo>
                  <a:lnTo>
                    <a:pt x="6" y="52"/>
                  </a:lnTo>
                  <a:lnTo>
                    <a:pt x="4" y="54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0" y="60"/>
                  </a:lnTo>
                  <a:lnTo>
                    <a:pt x="6" y="60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2" y="64"/>
                  </a:lnTo>
                  <a:lnTo>
                    <a:pt x="26" y="72"/>
                  </a:lnTo>
                  <a:lnTo>
                    <a:pt x="32" y="72"/>
                  </a:lnTo>
                  <a:lnTo>
                    <a:pt x="38" y="76"/>
                  </a:lnTo>
                  <a:lnTo>
                    <a:pt x="48" y="76"/>
                  </a:lnTo>
                  <a:lnTo>
                    <a:pt x="40" y="80"/>
                  </a:lnTo>
                  <a:lnTo>
                    <a:pt x="42" y="84"/>
                  </a:lnTo>
                  <a:lnTo>
                    <a:pt x="44" y="86"/>
                  </a:lnTo>
                  <a:lnTo>
                    <a:pt x="46" y="92"/>
                  </a:lnTo>
                  <a:lnTo>
                    <a:pt x="52" y="96"/>
                  </a:lnTo>
                  <a:lnTo>
                    <a:pt x="58" y="96"/>
                  </a:lnTo>
                  <a:lnTo>
                    <a:pt x="58" y="106"/>
                  </a:lnTo>
                  <a:lnTo>
                    <a:pt x="62" y="114"/>
                  </a:lnTo>
                  <a:lnTo>
                    <a:pt x="66" y="124"/>
                  </a:lnTo>
                  <a:lnTo>
                    <a:pt x="58" y="114"/>
                  </a:lnTo>
                  <a:lnTo>
                    <a:pt x="58" y="118"/>
                  </a:lnTo>
                  <a:lnTo>
                    <a:pt x="56" y="120"/>
                  </a:lnTo>
                  <a:lnTo>
                    <a:pt x="56" y="132"/>
                  </a:lnTo>
                  <a:lnTo>
                    <a:pt x="54" y="134"/>
                  </a:lnTo>
                  <a:lnTo>
                    <a:pt x="52" y="144"/>
                  </a:lnTo>
                  <a:lnTo>
                    <a:pt x="52" y="146"/>
                  </a:lnTo>
                  <a:lnTo>
                    <a:pt x="50" y="150"/>
                  </a:lnTo>
                  <a:lnTo>
                    <a:pt x="50" y="152"/>
                  </a:lnTo>
                  <a:lnTo>
                    <a:pt x="48" y="152"/>
                  </a:lnTo>
                  <a:lnTo>
                    <a:pt x="48" y="154"/>
                  </a:lnTo>
                  <a:lnTo>
                    <a:pt x="46" y="156"/>
                  </a:lnTo>
                  <a:lnTo>
                    <a:pt x="44" y="158"/>
                  </a:lnTo>
                  <a:lnTo>
                    <a:pt x="46" y="160"/>
                  </a:lnTo>
                  <a:lnTo>
                    <a:pt x="46" y="158"/>
                  </a:lnTo>
                  <a:lnTo>
                    <a:pt x="48" y="158"/>
                  </a:lnTo>
                  <a:lnTo>
                    <a:pt x="52" y="160"/>
                  </a:lnTo>
                  <a:lnTo>
                    <a:pt x="52" y="162"/>
                  </a:lnTo>
                  <a:lnTo>
                    <a:pt x="50" y="164"/>
                  </a:lnTo>
                  <a:lnTo>
                    <a:pt x="60" y="164"/>
                  </a:lnTo>
                  <a:lnTo>
                    <a:pt x="64" y="168"/>
                  </a:lnTo>
                  <a:lnTo>
                    <a:pt x="66" y="166"/>
                  </a:lnTo>
                  <a:lnTo>
                    <a:pt x="68" y="166"/>
                  </a:lnTo>
                  <a:lnTo>
                    <a:pt x="72" y="170"/>
                  </a:lnTo>
                  <a:lnTo>
                    <a:pt x="78" y="170"/>
                  </a:lnTo>
                  <a:lnTo>
                    <a:pt x="78" y="172"/>
                  </a:lnTo>
                  <a:lnTo>
                    <a:pt x="84" y="172"/>
                  </a:lnTo>
                  <a:lnTo>
                    <a:pt x="84" y="168"/>
                  </a:lnTo>
                  <a:lnTo>
                    <a:pt x="86" y="166"/>
                  </a:lnTo>
                  <a:lnTo>
                    <a:pt x="90" y="166"/>
                  </a:lnTo>
                  <a:lnTo>
                    <a:pt x="92" y="168"/>
                  </a:lnTo>
                  <a:lnTo>
                    <a:pt x="92" y="170"/>
                  </a:lnTo>
                  <a:lnTo>
                    <a:pt x="96" y="170"/>
                  </a:lnTo>
                  <a:lnTo>
                    <a:pt x="96" y="172"/>
                  </a:lnTo>
                  <a:lnTo>
                    <a:pt x="104" y="172"/>
                  </a:lnTo>
                  <a:lnTo>
                    <a:pt x="104" y="174"/>
                  </a:lnTo>
                  <a:lnTo>
                    <a:pt x="104" y="176"/>
                  </a:lnTo>
                  <a:lnTo>
                    <a:pt x="112" y="176"/>
                  </a:lnTo>
                  <a:lnTo>
                    <a:pt x="112" y="178"/>
                  </a:lnTo>
                  <a:lnTo>
                    <a:pt x="118" y="178"/>
                  </a:lnTo>
                  <a:lnTo>
                    <a:pt x="118" y="176"/>
                  </a:lnTo>
                  <a:lnTo>
                    <a:pt x="118" y="174"/>
                  </a:lnTo>
                  <a:lnTo>
                    <a:pt x="122" y="174"/>
                  </a:lnTo>
                  <a:lnTo>
                    <a:pt x="122" y="170"/>
                  </a:lnTo>
                  <a:lnTo>
                    <a:pt x="126" y="164"/>
                  </a:lnTo>
                  <a:lnTo>
                    <a:pt x="130" y="160"/>
                  </a:lnTo>
                  <a:lnTo>
                    <a:pt x="132" y="158"/>
                  </a:lnTo>
                  <a:lnTo>
                    <a:pt x="134" y="156"/>
                  </a:lnTo>
                  <a:lnTo>
                    <a:pt x="138" y="154"/>
                  </a:lnTo>
                  <a:lnTo>
                    <a:pt x="140" y="152"/>
                  </a:lnTo>
                  <a:lnTo>
                    <a:pt x="144" y="152"/>
                  </a:lnTo>
                  <a:lnTo>
                    <a:pt x="146" y="154"/>
                  </a:lnTo>
                  <a:lnTo>
                    <a:pt x="150" y="154"/>
                  </a:lnTo>
                  <a:lnTo>
                    <a:pt x="152" y="156"/>
                  </a:lnTo>
                  <a:lnTo>
                    <a:pt x="162" y="156"/>
                  </a:lnTo>
                  <a:lnTo>
                    <a:pt x="166" y="160"/>
                  </a:lnTo>
                  <a:lnTo>
                    <a:pt x="166" y="162"/>
                  </a:lnTo>
                  <a:lnTo>
                    <a:pt x="170" y="162"/>
                  </a:lnTo>
                  <a:lnTo>
                    <a:pt x="172" y="164"/>
                  </a:lnTo>
                  <a:lnTo>
                    <a:pt x="178" y="164"/>
                  </a:lnTo>
                  <a:lnTo>
                    <a:pt x="182" y="162"/>
                  </a:lnTo>
                  <a:lnTo>
                    <a:pt x="184" y="160"/>
                  </a:lnTo>
                  <a:lnTo>
                    <a:pt x="186" y="154"/>
                  </a:lnTo>
                  <a:lnTo>
                    <a:pt x="192" y="150"/>
                  </a:lnTo>
                  <a:lnTo>
                    <a:pt x="196" y="150"/>
                  </a:lnTo>
                  <a:lnTo>
                    <a:pt x="196" y="148"/>
                  </a:lnTo>
                  <a:lnTo>
                    <a:pt x="200" y="144"/>
                  </a:lnTo>
                  <a:lnTo>
                    <a:pt x="200" y="142"/>
                  </a:lnTo>
                  <a:lnTo>
                    <a:pt x="198" y="140"/>
                  </a:lnTo>
                  <a:lnTo>
                    <a:pt x="192" y="140"/>
                  </a:lnTo>
                  <a:lnTo>
                    <a:pt x="188" y="138"/>
                  </a:lnTo>
                  <a:lnTo>
                    <a:pt x="186" y="136"/>
                  </a:lnTo>
                  <a:lnTo>
                    <a:pt x="186" y="134"/>
                  </a:lnTo>
                  <a:lnTo>
                    <a:pt x="188" y="132"/>
                  </a:lnTo>
                  <a:lnTo>
                    <a:pt x="190" y="130"/>
                  </a:lnTo>
                  <a:lnTo>
                    <a:pt x="190" y="126"/>
                  </a:lnTo>
                  <a:lnTo>
                    <a:pt x="188" y="126"/>
                  </a:lnTo>
                  <a:lnTo>
                    <a:pt x="184" y="126"/>
                  </a:lnTo>
                  <a:lnTo>
                    <a:pt x="182" y="120"/>
                  </a:lnTo>
                  <a:lnTo>
                    <a:pt x="188" y="120"/>
                  </a:lnTo>
                  <a:lnTo>
                    <a:pt x="192" y="116"/>
                  </a:lnTo>
                  <a:lnTo>
                    <a:pt x="192" y="114"/>
                  </a:lnTo>
                  <a:lnTo>
                    <a:pt x="186" y="108"/>
                  </a:lnTo>
                  <a:lnTo>
                    <a:pt x="188" y="106"/>
                  </a:lnTo>
                  <a:lnTo>
                    <a:pt x="190" y="106"/>
                  </a:lnTo>
                  <a:lnTo>
                    <a:pt x="190" y="104"/>
                  </a:lnTo>
                  <a:lnTo>
                    <a:pt x="186" y="100"/>
                  </a:lnTo>
                  <a:lnTo>
                    <a:pt x="188" y="94"/>
                  </a:lnTo>
                  <a:lnTo>
                    <a:pt x="186" y="94"/>
                  </a:lnTo>
                  <a:lnTo>
                    <a:pt x="182" y="94"/>
                  </a:lnTo>
                  <a:lnTo>
                    <a:pt x="176" y="100"/>
                  </a:lnTo>
                  <a:lnTo>
                    <a:pt x="174" y="100"/>
                  </a:lnTo>
                  <a:lnTo>
                    <a:pt x="174" y="98"/>
                  </a:lnTo>
                  <a:lnTo>
                    <a:pt x="176" y="96"/>
                  </a:lnTo>
                  <a:lnTo>
                    <a:pt x="174" y="94"/>
                  </a:lnTo>
                  <a:lnTo>
                    <a:pt x="178" y="92"/>
                  </a:lnTo>
                  <a:lnTo>
                    <a:pt x="178" y="88"/>
                  </a:lnTo>
                  <a:lnTo>
                    <a:pt x="182" y="86"/>
                  </a:lnTo>
                  <a:lnTo>
                    <a:pt x="182" y="82"/>
                  </a:lnTo>
                  <a:lnTo>
                    <a:pt x="186" y="82"/>
                  </a:lnTo>
                  <a:lnTo>
                    <a:pt x="188" y="80"/>
                  </a:lnTo>
                  <a:lnTo>
                    <a:pt x="190" y="78"/>
                  </a:lnTo>
                  <a:lnTo>
                    <a:pt x="192" y="76"/>
                  </a:lnTo>
                  <a:lnTo>
                    <a:pt x="192" y="74"/>
                  </a:lnTo>
                  <a:lnTo>
                    <a:pt x="198" y="76"/>
                  </a:lnTo>
                  <a:lnTo>
                    <a:pt x="198" y="72"/>
                  </a:lnTo>
                  <a:lnTo>
                    <a:pt x="198" y="60"/>
                  </a:lnTo>
                  <a:lnTo>
                    <a:pt x="200" y="58"/>
                  </a:lnTo>
                  <a:lnTo>
                    <a:pt x="202" y="56"/>
                  </a:lnTo>
                  <a:lnTo>
                    <a:pt x="204" y="54"/>
                  </a:lnTo>
                  <a:lnTo>
                    <a:pt x="204" y="50"/>
                  </a:lnTo>
                  <a:lnTo>
                    <a:pt x="208" y="46"/>
                  </a:lnTo>
                  <a:lnTo>
                    <a:pt x="210" y="42"/>
                  </a:lnTo>
                  <a:lnTo>
                    <a:pt x="204" y="40"/>
                  </a:lnTo>
                  <a:lnTo>
                    <a:pt x="198" y="40"/>
                  </a:lnTo>
                  <a:close/>
                </a:path>
              </a:pathLst>
            </a:custGeom>
            <a:solidFill>
              <a:srgbClr val="B1B1B1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19434">
                <a:spcBef>
                  <a:spcPct val="0"/>
                </a:spcBef>
                <a:defRPr/>
              </a:pPr>
              <a:endParaRPr lang="en-GB" sz="633" kern="0" dirty="0">
                <a:solidFill>
                  <a:srgbClr val="555555"/>
                </a:solidFill>
                <a:cs typeface="Calibri" pitchFamily="34" charset="0"/>
              </a:endParaRPr>
            </a:p>
          </p:txBody>
        </p:sp>
        <p:sp>
          <p:nvSpPr>
            <p:cNvPr id="204" name="Portugal" descr="© INSCALE GmbH, 05.05.2010&#10;http://www.presentationload.com/">
              <a:extLst>
                <a:ext uri="{FF2B5EF4-FFF2-40B4-BE49-F238E27FC236}">
                  <a16:creationId xmlns:a16="http://schemas.microsoft.com/office/drawing/2014/main" id="{B3CA5601-3AA5-48BC-8919-0BECB29783B2}"/>
                </a:ext>
              </a:extLst>
            </p:cNvPr>
            <p:cNvSpPr>
              <a:spLocks/>
            </p:cNvSpPr>
            <p:nvPr/>
          </p:nvSpPr>
          <p:spPr bwMode="gray">
            <a:xfrm>
              <a:off x="5251797" y="2432967"/>
              <a:ext cx="119944" cy="218056"/>
            </a:xfrm>
            <a:custGeom>
              <a:avLst/>
              <a:gdLst>
                <a:gd name="T0" fmla="*/ 2147483647 w 228"/>
                <a:gd name="T1" fmla="*/ 2147483647 h 414"/>
                <a:gd name="T2" fmla="*/ 2147483647 w 228"/>
                <a:gd name="T3" fmla="*/ 2147483647 h 414"/>
                <a:gd name="T4" fmla="*/ 2147483647 w 228"/>
                <a:gd name="T5" fmla="*/ 2147483647 h 414"/>
                <a:gd name="T6" fmla="*/ 2147483647 w 228"/>
                <a:gd name="T7" fmla="*/ 2147483647 h 414"/>
                <a:gd name="T8" fmla="*/ 2147483647 w 228"/>
                <a:gd name="T9" fmla="*/ 2147483647 h 414"/>
                <a:gd name="T10" fmla="*/ 2147483647 w 228"/>
                <a:gd name="T11" fmla="*/ 2147483647 h 414"/>
                <a:gd name="T12" fmla="*/ 2147483647 w 228"/>
                <a:gd name="T13" fmla="*/ 0 h 414"/>
                <a:gd name="T14" fmla="*/ 2147483647 w 228"/>
                <a:gd name="T15" fmla="*/ 2147483647 h 414"/>
                <a:gd name="T16" fmla="*/ 2147483647 w 228"/>
                <a:gd name="T17" fmla="*/ 2147483647 h 414"/>
                <a:gd name="T18" fmla="*/ 2147483647 w 228"/>
                <a:gd name="T19" fmla="*/ 2147483647 h 414"/>
                <a:gd name="T20" fmla="*/ 2147483647 w 228"/>
                <a:gd name="T21" fmla="*/ 2147483647 h 414"/>
                <a:gd name="T22" fmla="*/ 2147483647 w 228"/>
                <a:gd name="T23" fmla="*/ 2147483647 h 414"/>
                <a:gd name="T24" fmla="*/ 2147483647 w 228"/>
                <a:gd name="T25" fmla="*/ 2147483647 h 414"/>
                <a:gd name="T26" fmla="*/ 0 w 228"/>
                <a:gd name="T27" fmla="*/ 2147483647 h 414"/>
                <a:gd name="T28" fmla="*/ 2147483647 w 228"/>
                <a:gd name="T29" fmla="*/ 2147483647 h 414"/>
                <a:gd name="T30" fmla="*/ 2147483647 w 228"/>
                <a:gd name="T31" fmla="*/ 2147483647 h 414"/>
                <a:gd name="T32" fmla="*/ 2147483647 w 228"/>
                <a:gd name="T33" fmla="*/ 2147483647 h 414"/>
                <a:gd name="T34" fmla="*/ 2147483647 w 228"/>
                <a:gd name="T35" fmla="*/ 2147483647 h 414"/>
                <a:gd name="T36" fmla="*/ 2147483647 w 228"/>
                <a:gd name="T37" fmla="*/ 2147483647 h 414"/>
                <a:gd name="T38" fmla="*/ 2147483647 w 228"/>
                <a:gd name="T39" fmla="*/ 2147483647 h 414"/>
                <a:gd name="T40" fmla="*/ 2147483647 w 228"/>
                <a:gd name="T41" fmla="*/ 2147483647 h 414"/>
                <a:gd name="T42" fmla="*/ 2147483647 w 228"/>
                <a:gd name="T43" fmla="*/ 2147483647 h 414"/>
                <a:gd name="T44" fmla="*/ 2147483647 w 228"/>
                <a:gd name="T45" fmla="*/ 2147483647 h 414"/>
                <a:gd name="T46" fmla="*/ 2147483647 w 228"/>
                <a:gd name="T47" fmla="*/ 2147483647 h 414"/>
                <a:gd name="T48" fmla="*/ 2147483647 w 228"/>
                <a:gd name="T49" fmla="*/ 2147483647 h 414"/>
                <a:gd name="T50" fmla="*/ 2147483647 w 228"/>
                <a:gd name="T51" fmla="*/ 2147483647 h 414"/>
                <a:gd name="T52" fmla="*/ 2147483647 w 228"/>
                <a:gd name="T53" fmla="*/ 2147483647 h 414"/>
                <a:gd name="T54" fmla="*/ 2147483647 w 228"/>
                <a:gd name="T55" fmla="*/ 2147483647 h 414"/>
                <a:gd name="T56" fmla="*/ 2147483647 w 228"/>
                <a:gd name="T57" fmla="*/ 2147483647 h 414"/>
                <a:gd name="T58" fmla="*/ 2147483647 w 228"/>
                <a:gd name="T59" fmla="*/ 2147483647 h 414"/>
                <a:gd name="T60" fmla="*/ 2147483647 w 228"/>
                <a:gd name="T61" fmla="*/ 2147483647 h 414"/>
                <a:gd name="T62" fmla="*/ 2147483647 w 228"/>
                <a:gd name="T63" fmla="*/ 2147483647 h 414"/>
                <a:gd name="T64" fmla="*/ 2147483647 w 228"/>
                <a:gd name="T65" fmla="*/ 2147483647 h 414"/>
                <a:gd name="T66" fmla="*/ 2147483647 w 228"/>
                <a:gd name="T67" fmla="*/ 2147483647 h 414"/>
                <a:gd name="T68" fmla="*/ 2147483647 w 228"/>
                <a:gd name="T69" fmla="*/ 2147483647 h 414"/>
                <a:gd name="T70" fmla="*/ 2147483647 w 228"/>
                <a:gd name="T71" fmla="*/ 2147483647 h 414"/>
                <a:gd name="T72" fmla="*/ 2147483647 w 228"/>
                <a:gd name="T73" fmla="*/ 2147483647 h 414"/>
                <a:gd name="T74" fmla="*/ 2147483647 w 228"/>
                <a:gd name="T75" fmla="*/ 2147483647 h 414"/>
                <a:gd name="T76" fmla="*/ 2147483647 w 228"/>
                <a:gd name="T77" fmla="*/ 2147483647 h 414"/>
                <a:gd name="T78" fmla="*/ 2147483647 w 228"/>
                <a:gd name="T79" fmla="*/ 2147483647 h 414"/>
                <a:gd name="T80" fmla="*/ 2147483647 w 228"/>
                <a:gd name="T81" fmla="*/ 2147483647 h 414"/>
                <a:gd name="T82" fmla="*/ 2147483647 w 228"/>
                <a:gd name="T83" fmla="*/ 2147483647 h 4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8"/>
                <a:gd name="T127" fmla="*/ 0 h 414"/>
                <a:gd name="T128" fmla="*/ 228 w 228"/>
                <a:gd name="T129" fmla="*/ 414 h 4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8" h="414">
                  <a:moveTo>
                    <a:pt x="210" y="30"/>
                  </a:moveTo>
                  <a:lnTo>
                    <a:pt x="210" y="12"/>
                  </a:lnTo>
                  <a:lnTo>
                    <a:pt x="156" y="12"/>
                  </a:lnTo>
                  <a:lnTo>
                    <a:pt x="156" y="18"/>
                  </a:lnTo>
                  <a:lnTo>
                    <a:pt x="150" y="24"/>
                  </a:lnTo>
                  <a:lnTo>
                    <a:pt x="138" y="24"/>
                  </a:lnTo>
                  <a:lnTo>
                    <a:pt x="132" y="18"/>
                  </a:lnTo>
                  <a:lnTo>
                    <a:pt x="114" y="18"/>
                  </a:lnTo>
                  <a:lnTo>
                    <a:pt x="108" y="24"/>
                  </a:lnTo>
                  <a:lnTo>
                    <a:pt x="96" y="24"/>
                  </a:lnTo>
                  <a:lnTo>
                    <a:pt x="96" y="18"/>
                  </a:lnTo>
                  <a:lnTo>
                    <a:pt x="102" y="18"/>
                  </a:lnTo>
                  <a:lnTo>
                    <a:pt x="114" y="6"/>
                  </a:lnTo>
                  <a:lnTo>
                    <a:pt x="114" y="0"/>
                  </a:lnTo>
                  <a:lnTo>
                    <a:pt x="90" y="0"/>
                  </a:lnTo>
                  <a:lnTo>
                    <a:pt x="66" y="12"/>
                  </a:lnTo>
                  <a:lnTo>
                    <a:pt x="60" y="18"/>
                  </a:lnTo>
                  <a:lnTo>
                    <a:pt x="60" y="36"/>
                  </a:lnTo>
                  <a:lnTo>
                    <a:pt x="66" y="60"/>
                  </a:lnTo>
                  <a:lnTo>
                    <a:pt x="66" y="78"/>
                  </a:lnTo>
                  <a:lnTo>
                    <a:pt x="60" y="108"/>
                  </a:lnTo>
                  <a:lnTo>
                    <a:pt x="48" y="138"/>
                  </a:lnTo>
                  <a:lnTo>
                    <a:pt x="30" y="174"/>
                  </a:lnTo>
                  <a:lnTo>
                    <a:pt x="12" y="222"/>
                  </a:lnTo>
                  <a:lnTo>
                    <a:pt x="6" y="234"/>
                  </a:lnTo>
                  <a:lnTo>
                    <a:pt x="6" y="240"/>
                  </a:lnTo>
                  <a:lnTo>
                    <a:pt x="0" y="252"/>
                  </a:lnTo>
                  <a:lnTo>
                    <a:pt x="0" y="264"/>
                  </a:lnTo>
                  <a:lnTo>
                    <a:pt x="18" y="282"/>
                  </a:lnTo>
                  <a:lnTo>
                    <a:pt x="30" y="288"/>
                  </a:lnTo>
                  <a:lnTo>
                    <a:pt x="42" y="342"/>
                  </a:lnTo>
                  <a:lnTo>
                    <a:pt x="42" y="348"/>
                  </a:lnTo>
                  <a:lnTo>
                    <a:pt x="36" y="354"/>
                  </a:lnTo>
                  <a:lnTo>
                    <a:pt x="36" y="366"/>
                  </a:lnTo>
                  <a:lnTo>
                    <a:pt x="30" y="384"/>
                  </a:lnTo>
                  <a:lnTo>
                    <a:pt x="24" y="396"/>
                  </a:lnTo>
                  <a:lnTo>
                    <a:pt x="24" y="408"/>
                  </a:lnTo>
                  <a:lnTo>
                    <a:pt x="48" y="408"/>
                  </a:lnTo>
                  <a:lnTo>
                    <a:pt x="60" y="402"/>
                  </a:lnTo>
                  <a:lnTo>
                    <a:pt x="72" y="402"/>
                  </a:lnTo>
                  <a:lnTo>
                    <a:pt x="84" y="414"/>
                  </a:lnTo>
                  <a:lnTo>
                    <a:pt x="96" y="414"/>
                  </a:lnTo>
                  <a:lnTo>
                    <a:pt x="108" y="408"/>
                  </a:lnTo>
                  <a:lnTo>
                    <a:pt x="114" y="402"/>
                  </a:lnTo>
                  <a:lnTo>
                    <a:pt x="120" y="402"/>
                  </a:lnTo>
                  <a:lnTo>
                    <a:pt x="126" y="396"/>
                  </a:lnTo>
                  <a:lnTo>
                    <a:pt x="126" y="348"/>
                  </a:lnTo>
                  <a:lnTo>
                    <a:pt x="132" y="342"/>
                  </a:lnTo>
                  <a:lnTo>
                    <a:pt x="138" y="330"/>
                  </a:lnTo>
                  <a:lnTo>
                    <a:pt x="150" y="330"/>
                  </a:lnTo>
                  <a:lnTo>
                    <a:pt x="162" y="318"/>
                  </a:lnTo>
                  <a:lnTo>
                    <a:pt x="162" y="312"/>
                  </a:lnTo>
                  <a:lnTo>
                    <a:pt x="150" y="312"/>
                  </a:lnTo>
                  <a:lnTo>
                    <a:pt x="144" y="306"/>
                  </a:lnTo>
                  <a:lnTo>
                    <a:pt x="138" y="294"/>
                  </a:lnTo>
                  <a:lnTo>
                    <a:pt x="138" y="288"/>
                  </a:lnTo>
                  <a:lnTo>
                    <a:pt x="132" y="282"/>
                  </a:lnTo>
                  <a:lnTo>
                    <a:pt x="132" y="276"/>
                  </a:lnTo>
                  <a:lnTo>
                    <a:pt x="144" y="264"/>
                  </a:lnTo>
                  <a:lnTo>
                    <a:pt x="156" y="258"/>
                  </a:lnTo>
                  <a:lnTo>
                    <a:pt x="168" y="246"/>
                  </a:lnTo>
                  <a:lnTo>
                    <a:pt x="168" y="240"/>
                  </a:lnTo>
                  <a:lnTo>
                    <a:pt x="156" y="234"/>
                  </a:lnTo>
                  <a:lnTo>
                    <a:pt x="150" y="228"/>
                  </a:lnTo>
                  <a:lnTo>
                    <a:pt x="150" y="216"/>
                  </a:lnTo>
                  <a:lnTo>
                    <a:pt x="126" y="192"/>
                  </a:lnTo>
                  <a:lnTo>
                    <a:pt x="162" y="192"/>
                  </a:lnTo>
                  <a:lnTo>
                    <a:pt x="174" y="180"/>
                  </a:lnTo>
                  <a:lnTo>
                    <a:pt x="174" y="168"/>
                  </a:lnTo>
                  <a:lnTo>
                    <a:pt x="168" y="162"/>
                  </a:lnTo>
                  <a:lnTo>
                    <a:pt x="168" y="150"/>
                  </a:lnTo>
                  <a:lnTo>
                    <a:pt x="174" y="144"/>
                  </a:lnTo>
                  <a:lnTo>
                    <a:pt x="180" y="144"/>
                  </a:lnTo>
                  <a:lnTo>
                    <a:pt x="180" y="126"/>
                  </a:lnTo>
                  <a:lnTo>
                    <a:pt x="186" y="108"/>
                  </a:lnTo>
                  <a:lnTo>
                    <a:pt x="186" y="96"/>
                  </a:lnTo>
                  <a:lnTo>
                    <a:pt x="180" y="90"/>
                  </a:lnTo>
                  <a:lnTo>
                    <a:pt x="174" y="90"/>
                  </a:lnTo>
                  <a:lnTo>
                    <a:pt x="174" y="84"/>
                  </a:lnTo>
                  <a:lnTo>
                    <a:pt x="180" y="78"/>
                  </a:lnTo>
                  <a:lnTo>
                    <a:pt x="204" y="66"/>
                  </a:lnTo>
                  <a:lnTo>
                    <a:pt x="228" y="42"/>
                  </a:lnTo>
                  <a:lnTo>
                    <a:pt x="228" y="36"/>
                  </a:lnTo>
                  <a:lnTo>
                    <a:pt x="216" y="30"/>
                  </a:lnTo>
                  <a:lnTo>
                    <a:pt x="210" y="30"/>
                  </a:lnTo>
                  <a:close/>
                </a:path>
              </a:pathLst>
            </a:custGeom>
            <a:solidFill>
              <a:srgbClr val="B1B1B1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19434">
                <a:spcBef>
                  <a:spcPct val="0"/>
                </a:spcBef>
                <a:defRPr/>
              </a:pPr>
              <a:endParaRPr lang="en-GB" sz="633" kern="0" dirty="0">
                <a:solidFill>
                  <a:srgbClr val="555555"/>
                </a:solidFill>
                <a:cs typeface="Calibri" pitchFamily="34" charset="0"/>
              </a:endParaRPr>
            </a:p>
          </p:txBody>
        </p:sp>
        <p:grpSp>
          <p:nvGrpSpPr>
            <p:cNvPr id="205" name="North_West_Europe">
              <a:extLst>
                <a:ext uri="{FF2B5EF4-FFF2-40B4-BE49-F238E27FC236}">
                  <a16:creationId xmlns:a16="http://schemas.microsoft.com/office/drawing/2014/main" id="{A52E14FF-8CF8-44D3-9109-2D103D943943}"/>
                </a:ext>
              </a:extLst>
            </p:cNvPr>
            <p:cNvGrpSpPr/>
            <p:nvPr/>
          </p:nvGrpSpPr>
          <p:grpSpPr>
            <a:xfrm>
              <a:off x="4958139" y="977867"/>
              <a:ext cx="1590294" cy="1144787"/>
              <a:chOff x="5046257" y="1770176"/>
              <a:chExt cx="1343580" cy="967188"/>
            </a:xfrm>
            <a:solidFill>
              <a:srgbClr val="83C256"/>
            </a:solidFill>
          </p:grpSpPr>
          <p:sp>
            <p:nvSpPr>
              <p:cNvPr id="237" name="Sweden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A514A9BB-01CF-47C9-A953-8F135F979FCE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897134" y="2087259"/>
                <a:ext cx="307503" cy="444624"/>
              </a:xfrm>
              <a:custGeom>
                <a:avLst/>
                <a:gdLst>
                  <a:gd name="T0" fmla="*/ 2147483647 w 690"/>
                  <a:gd name="T1" fmla="*/ 2147483647 h 990"/>
                  <a:gd name="T2" fmla="*/ 2147483647 w 690"/>
                  <a:gd name="T3" fmla="*/ 2147483647 h 990"/>
                  <a:gd name="T4" fmla="*/ 2147483647 w 690"/>
                  <a:gd name="T5" fmla="*/ 2147483647 h 990"/>
                  <a:gd name="T6" fmla="*/ 2147483647 w 690"/>
                  <a:gd name="T7" fmla="*/ 2147483647 h 990"/>
                  <a:gd name="T8" fmla="*/ 2147483647 w 690"/>
                  <a:gd name="T9" fmla="*/ 2147483647 h 990"/>
                  <a:gd name="T10" fmla="*/ 2147483647 w 690"/>
                  <a:gd name="T11" fmla="*/ 2147483647 h 990"/>
                  <a:gd name="T12" fmla="*/ 2147483647 w 690"/>
                  <a:gd name="T13" fmla="*/ 2147483647 h 990"/>
                  <a:gd name="T14" fmla="*/ 2147483647 w 690"/>
                  <a:gd name="T15" fmla="*/ 2147483647 h 990"/>
                  <a:gd name="T16" fmla="*/ 2147483647 w 690"/>
                  <a:gd name="T17" fmla="*/ 2147483647 h 990"/>
                  <a:gd name="T18" fmla="*/ 2147483647 w 690"/>
                  <a:gd name="T19" fmla="*/ 2147483647 h 990"/>
                  <a:gd name="T20" fmla="*/ 2147483647 w 690"/>
                  <a:gd name="T21" fmla="*/ 2147483647 h 990"/>
                  <a:gd name="T22" fmla="*/ 2147483647 w 690"/>
                  <a:gd name="T23" fmla="*/ 2147483647 h 990"/>
                  <a:gd name="T24" fmla="*/ 2147483647 w 690"/>
                  <a:gd name="T25" fmla="*/ 2147483647 h 990"/>
                  <a:gd name="T26" fmla="*/ 2147483647 w 690"/>
                  <a:gd name="T27" fmla="*/ 2147483647 h 990"/>
                  <a:gd name="T28" fmla="*/ 2147483647 w 690"/>
                  <a:gd name="T29" fmla="*/ 2147483647 h 990"/>
                  <a:gd name="T30" fmla="*/ 2147483647 w 690"/>
                  <a:gd name="T31" fmla="*/ 2147483647 h 990"/>
                  <a:gd name="T32" fmla="*/ 2147483647 w 690"/>
                  <a:gd name="T33" fmla="*/ 2147483647 h 990"/>
                  <a:gd name="T34" fmla="*/ 2147483647 w 690"/>
                  <a:gd name="T35" fmla="*/ 2147483647 h 990"/>
                  <a:gd name="T36" fmla="*/ 2147483647 w 690"/>
                  <a:gd name="T37" fmla="*/ 2147483647 h 990"/>
                  <a:gd name="T38" fmla="*/ 2147483647 w 690"/>
                  <a:gd name="T39" fmla="*/ 2147483647 h 990"/>
                  <a:gd name="T40" fmla="*/ 2147483647 w 690"/>
                  <a:gd name="T41" fmla="*/ 2147483647 h 990"/>
                  <a:gd name="T42" fmla="*/ 2147483647 w 690"/>
                  <a:gd name="T43" fmla="*/ 2147483647 h 990"/>
                  <a:gd name="T44" fmla="*/ 2147483647 w 690"/>
                  <a:gd name="T45" fmla="*/ 2147483647 h 990"/>
                  <a:gd name="T46" fmla="*/ 0 w 690"/>
                  <a:gd name="T47" fmla="*/ 2147483647 h 990"/>
                  <a:gd name="T48" fmla="*/ 2147483647 w 690"/>
                  <a:gd name="T49" fmla="*/ 2147483647 h 990"/>
                  <a:gd name="T50" fmla="*/ 2147483647 w 690"/>
                  <a:gd name="T51" fmla="*/ 2147483647 h 990"/>
                  <a:gd name="T52" fmla="*/ 2147483647 w 690"/>
                  <a:gd name="T53" fmla="*/ 2147483647 h 990"/>
                  <a:gd name="T54" fmla="*/ 2147483647 w 690"/>
                  <a:gd name="T55" fmla="*/ 2147483647 h 990"/>
                  <a:gd name="T56" fmla="*/ 2147483647 w 690"/>
                  <a:gd name="T57" fmla="*/ 2147483647 h 990"/>
                  <a:gd name="T58" fmla="*/ 2147483647 w 690"/>
                  <a:gd name="T59" fmla="*/ 2147483647 h 990"/>
                  <a:gd name="T60" fmla="*/ 2147483647 w 690"/>
                  <a:gd name="T61" fmla="*/ 2147483647 h 990"/>
                  <a:gd name="T62" fmla="*/ 2147483647 w 690"/>
                  <a:gd name="T63" fmla="*/ 2147483647 h 990"/>
                  <a:gd name="T64" fmla="*/ 2147483647 w 690"/>
                  <a:gd name="T65" fmla="*/ 2147483647 h 990"/>
                  <a:gd name="T66" fmla="*/ 2147483647 w 690"/>
                  <a:gd name="T67" fmla="*/ 2147483647 h 990"/>
                  <a:gd name="T68" fmla="*/ 2147483647 w 690"/>
                  <a:gd name="T69" fmla="*/ 2147483647 h 990"/>
                  <a:gd name="T70" fmla="*/ 2147483647 w 690"/>
                  <a:gd name="T71" fmla="*/ 2147483647 h 990"/>
                  <a:gd name="T72" fmla="*/ 2147483647 w 690"/>
                  <a:gd name="T73" fmla="*/ 2147483647 h 990"/>
                  <a:gd name="T74" fmla="*/ 2147483647 w 690"/>
                  <a:gd name="T75" fmla="*/ 2147483647 h 990"/>
                  <a:gd name="T76" fmla="*/ 2147483647 w 690"/>
                  <a:gd name="T77" fmla="*/ 2147483647 h 990"/>
                  <a:gd name="T78" fmla="*/ 2147483647 w 690"/>
                  <a:gd name="T79" fmla="*/ 2147483647 h 990"/>
                  <a:gd name="T80" fmla="*/ 2147483647 w 690"/>
                  <a:gd name="T81" fmla="*/ 2147483647 h 990"/>
                  <a:gd name="T82" fmla="*/ 2147483647 w 690"/>
                  <a:gd name="T83" fmla="*/ 2147483647 h 990"/>
                  <a:gd name="T84" fmla="*/ 2147483647 w 690"/>
                  <a:gd name="T85" fmla="*/ 2147483647 h 990"/>
                  <a:gd name="T86" fmla="*/ 2147483647 w 690"/>
                  <a:gd name="T87" fmla="*/ 2147483647 h 990"/>
                  <a:gd name="T88" fmla="*/ 2147483647 w 690"/>
                  <a:gd name="T89" fmla="*/ 2147483647 h 990"/>
                  <a:gd name="T90" fmla="*/ 2147483647 w 690"/>
                  <a:gd name="T91" fmla="*/ 2147483647 h 990"/>
                  <a:gd name="T92" fmla="*/ 2147483647 w 690"/>
                  <a:gd name="T93" fmla="*/ 2147483647 h 990"/>
                  <a:gd name="T94" fmla="*/ 2147483647 w 690"/>
                  <a:gd name="T95" fmla="*/ 2147483647 h 990"/>
                  <a:gd name="T96" fmla="*/ 2147483647 w 690"/>
                  <a:gd name="T97" fmla="*/ 2147483647 h 990"/>
                  <a:gd name="T98" fmla="*/ 2147483647 w 690"/>
                  <a:gd name="T99" fmla="*/ 2147483647 h 990"/>
                  <a:gd name="T100" fmla="*/ 2147483647 w 690"/>
                  <a:gd name="T101" fmla="*/ 2147483647 h 99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90"/>
                  <a:gd name="T154" fmla="*/ 0 h 990"/>
                  <a:gd name="T155" fmla="*/ 690 w 690"/>
                  <a:gd name="T156" fmla="*/ 990 h 99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90" h="990">
                    <a:moveTo>
                      <a:pt x="678" y="204"/>
                    </a:moveTo>
                    <a:lnTo>
                      <a:pt x="672" y="198"/>
                    </a:lnTo>
                    <a:lnTo>
                      <a:pt x="660" y="192"/>
                    </a:lnTo>
                    <a:lnTo>
                      <a:pt x="648" y="180"/>
                    </a:lnTo>
                    <a:lnTo>
                      <a:pt x="648" y="174"/>
                    </a:lnTo>
                    <a:lnTo>
                      <a:pt x="654" y="162"/>
                    </a:lnTo>
                    <a:lnTo>
                      <a:pt x="660" y="156"/>
                    </a:lnTo>
                    <a:lnTo>
                      <a:pt x="666" y="144"/>
                    </a:lnTo>
                    <a:lnTo>
                      <a:pt x="642" y="132"/>
                    </a:lnTo>
                    <a:lnTo>
                      <a:pt x="648" y="108"/>
                    </a:lnTo>
                    <a:lnTo>
                      <a:pt x="636" y="102"/>
                    </a:lnTo>
                    <a:lnTo>
                      <a:pt x="636" y="96"/>
                    </a:lnTo>
                    <a:lnTo>
                      <a:pt x="642" y="90"/>
                    </a:lnTo>
                    <a:lnTo>
                      <a:pt x="642" y="66"/>
                    </a:lnTo>
                    <a:lnTo>
                      <a:pt x="636" y="66"/>
                    </a:lnTo>
                    <a:lnTo>
                      <a:pt x="630" y="60"/>
                    </a:lnTo>
                    <a:lnTo>
                      <a:pt x="618" y="60"/>
                    </a:lnTo>
                    <a:lnTo>
                      <a:pt x="588" y="42"/>
                    </a:lnTo>
                    <a:lnTo>
                      <a:pt x="552" y="42"/>
                    </a:lnTo>
                    <a:lnTo>
                      <a:pt x="540" y="30"/>
                    </a:lnTo>
                    <a:lnTo>
                      <a:pt x="534" y="30"/>
                    </a:lnTo>
                    <a:lnTo>
                      <a:pt x="528" y="24"/>
                    </a:lnTo>
                    <a:lnTo>
                      <a:pt x="516" y="24"/>
                    </a:lnTo>
                    <a:lnTo>
                      <a:pt x="504" y="18"/>
                    </a:lnTo>
                    <a:lnTo>
                      <a:pt x="498" y="12"/>
                    </a:lnTo>
                    <a:lnTo>
                      <a:pt x="486" y="6"/>
                    </a:lnTo>
                    <a:lnTo>
                      <a:pt x="456" y="0"/>
                    </a:lnTo>
                    <a:lnTo>
                      <a:pt x="456" y="24"/>
                    </a:lnTo>
                    <a:lnTo>
                      <a:pt x="444" y="24"/>
                    </a:lnTo>
                    <a:lnTo>
                      <a:pt x="444" y="30"/>
                    </a:lnTo>
                    <a:lnTo>
                      <a:pt x="456" y="42"/>
                    </a:lnTo>
                    <a:lnTo>
                      <a:pt x="462" y="42"/>
                    </a:lnTo>
                    <a:lnTo>
                      <a:pt x="456" y="48"/>
                    </a:lnTo>
                    <a:lnTo>
                      <a:pt x="444" y="48"/>
                    </a:lnTo>
                    <a:lnTo>
                      <a:pt x="438" y="42"/>
                    </a:lnTo>
                    <a:lnTo>
                      <a:pt x="414" y="42"/>
                    </a:lnTo>
                    <a:lnTo>
                      <a:pt x="390" y="36"/>
                    </a:lnTo>
                    <a:lnTo>
                      <a:pt x="366" y="42"/>
                    </a:lnTo>
                    <a:lnTo>
                      <a:pt x="366" y="30"/>
                    </a:lnTo>
                    <a:lnTo>
                      <a:pt x="360" y="24"/>
                    </a:lnTo>
                    <a:lnTo>
                      <a:pt x="348" y="36"/>
                    </a:lnTo>
                    <a:lnTo>
                      <a:pt x="348" y="66"/>
                    </a:lnTo>
                    <a:lnTo>
                      <a:pt x="342" y="72"/>
                    </a:lnTo>
                    <a:lnTo>
                      <a:pt x="324" y="72"/>
                    </a:lnTo>
                    <a:lnTo>
                      <a:pt x="282" y="78"/>
                    </a:lnTo>
                    <a:lnTo>
                      <a:pt x="264" y="96"/>
                    </a:lnTo>
                    <a:lnTo>
                      <a:pt x="252" y="102"/>
                    </a:lnTo>
                    <a:lnTo>
                      <a:pt x="246" y="102"/>
                    </a:lnTo>
                    <a:lnTo>
                      <a:pt x="246" y="114"/>
                    </a:lnTo>
                    <a:lnTo>
                      <a:pt x="258" y="120"/>
                    </a:lnTo>
                    <a:lnTo>
                      <a:pt x="264" y="126"/>
                    </a:lnTo>
                    <a:lnTo>
                      <a:pt x="258" y="144"/>
                    </a:lnTo>
                    <a:lnTo>
                      <a:pt x="252" y="144"/>
                    </a:lnTo>
                    <a:lnTo>
                      <a:pt x="240" y="150"/>
                    </a:lnTo>
                    <a:lnTo>
                      <a:pt x="234" y="156"/>
                    </a:lnTo>
                    <a:lnTo>
                      <a:pt x="234" y="162"/>
                    </a:lnTo>
                    <a:lnTo>
                      <a:pt x="228" y="168"/>
                    </a:lnTo>
                    <a:lnTo>
                      <a:pt x="210" y="168"/>
                    </a:lnTo>
                    <a:lnTo>
                      <a:pt x="216" y="174"/>
                    </a:lnTo>
                    <a:lnTo>
                      <a:pt x="216" y="180"/>
                    </a:lnTo>
                    <a:lnTo>
                      <a:pt x="222" y="186"/>
                    </a:lnTo>
                    <a:lnTo>
                      <a:pt x="222" y="192"/>
                    </a:lnTo>
                    <a:lnTo>
                      <a:pt x="216" y="192"/>
                    </a:lnTo>
                    <a:lnTo>
                      <a:pt x="210" y="198"/>
                    </a:lnTo>
                    <a:lnTo>
                      <a:pt x="204" y="198"/>
                    </a:lnTo>
                    <a:lnTo>
                      <a:pt x="192" y="204"/>
                    </a:lnTo>
                    <a:lnTo>
                      <a:pt x="174" y="192"/>
                    </a:lnTo>
                    <a:lnTo>
                      <a:pt x="174" y="228"/>
                    </a:lnTo>
                    <a:lnTo>
                      <a:pt x="168" y="270"/>
                    </a:lnTo>
                    <a:lnTo>
                      <a:pt x="138" y="300"/>
                    </a:lnTo>
                    <a:lnTo>
                      <a:pt x="132" y="300"/>
                    </a:lnTo>
                    <a:lnTo>
                      <a:pt x="120" y="306"/>
                    </a:lnTo>
                    <a:lnTo>
                      <a:pt x="132" y="312"/>
                    </a:lnTo>
                    <a:lnTo>
                      <a:pt x="150" y="330"/>
                    </a:lnTo>
                    <a:lnTo>
                      <a:pt x="150" y="336"/>
                    </a:lnTo>
                    <a:lnTo>
                      <a:pt x="144" y="342"/>
                    </a:lnTo>
                    <a:lnTo>
                      <a:pt x="102" y="342"/>
                    </a:lnTo>
                    <a:lnTo>
                      <a:pt x="90" y="348"/>
                    </a:lnTo>
                    <a:lnTo>
                      <a:pt x="84" y="354"/>
                    </a:lnTo>
                    <a:lnTo>
                      <a:pt x="72" y="360"/>
                    </a:lnTo>
                    <a:lnTo>
                      <a:pt x="30" y="402"/>
                    </a:lnTo>
                    <a:lnTo>
                      <a:pt x="36" y="408"/>
                    </a:lnTo>
                    <a:lnTo>
                      <a:pt x="42" y="408"/>
                    </a:lnTo>
                    <a:lnTo>
                      <a:pt x="48" y="414"/>
                    </a:lnTo>
                    <a:lnTo>
                      <a:pt x="48" y="420"/>
                    </a:lnTo>
                    <a:lnTo>
                      <a:pt x="42" y="426"/>
                    </a:lnTo>
                    <a:lnTo>
                      <a:pt x="36" y="426"/>
                    </a:lnTo>
                    <a:lnTo>
                      <a:pt x="30" y="432"/>
                    </a:lnTo>
                    <a:lnTo>
                      <a:pt x="30" y="444"/>
                    </a:lnTo>
                    <a:lnTo>
                      <a:pt x="54" y="468"/>
                    </a:lnTo>
                    <a:lnTo>
                      <a:pt x="54" y="480"/>
                    </a:lnTo>
                    <a:lnTo>
                      <a:pt x="48" y="492"/>
                    </a:lnTo>
                    <a:lnTo>
                      <a:pt x="48" y="510"/>
                    </a:lnTo>
                    <a:lnTo>
                      <a:pt x="60" y="522"/>
                    </a:lnTo>
                    <a:lnTo>
                      <a:pt x="66" y="522"/>
                    </a:lnTo>
                    <a:lnTo>
                      <a:pt x="84" y="540"/>
                    </a:lnTo>
                    <a:lnTo>
                      <a:pt x="84" y="552"/>
                    </a:lnTo>
                    <a:lnTo>
                      <a:pt x="72" y="564"/>
                    </a:lnTo>
                    <a:lnTo>
                      <a:pt x="48" y="570"/>
                    </a:lnTo>
                    <a:lnTo>
                      <a:pt x="54" y="576"/>
                    </a:lnTo>
                    <a:lnTo>
                      <a:pt x="60" y="588"/>
                    </a:lnTo>
                    <a:lnTo>
                      <a:pt x="60" y="594"/>
                    </a:lnTo>
                    <a:lnTo>
                      <a:pt x="66" y="600"/>
                    </a:lnTo>
                    <a:lnTo>
                      <a:pt x="66" y="606"/>
                    </a:lnTo>
                    <a:lnTo>
                      <a:pt x="72" y="618"/>
                    </a:lnTo>
                    <a:lnTo>
                      <a:pt x="66" y="618"/>
                    </a:lnTo>
                    <a:lnTo>
                      <a:pt x="66" y="642"/>
                    </a:lnTo>
                    <a:lnTo>
                      <a:pt x="60" y="648"/>
                    </a:lnTo>
                    <a:lnTo>
                      <a:pt x="24" y="648"/>
                    </a:lnTo>
                    <a:lnTo>
                      <a:pt x="30" y="660"/>
                    </a:lnTo>
                    <a:lnTo>
                      <a:pt x="30" y="666"/>
                    </a:lnTo>
                    <a:lnTo>
                      <a:pt x="24" y="666"/>
                    </a:lnTo>
                    <a:lnTo>
                      <a:pt x="18" y="672"/>
                    </a:lnTo>
                    <a:lnTo>
                      <a:pt x="18" y="678"/>
                    </a:lnTo>
                    <a:lnTo>
                      <a:pt x="30" y="690"/>
                    </a:lnTo>
                    <a:lnTo>
                      <a:pt x="30" y="708"/>
                    </a:lnTo>
                    <a:lnTo>
                      <a:pt x="24" y="714"/>
                    </a:lnTo>
                    <a:lnTo>
                      <a:pt x="18" y="726"/>
                    </a:lnTo>
                    <a:lnTo>
                      <a:pt x="0" y="708"/>
                    </a:lnTo>
                    <a:lnTo>
                      <a:pt x="0" y="768"/>
                    </a:lnTo>
                    <a:lnTo>
                      <a:pt x="6" y="762"/>
                    </a:lnTo>
                    <a:lnTo>
                      <a:pt x="24" y="762"/>
                    </a:lnTo>
                    <a:lnTo>
                      <a:pt x="36" y="774"/>
                    </a:lnTo>
                    <a:lnTo>
                      <a:pt x="36" y="780"/>
                    </a:lnTo>
                    <a:lnTo>
                      <a:pt x="30" y="780"/>
                    </a:lnTo>
                    <a:lnTo>
                      <a:pt x="30" y="774"/>
                    </a:lnTo>
                    <a:lnTo>
                      <a:pt x="24" y="774"/>
                    </a:lnTo>
                    <a:lnTo>
                      <a:pt x="24" y="834"/>
                    </a:lnTo>
                    <a:lnTo>
                      <a:pt x="30" y="840"/>
                    </a:lnTo>
                    <a:lnTo>
                      <a:pt x="36" y="840"/>
                    </a:lnTo>
                    <a:lnTo>
                      <a:pt x="48" y="846"/>
                    </a:lnTo>
                    <a:lnTo>
                      <a:pt x="54" y="858"/>
                    </a:lnTo>
                    <a:lnTo>
                      <a:pt x="60" y="864"/>
                    </a:lnTo>
                    <a:lnTo>
                      <a:pt x="66" y="876"/>
                    </a:lnTo>
                    <a:lnTo>
                      <a:pt x="90" y="900"/>
                    </a:lnTo>
                    <a:lnTo>
                      <a:pt x="96" y="900"/>
                    </a:lnTo>
                    <a:lnTo>
                      <a:pt x="96" y="912"/>
                    </a:lnTo>
                    <a:lnTo>
                      <a:pt x="78" y="912"/>
                    </a:lnTo>
                    <a:lnTo>
                      <a:pt x="78" y="942"/>
                    </a:lnTo>
                    <a:lnTo>
                      <a:pt x="90" y="954"/>
                    </a:lnTo>
                    <a:lnTo>
                      <a:pt x="102" y="960"/>
                    </a:lnTo>
                    <a:lnTo>
                      <a:pt x="96" y="966"/>
                    </a:lnTo>
                    <a:lnTo>
                      <a:pt x="96" y="984"/>
                    </a:lnTo>
                    <a:lnTo>
                      <a:pt x="102" y="984"/>
                    </a:lnTo>
                    <a:lnTo>
                      <a:pt x="108" y="990"/>
                    </a:lnTo>
                    <a:lnTo>
                      <a:pt x="174" y="990"/>
                    </a:lnTo>
                    <a:lnTo>
                      <a:pt x="180" y="984"/>
                    </a:lnTo>
                    <a:lnTo>
                      <a:pt x="180" y="948"/>
                    </a:lnTo>
                    <a:lnTo>
                      <a:pt x="198" y="942"/>
                    </a:lnTo>
                    <a:lnTo>
                      <a:pt x="198" y="924"/>
                    </a:lnTo>
                    <a:lnTo>
                      <a:pt x="264" y="930"/>
                    </a:lnTo>
                    <a:lnTo>
                      <a:pt x="276" y="936"/>
                    </a:lnTo>
                    <a:lnTo>
                      <a:pt x="300" y="876"/>
                    </a:lnTo>
                    <a:lnTo>
                      <a:pt x="300" y="864"/>
                    </a:lnTo>
                    <a:lnTo>
                      <a:pt x="306" y="852"/>
                    </a:lnTo>
                    <a:lnTo>
                      <a:pt x="306" y="816"/>
                    </a:lnTo>
                    <a:lnTo>
                      <a:pt x="300" y="810"/>
                    </a:lnTo>
                    <a:lnTo>
                      <a:pt x="294" y="798"/>
                    </a:lnTo>
                    <a:lnTo>
                      <a:pt x="312" y="798"/>
                    </a:lnTo>
                    <a:lnTo>
                      <a:pt x="324" y="786"/>
                    </a:lnTo>
                    <a:lnTo>
                      <a:pt x="324" y="780"/>
                    </a:lnTo>
                    <a:lnTo>
                      <a:pt x="306" y="762"/>
                    </a:lnTo>
                    <a:lnTo>
                      <a:pt x="294" y="762"/>
                    </a:lnTo>
                    <a:lnTo>
                      <a:pt x="312" y="756"/>
                    </a:lnTo>
                    <a:lnTo>
                      <a:pt x="300" y="750"/>
                    </a:lnTo>
                    <a:lnTo>
                      <a:pt x="324" y="750"/>
                    </a:lnTo>
                    <a:lnTo>
                      <a:pt x="336" y="744"/>
                    </a:lnTo>
                    <a:lnTo>
                      <a:pt x="348" y="744"/>
                    </a:lnTo>
                    <a:lnTo>
                      <a:pt x="354" y="738"/>
                    </a:lnTo>
                    <a:lnTo>
                      <a:pt x="360" y="726"/>
                    </a:lnTo>
                    <a:lnTo>
                      <a:pt x="360" y="714"/>
                    </a:lnTo>
                    <a:lnTo>
                      <a:pt x="366" y="708"/>
                    </a:lnTo>
                    <a:lnTo>
                      <a:pt x="384" y="726"/>
                    </a:lnTo>
                    <a:lnTo>
                      <a:pt x="390" y="726"/>
                    </a:lnTo>
                    <a:lnTo>
                      <a:pt x="396" y="720"/>
                    </a:lnTo>
                    <a:lnTo>
                      <a:pt x="408" y="696"/>
                    </a:lnTo>
                    <a:lnTo>
                      <a:pt x="402" y="690"/>
                    </a:lnTo>
                    <a:lnTo>
                      <a:pt x="402" y="684"/>
                    </a:lnTo>
                    <a:lnTo>
                      <a:pt x="414" y="684"/>
                    </a:lnTo>
                    <a:lnTo>
                      <a:pt x="420" y="678"/>
                    </a:lnTo>
                    <a:lnTo>
                      <a:pt x="432" y="672"/>
                    </a:lnTo>
                    <a:lnTo>
                      <a:pt x="432" y="660"/>
                    </a:lnTo>
                    <a:lnTo>
                      <a:pt x="420" y="636"/>
                    </a:lnTo>
                    <a:lnTo>
                      <a:pt x="408" y="630"/>
                    </a:lnTo>
                    <a:lnTo>
                      <a:pt x="408" y="618"/>
                    </a:lnTo>
                    <a:lnTo>
                      <a:pt x="372" y="600"/>
                    </a:lnTo>
                    <a:lnTo>
                      <a:pt x="360" y="606"/>
                    </a:lnTo>
                    <a:lnTo>
                      <a:pt x="354" y="606"/>
                    </a:lnTo>
                    <a:lnTo>
                      <a:pt x="342" y="600"/>
                    </a:lnTo>
                    <a:lnTo>
                      <a:pt x="330" y="576"/>
                    </a:lnTo>
                    <a:lnTo>
                      <a:pt x="330" y="558"/>
                    </a:lnTo>
                    <a:lnTo>
                      <a:pt x="324" y="546"/>
                    </a:lnTo>
                    <a:lnTo>
                      <a:pt x="324" y="528"/>
                    </a:lnTo>
                    <a:lnTo>
                      <a:pt x="336" y="516"/>
                    </a:lnTo>
                    <a:lnTo>
                      <a:pt x="342" y="504"/>
                    </a:lnTo>
                    <a:lnTo>
                      <a:pt x="342" y="486"/>
                    </a:lnTo>
                    <a:lnTo>
                      <a:pt x="336" y="474"/>
                    </a:lnTo>
                    <a:lnTo>
                      <a:pt x="330" y="468"/>
                    </a:lnTo>
                    <a:lnTo>
                      <a:pt x="330" y="462"/>
                    </a:lnTo>
                    <a:lnTo>
                      <a:pt x="348" y="462"/>
                    </a:lnTo>
                    <a:lnTo>
                      <a:pt x="354" y="456"/>
                    </a:lnTo>
                    <a:lnTo>
                      <a:pt x="354" y="438"/>
                    </a:lnTo>
                    <a:lnTo>
                      <a:pt x="348" y="426"/>
                    </a:lnTo>
                    <a:lnTo>
                      <a:pt x="354" y="432"/>
                    </a:lnTo>
                    <a:lnTo>
                      <a:pt x="378" y="432"/>
                    </a:lnTo>
                    <a:lnTo>
                      <a:pt x="384" y="426"/>
                    </a:lnTo>
                    <a:lnTo>
                      <a:pt x="396" y="420"/>
                    </a:lnTo>
                    <a:lnTo>
                      <a:pt x="408" y="408"/>
                    </a:lnTo>
                    <a:lnTo>
                      <a:pt x="438" y="414"/>
                    </a:lnTo>
                    <a:lnTo>
                      <a:pt x="450" y="390"/>
                    </a:lnTo>
                    <a:lnTo>
                      <a:pt x="480" y="390"/>
                    </a:lnTo>
                    <a:lnTo>
                      <a:pt x="498" y="384"/>
                    </a:lnTo>
                    <a:lnTo>
                      <a:pt x="510" y="378"/>
                    </a:lnTo>
                    <a:lnTo>
                      <a:pt x="522" y="354"/>
                    </a:lnTo>
                    <a:lnTo>
                      <a:pt x="540" y="336"/>
                    </a:lnTo>
                    <a:lnTo>
                      <a:pt x="546" y="324"/>
                    </a:lnTo>
                    <a:lnTo>
                      <a:pt x="528" y="300"/>
                    </a:lnTo>
                    <a:lnTo>
                      <a:pt x="558" y="264"/>
                    </a:lnTo>
                    <a:lnTo>
                      <a:pt x="540" y="246"/>
                    </a:lnTo>
                    <a:lnTo>
                      <a:pt x="576" y="234"/>
                    </a:lnTo>
                    <a:lnTo>
                      <a:pt x="594" y="216"/>
                    </a:lnTo>
                    <a:lnTo>
                      <a:pt x="672" y="222"/>
                    </a:lnTo>
                    <a:lnTo>
                      <a:pt x="684" y="240"/>
                    </a:lnTo>
                    <a:lnTo>
                      <a:pt x="690" y="240"/>
                    </a:lnTo>
                    <a:lnTo>
                      <a:pt x="678" y="204"/>
                    </a:lnTo>
                    <a:close/>
                    <a:moveTo>
                      <a:pt x="390" y="828"/>
                    </a:moveTo>
                    <a:lnTo>
                      <a:pt x="390" y="840"/>
                    </a:lnTo>
                    <a:lnTo>
                      <a:pt x="396" y="852"/>
                    </a:lnTo>
                    <a:lnTo>
                      <a:pt x="396" y="864"/>
                    </a:lnTo>
                    <a:lnTo>
                      <a:pt x="402" y="870"/>
                    </a:lnTo>
                    <a:lnTo>
                      <a:pt x="402" y="876"/>
                    </a:lnTo>
                    <a:lnTo>
                      <a:pt x="414" y="852"/>
                    </a:lnTo>
                    <a:lnTo>
                      <a:pt x="426" y="852"/>
                    </a:lnTo>
                    <a:lnTo>
                      <a:pt x="432" y="846"/>
                    </a:lnTo>
                    <a:lnTo>
                      <a:pt x="438" y="834"/>
                    </a:lnTo>
                    <a:lnTo>
                      <a:pt x="438" y="822"/>
                    </a:lnTo>
                    <a:lnTo>
                      <a:pt x="432" y="816"/>
                    </a:lnTo>
                    <a:lnTo>
                      <a:pt x="450" y="798"/>
                    </a:lnTo>
                    <a:lnTo>
                      <a:pt x="444" y="798"/>
                    </a:lnTo>
                    <a:lnTo>
                      <a:pt x="438" y="804"/>
                    </a:lnTo>
                    <a:lnTo>
                      <a:pt x="420" y="804"/>
                    </a:lnTo>
                    <a:lnTo>
                      <a:pt x="408" y="810"/>
                    </a:lnTo>
                    <a:lnTo>
                      <a:pt x="390" y="828"/>
                    </a:lnTo>
                    <a:close/>
                    <a:moveTo>
                      <a:pt x="300" y="900"/>
                    </a:moveTo>
                    <a:lnTo>
                      <a:pt x="300" y="912"/>
                    </a:lnTo>
                    <a:lnTo>
                      <a:pt x="294" y="924"/>
                    </a:lnTo>
                    <a:lnTo>
                      <a:pt x="300" y="918"/>
                    </a:lnTo>
                    <a:lnTo>
                      <a:pt x="312" y="912"/>
                    </a:lnTo>
                    <a:lnTo>
                      <a:pt x="318" y="900"/>
                    </a:lnTo>
                    <a:lnTo>
                      <a:pt x="318" y="894"/>
                    </a:lnTo>
                    <a:lnTo>
                      <a:pt x="324" y="888"/>
                    </a:lnTo>
                    <a:lnTo>
                      <a:pt x="324" y="882"/>
                    </a:lnTo>
                    <a:lnTo>
                      <a:pt x="342" y="858"/>
                    </a:lnTo>
                    <a:lnTo>
                      <a:pt x="336" y="840"/>
                    </a:lnTo>
                    <a:lnTo>
                      <a:pt x="330" y="852"/>
                    </a:lnTo>
                    <a:lnTo>
                      <a:pt x="312" y="870"/>
                    </a:lnTo>
                    <a:lnTo>
                      <a:pt x="300" y="894"/>
                    </a:lnTo>
                    <a:lnTo>
                      <a:pt x="300" y="90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238" name="United Kingdom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DA21E736-453E-4AB8-97A1-5AEEA5514233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385211" y="2351201"/>
                <a:ext cx="255087" cy="370226"/>
              </a:xfrm>
              <a:custGeom>
                <a:avLst/>
                <a:gdLst>
                  <a:gd name="T0" fmla="*/ 2147483647 w 576"/>
                  <a:gd name="T1" fmla="*/ 2147483647 h 822"/>
                  <a:gd name="T2" fmla="*/ 2147483647 w 576"/>
                  <a:gd name="T3" fmla="*/ 2147483647 h 822"/>
                  <a:gd name="T4" fmla="*/ 2147483647 w 576"/>
                  <a:gd name="T5" fmla="*/ 2147483647 h 822"/>
                  <a:gd name="T6" fmla="*/ 2147483647 w 576"/>
                  <a:gd name="T7" fmla="*/ 2147483647 h 822"/>
                  <a:gd name="T8" fmla="*/ 2147483647 w 576"/>
                  <a:gd name="T9" fmla="*/ 2147483647 h 822"/>
                  <a:gd name="T10" fmla="*/ 2147483647 w 576"/>
                  <a:gd name="T11" fmla="*/ 2147483647 h 822"/>
                  <a:gd name="T12" fmla="*/ 2147483647 w 576"/>
                  <a:gd name="T13" fmla="*/ 2147483647 h 822"/>
                  <a:gd name="T14" fmla="*/ 2147483647 w 576"/>
                  <a:gd name="T15" fmla="*/ 0 h 822"/>
                  <a:gd name="T16" fmla="*/ 2147483647 w 576"/>
                  <a:gd name="T17" fmla="*/ 0 h 822"/>
                  <a:gd name="T18" fmla="*/ 2147483647 w 576"/>
                  <a:gd name="T19" fmla="*/ 2147483647 h 822"/>
                  <a:gd name="T20" fmla="*/ 2147483647 w 576"/>
                  <a:gd name="T21" fmla="*/ 2147483647 h 822"/>
                  <a:gd name="T22" fmla="*/ 2147483647 w 576"/>
                  <a:gd name="T23" fmla="*/ 2147483647 h 822"/>
                  <a:gd name="T24" fmla="*/ 2147483647 w 576"/>
                  <a:gd name="T25" fmla="*/ 2147483647 h 822"/>
                  <a:gd name="T26" fmla="*/ 2147483647 w 576"/>
                  <a:gd name="T27" fmla="*/ 2147483647 h 822"/>
                  <a:gd name="T28" fmla="*/ 2147483647 w 576"/>
                  <a:gd name="T29" fmla="*/ 2147483647 h 822"/>
                  <a:gd name="T30" fmla="*/ 2147483647 w 576"/>
                  <a:gd name="T31" fmla="*/ 2147483647 h 822"/>
                  <a:gd name="T32" fmla="*/ 2147483647 w 576"/>
                  <a:gd name="T33" fmla="*/ 2147483647 h 822"/>
                  <a:gd name="T34" fmla="*/ 2147483647 w 576"/>
                  <a:gd name="T35" fmla="*/ 2147483647 h 822"/>
                  <a:gd name="T36" fmla="*/ 2147483647 w 576"/>
                  <a:gd name="T37" fmla="*/ 2147483647 h 822"/>
                  <a:gd name="T38" fmla="*/ 2147483647 w 576"/>
                  <a:gd name="T39" fmla="*/ 2147483647 h 822"/>
                  <a:gd name="T40" fmla="*/ 2147483647 w 576"/>
                  <a:gd name="T41" fmla="*/ 2147483647 h 822"/>
                  <a:gd name="T42" fmla="*/ 2147483647 w 576"/>
                  <a:gd name="T43" fmla="*/ 2147483647 h 822"/>
                  <a:gd name="T44" fmla="*/ 2147483647 w 576"/>
                  <a:gd name="T45" fmla="*/ 2147483647 h 822"/>
                  <a:gd name="T46" fmla="*/ 2147483647 w 576"/>
                  <a:gd name="T47" fmla="*/ 2147483647 h 822"/>
                  <a:gd name="T48" fmla="*/ 2147483647 w 576"/>
                  <a:gd name="T49" fmla="*/ 2147483647 h 822"/>
                  <a:gd name="T50" fmla="*/ 2147483647 w 576"/>
                  <a:gd name="T51" fmla="*/ 2147483647 h 822"/>
                  <a:gd name="T52" fmla="*/ 2147483647 w 576"/>
                  <a:gd name="T53" fmla="*/ 2147483647 h 822"/>
                  <a:gd name="T54" fmla="*/ 2147483647 w 576"/>
                  <a:gd name="T55" fmla="*/ 2147483647 h 822"/>
                  <a:gd name="T56" fmla="*/ 2147483647 w 576"/>
                  <a:gd name="T57" fmla="*/ 2147483647 h 822"/>
                  <a:gd name="T58" fmla="*/ 2147483647 w 576"/>
                  <a:gd name="T59" fmla="*/ 2147483647 h 822"/>
                  <a:gd name="T60" fmla="*/ 2147483647 w 576"/>
                  <a:gd name="T61" fmla="*/ 2147483647 h 822"/>
                  <a:gd name="T62" fmla="*/ 2147483647 w 576"/>
                  <a:gd name="T63" fmla="*/ 2147483647 h 822"/>
                  <a:gd name="T64" fmla="*/ 2147483647 w 576"/>
                  <a:gd name="T65" fmla="*/ 2147483647 h 822"/>
                  <a:gd name="T66" fmla="*/ 2147483647 w 576"/>
                  <a:gd name="T67" fmla="*/ 2147483647 h 822"/>
                  <a:gd name="T68" fmla="*/ 2147483647 w 576"/>
                  <a:gd name="T69" fmla="*/ 2147483647 h 822"/>
                  <a:gd name="T70" fmla="*/ 2147483647 w 576"/>
                  <a:gd name="T71" fmla="*/ 2147483647 h 822"/>
                  <a:gd name="T72" fmla="*/ 2147483647 w 576"/>
                  <a:gd name="T73" fmla="*/ 2147483647 h 822"/>
                  <a:gd name="T74" fmla="*/ 2147483647 w 576"/>
                  <a:gd name="T75" fmla="*/ 2147483647 h 822"/>
                  <a:gd name="T76" fmla="*/ 2147483647 w 576"/>
                  <a:gd name="T77" fmla="*/ 2147483647 h 822"/>
                  <a:gd name="T78" fmla="*/ 2147483647 w 576"/>
                  <a:gd name="T79" fmla="*/ 2147483647 h 822"/>
                  <a:gd name="T80" fmla="*/ 2147483647 w 576"/>
                  <a:gd name="T81" fmla="*/ 2147483647 h 822"/>
                  <a:gd name="T82" fmla="*/ 2147483647 w 576"/>
                  <a:gd name="T83" fmla="*/ 2147483647 h 822"/>
                  <a:gd name="T84" fmla="*/ 2147483647 w 576"/>
                  <a:gd name="T85" fmla="*/ 2147483647 h 822"/>
                  <a:gd name="T86" fmla="*/ 2147483647 w 576"/>
                  <a:gd name="T87" fmla="*/ 2147483647 h 822"/>
                  <a:gd name="T88" fmla="*/ 2147483647 w 576"/>
                  <a:gd name="T89" fmla="*/ 2147483647 h 822"/>
                  <a:gd name="T90" fmla="*/ 2147483647 w 576"/>
                  <a:gd name="T91" fmla="*/ 2147483647 h 822"/>
                  <a:gd name="T92" fmla="*/ 2147483647 w 576"/>
                  <a:gd name="T93" fmla="*/ 2147483647 h 822"/>
                  <a:gd name="T94" fmla="*/ 2147483647 w 576"/>
                  <a:gd name="T95" fmla="*/ 2147483647 h 822"/>
                  <a:gd name="T96" fmla="*/ 2147483647 w 576"/>
                  <a:gd name="T97" fmla="*/ 2147483647 h 822"/>
                  <a:gd name="T98" fmla="*/ 2147483647 w 576"/>
                  <a:gd name="T99" fmla="*/ 2147483647 h 822"/>
                  <a:gd name="T100" fmla="*/ 2147483647 w 576"/>
                  <a:gd name="T101" fmla="*/ 2147483647 h 822"/>
                  <a:gd name="T102" fmla="*/ 2147483647 w 576"/>
                  <a:gd name="T103" fmla="*/ 2147483647 h 822"/>
                  <a:gd name="T104" fmla="*/ 2147483647 w 576"/>
                  <a:gd name="T105" fmla="*/ 2147483647 h 822"/>
                  <a:gd name="T106" fmla="*/ 2147483647 w 576"/>
                  <a:gd name="T107" fmla="*/ 2147483647 h 822"/>
                  <a:gd name="T108" fmla="*/ 2147483647 w 576"/>
                  <a:gd name="T109" fmla="*/ 2147483647 h 822"/>
                  <a:gd name="T110" fmla="*/ 2147483647 w 576"/>
                  <a:gd name="T111" fmla="*/ 2147483647 h 822"/>
                  <a:gd name="T112" fmla="*/ 2147483647 w 576"/>
                  <a:gd name="T113" fmla="*/ 2147483647 h 822"/>
                  <a:gd name="T114" fmla="*/ 2147483647 w 576"/>
                  <a:gd name="T115" fmla="*/ 2147483647 h 822"/>
                  <a:gd name="T116" fmla="*/ 2147483647 w 576"/>
                  <a:gd name="T117" fmla="*/ 2147483647 h 822"/>
                  <a:gd name="T118" fmla="*/ 2147483647 w 576"/>
                  <a:gd name="T119" fmla="*/ 2147483647 h 822"/>
                  <a:gd name="T120" fmla="*/ 2147483647 w 576"/>
                  <a:gd name="T121" fmla="*/ 2147483647 h 822"/>
                  <a:gd name="T122" fmla="*/ 2147483647 w 576"/>
                  <a:gd name="T123" fmla="*/ 2147483647 h 82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76"/>
                  <a:gd name="T187" fmla="*/ 0 h 822"/>
                  <a:gd name="T188" fmla="*/ 576 w 576"/>
                  <a:gd name="T189" fmla="*/ 822 h 82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76" h="822">
                    <a:moveTo>
                      <a:pt x="162" y="378"/>
                    </a:moveTo>
                    <a:lnTo>
                      <a:pt x="156" y="378"/>
                    </a:lnTo>
                    <a:lnTo>
                      <a:pt x="150" y="384"/>
                    </a:lnTo>
                    <a:lnTo>
                      <a:pt x="150" y="396"/>
                    </a:lnTo>
                    <a:lnTo>
                      <a:pt x="144" y="414"/>
                    </a:lnTo>
                    <a:lnTo>
                      <a:pt x="156" y="402"/>
                    </a:lnTo>
                    <a:lnTo>
                      <a:pt x="162" y="390"/>
                    </a:lnTo>
                    <a:lnTo>
                      <a:pt x="162" y="378"/>
                    </a:lnTo>
                    <a:close/>
                    <a:moveTo>
                      <a:pt x="132" y="312"/>
                    </a:moveTo>
                    <a:lnTo>
                      <a:pt x="126" y="312"/>
                    </a:lnTo>
                    <a:lnTo>
                      <a:pt x="126" y="336"/>
                    </a:lnTo>
                    <a:lnTo>
                      <a:pt x="132" y="336"/>
                    </a:lnTo>
                    <a:lnTo>
                      <a:pt x="138" y="330"/>
                    </a:lnTo>
                    <a:lnTo>
                      <a:pt x="150" y="330"/>
                    </a:lnTo>
                    <a:lnTo>
                      <a:pt x="144" y="318"/>
                    </a:lnTo>
                    <a:lnTo>
                      <a:pt x="138" y="312"/>
                    </a:lnTo>
                    <a:lnTo>
                      <a:pt x="132" y="312"/>
                    </a:lnTo>
                    <a:close/>
                    <a:moveTo>
                      <a:pt x="114" y="390"/>
                    </a:moveTo>
                    <a:lnTo>
                      <a:pt x="126" y="390"/>
                    </a:lnTo>
                    <a:lnTo>
                      <a:pt x="138" y="384"/>
                    </a:lnTo>
                    <a:lnTo>
                      <a:pt x="138" y="372"/>
                    </a:lnTo>
                    <a:lnTo>
                      <a:pt x="132" y="366"/>
                    </a:lnTo>
                    <a:lnTo>
                      <a:pt x="120" y="366"/>
                    </a:lnTo>
                    <a:lnTo>
                      <a:pt x="114" y="372"/>
                    </a:lnTo>
                    <a:lnTo>
                      <a:pt x="108" y="384"/>
                    </a:lnTo>
                    <a:lnTo>
                      <a:pt x="108" y="390"/>
                    </a:lnTo>
                    <a:lnTo>
                      <a:pt x="114" y="390"/>
                    </a:lnTo>
                    <a:close/>
                    <a:moveTo>
                      <a:pt x="330" y="120"/>
                    </a:moveTo>
                    <a:lnTo>
                      <a:pt x="324" y="120"/>
                    </a:lnTo>
                    <a:lnTo>
                      <a:pt x="318" y="126"/>
                    </a:lnTo>
                    <a:lnTo>
                      <a:pt x="318" y="138"/>
                    </a:lnTo>
                    <a:lnTo>
                      <a:pt x="330" y="138"/>
                    </a:lnTo>
                    <a:lnTo>
                      <a:pt x="336" y="126"/>
                    </a:lnTo>
                    <a:lnTo>
                      <a:pt x="330" y="120"/>
                    </a:lnTo>
                    <a:close/>
                    <a:moveTo>
                      <a:pt x="138" y="258"/>
                    </a:moveTo>
                    <a:lnTo>
                      <a:pt x="138" y="234"/>
                    </a:lnTo>
                    <a:lnTo>
                      <a:pt x="126" y="234"/>
                    </a:lnTo>
                    <a:lnTo>
                      <a:pt x="120" y="240"/>
                    </a:lnTo>
                    <a:lnTo>
                      <a:pt x="120" y="246"/>
                    </a:lnTo>
                    <a:lnTo>
                      <a:pt x="126" y="252"/>
                    </a:lnTo>
                    <a:lnTo>
                      <a:pt x="108" y="252"/>
                    </a:lnTo>
                    <a:lnTo>
                      <a:pt x="108" y="258"/>
                    </a:lnTo>
                    <a:lnTo>
                      <a:pt x="114" y="264"/>
                    </a:lnTo>
                    <a:lnTo>
                      <a:pt x="120" y="264"/>
                    </a:lnTo>
                    <a:lnTo>
                      <a:pt x="126" y="270"/>
                    </a:lnTo>
                    <a:lnTo>
                      <a:pt x="150" y="270"/>
                    </a:lnTo>
                    <a:lnTo>
                      <a:pt x="138" y="258"/>
                    </a:lnTo>
                    <a:close/>
                    <a:moveTo>
                      <a:pt x="474" y="0"/>
                    </a:moveTo>
                    <a:lnTo>
                      <a:pt x="468" y="0"/>
                    </a:lnTo>
                    <a:lnTo>
                      <a:pt x="456" y="12"/>
                    </a:lnTo>
                    <a:lnTo>
                      <a:pt x="474" y="12"/>
                    </a:lnTo>
                    <a:lnTo>
                      <a:pt x="474" y="6"/>
                    </a:lnTo>
                    <a:lnTo>
                      <a:pt x="480" y="0"/>
                    </a:lnTo>
                    <a:lnTo>
                      <a:pt x="474" y="0"/>
                    </a:lnTo>
                    <a:close/>
                    <a:moveTo>
                      <a:pt x="432" y="48"/>
                    </a:moveTo>
                    <a:lnTo>
                      <a:pt x="432" y="66"/>
                    </a:lnTo>
                    <a:lnTo>
                      <a:pt x="438" y="66"/>
                    </a:lnTo>
                    <a:lnTo>
                      <a:pt x="444" y="60"/>
                    </a:lnTo>
                    <a:lnTo>
                      <a:pt x="450" y="48"/>
                    </a:lnTo>
                    <a:lnTo>
                      <a:pt x="450" y="24"/>
                    </a:lnTo>
                    <a:lnTo>
                      <a:pt x="438" y="12"/>
                    </a:lnTo>
                    <a:lnTo>
                      <a:pt x="432" y="24"/>
                    </a:lnTo>
                    <a:lnTo>
                      <a:pt x="426" y="30"/>
                    </a:lnTo>
                    <a:lnTo>
                      <a:pt x="420" y="30"/>
                    </a:lnTo>
                    <a:lnTo>
                      <a:pt x="420" y="42"/>
                    </a:lnTo>
                    <a:lnTo>
                      <a:pt x="426" y="42"/>
                    </a:lnTo>
                    <a:lnTo>
                      <a:pt x="432" y="48"/>
                    </a:lnTo>
                    <a:close/>
                    <a:moveTo>
                      <a:pt x="342" y="138"/>
                    </a:moveTo>
                    <a:lnTo>
                      <a:pt x="342" y="150"/>
                    </a:lnTo>
                    <a:lnTo>
                      <a:pt x="354" y="138"/>
                    </a:lnTo>
                    <a:lnTo>
                      <a:pt x="342" y="138"/>
                    </a:lnTo>
                    <a:close/>
                    <a:moveTo>
                      <a:pt x="192" y="402"/>
                    </a:moveTo>
                    <a:lnTo>
                      <a:pt x="192" y="390"/>
                    </a:lnTo>
                    <a:lnTo>
                      <a:pt x="186" y="384"/>
                    </a:lnTo>
                    <a:lnTo>
                      <a:pt x="186" y="378"/>
                    </a:lnTo>
                    <a:lnTo>
                      <a:pt x="174" y="390"/>
                    </a:lnTo>
                    <a:lnTo>
                      <a:pt x="174" y="396"/>
                    </a:lnTo>
                    <a:lnTo>
                      <a:pt x="180" y="402"/>
                    </a:lnTo>
                    <a:lnTo>
                      <a:pt x="192" y="402"/>
                    </a:lnTo>
                    <a:close/>
                    <a:moveTo>
                      <a:pt x="504" y="588"/>
                    </a:moveTo>
                    <a:lnTo>
                      <a:pt x="498" y="594"/>
                    </a:lnTo>
                    <a:lnTo>
                      <a:pt x="498" y="600"/>
                    </a:lnTo>
                    <a:lnTo>
                      <a:pt x="480" y="600"/>
                    </a:lnTo>
                    <a:lnTo>
                      <a:pt x="480" y="588"/>
                    </a:lnTo>
                    <a:lnTo>
                      <a:pt x="486" y="576"/>
                    </a:lnTo>
                    <a:lnTo>
                      <a:pt x="498" y="564"/>
                    </a:lnTo>
                    <a:lnTo>
                      <a:pt x="492" y="558"/>
                    </a:lnTo>
                    <a:lnTo>
                      <a:pt x="456" y="540"/>
                    </a:lnTo>
                    <a:lnTo>
                      <a:pt x="450" y="540"/>
                    </a:lnTo>
                    <a:lnTo>
                      <a:pt x="444" y="534"/>
                    </a:lnTo>
                    <a:lnTo>
                      <a:pt x="450" y="534"/>
                    </a:lnTo>
                    <a:lnTo>
                      <a:pt x="456" y="528"/>
                    </a:lnTo>
                    <a:lnTo>
                      <a:pt x="480" y="528"/>
                    </a:lnTo>
                    <a:lnTo>
                      <a:pt x="468" y="516"/>
                    </a:lnTo>
                    <a:lnTo>
                      <a:pt x="468" y="510"/>
                    </a:lnTo>
                    <a:lnTo>
                      <a:pt x="456" y="498"/>
                    </a:lnTo>
                    <a:lnTo>
                      <a:pt x="450" y="486"/>
                    </a:lnTo>
                    <a:lnTo>
                      <a:pt x="432" y="468"/>
                    </a:lnTo>
                    <a:lnTo>
                      <a:pt x="420" y="468"/>
                    </a:lnTo>
                    <a:lnTo>
                      <a:pt x="414" y="456"/>
                    </a:lnTo>
                    <a:lnTo>
                      <a:pt x="402" y="450"/>
                    </a:lnTo>
                    <a:lnTo>
                      <a:pt x="390" y="438"/>
                    </a:lnTo>
                    <a:lnTo>
                      <a:pt x="390" y="414"/>
                    </a:lnTo>
                    <a:lnTo>
                      <a:pt x="396" y="402"/>
                    </a:lnTo>
                    <a:lnTo>
                      <a:pt x="396" y="390"/>
                    </a:lnTo>
                    <a:lnTo>
                      <a:pt x="384" y="390"/>
                    </a:lnTo>
                    <a:lnTo>
                      <a:pt x="378" y="384"/>
                    </a:lnTo>
                    <a:lnTo>
                      <a:pt x="372" y="372"/>
                    </a:lnTo>
                    <a:lnTo>
                      <a:pt x="360" y="360"/>
                    </a:lnTo>
                    <a:lnTo>
                      <a:pt x="342" y="354"/>
                    </a:lnTo>
                    <a:lnTo>
                      <a:pt x="324" y="354"/>
                    </a:lnTo>
                    <a:lnTo>
                      <a:pt x="306" y="360"/>
                    </a:lnTo>
                    <a:lnTo>
                      <a:pt x="294" y="366"/>
                    </a:lnTo>
                    <a:lnTo>
                      <a:pt x="288" y="366"/>
                    </a:lnTo>
                    <a:lnTo>
                      <a:pt x="270" y="348"/>
                    </a:lnTo>
                    <a:lnTo>
                      <a:pt x="282" y="348"/>
                    </a:lnTo>
                    <a:lnTo>
                      <a:pt x="294" y="354"/>
                    </a:lnTo>
                    <a:lnTo>
                      <a:pt x="306" y="354"/>
                    </a:lnTo>
                    <a:lnTo>
                      <a:pt x="330" y="342"/>
                    </a:lnTo>
                    <a:lnTo>
                      <a:pt x="336" y="336"/>
                    </a:lnTo>
                    <a:lnTo>
                      <a:pt x="330" y="336"/>
                    </a:lnTo>
                    <a:lnTo>
                      <a:pt x="324" y="330"/>
                    </a:lnTo>
                    <a:lnTo>
                      <a:pt x="306" y="330"/>
                    </a:lnTo>
                    <a:lnTo>
                      <a:pt x="330" y="324"/>
                    </a:lnTo>
                    <a:lnTo>
                      <a:pt x="336" y="318"/>
                    </a:lnTo>
                    <a:lnTo>
                      <a:pt x="348" y="312"/>
                    </a:lnTo>
                    <a:lnTo>
                      <a:pt x="360" y="300"/>
                    </a:lnTo>
                    <a:lnTo>
                      <a:pt x="360" y="288"/>
                    </a:lnTo>
                    <a:lnTo>
                      <a:pt x="366" y="276"/>
                    </a:lnTo>
                    <a:lnTo>
                      <a:pt x="372" y="270"/>
                    </a:lnTo>
                    <a:lnTo>
                      <a:pt x="378" y="258"/>
                    </a:lnTo>
                    <a:lnTo>
                      <a:pt x="384" y="252"/>
                    </a:lnTo>
                    <a:lnTo>
                      <a:pt x="396" y="246"/>
                    </a:lnTo>
                    <a:lnTo>
                      <a:pt x="402" y="246"/>
                    </a:lnTo>
                    <a:lnTo>
                      <a:pt x="402" y="240"/>
                    </a:lnTo>
                    <a:lnTo>
                      <a:pt x="396" y="234"/>
                    </a:lnTo>
                    <a:lnTo>
                      <a:pt x="318" y="234"/>
                    </a:lnTo>
                    <a:lnTo>
                      <a:pt x="318" y="228"/>
                    </a:lnTo>
                    <a:lnTo>
                      <a:pt x="288" y="228"/>
                    </a:lnTo>
                    <a:lnTo>
                      <a:pt x="276" y="234"/>
                    </a:lnTo>
                    <a:lnTo>
                      <a:pt x="264" y="234"/>
                    </a:lnTo>
                    <a:lnTo>
                      <a:pt x="258" y="240"/>
                    </a:lnTo>
                    <a:lnTo>
                      <a:pt x="252" y="240"/>
                    </a:lnTo>
                    <a:lnTo>
                      <a:pt x="264" y="228"/>
                    </a:lnTo>
                    <a:lnTo>
                      <a:pt x="252" y="216"/>
                    </a:lnTo>
                    <a:lnTo>
                      <a:pt x="270" y="210"/>
                    </a:lnTo>
                    <a:lnTo>
                      <a:pt x="300" y="192"/>
                    </a:lnTo>
                    <a:lnTo>
                      <a:pt x="312" y="186"/>
                    </a:lnTo>
                    <a:lnTo>
                      <a:pt x="324" y="162"/>
                    </a:lnTo>
                    <a:lnTo>
                      <a:pt x="318" y="156"/>
                    </a:lnTo>
                    <a:lnTo>
                      <a:pt x="288" y="156"/>
                    </a:lnTo>
                    <a:lnTo>
                      <a:pt x="276" y="162"/>
                    </a:lnTo>
                    <a:lnTo>
                      <a:pt x="258" y="168"/>
                    </a:lnTo>
                    <a:lnTo>
                      <a:pt x="240" y="168"/>
                    </a:lnTo>
                    <a:lnTo>
                      <a:pt x="228" y="162"/>
                    </a:lnTo>
                    <a:lnTo>
                      <a:pt x="216" y="162"/>
                    </a:lnTo>
                    <a:lnTo>
                      <a:pt x="210" y="168"/>
                    </a:lnTo>
                    <a:lnTo>
                      <a:pt x="210" y="174"/>
                    </a:lnTo>
                    <a:lnTo>
                      <a:pt x="216" y="180"/>
                    </a:lnTo>
                    <a:lnTo>
                      <a:pt x="204" y="180"/>
                    </a:lnTo>
                    <a:lnTo>
                      <a:pt x="192" y="192"/>
                    </a:lnTo>
                    <a:lnTo>
                      <a:pt x="192" y="210"/>
                    </a:lnTo>
                    <a:lnTo>
                      <a:pt x="198" y="216"/>
                    </a:lnTo>
                    <a:lnTo>
                      <a:pt x="156" y="222"/>
                    </a:lnTo>
                    <a:lnTo>
                      <a:pt x="156" y="234"/>
                    </a:lnTo>
                    <a:lnTo>
                      <a:pt x="168" y="240"/>
                    </a:lnTo>
                    <a:lnTo>
                      <a:pt x="180" y="264"/>
                    </a:lnTo>
                    <a:lnTo>
                      <a:pt x="162" y="282"/>
                    </a:lnTo>
                    <a:lnTo>
                      <a:pt x="162" y="294"/>
                    </a:lnTo>
                    <a:lnTo>
                      <a:pt x="144" y="300"/>
                    </a:lnTo>
                    <a:lnTo>
                      <a:pt x="156" y="312"/>
                    </a:lnTo>
                    <a:lnTo>
                      <a:pt x="168" y="312"/>
                    </a:lnTo>
                    <a:lnTo>
                      <a:pt x="180" y="306"/>
                    </a:lnTo>
                    <a:lnTo>
                      <a:pt x="186" y="300"/>
                    </a:lnTo>
                    <a:lnTo>
                      <a:pt x="186" y="318"/>
                    </a:lnTo>
                    <a:lnTo>
                      <a:pt x="180" y="318"/>
                    </a:lnTo>
                    <a:lnTo>
                      <a:pt x="168" y="330"/>
                    </a:lnTo>
                    <a:lnTo>
                      <a:pt x="156" y="336"/>
                    </a:lnTo>
                    <a:lnTo>
                      <a:pt x="156" y="360"/>
                    </a:lnTo>
                    <a:lnTo>
                      <a:pt x="162" y="372"/>
                    </a:lnTo>
                    <a:lnTo>
                      <a:pt x="168" y="366"/>
                    </a:lnTo>
                    <a:lnTo>
                      <a:pt x="198" y="366"/>
                    </a:lnTo>
                    <a:lnTo>
                      <a:pt x="210" y="360"/>
                    </a:lnTo>
                    <a:lnTo>
                      <a:pt x="216" y="354"/>
                    </a:lnTo>
                    <a:lnTo>
                      <a:pt x="198" y="372"/>
                    </a:lnTo>
                    <a:lnTo>
                      <a:pt x="210" y="402"/>
                    </a:lnTo>
                    <a:lnTo>
                      <a:pt x="204" y="408"/>
                    </a:lnTo>
                    <a:lnTo>
                      <a:pt x="198" y="420"/>
                    </a:lnTo>
                    <a:lnTo>
                      <a:pt x="186" y="426"/>
                    </a:lnTo>
                    <a:lnTo>
                      <a:pt x="180" y="438"/>
                    </a:lnTo>
                    <a:lnTo>
                      <a:pt x="180" y="450"/>
                    </a:lnTo>
                    <a:lnTo>
                      <a:pt x="186" y="456"/>
                    </a:lnTo>
                    <a:lnTo>
                      <a:pt x="204" y="456"/>
                    </a:lnTo>
                    <a:lnTo>
                      <a:pt x="216" y="450"/>
                    </a:lnTo>
                    <a:lnTo>
                      <a:pt x="240" y="450"/>
                    </a:lnTo>
                    <a:lnTo>
                      <a:pt x="252" y="444"/>
                    </a:lnTo>
                    <a:lnTo>
                      <a:pt x="258" y="438"/>
                    </a:lnTo>
                    <a:lnTo>
                      <a:pt x="270" y="432"/>
                    </a:lnTo>
                    <a:lnTo>
                      <a:pt x="300" y="438"/>
                    </a:lnTo>
                    <a:lnTo>
                      <a:pt x="288" y="444"/>
                    </a:lnTo>
                    <a:lnTo>
                      <a:pt x="264" y="468"/>
                    </a:lnTo>
                    <a:lnTo>
                      <a:pt x="264" y="474"/>
                    </a:lnTo>
                    <a:lnTo>
                      <a:pt x="282" y="492"/>
                    </a:lnTo>
                    <a:lnTo>
                      <a:pt x="294" y="492"/>
                    </a:lnTo>
                    <a:lnTo>
                      <a:pt x="300" y="498"/>
                    </a:lnTo>
                    <a:lnTo>
                      <a:pt x="306" y="498"/>
                    </a:lnTo>
                    <a:lnTo>
                      <a:pt x="312" y="516"/>
                    </a:lnTo>
                    <a:lnTo>
                      <a:pt x="294" y="534"/>
                    </a:lnTo>
                    <a:lnTo>
                      <a:pt x="294" y="564"/>
                    </a:lnTo>
                    <a:lnTo>
                      <a:pt x="222" y="564"/>
                    </a:lnTo>
                    <a:lnTo>
                      <a:pt x="216" y="558"/>
                    </a:lnTo>
                    <a:lnTo>
                      <a:pt x="198" y="558"/>
                    </a:lnTo>
                    <a:lnTo>
                      <a:pt x="192" y="564"/>
                    </a:lnTo>
                    <a:lnTo>
                      <a:pt x="210" y="582"/>
                    </a:lnTo>
                    <a:lnTo>
                      <a:pt x="186" y="600"/>
                    </a:lnTo>
                    <a:lnTo>
                      <a:pt x="228" y="594"/>
                    </a:lnTo>
                    <a:lnTo>
                      <a:pt x="228" y="618"/>
                    </a:lnTo>
                    <a:lnTo>
                      <a:pt x="216" y="642"/>
                    </a:lnTo>
                    <a:lnTo>
                      <a:pt x="210" y="648"/>
                    </a:lnTo>
                    <a:lnTo>
                      <a:pt x="198" y="654"/>
                    </a:lnTo>
                    <a:lnTo>
                      <a:pt x="180" y="660"/>
                    </a:lnTo>
                    <a:lnTo>
                      <a:pt x="168" y="666"/>
                    </a:lnTo>
                    <a:lnTo>
                      <a:pt x="162" y="666"/>
                    </a:lnTo>
                    <a:lnTo>
                      <a:pt x="162" y="690"/>
                    </a:lnTo>
                    <a:lnTo>
                      <a:pt x="168" y="696"/>
                    </a:lnTo>
                    <a:lnTo>
                      <a:pt x="174" y="696"/>
                    </a:lnTo>
                    <a:lnTo>
                      <a:pt x="180" y="690"/>
                    </a:lnTo>
                    <a:lnTo>
                      <a:pt x="192" y="684"/>
                    </a:lnTo>
                    <a:lnTo>
                      <a:pt x="198" y="678"/>
                    </a:lnTo>
                    <a:lnTo>
                      <a:pt x="204" y="684"/>
                    </a:lnTo>
                    <a:lnTo>
                      <a:pt x="204" y="690"/>
                    </a:lnTo>
                    <a:lnTo>
                      <a:pt x="210" y="696"/>
                    </a:lnTo>
                    <a:lnTo>
                      <a:pt x="234" y="696"/>
                    </a:lnTo>
                    <a:lnTo>
                      <a:pt x="240" y="702"/>
                    </a:lnTo>
                    <a:lnTo>
                      <a:pt x="252" y="708"/>
                    </a:lnTo>
                    <a:lnTo>
                      <a:pt x="258" y="708"/>
                    </a:lnTo>
                    <a:lnTo>
                      <a:pt x="276" y="702"/>
                    </a:lnTo>
                    <a:lnTo>
                      <a:pt x="288" y="696"/>
                    </a:lnTo>
                    <a:lnTo>
                      <a:pt x="294" y="690"/>
                    </a:lnTo>
                    <a:lnTo>
                      <a:pt x="318" y="690"/>
                    </a:lnTo>
                    <a:lnTo>
                      <a:pt x="312" y="696"/>
                    </a:lnTo>
                    <a:lnTo>
                      <a:pt x="300" y="702"/>
                    </a:lnTo>
                    <a:lnTo>
                      <a:pt x="294" y="714"/>
                    </a:lnTo>
                    <a:lnTo>
                      <a:pt x="282" y="720"/>
                    </a:lnTo>
                    <a:lnTo>
                      <a:pt x="276" y="726"/>
                    </a:lnTo>
                    <a:lnTo>
                      <a:pt x="210" y="726"/>
                    </a:lnTo>
                    <a:lnTo>
                      <a:pt x="210" y="738"/>
                    </a:lnTo>
                    <a:lnTo>
                      <a:pt x="198" y="738"/>
                    </a:lnTo>
                    <a:lnTo>
                      <a:pt x="186" y="744"/>
                    </a:lnTo>
                    <a:lnTo>
                      <a:pt x="180" y="750"/>
                    </a:lnTo>
                    <a:lnTo>
                      <a:pt x="180" y="768"/>
                    </a:lnTo>
                    <a:lnTo>
                      <a:pt x="174" y="774"/>
                    </a:lnTo>
                    <a:lnTo>
                      <a:pt x="144" y="774"/>
                    </a:lnTo>
                    <a:lnTo>
                      <a:pt x="144" y="780"/>
                    </a:lnTo>
                    <a:lnTo>
                      <a:pt x="138" y="786"/>
                    </a:lnTo>
                    <a:lnTo>
                      <a:pt x="138" y="792"/>
                    </a:lnTo>
                    <a:lnTo>
                      <a:pt x="126" y="804"/>
                    </a:lnTo>
                    <a:lnTo>
                      <a:pt x="114" y="810"/>
                    </a:lnTo>
                    <a:lnTo>
                      <a:pt x="108" y="810"/>
                    </a:lnTo>
                    <a:lnTo>
                      <a:pt x="108" y="816"/>
                    </a:lnTo>
                    <a:lnTo>
                      <a:pt x="114" y="816"/>
                    </a:lnTo>
                    <a:lnTo>
                      <a:pt x="120" y="822"/>
                    </a:lnTo>
                    <a:lnTo>
                      <a:pt x="150" y="822"/>
                    </a:lnTo>
                    <a:lnTo>
                      <a:pt x="156" y="810"/>
                    </a:lnTo>
                    <a:lnTo>
                      <a:pt x="174" y="792"/>
                    </a:lnTo>
                    <a:lnTo>
                      <a:pt x="210" y="792"/>
                    </a:lnTo>
                    <a:lnTo>
                      <a:pt x="216" y="798"/>
                    </a:lnTo>
                    <a:lnTo>
                      <a:pt x="228" y="804"/>
                    </a:lnTo>
                    <a:lnTo>
                      <a:pt x="240" y="804"/>
                    </a:lnTo>
                    <a:lnTo>
                      <a:pt x="246" y="792"/>
                    </a:lnTo>
                    <a:lnTo>
                      <a:pt x="252" y="786"/>
                    </a:lnTo>
                    <a:lnTo>
                      <a:pt x="258" y="774"/>
                    </a:lnTo>
                    <a:lnTo>
                      <a:pt x="270" y="762"/>
                    </a:lnTo>
                    <a:lnTo>
                      <a:pt x="288" y="762"/>
                    </a:lnTo>
                    <a:lnTo>
                      <a:pt x="300" y="774"/>
                    </a:lnTo>
                    <a:lnTo>
                      <a:pt x="330" y="774"/>
                    </a:lnTo>
                    <a:lnTo>
                      <a:pt x="354" y="762"/>
                    </a:lnTo>
                    <a:lnTo>
                      <a:pt x="360" y="762"/>
                    </a:lnTo>
                    <a:lnTo>
                      <a:pt x="366" y="768"/>
                    </a:lnTo>
                    <a:lnTo>
                      <a:pt x="378" y="768"/>
                    </a:lnTo>
                    <a:lnTo>
                      <a:pt x="390" y="774"/>
                    </a:lnTo>
                    <a:lnTo>
                      <a:pt x="396" y="774"/>
                    </a:lnTo>
                    <a:lnTo>
                      <a:pt x="396" y="768"/>
                    </a:lnTo>
                    <a:lnTo>
                      <a:pt x="390" y="762"/>
                    </a:lnTo>
                    <a:lnTo>
                      <a:pt x="390" y="750"/>
                    </a:lnTo>
                    <a:lnTo>
                      <a:pt x="396" y="750"/>
                    </a:lnTo>
                    <a:lnTo>
                      <a:pt x="408" y="756"/>
                    </a:lnTo>
                    <a:lnTo>
                      <a:pt x="414" y="762"/>
                    </a:lnTo>
                    <a:lnTo>
                      <a:pt x="426" y="756"/>
                    </a:lnTo>
                    <a:lnTo>
                      <a:pt x="498" y="756"/>
                    </a:lnTo>
                    <a:lnTo>
                      <a:pt x="522" y="750"/>
                    </a:lnTo>
                    <a:lnTo>
                      <a:pt x="534" y="744"/>
                    </a:lnTo>
                    <a:lnTo>
                      <a:pt x="540" y="732"/>
                    </a:lnTo>
                    <a:lnTo>
                      <a:pt x="546" y="726"/>
                    </a:lnTo>
                    <a:lnTo>
                      <a:pt x="552" y="714"/>
                    </a:lnTo>
                    <a:lnTo>
                      <a:pt x="498" y="708"/>
                    </a:lnTo>
                    <a:lnTo>
                      <a:pt x="522" y="702"/>
                    </a:lnTo>
                    <a:lnTo>
                      <a:pt x="516" y="684"/>
                    </a:lnTo>
                    <a:lnTo>
                      <a:pt x="528" y="672"/>
                    </a:lnTo>
                    <a:lnTo>
                      <a:pt x="540" y="666"/>
                    </a:lnTo>
                    <a:lnTo>
                      <a:pt x="546" y="666"/>
                    </a:lnTo>
                    <a:lnTo>
                      <a:pt x="558" y="660"/>
                    </a:lnTo>
                    <a:lnTo>
                      <a:pt x="564" y="654"/>
                    </a:lnTo>
                    <a:lnTo>
                      <a:pt x="576" y="618"/>
                    </a:lnTo>
                    <a:lnTo>
                      <a:pt x="570" y="606"/>
                    </a:lnTo>
                    <a:lnTo>
                      <a:pt x="564" y="600"/>
                    </a:lnTo>
                    <a:lnTo>
                      <a:pt x="552" y="594"/>
                    </a:lnTo>
                    <a:lnTo>
                      <a:pt x="540" y="594"/>
                    </a:lnTo>
                    <a:lnTo>
                      <a:pt x="528" y="588"/>
                    </a:lnTo>
                    <a:lnTo>
                      <a:pt x="504" y="588"/>
                    </a:lnTo>
                    <a:close/>
                    <a:moveTo>
                      <a:pt x="222" y="486"/>
                    </a:moveTo>
                    <a:lnTo>
                      <a:pt x="216" y="480"/>
                    </a:lnTo>
                    <a:lnTo>
                      <a:pt x="204" y="480"/>
                    </a:lnTo>
                    <a:lnTo>
                      <a:pt x="204" y="486"/>
                    </a:lnTo>
                    <a:lnTo>
                      <a:pt x="198" y="498"/>
                    </a:lnTo>
                    <a:lnTo>
                      <a:pt x="192" y="504"/>
                    </a:lnTo>
                    <a:lnTo>
                      <a:pt x="210" y="504"/>
                    </a:lnTo>
                    <a:lnTo>
                      <a:pt x="222" y="492"/>
                    </a:lnTo>
                    <a:lnTo>
                      <a:pt x="222" y="486"/>
                    </a:lnTo>
                    <a:close/>
                    <a:moveTo>
                      <a:pt x="126" y="504"/>
                    </a:moveTo>
                    <a:lnTo>
                      <a:pt x="132" y="498"/>
                    </a:lnTo>
                    <a:lnTo>
                      <a:pt x="132" y="492"/>
                    </a:lnTo>
                    <a:lnTo>
                      <a:pt x="144" y="492"/>
                    </a:lnTo>
                    <a:lnTo>
                      <a:pt x="150" y="480"/>
                    </a:lnTo>
                    <a:lnTo>
                      <a:pt x="156" y="474"/>
                    </a:lnTo>
                    <a:lnTo>
                      <a:pt x="156" y="462"/>
                    </a:lnTo>
                    <a:lnTo>
                      <a:pt x="138" y="444"/>
                    </a:lnTo>
                    <a:lnTo>
                      <a:pt x="138" y="432"/>
                    </a:lnTo>
                    <a:lnTo>
                      <a:pt x="132" y="438"/>
                    </a:lnTo>
                    <a:lnTo>
                      <a:pt x="126" y="426"/>
                    </a:lnTo>
                    <a:lnTo>
                      <a:pt x="120" y="420"/>
                    </a:lnTo>
                    <a:lnTo>
                      <a:pt x="78" y="420"/>
                    </a:lnTo>
                    <a:lnTo>
                      <a:pt x="72" y="426"/>
                    </a:lnTo>
                    <a:lnTo>
                      <a:pt x="30" y="450"/>
                    </a:lnTo>
                    <a:lnTo>
                      <a:pt x="30" y="462"/>
                    </a:lnTo>
                    <a:lnTo>
                      <a:pt x="24" y="462"/>
                    </a:lnTo>
                    <a:lnTo>
                      <a:pt x="18" y="468"/>
                    </a:lnTo>
                    <a:lnTo>
                      <a:pt x="12" y="468"/>
                    </a:lnTo>
                    <a:lnTo>
                      <a:pt x="0" y="480"/>
                    </a:lnTo>
                    <a:lnTo>
                      <a:pt x="6" y="486"/>
                    </a:lnTo>
                    <a:lnTo>
                      <a:pt x="30" y="498"/>
                    </a:lnTo>
                    <a:lnTo>
                      <a:pt x="42" y="498"/>
                    </a:lnTo>
                    <a:lnTo>
                      <a:pt x="66" y="474"/>
                    </a:lnTo>
                    <a:lnTo>
                      <a:pt x="84" y="498"/>
                    </a:lnTo>
                    <a:lnTo>
                      <a:pt x="120" y="504"/>
                    </a:lnTo>
                    <a:lnTo>
                      <a:pt x="126" y="504"/>
                    </a:lnTo>
                    <a:close/>
                    <a:moveTo>
                      <a:pt x="78" y="228"/>
                    </a:moveTo>
                    <a:lnTo>
                      <a:pt x="72" y="228"/>
                    </a:lnTo>
                    <a:lnTo>
                      <a:pt x="66" y="234"/>
                    </a:lnTo>
                    <a:lnTo>
                      <a:pt x="66" y="240"/>
                    </a:lnTo>
                    <a:lnTo>
                      <a:pt x="84" y="240"/>
                    </a:lnTo>
                    <a:lnTo>
                      <a:pt x="84" y="228"/>
                    </a:lnTo>
                    <a:lnTo>
                      <a:pt x="78" y="228"/>
                    </a:lnTo>
                    <a:close/>
                    <a:moveTo>
                      <a:pt x="108" y="210"/>
                    </a:moveTo>
                    <a:lnTo>
                      <a:pt x="126" y="210"/>
                    </a:lnTo>
                    <a:lnTo>
                      <a:pt x="132" y="204"/>
                    </a:lnTo>
                    <a:lnTo>
                      <a:pt x="132" y="198"/>
                    </a:lnTo>
                    <a:lnTo>
                      <a:pt x="138" y="186"/>
                    </a:lnTo>
                    <a:lnTo>
                      <a:pt x="150" y="174"/>
                    </a:lnTo>
                    <a:lnTo>
                      <a:pt x="150" y="168"/>
                    </a:lnTo>
                    <a:lnTo>
                      <a:pt x="138" y="174"/>
                    </a:lnTo>
                    <a:lnTo>
                      <a:pt x="132" y="174"/>
                    </a:lnTo>
                    <a:lnTo>
                      <a:pt x="114" y="192"/>
                    </a:lnTo>
                    <a:lnTo>
                      <a:pt x="108" y="186"/>
                    </a:lnTo>
                    <a:lnTo>
                      <a:pt x="96" y="186"/>
                    </a:lnTo>
                    <a:lnTo>
                      <a:pt x="90" y="192"/>
                    </a:lnTo>
                    <a:lnTo>
                      <a:pt x="90" y="210"/>
                    </a:lnTo>
                    <a:lnTo>
                      <a:pt x="96" y="216"/>
                    </a:lnTo>
                    <a:lnTo>
                      <a:pt x="96" y="228"/>
                    </a:lnTo>
                    <a:lnTo>
                      <a:pt x="108" y="210"/>
                    </a:lnTo>
                    <a:close/>
                    <a:moveTo>
                      <a:pt x="72" y="252"/>
                    </a:moveTo>
                    <a:lnTo>
                      <a:pt x="60" y="282"/>
                    </a:lnTo>
                    <a:lnTo>
                      <a:pt x="78" y="258"/>
                    </a:lnTo>
                    <a:lnTo>
                      <a:pt x="72" y="252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239" name="Norway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0F6F8E5E-6115-4841-A6E2-505BB1C784A5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741634" y="1770176"/>
                <a:ext cx="602774" cy="671366"/>
              </a:xfrm>
              <a:custGeom>
                <a:avLst/>
                <a:gdLst>
                  <a:gd name="T0" fmla="*/ 2147483647 w 1362"/>
                  <a:gd name="T1" fmla="*/ 2147483647 h 1500"/>
                  <a:gd name="T2" fmla="*/ 2147483647 w 1362"/>
                  <a:gd name="T3" fmla="*/ 2147483647 h 1500"/>
                  <a:gd name="T4" fmla="*/ 2147483647 w 1362"/>
                  <a:gd name="T5" fmla="*/ 2147483647 h 1500"/>
                  <a:gd name="T6" fmla="*/ 2147483647 w 1362"/>
                  <a:gd name="T7" fmla="*/ 2147483647 h 1500"/>
                  <a:gd name="T8" fmla="*/ 2147483647 w 1362"/>
                  <a:gd name="T9" fmla="*/ 0 h 1500"/>
                  <a:gd name="T10" fmla="*/ 2147483647 w 1362"/>
                  <a:gd name="T11" fmla="*/ 2147483647 h 1500"/>
                  <a:gd name="T12" fmla="*/ 2147483647 w 1362"/>
                  <a:gd name="T13" fmla="*/ 2147483647 h 1500"/>
                  <a:gd name="T14" fmla="*/ 2147483647 w 1362"/>
                  <a:gd name="T15" fmla="*/ 2147483647 h 1500"/>
                  <a:gd name="T16" fmla="*/ 2147483647 w 1362"/>
                  <a:gd name="T17" fmla="*/ 2147483647 h 1500"/>
                  <a:gd name="T18" fmla="*/ 2147483647 w 1362"/>
                  <a:gd name="T19" fmla="*/ 2147483647 h 1500"/>
                  <a:gd name="T20" fmla="*/ 2147483647 w 1362"/>
                  <a:gd name="T21" fmla="*/ 2147483647 h 1500"/>
                  <a:gd name="T22" fmla="*/ 2147483647 w 1362"/>
                  <a:gd name="T23" fmla="*/ 2147483647 h 1500"/>
                  <a:gd name="T24" fmla="*/ 2147483647 w 1362"/>
                  <a:gd name="T25" fmla="*/ 2147483647 h 1500"/>
                  <a:gd name="T26" fmla="*/ 2147483647 w 1362"/>
                  <a:gd name="T27" fmla="*/ 2147483647 h 1500"/>
                  <a:gd name="T28" fmla="*/ 2147483647 w 1362"/>
                  <a:gd name="T29" fmla="*/ 2147483647 h 1500"/>
                  <a:gd name="T30" fmla="*/ 2147483647 w 1362"/>
                  <a:gd name="T31" fmla="*/ 2147483647 h 1500"/>
                  <a:gd name="T32" fmla="*/ 2147483647 w 1362"/>
                  <a:gd name="T33" fmla="*/ 2147483647 h 1500"/>
                  <a:gd name="T34" fmla="*/ 2147483647 w 1362"/>
                  <a:gd name="T35" fmla="*/ 2147483647 h 1500"/>
                  <a:gd name="T36" fmla="*/ 2147483647 w 1362"/>
                  <a:gd name="T37" fmla="*/ 2147483647 h 1500"/>
                  <a:gd name="T38" fmla="*/ 2147483647 w 1362"/>
                  <a:gd name="T39" fmla="*/ 2147483647 h 1500"/>
                  <a:gd name="T40" fmla="*/ 2147483647 w 1362"/>
                  <a:gd name="T41" fmla="*/ 2147483647 h 1500"/>
                  <a:gd name="T42" fmla="*/ 2147483647 w 1362"/>
                  <a:gd name="T43" fmla="*/ 2147483647 h 1500"/>
                  <a:gd name="T44" fmla="*/ 2147483647 w 1362"/>
                  <a:gd name="T45" fmla="*/ 2147483647 h 1500"/>
                  <a:gd name="T46" fmla="*/ 2147483647 w 1362"/>
                  <a:gd name="T47" fmla="*/ 2147483647 h 1500"/>
                  <a:gd name="T48" fmla="*/ 2147483647 w 1362"/>
                  <a:gd name="T49" fmla="*/ 2147483647 h 1500"/>
                  <a:gd name="T50" fmla="*/ 2147483647 w 1362"/>
                  <a:gd name="T51" fmla="*/ 2147483647 h 1500"/>
                  <a:gd name="T52" fmla="*/ 2147483647 w 1362"/>
                  <a:gd name="T53" fmla="*/ 2147483647 h 1500"/>
                  <a:gd name="T54" fmla="*/ 2147483647 w 1362"/>
                  <a:gd name="T55" fmla="*/ 2147483647 h 1500"/>
                  <a:gd name="T56" fmla="*/ 2147483647 w 1362"/>
                  <a:gd name="T57" fmla="*/ 2147483647 h 1500"/>
                  <a:gd name="T58" fmla="*/ 2147483647 w 1362"/>
                  <a:gd name="T59" fmla="*/ 2147483647 h 1500"/>
                  <a:gd name="T60" fmla="*/ 2147483647 w 1362"/>
                  <a:gd name="T61" fmla="*/ 2147483647 h 1500"/>
                  <a:gd name="T62" fmla="*/ 2147483647 w 1362"/>
                  <a:gd name="T63" fmla="*/ 2147483647 h 1500"/>
                  <a:gd name="T64" fmla="*/ 2147483647 w 1362"/>
                  <a:gd name="T65" fmla="*/ 2147483647 h 1500"/>
                  <a:gd name="T66" fmla="*/ 2147483647 w 1362"/>
                  <a:gd name="T67" fmla="*/ 2147483647 h 1500"/>
                  <a:gd name="T68" fmla="*/ 2147483647 w 1362"/>
                  <a:gd name="T69" fmla="*/ 2147483647 h 1500"/>
                  <a:gd name="T70" fmla="*/ 2147483647 w 1362"/>
                  <a:gd name="T71" fmla="*/ 2147483647 h 1500"/>
                  <a:gd name="T72" fmla="*/ 2147483647 w 1362"/>
                  <a:gd name="T73" fmla="*/ 2147483647 h 1500"/>
                  <a:gd name="T74" fmla="*/ 2147483647 w 1362"/>
                  <a:gd name="T75" fmla="*/ 2147483647 h 1500"/>
                  <a:gd name="T76" fmla="*/ 2147483647 w 1362"/>
                  <a:gd name="T77" fmla="*/ 2147483647 h 1500"/>
                  <a:gd name="T78" fmla="*/ 2147483647 w 1362"/>
                  <a:gd name="T79" fmla="*/ 2147483647 h 1500"/>
                  <a:gd name="T80" fmla="*/ 2147483647 w 1362"/>
                  <a:gd name="T81" fmla="*/ 2147483647 h 1500"/>
                  <a:gd name="T82" fmla="*/ 2147483647 w 1362"/>
                  <a:gd name="T83" fmla="*/ 2147483647 h 1500"/>
                  <a:gd name="T84" fmla="*/ 2147483647 w 1362"/>
                  <a:gd name="T85" fmla="*/ 2147483647 h 1500"/>
                  <a:gd name="T86" fmla="*/ 2147483647 w 1362"/>
                  <a:gd name="T87" fmla="*/ 2147483647 h 1500"/>
                  <a:gd name="T88" fmla="*/ 2147483647 w 1362"/>
                  <a:gd name="T89" fmla="*/ 2147483647 h 1500"/>
                  <a:gd name="T90" fmla="*/ 2147483647 w 1362"/>
                  <a:gd name="T91" fmla="*/ 2147483647 h 1500"/>
                  <a:gd name="T92" fmla="*/ 2147483647 w 1362"/>
                  <a:gd name="T93" fmla="*/ 2147483647 h 1500"/>
                  <a:gd name="T94" fmla="*/ 2147483647 w 1362"/>
                  <a:gd name="T95" fmla="*/ 2147483647 h 1500"/>
                  <a:gd name="T96" fmla="*/ 2147483647 w 1362"/>
                  <a:gd name="T97" fmla="*/ 2147483647 h 1500"/>
                  <a:gd name="T98" fmla="*/ 2147483647 w 1362"/>
                  <a:gd name="T99" fmla="*/ 2147483647 h 1500"/>
                  <a:gd name="T100" fmla="*/ 2147483647 w 1362"/>
                  <a:gd name="T101" fmla="*/ 2147483647 h 1500"/>
                  <a:gd name="T102" fmla="*/ 2147483647 w 1362"/>
                  <a:gd name="T103" fmla="*/ 2147483647 h 1500"/>
                  <a:gd name="T104" fmla="*/ 2147483647 w 1362"/>
                  <a:gd name="T105" fmla="*/ 2147483647 h 1500"/>
                  <a:gd name="T106" fmla="*/ 2147483647 w 1362"/>
                  <a:gd name="T107" fmla="*/ 2147483647 h 1500"/>
                  <a:gd name="T108" fmla="*/ 2147483647 w 1362"/>
                  <a:gd name="T109" fmla="*/ 2147483647 h 1500"/>
                  <a:gd name="T110" fmla="*/ 2147483647 w 1362"/>
                  <a:gd name="T111" fmla="*/ 2147483647 h 1500"/>
                  <a:gd name="T112" fmla="*/ 2147483647 w 1362"/>
                  <a:gd name="T113" fmla="*/ 2147483647 h 1500"/>
                  <a:gd name="T114" fmla="*/ 2147483647 w 1362"/>
                  <a:gd name="T115" fmla="*/ 2147483647 h 150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362"/>
                  <a:gd name="T175" fmla="*/ 0 h 1500"/>
                  <a:gd name="T176" fmla="*/ 1362 w 1362"/>
                  <a:gd name="T177" fmla="*/ 1500 h 150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362" h="1500">
                    <a:moveTo>
                      <a:pt x="324" y="120"/>
                    </a:moveTo>
                    <a:lnTo>
                      <a:pt x="336" y="126"/>
                    </a:lnTo>
                    <a:lnTo>
                      <a:pt x="354" y="132"/>
                    </a:lnTo>
                    <a:lnTo>
                      <a:pt x="378" y="132"/>
                    </a:lnTo>
                    <a:lnTo>
                      <a:pt x="294" y="90"/>
                    </a:lnTo>
                    <a:lnTo>
                      <a:pt x="294" y="102"/>
                    </a:lnTo>
                    <a:lnTo>
                      <a:pt x="306" y="108"/>
                    </a:lnTo>
                    <a:lnTo>
                      <a:pt x="312" y="114"/>
                    </a:lnTo>
                    <a:lnTo>
                      <a:pt x="324" y="120"/>
                    </a:lnTo>
                    <a:close/>
                    <a:moveTo>
                      <a:pt x="684" y="48"/>
                    </a:moveTo>
                    <a:lnTo>
                      <a:pt x="732" y="48"/>
                    </a:lnTo>
                    <a:lnTo>
                      <a:pt x="738" y="54"/>
                    </a:lnTo>
                    <a:lnTo>
                      <a:pt x="750" y="54"/>
                    </a:lnTo>
                    <a:lnTo>
                      <a:pt x="774" y="66"/>
                    </a:lnTo>
                    <a:lnTo>
                      <a:pt x="786" y="66"/>
                    </a:lnTo>
                    <a:lnTo>
                      <a:pt x="798" y="60"/>
                    </a:lnTo>
                    <a:lnTo>
                      <a:pt x="804" y="60"/>
                    </a:lnTo>
                    <a:lnTo>
                      <a:pt x="816" y="54"/>
                    </a:lnTo>
                    <a:lnTo>
                      <a:pt x="828" y="54"/>
                    </a:lnTo>
                    <a:lnTo>
                      <a:pt x="840" y="60"/>
                    </a:lnTo>
                    <a:lnTo>
                      <a:pt x="876" y="72"/>
                    </a:lnTo>
                    <a:lnTo>
                      <a:pt x="888" y="78"/>
                    </a:lnTo>
                    <a:lnTo>
                      <a:pt x="894" y="84"/>
                    </a:lnTo>
                    <a:lnTo>
                      <a:pt x="900" y="84"/>
                    </a:lnTo>
                    <a:lnTo>
                      <a:pt x="924" y="60"/>
                    </a:lnTo>
                    <a:lnTo>
                      <a:pt x="984" y="66"/>
                    </a:lnTo>
                    <a:lnTo>
                      <a:pt x="984" y="42"/>
                    </a:lnTo>
                    <a:lnTo>
                      <a:pt x="1014" y="42"/>
                    </a:lnTo>
                    <a:lnTo>
                      <a:pt x="1026" y="36"/>
                    </a:lnTo>
                    <a:lnTo>
                      <a:pt x="1032" y="24"/>
                    </a:lnTo>
                    <a:lnTo>
                      <a:pt x="1038" y="18"/>
                    </a:lnTo>
                    <a:lnTo>
                      <a:pt x="1032" y="12"/>
                    </a:lnTo>
                    <a:lnTo>
                      <a:pt x="1002" y="12"/>
                    </a:lnTo>
                    <a:lnTo>
                      <a:pt x="990" y="18"/>
                    </a:lnTo>
                    <a:lnTo>
                      <a:pt x="984" y="18"/>
                    </a:lnTo>
                    <a:lnTo>
                      <a:pt x="972" y="6"/>
                    </a:lnTo>
                    <a:lnTo>
                      <a:pt x="960" y="0"/>
                    </a:lnTo>
                    <a:lnTo>
                      <a:pt x="918" y="0"/>
                    </a:lnTo>
                    <a:lnTo>
                      <a:pt x="900" y="6"/>
                    </a:lnTo>
                    <a:lnTo>
                      <a:pt x="882" y="18"/>
                    </a:lnTo>
                    <a:lnTo>
                      <a:pt x="870" y="18"/>
                    </a:lnTo>
                    <a:lnTo>
                      <a:pt x="864" y="12"/>
                    </a:lnTo>
                    <a:lnTo>
                      <a:pt x="864" y="6"/>
                    </a:lnTo>
                    <a:lnTo>
                      <a:pt x="858" y="6"/>
                    </a:lnTo>
                    <a:lnTo>
                      <a:pt x="852" y="0"/>
                    </a:lnTo>
                    <a:lnTo>
                      <a:pt x="822" y="0"/>
                    </a:lnTo>
                    <a:lnTo>
                      <a:pt x="804" y="18"/>
                    </a:lnTo>
                    <a:lnTo>
                      <a:pt x="738" y="0"/>
                    </a:lnTo>
                    <a:lnTo>
                      <a:pt x="726" y="0"/>
                    </a:lnTo>
                    <a:lnTo>
                      <a:pt x="708" y="6"/>
                    </a:lnTo>
                    <a:lnTo>
                      <a:pt x="690" y="6"/>
                    </a:lnTo>
                    <a:lnTo>
                      <a:pt x="672" y="12"/>
                    </a:lnTo>
                    <a:lnTo>
                      <a:pt x="660" y="12"/>
                    </a:lnTo>
                    <a:lnTo>
                      <a:pt x="660" y="6"/>
                    </a:lnTo>
                    <a:lnTo>
                      <a:pt x="666" y="0"/>
                    </a:lnTo>
                    <a:lnTo>
                      <a:pt x="630" y="12"/>
                    </a:lnTo>
                    <a:lnTo>
                      <a:pt x="648" y="36"/>
                    </a:lnTo>
                    <a:lnTo>
                      <a:pt x="684" y="48"/>
                    </a:lnTo>
                    <a:close/>
                    <a:moveTo>
                      <a:pt x="324" y="66"/>
                    </a:moveTo>
                    <a:lnTo>
                      <a:pt x="342" y="66"/>
                    </a:lnTo>
                    <a:lnTo>
                      <a:pt x="348" y="72"/>
                    </a:lnTo>
                    <a:lnTo>
                      <a:pt x="360" y="72"/>
                    </a:lnTo>
                    <a:lnTo>
                      <a:pt x="360" y="78"/>
                    </a:lnTo>
                    <a:lnTo>
                      <a:pt x="342" y="96"/>
                    </a:lnTo>
                    <a:lnTo>
                      <a:pt x="336" y="96"/>
                    </a:lnTo>
                    <a:lnTo>
                      <a:pt x="378" y="114"/>
                    </a:lnTo>
                    <a:lnTo>
                      <a:pt x="390" y="120"/>
                    </a:lnTo>
                    <a:lnTo>
                      <a:pt x="396" y="126"/>
                    </a:lnTo>
                    <a:lnTo>
                      <a:pt x="414" y="126"/>
                    </a:lnTo>
                    <a:lnTo>
                      <a:pt x="426" y="132"/>
                    </a:lnTo>
                    <a:lnTo>
                      <a:pt x="438" y="132"/>
                    </a:lnTo>
                    <a:lnTo>
                      <a:pt x="462" y="108"/>
                    </a:lnTo>
                    <a:lnTo>
                      <a:pt x="504" y="96"/>
                    </a:lnTo>
                    <a:lnTo>
                      <a:pt x="534" y="120"/>
                    </a:lnTo>
                    <a:lnTo>
                      <a:pt x="528" y="120"/>
                    </a:lnTo>
                    <a:lnTo>
                      <a:pt x="516" y="126"/>
                    </a:lnTo>
                    <a:lnTo>
                      <a:pt x="504" y="126"/>
                    </a:lnTo>
                    <a:lnTo>
                      <a:pt x="480" y="132"/>
                    </a:lnTo>
                    <a:lnTo>
                      <a:pt x="468" y="138"/>
                    </a:lnTo>
                    <a:lnTo>
                      <a:pt x="456" y="150"/>
                    </a:lnTo>
                    <a:lnTo>
                      <a:pt x="486" y="150"/>
                    </a:lnTo>
                    <a:lnTo>
                      <a:pt x="498" y="156"/>
                    </a:lnTo>
                    <a:lnTo>
                      <a:pt x="522" y="156"/>
                    </a:lnTo>
                    <a:lnTo>
                      <a:pt x="516" y="162"/>
                    </a:lnTo>
                    <a:lnTo>
                      <a:pt x="504" y="162"/>
                    </a:lnTo>
                    <a:lnTo>
                      <a:pt x="486" y="168"/>
                    </a:lnTo>
                    <a:lnTo>
                      <a:pt x="474" y="174"/>
                    </a:lnTo>
                    <a:lnTo>
                      <a:pt x="468" y="180"/>
                    </a:lnTo>
                    <a:lnTo>
                      <a:pt x="462" y="180"/>
                    </a:lnTo>
                    <a:lnTo>
                      <a:pt x="516" y="198"/>
                    </a:lnTo>
                    <a:lnTo>
                      <a:pt x="522" y="198"/>
                    </a:lnTo>
                    <a:lnTo>
                      <a:pt x="528" y="204"/>
                    </a:lnTo>
                    <a:lnTo>
                      <a:pt x="540" y="210"/>
                    </a:lnTo>
                    <a:lnTo>
                      <a:pt x="558" y="210"/>
                    </a:lnTo>
                    <a:lnTo>
                      <a:pt x="576" y="216"/>
                    </a:lnTo>
                    <a:lnTo>
                      <a:pt x="594" y="210"/>
                    </a:lnTo>
                    <a:lnTo>
                      <a:pt x="606" y="204"/>
                    </a:lnTo>
                    <a:lnTo>
                      <a:pt x="612" y="204"/>
                    </a:lnTo>
                    <a:lnTo>
                      <a:pt x="618" y="198"/>
                    </a:lnTo>
                    <a:lnTo>
                      <a:pt x="612" y="192"/>
                    </a:lnTo>
                    <a:lnTo>
                      <a:pt x="612" y="186"/>
                    </a:lnTo>
                    <a:lnTo>
                      <a:pt x="606" y="180"/>
                    </a:lnTo>
                    <a:lnTo>
                      <a:pt x="606" y="174"/>
                    </a:lnTo>
                    <a:lnTo>
                      <a:pt x="612" y="168"/>
                    </a:lnTo>
                    <a:lnTo>
                      <a:pt x="618" y="168"/>
                    </a:lnTo>
                    <a:lnTo>
                      <a:pt x="630" y="162"/>
                    </a:lnTo>
                    <a:lnTo>
                      <a:pt x="648" y="162"/>
                    </a:lnTo>
                    <a:lnTo>
                      <a:pt x="648" y="144"/>
                    </a:lnTo>
                    <a:lnTo>
                      <a:pt x="678" y="132"/>
                    </a:lnTo>
                    <a:lnTo>
                      <a:pt x="690" y="102"/>
                    </a:lnTo>
                    <a:lnTo>
                      <a:pt x="714" y="114"/>
                    </a:lnTo>
                    <a:lnTo>
                      <a:pt x="738" y="102"/>
                    </a:lnTo>
                    <a:lnTo>
                      <a:pt x="750" y="114"/>
                    </a:lnTo>
                    <a:lnTo>
                      <a:pt x="762" y="120"/>
                    </a:lnTo>
                    <a:lnTo>
                      <a:pt x="780" y="126"/>
                    </a:lnTo>
                    <a:lnTo>
                      <a:pt x="792" y="138"/>
                    </a:lnTo>
                    <a:lnTo>
                      <a:pt x="792" y="144"/>
                    </a:lnTo>
                    <a:lnTo>
                      <a:pt x="786" y="150"/>
                    </a:lnTo>
                    <a:lnTo>
                      <a:pt x="786" y="162"/>
                    </a:lnTo>
                    <a:lnTo>
                      <a:pt x="774" y="174"/>
                    </a:lnTo>
                    <a:lnTo>
                      <a:pt x="828" y="174"/>
                    </a:lnTo>
                    <a:lnTo>
                      <a:pt x="834" y="180"/>
                    </a:lnTo>
                    <a:lnTo>
                      <a:pt x="846" y="186"/>
                    </a:lnTo>
                    <a:lnTo>
                      <a:pt x="852" y="192"/>
                    </a:lnTo>
                    <a:lnTo>
                      <a:pt x="858" y="192"/>
                    </a:lnTo>
                    <a:lnTo>
                      <a:pt x="864" y="186"/>
                    </a:lnTo>
                    <a:lnTo>
                      <a:pt x="876" y="186"/>
                    </a:lnTo>
                    <a:lnTo>
                      <a:pt x="894" y="174"/>
                    </a:lnTo>
                    <a:lnTo>
                      <a:pt x="906" y="168"/>
                    </a:lnTo>
                    <a:lnTo>
                      <a:pt x="924" y="162"/>
                    </a:lnTo>
                    <a:lnTo>
                      <a:pt x="936" y="156"/>
                    </a:lnTo>
                    <a:lnTo>
                      <a:pt x="942" y="150"/>
                    </a:lnTo>
                    <a:lnTo>
                      <a:pt x="942" y="144"/>
                    </a:lnTo>
                    <a:lnTo>
                      <a:pt x="936" y="144"/>
                    </a:lnTo>
                    <a:lnTo>
                      <a:pt x="924" y="138"/>
                    </a:lnTo>
                    <a:lnTo>
                      <a:pt x="888" y="138"/>
                    </a:lnTo>
                    <a:lnTo>
                      <a:pt x="882" y="120"/>
                    </a:lnTo>
                    <a:lnTo>
                      <a:pt x="828" y="114"/>
                    </a:lnTo>
                    <a:lnTo>
                      <a:pt x="828" y="96"/>
                    </a:lnTo>
                    <a:lnTo>
                      <a:pt x="798" y="102"/>
                    </a:lnTo>
                    <a:lnTo>
                      <a:pt x="798" y="84"/>
                    </a:lnTo>
                    <a:lnTo>
                      <a:pt x="726" y="84"/>
                    </a:lnTo>
                    <a:lnTo>
                      <a:pt x="720" y="72"/>
                    </a:lnTo>
                    <a:lnTo>
                      <a:pt x="684" y="72"/>
                    </a:lnTo>
                    <a:lnTo>
                      <a:pt x="678" y="60"/>
                    </a:lnTo>
                    <a:lnTo>
                      <a:pt x="654" y="48"/>
                    </a:lnTo>
                    <a:lnTo>
                      <a:pt x="624" y="48"/>
                    </a:lnTo>
                    <a:lnTo>
                      <a:pt x="624" y="30"/>
                    </a:lnTo>
                    <a:lnTo>
                      <a:pt x="618" y="30"/>
                    </a:lnTo>
                    <a:lnTo>
                      <a:pt x="612" y="24"/>
                    </a:lnTo>
                    <a:lnTo>
                      <a:pt x="540" y="24"/>
                    </a:lnTo>
                    <a:lnTo>
                      <a:pt x="534" y="30"/>
                    </a:lnTo>
                    <a:lnTo>
                      <a:pt x="534" y="36"/>
                    </a:lnTo>
                    <a:lnTo>
                      <a:pt x="540" y="42"/>
                    </a:lnTo>
                    <a:lnTo>
                      <a:pt x="546" y="54"/>
                    </a:lnTo>
                    <a:lnTo>
                      <a:pt x="564" y="72"/>
                    </a:lnTo>
                    <a:lnTo>
                      <a:pt x="552" y="66"/>
                    </a:lnTo>
                    <a:lnTo>
                      <a:pt x="546" y="60"/>
                    </a:lnTo>
                    <a:lnTo>
                      <a:pt x="528" y="48"/>
                    </a:lnTo>
                    <a:lnTo>
                      <a:pt x="492" y="30"/>
                    </a:lnTo>
                    <a:lnTo>
                      <a:pt x="480" y="30"/>
                    </a:lnTo>
                    <a:lnTo>
                      <a:pt x="474" y="36"/>
                    </a:lnTo>
                    <a:lnTo>
                      <a:pt x="468" y="48"/>
                    </a:lnTo>
                    <a:lnTo>
                      <a:pt x="462" y="54"/>
                    </a:lnTo>
                    <a:lnTo>
                      <a:pt x="450" y="54"/>
                    </a:lnTo>
                    <a:lnTo>
                      <a:pt x="438" y="48"/>
                    </a:lnTo>
                    <a:lnTo>
                      <a:pt x="420" y="48"/>
                    </a:lnTo>
                    <a:lnTo>
                      <a:pt x="420" y="42"/>
                    </a:lnTo>
                    <a:lnTo>
                      <a:pt x="426" y="42"/>
                    </a:lnTo>
                    <a:lnTo>
                      <a:pt x="438" y="30"/>
                    </a:lnTo>
                    <a:lnTo>
                      <a:pt x="384" y="30"/>
                    </a:lnTo>
                    <a:lnTo>
                      <a:pt x="372" y="42"/>
                    </a:lnTo>
                    <a:lnTo>
                      <a:pt x="366" y="30"/>
                    </a:lnTo>
                    <a:lnTo>
                      <a:pt x="354" y="30"/>
                    </a:lnTo>
                    <a:lnTo>
                      <a:pt x="318" y="48"/>
                    </a:lnTo>
                    <a:lnTo>
                      <a:pt x="318" y="60"/>
                    </a:lnTo>
                    <a:lnTo>
                      <a:pt x="324" y="66"/>
                    </a:lnTo>
                    <a:close/>
                    <a:moveTo>
                      <a:pt x="642" y="708"/>
                    </a:moveTo>
                    <a:lnTo>
                      <a:pt x="666" y="696"/>
                    </a:lnTo>
                    <a:lnTo>
                      <a:pt x="666" y="690"/>
                    </a:lnTo>
                    <a:lnTo>
                      <a:pt x="678" y="690"/>
                    </a:lnTo>
                    <a:lnTo>
                      <a:pt x="678" y="678"/>
                    </a:lnTo>
                    <a:lnTo>
                      <a:pt x="672" y="672"/>
                    </a:lnTo>
                    <a:lnTo>
                      <a:pt x="630" y="690"/>
                    </a:lnTo>
                    <a:lnTo>
                      <a:pt x="642" y="708"/>
                    </a:lnTo>
                    <a:close/>
                    <a:moveTo>
                      <a:pt x="774" y="648"/>
                    </a:moveTo>
                    <a:lnTo>
                      <a:pt x="780" y="642"/>
                    </a:lnTo>
                    <a:lnTo>
                      <a:pt x="786" y="642"/>
                    </a:lnTo>
                    <a:lnTo>
                      <a:pt x="792" y="636"/>
                    </a:lnTo>
                    <a:lnTo>
                      <a:pt x="792" y="630"/>
                    </a:lnTo>
                    <a:lnTo>
                      <a:pt x="786" y="624"/>
                    </a:lnTo>
                    <a:lnTo>
                      <a:pt x="774" y="624"/>
                    </a:lnTo>
                    <a:lnTo>
                      <a:pt x="768" y="630"/>
                    </a:lnTo>
                    <a:lnTo>
                      <a:pt x="768" y="642"/>
                    </a:lnTo>
                    <a:lnTo>
                      <a:pt x="774" y="648"/>
                    </a:lnTo>
                    <a:close/>
                    <a:moveTo>
                      <a:pt x="594" y="696"/>
                    </a:moveTo>
                    <a:lnTo>
                      <a:pt x="576" y="696"/>
                    </a:lnTo>
                    <a:lnTo>
                      <a:pt x="552" y="708"/>
                    </a:lnTo>
                    <a:lnTo>
                      <a:pt x="546" y="714"/>
                    </a:lnTo>
                    <a:lnTo>
                      <a:pt x="570" y="720"/>
                    </a:lnTo>
                    <a:lnTo>
                      <a:pt x="576" y="714"/>
                    </a:lnTo>
                    <a:lnTo>
                      <a:pt x="588" y="714"/>
                    </a:lnTo>
                    <a:lnTo>
                      <a:pt x="600" y="702"/>
                    </a:lnTo>
                    <a:lnTo>
                      <a:pt x="594" y="696"/>
                    </a:lnTo>
                    <a:close/>
                    <a:moveTo>
                      <a:pt x="918" y="612"/>
                    </a:moveTo>
                    <a:lnTo>
                      <a:pt x="936" y="618"/>
                    </a:lnTo>
                    <a:lnTo>
                      <a:pt x="942" y="606"/>
                    </a:lnTo>
                    <a:lnTo>
                      <a:pt x="948" y="600"/>
                    </a:lnTo>
                    <a:lnTo>
                      <a:pt x="948" y="594"/>
                    </a:lnTo>
                    <a:lnTo>
                      <a:pt x="918" y="594"/>
                    </a:lnTo>
                    <a:lnTo>
                      <a:pt x="918" y="612"/>
                    </a:lnTo>
                    <a:close/>
                    <a:moveTo>
                      <a:pt x="486" y="756"/>
                    </a:moveTo>
                    <a:lnTo>
                      <a:pt x="474" y="756"/>
                    </a:lnTo>
                    <a:lnTo>
                      <a:pt x="438" y="774"/>
                    </a:lnTo>
                    <a:lnTo>
                      <a:pt x="432" y="780"/>
                    </a:lnTo>
                    <a:lnTo>
                      <a:pt x="432" y="786"/>
                    </a:lnTo>
                    <a:lnTo>
                      <a:pt x="444" y="786"/>
                    </a:lnTo>
                    <a:lnTo>
                      <a:pt x="456" y="780"/>
                    </a:lnTo>
                    <a:lnTo>
                      <a:pt x="462" y="774"/>
                    </a:lnTo>
                    <a:lnTo>
                      <a:pt x="474" y="768"/>
                    </a:lnTo>
                    <a:lnTo>
                      <a:pt x="510" y="768"/>
                    </a:lnTo>
                    <a:lnTo>
                      <a:pt x="510" y="762"/>
                    </a:lnTo>
                    <a:lnTo>
                      <a:pt x="504" y="762"/>
                    </a:lnTo>
                    <a:lnTo>
                      <a:pt x="504" y="756"/>
                    </a:lnTo>
                    <a:lnTo>
                      <a:pt x="486" y="756"/>
                    </a:lnTo>
                    <a:close/>
                    <a:moveTo>
                      <a:pt x="1356" y="660"/>
                    </a:moveTo>
                    <a:lnTo>
                      <a:pt x="1326" y="666"/>
                    </a:lnTo>
                    <a:lnTo>
                      <a:pt x="1290" y="654"/>
                    </a:lnTo>
                    <a:lnTo>
                      <a:pt x="1260" y="642"/>
                    </a:lnTo>
                    <a:lnTo>
                      <a:pt x="1302" y="642"/>
                    </a:lnTo>
                    <a:lnTo>
                      <a:pt x="1326" y="630"/>
                    </a:lnTo>
                    <a:lnTo>
                      <a:pt x="1344" y="630"/>
                    </a:lnTo>
                    <a:lnTo>
                      <a:pt x="1350" y="624"/>
                    </a:lnTo>
                    <a:lnTo>
                      <a:pt x="1356" y="624"/>
                    </a:lnTo>
                    <a:lnTo>
                      <a:pt x="1344" y="618"/>
                    </a:lnTo>
                    <a:lnTo>
                      <a:pt x="1338" y="612"/>
                    </a:lnTo>
                    <a:lnTo>
                      <a:pt x="1320" y="606"/>
                    </a:lnTo>
                    <a:lnTo>
                      <a:pt x="1308" y="600"/>
                    </a:lnTo>
                    <a:lnTo>
                      <a:pt x="1284" y="600"/>
                    </a:lnTo>
                    <a:lnTo>
                      <a:pt x="1260" y="588"/>
                    </a:lnTo>
                    <a:lnTo>
                      <a:pt x="1254" y="588"/>
                    </a:lnTo>
                    <a:lnTo>
                      <a:pt x="1242" y="582"/>
                    </a:lnTo>
                    <a:lnTo>
                      <a:pt x="1242" y="588"/>
                    </a:lnTo>
                    <a:lnTo>
                      <a:pt x="1236" y="594"/>
                    </a:lnTo>
                    <a:lnTo>
                      <a:pt x="1236" y="600"/>
                    </a:lnTo>
                    <a:lnTo>
                      <a:pt x="1218" y="618"/>
                    </a:lnTo>
                    <a:lnTo>
                      <a:pt x="1206" y="618"/>
                    </a:lnTo>
                    <a:lnTo>
                      <a:pt x="1200" y="612"/>
                    </a:lnTo>
                    <a:lnTo>
                      <a:pt x="1224" y="588"/>
                    </a:lnTo>
                    <a:lnTo>
                      <a:pt x="1158" y="564"/>
                    </a:lnTo>
                    <a:lnTo>
                      <a:pt x="1158" y="576"/>
                    </a:lnTo>
                    <a:lnTo>
                      <a:pt x="1152" y="594"/>
                    </a:lnTo>
                    <a:lnTo>
                      <a:pt x="1134" y="630"/>
                    </a:lnTo>
                    <a:lnTo>
                      <a:pt x="1128" y="630"/>
                    </a:lnTo>
                    <a:lnTo>
                      <a:pt x="1122" y="624"/>
                    </a:lnTo>
                    <a:lnTo>
                      <a:pt x="1116" y="612"/>
                    </a:lnTo>
                    <a:lnTo>
                      <a:pt x="1116" y="594"/>
                    </a:lnTo>
                    <a:lnTo>
                      <a:pt x="1122" y="582"/>
                    </a:lnTo>
                    <a:lnTo>
                      <a:pt x="1116" y="594"/>
                    </a:lnTo>
                    <a:lnTo>
                      <a:pt x="1104" y="600"/>
                    </a:lnTo>
                    <a:lnTo>
                      <a:pt x="1080" y="624"/>
                    </a:lnTo>
                    <a:lnTo>
                      <a:pt x="1056" y="636"/>
                    </a:lnTo>
                    <a:lnTo>
                      <a:pt x="1050" y="636"/>
                    </a:lnTo>
                    <a:lnTo>
                      <a:pt x="1050" y="630"/>
                    </a:lnTo>
                    <a:lnTo>
                      <a:pt x="1056" y="618"/>
                    </a:lnTo>
                    <a:lnTo>
                      <a:pt x="1086" y="588"/>
                    </a:lnTo>
                    <a:lnTo>
                      <a:pt x="1092" y="576"/>
                    </a:lnTo>
                    <a:lnTo>
                      <a:pt x="1104" y="570"/>
                    </a:lnTo>
                    <a:lnTo>
                      <a:pt x="1068" y="570"/>
                    </a:lnTo>
                    <a:lnTo>
                      <a:pt x="1050" y="582"/>
                    </a:lnTo>
                    <a:lnTo>
                      <a:pt x="1026" y="582"/>
                    </a:lnTo>
                    <a:lnTo>
                      <a:pt x="984" y="606"/>
                    </a:lnTo>
                    <a:lnTo>
                      <a:pt x="960" y="606"/>
                    </a:lnTo>
                    <a:lnTo>
                      <a:pt x="954" y="636"/>
                    </a:lnTo>
                    <a:lnTo>
                      <a:pt x="918" y="624"/>
                    </a:lnTo>
                    <a:lnTo>
                      <a:pt x="882" y="630"/>
                    </a:lnTo>
                    <a:lnTo>
                      <a:pt x="894" y="660"/>
                    </a:lnTo>
                    <a:lnTo>
                      <a:pt x="846" y="648"/>
                    </a:lnTo>
                    <a:lnTo>
                      <a:pt x="828" y="654"/>
                    </a:lnTo>
                    <a:lnTo>
                      <a:pt x="834" y="678"/>
                    </a:lnTo>
                    <a:lnTo>
                      <a:pt x="792" y="690"/>
                    </a:lnTo>
                    <a:lnTo>
                      <a:pt x="792" y="654"/>
                    </a:lnTo>
                    <a:lnTo>
                      <a:pt x="762" y="654"/>
                    </a:lnTo>
                    <a:lnTo>
                      <a:pt x="774" y="678"/>
                    </a:lnTo>
                    <a:lnTo>
                      <a:pt x="750" y="660"/>
                    </a:lnTo>
                    <a:lnTo>
                      <a:pt x="750" y="690"/>
                    </a:lnTo>
                    <a:lnTo>
                      <a:pt x="726" y="690"/>
                    </a:lnTo>
                    <a:lnTo>
                      <a:pt x="726" y="660"/>
                    </a:lnTo>
                    <a:lnTo>
                      <a:pt x="738" y="654"/>
                    </a:lnTo>
                    <a:lnTo>
                      <a:pt x="744" y="648"/>
                    </a:lnTo>
                    <a:lnTo>
                      <a:pt x="708" y="642"/>
                    </a:lnTo>
                    <a:lnTo>
                      <a:pt x="708" y="684"/>
                    </a:lnTo>
                    <a:lnTo>
                      <a:pt x="678" y="696"/>
                    </a:lnTo>
                    <a:lnTo>
                      <a:pt x="696" y="708"/>
                    </a:lnTo>
                    <a:lnTo>
                      <a:pt x="660" y="714"/>
                    </a:lnTo>
                    <a:lnTo>
                      <a:pt x="672" y="726"/>
                    </a:lnTo>
                    <a:lnTo>
                      <a:pt x="630" y="726"/>
                    </a:lnTo>
                    <a:lnTo>
                      <a:pt x="630" y="738"/>
                    </a:lnTo>
                    <a:lnTo>
                      <a:pt x="660" y="750"/>
                    </a:lnTo>
                    <a:lnTo>
                      <a:pt x="654" y="762"/>
                    </a:lnTo>
                    <a:lnTo>
                      <a:pt x="618" y="744"/>
                    </a:lnTo>
                    <a:lnTo>
                      <a:pt x="600" y="750"/>
                    </a:lnTo>
                    <a:lnTo>
                      <a:pt x="624" y="762"/>
                    </a:lnTo>
                    <a:lnTo>
                      <a:pt x="606" y="780"/>
                    </a:lnTo>
                    <a:lnTo>
                      <a:pt x="594" y="762"/>
                    </a:lnTo>
                    <a:lnTo>
                      <a:pt x="576" y="768"/>
                    </a:lnTo>
                    <a:lnTo>
                      <a:pt x="576" y="780"/>
                    </a:lnTo>
                    <a:lnTo>
                      <a:pt x="546" y="780"/>
                    </a:lnTo>
                    <a:lnTo>
                      <a:pt x="540" y="792"/>
                    </a:lnTo>
                    <a:lnTo>
                      <a:pt x="564" y="804"/>
                    </a:lnTo>
                    <a:lnTo>
                      <a:pt x="564" y="822"/>
                    </a:lnTo>
                    <a:lnTo>
                      <a:pt x="528" y="810"/>
                    </a:lnTo>
                    <a:lnTo>
                      <a:pt x="522" y="822"/>
                    </a:lnTo>
                    <a:lnTo>
                      <a:pt x="552" y="834"/>
                    </a:lnTo>
                    <a:lnTo>
                      <a:pt x="504" y="834"/>
                    </a:lnTo>
                    <a:lnTo>
                      <a:pt x="504" y="852"/>
                    </a:lnTo>
                    <a:lnTo>
                      <a:pt x="492" y="846"/>
                    </a:lnTo>
                    <a:lnTo>
                      <a:pt x="486" y="846"/>
                    </a:lnTo>
                    <a:lnTo>
                      <a:pt x="474" y="852"/>
                    </a:lnTo>
                    <a:lnTo>
                      <a:pt x="468" y="858"/>
                    </a:lnTo>
                    <a:lnTo>
                      <a:pt x="456" y="858"/>
                    </a:lnTo>
                    <a:lnTo>
                      <a:pt x="456" y="870"/>
                    </a:lnTo>
                    <a:lnTo>
                      <a:pt x="462" y="876"/>
                    </a:lnTo>
                    <a:lnTo>
                      <a:pt x="456" y="876"/>
                    </a:lnTo>
                    <a:lnTo>
                      <a:pt x="450" y="882"/>
                    </a:lnTo>
                    <a:lnTo>
                      <a:pt x="444" y="882"/>
                    </a:lnTo>
                    <a:lnTo>
                      <a:pt x="444" y="900"/>
                    </a:lnTo>
                    <a:lnTo>
                      <a:pt x="480" y="900"/>
                    </a:lnTo>
                    <a:lnTo>
                      <a:pt x="468" y="912"/>
                    </a:lnTo>
                    <a:lnTo>
                      <a:pt x="432" y="906"/>
                    </a:lnTo>
                    <a:lnTo>
                      <a:pt x="420" y="912"/>
                    </a:lnTo>
                    <a:lnTo>
                      <a:pt x="414" y="918"/>
                    </a:lnTo>
                    <a:lnTo>
                      <a:pt x="414" y="930"/>
                    </a:lnTo>
                    <a:lnTo>
                      <a:pt x="420" y="936"/>
                    </a:lnTo>
                    <a:lnTo>
                      <a:pt x="420" y="948"/>
                    </a:lnTo>
                    <a:lnTo>
                      <a:pt x="408" y="954"/>
                    </a:lnTo>
                    <a:lnTo>
                      <a:pt x="390" y="954"/>
                    </a:lnTo>
                    <a:lnTo>
                      <a:pt x="390" y="972"/>
                    </a:lnTo>
                    <a:lnTo>
                      <a:pt x="408" y="990"/>
                    </a:lnTo>
                    <a:lnTo>
                      <a:pt x="408" y="996"/>
                    </a:lnTo>
                    <a:lnTo>
                      <a:pt x="402" y="1002"/>
                    </a:lnTo>
                    <a:lnTo>
                      <a:pt x="366" y="1002"/>
                    </a:lnTo>
                    <a:lnTo>
                      <a:pt x="360" y="1008"/>
                    </a:lnTo>
                    <a:lnTo>
                      <a:pt x="360" y="1026"/>
                    </a:lnTo>
                    <a:lnTo>
                      <a:pt x="354" y="1032"/>
                    </a:lnTo>
                    <a:lnTo>
                      <a:pt x="342" y="1032"/>
                    </a:lnTo>
                    <a:lnTo>
                      <a:pt x="336" y="1026"/>
                    </a:lnTo>
                    <a:lnTo>
                      <a:pt x="318" y="1026"/>
                    </a:lnTo>
                    <a:lnTo>
                      <a:pt x="294" y="1050"/>
                    </a:lnTo>
                    <a:lnTo>
                      <a:pt x="282" y="1050"/>
                    </a:lnTo>
                    <a:lnTo>
                      <a:pt x="270" y="1062"/>
                    </a:lnTo>
                    <a:lnTo>
                      <a:pt x="270" y="1068"/>
                    </a:lnTo>
                    <a:lnTo>
                      <a:pt x="276" y="1074"/>
                    </a:lnTo>
                    <a:lnTo>
                      <a:pt x="276" y="1080"/>
                    </a:lnTo>
                    <a:lnTo>
                      <a:pt x="264" y="1092"/>
                    </a:lnTo>
                    <a:lnTo>
                      <a:pt x="252" y="1092"/>
                    </a:lnTo>
                    <a:lnTo>
                      <a:pt x="246" y="1086"/>
                    </a:lnTo>
                    <a:lnTo>
                      <a:pt x="234" y="1080"/>
                    </a:lnTo>
                    <a:lnTo>
                      <a:pt x="234" y="1074"/>
                    </a:lnTo>
                    <a:lnTo>
                      <a:pt x="228" y="1074"/>
                    </a:lnTo>
                    <a:lnTo>
                      <a:pt x="204" y="1086"/>
                    </a:lnTo>
                    <a:lnTo>
                      <a:pt x="198" y="1092"/>
                    </a:lnTo>
                    <a:lnTo>
                      <a:pt x="180" y="1092"/>
                    </a:lnTo>
                    <a:lnTo>
                      <a:pt x="180" y="1110"/>
                    </a:lnTo>
                    <a:lnTo>
                      <a:pt x="186" y="1116"/>
                    </a:lnTo>
                    <a:lnTo>
                      <a:pt x="192" y="1116"/>
                    </a:lnTo>
                    <a:lnTo>
                      <a:pt x="192" y="1128"/>
                    </a:lnTo>
                    <a:lnTo>
                      <a:pt x="186" y="1128"/>
                    </a:lnTo>
                    <a:lnTo>
                      <a:pt x="174" y="1116"/>
                    </a:lnTo>
                    <a:lnTo>
                      <a:pt x="162" y="1116"/>
                    </a:lnTo>
                    <a:lnTo>
                      <a:pt x="156" y="1122"/>
                    </a:lnTo>
                    <a:lnTo>
                      <a:pt x="156" y="1134"/>
                    </a:lnTo>
                    <a:lnTo>
                      <a:pt x="168" y="1134"/>
                    </a:lnTo>
                    <a:lnTo>
                      <a:pt x="174" y="1140"/>
                    </a:lnTo>
                    <a:lnTo>
                      <a:pt x="180" y="1140"/>
                    </a:lnTo>
                    <a:lnTo>
                      <a:pt x="180" y="1152"/>
                    </a:lnTo>
                    <a:lnTo>
                      <a:pt x="138" y="1152"/>
                    </a:lnTo>
                    <a:lnTo>
                      <a:pt x="138" y="1146"/>
                    </a:lnTo>
                    <a:lnTo>
                      <a:pt x="132" y="1146"/>
                    </a:lnTo>
                    <a:lnTo>
                      <a:pt x="126" y="1158"/>
                    </a:lnTo>
                    <a:lnTo>
                      <a:pt x="126" y="1170"/>
                    </a:lnTo>
                    <a:lnTo>
                      <a:pt x="120" y="1164"/>
                    </a:lnTo>
                    <a:lnTo>
                      <a:pt x="102" y="1164"/>
                    </a:lnTo>
                    <a:lnTo>
                      <a:pt x="96" y="1158"/>
                    </a:lnTo>
                    <a:lnTo>
                      <a:pt x="90" y="1158"/>
                    </a:lnTo>
                    <a:lnTo>
                      <a:pt x="90" y="1164"/>
                    </a:lnTo>
                    <a:lnTo>
                      <a:pt x="96" y="1170"/>
                    </a:lnTo>
                    <a:lnTo>
                      <a:pt x="120" y="1182"/>
                    </a:lnTo>
                    <a:lnTo>
                      <a:pt x="132" y="1182"/>
                    </a:lnTo>
                    <a:lnTo>
                      <a:pt x="108" y="1200"/>
                    </a:lnTo>
                    <a:lnTo>
                      <a:pt x="108" y="1188"/>
                    </a:lnTo>
                    <a:lnTo>
                      <a:pt x="90" y="1188"/>
                    </a:lnTo>
                    <a:lnTo>
                      <a:pt x="84" y="1194"/>
                    </a:lnTo>
                    <a:lnTo>
                      <a:pt x="60" y="1182"/>
                    </a:lnTo>
                    <a:lnTo>
                      <a:pt x="54" y="1194"/>
                    </a:lnTo>
                    <a:lnTo>
                      <a:pt x="66" y="1200"/>
                    </a:lnTo>
                    <a:lnTo>
                      <a:pt x="30" y="1194"/>
                    </a:lnTo>
                    <a:lnTo>
                      <a:pt x="30" y="1212"/>
                    </a:lnTo>
                    <a:lnTo>
                      <a:pt x="78" y="1212"/>
                    </a:lnTo>
                    <a:lnTo>
                      <a:pt x="54" y="1218"/>
                    </a:lnTo>
                    <a:lnTo>
                      <a:pt x="18" y="1212"/>
                    </a:lnTo>
                    <a:lnTo>
                      <a:pt x="6" y="1224"/>
                    </a:lnTo>
                    <a:lnTo>
                      <a:pt x="6" y="1230"/>
                    </a:lnTo>
                    <a:lnTo>
                      <a:pt x="18" y="1242"/>
                    </a:lnTo>
                    <a:lnTo>
                      <a:pt x="36" y="1242"/>
                    </a:lnTo>
                    <a:lnTo>
                      <a:pt x="18" y="1248"/>
                    </a:lnTo>
                    <a:lnTo>
                      <a:pt x="12" y="1254"/>
                    </a:lnTo>
                    <a:lnTo>
                      <a:pt x="12" y="1260"/>
                    </a:lnTo>
                    <a:lnTo>
                      <a:pt x="66" y="1260"/>
                    </a:lnTo>
                    <a:lnTo>
                      <a:pt x="78" y="1272"/>
                    </a:lnTo>
                    <a:lnTo>
                      <a:pt x="96" y="1260"/>
                    </a:lnTo>
                    <a:lnTo>
                      <a:pt x="108" y="1272"/>
                    </a:lnTo>
                    <a:lnTo>
                      <a:pt x="138" y="1260"/>
                    </a:lnTo>
                    <a:lnTo>
                      <a:pt x="132" y="1266"/>
                    </a:lnTo>
                    <a:lnTo>
                      <a:pt x="126" y="1278"/>
                    </a:lnTo>
                    <a:lnTo>
                      <a:pt x="60" y="1278"/>
                    </a:lnTo>
                    <a:lnTo>
                      <a:pt x="54" y="1272"/>
                    </a:lnTo>
                    <a:lnTo>
                      <a:pt x="24" y="1272"/>
                    </a:lnTo>
                    <a:lnTo>
                      <a:pt x="12" y="1278"/>
                    </a:lnTo>
                    <a:lnTo>
                      <a:pt x="0" y="1278"/>
                    </a:lnTo>
                    <a:lnTo>
                      <a:pt x="6" y="1284"/>
                    </a:lnTo>
                    <a:lnTo>
                      <a:pt x="6" y="1296"/>
                    </a:lnTo>
                    <a:lnTo>
                      <a:pt x="12" y="1296"/>
                    </a:lnTo>
                    <a:lnTo>
                      <a:pt x="18" y="1302"/>
                    </a:lnTo>
                    <a:lnTo>
                      <a:pt x="30" y="1302"/>
                    </a:lnTo>
                    <a:lnTo>
                      <a:pt x="24" y="1308"/>
                    </a:lnTo>
                    <a:lnTo>
                      <a:pt x="18" y="1320"/>
                    </a:lnTo>
                    <a:lnTo>
                      <a:pt x="36" y="1338"/>
                    </a:lnTo>
                    <a:lnTo>
                      <a:pt x="48" y="1338"/>
                    </a:lnTo>
                    <a:lnTo>
                      <a:pt x="72" y="1320"/>
                    </a:lnTo>
                    <a:lnTo>
                      <a:pt x="102" y="1314"/>
                    </a:lnTo>
                    <a:lnTo>
                      <a:pt x="90" y="1338"/>
                    </a:lnTo>
                    <a:lnTo>
                      <a:pt x="78" y="1332"/>
                    </a:lnTo>
                    <a:lnTo>
                      <a:pt x="66" y="1350"/>
                    </a:lnTo>
                    <a:lnTo>
                      <a:pt x="30" y="1350"/>
                    </a:lnTo>
                    <a:lnTo>
                      <a:pt x="48" y="1368"/>
                    </a:lnTo>
                    <a:lnTo>
                      <a:pt x="24" y="1380"/>
                    </a:lnTo>
                    <a:lnTo>
                      <a:pt x="6" y="1380"/>
                    </a:lnTo>
                    <a:lnTo>
                      <a:pt x="6" y="1398"/>
                    </a:lnTo>
                    <a:lnTo>
                      <a:pt x="66" y="1398"/>
                    </a:lnTo>
                    <a:lnTo>
                      <a:pt x="54" y="1422"/>
                    </a:lnTo>
                    <a:lnTo>
                      <a:pt x="66" y="1422"/>
                    </a:lnTo>
                    <a:lnTo>
                      <a:pt x="54" y="1440"/>
                    </a:lnTo>
                    <a:lnTo>
                      <a:pt x="42" y="1434"/>
                    </a:lnTo>
                    <a:lnTo>
                      <a:pt x="36" y="1434"/>
                    </a:lnTo>
                    <a:lnTo>
                      <a:pt x="30" y="1428"/>
                    </a:lnTo>
                    <a:lnTo>
                      <a:pt x="18" y="1428"/>
                    </a:lnTo>
                    <a:lnTo>
                      <a:pt x="18" y="1440"/>
                    </a:lnTo>
                    <a:lnTo>
                      <a:pt x="24" y="1452"/>
                    </a:lnTo>
                    <a:lnTo>
                      <a:pt x="36" y="1464"/>
                    </a:lnTo>
                    <a:lnTo>
                      <a:pt x="84" y="1482"/>
                    </a:lnTo>
                    <a:lnTo>
                      <a:pt x="78" y="1488"/>
                    </a:lnTo>
                    <a:lnTo>
                      <a:pt x="84" y="1494"/>
                    </a:lnTo>
                    <a:lnTo>
                      <a:pt x="126" y="1494"/>
                    </a:lnTo>
                    <a:lnTo>
                      <a:pt x="132" y="1500"/>
                    </a:lnTo>
                    <a:lnTo>
                      <a:pt x="144" y="1500"/>
                    </a:lnTo>
                    <a:lnTo>
                      <a:pt x="192" y="1476"/>
                    </a:lnTo>
                    <a:lnTo>
                      <a:pt x="204" y="1464"/>
                    </a:lnTo>
                    <a:lnTo>
                      <a:pt x="216" y="1458"/>
                    </a:lnTo>
                    <a:lnTo>
                      <a:pt x="222" y="1452"/>
                    </a:lnTo>
                    <a:lnTo>
                      <a:pt x="258" y="1422"/>
                    </a:lnTo>
                    <a:lnTo>
                      <a:pt x="282" y="1422"/>
                    </a:lnTo>
                    <a:lnTo>
                      <a:pt x="294" y="1416"/>
                    </a:lnTo>
                    <a:lnTo>
                      <a:pt x="300" y="1410"/>
                    </a:lnTo>
                    <a:lnTo>
                      <a:pt x="300" y="1386"/>
                    </a:lnTo>
                    <a:lnTo>
                      <a:pt x="294" y="1380"/>
                    </a:lnTo>
                    <a:lnTo>
                      <a:pt x="294" y="1374"/>
                    </a:lnTo>
                    <a:lnTo>
                      <a:pt x="312" y="1368"/>
                    </a:lnTo>
                    <a:lnTo>
                      <a:pt x="306" y="1374"/>
                    </a:lnTo>
                    <a:lnTo>
                      <a:pt x="306" y="1380"/>
                    </a:lnTo>
                    <a:lnTo>
                      <a:pt x="300" y="1386"/>
                    </a:lnTo>
                    <a:lnTo>
                      <a:pt x="300" y="1392"/>
                    </a:lnTo>
                    <a:lnTo>
                      <a:pt x="312" y="1404"/>
                    </a:lnTo>
                    <a:lnTo>
                      <a:pt x="330" y="1410"/>
                    </a:lnTo>
                    <a:lnTo>
                      <a:pt x="342" y="1410"/>
                    </a:lnTo>
                    <a:lnTo>
                      <a:pt x="348" y="1416"/>
                    </a:lnTo>
                    <a:lnTo>
                      <a:pt x="354" y="1416"/>
                    </a:lnTo>
                    <a:lnTo>
                      <a:pt x="372" y="1434"/>
                    </a:lnTo>
                    <a:lnTo>
                      <a:pt x="378" y="1422"/>
                    </a:lnTo>
                    <a:lnTo>
                      <a:pt x="384" y="1416"/>
                    </a:lnTo>
                    <a:lnTo>
                      <a:pt x="384" y="1398"/>
                    </a:lnTo>
                    <a:lnTo>
                      <a:pt x="372" y="1386"/>
                    </a:lnTo>
                    <a:lnTo>
                      <a:pt x="372" y="1380"/>
                    </a:lnTo>
                    <a:lnTo>
                      <a:pt x="378" y="1374"/>
                    </a:lnTo>
                    <a:lnTo>
                      <a:pt x="384" y="1374"/>
                    </a:lnTo>
                    <a:lnTo>
                      <a:pt x="384" y="1368"/>
                    </a:lnTo>
                    <a:lnTo>
                      <a:pt x="378" y="1356"/>
                    </a:lnTo>
                    <a:lnTo>
                      <a:pt x="414" y="1356"/>
                    </a:lnTo>
                    <a:lnTo>
                      <a:pt x="420" y="1350"/>
                    </a:lnTo>
                    <a:lnTo>
                      <a:pt x="420" y="1326"/>
                    </a:lnTo>
                    <a:lnTo>
                      <a:pt x="426" y="1326"/>
                    </a:lnTo>
                    <a:lnTo>
                      <a:pt x="420" y="1314"/>
                    </a:lnTo>
                    <a:lnTo>
                      <a:pt x="420" y="1308"/>
                    </a:lnTo>
                    <a:lnTo>
                      <a:pt x="414" y="1302"/>
                    </a:lnTo>
                    <a:lnTo>
                      <a:pt x="414" y="1296"/>
                    </a:lnTo>
                    <a:lnTo>
                      <a:pt x="408" y="1284"/>
                    </a:lnTo>
                    <a:lnTo>
                      <a:pt x="402" y="1278"/>
                    </a:lnTo>
                    <a:lnTo>
                      <a:pt x="426" y="1272"/>
                    </a:lnTo>
                    <a:lnTo>
                      <a:pt x="438" y="1260"/>
                    </a:lnTo>
                    <a:lnTo>
                      <a:pt x="438" y="1248"/>
                    </a:lnTo>
                    <a:lnTo>
                      <a:pt x="420" y="1230"/>
                    </a:lnTo>
                    <a:lnTo>
                      <a:pt x="414" y="1230"/>
                    </a:lnTo>
                    <a:lnTo>
                      <a:pt x="402" y="1218"/>
                    </a:lnTo>
                    <a:lnTo>
                      <a:pt x="402" y="1200"/>
                    </a:lnTo>
                    <a:lnTo>
                      <a:pt x="408" y="1188"/>
                    </a:lnTo>
                    <a:lnTo>
                      <a:pt x="408" y="1176"/>
                    </a:lnTo>
                    <a:lnTo>
                      <a:pt x="384" y="1152"/>
                    </a:lnTo>
                    <a:lnTo>
                      <a:pt x="384" y="1140"/>
                    </a:lnTo>
                    <a:lnTo>
                      <a:pt x="390" y="1134"/>
                    </a:lnTo>
                    <a:lnTo>
                      <a:pt x="396" y="1134"/>
                    </a:lnTo>
                    <a:lnTo>
                      <a:pt x="402" y="1128"/>
                    </a:lnTo>
                    <a:lnTo>
                      <a:pt x="402" y="1122"/>
                    </a:lnTo>
                    <a:lnTo>
                      <a:pt x="396" y="1116"/>
                    </a:lnTo>
                    <a:lnTo>
                      <a:pt x="390" y="1116"/>
                    </a:lnTo>
                    <a:lnTo>
                      <a:pt x="384" y="1110"/>
                    </a:lnTo>
                    <a:lnTo>
                      <a:pt x="426" y="1068"/>
                    </a:lnTo>
                    <a:lnTo>
                      <a:pt x="438" y="1062"/>
                    </a:lnTo>
                    <a:lnTo>
                      <a:pt x="444" y="1056"/>
                    </a:lnTo>
                    <a:lnTo>
                      <a:pt x="456" y="1050"/>
                    </a:lnTo>
                    <a:lnTo>
                      <a:pt x="498" y="1050"/>
                    </a:lnTo>
                    <a:lnTo>
                      <a:pt x="504" y="1044"/>
                    </a:lnTo>
                    <a:lnTo>
                      <a:pt x="504" y="1038"/>
                    </a:lnTo>
                    <a:lnTo>
                      <a:pt x="486" y="1020"/>
                    </a:lnTo>
                    <a:lnTo>
                      <a:pt x="474" y="1014"/>
                    </a:lnTo>
                    <a:lnTo>
                      <a:pt x="486" y="1008"/>
                    </a:lnTo>
                    <a:lnTo>
                      <a:pt x="492" y="1008"/>
                    </a:lnTo>
                    <a:lnTo>
                      <a:pt x="522" y="978"/>
                    </a:lnTo>
                    <a:lnTo>
                      <a:pt x="528" y="936"/>
                    </a:lnTo>
                    <a:lnTo>
                      <a:pt x="528" y="900"/>
                    </a:lnTo>
                    <a:lnTo>
                      <a:pt x="546" y="912"/>
                    </a:lnTo>
                    <a:lnTo>
                      <a:pt x="558" y="906"/>
                    </a:lnTo>
                    <a:lnTo>
                      <a:pt x="564" y="906"/>
                    </a:lnTo>
                    <a:lnTo>
                      <a:pt x="570" y="900"/>
                    </a:lnTo>
                    <a:lnTo>
                      <a:pt x="576" y="900"/>
                    </a:lnTo>
                    <a:lnTo>
                      <a:pt x="576" y="894"/>
                    </a:lnTo>
                    <a:lnTo>
                      <a:pt x="570" y="888"/>
                    </a:lnTo>
                    <a:lnTo>
                      <a:pt x="570" y="882"/>
                    </a:lnTo>
                    <a:lnTo>
                      <a:pt x="564" y="876"/>
                    </a:lnTo>
                    <a:lnTo>
                      <a:pt x="582" y="876"/>
                    </a:lnTo>
                    <a:lnTo>
                      <a:pt x="588" y="870"/>
                    </a:lnTo>
                    <a:lnTo>
                      <a:pt x="588" y="864"/>
                    </a:lnTo>
                    <a:lnTo>
                      <a:pt x="594" y="858"/>
                    </a:lnTo>
                    <a:lnTo>
                      <a:pt x="606" y="852"/>
                    </a:lnTo>
                    <a:lnTo>
                      <a:pt x="612" y="852"/>
                    </a:lnTo>
                    <a:lnTo>
                      <a:pt x="618" y="834"/>
                    </a:lnTo>
                    <a:lnTo>
                      <a:pt x="612" y="828"/>
                    </a:lnTo>
                    <a:lnTo>
                      <a:pt x="600" y="822"/>
                    </a:lnTo>
                    <a:lnTo>
                      <a:pt x="600" y="810"/>
                    </a:lnTo>
                    <a:lnTo>
                      <a:pt x="606" y="810"/>
                    </a:lnTo>
                    <a:lnTo>
                      <a:pt x="618" y="804"/>
                    </a:lnTo>
                    <a:lnTo>
                      <a:pt x="636" y="786"/>
                    </a:lnTo>
                    <a:lnTo>
                      <a:pt x="678" y="780"/>
                    </a:lnTo>
                    <a:lnTo>
                      <a:pt x="696" y="780"/>
                    </a:lnTo>
                    <a:lnTo>
                      <a:pt x="702" y="774"/>
                    </a:lnTo>
                    <a:lnTo>
                      <a:pt x="702" y="744"/>
                    </a:lnTo>
                    <a:lnTo>
                      <a:pt x="714" y="732"/>
                    </a:lnTo>
                    <a:lnTo>
                      <a:pt x="720" y="738"/>
                    </a:lnTo>
                    <a:lnTo>
                      <a:pt x="720" y="750"/>
                    </a:lnTo>
                    <a:lnTo>
                      <a:pt x="744" y="744"/>
                    </a:lnTo>
                    <a:lnTo>
                      <a:pt x="768" y="750"/>
                    </a:lnTo>
                    <a:lnTo>
                      <a:pt x="792" y="750"/>
                    </a:lnTo>
                    <a:lnTo>
                      <a:pt x="798" y="756"/>
                    </a:lnTo>
                    <a:lnTo>
                      <a:pt x="810" y="756"/>
                    </a:lnTo>
                    <a:lnTo>
                      <a:pt x="816" y="750"/>
                    </a:lnTo>
                    <a:lnTo>
                      <a:pt x="810" y="750"/>
                    </a:lnTo>
                    <a:lnTo>
                      <a:pt x="798" y="738"/>
                    </a:lnTo>
                    <a:lnTo>
                      <a:pt x="798" y="732"/>
                    </a:lnTo>
                    <a:lnTo>
                      <a:pt x="810" y="732"/>
                    </a:lnTo>
                    <a:lnTo>
                      <a:pt x="810" y="708"/>
                    </a:lnTo>
                    <a:lnTo>
                      <a:pt x="840" y="714"/>
                    </a:lnTo>
                    <a:lnTo>
                      <a:pt x="834" y="708"/>
                    </a:lnTo>
                    <a:lnTo>
                      <a:pt x="840" y="702"/>
                    </a:lnTo>
                    <a:lnTo>
                      <a:pt x="858" y="708"/>
                    </a:lnTo>
                    <a:lnTo>
                      <a:pt x="858" y="696"/>
                    </a:lnTo>
                    <a:lnTo>
                      <a:pt x="864" y="690"/>
                    </a:lnTo>
                    <a:lnTo>
                      <a:pt x="882" y="690"/>
                    </a:lnTo>
                    <a:lnTo>
                      <a:pt x="888" y="696"/>
                    </a:lnTo>
                    <a:lnTo>
                      <a:pt x="894" y="708"/>
                    </a:lnTo>
                    <a:lnTo>
                      <a:pt x="906" y="714"/>
                    </a:lnTo>
                    <a:lnTo>
                      <a:pt x="918" y="726"/>
                    </a:lnTo>
                    <a:lnTo>
                      <a:pt x="930" y="726"/>
                    </a:lnTo>
                    <a:lnTo>
                      <a:pt x="942" y="732"/>
                    </a:lnTo>
                    <a:lnTo>
                      <a:pt x="960" y="732"/>
                    </a:lnTo>
                    <a:lnTo>
                      <a:pt x="966" y="738"/>
                    </a:lnTo>
                    <a:lnTo>
                      <a:pt x="978" y="738"/>
                    </a:lnTo>
                    <a:lnTo>
                      <a:pt x="990" y="732"/>
                    </a:lnTo>
                    <a:lnTo>
                      <a:pt x="996" y="726"/>
                    </a:lnTo>
                    <a:lnTo>
                      <a:pt x="1026" y="726"/>
                    </a:lnTo>
                    <a:lnTo>
                      <a:pt x="1038" y="732"/>
                    </a:lnTo>
                    <a:lnTo>
                      <a:pt x="1044" y="738"/>
                    </a:lnTo>
                    <a:lnTo>
                      <a:pt x="1062" y="738"/>
                    </a:lnTo>
                    <a:lnTo>
                      <a:pt x="1062" y="726"/>
                    </a:lnTo>
                    <a:lnTo>
                      <a:pt x="1068" y="720"/>
                    </a:lnTo>
                    <a:lnTo>
                      <a:pt x="1068" y="714"/>
                    </a:lnTo>
                    <a:lnTo>
                      <a:pt x="1092" y="714"/>
                    </a:lnTo>
                    <a:lnTo>
                      <a:pt x="1092" y="678"/>
                    </a:lnTo>
                    <a:lnTo>
                      <a:pt x="1098" y="672"/>
                    </a:lnTo>
                    <a:lnTo>
                      <a:pt x="1098" y="660"/>
                    </a:lnTo>
                    <a:lnTo>
                      <a:pt x="1110" y="654"/>
                    </a:lnTo>
                    <a:lnTo>
                      <a:pt x="1116" y="654"/>
                    </a:lnTo>
                    <a:lnTo>
                      <a:pt x="1128" y="648"/>
                    </a:lnTo>
                    <a:lnTo>
                      <a:pt x="1158" y="648"/>
                    </a:lnTo>
                    <a:lnTo>
                      <a:pt x="1170" y="642"/>
                    </a:lnTo>
                    <a:lnTo>
                      <a:pt x="1206" y="642"/>
                    </a:lnTo>
                    <a:lnTo>
                      <a:pt x="1206" y="654"/>
                    </a:lnTo>
                    <a:lnTo>
                      <a:pt x="1242" y="660"/>
                    </a:lnTo>
                    <a:lnTo>
                      <a:pt x="1248" y="660"/>
                    </a:lnTo>
                    <a:lnTo>
                      <a:pt x="1260" y="672"/>
                    </a:lnTo>
                    <a:lnTo>
                      <a:pt x="1266" y="684"/>
                    </a:lnTo>
                    <a:lnTo>
                      <a:pt x="1266" y="702"/>
                    </a:lnTo>
                    <a:lnTo>
                      <a:pt x="1260" y="702"/>
                    </a:lnTo>
                    <a:lnTo>
                      <a:pt x="1260" y="696"/>
                    </a:lnTo>
                    <a:lnTo>
                      <a:pt x="1254" y="696"/>
                    </a:lnTo>
                    <a:lnTo>
                      <a:pt x="1254" y="708"/>
                    </a:lnTo>
                    <a:lnTo>
                      <a:pt x="1278" y="708"/>
                    </a:lnTo>
                    <a:lnTo>
                      <a:pt x="1284" y="696"/>
                    </a:lnTo>
                    <a:lnTo>
                      <a:pt x="1284" y="690"/>
                    </a:lnTo>
                    <a:lnTo>
                      <a:pt x="1308" y="684"/>
                    </a:lnTo>
                    <a:lnTo>
                      <a:pt x="1314" y="672"/>
                    </a:lnTo>
                    <a:lnTo>
                      <a:pt x="1350" y="672"/>
                    </a:lnTo>
                    <a:lnTo>
                      <a:pt x="1362" y="660"/>
                    </a:lnTo>
                    <a:lnTo>
                      <a:pt x="1356" y="660"/>
                    </a:lnTo>
                    <a:close/>
                    <a:moveTo>
                      <a:pt x="564" y="726"/>
                    </a:moveTo>
                    <a:lnTo>
                      <a:pt x="540" y="738"/>
                    </a:lnTo>
                    <a:lnTo>
                      <a:pt x="546" y="756"/>
                    </a:lnTo>
                    <a:lnTo>
                      <a:pt x="576" y="756"/>
                    </a:lnTo>
                    <a:lnTo>
                      <a:pt x="570" y="738"/>
                    </a:lnTo>
                    <a:lnTo>
                      <a:pt x="564" y="726"/>
                    </a:lnTo>
                    <a:close/>
                    <a:moveTo>
                      <a:pt x="522" y="714"/>
                    </a:moveTo>
                    <a:lnTo>
                      <a:pt x="516" y="720"/>
                    </a:lnTo>
                    <a:lnTo>
                      <a:pt x="510" y="732"/>
                    </a:lnTo>
                    <a:lnTo>
                      <a:pt x="510" y="750"/>
                    </a:lnTo>
                    <a:lnTo>
                      <a:pt x="528" y="768"/>
                    </a:lnTo>
                    <a:lnTo>
                      <a:pt x="528" y="756"/>
                    </a:lnTo>
                    <a:lnTo>
                      <a:pt x="534" y="744"/>
                    </a:lnTo>
                    <a:lnTo>
                      <a:pt x="534" y="720"/>
                    </a:lnTo>
                    <a:lnTo>
                      <a:pt x="528" y="714"/>
                    </a:lnTo>
                    <a:lnTo>
                      <a:pt x="522" y="714"/>
                    </a:lnTo>
                    <a:close/>
                    <a:moveTo>
                      <a:pt x="606" y="738"/>
                    </a:moveTo>
                    <a:lnTo>
                      <a:pt x="618" y="732"/>
                    </a:lnTo>
                    <a:lnTo>
                      <a:pt x="624" y="732"/>
                    </a:lnTo>
                    <a:lnTo>
                      <a:pt x="630" y="726"/>
                    </a:lnTo>
                    <a:lnTo>
                      <a:pt x="618" y="720"/>
                    </a:lnTo>
                    <a:lnTo>
                      <a:pt x="588" y="720"/>
                    </a:lnTo>
                    <a:lnTo>
                      <a:pt x="576" y="732"/>
                    </a:lnTo>
                    <a:lnTo>
                      <a:pt x="582" y="744"/>
                    </a:lnTo>
                    <a:lnTo>
                      <a:pt x="606" y="738"/>
                    </a:lnTo>
                    <a:close/>
                  </a:path>
                </a:pathLst>
              </a:custGeom>
              <a:grpFill/>
              <a:ln w="3175">
                <a:solidFill>
                  <a:srgbClr val="B4D2AC">
                    <a:lumMod val="60000"/>
                    <a:lumOff val="40000"/>
                  </a:srgb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defRPr/>
                </a:pPr>
                <a:endParaRPr lang="en-GB" sz="687" kern="0" dirty="0">
                  <a:solidFill>
                    <a:srgbClr val="555555"/>
                  </a:solidFill>
                </a:endParaRPr>
              </a:p>
            </p:txBody>
          </p:sp>
          <p:sp>
            <p:nvSpPr>
              <p:cNvPr id="240" name="Luxembourg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772ABF2B-533F-458A-BC79-E72FD82E961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745128" y="2714338"/>
                <a:ext cx="22713" cy="19486"/>
              </a:xfrm>
              <a:custGeom>
                <a:avLst/>
                <a:gdLst>
                  <a:gd name="T0" fmla="*/ 2147483647 w 54"/>
                  <a:gd name="T1" fmla="*/ 2147483647 h 42"/>
                  <a:gd name="T2" fmla="*/ 2147483647 w 54"/>
                  <a:gd name="T3" fmla="*/ 2147483647 h 42"/>
                  <a:gd name="T4" fmla="*/ 2147483647 w 54"/>
                  <a:gd name="T5" fmla="*/ 2147483647 h 42"/>
                  <a:gd name="T6" fmla="*/ 2147483647 w 54"/>
                  <a:gd name="T7" fmla="*/ 2147483647 h 42"/>
                  <a:gd name="T8" fmla="*/ 2147483647 w 54"/>
                  <a:gd name="T9" fmla="*/ 2147483647 h 42"/>
                  <a:gd name="T10" fmla="*/ 2147483647 w 54"/>
                  <a:gd name="T11" fmla="*/ 2147483647 h 42"/>
                  <a:gd name="T12" fmla="*/ 2147483647 w 54"/>
                  <a:gd name="T13" fmla="*/ 2147483647 h 42"/>
                  <a:gd name="T14" fmla="*/ 2147483647 w 54"/>
                  <a:gd name="T15" fmla="*/ 2147483647 h 42"/>
                  <a:gd name="T16" fmla="*/ 2147483647 w 54"/>
                  <a:gd name="T17" fmla="*/ 0 h 42"/>
                  <a:gd name="T18" fmla="*/ 2147483647 w 54"/>
                  <a:gd name="T19" fmla="*/ 0 h 42"/>
                  <a:gd name="T20" fmla="*/ 2147483647 w 54"/>
                  <a:gd name="T21" fmla="*/ 2147483647 h 42"/>
                  <a:gd name="T22" fmla="*/ 2147483647 w 54"/>
                  <a:gd name="T23" fmla="*/ 2147483647 h 42"/>
                  <a:gd name="T24" fmla="*/ 0 w 54"/>
                  <a:gd name="T25" fmla="*/ 2147483647 h 42"/>
                  <a:gd name="T26" fmla="*/ 0 w 54"/>
                  <a:gd name="T27" fmla="*/ 2147483647 h 42"/>
                  <a:gd name="T28" fmla="*/ 2147483647 w 54"/>
                  <a:gd name="T29" fmla="*/ 2147483647 h 42"/>
                  <a:gd name="T30" fmla="*/ 2147483647 w 54"/>
                  <a:gd name="T31" fmla="*/ 2147483647 h 4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4"/>
                  <a:gd name="T49" fmla="*/ 0 h 42"/>
                  <a:gd name="T50" fmla="*/ 54 w 54"/>
                  <a:gd name="T51" fmla="*/ 42 h 4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4" h="42">
                    <a:moveTo>
                      <a:pt x="18" y="42"/>
                    </a:moveTo>
                    <a:lnTo>
                      <a:pt x="30" y="36"/>
                    </a:lnTo>
                    <a:lnTo>
                      <a:pt x="48" y="42"/>
                    </a:lnTo>
                    <a:lnTo>
                      <a:pt x="54" y="36"/>
                    </a:lnTo>
                    <a:lnTo>
                      <a:pt x="54" y="24"/>
                    </a:lnTo>
                    <a:lnTo>
                      <a:pt x="42" y="18"/>
                    </a:lnTo>
                    <a:lnTo>
                      <a:pt x="36" y="18"/>
                    </a:lnTo>
                    <a:lnTo>
                      <a:pt x="30" y="1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6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8" y="42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241" name="Lithuan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D357A1A8-6696-4F7B-98D5-FAE44F888D5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53964" y="2494687"/>
                <a:ext cx="150258" cy="88571"/>
              </a:xfrm>
              <a:custGeom>
                <a:avLst/>
                <a:gdLst>
                  <a:gd name="T0" fmla="*/ 2147483647 w 342"/>
                  <a:gd name="T1" fmla="*/ 2147483647 h 198"/>
                  <a:gd name="T2" fmla="*/ 2147483647 w 342"/>
                  <a:gd name="T3" fmla="*/ 2147483647 h 198"/>
                  <a:gd name="T4" fmla="*/ 2147483647 w 342"/>
                  <a:gd name="T5" fmla="*/ 2147483647 h 198"/>
                  <a:gd name="T6" fmla="*/ 2147483647 w 342"/>
                  <a:gd name="T7" fmla="*/ 2147483647 h 198"/>
                  <a:gd name="T8" fmla="*/ 2147483647 w 342"/>
                  <a:gd name="T9" fmla="*/ 2147483647 h 198"/>
                  <a:gd name="T10" fmla="*/ 2147483647 w 342"/>
                  <a:gd name="T11" fmla="*/ 2147483647 h 198"/>
                  <a:gd name="T12" fmla="*/ 2147483647 w 342"/>
                  <a:gd name="T13" fmla="*/ 2147483647 h 198"/>
                  <a:gd name="T14" fmla="*/ 2147483647 w 342"/>
                  <a:gd name="T15" fmla="*/ 2147483647 h 198"/>
                  <a:gd name="T16" fmla="*/ 2147483647 w 342"/>
                  <a:gd name="T17" fmla="*/ 2147483647 h 198"/>
                  <a:gd name="T18" fmla="*/ 2147483647 w 342"/>
                  <a:gd name="T19" fmla="*/ 2147483647 h 198"/>
                  <a:gd name="T20" fmla="*/ 2147483647 w 342"/>
                  <a:gd name="T21" fmla="*/ 2147483647 h 198"/>
                  <a:gd name="T22" fmla="*/ 2147483647 w 342"/>
                  <a:gd name="T23" fmla="*/ 2147483647 h 198"/>
                  <a:gd name="T24" fmla="*/ 2147483647 w 342"/>
                  <a:gd name="T25" fmla="*/ 0 h 198"/>
                  <a:gd name="T26" fmla="*/ 2147483647 w 342"/>
                  <a:gd name="T27" fmla="*/ 2147483647 h 198"/>
                  <a:gd name="T28" fmla="*/ 0 w 342"/>
                  <a:gd name="T29" fmla="*/ 2147483647 h 198"/>
                  <a:gd name="T30" fmla="*/ 2147483647 w 342"/>
                  <a:gd name="T31" fmla="*/ 2147483647 h 198"/>
                  <a:gd name="T32" fmla="*/ 2147483647 w 342"/>
                  <a:gd name="T33" fmla="*/ 2147483647 h 198"/>
                  <a:gd name="T34" fmla="*/ 2147483647 w 342"/>
                  <a:gd name="T35" fmla="*/ 2147483647 h 198"/>
                  <a:gd name="T36" fmla="*/ 2147483647 w 342"/>
                  <a:gd name="T37" fmla="*/ 2147483647 h 198"/>
                  <a:gd name="T38" fmla="*/ 2147483647 w 342"/>
                  <a:gd name="T39" fmla="*/ 2147483647 h 198"/>
                  <a:gd name="T40" fmla="*/ 2147483647 w 342"/>
                  <a:gd name="T41" fmla="*/ 2147483647 h 198"/>
                  <a:gd name="T42" fmla="*/ 2147483647 w 342"/>
                  <a:gd name="T43" fmla="*/ 2147483647 h 198"/>
                  <a:gd name="T44" fmla="*/ 2147483647 w 342"/>
                  <a:gd name="T45" fmla="*/ 2147483647 h 198"/>
                  <a:gd name="T46" fmla="*/ 2147483647 w 342"/>
                  <a:gd name="T47" fmla="*/ 2147483647 h 198"/>
                  <a:gd name="T48" fmla="*/ 2147483647 w 342"/>
                  <a:gd name="T49" fmla="*/ 2147483647 h 198"/>
                  <a:gd name="T50" fmla="*/ 2147483647 w 342"/>
                  <a:gd name="T51" fmla="*/ 2147483647 h 198"/>
                  <a:gd name="T52" fmla="*/ 2147483647 w 342"/>
                  <a:gd name="T53" fmla="*/ 2147483647 h 198"/>
                  <a:gd name="T54" fmla="*/ 2147483647 w 342"/>
                  <a:gd name="T55" fmla="*/ 2147483647 h 198"/>
                  <a:gd name="T56" fmla="*/ 2147483647 w 342"/>
                  <a:gd name="T57" fmla="*/ 2147483647 h 198"/>
                  <a:gd name="T58" fmla="*/ 2147483647 w 342"/>
                  <a:gd name="T59" fmla="*/ 2147483647 h 198"/>
                  <a:gd name="T60" fmla="*/ 2147483647 w 342"/>
                  <a:gd name="T61" fmla="*/ 2147483647 h 198"/>
                  <a:gd name="T62" fmla="*/ 2147483647 w 342"/>
                  <a:gd name="T63" fmla="*/ 2147483647 h 198"/>
                  <a:gd name="T64" fmla="*/ 2147483647 w 342"/>
                  <a:gd name="T65" fmla="*/ 2147483647 h 198"/>
                  <a:gd name="T66" fmla="*/ 2147483647 w 342"/>
                  <a:gd name="T67" fmla="*/ 2147483647 h 198"/>
                  <a:gd name="T68" fmla="*/ 2147483647 w 342"/>
                  <a:gd name="T69" fmla="*/ 2147483647 h 198"/>
                  <a:gd name="T70" fmla="*/ 2147483647 w 342"/>
                  <a:gd name="T71" fmla="*/ 2147483647 h 198"/>
                  <a:gd name="T72" fmla="*/ 2147483647 w 342"/>
                  <a:gd name="T73" fmla="*/ 2147483647 h 198"/>
                  <a:gd name="T74" fmla="*/ 2147483647 w 342"/>
                  <a:gd name="T75" fmla="*/ 2147483647 h 198"/>
                  <a:gd name="T76" fmla="*/ 2147483647 w 342"/>
                  <a:gd name="T77" fmla="*/ 2147483647 h 198"/>
                  <a:gd name="T78" fmla="*/ 2147483647 w 342"/>
                  <a:gd name="T79" fmla="*/ 2147483647 h 198"/>
                  <a:gd name="T80" fmla="*/ 2147483647 w 342"/>
                  <a:gd name="T81" fmla="*/ 2147483647 h 198"/>
                  <a:gd name="T82" fmla="*/ 2147483647 w 342"/>
                  <a:gd name="T83" fmla="*/ 2147483647 h 198"/>
                  <a:gd name="T84" fmla="*/ 2147483647 w 342"/>
                  <a:gd name="T85" fmla="*/ 2147483647 h 19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42"/>
                  <a:gd name="T130" fmla="*/ 0 h 198"/>
                  <a:gd name="T131" fmla="*/ 342 w 342"/>
                  <a:gd name="T132" fmla="*/ 198 h 19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42" h="198">
                    <a:moveTo>
                      <a:pt x="330" y="60"/>
                    </a:moveTo>
                    <a:lnTo>
                      <a:pt x="312" y="54"/>
                    </a:lnTo>
                    <a:lnTo>
                      <a:pt x="294" y="42"/>
                    </a:lnTo>
                    <a:lnTo>
                      <a:pt x="282" y="30"/>
                    </a:lnTo>
                    <a:lnTo>
                      <a:pt x="276" y="30"/>
                    </a:lnTo>
                    <a:lnTo>
                      <a:pt x="264" y="24"/>
                    </a:lnTo>
                    <a:lnTo>
                      <a:pt x="234" y="24"/>
                    </a:lnTo>
                    <a:lnTo>
                      <a:pt x="228" y="12"/>
                    </a:lnTo>
                    <a:lnTo>
                      <a:pt x="222" y="6"/>
                    </a:lnTo>
                    <a:lnTo>
                      <a:pt x="210" y="6"/>
                    </a:lnTo>
                    <a:lnTo>
                      <a:pt x="198" y="18"/>
                    </a:lnTo>
                    <a:lnTo>
                      <a:pt x="180" y="18"/>
                    </a:lnTo>
                    <a:lnTo>
                      <a:pt x="174" y="12"/>
                    </a:lnTo>
                    <a:lnTo>
                      <a:pt x="162" y="12"/>
                    </a:lnTo>
                    <a:lnTo>
                      <a:pt x="156" y="18"/>
                    </a:lnTo>
                    <a:lnTo>
                      <a:pt x="150" y="18"/>
                    </a:lnTo>
                    <a:lnTo>
                      <a:pt x="144" y="12"/>
                    </a:lnTo>
                    <a:lnTo>
                      <a:pt x="138" y="12"/>
                    </a:lnTo>
                    <a:lnTo>
                      <a:pt x="126" y="6"/>
                    </a:lnTo>
                    <a:lnTo>
                      <a:pt x="120" y="6"/>
                    </a:lnTo>
                    <a:lnTo>
                      <a:pt x="114" y="12"/>
                    </a:lnTo>
                    <a:lnTo>
                      <a:pt x="108" y="12"/>
                    </a:lnTo>
                    <a:lnTo>
                      <a:pt x="102" y="6"/>
                    </a:lnTo>
                    <a:lnTo>
                      <a:pt x="96" y="6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60" y="12"/>
                    </a:lnTo>
                    <a:lnTo>
                      <a:pt x="18" y="12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0" y="60"/>
                    </a:lnTo>
                    <a:lnTo>
                      <a:pt x="12" y="84"/>
                    </a:lnTo>
                    <a:lnTo>
                      <a:pt x="18" y="90"/>
                    </a:lnTo>
                    <a:lnTo>
                      <a:pt x="18" y="96"/>
                    </a:lnTo>
                    <a:lnTo>
                      <a:pt x="30" y="96"/>
                    </a:lnTo>
                    <a:lnTo>
                      <a:pt x="30" y="102"/>
                    </a:lnTo>
                    <a:lnTo>
                      <a:pt x="42" y="102"/>
                    </a:lnTo>
                    <a:lnTo>
                      <a:pt x="48" y="108"/>
                    </a:lnTo>
                    <a:lnTo>
                      <a:pt x="72" y="108"/>
                    </a:lnTo>
                    <a:lnTo>
                      <a:pt x="84" y="102"/>
                    </a:lnTo>
                    <a:lnTo>
                      <a:pt x="102" y="102"/>
                    </a:lnTo>
                    <a:lnTo>
                      <a:pt x="108" y="114"/>
                    </a:lnTo>
                    <a:lnTo>
                      <a:pt x="108" y="132"/>
                    </a:lnTo>
                    <a:lnTo>
                      <a:pt x="96" y="144"/>
                    </a:lnTo>
                    <a:lnTo>
                      <a:pt x="102" y="162"/>
                    </a:lnTo>
                    <a:lnTo>
                      <a:pt x="120" y="162"/>
                    </a:lnTo>
                    <a:lnTo>
                      <a:pt x="138" y="168"/>
                    </a:lnTo>
                    <a:lnTo>
                      <a:pt x="144" y="168"/>
                    </a:lnTo>
                    <a:lnTo>
                      <a:pt x="156" y="174"/>
                    </a:lnTo>
                    <a:lnTo>
                      <a:pt x="156" y="198"/>
                    </a:lnTo>
                    <a:lnTo>
                      <a:pt x="162" y="198"/>
                    </a:lnTo>
                    <a:lnTo>
                      <a:pt x="168" y="192"/>
                    </a:lnTo>
                    <a:lnTo>
                      <a:pt x="180" y="192"/>
                    </a:lnTo>
                    <a:lnTo>
                      <a:pt x="192" y="186"/>
                    </a:lnTo>
                    <a:lnTo>
                      <a:pt x="198" y="186"/>
                    </a:lnTo>
                    <a:lnTo>
                      <a:pt x="204" y="192"/>
                    </a:lnTo>
                    <a:lnTo>
                      <a:pt x="204" y="198"/>
                    </a:lnTo>
                    <a:lnTo>
                      <a:pt x="234" y="198"/>
                    </a:lnTo>
                    <a:lnTo>
                      <a:pt x="234" y="180"/>
                    </a:lnTo>
                    <a:lnTo>
                      <a:pt x="246" y="192"/>
                    </a:lnTo>
                    <a:lnTo>
                      <a:pt x="252" y="180"/>
                    </a:lnTo>
                    <a:lnTo>
                      <a:pt x="258" y="174"/>
                    </a:lnTo>
                    <a:lnTo>
                      <a:pt x="270" y="168"/>
                    </a:lnTo>
                    <a:lnTo>
                      <a:pt x="288" y="168"/>
                    </a:lnTo>
                    <a:lnTo>
                      <a:pt x="288" y="174"/>
                    </a:lnTo>
                    <a:lnTo>
                      <a:pt x="282" y="180"/>
                    </a:lnTo>
                    <a:lnTo>
                      <a:pt x="294" y="180"/>
                    </a:lnTo>
                    <a:lnTo>
                      <a:pt x="294" y="174"/>
                    </a:lnTo>
                    <a:lnTo>
                      <a:pt x="288" y="168"/>
                    </a:lnTo>
                    <a:lnTo>
                      <a:pt x="288" y="156"/>
                    </a:lnTo>
                    <a:lnTo>
                      <a:pt x="282" y="150"/>
                    </a:lnTo>
                    <a:lnTo>
                      <a:pt x="282" y="144"/>
                    </a:lnTo>
                    <a:lnTo>
                      <a:pt x="294" y="144"/>
                    </a:lnTo>
                    <a:lnTo>
                      <a:pt x="294" y="138"/>
                    </a:lnTo>
                    <a:lnTo>
                      <a:pt x="288" y="126"/>
                    </a:lnTo>
                    <a:lnTo>
                      <a:pt x="288" y="120"/>
                    </a:lnTo>
                    <a:lnTo>
                      <a:pt x="294" y="114"/>
                    </a:lnTo>
                    <a:lnTo>
                      <a:pt x="312" y="114"/>
                    </a:lnTo>
                    <a:lnTo>
                      <a:pt x="306" y="96"/>
                    </a:lnTo>
                    <a:lnTo>
                      <a:pt x="312" y="96"/>
                    </a:lnTo>
                    <a:lnTo>
                      <a:pt x="318" y="102"/>
                    </a:lnTo>
                    <a:lnTo>
                      <a:pt x="336" y="102"/>
                    </a:lnTo>
                    <a:lnTo>
                      <a:pt x="342" y="96"/>
                    </a:lnTo>
                    <a:lnTo>
                      <a:pt x="324" y="78"/>
                    </a:lnTo>
                    <a:lnTo>
                      <a:pt x="324" y="72"/>
                    </a:lnTo>
                    <a:lnTo>
                      <a:pt x="330" y="66"/>
                    </a:lnTo>
                    <a:lnTo>
                      <a:pt x="330" y="6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242" name="Latv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FEF26582-32E3-4D6D-A5CD-97813026616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50473" y="2439772"/>
                <a:ext cx="188695" cy="81485"/>
              </a:xfrm>
              <a:custGeom>
                <a:avLst/>
                <a:gdLst>
                  <a:gd name="T0" fmla="*/ 2147483647 w 426"/>
                  <a:gd name="T1" fmla="*/ 2147483647 h 180"/>
                  <a:gd name="T2" fmla="*/ 2147483647 w 426"/>
                  <a:gd name="T3" fmla="*/ 2147483647 h 180"/>
                  <a:gd name="T4" fmla="*/ 2147483647 w 426"/>
                  <a:gd name="T5" fmla="*/ 2147483647 h 180"/>
                  <a:gd name="T6" fmla="*/ 2147483647 w 426"/>
                  <a:gd name="T7" fmla="*/ 2147483647 h 180"/>
                  <a:gd name="T8" fmla="*/ 2147483647 w 426"/>
                  <a:gd name="T9" fmla="*/ 2147483647 h 180"/>
                  <a:gd name="T10" fmla="*/ 2147483647 w 426"/>
                  <a:gd name="T11" fmla="*/ 2147483647 h 180"/>
                  <a:gd name="T12" fmla="*/ 2147483647 w 426"/>
                  <a:gd name="T13" fmla="*/ 2147483647 h 180"/>
                  <a:gd name="T14" fmla="*/ 2147483647 w 426"/>
                  <a:gd name="T15" fmla="*/ 2147483647 h 180"/>
                  <a:gd name="T16" fmla="*/ 2147483647 w 426"/>
                  <a:gd name="T17" fmla="*/ 2147483647 h 180"/>
                  <a:gd name="T18" fmla="*/ 2147483647 w 426"/>
                  <a:gd name="T19" fmla="*/ 2147483647 h 180"/>
                  <a:gd name="T20" fmla="*/ 2147483647 w 426"/>
                  <a:gd name="T21" fmla="*/ 2147483647 h 180"/>
                  <a:gd name="T22" fmla="*/ 2147483647 w 426"/>
                  <a:gd name="T23" fmla="*/ 2147483647 h 180"/>
                  <a:gd name="T24" fmla="*/ 2147483647 w 426"/>
                  <a:gd name="T25" fmla="*/ 2147483647 h 180"/>
                  <a:gd name="T26" fmla="*/ 2147483647 w 426"/>
                  <a:gd name="T27" fmla="*/ 2147483647 h 180"/>
                  <a:gd name="T28" fmla="*/ 2147483647 w 426"/>
                  <a:gd name="T29" fmla="*/ 2147483647 h 180"/>
                  <a:gd name="T30" fmla="*/ 2147483647 w 426"/>
                  <a:gd name="T31" fmla="*/ 2147483647 h 180"/>
                  <a:gd name="T32" fmla="*/ 2147483647 w 426"/>
                  <a:gd name="T33" fmla="*/ 2147483647 h 180"/>
                  <a:gd name="T34" fmla="*/ 2147483647 w 426"/>
                  <a:gd name="T35" fmla="*/ 2147483647 h 180"/>
                  <a:gd name="T36" fmla="*/ 2147483647 w 426"/>
                  <a:gd name="T37" fmla="*/ 2147483647 h 180"/>
                  <a:gd name="T38" fmla="*/ 2147483647 w 426"/>
                  <a:gd name="T39" fmla="*/ 2147483647 h 180"/>
                  <a:gd name="T40" fmla="*/ 2147483647 w 426"/>
                  <a:gd name="T41" fmla="*/ 2147483647 h 180"/>
                  <a:gd name="T42" fmla="*/ 2147483647 w 426"/>
                  <a:gd name="T43" fmla="*/ 2147483647 h 180"/>
                  <a:gd name="T44" fmla="*/ 2147483647 w 426"/>
                  <a:gd name="T45" fmla="*/ 2147483647 h 180"/>
                  <a:gd name="T46" fmla="*/ 2147483647 w 426"/>
                  <a:gd name="T47" fmla="*/ 2147483647 h 180"/>
                  <a:gd name="T48" fmla="*/ 2147483647 w 426"/>
                  <a:gd name="T49" fmla="*/ 2147483647 h 180"/>
                  <a:gd name="T50" fmla="*/ 2147483647 w 426"/>
                  <a:gd name="T51" fmla="*/ 2147483647 h 180"/>
                  <a:gd name="T52" fmla="*/ 2147483647 w 426"/>
                  <a:gd name="T53" fmla="*/ 2147483647 h 180"/>
                  <a:gd name="T54" fmla="*/ 2147483647 w 426"/>
                  <a:gd name="T55" fmla="*/ 2147483647 h 180"/>
                  <a:gd name="T56" fmla="*/ 2147483647 w 426"/>
                  <a:gd name="T57" fmla="*/ 2147483647 h 180"/>
                  <a:gd name="T58" fmla="*/ 2147483647 w 426"/>
                  <a:gd name="T59" fmla="*/ 2147483647 h 180"/>
                  <a:gd name="T60" fmla="*/ 2147483647 w 426"/>
                  <a:gd name="T61" fmla="*/ 0 h 180"/>
                  <a:gd name="T62" fmla="*/ 2147483647 w 426"/>
                  <a:gd name="T63" fmla="*/ 2147483647 h 180"/>
                  <a:gd name="T64" fmla="*/ 2147483647 w 426"/>
                  <a:gd name="T65" fmla="*/ 2147483647 h 180"/>
                  <a:gd name="T66" fmla="*/ 2147483647 w 426"/>
                  <a:gd name="T67" fmla="*/ 2147483647 h 180"/>
                  <a:gd name="T68" fmla="*/ 2147483647 w 426"/>
                  <a:gd name="T69" fmla="*/ 2147483647 h 180"/>
                  <a:gd name="T70" fmla="*/ 2147483647 w 426"/>
                  <a:gd name="T71" fmla="*/ 2147483647 h 180"/>
                  <a:gd name="T72" fmla="*/ 2147483647 w 426"/>
                  <a:gd name="T73" fmla="*/ 2147483647 h 180"/>
                  <a:gd name="T74" fmla="*/ 2147483647 w 426"/>
                  <a:gd name="T75" fmla="*/ 2147483647 h 180"/>
                  <a:gd name="T76" fmla="*/ 2147483647 w 426"/>
                  <a:gd name="T77" fmla="*/ 2147483647 h 180"/>
                  <a:gd name="T78" fmla="*/ 2147483647 w 426"/>
                  <a:gd name="T79" fmla="*/ 2147483647 h 180"/>
                  <a:gd name="T80" fmla="*/ 2147483647 w 426"/>
                  <a:gd name="T81" fmla="*/ 2147483647 h 180"/>
                  <a:gd name="T82" fmla="*/ 2147483647 w 426"/>
                  <a:gd name="T83" fmla="*/ 2147483647 h 180"/>
                  <a:gd name="T84" fmla="*/ 0 w 426"/>
                  <a:gd name="T85" fmla="*/ 2147483647 h 180"/>
                  <a:gd name="T86" fmla="*/ 2147483647 w 426"/>
                  <a:gd name="T87" fmla="*/ 2147483647 h 1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26"/>
                  <a:gd name="T133" fmla="*/ 0 h 180"/>
                  <a:gd name="T134" fmla="*/ 426 w 426"/>
                  <a:gd name="T135" fmla="*/ 180 h 1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26" h="180">
                    <a:moveTo>
                      <a:pt x="6" y="144"/>
                    </a:moveTo>
                    <a:lnTo>
                      <a:pt x="6" y="138"/>
                    </a:lnTo>
                    <a:lnTo>
                      <a:pt x="12" y="138"/>
                    </a:lnTo>
                    <a:lnTo>
                      <a:pt x="24" y="132"/>
                    </a:lnTo>
                    <a:lnTo>
                      <a:pt x="66" y="132"/>
                    </a:lnTo>
                    <a:lnTo>
                      <a:pt x="78" y="120"/>
                    </a:lnTo>
                    <a:lnTo>
                      <a:pt x="96" y="120"/>
                    </a:lnTo>
                    <a:lnTo>
                      <a:pt x="102" y="126"/>
                    </a:lnTo>
                    <a:lnTo>
                      <a:pt x="108" y="126"/>
                    </a:lnTo>
                    <a:lnTo>
                      <a:pt x="114" y="132"/>
                    </a:lnTo>
                    <a:lnTo>
                      <a:pt x="120" y="132"/>
                    </a:lnTo>
                    <a:lnTo>
                      <a:pt x="126" y="126"/>
                    </a:lnTo>
                    <a:lnTo>
                      <a:pt x="132" y="126"/>
                    </a:lnTo>
                    <a:lnTo>
                      <a:pt x="144" y="132"/>
                    </a:lnTo>
                    <a:lnTo>
                      <a:pt x="150" y="132"/>
                    </a:lnTo>
                    <a:lnTo>
                      <a:pt x="156" y="138"/>
                    </a:lnTo>
                    <a:lnTo>
                      <a:pt x="162" y="138"/>
                    </a:lnTo>
                    <a:lnTo>
                      <a:pt x="168" y="132"/>
                    </a:lnTo>
                    <a:lnTo>
                      <a:pt x="180" y="132"/>
                    </a:lnTo>
                    <a:lnTo>
                      <a:pt x="186" y="138"/>
                    </a:lnTo>
                    <a:lnTo>
                      <a:pt x="204" y="138"/>
                    </a:lnTo>
                    <a:lnTo>
                      <a:pt x="216" y="126"/>
                    </a:lnTo>
                    <a:lnTo>
                      <a:pt x="228" y="126"/>
                    </a:lnTo>
                    <a:lnTo>
                      <a:pt x="234" y="132"/>
                    </a:lnTo>
                    <a:lnTo>
                      <a:pt x="240" y="144"/>
                    </a:lnTo>
                    <a:lnTo>
                      <a:pt x="270" y="144"/>
                    </a:lnTo>
                    <a:lnTo>
                      <a:pt x="282" y="150"/>
                    </a:lnTo>
                    <a:lnTo>
                      <a:pt x="288" y="150"/>
                    </a:lnTo>
                    <a:lnTo>
                      <a:pt x="300" y="162"/>
                    </a:lnTo>
                    <a:lnTo>
                      <a:pt x="318" y="174"/>
                    </a:lnTo>
                    <a:lnTo>
                      <a:pt x="336" y="180"/>
                    </a:lnTo>
                    <a:lnTo>
                      <a:pt x="360" y="168"/>
                    </a:lnTo>
                    <a:lnTo>
                      <a:pt x="378" y="168"/>
                    </a:lnTo>
                    <a:lnTo>
                      <a:pt x="384" y="174"/>
                    </a:lnTo>
                    <a:lnTo>
                      <a:pt x="390" y="168"/>
                    </a:lnTo>
                    <a:lnTo>
                      <a:pt x="396" y="168"/>
                    </a:lnTo>
                    <a:lnTo>
                      <a:pt x="402" y="162"/>
                    </a:lnTo>
                    <a:lnTo>
                      <a:pt x="408" y="150"/>
                    </a:lnTo>
                    <a:lnTo>
                      <a:pt x="414" y="144"/>
                    </a:lnTo>
                    <a:lnTo>
                      <a:pt x="420" y="150"/>
                    </a:lnTo>
                    <a:lnTo>
                      <a:pt x="426" y="150"/>
                    </a:lnTo>
                    <a:lnTo>
                      <a:pt x="426" y="126"/>
                    </a:lnTo>
                    <a:lnTo>
                      <a:pt x="414" y="114"/>
                    </a:lnTo>
                    <a:lnTo>
                      <a:pt x="408" y="102"/>
                    </a:lnTo>
                    <a:lnTo>
                      <a:pt x="402" y="96"/>
                    </a:lnTo>
                    <a:lnTo>
                      <a:pt x="378" y="90"/>
                    </a:lnTo>
                    <a:lnTo>
                      <a:pt x="384" y="72"/>
                    </a:lnTo>
                    <a:lnTo>
                      <a:pt x="402" y="72"/>
                    </a:lnTo>
                    <a:lnTo>
                      <a:pt x="402" y="66"/>
                    </a:lnTo>
                    <a:lnTo>
                      <a:pt x="396" y="60"/>
                    </a:lnTo>
                    <a:lnTo>
                      <a:pt x="384" y="54"/>
                    </a:lnTo>
                    <a:lnTo>
                      <a:pt x="372" y="42"/>
                    </a:lnTo>
                    <a:lnTo>
                      <a:pt x="354" y="42"/>
                    </a:lnTo>
                    <a:lnTo>
                      <a:pt x="348" y="36"/>
                    </a:lnTo>
                    <a:lnTo>
                      <a:pt x="330" y="36"/>
                    </a:lnTo>
                    <a:lnTo>
                      <a:pt x="324" y="42"/>
                    </a:lnTo>
                    <a:lnTo>
                      <a:pt x="306" y="42"/>
                    </a:lnTo>
                    <a:lnTo>
                      <a:pt x="288" y="24"/>
                    </a:lnTo>
                    <a:lnTo>
                      <a:pt x="276" y="18"/>
                    </a:lnTo>
                    <a:lnTo>
                      <a:pt x="270" y="12"/>
                    </a:lnTo>
                    <a:lnTo>
                      <a:pt x="246" y="0"/>
                    </a:lnTo>
                    <a:lnTo>
                      <a:pt x="216" y="0"/>
                    </a:lnTo>
                    <a:lnTo>
                      <a:pt x="186" y="12"/>
                    </a:lnTo>
                    <a:lnTo>
                      <a:pt x="174" y="12"/>
                    </a:lnTo>
                    <a:lnTo>
                      <a:pt x="180" y="24"/>
                    </a:lnTo>
                    <a:lnTo>
                      <a:pt x="180" y="30"/>
                    </a:lnTo>
                    <a:lnTo>
                      <a:pt x="186" y="42"/>
                    </a:lnTo>
                    <a:lnTo>
                      <a:pt x="186" y="60"/>
                    </a:lnTo>
                    <a:lnTo>
                      <a:pt x="192" y="66"/>
                    </a:lnTo>
                    <a:lnTo>
                      <a:pt x="186" y="78"/>
                    </a:lnTo>
                    <a:lnTo>
                      <a:pt x="156" y="78"/>
                    </a:lnTo>
                    <a:lnTo>
                      <a:pt x="138" y="72"/>
                    </a:lnTo>
                    <a:lnTo>
                      <a:pt x="126" y="72"/>
                    </a:lnTo>
                    <a:lnTo>
                      <a:pt x="114" y="54"/>
                    </a:lnTo>
                    <a:lnTo>
                      <a:pt x="84" y="24"/>
                    </a:lnTo>
                    <a:lnTo>
                      <a:pt x="72" y="24"/>
                    </a:lnTo>
                    <a:lnTo>
                      <a:pt x="60" y="30"/>
                    </a:lnTo>
                    <a:lnTo>
                      <a:pt x="48" y="30"/>
                    </a:lnTo>
                    <a:lnTo>
                      <a:pt x="36" y="36"/>
                    </a:lnTo>
                    <a:lnTo>
                      <a:pt x="30" y="42"/>
                    </a:lnTo>
                    <a:lnTo>
                      <a:pt x="24" y="54"/>
                    </a:lnTo>
                    <a:lnTo>
                      <a:pt x="24" y="66"/>
                    </a:lnTo>
                    <a:lnTo>
                      <a:pt x="18" y="78"/>
                    </a:lnTo>
                    <a:lnTo>
                      <a:pt x="6" y="84"/>
                    </a:lnTo>
                    <a:lnTo>
                      <a:pt x="0" y="96"/>
                    </a:lnTo>
                    <a:lnTo>
                      <a:pt x="0" y="120"/>
                    </a:lnTo>
                    <a:lnTo>
                      <a:pt x="6" y="132"/>
                    </a:lnTo>
                    <a:lnTo>
                      <a:pt x="6" y="150"/>
                    </a:lnTo>
                    <a:lnTo>
                      <a:pt x="6" y="144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243" name="Ireland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39825D18-D4C7-4157-86D1-3C895731571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13578" y="2535428"/>
                <a:ext cx="124049" cy="132857"/>
              </a:xfrm>
              <a:custGeom>
                <a:avLst/>
                <a:gdLst>
                  <a:gd name="T0" fmla="*/ 2147483647 w 282"/>
                  <a:gd name="T1" fmla="*/ 2147483647 h 300"/>
                  <a:gd name="T2" fmla="*/ 2147483647 w 282"/>
                  <a:gd name="T3" fmla="*/ 2147483647 h 300"/>
                  <a:gd name="T4" fmla="*/ 2147483647 w 282"/>
                  <a:gd name="T5" fmla="*/ 2147483647 h 300"/>
                  <a:gd name="T6" fmla="*/ 2147483647 w 282"/>
                  <a:gd name="T7" fmla="*/ 2147483647 h 300"/>
                  <a:gd name="T8" fmla="*/ 2147483647 w 282"/>
                  <a:gd name="T9" fmla="*/ 2147483647 h 300"/>
                  <a:gd name="T10" fmla="*/ 2147483647 w 282"/>
                  <a:gd name="T11" fmla="*/ 2147483647 h 300"/>
                  <a:gd name="T12" fmla="*/ 2147483647 w 282"/>
                  <a:gd name="T13" fmla="*/ 2147483647 h 300"/>
                  <a:gd name="T14" fmla="*/ 2147483647 w 282"/>
                  <a:gd name="T15" fmla="*/ 2147483647 h 300"/>
                  <a:gd name="T16" fmla="*/ 2147483647 w 282"/>
                  <a:gd name="T17" fmla="*/ 2147483647 h 300"/>
                  <a:gd name="T18" fmla="*/ 2147483647 w 282"/>
                  <a:gd name="T19" fmla="*/ 2147483647 h 300"/>
                  <a:gd name="T20" fmla="*/ 2147483647 w 282"/>
                  <a:gd name="T21" fmla="*/ 2147483647 h 300"/>
                  <a:gd name="T22" fmla="*/ 2147483647 w 282"/>
                  <a:gd name="T23" fmla="*/ 2147483647 h 300"/>
                  <a:gd name="T24" fmla="*/ 2147483647 w 282"/>
                  <a:gd name="T25" fmla="*/ 0 h 300"/>
                  <a:gd name="T26" fmla="*/ 2147483647 w 282"/>
                  <a:gd name="T27" fmla="*/ 2147483647 h 300"/>
                  <a:gd name="T28" fmla="*/ 2147483647 w 282"/>
                  <a:gd name="T29" fmla="*/ 2147483647 h 300"/>
                  <a:gd name="T30" fmla="*/ 2147483647 w 282"/>
                  <a:gd name="T31" fmla="*/ 2147483647 h 300"/>
                  <a:gd name="T32" fmla="*/ 2147483647 w 282"/>
                  <a:gd name="T33" fmla="*/ 2147483647 h 300"/>
                  <a:gd name="T34" fmla="*/ 2147483647 w 282"/>
                  <a:gd name="T35" fmla="*/ 2147483647 h 300"/>
                  <a:gd name="T36" fmla="*/ 2147483647 w 282"/>
                  <a:gd name="T37" fmla="*/ 2147483647 h 300"/>
                  <a:gd name="T38" fmla="*/ 2147483647 w 282"/>
                  <a:gd name="T39" fmla="*/ 2147483647 h 300"/>
                  <a:gd name="T40" fmla="*/ 2147483647 w 282"/>
                  <a:gd name="T41" fmla="*/ 2147483647 h 300"/>
                  <a:gd name="T42" fmla="*/ 2147483647 w 282"/>
                  <a:gd name="T43" fmla="*/ 2147483647 h 300"/>
                  <a:gd name="T44" fmla="*/ 2147483647 w 282"/>
                  <a:gd name="T45" fmla="*/ 2147483647 h 300"/>
                  <a:gd name="T46" fmla="*/ 2147483647 w 282"/>
                  <a:gd name="T47" fmla="*/ 2147483647 h 300"/>
                  <a:gd name="T48" fmla="*/ 2147483647 w 282"/>
                  <a:gd name="T49" fmla="*/ 2147483647 h 300"/>
                  <a:gd name="T50" fmla="*/ 2147483647 w 282"/>
                  <a:gd name="T51" fmla="*/ 2147483647 h 300"/>
                  <a:gd name="T52" fmla="*/ 2147483647 w 282"/>
                  <a:gd name="T53" fmla="*/ 2147483647 h 300"/>
                  <a:gd name="T54" fmla="*/ 2147483647 w 282"/>
                  <a:gd name="T55" fmla="*/ 2147483647 h 300"/>
                  <a:gd name="T56" fmla="*/ 2147483647 w 282"/>
                  <a:gd name="T57" fmla="*/ 2147483647 h 300"/>
                  <a:gd name="T58" fmla="*/ 2147483647 w 282"/>
                  <a:gd name="T59" fmla="*/ 2147483647 h 300"/>
                  <a:gd name="T60" fmla="*/ 2147483647 w 282"/>
                  <a:gd name="T61" fmla="*/ 2147483647 h 300"/>
                  <a:gd name="T62" fmla="*/ 2147483647 w 282"/>
                  <a:gd name="T63" fmla="*/ 2147483647 h 300"/>
                  <a:gd name="T64" fmla="*/ 2147483647 w 282"/>
                  <a:gd name="T65" fmla="*/ 2147483647 h 300"/>
                  <a:gd name="T66" fmla="*/ 2147483647 w 282"/>
                  <a:gd name="T67" fmla="*/ 2147483647 h 300"/>
                  <a:gd name="T68" fmla="*/ 2147483647 w 282"/>
                  <a:gd name="T69" fmla="*/ 2147483647 h 300"/>
                  <a:gd name="T70" fmla="*/ 2147483647 w 282"/>
                  <a:gd name="T71" fmla="*/ 2147483647 h 300"/>
                  <a:gd name="T72" fmla="*/ 2147483647 w 282"/>
                  <a:gd name="T73" fmla="*/ 2147483647 h 300"/>
                  <a:gd name="T74" fmla="*/ 2147483647 w 282"/>
                  <a:gd name="T75" fmla="*/ 2147483647 h 300"/>
                  <a:gd name="T76" fmla="*/ 2147483647 w 282"/>
                  <a:gd name="T77" fmla="*/ 2147483647 h 300"/>
                  <a:gd name="T78" fmla="*/ 2147483647 w 282"/>
                  <a:gd name="T79" fmla="*/ 2147483647 h 300"/>
                  <a:gd name="T80" fmla="*/ 0 w 282"/>
                  <a:gd name="T81" fmla="*/ 2147483647 h 300"/>
                  <a:gd name="T82" fmla="*/ 2147483647 w 282"/>
                  <a:gd name="T83" fmla="*/ 2147483647 h 300"/>
                  <a:gd name="T84" fmla="*/ 2147483647 w 282"/>
                  <a:gd name="T85" fmla="*/ 2147483647 h 300"/>
                  <a:gd name="T86" fmla="*/ 2147483647 w 282"/>
                  <a:gd name="T87" fmla="*/ 2147483647 h 300"/>
                  <a:gd name="T88" fmla="*/ 2147483647 w 282"/>
                  <a:gd name="T89" fmla="*/ 2147483647 h 300"/>
                  <a:gd name="T90" fmla="*/ 2147483647 w 282"/>
                  <a:gd name="T91" fmla="*/ 2147483647 h 300"/>
                  <a:gd name="T92" fmla="*/ 2147483647 w 282"/>
                  <a:gd name="T93" fmla="*/ 2147483647 h 300"/>
                  <a:gd name="T94" fmla="*/ 2147483647 w 282"/>
                  <a:gd name="T95" fmla="*/ 2147483647 h 300"/>
                  <a:gd name="T96" fmla="*/ 2147483647 w 282"/>
                  <a:gd name="T97" fmla="*/ 2147483647 h 300"/>
                  <a:gd name="T98" fmla="*/ 2147483647 w 282"/>
                  <a:gd name="T99" fmla="*/ 2147483647 h 300"/>
                  <a:gd name="T100" fmla="*/ 2147483647 w 282"/>
                  <a:gd name="T101" fmla="*/ 2147483647 h 300"/>
                  <a:gd name="T102" fmla="*/ 2147483647 w 282"/>
                  <a:gd name="T103" fmla="*/ 2147483647 h 300"/>
                  <a:gd name="T104" fmla="*/ 2147483647 w 282"/>
                  <a:gd name="T105" fmla="*/ 2147483647 h 300"/>
                  <a:gd name="T106" fmla="*/ 2147483647 w 282"/>
                  <a:gd name="T107" fmla="*/ 2147483647 h 300"/>
                  <a:gd name="T108" fmla="*/ 2147483647 w 282"/>
                  <a:gd name="T109" fmla="*/ 2147483647 h 300"/>
                  <a:gd name="T110" fmla="*/ 2147483647 w 282"/>
                  <a:gd name="T111" fmla="*/ 2147483647 h 30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82"/>
                  <a:gd name="T169" fmla="*/ 0 h 300"/>
                  <a:gd name="T170" fmla="*/ 282 w 282"/>
                  <a:gd name="T171" fmla="*/ 300 h 30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82" h="300">
                    <a:moveTo>
                      <a:pt x="276" y="156"/>
                    </a:moveTo>
                    <a:lnTo>
                      <a:pt x="276" y="144"/>
                    </a:lnTo>
                    <a:lnTo>
                      <a:pt x="270" y="132"/>
                    </a:lnTo>
                    <a:lnTo>
                      <a:pt x="264" y="126"/>
                    </a:lnTo>
                    <a:lnTo>
                      <a:pt x="264" y="114"/>
                    </a:lnTo>
                    <a:lnTo>
                      <a:pt x="258" y="108"/>
                    </a:lnTo>
                    <a:lnTo>
                      <a:pt x="258" y="102"/>
                    </a:lnTo>
                    <a:lnTo>
                      <a:pt x="276" y="102"/>
                    </a:lnTo>
                    <a:lnTo>
                      <a:pt x="282" y="96"/>
                    </a:lnTo>
                    <a:lnTo>
                      <a:pt x="246" y="90"/>
                    </a:lnTo>
                    <a:lnTo>
                      <a:pt x="228" y="66"/>
                    </a:lnTo>
                    <a:lnTo>
                      <a:pt x="204" y="90"/>
                    </a:lnTo>
                    <a:lnTo>
                      <a:pt x="192" y="90"/>
                    </a:lnTo>
                    <a:lnTo>
                      <a:pt x="168" y="78"/>
                    </a:lnTo>
                    <a:lnTo>
                      <a:pt x="162" y="72"/>
                    </a:lnTo>
                    <a:lnTo>
                      <a:pt x="174" y="60"/>
                    </a:lnTo>
                    <a:lnTo>
                      <a:pt x="180" y="60"/>
                    </a:lnTo>
                    <a:lnTo>
                      <a:pt x="186" y="54"/>
                    </a:lnTo>
                    <a:lnTo>
                      <a:pt x="192" y="54"/>
                    </a:lnTo>
                    <a:lnTo>
                      <a:pt x="192" y="42"/>
                    </a:lnTo>
                    <a:lnTo>
                      <a:pt x="234" y="18"/>
                    </a:lnTo>
                    <a:lnTo>
                      <a:pt x="240" y="12"/>
                    </a:lnTo>
                    <a:lnTo>
                      <a:pt x="240" y="6"/>
                    </a:lnTo>
                    <a:lnTo>
                      <a:pt x="234" y="6"/>
                    </a:lnTo>
                    <a:lnTo>
                      <a:pt x="228" y="0"/>
                    </a:lnTo>
                    <a:lnTo>
                      <a:pt x="222" y="0"/>
                    </a:lnTo>
                    <a:lnTo>
                      <a:pt x="210" y="6"/>
                    </a:lnTo>
                    <a:lnTo>
                      <a:pt x="204" y="18"/>
                    </a:lnTo>
                    <a:lnTo>
                      <a:pt x="198" y="6"/>
                    </a:lnTo>
                    <a:lnTo>
                      <a:pt x="174" y="6"/>
                    </a:lnTo>
                    <a:lnTo>
                      <a:pt x="162" y="12"/>
                    </a:lnTo>
                    <a:lnTo>
                      <a:pt x="156" y="12"/>
                    </a:lnTo>
                    <a:lnTo>
                      <a:pt x="150" y="18"/>
                    </a:lnTo>
                    <a:lnTo>
                      <a:pt x="150" y="30"/>
                    </a:lnTo>
                    <a:lnTo>
                      <a:pt x="144" y="36"/>
                    </a:lnTo>
                    <a:lnTo>
                      <a:pt x="144" y="42"/>
                    </a:lnTo>
                    <a:lnTo>
                      <a:pt x="126" y="42"/>
                    </a:lnTo>
                    <a:lnTo>
                      <a:pt x="120" y="48"/>
                    </a:lnTo>
                    <a:lnTo>
                      <a:pt x="120" y="54"/>
                    </a:lnTo>
                    <a:lnTo>
                      <a:pt x="138" y="54"/>
                    </a:lnTo>
                    <a:lnTo>
                      <a:pt x="144" y="60"/>
                    </a:lnTo>
                    <a:lnTo>
                      <a:pt x="150" y="60"/>
                    </a:lnTo>
                    <a:lnTo>
                      <a:pt x="150" y="66"/>
                    </a:lnTo>
                    <a:lnTo>
                      <a:pt x="144" y="72"/>
                    </a:lnTo>
                    <a:lnTo>
                      <a:pt x="132" y="72"/>
                    </a:lnTo>
                    <a:lnTo>
                      <a:pt x="132" y="78"/>
                    </a:lnTo>
                    <a:lnTo>
                      <a:pt x="126" y="84"/>
                    </a:lnTo>
                    <a:lnTo>
                      <a:pt x="102" y="84"/>
                    </a:lnTo>
                    <a:lnTo>
                      <a:pt x="102" y="90"/>
                    </a:lnTo>
                    <a:lnTo>
                      <a:pt x="90" y="78"/>
                    </a:lnTo>
                    <a:lnTo>
                      <a:pt x="42" y="78"/>
                    </a:lnTo>
                    <a:lnTo>
                      <a:pt x="42" y="102"/>
                    </a:lnTo>
                    <a:lnTo>
                      <a:pt x="54" y="102"/>
                    </a:lnTo>
                    <a:lnTo>
                      <a:pt x="54" y="108"/>
                    </a:lnTo>
                    <a:lnTo>
                      <a:pt x="60" y="114"/>
                    </a:lnTo>
                    <a:lnTo>
                      <a:pt x="42" y="126"/>
                    </a:lnTo>
                    <a:lnTo>
                      <a:pt x="36" y="126"/>
                    </a:lnTo>
                    <a:lnTo>
                      <a:pt x="30" y="132"/>
                    </a:lnTo>
                    <a:lnTo>
                      <a:pt x="30" y="138"/>
                    </a:lnTo>
                    <a:lnTo>
                      <a:pt x="42" y="150"/>
                    </a:lnTo>
                    <a:lnTo>
                      <a:pt x="54" y="156"/>
                    </a:lnTo>
                    <a:lnTo>
                      <a:pt x="60" y="162"/>
                    </a:lnTo>
                    <a:lnTo>
                      <a:pt x="72" y="162"/>
                    </a:lnTo>
                    <a:lnTo>
                      <a:pt x="78" y="156"/>
                    </a:lnTo>
                    <a:lnTo>
                      <a:pt x="96" y="156"/>
                    </a:lnTo>
                    <a:lnTo>
                      <a:pt x="96" y="168"/>
                    </a:lnTo>
                    <a:lnTo>
                      <a:pt x="90" y="174"/>
                    </a:lnTo>
                    <a:lnTo>
                      <a:pt x="72" y="174"/>
                    </a:lnTo>
                    <a:lnTo>
                      <a:pt x="72" y="192"/>
                    </a:lnTo>
                    <a:lnTo>
                      <a:pt x="54" y="192"/>
                    </a:lnTo>
                    <a:lnTo>
                      <a:pt x="48" y="198"/>
                    </a:lnTo>
                    <a:lnTo>
                      <a:pt x="48" y="210"/>
                    </a:lnTo>
                    <a:lnTo>
                      <a:pt x="42" y="222"/>
                    </a:lnTo>
                    <a:lnTo>
                      <a:pt x="42" y="234"/>
                    </a:lnTo>
                    <a:lnTo>
                      <a:pt x="18" y="234"/>
                    </a:lnTo>
                    <a:lnTo>
                      <a:pt x="12" y="240"/>
                    </a:lnTo>
                    <a:lnTo>
                      <a:pt x="6" y="240"/>
                    </a:lnTo>
                    <a:lnTo>
                      <a:pt x="6" y="246"/>
                    </a:lnTo>
                    <a:lnTo>
                      <a:pt x="12" y="246"/>
                    </a:lnTo>
                    <a:lnTo>
                      <a:pt x="18" y="252"/>
                    </a:lnTo>
                    <a:lnTo>
                      <a:pt x="6" y="252"/>
                    </a:lnTo>
                    <a:lnTo>
                      <a:pt x="0" y="258"/>
                    </a:lnTo>
                    <a:lnTo>
                      <a:pt x="0" y="270"/>
                    </a:lnTo>
                    <a:lnTo>
                      <a:pt x="42" y="270"/>
                    </a:lnTo>
                    <a:lnTo>
                      <a:pt x="24" y="288"/>
                    </a:lnTo>
                    <a:lnTo>
                      <a:pt x="30" y="282"/>
                    </a:lnTo>
                    <a:lnTo>
                      <a:pt x="48" y="282"/>
                    </a:lnTo>
                    <a:lnTo>
                      <a:pt x="48" y="288"/>
                    </a:lnTo>
                    <a:lnTo>
                      <a:pt x="42" y="288"/>
                    </a:lnTo>
                    <a:lnTo>
                      <a:pt x="36" y="294"/>
                    </a:lnTo>
                    <a:lnTo>
                      <a:pt x="30" y="294"/>
                    </a:lnTo>
                    <a:lnTo>
                      <a:pt x="36" y="300"/>
                    </a:lnTo>
                    <a:lnTo>
                      <a:pt x="60" y="300"/>
                    </a:lnTo>
                    <a:lnTo>
                      <a:pt x="96" y="288"/>
                    </a:lnTo>
                    <a:lnTo>
                      <a:pt x="108" y="282"/>
                    </a:lnTo>
                    <a:lnTo>
                      <a:pt x="120" y="270"/>
                    </a:lnTo>
                    <a:lnTo>
                      <a:pt x="120" y="264"/>
                    </a:lnTo>
                    <a:lnTo>
                      <a:pt x="132" y="270"/>
                    </a:lnTo>
                    <a:lnTo>
                      <a:pt x="138" y="270"/>
                    </a:lnTo>
                    <a:lnTo>
                      <a:pt x="150" y="264"/>
                    </a:lnTo>
                    <a:lnTo>
                      <a:pt x="162" y="252"/>
                    </a:lnTo>
                    <a:lnTo>
                      <a:pt x="180" y="246"/>
                    </a:lnTo>
                    <a:lnTo>
                      <a:pt x="204" y="246"/>
                    </a:lnTo>
                    <a:lnTo>
                      <a:pt x="210" y="240"/>
                    </a:lnTo>
                    <a:lnTo>
                      <a:pt x="252" y="240"/>
                    </a:lnTo>
                    <a:lnTo>
                      <a:pt x="246" y="222"/>
                    </a:lnTo>
                    <a:lnTo>
                      <a:pt x="264" y="222"/>
                    </a:lnTo>
                    <a:lnTo>
                      <a:pt x="264" y="198"/>
                    </a:lnTo>
                    <a:lnTo>
                      <a:pt x="270" y="192"/>
                    </a:lnTo>
                    <a:lnTo>
                      <a:pt x="270" y="180"/>
                    </a:lnTo>
                    <a:lnTo>
                      <a:pt x="276" y="168"/>
                    </a:lnTo>
                    <a:lnTo>
                      <a:pt x="276" y="156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244" name="Iceland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AFB618A3-B040-484E-8A93-71DD091A8AF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46257" y="2165202"/>
                <a:ext cx="253339" cy="99198"/>
              </a:xfrm>
              <a:custGeom>
                <a:avLst/>
                <a:gdLst>
                  <a:gd name="T0" fmla="*/ 2147483647 w 570"/>
                  <a:gd name="T1" fmla="*/ 2147483647 h 222"/>
                  <a:gd name="T2" fmla="*/ 2147483647 w 570"/>
                  <a:gd name="T3" fmla="*/ 2147483647 h 222"/>
                  <a:gd name="T4" fmla="*/ 2147483647 w 570"/>
                  <a:gd name="T5" fmla="*/ 2147483647 h 222"/>
                  <a:gd name="T6" fmla="*/ 2147483647 w 570"/>
                  <a:gd name="T7" fmla="*/ 2147483647 h 222"/>
                  <a:gd name="T8" fmla="*/ 2147483647 w 570"/>
                  <a:gd name="T9" fmla="*/ 2147483647 h 222"/>
                  <a:gd name="T10" fmla="*/ 2147483647 w 570"/>
                  <a:gd name="T11" fmla="*/ 2147483647 h 222"/>
                  <a:gd name="T12" fmla="*/ 2147483647 w 570"/>
                  <a:gd name="T13" fmla="*/ 2147483647 h 222"/>
                  <a:gd name="T14" fmla="*/ 2147483647 w 570"/>
                  <a:gd name="T15" fmla="*/ 2147483647 h 222"/>
                  <a:gd name="T16" fmla="*/ 2147483647 w 570"/>
                  <a:gd name="T17" fmla="*/ 2147483647 h 222"/>
                  <a:gd name="T18" fmla="*/ 2147483647 w 570"/>
                  <a:gd name="T19" fmla="*/ 2147483647 h 222"/>
                  <a:gd name="T20" fmla="*/ 2147483647 w 570"/>
                  <a:gd name="T21" fmla="*/ 2147483647 h 222"/>
                  <a:gd name="T22" fmla="*/ 2147483647 w 570"/>
                  <a:gd name="T23" fmla="*/ 2147483647 h 222"/>
                  <a:gd name="T24" fmla="*/ 2147483647 w 570"/>
                  <a:gd name="T25" fmla="*/ 2147483647 h 222"/>
                  <a:gd name="T26" fmla="*/ 2147483647 w 570"/>
                  <a:gd name="T27" fmla="*/ 2147483647 h 222"/>
                  <a:gd name="T28" fmla="*/ 2147483647 w 570"/>
                  <a:gd name="T29" fmla="*/ 2147483647 h 222"/>
                  <a:gd name="T30" fmla="*/ 2147483647 w 570"/>
                  <a:gd name="T31" fmla="*/ 2147483647 h 222"/>
                  <a:gd name="T32" fmla="*/ 2147483647 w 570"/>
                  <a:gd name="T33" fmla="*/ 2147483647 h 222"/>
                  <a:gd name="T34" fmla="*/ 2147483647 w 570"/>
                  <a:gd name="T35" fmla="*/ 2147483647 h 222"/>
                  <a:gd name="T36" fmla="*/ 2147483647 w 570"/>
                  <a:gd name="T37" fmla="*/ 2147483647 h 222"/>
                  <a:gd name="T38" fmla="*/ 2147483647 w 570"/>
                  <a:gd name="T39" fmla="*/ 2147483647 h 222"/>
                  <a:gd name="T40" fmla="*/ 2147483647 w 570"/>
                  <a:gd name="T41" fmla="*/ 2147483647 h 222"/>
                  <a:gd name="T42" fmla="*/ 2147483647 w 570"/>
                  <a:gd name="T43" fmla="*/ 2147483647 h 222"/>
                  <a:gd name="T44" fmla="*/ 2147483647 w 570"/>
                  <a:gd name="T45" fmla="*/ 2147483647 h 222"/>
                  <a:gd name="T46" fmla="*/ 2147483647 w 570"/>
                  <a:gd name="T47" fmla="*/ 2147483647 h 222"/>
                  <a:gd name="T48" fmla="*/ 2147483647 w 570"/>
                  <a:gd name="T49" fmla="*/ 2147483647 h 222"/>
                  <a:gd name="T50" fmla="*/ 2147483647 w 570"/>
                  <a:gd name="T51" fmla="*/ 2147483647 h 222"/>
                  <a:gd name="T52" fmla="*/ 2147483647 w 570"/>
                  <a:gd name="T53" fmla="*/ 2147483647 h 222"/>
                  <a:gd name="T54" fmla="*/ 2147483647 w 570"/>
                  <a:gd name="T55" fmla="*/ 2147483647 h 222"/>
                  <a:gd name="T56" fmla="*/ 2147483647 w 570"/>
                  <a:gd name="T57" fmla="*/ 2147483647 h 222"/>
                  <a:gd name="T58" fmla="*/ 2147483647 w 570"/>
                  <a:gd name="T59" fmla="*/ 2147483647 h 222"/>
                  <a:gd name="T60" fmla="*/ 2147483647 w 570"/>
                  <a:gd name="T61" fmla="*/ 2147483647 h 222"/>
                  <a:gd name="T62" fmla="*/ 2147483647 w 570"/>
                  <a:gd name="T63" fmla="*/ 2147483647 h 222"/>
                  <a:gd name="T64" fmla="*/ 2147483647 w 570"/>
                  <a:gd name="T65" fmla="*/ 2147483647 h 222"/>
                  <a:gd name="T66" fmla="*/ 0 w 570"/>
                  <a:gd name="T67" fmla="*/ 2147483647 h 222"/>
                  <a:gd name="T68" fmla="*/ 2147483647 w 570"/>
                  <a:gd name="T69" fmla="*/ 2147483647 h 222"/>
                  <a:gd name="T70" fmla="*/ 2147483647 w 570"/>
                  <a:gd name="T71" fmla="*/ 2147483647 h 222"/>
                  <a:gd name="T72" fmla="*/ 2147483647 w 570"/>
                  <a:gd name="T73" fmla="*/ 2147483647 h 222"/>
                  <a:gd name="T74" fmla="*/ 2147483647 w 570"/>
                  <a:gd name="T75" fmla="*/ 2147483647 h 222"/>
                  <a:gd name="T76" fmla="*/ 2147483647 w 570"/>
                  <a:gd name="T77" fmla="*/ 2147483647 h 222"/>
                  <a:gd name="T78" fmla="*/ 2147483647 w 570"/>
                  <a:gd name="T79" fmla="*/ 2147483647 h 222"/>
                  <a:gd name="T80" fmla="*/ 2147483647 w 570"/>
                  <a:gd name="T81" fmla="*/ 2147483647 h 222"/>
                  <a:gd name="T82" fmla="*/ 2147483647 w 570"/>
                  <a:gd name="T83" fmla="*/ 2147483647 h 222"/>
                  <a:gd name="T84" fmla="*/ 2147483647 w 570"/>
                  <a:gd name="T85" fmla="*/ 2147483647 h 222"/>
                  <a:gd name="T86" fmla="*/ 2147483647 w 570"/>
                  <a:gd name="T87" fmla="*/ 2147483647 h 222"/>
                  <a:gd name="T88" fmla="*/ 2147483647 w 570"/>
                  <a:gd name="T89" fmla="*/ 2147483647 h 222"/>
                  <a:gd name="T90" fmla="*/ 2147483647 w 570"/>
                  <a:gd name="T91" fmla="*/ 2147483647 h 222"/>
                  <a:gd name="T92" fmla="*/ 2147483647 w 570"/>
                  <a:gd name="T93" fmla="*/ 2147483647 h 22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70"/>
                  <a:gd name="T142" fmla="*/ 0 h 222"/>
                  <a:gd name="T143" fmla="*/ 570 w 570"/>
                  <a:gd name="T144" fmla="*/ 222 h 22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70" h="222">
                    <a:moveTo>
                      <a:pt x="252" y="222"/>
                    </a:moveTo>
                    <a:lnTo>
                      <a:pt x="270" y="216"/>
                    </a:lnTo>
                    <a:lnTo>
                      <a:pt x="306" y="216"/>
                    </a:lnTo>
                    <a:lnTo>
                      <a:pt x="312" y="204"/>
                    </a:lnTo>
                    <a:lnTo>
                      <a:pt x="312" y="192"/>
                    </a:lnTo>
                    <a:lnTo>
                      <a:pt x="324" y="198"/>
                    </a:lnTo>
                    <a:lnTo>
                      <a:pt x="330" y="198"/>
                    </a:lnTo>
                    <a:lnTo>
                      <a:pt x="342" y="204"/>
                    </a:lnTo>
                    <a:lnTo>
                      <a:pt x="348" y="204"/>
                    </a:lnTo>
                    <a:lnTo>
                      <a:pt x="360" y="192"/>
                    </a:lnTo>
                    <a:lnTo>
                      <a:pt x="360" y="186"/>
                    </a:lnTo>
                    <a:lnTo>
                      <a:pt x="372" y="186"/>
                    </a:lnTo>
                    <a:lnTo>
                      <a:pt x="378" y="192"/>
                    </a:lnTo>
                    <a:lnTo>
                      <a:pt x="390" y="192"/>
                    </a:lnTo>
                    <a:lnTo>
                      <a:pt x="414" y="180"/>
                    </a:lnTo>
                    <a:lnTo>
                      <a:pt x="432" y="168"/>
                    </a:lnTo>
                    <a:lnTo>
                      <a:pt x="456" y="156"/>
                    </a:lnTo>
                    <a:lnTo>
                      <a:pt x="474" y="156"/>
                    </a:lnTo>
                    <a:lnTo>
                      <a:pt x="480" y="162"/>
                    </a:lnTo>
                    <a:lnTo>
                      <a:pt x="492" y="162"/>
                    </a:lnTo>
                    <a:lnTo>
                      <a:pt x="504" y="156"/>
                    </a:lnTo>
                    <a:lnTo>
                      <a:pt x="510" y="144"/>
                    </a:lnTo>
                    <a:lnTo>
                      <a:pt x="510" y="138"/>
                    </a:lnTo>
                    <a:lnTo>
                      <a:pt x="516" y="126"/>
                    </a:lnTo>
                    <a:lnTo>
                      <a:pt x="528" y="126"/>
                    </a:lnTo>
                    <a:lnTo>
                      <a:pt x="552" y="114"/>
                    </a:lnTo>
                    <a:lnTo>
                      <a:pt x="564" y="102"/>
                    </a:lnTo>
                    <a:lnTo>
                      <a:pt x="570" y="102"/>
                    </a:lnTo>
                    <a:lnTo>
                      <a:pt x="552" y="102"/>
                    </a:lnTo>
                    <a:lnTo>
                      <a:pt x="570" y="84"/>
                    </a:lnTo>
                    <a:lnTo>
                      <a:pt x="570" y="78"/>
                    </a:lnTo>
                    <a:lnTo>
                      <a:pt x="564" y="72"/>
                    </a:lnTo>
                    <a:lnTo>
                      <a:pt x="552" y="66"/>
                    </a:lnTo>
                    <a:lnTo>
                      <a:pt x="540" y="66"/>
                    </a:lnTo>
                    <a:lnTo>
                      <a:pt x="534" y="72"/>
                    </a:lnTo>
                    <a:lnTo>
                      <a:pt x="528" y="72"/>
                    </a:lnTo>
                    <a:lnTo>
                      <a:pt x="534" y="60"/>
                    </a:lnTo>
                    <a:lnTo>
                      <a:pt x="504" y="60"/>
                    </a:lnTo>
                    <a:lnTo>
                      <a:pt x="522" y="36"/>
                    </a:lnTo>
                    <a:lnTo>
                      <a:pt x="504" y="36"/>
                    </a:lnTo>
                    <a:lnTo>
                      <a:pt x="510" y="18"/>
                    </a:lnTo>
                    <a:lnTo>
                      <a:pt x="480" y="24"/>
                    </a:lnTo>
                    <a:lnTo>
                      <a:pt x="474" y="18"/>
                    </a:lnTo>
                    <a:lnTo>
                      <a:pt x="462" y="12"/>
                    </a:lnTo>
                    <a:lnTo>
                      <a:pt x="456" y="6"/>
                    </a:lnTo>
                    <a:lnTo>
                      <a:pt x="444" y="0"/>
                    </a:lnTo>
                    <a:lnTo>
                      <a:pt x="432" y="0"/>
                    </a:lnTo>
                    <a:lnTo>
                      <a:pt x="432" y="24"/>
                    </a:lnTo>
                    <a:lnTo>
                      <a:pt x="414" y="30"/>
                    </a:lnTo>
                    <a:lnTo>
                      <a:pt x="408" y="30"/>
                    </a:lnTo>
                    <a:lnTo>
                      <a:pt x="402" y="24"/>
                    </a:lnTo>
                    <a:lnTo>
                      <a:pt x="378" y="24"/>
                    </a:lnTo>
                    <a:lnTo>
                      <a:pt x="372" y="30"/>
                    </a:lnTo>
                    <a:lnTo>
                      <a:pt x="366" y="42"/>
                    </a:lnTo>
                    <a:lnTo>
                      <a:pt x="360" y="36"/>
                    </a:lnTo>
                    <a:lnTo>
                      <a:pt x="348" y="30"/>
                    </a:lnTo>
                    <a:lnTo>
                      <a:pt x="342" y="24"/>
                    </a:lnTo>
                    <a:lnTo>
                      <a:pt x="336" y="24"/>
                    </a:lnTo>
                    <a:lnTo>
                      <a:pt x="330" y="30"/>
                    </a:lnTo>
                    <a:lnTo>
                      <a:pt x="330" y="60"/>
                    </a:lnTo>
                    <a:lnTo>
                      <a:pt x="324" y="48"/>
                    </a:lnTo>
                    <a:lnTo>
                      <a:pt x="318" y="42"/>
                    </a:lnTo>
                    <a:lnTo>
                      <a:pt x="306" y="36"/>
                    </a:lnTo>
                    <a:lnTo>
                      <a:pt x="300" y="24"/>
                    </a:lnTo>
                    <a:lnTo>
                      <a:pt x="288" y="24"/>
                    </a:lnTo>
                    <a:lnTo>
                      <a:pt x="288" y="30"/>
                    </a:lnTo>
                    <a:lnTo>
                      <a:pt x="270" y="30"/>
                    </a:lnTo>
                    <a:lnTo>
                      <a:pt x="264" y="36"/>
                    </a:lnTo>
                    <a:lnTo>
                      <a:pt x="264" y="54"/>
                    </a:lnTo>
                    <a:lnTo>
                      <a:pt x="252" y="54"/>
                    </a:lnTo>
                    <a:lnTo>
                      <a:pt x="240" y="42"/>
                    </a:lnTo>
                    <a:lnTo>
                      <a:pt x="228" y="36"/>
                    </a:lnTo>
                    <a:lnTo>
                      <a:pt x="222" y="30"/>
                    </a:lnTo>
                    <a:lnTo>
                      <a:pt x="216" y="30"/>
                    </a:lnTo>
                    <a:lnTo>
                      <a:pt x="216" y="48"/>
                    </a:lnTo>
                    <a:lnTo>
                      <a:pt x="210" y="60"/>
                    </a:lnTo>
                    <a:lnTo>
                      <a:pt x="210" y="72"/>
                    </a:lnTo>
                    <a:lnTo>
                      <a:pt x="204" y="72"/>
                    </a:lnTo>
                    <a:lnTo>
                      <a:pt x="192" y="60"/>
                    </a:lnTo>
                    <a:lnTo>
                      <a:pt x="186" y="60"/>
                    </a:lnTo>
                    <a:lnTo>
                      <a:pt x="162" y="84"/>
                    </a:lnTo>
                    <a:lnTo>
                      <a:pt x="162" y="90"/>
                    </a:lnTo>
                    <a:lnTo>
                      <a:pt x="156" y="84"/>
                    </a:lnTo>
                    <a:lnTo>
                      <a:pt x="144" y="60"/>
                    </a:lnTo>
                    <a:lnTo>
                      <a:pt x="162" y="42"/>
                    </a:lnTo>
                    <a:lnTo>
                      <a:pt x="162" y="36"/>
                    </a:lnTo>
                    <a:lnTo>
                      <a:pt x="156" y="30"/>
                    </a:lnTo>
                    <a:lnTo>
                      <a:pt x="108" y="6"/>
                    </a:lnTo>
                    <a:lnTo>
                      <a:pt x="96" y="6"/>
                    </a:lnTo>
                    <a:lnTo>
                      <a:pt x="96" y="36"/>
                    </a:lnTo>
                    <a:lnTo>
                      <a:pt x="90" y="36"/>
                    </a:lnTo>
                    <a:lnTo>
                      <a:pt x="84" y="30"/>
                    </a:lnTo>
                    <a:lnTo>
                      <a:pt x="78" y="30"/>
                    </a:lnTo>
                    <a:lnTo>
                      <a:pt x="66" y="24"/>
                    </a:lnTo>
                    <a:lnTo>
                      <a:pt x="54" y="24"/>
                    </a:lnTo>
                    <a:lnTo>
                      <a:pt x="42" y="30"/>
                    </a:lnTo>
                    <a:lnTo>
                      <a:pt x="30" y="42"/>
                    </a:lnTo>
                    <a:lnTo>
                      <a:pt x="48" y="54"/>
                    </a:lnTo>
                    <a:lnTo>
                      <a:pt x="30" y="54"/>
                    </a:lnTo>
                    <a:lnTo>
                      <a:pt x="18" y="60"/>
                    </a:lnTo>
                    <a:lnTo>
                      <a:pt x="12" y="66"/>
                    </a:lnTo>
                    <a:lnTo>
                      <a:pt x="0" y="66"/>
                    </a:lnTo>
                    <a:lnTo>
                      <a:pt x="6" y="72"/>
                    </a:lnTo>
                    <a:lnTo>
                      <a:pt x="18" y="78"/>
                    </a:lnTo>
                    <a:lnTo>
                      <a:pt x="30" y="78"/>
                    </a:lnTo>
                    <a:lnTo>
                      <a:pt x="54" y="66"/>
                    </a:lnTo>
                    <a:lnTo>
                      <a:pt x="66" y="66"/>
                    </a:lnTo>
                    <a:lnTo>
                      <a:pt x="72" y="60"/>
                    </a:lnTo>
                    <a:lnTo>
                      <a:pt x="78" y="60"/>
                    </a:lnTo>
                    <a:lnTo>
                      <a:pt x="126" y="72"/>
                    </a:lnTo>
                    <a:lnTo>
                      <a:pt x="90" y="90"/>
                    </a:lnTo>
                    <a:lnTo>
                      <a:pt x="102" y="90"/>
                    </a:lnTo>
                    <a:lnTo>
                      <a:pt x="108" y="96"/>
                    </a:lnTo>
                    <a:lnTo>
                      <a:pt x="114" y="96"/>
                    </a:lnTo>
                    <a:lnTo>
                      <a:pt x="120" y="102"/>
                    </a:lnTo>
                    <a:lnTo>
                      <a:pt x="114" y="102"/>
                    </a:lnTo>
                    <a:lnTo>
                      <a:pt x="108" y="108"/>
                    </a:lnTo>
                    <a:lnTo>
                      <a:pt x="6" y="108"/>
                    </a:lnTo>
                    <a:lnTo>
                      <a:pt x="0" y="114"/>
                    </a:lnTo>
                    <a:lnTo>
                      <a:pt x="12" y="120"/>
                    </a:lnTo>
                    <a:lnTo>
                      <a:pt x="60" y="120"/>
                    </a:lnTo>
                    <a:lnTo>
                      <a:pt x="84" y="132"/>
                    </a:lnTo>
                    <a:lnTo>
                      <a:pt x="90" y="138"/>
                    </a:lnTo>
                    <a:lnTo>
                      <a:pt x="126" y="132"/>
                    </a:lnTo>
                    <a:lnTo>
                      <a:pt x="108" y="150"/>
                    </a:lnTo>
                    <a:lnTo>
                      <a:pt x="120" y="156"/>
                    </a:lnTo>
                    <a:lnTo>
                      <a:pt x="114" y="162"/>
                    </a:lnTo>
                    <a:lnTo>
                      <a:pt x="114" y="168"/>
                    </a:lnTo>
                    <a:lnTo>
                      <a:pt x="108" y="174"/>
                    </a:lnTo>
                    <a:lnTo>
                      <a:pt x="90" y="174"/>
                    </a:lnTo>
                    <a:lnTo>
                      <a:pt x="78" y="180"/>
                    </a:lnTo>
                    <a:lnTo>
                      <a:pt x="54" y="180"/>
                    </a:lnTo>
                    <a:lnTo>
                      <a:pt x="54" y="186"/>
                    </a:lnTo>
                    <a:lnTo>
                      <a:pt x="66" y="192"/>
                    </a:lnTo>
                    <a:lnTo>
                      <a:pt x="120" y="192"/>
                    </a:lnTo>
                    <a:lnTo>
                      <a:pt x="132" y="186"/>
                    </a:lnTo>
                    <a:lnTo>
                      <a:pt x="138" y="180"/>
                    </a:lnTo>
                    <a:lnTo>
                      <a:pt x="168" y="198"/>
                    </a:lnTo>
                    <a:lnTo>
                      <a:pt x="180" y="186"/>
                    </a:lnTo>
                    <a:lnTo>
                      <a:pt x="180" y="198"/>
                    </a:lnTo>
                    <a:lnTo>
                      <a:pt x="228" y="222"/>
                    </a:lnTo>
                    <a:lnTo>
                      <a:pt x="252" y="222"/>
                    </a:lnTo>
                    <a:close/>
                  </a:path>
                </a:pathLst>
              </a:custGeom>
              <a:grpFill/>
              <a:ln w="0">
                <a:solidFill>
                  <a:srgbClr val="B4D2AC">
                    <a:lumMod val="60000"/>
                    <a:lumOff val="40000"/>
                  </a:srgb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defRPr/>
                </a:pPr>
                <a:endParaRPr lang="en-GB" sz="687" kern="0" dirty="0">
                  <a:solidFill>
                    <a:srgbClr val="555555"/>
                  </a:solidFill>
                </a:endParaRPr>
              </a:p>
            </p:txBody>
          </p:sp>
          <p:sp>
            <p:nvSpPr>
              <p:cNvPr id="245" name="Finland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355BC302-6DB9-4235-B444-CFC9BBCF645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10289" y="2057147"/>
                <a:ext cx="279548" cy="322396"/>
              </a:xfrm>
              <a:custGeom>
                <a:avLst/>
                <a:gdLst>
                  <a:gd name="T0" fmla="*/ 2147483647 w 630"/>
                  <a:gd name="T1" fmla="*/ 2147483647 h 714"/>
                  <a:gd name="T2" fmla="*/ 2147483647 w 630"/>
                  <a:gd name="T3" fmla="*/ 2147483647 h 714"/>
                  <a:gd name="T4" fmla="*/ 2147483647 w 630"/>
                  <a:gd name="T5" fmla="*/ 2147483647 h 714"/>
                  <a:gd name="T6" fmla="*/ 2147483647 w 630"/>
                  <a:gd name="T7" fmla="*/ 2147483647 h 714"/>
                  <a:gd name="T8" fmla="*/ 2147483647 w 630"/>
                  <a:gd name="T9" fmla="*/ 2147483647 h 714"/>
                  <a:gd name="T10" fmla="*/ 2147483647 w 630"/>
                  <a:gd name="T11" fmla="*/ 2147483647 h 714"/>
                  <a:gd name="T12" fmla="*/ 2147483647 w 630"/>
                  <a:gd name="T13" fmla="*/ 2147483647 h 714"/>
                  <a:gd name="T14" fmla="*/ 2147483647 w 630"/>
                  <a:gd name="T15" fmla="*/ 2147483647 h 714"/>
                  <a:gd name="T16" fmla="*/ 2147483647 w 630"/>
                  <a:gd name="T17" fmla="*/ 2147483647 h 714"/>
                  <a:gd name="T18" fmla="*/ 2147483647 w 630"/>
                  <a:gd name="T19" fmla="*/ 2147483647 h 714"/>
                  <a:gd name="T20" fmla="*/ 2147483647 w 630"/>
                  <a:gd name="T21" fmla="*/ 2147483647 h 714"/>
                  <a:gd name="T22" fmla="*/ 2147483647 w 630"/>
                  <a:gd name="T23" fmla="*/ 2147483647 h 714"/>
                  <a:gd name="T24" fmla="*/ 2147483647 w 630"/>
                  <a:gd name="T25" fmla="*/ 2147483647 h 714"/>
                  <a:gd name="T26" fmla="*/ 2147483647 w 630"/>
                  <a:gd name="T27" fmla="*/ 2147483647 h 714"/>
                  <a:gd name="T28" fmla="*/ 2147483647 w 630"/>
                  <a:gd name="T29" fmla="*/ 2147483647 h 714"/>
                  <a:gd name="T30" fmla="*/ 2147483647 w 630"/>
                  <a:gd name="T31" fmla="*/ 2147483647 h 714"/>
                  <a:gd name="T32" fmla="*/ 2147483647 w 630"/>
                  <a:gd name="T33" fmla="*/ 2147483647 h 714"/>
                  <a:gd name="T34" fmla="*/ 2147483647 w 630"/>
                  <a:gd name="T35" fmla="*/ 2147483647 h 714"/>
                  <a:gd name="T36" fmla="*/ 2147483647 w 630"/>
                  <a:gd name="T37" fmla="*/ 2147483647 h 714"/>
                  <a:gd name="T38" fmla="*/ 2147483647 w 630"/>
                  <a:gd name="T39" fmla="*/ 2147483647 h 714"/>
                  <a:gd name="T40" fmla="*/ 2147483647 w 630"/>
                  <a:gd name="T41" fmla="*/ 2147483647 h 714"/>
                  <a:gd name="T42" fmla="*/ 2147483647 w 630"/>
                  <a:gd name="T43" fmla="*/ 2147483647 h 714"/>
                  <a:gd name="T44" fmla="*/ 2147483647 w 630"/>
                  <a:gd name="T45" fmla="*/ 2147483647 h 714"/>
                  <a:gd name="T46" fmla="*/ 2147483647 w 630"/>
                  <a:gd name="T47" fmla="*/ 2147483647 h 714"/>
                  <a:gd name="T48" fmla="*/ 2147483647 w 630"/>
                  <a:gd name="T49" fmla="*/ 2147483647 h 714"/>
                  <a:gd name="T50" fmla="*/ 2147483647 w 630"/>
                  <a:gd name="T51" fmla="*/ 2147483647 h 714"/>
                  <a:gd name="T52" fmla="*/ 2147483647 w 630"/>
                  <a:gd name="T53" fmla="*/ 2147483647 h 714"/>
                  <a:gd name="T54" fmla="*/ 2147483647 w 630"/>
                  <a:gd name="T55" fmla="*/ 2147483647 h 714"/>
                  <a:gd name="T56" fmla="*/ 2147483647 w 630"/>
                  <a:gd name="T57" fmla="*/ 2147483647 h 714"/>
                  <a:gd name="T58" fmla="*/ 2147483647 w 630"/>
                  <a:gd name="T59" fmla="*/ 2147483647 h 714"/>
                  <a:gd name="T60" fmla="*/ 2147483647 w 630"/>
                  <a:gd name="T61" fmla="*/ 2147483647 h 714"/>
                  <a:gd name="T62" fmla="*/ 2147483647 w 630"/>
                  <a:gd name="T63" fmla="*/ 2147483647 h 714"/>
                  <a:gd name="T64" fmla="*/ 2147483647 w 630"/>
                  <a:gd name="T65" fmla="*/ 2147483647 h 714"/>
                  <a:gd name="T66" fmla="*/ 2147483647 w 630"/>
                  <a:gd name="T67" fmla="*/ 2147483647 h 714"/>
                  <a:gd name="T68" fmla="*/ 2147483647 w 630"/>
                  <a:gd name="T69" fmla="*/ 2147483647 h 714"/>
                  <a:gd name="T70" fmla="*/ 2147483647 w 630"/>
                  <a:gd name="T71" fmla="*/ 2147483647 h 714"/>
                  <a:gd name="T72" fmla="*/ 2147483647 w 630"/>
                  <a:gd name="T73" fmla="*/ 2147483647 h 714"/>
                  <a:gd name="T74" fmla="*/ 2147483647 w 630"/>
                  <a:gd name="T75" fmla="*/ 2147483647 h 714"/>
                  <a:gd name="T76" fmla="*/ 2147483647 w 630"/>
                  <a:gd name="T77" fmla="*/ 2147483647 h 714"/>
                  <a:gd name="T78" fmla="*/ 2147483647 w 630"/>
                  <a:gd name="T79" fmla="*/ 2147483647 h 714"/>
                  <a:gd name="T80" fmla="*/ 2147483647 w 630"/>
                  <a:gd name="T81" fmla="*/ 2147483647 h 714"/>
                  <a:gd name="T82" fmla="*/ 2147483647 w 630"/>
                  <a:gd name="T83" fmla="*/ 2147483647 h 714"/>
                  <a:gd name="T84" fmla="*/ 2147483647 w 630"/>
                  <a:gd name="T85" fmla="*/ 2147483647 h 714"/>
                  <a:gd name="T86" fmla="*/ 2147483647 w 630"/>
                  <a:gd name="T87" fmla="*/ 2147483647 h 714"/>
                  <a:gd name="T88" fmla="*/ 2147483647 w 630"/>
                  <a:gd name="T89" fmla="*/ 2147483647 h 714"/>
                  <a:gd name="T90" fmla="*/ 2147483647 w 630"/>
                  <a:gd name="T91" fmla="*/ 2147483647 h 714"/>
                  <a:gd name="T92" fmla="*/ 2147483647 w 630"/>
                  <a:gd name="T93" fmla="*/ 2147483647 h 714"/>
                  <a:gd name="T94" fmla="*/ 2147483647 w 630"/>
                  <a:gd name="T95" fmla="*/ 2147483647 h 714"/>
                  <a:gd name="T96" fmla="*/ 2147483647 w 630"/>
                  <a:gd name="T97" fmla="*/ 2147483647 h 714"/>
                  <a:gd name="T98" fmla="*/ 2147483647 w 630"/>
                  <a:gd name="T99" fmla="*/ 2147483647 h 714"/>
                  <a:gd name="T100" fmla="*/ 2147483647 w 630"/>
                  <a:gd name="T101" fmla="*/ 2147483647 h 714"/>
                  <a:gd name="T102" fmla="*/ 2147483647 w 630"/>
                  <a:gd name="T103" fmla="*/ 2147483647 h 714"/>
                  <a:gd name="T104" fmla="*/ 2147483647 w 630"/>
                  <a:gd name="T105" fmla="*/ 2147483647 h 714"/>
                  <a:gd name="T106" fmla="*/ 2147483647 w 630"/>
                  <a:gd name="T107" fmla="*/ 0 h 714"/>
                  <a:gd name="T108" fmla="*/ 2147483647 w 630"/>
                  <a:gd name="T109" fmla="*/ 2147483647 h 714"/>
                  <a:gd name="T110" fmla="*/ 2147483647 w 630"/>
                  <a:gd name="T111" fmla="*/ 2147483647 h 714"/>
                  <a:gd name="T112" fmla="*/ 2147483647 w 630"/>
                  <a:gd name="T113" fmla="*/ 2147483647 h 714"/>
                  <a:gd name="T114" fmla="*/ 2147483647 w 630"/>
                  <a:gd name="T115" fmla="*/ 2147483647 h 714"/>
                  <a:gd name="T116" fmla="*/ 2147483647 w 630"/>
                  <a:gd name="T117" fmla="*/ 2147483647 h 71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30"/>
                  <a:gd name="T178" fmla="*/ 0 h 714"/>
                  <a:gd name="T179" fmla="*/ 630 w 630"/>
                  <a:gd name="T180" fmla="*/ 714 h 71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30" h="714">
                    <a:moveTo>
                      <a:pt x="162" y="84"/>
                    </a:moveTo>
                    <a:lnTo>
                      <a:pt x="156" y="90"/>
                    </a:lnTo>
                    <a:lnTo>
                      <a:pt x="144" y="96"/>
                    </a:lnTo>
                    <a:lnTo>
                      <a:pt x="132" y="96"/>
                    </a:lnTo>
                    <a:lnTo>
                      <a:pt x="126" y="90"/>
                    </a:lnTo>
                    <a:lnTo>
                      <a:pt x="108" y="90"/>
                    </a:lnTo>
                    <a:lnTo>
                      <a:pt x="96" y="84"/>
                    </a:lnTo>
                    <a:lnTo>
                      <a:pt x="84" y="84"/>
                    </a:lnTo>
                    <a:lnTo>
                      <a:pt x="72" y="72"/>
                    </a:lnTo>
                    <a:lnTo>
                      <a:pt x="60" y="66"/>
                    </a:lnTo>
                    <a:lnTo>
                      <a:pt x="54" y="54"/>
                    </a:lnTo>
                    <a:lnTo>
                      <a:pt x="48" y="48"/>
                    </a:lnTo>
                    <a:lnTo>
                      <a:pt x="30" y="48"/>
                    </a:lnTo>
                    <a:lnTo>
                      <a:pt x="24" y="54"/>
                    </a:lnTo>
                    <a:lnTo>
                      <a:pt x="24" y="66"/>
                    </a:lnTo>
                    <a:lnTo>
                      <a:pt x="6" y="60"/>
                    </a:lnTo>
                    <a:lnTo>
                      <a:pt x="0" y="66"/>
                    </a:lnTo>
                    <a:lnTo>
                      <a:pt x="6" y="72"/>
                    </a:lnTo>
                    <a:lnTo>
                      <a:pt x="18" y="78"/>
                    </a:lnTo>
                    <a:lnTo>
                      <a:pt x="24" y="84"/>
                    </a:lnTo>
                    <a:lnTo>
                      <a:pt x="36" y="90"/>
                    </a:lnTo>
                    <a:lnTo>
                      <a:pt x="48" y="90"/>
                    </a:lnTo>
                    <a:lnTo>
                      <a:pt x="54" y="96"/>
                    </a:lnTo>
                    <a:lnTo>
                      <a:pt x="60" y="96"/>
                    </a:lnTo>
                    <a:lnTo>
                      <a:pt x="72" y="108"/>
                    </a:lnTo>
                    <a:lnTo>
                      <a:pt x="108" y="108"/>
                    </a:lnTo>
                    <a:lnTo>
                      <a:pt x="138" y="126"/>
                    </a:lnTo>
                    <a:lnTo>
                      <a:pt x="150" y="126"/>
                    </a:lnTo>
                    <a:lnTo>
                      <a:pt x="156" y="132"/>
                    </a:lnTo>
                    <a:lnTo>
                      <a:pt x="162" y="132"/>
                    </a:lnTo>
                    <a:lnTo>
                      <a:pt x="162" y="156"/>
                    </a:lnTo>
                    <a:lnTo>
                      <a:pt x="156" y="162"/>
                    </a:lnTo>
                    <a:lnTo>
                      <a:pt x="156" y="168"/>
                    </a:lnTo>
                    <a:lnTo>
                      <a:pt x="168" y="174"/>
                    </a:lnTo>
                    <a:lnTo>
                      <a:pt x="162" y="198"/>
                    </a:lnTo>
                    <a:lnTo>
                      <a:pt x="186" y="210"/>
                    </a:lnTo>
                    <a:lnTo>
                      <a:pt x="180" y="222"/>
                    </a:lnTo>
                    <a:lnTo>
                      <a:pt x="174" y="228"/>
                    </a:lnTo>
                    <a:lnTo>
                      <a:pt x="168" y="240"/>
                    </a:lnTo>
                    <a:lnTo>
                      <a:pt x="168" y="246"/>
                    </a:lnTo>
                    <a:lnTo>
                      <a:pt x="180" y="258"/>
                    </a:lnTo>
                    <a:lnTo>
                      <a:pt x="192" y="264"/>
                    </a:lnTo>
                    <a:lnTo>
                      <a:pt x="198" y="270"/>
                    </a:lnTo>
                    <a:lnTo>
                      <a:pt x="210" y="306"/>
                    </a:lnTo>
                    <a:lnTo>
                      <a:pt x="222" y="294"/>
                    </a:lnTo>
                    <a:lnTo>
                      <a:pt x="228" y="294"/>
                    </a:lnTo>
                    <a:lnTo>
                      <a:pt x="234" y="300"/>
                    </a:lnTo>
                    <a:lnTo>
                      <a:pt x="246" y="300"/>
                    </a:lnTo>
                    <a:lnTo>
                      <a:pt x="270" y="324"/>
                    </a:lnTo>
                    <a:lnTo>
                      <a:pt x="270" y="336"/>
                    </a:lnTo>
                    <a:lnTo>
                      <a:pt x="276" y="348"/>
                    </a:lnTo>
                    <a:lnTo>
                      <a:pt x="276" y="354"/>
                    </a:lnTo>
                    <a:lnTo>
                      <a:pt x="264" y="348"/>
                    </a:lnTo>
                    <a:lnTo>
                      <a:pt x="246" y="348"/>
                    </a:lnTo>
                    <a:lnTo>
                      <a:pt x="240" y="354"/>
                    </a:lnTo>
                    <a:lnTo>
                      <a:pt x="234" y="366"/>
                    </a:lnTo>
                    <a:lnTo>
                      <a:pt x="228" y="372"/>
                    </a:lnTo>
                    <a:lnTo>
                      <a:pt x="222" y="384"/>
                    </a:lnTo>
                    <a:lnTo>
                      <a:pt x="216" y="390"/>
                    </a:lnTo>
                    <a:lnTo>
                      <a:pt x="180" y="420"/>
                    </a:lnTo>
                    <a:lnTo>
                      <a:pt x="144" y="432"/>
                    </a:lnTo>
                    <a:lnTo>
                      <a:pt x="138" y="438"/>
                    </a:lnTo>
                    <a:lnTo>
                      <a:pt x="126" y="444"/>
                    </a:lnTo>
                    <a:lnTo>
                      <a:pt x="120" y="456"/>
                    </a:lnTo>
                    <a:lnTo>
                      <a:pt x="120" y="462"/>
                    </a:lnTo>
                    <a:lnTo>
                      <a:pt x="108" y="474"/>
                    </a:lnTo>
                    <a:lnTo>
                      <a:pt x="90" y="474"/>
                    </a:lnTo>
                    <a:lnTo>
                      <a:pt x="66" y="504"/>
                    </a:lnTo>
                    <a:lnTo>
                      <a:pt x="66" y="534"/>
                    </a:lnTo>
                    <a:lnTo>
                      <a:pt x="72" y="540"/>
                    </a:lnTo>
                    <a:lnTo>
                      <a:pt x="72" y="570"/>
                    </a:lnTo>
                    <a:lnTo>
                      <a:pt x="96" y="588"/>
                    </a:lnTo>
                    <a:lnTo>
                      <a:pt x="96" y="594"/>
                    </a:lnTo>
                    <a:lnTo>
                      <a:pt x="90" y="600"/>
                    </a:lnTo>
                    <a:lnTo>
                      <a:pt x="90" y="612"/>
                    </a:lnTo>
                    <a:lnTo>
                      <a:pt x="84" y="630"/>
                    </a:lnTo>
                    <a:lnTo>
                      <a:pt x="84" y="648"/>
                    </a:lnTo>
                    <a:lnTo>
                      <a:pt x="90" y="654"/>
                    </a:lnTo>
                    <a:lnTo>
                      <a:pt x="96" y="666"/>
                    </a:lnTo>
                    <a:lnTo>
                      <a:pt x="108" y="678"/>
                    </a:lnTo>
                    <a:lnTo>
                      <a:pt x="132" y="690"/>
                    </a:lnTo>
                    <a:lnTo>
                      <a:pt x="174" y="690"/>
                    </a:lnTo>
                    <a:lnTo>
                      <a:pt x="174" y="696"/>
                    </a:lnTo>
                    <a:lnTo>
                      <a:pt x="168" y="702"/>
                    </a:lnTo>
                    <a:lnTo>
                      <a:pt x="168" y="708"/>
                    </a:lnTo>
                    <a:lnTo>
                      <a:pt x="174" y="714"/>
                    </a:lnTo>
                    <a:lnTo>
                      <a:pt x="240" y="714"/>
                    </a:lnTo>
                    <a:lnTo>
                      <a:pt x="252" y="708"/>
                    </a:lnTo>
                    <a:lnTo>
                      <a:pt x="270" y="708"/>
                    </a:lnTo>
                    <a:lnTo>
                      <a:pt x="300" y="696"/>
                    </a:lnTo>
                    <a:lnTo>
                      <a:pt x="336" y="696"/>
                    </a:lnTo>
                    <a:lnTo>
                      <a:pt x="384" y="672"/>
                    </a:lnTo>
                    <a:lnTo>
                      <a:pt x="462" y="672"/>
                    </a:lnTo>
                    <a:lnTo>
                      <a:pt x="456" y="660"/>
                    </a:lnTo>
                    <a:lnTo>
                      <a:pt x="516" y="630"/>
                    </a:lnTo>
                    <a:lnTo>
                      <a:pt x="576" y="570"/>
                    </a:lnTo>
                    <a:lnTo>
                      <a:pt x="582" y="570"/>
                    </a:lnTo>
                    <a:lnTo>
                      <a:pt x="618" y="534"/>
                    </a:lnTo>
                    <a:lnTo>
                      <a:pt x="624" y="522"/>
                    </a:lnTo>
                    <a:lnTo>
                      <a:pt x="630" y="516"/>
                    </a:lnTo>
                    <a:lnTo>
                      <a:pt x="630" y="504"/>
                    </a:lnTo>
                    <a:lnTo>
                      <a:pt x="624" y="492"/>
                    </a:lnTo>
                    <a:lnTo>
                      <a:pt x="618" y="486"/>
                    </a:lnTo>
                    <a:lnTo>
                      <a:pt x="612" y="474"/>
                    </a:lnTo>
                    <a:lnTo>
                      <a:pt x="540" y="438"/>
                    </a:lnTo>
                    <a:lnTo>
                      <a:pt x="546" y="438"/>
                    </a:lnTo>
                    <a:lnTo>
                      <a:pt x="570" y="414"/>
                    </a:lnTo>
                    <a:lnTo>
                      <a:pt x="570" y="408"/>
                    </a:lnTo>
                    <a:lnTo>
                      <a:pt x="564" y="402"/>
                    </a:lnTo>
                    <a:lnTo>
                      <a:pt x="552" y="396"/>
                    </a:lnTo>
                    <a:lnTo>
                      <a:pt x="528" y="390"/>
                    </a:lnTo>
                    <a:lnTo>
                      <a:pt x="534" y="378"/>
                    </a:lnTo>
                    <a:lnTo>
                      <a:pt x="540" y="372"/>
                    </a:lnTo>
                    <a:lnTo>
                      <a:pt x="540" y="366"/>
                    </a:lnTo>
                    <a:lnTo>
                      <a:pt x="534" y="360"/>
                    </a:lnTo>
                    <a:lnTo>
                      <a:pt x="528" y="360"/>
                    </a:lnTo>
                    <a:lnTo>
                      <a:pt x="522" y="354"/>
                    </a:lnTo>
                    <a:lnTo>
                      <a:pt x="510" y="354"/>
                    </a:lnTo>
                    <a:lnTo>
                      <a:pt x="510" y="342"/>
                    </a:lnTo>
                    <a:lnTo>
                      <a:pt x="498" y="330"/>
                    </a:lnTo>
                    <a:lnTo>
                      <a:pt x="504" y="300"/>
                    </a:lnTo>
                    <a:lnTo>
                      <a:pt x="510" y="300"/>
                    </a:lnTo>
                    <a:lnTo>
                      <a:pt x="522" y="306"/>
                    </a:lnTo>
                    <a:lnTo>
                      <a:pt x="534" y="306"/>
                    </a:lnTo>
                    <a:lnTo>
                      <a:pt x="540" y="300"/>
                    </a:lnTo>
                    <a:lnTo>
                      <a:pt x="540" y="294"/>
                    </a:lnTo>
                    <a:lnTo>
                      <a:pt x="534" y="288"/>
                    </a:lnTo>
                    <a:lnTo>
                      <a:pt x="522" y="282"/>
                    </a:lnTo>
                    <a:lnTo>
                      <a:pt x="498" y="258"/>
                    </a:lnTo>
                    <a:lnTo>
                      <a:pt x="486" y="252"/>
                    </a:lnTo>
                    <a:lnTo>
                      <a:pt x="480" y="240"/>
                    </a:lnTo>
                    <a:lnTo>
                      <a:pt x="468" y="234"/>
                    </a:lnTo>
                    <a:lnTo>
                      <a:pt x="450" y="216"/>
                    </a:lnTo>
                    <a:lnTo>
                      <a:pt x="456" y="210"/>
                    </a:lnTo>
                    <a:lnTo>
                      <a:pt x="468" y="204"/>
                    </a:lnTo>
                    <a:lnTo>
                      <a:pt x="474" y="204"/>
                    </a:lnTo>
                    <a:lnTo>
                      <a:pt x="474" y="192"/>
                    </a:lnTo>
                    <a:lnTo>
                      <a:pt x="480" y="192"/>
                    </a:lnTo>
                    <a:lnTo>
                      <a:pt x="492" y="186"/>
                    </a:lnTo>
                    <a:lnTo>
                      <a:pt x="498" y="186"/>
                    </a:lnTo>
                    <a:lnTo>
                      <a:pt x="498" y="174"/>
                    </a:lnTo>
                    <a:lnTo>
                      <a:pt x="450" y="126"/>
                    </a:lnTo>
                    <a:lnTo>
                      <a:pt x="432" y="126"/>
                    </a:lnTo>
                    <a:lnTo>
                      <a:pt x="426" y="132"/>
                    </a:lnTo>
                    <a:lnTo>
                      <a:pt x="420" y="132"/>
                    </a:lnTo>
                    <a:lnTo>
                      <a:pt x="414" y="126"/>
                    </a:lnTo>
                    <a:lnTo>
                      <a:pt x="414" y="120"/>
                    </a:lnTo>
                    <a:lnTo>
                      <a:pt x="408" y="108"/>
                    </a:lnTo>
                    <a:lnTo>
                      <a:pt x="408" y="96"/>
                    </a:lnTo>
                    <a:lnTo>
                      <a:pt x="426" y="96"/>
                    </a:lnTo>
                    <a:lnTo>
                      <a:pt x="426" y="90"/>
                    </a:lnTo>
                    <a:lnTo>
                      <a:pt x="414" y="78"/>
                    </a:lnTo>
                    <a:lnTo>
                      <a:pt x="420" y="54"/>
                    </a:lnTo>
                    <a:lnTo>
                      <a:pt x="426" y="54"/>
                    </a:lnTo>
                    <a:lnTo>
                      <a:pt x="426" y="60"/>
                    </a:lnTo>
                    <a:lnTo>
                      <a:pt x="432" y="60"/>
                    </a:lnTo>
                    <a:lnTo>
                      <a:pt x="432" y="42"/>
                    </a:lnTo>
                    <a:lnTo>
                      <a:pt x="426" y="30"/>
                    </a:lnTo>
                    <a:lnTo>
                      <a:pt x="414" y="18"/>
                    </a:lnTo>
                    <a:lnTo>
                      <a:pt x="408" y="18"/>
                    </a:lnTo>
                    <a:lnTo>
                      <a:pt x="372" y="12"/>
                    </a:lnTo>
                    <a:lnTo>
                      <a:pt x="372" y="0"/>
                    </a:lnTo>
                    <a:lnTo>
                      <a:pt x="336" y="0"/>
                    </a:lnTo>
                    <a:lnTo>
                      <a:pt x="324" y="6"/>
                    </a:lnTo>
                    <a:lnTo>
                      <a:pt x="294" y="6"/>
                    </a:lnTo>
                    <a:lnTo>
                      <a:pt x="282" y="12"/>
                    </a:lnTo>
                    <a:lnTo>
                      <a:pt x="276" y="12"/>
                    </a:lnTo>
                    <a:lnTo>
                      <a:pt x="264" y="18"/>
                    </a:lnTo>
                    <a:lnTo>
                      <a:pt x="264" y="30"/>
                    </a:lnTo>
                    <a:lnTo>
                      <a:pt x="258" y="36"/>
                    </a:lnTo>
                    <a:lnTo>
                      <a:pt x="258" y="72"/>
                    </a:lnTo>
                    <a:lnTo>
                      <a:pt x="234" y="72"/>
                    </a:lnTo>
                    <a:lnTo>
                      <a:pt x="234" y="78"/>
                    </a:lnTo>
                    <a:lnTo>
                      <a:pt x="228" y="84"/>
                    </a:lnTo>
                    <a:lnTo>
                      <a:pt x="228" y="96"/>
                    </a:lnTo>
                    <a:lnTo>
                      <a:pt x="210" y="96"/>
                    </a:lnTo>
                    <a:lnTo>
                      <a:pt x="204" y="90"/>
                    </a:lnTo>
                    <a:lnTo>
                      <a:pt x="192" y="84"/>
                    </a:lnTo>
                    <a:lnTo>
                      <a:pt x="162" y="84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246" name="Eston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44200FC7-1B6A-4607-901F-24F828F2A9E9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6166197" y="2390173"/>
                <a:ext cx="153752" cy="69086"/>
              </a:xfrm>
              <a:custGeom>
                <a:avLst/>
                <a:gdLst>
                  <a:gd name="T0" fmla="*/ 2147483647 w 348"/>
                  <a:gd name="T1" fmla="*/ 2147483647 h 156"/>
                  <a:gd name="T2" fmla="*/ 2147483647 w 348"/>
                  <a:gd name="T3" fmla="*/ 2147483647 h 156"/>
                  <a:gd name="T4" fmla="*/ 2147483647 w 348"/>
                  <a:gd name="T5" fmla="*/ 2147483647 h 156"/>
                  <a:gd name="T6" fmla="*/ 2147483647 w 348"/>
                  <a:gd name="T7" fmla="*/ 2147483647 h 156"/>
                  <a:gd name="T8" fmla="*/ 2147483647 w 348"/>
                  <a:gd name="T9" fmla="*/ 2147483647 h 156"/>
                  <a:gd name="T10" fmla="*/ 2147483647 w 348"/>
                  <a:gd name="T11" fmla="*/ 2147483647 h 156"/>
                  <a:gd name="T12" fmla="*/ 2147483647 w 348"/>
                  <a:gd name="T13" fmla="*/ 2147483647 h 156"/>
                  <a:gd name="T14" fmla="*/ 2147483647 w 348"/>
                  <a:gd name="T15" fmla="*/ 0 h 156"/>
                  <a:gd name="T16" fmla="*/ 2147483647 w 348"/>
                  <a:gd name="T17" fmla="*/ 2147483647 h 156"/>
                  <a:gd name="T18" fmla="*/ 2147483647 w 348"/>
                  <a:gd name="T19" fmla="*/ 2147483647 h 156"/>
                  <a:gd name="T20" fmla="*/ 2147483647 w 348"/>
                  <a:gd name="T21" fmla="*/ 2147483647 h 156"/>
                  <a:gd name="T22" fmla="*/ 2147483647 w 348"/>
                  <a:gd name="T23" fmla="*/ 2147483647 h 156"/>
                  <a:gd name="T24" fmla="*/ 2147483647 w 348"/>
                  <a:gd name="T25" fmla="*/ 2147483647 h 156"/>
                  <a:gd name="T26" fmla="*/ 2147483647 w 348"/>
                  <a:gd name="T27" fmla="*/ 2147483647 h 156"/>
                  <a:gd name="T28" fmla="*/ 2147483647 w 348"/>
                  <a:gd name="T29" fmla="*/ 2147483647 h 156"/>
                  <a:gd name="T30" fmla="*/ 2147483647 w 348"/>
                  <a:gd name="T31" fmla="*/ 2147483647 h 156"/>
                  <a:gd name="T32" fmla="*/ 2147483647 w 348"/>
                  <a:gd name="T33" fmla="*/ 2147483647 h 156"/>
                  <a:gd name="T34" fmla="*/ 2147483647 w 348"/>
                  <a:gd name="T35" fmla="*/ 2147483647 h 156"/>
                  <a:gd name="T36" fmla="*/ 2147483647 w 348"/>
                  <a:gd name="T37" fmla="*/ 2147483647 h 156"/>
                  <a:gd name="T38" fmla="*/ 2147483647 w 348"/>
                  <a:gd name="T39" fmla="*/ 2147483647 h 156"/>
                  <a:gd name="T40" fmla="*/ 2147483647 w 348"/>
                  <a:gd name="T41" fmla="*/ 2147483647 h 156"/>
                  <a:gd name="T42" fmla="*/ 2147483647 w 348"/>
                  <a:gd name="T43" fmla="*/ 2147483647 h 156"/>
                  <a:gd name="T44" fmla="*/ 2147483647 w 348"/>
                  <a:gd name="T45" fmla="*/ 2147483647 h 156"/>
                  <a:gd name="T46" fmla="*/ 2147483647 w 348"/>
                  <a:gd name="T47" fmla="*/ 2147483647 h 156"/>
                  <a:gd name="T48" fmla="*/ 0 w 348"/>
                  <a:gd name="T49" fmla="*/ 2147483647 h 156"/>
                  <a:gd name="T50" fmla="*/ 2147483647 w 348"/>
                  <a:gd name="T51" fmla="*/ 2147483647 h 156"/>
                  <a:gd name="T52" fmla="*/ 2147483647 w 348"/>
                  <a:gd name="T53" fmla="*/ 2147483647 h 156"/>
                  <a:gd name="T54" fmla="*/ 2147483647 w 348"/>
                  <a:gd name="T55" fmla="*/ 2147483647 h 156"/>
                  <a:gd name="T56" fmla="*/ 2147483647 w 348"/>
                  <a:gd name="T57" fmla="*/ 2147483647 h 156"/>
                  <a:gd name="T58" fmla="*/ 2147483647 w 348"/>
                  <a:gd name="T59" fmla="*/ 2147483647 h 156"/>
                  <a:gd name="T60" fmla="*/ 2147483647 w 348"/>
                  <a:gd name="T61" fmla="*/ 2147483647 h 156"/>
                  <a:gd name="T62" fmla="*/ 2147483647 w 348"/>
                  <a:gd name="T63" fmla="*/ 2147483647 h 156"/>
                  <a:gd name="T64" fmla="*/ 2147483647 w 348"/>
                  <a:gd name="T65" fmla="*/ 2147483647 h 156"/>
                  <a:gd name="T66" fmla="*/ 2147483647 w 348"/>
                  <a:gd name="T67" fmla="*/ 2147483647 h 156"/>
                  <a:gd name="T68" fmla="*/ 2147483647 w 348"/>
                  <a:gd name="T69" fmla="*/ 2147483647 h 156"/>
                  <a:gd name="T70" fmla="*/ 2147483647 w 348"/>
                  <a:gd name="T71" fmla="*/ 2147483647 h 15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48"/>
                  <a:gd name="T109" fmla="*/ 0 h 156"/>
                  <a:gd name="T110" fmla="*/ 348 w 348"/>
                  <a:gd name="T111" fmla="*/ 156 h 15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48" h="156">
                    <a:moveTo>
                      <a:pt x="336" y="114"/>
                    </a:moveTo>
                    <a:lnTo>
                      <a:pt x="324" y="108"/>
                    </a:lnTo>
                    <a:lnTo>
                      <a:pt x="336" y="84"/>
                    </a:lnTo>
                    <a:lnTo>
                      <a:pt x="318" y="78"/>
                    </a:lnTo>
                    <a:lnTo>
                      <a:pt x="318" y="60"/>
                    </a:lnTo>
                    <a:lnTo>
                      <a:pt x="330" y="48"/>
                    </a:lnTo>
                    <a:lnTo>
                      <a:pt x="336" y="48"/>
                    </a:lnTo>
                    <a:lnTo>
                      <a:pt x="342" y="42"/>
                    </a:lnTo>
                    <a:lnTo>
                      <a:pt x="336" y="30"/>
                    </a:lnTo>
                    <a:lnTo>
                      <a:pt x="342" y="18"/>
                    </a:lnTo>
                    <a:lnTo>
                      <a:pt x="330" y="12"/>
                    </a:lnTo>
                    <a:lnTo>
                      <a:pt x="312" y="12"/>
                    </a:lnTo>
                    <a:lnTo>
                      <a:pt x="294" y="6"/>
                    </a:lnTo>
                    <a:lnTo>
                      <a:pt x="276" y="6"/>
                    </a:lnTo>
                    <a:lnTo>
                      <a:pt x="264" y="0"/>
                    </a:lnTo>
                    <a:lnTo>
                      <a:pt x="204" y="0"/>
                    </a:lnTo>
                    <a:lnTo>
                      <a:pt x="192" y="6"/>
                    </a:lnTo>
                    <a:lnTo>
                      <a:pt x="156" y="6"/>
                    </a:lnTo>
                    <a:lnTo>
                      <a:pt x="150" y="12"/>
                    </a:lnTo>
                    <a:lnTo>
                      <a:pt x="126" y="24"/>
                    </a:lnTo>
                    <a:lnTo>
                      <a:pt x="108" y="30"/>
                    </a:lnTo>
                    <a:lnTo>
                      <a:pt x="96" y="36"/>
                    </a:lnTo>
                    <a:lnTo>
                      <a:pt x="90" y="36"/>
                    </a:lnTo>
                    <a:lnTo>
                      <a:pt x="84" y="42"/>
                    </a:lnTo>
                    <a:lnTo>
                      <a:pt x="84" y="48"/>
                    </a:lnTo>
                    <a:lnTo>
                      <a:pt x="90" y="60"/>
                    </a:lnTo>
                    <a:lnTo>
                      <a:pt x="90" y="72"/>
                    </a:lnTo>
                    <a:lnTo>
                      <a:pt x="96" y="78"/>
                    </a:lnTo>
                    <a:lnTo>
                      <a:pt x="96" y="84"/>
                    </a:lnTo>
                    <a:lnTo>
                      <a:pt x="150" y="90"/>
                    </a:lnTo>
                    <a:lnTo>
                      <a:pt x="138" y="126"/>
                    </a:lnTo>
                    <a:lnTo>
                      <a:pt x="150" y="126"/>
                    </a:lnTo>
                    <a:lnTo>
                      <a:pt x="180" y="114"/>
                    </a:lnTo>
                    <a:lnTo>
                      <a:pt x="210" y="114"/>
                    </a:lnTo>
                    <a:lnTo>
                      <a:pt x="234" y="126"/>
                    </a:lnTo>
                    <a:lnTo>
                      <a:pt x="240" y="132"/>
                    </a:lnTo>
                    <a:lnTo>
                      <a:pt x="252" y="138"/>
                    </a:lnTo>
                    <a:lnTo>
                      <a:pt x="270" y="156"/>
                    </a:lnTo>
                    <a:lnTo>
                      <a:pt x="288" y="156"/>
                    </a:lnTo>
                    <a:lnTo>
                      <a:pt x="294" y="150"/>
                    </a:lnTo>
                    <a:lnTo>
                      <a:pt x="312" y="150"/>
                    </a:lnTo>
                    <a:lnTo>
                      <a:pt x="318" y="156"/>
                    </a:lnTo>
                    <a:lnTo>
                      <a:pt x="330" y="156"/>
                    </a:lnTo>
                    <a:lnTo>
                      <a:pt x="330" y="144"/>
                    </a:lnTo>
                    <a:lnTo>
                      <a:pt x="348" y="132"/>
                    </a:lnTo>
                    <a:lnTo>
                      <a:pt x="336" y="114"/>
                    </a:lnTo>
                    <a:close/>
                    <a:moveTo>
                      <a:pt x="36" y="78"/>
                    </a:moveTo>
                    <a:lnTo>
                      <a:pt x="6" y="78"/>
                    </a:lnTo>
                    <a:lnTo>
                      <a:pt x="0" y="84"/>
                    </a:lnTo>
                    <a:lnTo>
                      <a:pt x="0" y="102"/>
                    </a:lnTo>
                    <a:lnTo>
                      <a:pt x="6" y="108"/>
                    </a:lnTo>
                    <a:lnTo>
                      <a:pt x="18" y="132"/>
                    </a:lnTo>
                    <a:lnTo>
                      <a:pt x="24" y="126"/>
                    </a:lnTo>
                    <a:lnTo>
                      <a:pt x="30" y="114"/>
                    </a:lnTo>
                    <a:lnTo>
                      <a:pt x="42" y="108"/>
                    </a:lnTo>
                    <a:lnTo>
                      <a:pt x="54" y="108"/>
                    </a:lnTo>
                    <a:lnTo>
                      <a:pt x="60" y="102"/>
                    </a:lnTo>
                    <a:lnTo>
                      <a:pt x="72" y="96"/>
                    </a:lnTo>
                    <a:lnTo>
                      <a:pt x="78" y="90"/>
                    </a:lnTo>
                    <a:lnTo>
                      <a:pt x="72" y="72"/>
                    </a:lnTo>
                    <a:lnTo>
                      <a:pt x="36" y="78"/>
                    </a:lnTo>
                    <a:close/>
                    <a:moveTo>
                      <a:pt x="36" y="66"/>
                    </a:moveTo>
                    <a:lnTo>
                      <a:pt x="48" y="66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6"/>
                    </a:lnTo>
                    <a:lnTo>
                      <a:pt x="48" y="36"/>
                    </a:lnTo>
                    <a:lnTo>
                      <a:pt x="36" y="42"/>
                    </a:lnTo>
                    <a:lnTo>
                      <a:pt x="30" y="48"/>
                    </a:lnTo>
                    <a:lnTo>
                      <a:pt x="24" y="60"/>
                    </a:lnTo>
                    <a:lnTo>
                      <a:pt x="30" y="66"/>
                    </a:lnTo>
                    <a:lnTo>
                      <a:pt x="36" y="66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247" name="Denmark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F09F82CC-AA03-4CC1-A123-31F4B85F123F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813269" y="2455714"/>
                <a:ext cx="122302" cy="106285"/>
              </a:xfrm>
              <a:custGeom>
                <a:avLst/>
                <a:gdLst>
                  <a:gd name="T0" fmla="*/ 2147483647 w 71"/>
                  <a:gd name="T1" fmla="*/ 2147483647 h 60"/>
                  <a:gd name="T2" fmla="*/ 2147483647 w 71"/>
                  <a:gd name="T3" fmla="*/ 2147483647 h 60"/>
                  <a:gd name="T4" fmla="*/ 2147483647 w 71"/>
                  <a:gd name="T5" fmla="*/ 2147483647 h 60"/>
                  <a:gd name="T6" fmla="*/ 2147483647 w 71"/>
                  <a:gd name="T7" fmla="*/ 2147483647 h 60"/>
                  <a:gd name="T8" fmla="*/ 2147483647 w 71"/>
                  <a:gd name="T9" fmla="*/ 2147483647 h 60"/>
                  <a:gd name="T10" fmla="*/ 2147483647 w 71"/>
                  <a:gd name="T11" fmla="*/ 2147483647 h 60"/>
                  <a:gd name="T12" fmla="*/ 2147483647 w 71"/>
                  <a:gd name="T13" fmla="*/ 2147483647 h 60"/>
                  <a:gd name="T14" fmla="*/ 2147483647 w 71"/>
                  <a:gd name="T15" fmla="*/ 2147483647 h 60"/>
                  <a:gd name="T16" fmla="*/ 2147483647 w 71"/>
                  <a:gd name="T17" fmla="*/ 2147483647 h 60"/>
                  <a:gd name="T18" fmla="*/ 2147483647 w 71"/>
                  <a:gd name="T19" fmla="*/ 2147483647 h 60"/>
                  <a:gd name="T20" fmla="*/ 2147483647 w 71"/>
                  <a:gd name="T21" fmla="*/ 2147483647 h 60"/>
                  <a:gd name="T22" fmla="*/ 2147483647 w 71"/>
                  <a:gd name="T23" fmla="*/ 2147483647 h 60"/>
                  <a:gd name="T24" fmla="*/ 2147483647 w 71"/>
                  <a:gd name="T25" fmla="*/ 2147483647 h 60"/>
                  <a:gd name="T26" fmla="*/ 2147483647 w 71"/>
                  <a:gd name="T27" fmla="*/ 2147483647 h 60"/>
                  <a:gd name="T28" fmla="*/ 2147483647 w 71"/>
                  <a:gd name="T29" fmla="*/ 2147483647 h 60"/>
                  <a:gd name="T30" fmla="*/ 2147483647 w 71"/>
                  <a:gd name="T31" fmla="*/ 2147483647 h 60"/>
                  <a:gd name="T32" fmla="*/ 2147483647 w 71"/>
                  <a:gd name="T33" fmla="*/ 2147483647 h 60"/>
                  <a:gd name="T34" fmla="*/ 2147483647 w 71"/>
                  <a:gd name="T35" fmla="*/ 2147483647 h 60"/>
                  <a:gd name="T36" fmla="*/ 2147483647 w 71"/>
                  <a:gd name="T37" fmla="*/ 2147483647 h 60"/>
                  <a:gd name="T38" fmla="*/ 2147483647 w 71"/>
                  <a:gd name="T39" fmla="*/ 2147483647 h 60"/>
                  <a:gd name="T40" fmla="*/ 2147483647 w 71"/>
                  <a:gd name="T41" fmla="*/ 2147483647 h 60"/>
                  <a:gd name="T42" fmla="*/ 2147483647 w 71"/>
                  <a:gd name="T43" fmla="*/ 2147483647 h 60"/>
                  <a:gd name="T44" fmla="*/ 2147483647 w 71"/>
                  <a:gd name="T45" fmla="*/ 2147483647 h 60"/>
                  <a:gd name="T46" fmla="*/ 2147483647 w 71"/>
                  <a:gd name="T47" fmla="*/ 2147483647 h 60"/>
                  <a:gd name="T48" fmla="*/ 2147483647 w 71"/>
                  <a:gd name="T49" fmla="*/ 2147483647 h 60"/>
                  <a:gd name="T50" fmla="*/ 2147483647 w 71"/>
                  <a:gd name="T51" fmla="*/ 2147483647 h 60"/>
                  <a:gd name="T52" fmla="*/ 2147483647 w 71"/>
                  <a:gd name="T53" fmla="*/ 2147483647 h 60"/>
                  <a:gd name="T54" fmla="*/ 2147483647 w 71"/>
                  <a:gd name="T55" fmla="*/ 2147483647 h 60"/>
                  <a:gd name="T56" fmla="*/ 2147483647 w 71"/>
                  <a:gd name="T57" fmla="*/ 2147483647 h 60"/>
                  <a:gd name="T58" fmla="*/ 2147483647 w 71"/>
                  <a:gd name="T59" fmla="*/ 2147483647 h 60"/>
                  <a:gd name="T60" fmla="*/ 2147483647 w 71"/>
                  <a:gd name="T61" fmla="*/ 2147483647 h 60"/>
                  <a:gd name="T62" fmla="*/ 2147483647 w 71"/>
                  <a:gd name="T63" fmla="*/ 0 h 60"/>
                  <a:gd name="T64" fmla="*/ 2147483647 w 71"/>
                  <a:gd name="T65" fmla="*/ 2147483647 h 60"/>
                  <a:gd name="T66" fmla="*/ 2147483647 w 71"/>
                  <a:gd name="T67" fmla="*/ 2147483647 h 60"/>
                  <a:gd name="T68" fmla="*/ 2147483647 w 71"/>
                  <a:gd name="T69" fmla="*/ 2147483647 h 60"/>
                  <a:gd name="T70" fmla="*/ 2147483647 w 71"/>
                  <a:gd name="T71" fmla="*/ 2147483647 h 60"/>
                  <a:gd name="T72" fmla="*/ 2147483647 w 71"/>
                  <a:gd name="T73" fmla="*/ 2147483647 h 60"/>
                  <a:gd name="T74" fmla="*/ 2147483647 w 71"/>
                  <a:gd name="T75" fmla="*/ 2147483647 h 60"/>
                  <a:gd name="T76" fmla="*/ 2147483647 w 71"/>
                  <a:gd name="T77" fmla="*/ 2147483647 h 60"/>
                  <a:gd name="T78" fmla="*/ 2147483647 w 71"/>
                  <a:gd name="T79" fmla="*/ 2147483647 h 60"/>
                  <a:gd name="T80" fmla="*/ 2147483647 w 71"/>
                  <a:gd name="T81" fmla="*/ 2147483647 h 60"/>
                  <a:gd name="T82" fmla="*/ 0 w 71"/>
                  <a:gd name="T83" fmla="*/ 2147483647 h 60"/>
                  <a:gd name="T84" fmla="*/ 0 w 71"/>
                  <a:gd name="T85" fmla="*/ 2147483647 h 60"/>
                  <a:gd name="T86" fmla="*/ 2147483647 w 71"/>
                  <a:gd name="T87" fmla="*/ 2147483647 h 60"/>
                  <a:gd name="T88" fmla="*/ 2147483647 w 71"/>
                  <a:gd name="T89" fmla="*/ 2147483647 h 60"/>
                  <a:gd name="T90" fmla="*/ 2147483647 w 71"/>
                  <a:gd name="T91" fmla="*/ 2147483647 h 60"/>
                  <a:gd name="T92" fmla="*/ 2147483647 w 71"/>
                  <a:gd name="T93" fmla="*/ 2147483647 h 60"/>
                  <a:gd name="T94" fmla="*/ 2147483647 w 71"/>
                  <a:gd name="T95" fmla="*/ 2147483647 h 60"/>
                  <a:gd name="T96" fmla="*/ 2147483647 w 71"/>
                  <a:gd name="T97" fmla="*/ 2147483647 h 60"/>
                  <a:gd name="T98" fmla="*/ 2147483647 w 71"/>
                  <a:gd name="T99" fmla="*/ 2147483647 h 60"/>
                  <a:gd name="T100" fmla="*/ 2147483647 w 71"/>
                  <a:gd name="T101" fmla="*/ 2147483647 h 60"/>
                  <a:gd name="T102" fmla="*/ 2147483647 w 71"/>
                  <a:gd name="T103" fmla="*/ 2147483647 h 60"/>
                  <a:gd name="T104" fmla="*/ 2147483647 w 71"/>
                  <a:gd name="T105" fmla="*/ 2147483647 h 60"/>
                  <a:gd name="T106" fmla="*/ 2147483647 w 71"/>
                  <a:gd name="T107" fmla="*/ 2147483647 h 60"/>
                  <a:gd name="T108" fmla="*/ 2147483647 w 71"/>
                  <a:gd name="T109" fmla="*/ 2147483647 h 60"/>
                  <a:gd name="T110" fmla="*/ 2147483647 w 71"/>
                  <a:gd name="T111" fmla="*/ 2147483647 h 60"/>
                  <a:gd name="T112" fmla="*/ 2147483647 w 71"/>
                  <a:gd name="T113" fmla="*/ 2147483647 h 60"/>
                  <a:gd name="T114" fmla="*/ 2147483647 w 71"/>
                  <a:gd name="T115" fmla="*/ 2147483647 h 60"/>
                  <a:gd name="T116" fmla="*/ 2147483647 w 71"/>
                  <a:gd name="T117" fmla="*/ 2147483647 h 60"/>
                  <a:gd name="T118" fmla="*/ 2147483647 w 71"/>
                  <a:gd name="T119" fmla="*/ 2147483647 h 60"/>
                  <a:gd name="T120" fmla="*/ 2147483647 w 71"/>
                  <a:gd name="T121" fmla="*/ 2147483647 h 6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1"/>
                  <a:gd name="T184" fmla="*/ 0 h 60"/>
                  <a:gd name="T185" fmla="*/ 71 w 71"/>
                  <a:gd name="T186" fmla="*/ 60 h 6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1" h="60">
                    <a:moveTo>
                      <a:pt x="62" y="48"/>
                    </a:moveTo>
                    <a:lnTo>
                      <a:pt x="67" y="46"/>
                    </a:lnTo>
                    <a:lnTo>
                      <a:pt x="69" y="46"/>
                    </a:lnTo>
                    <a:lnTo>
                      <a:pt x="69" y="43"/>
                    </a:lnTo>
                    <a:lnTo>
                      <a:pt x="67" y="43"/>
                    </a:lnTo>
                    <a:lnTo>
                      <a:pt x="62" y="41"/>
                    </a:lnTo>
                    <a:lnTo>
                      <a:pt x="62" y="38"/>
                    </a:lnTo>
                    <a:lnTo>
                      <a:pt x="64" y="38"/>
                    </a:lnTo>
                    <a:lnTo>
                      <a:pt x="64" y="36"/>
                    </a:lnTo>
                    <a:lnTo>
                      <a:pt x="67" y="34"/>
                    </a:lnTo>
                    <a:lnTo>
                      <a:pt x="67" y="29"/>
                    </a:lnTo>
                    <a:lnTo>
                      <a:pt x="64" y="29"/>
                    </a:lnTo>
                    <a:lnTo>
                      <a:pt x="62" y="29"/>
                    </a:lnTo>
                    <a:lnTo>
                      <a:pt x="60" y="31"/>
                    </a:lnTo>
                    <a:lnTo>
                      <a:pt x="60" y="34"/>
                    </a:lnTo>
                    <a:lnTo>
                      <a:pt x="57" y="36"/>
                    </a:lnTo>
                    <a:lnTo>
                      <a:pt x="57" y="34"/>
                    </a:lnTo>
                    <a:lnTo>
                      <a:pt x="55" y="31"/>
                    </a:lnTo>
                    <a:lnTo>
                      <a:pt x="52" y="34"/>
                    </a:lnTo>
                    <a:lnTo>
                      <a:pt x="45" y="38"/>
                    </a:lnTo>
                    <a:lnTo>
                      <a:pt x="48" y="38"/>
                    </a:lnTo>
                    <a:lnTo>
                      <a:pt x="50" y="41"/>
                    </a:lnTo>
                    <a:lnTo>
                      <a:pt x="50" y="43"/>
                    </a:lnTo>
                    <a:lnTo>
                      <a:pt x="50" y="46"/>
                    </a:lnTo>
                    <a:lnTo>
                      <a:pt x="50" y="48"/>
                    </a:lnTo>
                    <a:lnTo>
                      <a:pt x="48" y="48"/>
                    </a:lnTo>
                    <a:lnTo>
                      <a:pt x="50" y="48"/>
                    </a:lnTo>
                    <a:lnTo>
                      <a:pt x="50" y="50"/>
                    </a:lnTo>
                    <a:lnTo>
                      <a:pt x="55" y="50"/>
                    </a:lnTo>
                    <a:lnTo>
                      <a:pt x="55" y="48"/>
                    </a:lnTo>
                    <a:lnTo>
                      <a:pt x="57" y="48"/>
                    </a:lnTo>
                    <a:lnTo>
                      <a:pt x="57" y="50"/>
                    </a:lnTo>
                    <a:lnTo>
                      <a:pt x="60" y="53"/>
                    </a:lnTo>
                    <a:lnTo>
                      <a:pt x="60" y="55"/>
                    </a:lnTo>
                    <a:lnTo>
                      <a:pt x="62" y="55"/>
                    </a:lnTo>
                    <a:lnTo>
                      <a:pt x="62" y="53"/>
                    </a:lnTo>
                    <a:lnTo>
                      <a:pt x="62" y="48"/>
                    </a:lnTo>
                    <a:close/>
                    <a:moveTo>
                      <a:pt x="71" y="53"/>
                    </a:moveTo>
                    <a:lnTo>
                      <a:pt x="62" y="55"/>
                    </a:lnTo>
                    <a:lnTo>
                      <a:pt x="60" y="58"/>
                    </a:lnTo>
                    <a:lnTo>
                      <a:pt x="57" y="58"/>
                    </a:lnTo>
                    <a:lnTo>
                      <a:pt x="57" y="55"/>
                    </a:lnTo>
                    <a:lnTo>
                      <a:pt x="55" y="55"/>
                    </a:lnTo>
                    <a:lnTo>
                      <a:pt x="50" y="53"/>
                    </a:lnTo>
                    <a:lnTo>
                      <a:pt x="45" y="53"/>
                    </a:lnTo>
                    <a:lnTo>
                      <a:pt x="45" y="58"/>
                    </a:lnTo>
                    <a:lnTo>
                      <a:pt x="50" y="58"/>
                    </a:lnTo>
                    <a:lnTo>
                      <a:pt x="52" y="58"/>
                    </a:lnTo>
                    <a:lnTo>
                      <a:pt x="55" y="60"/>
                    </a:lnTo>
                    <a:lnTo>
                      <a:pt x="57" y="60"/>
                    </a:lnTo>
                    <a:lnTo>
                      <a:pt x="60" y="60"/>
                    </a:lnTo>
                    <a:lnTo>
                      <a:pt x="62" y="60"/>
                    </a:lnTo>
                    <a:lnTo>
                      <a:pt x="69" y="58"/>
                    </a:lnTo>
                    <a:lnTo>
                      <a:pt x="71" y="58"/>
                    </a:lnTo>
                    <a:lnTo>
                      <a:pt x="71" y="53"/>
                    </a:lnTo>
                    <a:close/>
                    <a:moveTo>
                      <a:pt x="31" y="12"/>
                    </a:moveTo>
                    <a:lnTo>
                      <a:pt x="36" y="7"/>
                    </a:lnTo>
                    <a:lnTo>
                      <a:pt x="36" y="3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26" y="3"/>
                    </a:lnTo>
                    <a:lnTo>
                      <a:pt x="21" y="7"/>
                    </a:lnTo>
                    <a:lnTo>
                      <a:pt x="21" y="10"/>
                    </a:lnTo>
                    <a:lnTo>
                      <a:pt x="19" y="10"/>
                    </a:lnTo>
                    <a:lnTo>
                      <a:pt x="19" y="19"/>
                    </a:lnTo>
                    <a:lnTo>
                      <a:pt x="14" y="14"/>
                    </a:lnTo>
                    <a:lnTo>
                      <a:pt x="12" y="7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12" y="19"/>
                    </a:lnTo>
                    <a:lnTo>
                      <a:pt x="12" y="22"/>
                    </a:lnTo>
                    <a:lnTo>
                      <a:pt x="5" y="19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5" y="34"/>
                    </a:lnTo>
                    <a:lnTo>
                      <a:pt x="7" y="34"/>
                    </a:lnTo>
                    <a:lnTo>
                      <a:pt x="2" y="38"/>
                    </a:lnTo>
                    <a:lnTo>
                      <a:pt x="2" y="41"/>
                    </a:lnTo>
                    <a:lnTo>
                      <a:pt x="5" y="43"/>
                    </a:lnTo>
                    <a:lnTo>
                      <a:pt x="7" y="43"/>
                    </a:lnTo>
                    <a:lnTo>
                      <a:pt x="7" y="48"/>
                    </a:lnTo>
                    <a:lnTo>
                      <a:pt x="5" y="53"/>
                    </a:lnTo>
                    <a:lnTo>
                      <a:pt x="7" y="53"/>
                    </a:lnTo>
                    <a:lnTo>
                      <a:pt x="17" y="53"/>
                    </a:lnTo>
                    <a:lnTo>
                      <a:pt x="17" y="55"/>
                    </a:lnTo>
                    <a:lnTo>
                      <a:pt x="24" y="55"/>
                    </a:lnTo>
                    <a:lnTo>
                      <a:pt x="26" y="58"/>
                    </a:lnTo>
                    <a:lnTo>
                      <a:pt x="26" y="55"/>
                    </a:lnTo>
                    <a:lnTo>
                      <a:pt x="24" y="53"/>
                    </a:lnTo>
                    <a:lnTo>
                      <a:pt x="24" y="48"/>
                    </a:lnTo>
                    <a:lnTo>
                      <a:pt x="26" y="43"/>
                    </a:lnTo>
                    <a:lnTo>
                      <a:pt x="24" y="41"/>
                    </a:lnTo>
                    <a:lnTo>
                      <a:pt x="24" y="38"/>
                    </a:lnTo>
                    <a:lnTo>
                      <a:pt x="21" y="38"/>
                    </a:lnTo>
                    <a:lnTo>
                      <a:pt x="24" y="38"/>
                    </a:lnTo>
                    <a:lnTo>
                      <a:pt x="31" y="34"/>
                    </a:lnTo>
                    <a:lnTo>
                      <a:pt x="33" y="26"/>
                    </a:lnTo>
                    <a:lnTo>
                      <a:pt x="38" y="26"/>
                    </a:lnTo>
                    <a:lnTo>
                      <a:pt x="41" y="19"/>
                    </a:lnTo>
                    <a:lnTo>
                      <a:pt x="31" y="19"/>
                    </a:lnTo>
                    <a:lnTo>
                      <a:pt x="31" y="12"/>
                    </a:lnTo>
                    <a:close/>
                    <a:moveTo>
                      <a:pt x="29" y="38"/>
                    </a:moveTo>
                    <a:lnTo>
                      <a:pt x="31" y="48"/>
                    </a:lnTo>
                    <a:lnTo>
                      <a:pt x="36" y="53"/>
                    </a:lnTo>
                    <a:lnTo>
                      <a:pt x="38" y="46"/>
                    </a:lnTo>
                    <a:lnTo>
                      <a:pt x="33" y="41"/>
                    </a:lnTo>
                    <a:lnTo>
                      <a:pt x="29" y="38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248" name="Netherlands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4B0F3439-F88F-45DC-865D-9C44E21B1DF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671750" y="2599197"/>
                <a:ext cx="120554" cy="93885"/>
              </a:xfrm>
              <a:custGeom>
                <a:avLst/>
                <a:gdLst>
                  <a:gd name="T0" fmla="*/ 0 w 270"/>
                  <a:gd name="T1" fmla="*/ 2147483647 h 210"/>
                  <a:gd name="T2" fmla="*/ 2147483647 w 270"/>
                  <a:gd name="T3" fmla="*/ 2147483647 h 210"/>
                  <a:gd name="T4" fmla="*/ 2147483647 w 270"/>
                  <a:gd name="T5" fmla="*/ 2147483647 h 210"/>
                  <a:gd name="T6" fmla="*/ 2147483647 w 270"/>
                  <a:gd name="T7" fmla="*/ 2147483647 h 210"/>
                  <a:gd name="T8" fmla="*/ 2147483647 w 270"/>
                  <a:gd name="T9" fmla="*/ 2147483647 h 210"/>
                  <a:gd name="T10" fmla="*/ 2147483647 w 270"/>
                  <a:gd name="T11" fmla="*/ 2147483647 h 210"/>
                  <a:gd name="T12" fmla="*/ 2147483647 w 270"/>
                  <a:gd name="T13" fmla="*/ 2147483647 h 210"/>
                  <a:gd name="T14" fmla="*/ 2147483647 w 270"/>
                  <a:gd name="T15" fmla="*/ 2147483647 h 210"/>
                  <a:gd name="T16" fmla="*/ 2147483647 w 270"/>
                  <a:gd name="T17" fmla="*/ 2147483647 h 210"/>
                  <a:gd name="T18" fmla="*/ 2147483647 w 270"/>
                  <a:gd name="T19" fmla="*/ 2147483647 h 210"/>
                  <a:gd name="T20" fmla="*/ 2147483647 w 270"/>
                  <a:gd name="T21" fmla="*/ 2147483647 h 210"/>
                  <a:gd name="T22" fmla="*/ 2147483647 w 270"/>
                  <a:gd name="T23" fmla="*/ 2147483647 h 210"/>
                  <a:gd name="T24" fmla="*/ 2147483647 w 270"/>
                  <a:gd name="T25" fmla="*/ 2147483647 h 210"/>
                  <a:gd name="T26" fmla="*/ 2147483647 w 270"/>
                  <a:gd name="T27" fmla="*/ 2147483647 h 210"/>
                  <a:gd name="T28" fmla="*/ 2147483647 w 270"/>
                  <a:gd name="T29" fmla="*/ 2147483647 h 210"/>
                  <a:gd name="T30" fmla="*/ 2147483647 w 270"/>
                  <a:gd name="T31" fmla="*/ 2147483647 h 210"/>
                  <a:gd name="T32" fmla="*/ 2147483647 w 270"/>
                  <a:gd name="T33" fmla="*/ 2147483647 h 210"/>
                  <a:gd name="T34" fmla="*/ 2147483647 w 270"/>
                  <a:gd name="T35" fmla="*/ 2147483647 h 210"/>
                  <a:gd name="T36" fmla="*/ 2147483647 w 270"/>
                  <a:gd name="T37" fmla="*/ 2147483647 h 210"/>
                  <a:gd name="T38" fmla="*/ 2147483647 w 270"/>
                  <a:gd name="T39" fmla="*/ 2147483647 h 210"/>
                  <a:gd name="T40" fmla="*/ 2147483647 w 270"/>
                  <a:gd name="T41" fmla="*/ 2147483647 h 210"/>
                  <a:gd name="T42" fmla="*/ 2147483647 w 270"/>
                  <a:gd name="T43" fmla="*/ 2147483647 h 210"/>
                  <a:gd name="T44" fmla="*/ 2147483647 w 270"/>
                  <a:gd name="T45" fmla="*/ 2147483647 h 210"/>
                  <a:gd name="T46" fmla="*/ 2147483647 w 270"/>
                  <a:gd name="T47" fmla="*/ 2147483647 h 210"/>
                  <a:gd name="T48" fmla="*/ 2147483647 w 270"/>
                  <a:gd name="T49" fmla="*/ 2147483647 h 210"/>
                  <a:gd name="T50" fmla="*/ 2147483647 w 270"/>
                  <a:gd name="T51" fmla="*/ 2147483647 h 210"/>
                  <a:gd name="T52" fmla="*/ 2147483647 w 270"/>
                  <a:gd name="T53" fmla="*/ 2147483647 h 210"/>
                  <a:gd name="T54" fmla="*/ 2147483647 w 270"/>
                  <a:gd name="T55" fmla="*/ 2147483647 h 210"/>
                  <a:gd name="T56" fmla="*/ 2147483647 w 270"/>
                  <a:gd name="T57" fmla="*/ 2147483647 h 210"/>
                  <a:gd name="T58" fmla="*/ 2147483647 w 270"/>
                  <a:gd name="T59" fmla="*/ 0 h 210"/>
                  <a:gd name="T60" fmla="*/ 2147483647 w 270"/>
                  <a:gd name="T61" fmla="*/ 2147483647 h 210"/>
                  <a:gd name="T62" fmla="*/ 2147483647 w 270"/>
                  <a:gd name="T63" fmla="*/ 2147483647 h 210"/>
                  <a:gd name="T64" fmla="*/ 2147483647 w 270"/>
                  <a:gd name="T65" fmla="*/ 2147483647 h 210"/>
                  <a:gd name="T66" fmla="*/ 2147483647 w 270"/>
                  <a:gd name="T67" fmla="*/ 2147483647 h 210"/>
                  <a:gd name="T68" fmla="*/ 2147483647 w 270"/>
                  <a:gd name="T69" fmla="*/ 2147483647 h 210"/>
                  <a:gd name="T70" fmla="*/ 2147483647 w 270"/>
                  <a:gd name="T71" fmla="*/ 2147483647 h 210"/>
                  <a:gd name="T72" fmla="*/ 2147483647 w 270"/>
                  <a:gd name="T73" fmla="*/ 2147483647 h 210"/>
                  <a:gd name="T74" fmla="*/ 2147483647 w 270"/>
                  <a:gd name="T75" fmla="*/ 2147483647 h 210"/>
                  <a:gd name="T76" fmla="*/ 2147483647 w 270"/>
                  <a:gd name="T77" fmla="*/ 2147483647 h 210"/>
                  <a:gd name="T78" fmla="*/ 2147483647 w 270"/>
                  <a:gd name="T79" fmla="*/ 2147483647 h 210"/>
                  <a:gd name="T80" fmla="*/ 2147483647 w 270"/>
                  <a:gd name="T81" fmla="*/ 2147483647 h 210"/>
                  <a:gd name="T82" fmla="*/ 2147483647 w 270"/>
                  <a:gd name="T83" fmla="*/ 2147483647 h 210"/>
                  <a:gd name="T84" fmla="*/ 2147483647 w 270"/>
                  <a:gd name="T85" fmla="*/ 2147483647 h 210"/>
                  <a:gd name="T86" fmla="*/ 2147483647 w 270"/>
                  <a:gd name="T87" fmla="*/ 2147483647 h 210"/>
                  <a:gd name="T88" fmla="*/ 2147483647 w 270"/>
                  <a:gd name="T89" fmla="*/ 2147483647 h 21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70"/>
                  <a:gd name="T136" fmla="*/ 0 h 210"/>
                  <a:gd name="T137" fmla="*/ 270 w 270"/>
                  <a:gd name="T138" fmla="*/ 210 h 21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70" h="210">
                    <a:moveTo>
                      <a:pt x="18" y="156"/>
                    </a:moveTo>
                    <a:lnTo>
                      <a:pt x="0" y="174"/>
                    </a:lnTo>
                    <a:lnTo>
                      <a:pt x="12" y="162"/>
                    </a:lnTo>
                    <a:lnTo>
                      <a:pt x="24" y="162"/>
                    </a:lnTo>
                    <a:lnTo>
                      <a:pt x="30" y="168"/>
                    </a:lnTo>
                    <a:lnTo>
                      <a:pt x="54" y="168"/>
                    </a:lnTo>
                    <a:lnTo>
                      <a:pt x="60" y="174"/>
                    </a:lnTo>
                    <a:lnTo>
                      <a:pt x="66" y="162"/>
                    </a:lnTo>
                    <a:lnTo>
                      <a:pt x="84" y="168"/>
                    </a:lnTo>
                    <a:lnTo>
                      <a:pt x="84" y="156"/>
                    </a:lnTo>
                    <a:lnTo>
                      <a:pt x="96" y="162"/>
                    </a:lnTo>
                    <a:lnTo>
                      <a:pt x="96" y="156"/>
                    </a:lnTo>
                    <a:lnTo>
                      <a:pt x="132" y="156"/>
                    </a:lnTo>
                    <a:lnTo>
                      <a:pt x="132" y="168"/>
                    </a:lnTo>
                    <a:lnTo>
                      <a:pt x="138" y="174"/>
                    </a:lnTo>
                    <a:lnTo>
                      <a:pt x="150" y="174"/>
                    </a:lnTo>
                    <a:lnTo>
                      <a:pt x="162" y="168"/>
                    </a:lnTo>
                    <a:lnTo>
                      <a:pt x="168" y="168"/>
                    </a:lnTo>
                    <a:lnTo>
                      <a:pt x="174" y="174"/>
                    </a:lnTo>
                    <a:lnTo>
                      <a:pt x="174" y="192"/>
                    </a:lnTo>
                    <a:lnTo>
                      <a:pt x="168" y="198"/>
                    </a:lnTo>
                    <a:lnTo>
                      <a:pt x="168" y="210"/>
                    </a:lnTo>
                    <a:lnTo>
                      <a:pt x="180" y="210"/>
                    </a:lnTo>
                    <a:lnTo>
                      <a:pt x="180" y="198"/>
                    </a:lnTo>
                    <a:lnTo>
                      <a:pt x="186" y="192"/>
                    </a:lnTo>
                    <a:lnTo>
                      <a:pt x="186" y="180"/>
                    </a:lnTo>
                    <a:lnTo>
                      <a:pt x="180" y="174"/>
                    </a:lnTo>
                    <a:lnTo>
                      <a:pt x="186" y="168"/>
                    </a:lnTo>
                    <a:lnTo>
                      <a:pt x="198" y="162"/>
                    </a:lnTo>
                    <a:lnTo>
                      <a:pt x="198" y="156"/>
                    </a:lnTo>
                    <a:lnTo>
                      <a:pt x="192" y="150"/>
                    </a:lnTo>
                    <a:lnTo>
                      <a:pt x="192" y="144"/>
                    </a:lnTo>
                    <a:lnTo>
                      <a:pt x="186" y="120"/>
                    </a:lnTo>
                    <a:lnTo>
                      <a:pt x="192" y="120"/>
                    </a:lnTo>
                    <a:lnTo>
                      <a:pt x="198" y="126"/>
                    </a:lnTo>
                    <a:lnTo>
                      <a:pt x="222" y="126"/>
                    </a:lnTo>
                    <a:lnTo>
                      <a:pt x="222" y="120"/>
                    </a:lnTo>
                    <a:lnTo>
                      <a:pt x="228" y="114"/>
                    </a:lnTo>
                    <a:lnTo>
                      <a:pt x="234" y="114"/>
                    </a:lnTo>
                    <a:lnTo>
                      <a:pt x="240" y="102"/>
                    </a:lnTo>
                    <a:lnTo>
                      <a:pt x="246" y="96"/>
                    </a:lnTo>
                    <a:lnTo>
                      <a:pt x="252" y="96"/>
                    </a:lnTo>
                    <a:lnTo>
                      <a:pt x="252" y="90"/>
                    </a:lnTo>
                    <a:lnTo>
                      <a:pt x="240" y="78"/>
                    </a:lnTo>
                    <a:lnTo>
                      <a:pt x="234" y="78"/>
                    </a:lnTo>
                    <a:lnTo>
                      <a:pt x="228" y="72"/>
                    </a:lnTo>
                    <a:lnTo>
                      <a:pt x="228" y="66"/>
                    </a:lnTo>
                    <a:lnTo>
                      <a:pt x="234" y="66"/>
                    </a:lnTo>
                    <a:lnTo>
                      <a:pt x="246" y="60"/>
                    </a:lnTo>
                    <a:lnTo>
                      <a:pt x="258" y="60"/>
                    </a:lnTo>
                    <a:lnTo>
                      <a:pt x="252" y="54"/>
                    </a:lnTo>
                    <a:lnTo>
                      <a:pt x="252" y="36"/>
                    </a:lnTo>
                    <a:lnTo>
                      <a:pt x="258" y="36"/>
                    </a:lnTo>
                    <a:lnTo>
                      <a:pt x="270" y="30"/>
                    </a:lnTo>
                    <a:lnTo>
                      <a:pt x="264" y="18"/>
                    </a:lnTo>
                    <a:lnTo>
                      <a:pt x="270" y="12"/>
                    </a:lnTo>
                    <a:lnTo>
                      <a:pt x="264" y="12"/>
                    </a:lnTo>
                    <a:lnTo>
                      <a:pt x="252" y="6"/>
                    </a:lnTo>
                    <a:lnTo>
                      <a:pt x="246" y="6"/>
                    </a:lnTo>
                    <a:lnTo>
                      <a:pt x="234" y="0"/>
                    </a:lnTo>
                    <a:lnTo>
                      <a:pt x="180" y="0"/>
                    </a:lnTo>
                    <a:lnTo>
                      <a:pt x="168" y="12"/>
                    </a:lnTo>
                    <a:lnTo>
                      <a:pt x="156" y="18"/>
                    </a:lnTo>
                    <a:lnTo>
                      <a:pt x="156" y="30"/>
                    </a:lnTo>
                    <a:lnTo>
                      <a:pt x="162" y="36"/>
                    </a:lnTo>
                    <a:lnTo>
                      <a:pt x="162" y="54"/>
                    </a:lnTo>
                    <a:lnTo>
                      <a:pt x="168" y="60"/>
                    </a:lnTo>
                    <a:lnTo>
                      <a:pt x="174" y="60"/>
                    </a:lnTo>
                    <a:lnTo>
                      <a:pt x="180" y="66"/>
                    </a:lnTo>
                    <a:lnTo>
                      <a:pt x="180" y="78"/>
                    </a:lnTo>
                    <a:lnTo>
                      <a:pt x="168" y="84"/>
                    </a:lnTo>
                    <a:lnTo>
                      <a:pt x="162" y="90"/>
                    </a:lnTo>
                    <a:lnTo>
                      <a:pt x="144" y="90"/>
                    </a:lnTo>
                    <a:lnTo>
                      <a:pt x="138" y="84"/>
                    </a:lnTo>
                    <a:lnTo>
                      <a:pt x="138" y="66"/>
                    </a:lnTo>
                    <a:lnTo>
                      <a:pt x="150" y="54"/>
                    </a:lnTo>
                    <a:lnTo>
                      <a:pt x="150" y="36"/>
                    </a:lnTo>
                    <a:lnTo>
                      <a:pt x="144" y="30"/>
                    </a:lnTo>
                    <a:lnTo>
                      <a:pt x="144" y="24"/>
                    </a:lnTo>
                    <a:lnTo>
                      <a:pt x="132" y="36"/>
                    </a:lnTo>
                    <a:lnTo>
                      <a:pt x="120" y="42"/>
                    </a:lnTo>
                    <a:lnTo>
                      <a:pt x="114" y="48"/>
                    </a:lnTo>
                    <a:lnTo>
                      <a:pt x="102" y="54"/>
                    </a:lnTo>
                    <a:lnTo>
                      <a:pt x="96" y="66"/>
                    </a:lnTo>
                    <a:lnTo>
                      <a:pt x="96" y="84"/>
                    </a:lnTo>
                    <a:lnTo>
                      <a:pt x="90" y="90"/>
                    </a:lnTo>
                    <a:lnTo>
                      <a:pt x="90" y="102"/>
                    </a:lnTo>
                    <a:lnTo>
                      <a:pt x="60" y="132"/>
                    </a:lnTo>
                    <a:lnTo>
                      <a:pt x="72" y="144"/>
                    </a:lnTo>
                    <a:lnTo>
                      <a:pt x="42" y="144"/>
                    </a:lnTo>
                    <a:lnTo>
                      <a:pt x="18" y="156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  <p:sp>
            <p:nvSpPr>
              <p:cNvPr id="249" name="Belgium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6C2754BD-B929-461A-8C04-BB938FCB7CF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666505" y="2668278"/>
                <a:ext cx="99589" cy="69086"/>
              </a:xfrm>
              <a:custGeom>
                <a:avLst/>
                <a:gdLst>
                  <a:gd name="T0" fmla="*/ 0 w 222"/>
                  <a:gd name="T1" fmla="*/ 2147483647 h 150"/>
                  <a:gd name="T2" fmla="*/ 2147483647 w 222"/>
                  <a:gd name="T3" fmla="*/ 2147483647 h 150"/>
                  <a:gd name="T4" fmla="*/ 2147483647 w 222"/>
                  <a:gd name="T5" fmla="*/ 2147483647 h 150"/>
                  <a:gd name="T6" fmla="*/ 2147483647 w 222"/>
                  <a:gd name="T7" fmla="*/ 2147483647 h 150"/>
                  <a:gd name="T8" fmla="*/ 2147483647 w 222"/>
                  <a:gd name="T9" fmla="*/ 2147483647 h 150"/>
                  <a:gd name="T10" fmla="*/ 2147483647 w 222"/>
                  <a:gd name="T11" fmla="*/ 2147483647 h 150"/>
                  <a:gd name="T12" fmla="*/ 2147483647 w 222"/>
                  <a:gd name="T13" fmla="*/ 2147483647 h 150"/>
                  <a:gd name="T14" fmla="*/ 2147483647 w 222"/>
                  <a:gd name="T15" fmla="*/ 2147483647 h 150"/>
                  <a:gd name="T16" fmla="*/ 2147483647 w 222"/>
                  <a:gd name="T17" fmla="*/ 2147483647 h 150"/>
                  <a:gd name="T18" fmla="*/ 2147483647 w 222"/>
                  <a:gd name="T19" fmla="*/ 2147483647 h 150"/>
                  <a:gd name="T20" fmla="*/ 2147483647 w 222"/>
                  <a:gd name="T21" fmla="*/ 2147483647 h 150"/>
                  <a:gd name="T22" fmla="*/ 2147483647 w 222"/>
                  <a:gd name="T23" fmla="*/ 2147483647 h 150"/>
                  <a:gd name="T24" fmla="*/ 2147483647 w 222"/>
                  <a:gd name="T25" fmla="*/ 2147483647 h 150"/>
                  <a:gd name="T26" fmla="*/ 2147483647 w 222"/>
                  <a:gd name="T27" fmla="*/ 2147483647 h 150"/>
                  <a:gd name="T28" fmla="*/ 2147483647 w 222"/>
                  <a:gd name="T29" fmla="*/ 2147483647 h 150"/>
                  <a:gd name="T30" fmla="*/ 2147483647 w 222"/>
                  <a:gd name="T31" fmla="*/ 2147483647 h 150"/>
                  <a:gd name="T32" fmla="*/ 2147483647 w 222"/>
                  <a:gd name="T33" fmla="*/ 2147483647 h 150"/>
                  <a:gd name="T34" fmla="*/ 2147483647 w 222"/>
                  <a:gd name="T35" fmla="*/ 2147483647 h 150"/>
                  <a:gd name="T36" fmla="*/ 2147483647 w 222"/>
                  <a:gd name="T37" fmla="*/ 2147483647 h 150"/>
                  <a:gd name="T38" fmla="*/ 2147483647 w 222"/>
                  <a:gd name="T39" fmla="*/ 2147483647 h 150"/>
                  <a:gd name="T40" fmla="*/ 2147483647 w 222"/>
                  <a:gd name="T41" fmla="*/ 2147483647 h 150"/>
                  <a:gd name="T42" fmla="*/ 2147483647 w 222"/>
                  <a:gd name="T43" fmla="*/ 2147483647 h 150"/>
                  <a:gd name="T44" fmla="*/ 2147483647 w 222"/>
                  <a:gd name="T45" fmla="*/ 2147483647 h 150"/>
                  <a:gd name="T46" fmla="*/ 2147483647 w 222"/>
                  <a:gd name="T47" fmla="*/ 2147483647 h 150"/>
                  <a:gd name="T48" fmla="*/ 2147483647 w 222"/>
                  <a:gd name="T49" fmla="*/ 2147483647 h 150"/>
                  <a:gd name="T50" fmla="*/ 2147483647 w 222"/>
                  <a:gd name="T51" fmla="*/ 2147483647 h 150"/>
                  <a:gd name="T52" fmla="*/ 2147483647 w 222"/>
                  <a:gd name="T53" fmla="*/ 2147483647 h 150"/>
                  <a:gd name="T54" fmla="*/ 2147483647 w 222"/>
                  <a:gd name="T55" fmla="*/ 2147483647 h 150"/>
                  <a:gd name="T56" fmla="*/ 2147483647 w 222"/>
                  <a:gd name="T57" fmla="*/ 2147483647 h 150"/>
                  <a:gd name="T58" fmla="*/ 2147483647 w 222"/>
                  <a:gd name="T59" fmla="*/ 2147483647 h 150"/>
                  <a:gd name="T60" fmla="*/ 2147483647 w 222"/>
                  <a:gd name="T61" fmla="*/ 2147483647 h 150"/>
                  <a:gd name="T62" fmla="*/ 2147483647 w 222"/>
                  <a:gd name="T63" fmla="*/ 2147483647 h 150"/>
                  <a:gd name="T64" fmla="*/ 2147483647 w 222"/>
                  <a:gd name="T65" fmla="*/ 2147483647 h 150"/>
                  <a:gd name="T66" fmla="*/ 2147483647 w 222"/>
                  <a:gd name="T67" fmla="*/ 2147483647 h 150"/>
                  <a:gd name="T68" fmla="*/ 2147483647 w 222"/>
                  <a:gd name="T69" fmla="*/ 2147483647 h 150"/>
                  <a:gd name="T70" fmla="*/ 2147483647 w 222"/>
                  <a:gd name="T71" fmla="*/ 2147483647 h 150"/>
                  <a:gd name="T72" fmla="*/ 2147483647 w 222"/>
                  <a:gd name="T73" fmla="*/ 2147483647 h 150"/>
                  <a:gd name="T74" fmla="*/ 2147483647 w 222"/>
                  <a:gd name="T75" fmla="*/ 2147483647 h 150"/>
                  <a:gd name="T76" fmla="*/ 2147483647 w 222"/>
                  <a:gd name="T77" fmla="*/ 2147483647 h 150"/>
                  <a:gd name="T78" fmla="*/ 2147483647 w 222"/>
                  <a:gd name="T79" fmla="*/ 2147483647 h 150"/>
                  <a:gd name="T80" fmla="*/ 2147483647 w 222"/>
                  <a:gd name="T81" fmla="*/ 0 h 150"/>
                  <a:gd name="T82" fmla="*/ 2147483647 w 222"/>
                  <a:gd name="T83" fmla="*/ 0 h 150"/>
                  <a:gd name="T84" fmla="*/ 2147483647 w 222"/>
                  <a:gd name="T85" fmla="*/ 2147483647 h 150"/>
                  <a:gd name="T86" fmla="*/ 2147483647 w 222"/>
                  <a:gd name="T87" fmla="*/ 0 h 150"/>
                  <a:gd name="T88" fmla="*/ 2147483647 w 222"/>
                  <a:gd name="T89" fmla="*/ 2147483647 h 150"/>
                  <a:gd name="T90" fmla="*/ 2147483647 w 222"/>
                  <a:gd name="T91" fmla="*/ 2147483647 h 150"/>
                  <a:gd name="T92" fmla="*/ 2147483647 w 222"/>
                  <a:gd name="T93" fmla="*/ 2147483647 h 150"/>
                  <a:gd name="T94" fmla="*/ 2147483647 w 222"/>
                  <a:gd name="T95" fmla="*/ 2147483647 h 150"/>
                  <a:gd name="T96" fmla="*/ 2147483647 w 222"/>
                  <a:gd name="T97" fmla="*/ 2147483647 h 150"/>
                  <a:gd name="T98" fmla="*/ 2147483647 w 222"/>
                  <a:gd name="T99" fmla="*/ 2147483647 h 150"/>
                  <a:gd name="T100" fmla="*/ 2147483647 w 222"/>
                  <a:gd name="T101" fmla="*/ 2147483647 h 150"/>
                  <a:gd name="T102" fmla="*/ 0 w 222"/>
                  <a:gd name="T103" fmla="*/ 2147483647 h 150"/>
                  <a:gd name="T104" fmla="*/ 0 w 222"/>
                  <a:gd name="T105" fmla="*/ 2147483647 h 15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22"/>
                  <a:gd name="T160" fmla="*/ 0 h 150"/>
                  <a:gd name="T161" fmla="*/ 222 w 222"/>
                  <a:gd name="T162" fmla="*/ 150 h 15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22" h="150">
                    <a:moveTo>
                      <a:pt x="0" y="42"/>
                    </a:moveTo>
                    <a:lnTo>
                      <a:pt x="6" y="60"/>
                    </a:lnTo>
                    <a:lnTo>
                      <a:pt x="30" y="66"/>
                    </a:lnTo>
                    <a:lnTo>
                      <a:pt x="42" y="78"/>
                    </a:lnTo>
                    <a:lnTo>
                      <a:pt x="66" y="78"/>
                    </a:lnTo>
                    <a:lnTo>
                      <a:pt x="78" y="84"/>
                    </a:lnTo>
                    <a:lnTo>
                      <a:pt x="84" y="90"/>
                    </a:lnTo>
                    <a:lnTo>
                      <a:pt x="84" y="114"/>
                    </a:lnTo>
                    <a:lnTo>
                      <a:pt x="108" y="114"/>
                    </a:lnTo>
                    <a:lnTo>
                      <a:pt x="120" y="102"/>
                    </a:lnTo>
                    <a:lnTo>
                      <a:pt x="120" y="126"/>
                    </a:lnTo>
                    <a:lnTo>
                      <a:pt x="132" y="126"/>
                    </a:lnTo>
                    <a:lnTo>
                      <a:pt x="144" y="132"/>
                    </a:lnTo>
                    <a:lnTo>
                      <a:pt x="150" y="132"/>
                    </a:lnTo>
                    <a:lnTo>
                      <a:pt x="162" y="144"/>
                    </a:lnTo>
                    <a:lnTo>
                      <a:pt x="180" y="144"/>
                    </a:lnTo>
                    <a:lnTo>
                      <a:pt x="192" y="150"/>
                    </a:lnTo>
                    <a:lnTo>
                      <a:pt x="192" y="144"/>
                    </a:lnTo>
                    <a:lnTo>
                      <a:pt x="186" y="132"/>
                    </a:lnTo>
                    <a:lnTo>
                      <a:pt x="174" y="120"/>
                    </a:lnTo>
                    <a:lnTo>
                      <a:pt x="174" y="114"/>
                    </a:lnTo>
                    <a:lnTo>
                      <a:pt x="180" y="114"/>
                    </a:lnTo>
                    <a:lnTo>
                      <a:pt x="192" y="108"/>
                    </a:lnTo>
                    <a:lnTo>
                      <a:pt x="198" y="102"/>
                    </a:lnTo>
                    <a:lnTo>
                      <a:pt x="204" y="102"/>
                    </a:lnTo>
                    <a:lnTo>
                      <a:pt x="204" y="96"/>
                    </a:lnTo>
                    <a:lnTo>
                      <a:pt x="210" y="90"/>
                    </a:lnTo>
                    <a:lnTo>
                      <a:pt x="222" y="90"/>
                    </a:lnTo>
                    <a:lnTo>
                      <a:pt x="216" y="84"/>
                    </a:lnTo>
                    <a:lnTo>
                      <a:pt x="216" y="66"/>
                    </a:lnTo>
                    <a:lnTo>
                      <a:pt x="204" y="54"/>
                    </a:lnTo>
                    <a:lnTo>
                      <a:pt x="180" y="54"/>
                    </a:lnTo>
                    <a:lnTo>
                      <a:pt x="180" y="42"/>
                    </a:lnTo>
                    <a:lnTo>
                      <a:pt x="186" y="36"/>
                    </a:lnTo>
                    <a:lnTo>
                      <a:pt x="186" y="18"/>
                    </a:lnTo>
                    <a:lnTo>
                      <a:pt x="180" y="12"/>
                    </a:lnTo>
                    <a:lnTo>
                      <a:pt x="174" y="12"/>
                    </a:lnTo>
                    <a:lnTo>
                      <a:pt x="162" y="18"/>
                    </a:lnTo>
                    <a:lnTo>
                      <a:pt x="150" y="18"/>
                    </a:lnTo>
                    <a:lnTo>
                      <a:pt x="144" y="12"/>
                    </a:lnTo>
                    <a:lnTo>
                      <a:pt x="144" y="0"/>
                    </a:lnTo>
                    <a:lnTo>
                      <a:pt x="108" y="0"/>
                    </a:lnTo>
                    <a:lnTo>
                      <a:pt x="108" y="6"/>
                    </a:lnTo>
                    <a:lnTo>
                      <a:pt x="96" y="0"/>
                    </a:lnTo>
                    <a:lnTo>
                      <a:pt x="96" y="12"/>
                    </a:lnTo>
                    <a:lnTo>
                      <a:pt x="78" y="6"/>
                    </a:lnTo>
                    <a:lnTo>
                      <a:pt x="72" y="18"/>
                    </a:lnTo>
                    <a:lnTo>
                      <a:pt x="66" y="12"/>
                    </a:lnTo>
                    <a:lnTo>
                      <a:pt x="42" y="12"/>
                    </a:lnTo>
                    <a:lnTo>
                      <a:pt x="36" y="6"/>
                    </a:lnTo>
                    <a:lnTo>
                      <a:pt x="24" y="6"/>
                    </a:lnTo>
                    <a:lnTo>
                      <a:pt x="0" y="24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spcBef>
                    <a:spcPct val="0"/>
                  </a:spcBef>
                  <a:defRPr/>
                </a:pPr>
                <a:endParaRPr lang="en-GB" sz="633" kern="0" dirty="0">
                  <a:solidFill>
                    <a:srgbClr val="555555"/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206" name="South_america">
              <a:extLst>
                <a:ext uri="{FF2B5EF4-FFF2-40B4-BE49-F238E27FC236}">
                  <a16:creationId xmlns:a16="http://schemas.microsoft.com/office/drawing/2014/main" id="{43A3C102-142A-4D87-A51C-5D35E3A17F62}"/>
                </a:ext>
              </a:extLst>
            </p:cNvPr>
            <p:cNvGrpSpPr/>
            <p:nvPr/>
          </p:nvGrpSpPr>
          <p:grpSpPr>
            <a:xfrm>
              <a:off x="2519972" y="3699367"/>
              <a:ext cx="1737116" cy="2899714"/>
              <a:chOff x="2986340" y="4069470"/>
              <a:chExt cx="1467625" cy="2449861"/>
            </a:xfrm>
            <a:solidFill>
              <a:srgbClr val="006B52"/>
            </a:solidFill>
          </p:grpSpPr>
          <p:sp>
            <p:nvSpPr>
              <p:cNvPr id="227" name="Uruguay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B7975D69-8149-4C51-8D81-C191B92EB80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07512" y="5612369"/>
                <a:ext cx="164234" cy="171828"/>
              </a:xfrm>
              <a:custGeom>
                <a:avLst/>
                <a:gdLst>
                  <a:gd name="T0" fmla="*/ 2147483647 w 366"/>
                  <a:gd name="T1" fmla="*/ 2147483647 h 384"/>
                  <a:gd name="T2" fmla="*/ 2147483647 w 366"/>
                  <a:gd name="T3" fmla="*/ 2147483647 h 384"/>
                  <a:gd name="T4" fmla="*/ 2147483647 w 366"/>
                  <a:gd name="T5" fmla="*/ 2147483647 h 384"/>
                  <a:gd name="T6" fmla="*/ 2147483647 w 366"/>
                  <a:gd name="T7" fmla="*/ 2147483647 h 384"/>
                  <a:gd name="T8" fmla="*/ 2147483647 w 366"/>
                  <a:gd name="T9" fmla="*/ 2147483647 h 384"/>
                  <a:gd name="T10" fmla="*/ 2147483647 w 366"/>
                  <a:gd name="T11" fmla="*/ 2147483647 h 384"/>
                  <a:gd name="T12" fmla="*/ 2147483647 w 366"/>
                  <a:gd name="T13" fmla="*/ 2147483647 h 384"/>
                  <a:gd name="T14" fmla="*/ 2147483647 w 366"/>
                  <a:gd name="T15" fmla="*/ 2147483647 h 384"/>
                  <a:gd name="T16" fmla="*/ 2147483647 w 366"/>
                  <a:gd name="T17" fmla="*/ 2147483647 h 384"/>
                  <a:gd name="T18" fmla="*/ 2147483647 w 366"/>
                  <a:gd name="T19" fmla="*/ 2147483647 h 384"/>
                  <a:gd name="T20" fmla="*/ 2147483647 w 366"/>
                  <a:gd name="T21" fmla="*/ 2147483647 h 384"/>
                  <a:gd name="T22" fmla="*/ 2147483647 w 366"/>
                  <a:gd name="T23" fmla="*/ 2147483647 h 384"/>
                  <a:gd name="T24" fmla="*/ 2147483647 w 366"/>
                  <a:gd name="T25" fmla="*/ 2147483647 h 384"/>
                  <a:gd name="T26" fmla="*/ 2147483647 w 366"/>
                  <a:gd name="T27" fmla="*/ 2147483647 h 384"/>
                  <a:gd name="T28" fmla="*/ 2147483647 w 366"/>
                  <a:gd name="T29" fmla="*/ 2147483647 h 384"/>
                  <a:gd name="T30" fmla="*/ 2147483647 w 366"/>
                  <a:gd name="T31" fmla="*/ 2147483647 h 384"/>
                  <a:gd name="T32" fmla="*/ 2147483647 w 366"/>
                  <a:gd name="T33" fmla="*/ 2147483647 h 384"/>
                  <a:gd name="T34" fmla="*/ 2147483647 w 366"/>
                  <a:gd name="T35" fmla="*/ 2147483647 h 384"/>
                  <a:gd name="T36" fmla="*/ 2147483647 w 366"/>
                  <a:gd name="T37" fmla="*/ 2147483647 h 384"/>
                  <a:gd name="T38" fmla="*/ 2147483647 w 366"/>
                  <a:gd name="T39" fmla="*/ 2147483647 h 384"/>
                  <a:gd name="T40" fmla="*/ 2147483647 w 366"/>
                  <a:gd name="T41" fmla="*/ 2147483647 h 384"/>
                  <a:gd name="T42" fmla="*/ 2147483647 w 366"/>
                  <a:gd name="T43" fmla="*/ 2147483647 h 384"/>
                  <a:gd name="T44" fmla="*/ 2147483647 w 366"/>
                  <a:gd name="T45" fmla="*/ 0 h 384"/>
                  <a:gd name="T46" fmla="*/ 2147483647 w 366"/>
                  <a:gd name="T47" fmla="*/ 2147483647 h 384"/>
                  <a:gd name="T48" fmla="*/ 2147483647 w 366"/>
                  <a:gd name="T49" fmla="*/ 2147483647 h 384"/>
                  <a:gd name="T50" fmla="*/ 0 w 366"/>
                  <a:gd name="T51" fmla="*/ 2147483647 h 384"/>
                  <a:gd name="T52" fmla="*/ 2147483647 w 366"/>
                  <a:gd name="T53" fmla="*/ 2147483647 h 384"/>
                  <a:gd name="T54" fmla="*/ 2147483647 w 366"/>
                  <a:gd name="T55" fmla="*/ 2147483647 h 384"/>
                  <a:gd name="T56" fmla="*/ 2147483647 w 366"/>
                  <a:gd name="T57" fmla="*/ 2147483647 h 384"/>
                  <a:gd name="T58" fmla="*/ 2147483647 w 366"/>
                  <a:gd name="T59" fmla="*/ 2147483647 h 384"/>
                  <a:gd name="T60" fmla="*/ 2147483647 w 366"/>
                  <a:gd name="T61" fmla="*/ 2147483647 h 384"/>
                  <a:gd name="T62" fmla="*/ 2147483647 w 366"/>
                  <a:gd name="T63" fmla="*/ 2147483647 h 384"/>
                  <a:gd name="T64" fmla="*/ 2147483647 w 366"/>
                  <a:gd name="T65" fmla="*/ 2147483647 h 384"/>
                  <a:gd name="T66" fmla="*/ 2147483647 w 366"/>
                  <a:gd name="T67" fmla="*/ 2147483647 h 384"/>
                  <a:gd name="T68" fmla="*/ 2147483647 w 366"/>
                  <a:gd name="T69" fmla="*/ 2147483647 h 384"/>
                  <a:gd name="T70" fmla="*/ 2147483647 w 366"/>
                  <a:gd name="T71" fmla="*/ 2147483647 h 384"/>
                  <a:gd name="T72" fmla="*/ 2147483647 w 366"/>
                  <a:gd name="T73" fmla="*/ 2147483647 h 384"/>
                  <a:gd name="T74" fmla="*/ 2147483647 w 366"/>
                  <a:gd name="T75" fmla="*/ 2147483647 h 384"/>
                  <a:gd name="T76" fmla="*/ 2147483647 w 366"/>
                  <a:gd name="T77" fmla="*/ 2147483647 h 38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66"/>
                  <a:gd name="T118" fmla="*/ 0 h 384"/>
                  <a:gd name="T119" fmla="*/ 366 w 366"/>
                  <a:gd name="T120" fmla="*/ 384 h 38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66" h="384">
                    <a:moveTo>
                      <a:pt x="138" y="372"/>
                    </a:moveTo>
                    <a:lnTo>
                      <a:pt x="174" y="372"/>
                    </a:lnTo>
                    <a:lnTo>
                      <a:pt x="198" y="378"/>
                    </a:lnTo>
                    <a:lnTo>
                      <a:pt x="228" y="378"/>
                    </a:lnTo>
                    <a:lnTo>
                      <a:pt x="288" y="384"/>
                    </a:lnTo>
                    <a:lnTo>
                      <a:pt x="330" y="366"/>
                    </a:lnTo>
                    <a:lnTo>
                      <a:pt x="342" y="354"/>
                    </a:lnTo>
                    <a:lnTo>
                      <a:pt x="360" y="300"/>
                    </a:lnTo>
                    <a:lnTo>
                      <a:pt x="366" y="294"/>
                    </a:lnTo>
                    <a:lnTo>
                      <a:pt x="348" y="294"/>
                    </a:lnTo>
                    <a:lnTo>
                      <a:pt x="348" y="264"/>
                    </a:lnTo>
                    <a:lnTo>
                      <a:pt x="342" y="264"/>
                    </a:lnTo>
                    <a:lnTo>
                      <a:pt x="342" y="240"/>
                    </a:lnTo>
                    <a:lnTo>
                      <a:pt x="348" y="234"/>
                    </a:lnTo>
                    <a:lnTo>
                      <a:pt x="360" y="210"/>
                    </a:lnTo>
                    <a:lnTo>
                      <a:pt x="360" y="198"/>
                    </a:lnTo>
                    <a:lnTo>
                      <a:pt x="354" y="198"/>
                    </a:lnTo>
                    <a:lnTo>
                      <a:pt x="342" y="192"/>
                    </a:lnTo>
                    <a:lnTo>
                      <a:pt x="336" y="192"/>
                    </a:lnTo>
                    <a:lnTo>
                      <a:pt x="318" y="174"/>
                    </a:lnTo>
                    <a:lnTo>
                      <a:pt x="312" y="162"/>
                    </a:lnTo>
                    <a:lnTo>
                      <a:pt x="306" y="156"/>
                    </a:lnTo>
                    <a:lnTo>
                      <a:pt x="300" y="144"/>
                    </a:lnTo>
                    <a:lnTo>
                      <a:pt x="288" y="144"/>
                    </a:lnTo>
                    <a:lnTo>
                      <a:pt x="270" y="138"/>
                    </a:lnTo>
                    <a:lnTo>
                      <a:pt x="258" y="132"/>
                    </a:lnTo>
                    <a:lnTo>
                      <a:pt x="252" y="126"/>
                    </a:lnTo>
                    <a:lnTo>
                      <a:pt x="252" y="114"/>
                    </a:lnTo>
                    <a:lnTo>
                      <a:pt x="246" y="114"/>
                    </a:lnTo>
                    <a:lnTo>
                      <a:pt x="228" y="96"/>
                    </a:lnTo>
                    <a:lnTo>
                      <a:pt x="210" y="96"/>
                    </a:lnTo>
                    <a:lnTo>
                      <a:pt x="192" y="78"/>
                    </a:lnTo>
                    <a:lnTo>
                      <a:pt x="186" y="66"/>
                    </a:lnTo>
                    <a:lnTo>
                      <a:pt x="174" y="60"/>
                    </a:lnTo>
                    <a:lnTo>
                      <a:pt x="168" y="60"/>
                    </a:lnTo>
                    <a:lnTo>
                      <a:pt x="156" y="72"/>
                    </a:lnTo>
                    <a:lnTo>
                      <a:pt x="156" y="78"/>
                    </a:lnTo>
                    <a:lnTo>
                      <a:pt x="144" y="78"/>
                    </a:lnTo>
                    <a:lnTo>
                      <a:pt x="144" y="66"/>
                    </a:lnTo>
                    <a:lnTo>
                      <a:pt x="132" y="54"/>
                    </a:lnTo>
                    <a:lnTo>
                      <a:pt x="126" y="42"/>
                    </a:lnTo>
                    <a:lnTo>
                      <a:pt x="120" y="36"/>
                    </a:lnTo>
                    <a:lnTo>
                      <a:pt x="108" y="30"/>
                    </a:lnTo>
                    <a:lnTo>
                      <a:pt x="102" y="18"/>
                    </a:lnTo>
                    <a:lnTo>
                      <a:pt x="78" y="6"/>
                    </a:lnTo>
                    <a:lnTo>
                      <a:pt x="72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42" y="12"/>
                    </a:lnTo>
                    <a:lnTo>
                      <a:pt x="18" y="1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6" y="72"/>
                    </a:lnTo>
                    <a:lnTo>
                      <a:pt x="6" y="108"/>
                    </a:lnTo>
                    <a:lnTo>
                      <a:pt x="30" y="126"/>
                    </a:lnTo>
                    <a:lnTo>
                      <a:pt x="12" y="126"/>
                    </a:lnTo>
                    <a:lnTo>
                      <a:pt x="0" y="138"/>
                    </a:lnTo>
                    <a:lnTo>
                      <a:pt x="6" y="144"/>
                    </a:lnTo>
                    <a:lnTo>
                      <a:pt x="12" y="156"/>
                    </a:lnTo>
                    <a:lnTo>
                      <a:pt x="24" y="168"/>
                    </a:lnTo>
                    <a:lnTo>
                      <a:pt x="12" y="186"/>
                    </a:lnTo>
                    <a:lnTo>
                      <a:pt x="18" y="192"/>
                    </a:lnTo>
                    <a:lnTo>
                      <a:pt x="24" y="204"/>
                    </a:lnTo>
                    <a:lnTo>
                      <a:pt x="36" y="210"/>
                    </a:lnTo>
                    <a:lnTo>
                      <a:pt x="42" y="222"/>
                    </a:lnTo>
                    <a:lnTo>
                      <a:pt x="42" y="228"/>
                    </a:lnTo>
                    <a:lnTo>
                      <a:pt x="36" y="228"/>
                    </a:lnTo>
                    <a:lnTo>
                      <a:pt x="30" y="234"/>
                    </a:lnTo>
                    <a:lnTo>
                      <a:pt x="6" y="234"/>
                    </a:lnTo>
                    <a:lnTo>
                      <a:pt x="6" y="282"/>
                    </a:lnTo>
                    <a:lnTo>
                      <a:pt x="36" y="318"/>
                    </a:lnTo>
                    <a:lnTo>
                      <a:pt x="42" y="318"/>
                    </a:lnTo>
                    <a:lnTo>
                      <a:pt x="54" y="324"/>
                    </a:lnTo>
                    <a:lnTo>
                      <a:pt x="78" y="348"/>
                    </a:lnTo>
                    <a:lnTo>
                      <a:pt x="90" y="354"/>
                    </a:lnTo>
                    <a:lnTo>
                      <a:pt x="126" y="354"/>
                    </a:lnTo>
                    <a:lnTo>
                      <a:pt x="138" y="372"/>
                    </a:lnTo>
                    <a:close/>
                  </a:path>
                </a:pathLst>
              </a:custGeom>
              <a:grp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defRPr/>
                </a:pPr>
                <a:endParaRPr lang="en-GB" sz="687" kern="0" dirty="0">
                  <a:solidFill>
                    <a:srgbClr val="555555"/>
                  </a:solidFill>
                </a:endParaRPr>
              </a:p>
            </p:txBody>
          </p:sp>
          <p:sp>
            <p:nvSpPr>
              <p:cNvPr id="228" name="Suriname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07013A3E-8A36-4538-9DFE-8312863E3FD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18404" y="4305067"/>
                <a:ext cx="129291" cy="150571"/>
              </a:xfrm>
              <a:custGeom>
                <a:avLst/>
                <a:gdLst>
                  <a:gd name="T0" fmla="*/ 2147483647 w 294"/>
                  <a:gd name="T1" fmla="*/ 2147483647 h 336"/>
                  <a:gd name="T2" fmla="*/ 2147483647 w 294"/>
                  <a:gd name="T3" fmla="*/ 2147483647 h 336"/>
                  <a:gd name="T4" fmla="*/ 2147483647 w 294"/>
                  <a:gd name="T5" fmla="*/ 2147483647 h 336"/>
                  <a:gd name="T6" fmla="*/ 0 w 294"/>
                  <a:gd name="T7" fmla="*/ 2147483647 h 336"/>
                  <a:gd name="T8" fmla="*/ 2147483647 w 294"/>
                  <a:gd name="T9" fmla="*/ 2147483647 h 336"/>
                  <a:gd name="T10" fmla="*/ 2147483647 w 294"/>
                  <a:gd name="T11" fmla="*/ 2147483647 h 336"/>
                  <a:gd name="T12" fmla="*/ 2147483647 w 294"/>
                  <a:gd name="T13" fmla="*/ 2147483647 h 336"/>
                  <a:gd name="T14" fmla="*/ 2147483647 w 294"/>
                  <a:gd name="T15" fmla="*/ 2147483647 h 336"/>
                  <a:gd name="T16" fmla="*/ 2147483647 w 294"/>
                  <a:gd name="T17" fmla="*/ 2147483647 h 336"/>
                  <a:gd name="T18" fmla="*/ 2147483647 w 294"/>
                  <a:gd name="T19" fmla="*/ 2147483647 h 336"/>
                  <a:gd name="T20" fmla="*/ 2147483647 w 294"/>
                  <a:gd name="T21" fmla="*/ 2147483647 h 336"/>
                  <a:gd name="T22" fmla="*/ 2147483647 w 294"/>
                  <a:gd name="T23" fmla="*/ 2147483647 h 336"/>
                  <a:gd name="T24" fmla="*/ 2147483647 w 294"/>
                  <a:gd name="T25" fmla="*/ 2147483647 h 336"/>
                  <a:gd name="T26" fmla="*/ 2147483647 w 294"/>
                  <a:gd name="T27" fmla="*/ 2147483647 h 336"/>
                  <a:gd name="T28" fmla="*/ 2147483647 w 294"/>
                  <a:gd name="T29" fmla="*/ 2147483647 h 336"/>
                  <a:gd name="T30" fmla="*/ 2147483647 w 294"/>
                  <a:gd name="T31" fmla="*/ 2147483647 h 336"/>
                  <a:gd name="T32" fmla="*/ 2147483647 w 294"/>
                  <a:gd name="T33" fmla="*/ 2147483647 h 336"/>
                  <a:gd name="T34" fmla="*/ 2147483647 w 294"/>
                  <a:gd name="T35" fmla="*/ 2147483647 h 336"/>
                  <a:gd name="T36" fmla="*/ 2147483647 w 294"/>
                  <a:gd name="T37" fmla="*/ 2147483647 h 336"/>
                  <a:gd name="T38" fmla="*/ 2147483647 w 294"/>
                  <a:gd name="T39" fmla="*/ 2147483647 h 336"/>
                  <a:gd name="T40" fmla="*/ 2147483647 w 294"/>
                  <a:gd name="T41" fmla="*/ 2147483647 h 336"/>
                  <a:gd name="T42" fmla="*/ 2147483647 w 294"/>
                  <a:gd name="T43" fmla="*/ 2147483647 h 336"/>
                  <a:gd name="T44" fmla="*/ 2147483647 w 294"/>
                  <a:gd name="T45" fmla="*/ 2147483647 h 336"/>
                  <a:gd name="T46" fmla="*/ 2147483647 w 294"/>
                  <a:gd name="T47" fmla="*/ 2147483647 h 336"/>
                  <a:gd name="T48" fmla="*/ 2147483647 w 294"/>
                  <a:gd name="T49" fmla="*/ 2147483647 h 336"/>
                  <a:gd name="T50" fmla="*/ 2147483647 w 294"/>
                  <a:gd name="T51" fmla="*/ 2147483647 h 336"/>
                  <a:gd name="T52" fmla="*/ 2147483647 w 294"/>
                  <a:gd name="T53" fmla="*/ 2147483647 h 336"/>
                  <a:gd name="T54" fmla="*/ 2147483647 w 294"/>
                  <a:gd name="T55" fmla="*/ 2147483647 h 336"/>
                  <a:gd name="T56" fmla="*/ 2147483647 w 294"/>
                  <a:gd name="T57" fmla="*/ 2147483647 h 336"/>
                  <a:gd name="T58" fmla="*/ 2147483647 w 294"/>
                  <a:gd name="T59" fmla="*/ 2147483647 h 336"/>
                  <a:gd name="T60" fmla="*/ 2147483647 w 294"/>
                  <a:gd name="T61" fmla="*/ 2147483647 h 336"/>
                  <a:gd name="T62" fmla="*/ 2147483647 w 294"/>
                  <a:gd name="T63" fmla="*/ 2147483647 h 336"/>
                  <a:gd name="T64" fmla="*/ 2147483647 w 294"/>
                  <a:gd name="T65" fmla="*/ 2147483647 h 336"/>
                  <a:gd name="T66" fmla="*/ 2147483647 w 294"/>
                  <a:gd name="T67" fmla="*/ 2147483647 h 336"/>
                  <a:gd name="T68" fmla="*/ 2147483647 w 294"/>
                  <a:gd name="T69" fmla="*/ 2147483647 h 336"/>
                  <a:gd name="T70" fmla="*/ 2147483647 w 294"/>
                  <a:gd name="T71" fmla="*/ 0 h 336"/>
                  <a:gd name="T72" fmla="*/ 2147483647 w 294"/>
                  <a:gd name="T73" fmla="*/ 2147483647 h 336"/>
                  <a:gd name="T74" fmla="*/ 2147483647 w 294"/>
                  <a:gd name="T75" fmla="*/ 2147483647 h 336"/>
                  <a:gd name="T76" fmla="*/ 2147483647 w 294"/>
                  <a:gd name="T77" fmla="*/ 2147483647 h 336"/>
                  <a:gd name="T78" fmla="*/ 2147483647 w 294"/>
                  <a:gd name="T79" fmla="*/ 2147483647 h 336"/>
                  <a:gd name="T80" fmla="*/ 2147483647 w 294"/>
                  <a:gd name="T81" fmla="*/ 2147483647 h 336"/>
                  <a:gd name="T82" fmla="*/ 2147483647 w 294"/>
                  <a:gd name="T83" fmla="*/ 2147483647 h 3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94"/>
                  <a:gd name="T127" fmla="*/ 0 h 336"/>
                  <a:gd name="T128" fmla="*/ 294 w 294"/>
                  <a:gd name="T129" fmla="*/ 336 h 3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94" h="336">
                    <a:moveTo>
                      <a:pt x="60" y="78"/>
                    </a:moveTo>
                    <a:lnTo>
                      <a:pt x="30" y="78"/>
                    </a:lnTo>
                    <a:lnTo>
                      <a:pt x="18" y="84"/>
                    </a:lnTo>
                    <a:lnTo>
                      <a:pt x="12" y="90"/>
                    </a:lnTo>
                    <a:lnTo>
                      <a:pt x="12" y="132"/>
                    </a:lnTo>
                    <a:lnTo>
                      <a:pt x="6" y="138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6" y="168"/>
                    </a:lnTo>
                    <a:lnTo>
                      <a:pt x="6" y="174"/>
                    </a:lnTo>
                    <a:lnTo>
                      <a:pt x="12" y="174"/>
                    </a:lnTo>
                    <a:lnTo>
                      <a:pt x="12" y="186"/>
                    </a:lnTo>
                    <a:lnTo>
                      <a:pt x="18" y="198"/>
                    </a:lnTo>
                    <a:lnTo>
                      <a:pt x="24" y="204"/>
                    </a:lnTo>
                    <a:lnTo>
                      <a:pt x="30" y="216"/>
                    </a:lnTo>
                    <a:lnTo>
                      <a:pt x="42" y="216"/>
                    </a:lnTo>
                    <a:lnTo>
                      <a:pt x="42" y="210"/>
                    </a:lnTo>
                    <a:lnTo>
                      <a:pt x="54" y="198"/>
                    </a:lnTo>
                    <a:lnTo>
                      <a:pt x="54" y="216"/>
                    </a:lnTo>
                    <a:lnTo>
                      <a:pt x="48" y="222"/>
                    </a:lnTo>
                    <a:lnTo>
                      <a:pt x="48" y="246"/>
                    </a:lnTo>
                    <a:lnTo>
                      <a:pt x="54" y="258"/>
                    </a:lnTo>
                    <a:lnTo>
                      <a:pt x="72" y="276"/>
                    </a:lnTo>
                    <a:lnTo>
                      <a:pt x="78" y="294"/>
                    </a:lnTo>
                    <a:lnTo>
                      <a:pt x="84" y="306"/>
                    </a:lnTo>
                    <a:lnTo>
                      <a:pt x="90" y="312"/>
                    </a:lnTo>
                    <a:lnTo>
                      <a:pt x="90" y="318"/>
                    </a:lnTo>
                    <a:lnTo>
                      <a:pt x="102" y="324"/>
                    </a:lnTo>
                    <a:lnTo>
                      <a:pt x="108" y="324"/>
                    </a:lnTo>
                    <a:lnTo>
                      <a:pt x="132" y="336"/>
                    </a:lnTo>
                    <a:lnTo>
                      <a:pt x="150" y="336"/>
                    </a:lnTo>
                    <a:lnTo>
                      <a:pt x="156" y="330"/>
                    </a:lnTo>
                    <a:lnTo>
                      <a:pt x="150" y="324"/>
                    </a:lnTo>
                    <a:lnTo>
                      <a:pt x="150" y="318"/>
                    </a:lnTo>
                    <a:lnTo>
                      <a:pt x="138" y="306"/>
                    </a:lnTo>
                    <a:lnTo>
                      <a:pt x="138" y="282"/>
                    </a:lnTo>
                    <a:lnTo>
                      <a:pt x="150" y="276"/>
                    </a:lnTo>
                    <a:lnTo>
                      <a:pt x="156" y="276"/>
                    </a:lnTo>
                    <a:lnTo>
                      <a:pt x="156" y="288"/>
                    </a:lnTo>
                    <a:lnTo>
                      <a:pt x="180" y="288"/>
                    </a:lnTo>
                    <a:lnTo>
                      <a:pt x="192" y="282"/>
                    </a:lnTo>
                    <a:lnTo>
                      <a:pt x="198" y="276"/>
                    </a:lnTo>
                    <a:lnTo>
                      <a:pt x="210" y="270"/>
                    </a:lnTo>
                    <a:lnTo>
                      <a:pt x="216" y="270"/>
                    </a:lnTo>
                    <a:lnTo>
                      <a:pt x="222" y="282"/>
                    </a:lnTo>
                    <a:lnTo>
                      <a:pt x="228" y="288"/>
                    </a:lnTo>
                    <a:lnTo>
                      <a:pt x="246" y="294"/>
                    </a:lnTo>
                    <a:lnTo>
                      <a:pt x="252" y="282"/>
                    </a:lnTo>
                    <a:lnTo>
                      <a:pt x="258" y="276"/>
                    </a:lnTo>
                    <a:lnTo>
                      <a:pt x="258" y="264"/>
                    </a:lnTo>
                    <a:lnTo>
                      <a:pt x="264" y="264"/>
                    </a:lnTo>
                    <a:lnTo>
                      <a:pt x="276" y="258"/>
                    </a:lnTo>
                    <a:lnTo>
                      <a:pt x="270" y="222"/>
                    </a:lnTo>
                    <a:lnTo>
                      <a:pt x="288" y="204"/>
                    </a:lnTo>
                    <a:lnTo>
                      <a:pt x="288" y="198"/>
                    </a:lnTo>
                    <a:lnTo>
                      <a:pt x="282" y="186"/>
                    </a:lnTo>
                    <a:lnTo>
                      <a:pt x="264" y="168"/>
                    </a:lnTo>
                    <a:lnTo>
                      <a:pt x="258" y="156"/>
                    </a:lnTo>
                    <a:lnTo>
                      <a:pt x="258" y="144"/>
                    </a:lnTo>
                    <a:lnTo>
                      <a:pt x="252" y="126"/>
                    </a:lnTo>
                    <a:lnTo>
                      <a:pt x="252" y="96"/>
                    </a:lnTo>
                    <a:lnTo>
                      <a:pt x="258" y="78"/>
                    </a:lnTo>
                    <a:lnTo>
                      <a:pt x="264" y="66"/>
                    </a:lnTo>
                    <a:lnTo>
                      <a:pt x="276" y="60"/>
                    </a:lnTo>
                    <a:lnTo>
                      <a:pt x="282" y="54"/>
                    </a:lnTo>
                    <a:lnTo>
                      <a:pt x="288" y="54"/>
                    </a:lnTo>
                    <a:lnTo>
                      <a:pt x="288" y="30"/>
                    </a:lnTo>
                    <a:lnTo>
                      <a:pt x="294" y="12"/>
                    </a:lnTo>
                    <a:lnTo>
                      <a:pt x="288" y="12"/>
                    </a:lnTo>
                    <a:lnTo>
                      <a:pt x="282" y="6"/>
                    </a:lnTo>
                    <a:lnTo>
                      <a:pt x="270" y="6"/>
                    </a:lnTo>
                    <a:lnTo>
                      <a:pt x="252" y="0"/>
                    </a:lnTo>
                    <a:lnTo>
                      <a:pt x="210" y="0"/>
                    </a:lnTo>
                    <a:lnTo>
                      <a:pt x="204" y="12"/>
                    </a:lnTo>
                    <a:lnTo>
                      <a:pt x="156" y="6"/>
                    </a:lnTo>
                    <a:lnTo>
                      <a:pt x="156" y="18"/>
                    </a:lnTo>
                    <a:lnTo>
                      <a:pt x="96" y="0"/>
                    </a:lnTo>
                    <a:lnTo>
                      <a:pt x="72" y="6"/>
                    </a:lnTo>
                    <a:lnTo>
                      <a:pt x="66" y="18"/>
                    </a:lnTo>
                    <a:lnTo>
                      <a:pt x="60" y="24"/>
                    </a:lnTo>
                    <a:lnTo>
                      <a:pt x="54" y="36"/>
                    </a:lnTo>
                    <a:lnTo>
                      <a:pt x="54" y="48"/>
                    </a:lnTo>
                    <a:lnTo>
                      <a:pt x="66" y="60"/>
                    </a:lnTo>
                    <a:lnTo>
                      <a:pt x="66" y="72"/>
                    </a:lnTo>
                    <a:lnTo>
                      <a:pt x="60" y="78"/>
                    </a:lnTo>
                    <a:close/>
                  </a:path>
                </a:pathLst>
              </a:custGeom>
              <a:grp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defRPr/>
                </a:pPr>
                <a:endParaRPr lang="en-GB" sz="687" kern="0" dirty="0">
                  <a:solidFill>
                    <a:srgbClr val="555555"/>
                  </a:solidFill>
                </a:endParaRPr>
              </a:p>
            </p:txBody>
          </p:sp>
          <p:sp>
            <p:nvSpPr>
              <p:cNvPr id="229" name="Peru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608C1270-60E7-401A-B8F6-ADCEEB14225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86340" y="4519404"/>
                <a:ext cx="415828" cy="669593"/>
              </a:xfrm>
              <a:custGeom>
                <a:avLst/>
                <a:gdLst>
                  <a:gd name="T0" fmla="*/ 2147483647 w 942"/>
                  <a:gd name="T1" fmla="*/ 2147483647 h 1488"/>
                  <a:gd name="T2" fmla="*/ 2147483647 w 942"/>
                  <a:gd name="T3" fmla="*/ 2147483647 h 1488"/>
                  <a:gd name="T4" fmla="*/ 2147483647 w 942"/>
                  <a:gd name="T5" fmla="*/ 2147483647 h 1488"/>
                  <a:gd name="T6" fmla="*/ 2147483647 w 942"/>
                  <a:gd name="T7" fmla="*/ 2147483647 h 1488"/>
                  <a:gd name="T8" fmla="*/ 2147483647 w 942"/>
                  <a:gd name="T9" fmla="*/ 2147483647 h 1488"/>
                  <a:gd name="T10" fmla="*/ 2147483647 w 942"/>
                  <a:gd name="T11" fmla="*/ 2147483647 h 1488"/>
                  <a:gd name="T12" fmla="*/ 2147483647 w 942"/>
                  <a:gd name="T13" fmla="*/ 2147483647 h 1488"/>
                  <a:gd name="T14" fmla="*/ 2147483647 w 942"/>
                  <a:gd name="T15" fmla="*/ 2147483647 h 1488"/>
                  <a:gd name="T16" fmla="*/ 2147483647 w 942"/>
                  <a:gd name="T17" fmla="*/ 2147483647 h 1488"/>
                  <a:gd name="T18" fmla="*/ 2147483647 w 942"/>
                  <a:gd name="T19" fmla="*/ 2147483647 h 1488"/>
                  <a:gd name="T20" fmla="*/ 2147483647 w 942"/>
                  <a:gd name="T21" fmla="*/ 2147483647 h 1488"/>
                  <a:gd name="T22" fmla="*/ 2147483647 w 942"/>
                  <a:gd name="T23" fmla="*/ 2147483647 h 1488"/>
                  <a:gd name="T24" fmla="*/ 2147483647 w 942"/>
                  <a:gd name="T25" fmla="*/ 2147483647 h 1488"/>
                  <a:gd name="T26" fmla="*/ 2147483647 w 942"/>
                  <a:gd name="T27" fmla="*/ 2147483647 h 1488"/>
                  <a:gd name="T28" fmla="*/ 2147483647 w 942"/>
                  <a:gd name="T29" fmla="*/ 2147483647 h 1488"/>
                  <a:gd name="T30" fmla="*/ 2147483647 w 942"/>
                  <a:gd name="T31" fmla="*/ 2147483647 h 1488"/>
                  <a:gd name="T32" fmla="*/ 2147483647 w 942"/>
                  <a:gd name="T33" fmla="*/ 2147483647 h 1488"/>
                  <a:gd name="T34" fmla="*/ 2147483647 w 942"/>
                  <a:gd name="T35" fmla="*/ 2147483647 h 1488"/>
                  <a:gd name="T36" fmla="*/ 2147483647 w 942"/>
                  <a:gd name="T37" fmla="*/ 2147483647 h 1488"/>
                  <a:gd name="T38" fmla="*/ 2147483647 w 942"/>
                  <a:gd name="T39" fmla="*/ 2147483647 h 1488"/>
                  <a:gd name="T40" fmla="*/ 2147483647 w 942"/>
                  <a:gd name="T41" fmla="*/ 2147483647 h 1488"/>
                  <a:gd name="T42" fmla="*/ 2147483647 w 942"/>
                  <a:gd name="T43" fmla="*/ 2147483647 h 1488"/>
                  <a:gd name="T44" fmla="*/ 2147483647 w 942"/>
                  <a:gd name="T45" fmla="*/ 2147483647 h 1488"/>
                  <a:gd name="T46" fmla="*/ 2147483647 w 942"/>
                  <a:gd name="T47" fmla="*/ 2147483647 h 1488"/>
                  <a:gd name="T48" fmla="*/ 2147483647 w 942"/>
                  <a:gd name="T49" fmla="*/ 2147483647 h 1488"/>
                  <a:gd name="T50" fmla="*/ 2147483647 w 942"/>
                  <a:gd name="T51" fmla="*/ 2147483647 h 1488"/>
                  <a:gd name="T52" fmla="*/ 2147483647 w 942"/>
                  <a:gd name="T53" fmla="*/ 2147483647 h 1488"/>
                  <a:gd name="T54" fmla="*/ 2147483647 w 942"/>
                  <a:gd name="T55" fmla="*/ 2147483647 h 1488"/>
                  <a:gd name="T56" fmla="*/ 2147483647 w 942"/>
                  <a:gd name="T57" fmla="*/ 2147483647 h 1488"/>
                  <a:gd name="T58" fmla="*/ 2147483647 w 942"/>
                  <a:gd name="T59" fmla="*/ 2147483647 h 1488"/>
                  <a:gd name="T60" fmla="*/ 2147483647 w 942"/>
                  <a:gd name="T61" fmla="*/ 2147483647 h 1488"/>
                  <a:gd name="T62" fmla="*/ 2147483647 w 942"/>
                  <a:gd name="T63" fmla="*/ 0 h 1488"/>
                  <a:gd name="T64" fmla="*/ 2147483647 w 942"/>
                  <a:gd name="T65" fmla="*/ 2147483647 h 1488"/>
                  <a:gd name="T66" fmla="*/ 2147483647 w 942"/>
                  <a:gd name="T67" fmla="*/ 2147483647 h 1488"/>
                  <a:gd name="T68" fmla="*/ 2147483647 w 942"/>
                  <a:gd name="T69" fmla="*/ 2147483647 h 1488"/>
                  <a:gd name="T70" fmla="*/ 2147483647 w 942"/>
                  <a:gd name="T71" fmla="*/ 2147483647 h 1488"/>
                  <a:gd name="T72" fmla="*/ 2147483647 w 942"/>
                  <a:gd name="T73" fmla="*/ 2147483647 h 1488"/>
                  <a:gd name="T74" fmla="*/ 2147483647 w 942"/>
                  <a:gd name="T75" fmla="*/ 2147483647 h 1488"/>
                  <a:gd name="T76" fmla="*/ 2147483647 w 942"/>
                  <a:gd name="T77" fmla="*/ 2147483647 h 1488"/>
                  <a:gd name="T78" fmla="*/ 2147483647 w 942"/>
                  <a:gd name="T79" fmla="*/ 2147483647 h 1488"/>
                  <a:gd name="T80" fmla="*/ 2147483647 w 942"/>
                  <a:gd name="T81" fmla="*/ 2147483647 h 1488"/>
                  <a:gd name="T82" fmla="*/ 2147483647 w 942"/>
                  <a:gd name="T83" fmla="*/ 2147483647 h 1488"/>
                  <a:gd name="T84" fmla="*/ 0 w 942"/>
                  <a:gd name="T85" fmla="*/ 2147483647 h 1488"/>
                  <a:gd name="T86" fmla="*/ 2147483647 w 942"/>
                  <a:gd name="T87" fmla="*/ 2147483647 h 1488"/>
                  <a:gd name="T88" fmla="*/ 2147483647 w 942"/>
                  <a:gd name="T89" fmla="*/ 2147483647 h 1488"/>
                  <a:gd name="T90" fmla="*/ 2147483647 w 942"/>
                  <a:gd name="T91" fmla="*/ 2147483647 h 1488"/>
                  <a:gd name="T92" fmla="*/ 2147483647 w 942"/>
                  <a:gd name="T93" fmla="*/ 2147483647 h 1488"/>
                  <a:gd name="T94" fmla="*/ 2147483647 w 942"/>
                  <a:gd name="T95" fmla="*/ 2147483647 h 1488"/>
                  <a:gd name="T96" fmla="*/ 2147483647 w 942"/>
                  <a:gd name="T97" fmla="*/ 2147483647 h 1488"/>
                  <a:gd name="T98" fmla="*/ 2147483647 w 942"/>
                  <a:gd name="T99" fmla="*/ 2147483647 h 1488"/>
                  <a:gd name="T100" fmla="*/ 2147483647 w 942"/>
                  <a:gd name="T101" fmla="*/ 2147483647 h 1488"/>
                  <a:gd name="T102" fmla="*/ 2147483647 w 942"/>
                  <a:gd name="T103" fmla="*/ 2147483647 h 1488"/>
                  <a:gd name="T104" fmla="*/ 2147483647 w 942"/>
                  <a:gd name="T105" fmla="*/ 2147483647 h 1488"/>
                  <a:gd name="T106" fmla="*/ 2147483647 w 942"/>
                  <a:gd name="T107" fmla="*/ 2147483647 h 1488"/>
                  <a:gd name="T108" fmla="*/ 2147483647 w 942"/>
                  <a:gd name="T109" fmla="*/ 2147483647 h 1488"/>
                  <a:gd name="T110" fmla="*/ 2147483647 w 942"/>
                  <a:gd name="T111" fmla="*/ 2147483647 h 1488"/>
                  <a:gd name="T112" fmla="*/ 2147483647 w 942"/>
                  <a:gd name="T113" fmla="*/ 2147483647 h 1488"/>
                  <a:gd name="T114" fmla="*/ 2147483647 w 942"/>
                  <a:gd name="T115" fmla="*/ 2147483647 h 1488"/>
                  <a:gd name="T116" fmla="*/ 2147483647 w 942"/>
                  <a:gd name="T117" fmla="*/ 2147483647 h 1488"/>
                  <a:gd name="T118" fmla="*/ 2147483647 w 942"/>
                  <a:gd name="T119" fmla="*/ 2147483647 h 1488"/>
                  <a:gd name="T120" fmla="*/ 2147483647 w 942"/>
                  <a:gd name="T121" fmla="*/ 2147483647 h 148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42"/>
                  <a:gd name="T184" fmla="*/ 0 h 1488"/>
                  <a:gd name="T185" fmla="*/ 942 w 942"/>
                  <a:gd name="T186" fmla="*/ 1488 h 148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42" h="1488">
                    <a:moveTo>
                      <a:pt x="930" y="1320"/>
                    </a:moveTo>
                    <a:lnTo>
                      <a:pt x="924" y="1314"/>
                    </a:lnTo>
                    <a:lnTo>
                      <a:pt x="912" y="1308"/>
                    </a:lnTo>
                    <a:lnTo>
                      <a:pt x="888" y="1284"/>
                    </a:lnTo>
                    <a:lnTo>
                      <a:pt x="864" y="1284"/>
                    </a:lnTo>
                    <a:lnTo>
                      <a:pt x="858" y="1278"/>
                    </a:lnTo>
                    <a:lnTo>
                      <a:pt x="870" y="1260"/>
                    </a:lnTo>
                    <a:lnTo>
                      <a:pt x="870" y="1230"/>
                    </a:lnTo>
                    <a:lnTo>
                      <a:pt x="882" y="1230"/>
                    </a:lnTo>
                    <a:lnTo>
                      <a:pt x="906" y="1254"/>
                    </a:lnTo>
                    <a:lnTo>
                      <a:pt x="918" y="1236"/>
                    </a:lnTo>
                    <a:lnTo>
                      <a:pt x="918" y="1230"/>
                    </a:lnTo>
                    <a:lnTo>
                      <a:pt x="912" y="1224"/>
                    </a:lnTo>
                    <a:lnTo>
                      <a:pt x="906" y="1212"/>
                    </a:lnTo>
                    <a:lnTo>
                      <a:pt x="900" y="1194"/>
                    </a:lnTo>
                    <a:lnTo>
                      <a:pt x="912" y="1170"/>
                    </a:lnTo>
                    <a:lnTo>
                      <a:pt x="924" y="1158"/>
                    </a:lnTo>
                    <a:lnTo>
                      <a:pt x="930" y="1146"/>
                    </a:lnTo>
                    <a:lnTo>
                      <a:pt x="930" y="1140"/>
                    </a:lnTo>
                    <a:lnTo>
                      <a:pt x="924" y="1128"/>
                    </a:lnTo>
                    <a:lnTo>
                      <a:pt x="912" y="1116"/>
                    </a:lnTo>
                    <a:lnTo>
                      <a:pt x="906" y="1116"/>
                    </a:lnTo>
                    <a:lnTo>
                      <a:pt x="924" y="1086"/>
                    </a:lnTo>
                    <a:lnTo>
                      <a:pt x="912" y="1038"/>
                    </a:lnTo>
                    <a:lnTo>
                      <a:pt x="918" y="1032"/>
                    </a:lnTo>
                    <a:lnTo>
                      <a:pt x="924" y="1020"/>
                    </a:lnTo>
                    <a:lnTo>
                      <a:pt x="930" y="1014"/>
                    </a:lnTo>
                    <a:lnTo>
                      <a:pt x="930" y="1002"/>
                    </a:lnTo>
                    <a:lnTo>
                      <a:pt x="918" y="978"/>
                    </a:lnTo>
                    <a:lnTo>
                      <a:pt x="906" y="960"/>
                    </a:lnTo>
                    <a:lnTo>
                      <a:pt x="894" y="948"/>
                    </a:lnTo>
                    <a:lnTo>
                      <a:pt x="882" y="930"/>
                    </a:lnTo>
                    <a:lnTo>
                      <a:pt x="870" y="918"/>
                    </a:lnTo>
                    <a:lnTo>
                      <a:pt x="864" y="900"/>
                    </a:lnTo>
                    <a:lnTo>
                      <a:pt x="864" y="882"/>
                    </a:lnTo>
                    <a:lnTo>
                      <a:pt x="828" y="882"/>
                    </a:lnTo>
                    <a:lnTo>
                      <a:pt x="822" y="888"/>
                    </a:lnTo>
                    <a:lnTo>
                      <a:pt x="816" y="888"/>
                    </a:lnTo>
                    <a:lnTo>
                      <a:pt x="816" y="894"/>
                    </a:lnTo>
                    <a:lnTo>
                      <a:pt x="804" y="894"/>
                    </a:lnTo>
                    <a:lnTo>
                      <a:pt x="798" y="888"/>
                    </a:lnTo>
                    <a:lnTo>
                      <a:pt x="798" y="882"/>
                    </a:lnTo>
                    <a:lnTo>
                      <a:pt x="786" y="888"/>
                    </a:lnTo>
                    <a:lnTo>
                      <a:pt x="786" y="858"/>
                    </a:lnTo>
                    <a:lnTo>
                      <a:pt x="780" y="840"/>
                    </a:lnTo>
                    <a:lnTo>
                      <a:pt x="780" y="828"/>
                    </a:lnTo>
                    <a:lnTo>
                      <a:pt x="786" y="816"/>
                    </a:lnTo>
                    <a:lnTo>
                      <a:pt x="786" y="804"/>
                    </a:lnTo>
                    <a:lnTo>
                      <a:pt x="792" y="798"/>
                    </a:lnTo>
                    <a:lnTo>
                      <a:pt x="792" y="780"/>
                    </a:lnTo>
                    <a:lnTo>
                      <a:pt x="786" y="768"/>
                    </a:lnTo>
                    <a:lnTo>
                      <a:pt x="786" y="756"/>
                    </a:lnTo>
                    <a:lnTo>
                      <a:pt x="732" y="804"/>
                    </a:lnTo>
                    <a:lnTo>
                      <a:pt x="672" y="810"/>
                    </a:lnTo>
                    <a:lnTo>
                      <a:pt x="672" y="804"/>
                    </a:lnTo>
                    <a:lnTo>
                      <a:pt x="666" y="798"/>
                    </a:lnTo>
                    <a:lnTo>
                      <a:pt x="660" y="786"/>
                    </a:lnTo>
                    <a:lnTo>
                      <a:pt x="660" y="774"/>
                    </a:lnTo>
                    <a:lnTo>
                      <a:pt x="654" y="768"/>
                    </a:lnTo>
                    <a:lnTo>
                      <a:pt x="648" y="768"/>
                    </a:lnTo>
                    <a:lnTo>
                      <a:pt x="636" y="762"/>
                    </a:lnTo>
                    <a:lnTo>
                      <a:pt x="594" y="762"/>
                    </a:lnTo>
                    <a:lnTo>
                      <a:pt x="600" y="756"/>
                    </a:lnTo>
                    <a:lnTo>
                      <a:pt x="612" y="750"/>
                    </a:lnTo>
                    <a:lnTo>
                      <a:pt x="618" y="738"/>
                    </a:lnTo>
                    <a:lnTo>
                      <a:pt x="624" y="732"/>
                    </a:lnTo>
                    <a:lnTo>
                      <a:pt x="600" y="708"/>
                    </a:lnTo>
                    <a:lnTo>
                      <a:pt x="588" y="702"/>
                    </a:lnTo>
                    <a:lnTo>
                      <a:pt x="576" y="690"/>
                    </a:lnTo>
                    <a:lnTo>
                      <a:pt x="564" y="666"/>
                    </a:lnTo>
                    <a:lnTo>
                      <a:pt x="558" y="660"/>
                    </a:lnTo>
                    <a:lnTo>
                      <a:pt x="558" y="654"/>
                    </a:lnTo>
                    <a:lnTo>
                      <a:pt x="552" y="630"/>
                    </a:lnTo>
                    <a:lnTo>
                      <a:pt x="540" y="624"/>
                    </a:lnTo>
                    <a:lnTo>
                      <a:pt x="534" y="618"/>
                    </a:lnTo>
                    <a:lnTo>
                      <a:pt x="534" y="606"/>
                    </a:lnTo>
                    <a:lnTo>
                      <a:pt x="540" y="600"/>
                    </a:lnTo>
                    <a:lnTo>
                      <a:pt x="552" y="594"/>
                    </a:lnTo>
                    <a:lnTo>
                      <a:pt x="546" y="588"/>
                    </a:lnTo>
                    <a:lnTo>
                      <a:pt x="546" y="564"/>
                    </a:lnTo>
                    <a:lnTo>
                      <a:pt x="552" y="552"/>
                    </a:lnTo>
                    <a:lnTo>
                      <a:pt x="582" y="522"/>
                    </a:lnTo>
                    <a:lnTo>
                      <a:pt x="588" y="528"/>
                    </a:lnTo>
                    <a:lnTo>
                      <a:pt x="594" y="528"/>
                    </a:lnTo>
                    <a:lnTo>
                      <a:pt x="588" y="522"/>
                    </a:lnTo>
                    <a:lnTo>
                      <a:pt x="588" y="504"/>
                    </a:lnTo>
                    <a:lnTo>
                      <a:pt x="582" y="498"/>
                    </a:lnTo>
                    <a:lnTo>
                      <a:pt x="582" y="486"/>
                    </a:lnTo>
                    <a:lnTo>
                      <a:pt x="600" y="468"/>
                    </a:lnTo>
                    <a:lnTo>
                      <a:pt x="600" y="414"/>
                    </a:lnTo>
                    <a:lnTo>
                      <a:pt x="624" y="414"/>
                    </a:lnTo>
                    <a:lnTo>
                      <a:pt x="624" y="408"/>
                    </a:lnTo>
                    <a:lnTo>
                      <a:pt x="630" y="402"/>
                    </a:lnTo>
                    <a:lnTo>
                      <a:pt x="630" y="396"/>
                    </a:lnTo>
                    <a:lnTo>
                      <a:pt x="642" y="384"/>
                    </a:lnTo>
                    <a:lnTo>
                      <a:pt x="654" y="378"/>
                    </a:lnTo>
                    <a:lnTo>
                      <a:pt x="660" y="372"/>
                    </a:lnTo>
                    <a:lnTo>
                      <a:pt x="672" y="366"/>
                    </a:lnTo>
                    <a:lnTo>
                      <a:pt x="702" y="366"/>
                    </a:lnTo>
                    <a:lnTo>
                      <a:pt x="708" y="354"/>
                    </a:lnTo>
                    <a:lnTo>
                      <a:pt x="738" y="360"/>
                    </a:lnTo>
                    <a:lnTo>
                      <a:pt x="744" y="354"/>
                    </a:lnTo>
                    <a:lnTo>
                      <a:pt x="750" y="342"/>
                    </a:lnTo>
                    <a:lnTo>
                      <a:pt x="756" y="336"/>
                    </a:lnTo>
                    <a:lnTo>
                      <a:pt x="774" y="336"/>
                    </a:lnTo>
                    <a:lnTo>
                      <a:pt x="786" y="348"/>
                    </a:lnTo>
                    <a:lnTo>
                      <a:pt x="786" y="354"/>
                    </a:lnTo>
                    <a:lnTo>
                      <a:pt x="804" y="354"/>
                    </a:lnTo>
                    <a:lnTo>
                      <a:pt x="816" y="342"/>
                    </a:lnTo>
                    <a:lnTo>
                      <a:pt x="798" y="330"/>
                    </a:lnTo>
                    <a:lnTo>
                      <a:pt x="786" y="312"/>
                    </a:lnTo>
                    <a:lnTo>
                      <a:pt x="768" y="312"/>
                    </a:lnTo>
                    <a:lnTo>
                      <a:pt x="762" y="306"/>
                    </a:lnTo>
                    <a:lnTo>
                      <a:pt x="762" y="288"/>
                    </a:lnTo>
                    <a:lnTo>
                      <a:pt x="774" y="264"/>
                    </a:lnTo>
                    <a:lnTo>
                      <a:pt x="774" y="258"/>
                    </a:lnTo>
                    <a:lnTo>
                      <a:pt x="780" y="252"/>
                    </a:lnTo>
                    <a:lnTo>
                      <a:pt x="786" y="252"/>
                    </a:lnTo>
                    <a:lnTo>
                      <a:pt x="792" y="246"/>
                    </a:lnTo>
                    <a:lnTo>
                      <a:pt x="798" y="234"/>
                    </a:lnTo>
                    <a:lnTo>
                      <a:pt x="798" y="216"/>
                    </a:lnTo>
                    <a:lnTo>
                      <a:pt x="792" y="210"/>
                    </a:lnTo>
                    <a:lnTo>
                      <a:pt x="780" y="204"/>
                    </a:lnTo>
                    <a:lnTo>
                      <a:pt x="756" y="204"/>
                    </a:lnTo>
                    <a:lnTo>
                      <a:pt x="750" y="198"/>
                    </a:lnTo>
                    <a:lnTo>
                      <a:pt x="744" y="186"/>
                    </a:lnTo>
                    <a:lnTo>
                      <a:pt x="744" y="180"/>
                    </a:lnTo>
                    <a:lnTo>
                      <a:pt x="732" y="180"/>
                    </a:lnTo>
                    <a:lnTo>
                      <a:pt x="726" y="186"/>
                    </a:lnTo>
                    <a:lnTo>
                      <a:pt x="714" y="192"/>
                    </a:lnTo>
                    <a:lnTo>
                      <a:pt x="702" y="192"/>
                    </a:lnTo>
                    <a:lnTo>
                      <a:pt x="696" y="186"/>
                    </a:lnTo>
                    <a:lnTo>
                      <a:pt x="690" y="186"/>
                    </a:lnTo>
                    <a:lnTo>
                      <a:pt x="684" y="180"/>
                    </a:lnTo>
                    <a:lnTo>
                      <a:pt x="660" y="180"/>
                    </a:lnTo>
                    <a:lnTo>
                      <a:pt x="648" y="192"/>
                    </a:lnTo>
                    <a:lnTo>
                      <a:pt x="648" y="204"/>
                    </a:lnTo>
                    <a:lnTo>
                      <a:pt x="612" y="204"/>
                    </a:lnTo>
                    <a:lnTo>
                      <a:pt x="588" y="198"/>
                    </a:lnTo>
                    <a:lnTo>
                      <a:pt x="576" y="192"/>
                    </a:lnTo>
                    <a:lnTo>
                      <a:pt x="576" y="168"/>
                    </a:lnTo>
                    <a:lnTo>
                      <a:pt x="582" y="162"/>
                    </a:lnTo>
                    <a:lnTo>
                      <a:pt x="582" y="156"/>
                    </a:lnTo>
                    <a:lnTo>
                      <a:pt x="576" y="150"/>
                    </a:lnTo>
                    <a:lnTo>
                      <a:pt x="564" y="144"/>
                    </a:lnTo>
                    <a:lnTo>
                      <a:pt x="552" y="144"/>
                    </a:lnTo>
                    <a:lnTo>
                      <a:pt x="552" y="138"/>
                    </a:lnTo>
                    <a:lnTo>
                      <a:pt x="546" y="132"/>
                    </a:lnTo>
                    <a:lnTo>
                      <a:pt x="546" y="108"/>
                    </a:lnTo>
                    <a:lnTo>
                      <a:pt x="540" y="102"/>
                    </a:lnTo>
                    <a:lnTo>
                      <a:pt x="528" y="102"/>
                    </a:lnTo>
                    <a:lnTo>
                      <a:pt x="516" y="84"/>
                    </a:lnTo>
                    <a:lnTo>
                      <a:pt x="498" y="84"/>
                    </a:lnTo>
                    <a:lnTo>
                      <a:pt x="486" y="48"/>
                    </a:lnTo>
                    <a:lnTo>
                      <a:pt x="480" y="42"/>
                    </a:lnTo>
                    <a:lnTo>
                      <a:pt x="468" y="36"/>
                    </a:lnTo>
                    <a:lnTo>
                      <a:pt x="450" y="18"/>
                    </a:lnTo>
                    <a:lnTo>
                      <a:pt x="438" y="12"/>
                    </a:lnTo>
                    <a:lnTo>
                      <a:pt x="426" y="0"/>
                    </a:lnTo>
                    <a:lnTo>
                      <a:pt x="396" y="0"/>
                    </a:lnTo>
                    <a:lnTo>
                      <a:pt x="414" y="0"/>
                    </a:lnTo>
                    <a:lnTo>
                      <a:pt x="414" y="24"/>
                    </a:lnTo>
                    <a:lnTo>
                      <a:pt x="408" y="24"/>
                    </a:lnTo>
                    <a:lnTo>
                      <a:pt x="408" y="30"/>
                    </a:lnTo>
                    <a:lnTo>
                      <a:pt x="402" y="30"/>
                    </a:lnTo>
                    <a:lnTo>
                      <a:pt x="426" y="48"/>
                    </a:lnTo>
                    <a:lnTo>
                      <a:pt x="426" y="78"/>
                    </a:lnTo>
                    <a:lnTo>
                      <a:pt x="414" y="84"/>
                    </a:lnTo>
                    <a:lnTo>
                      <a:pt x="402" y="126"/>
                    </a:lnTo>
                    <a:lnTo>
                      <a:pt x="396" y="138"/>
                    </a:lnTo>
                    <a:lnTo>
                      <a:pt x="384" y="150"/>
                    </a:lnTo>
                    <a:lnTo>
                      <a:pt x="378" y="162"/>
                    </a:lnTo>
                    <a:lnTo>
                      <a:pt x="366" y="174"/>
                    </a:lnTo>
                    <a:lnTo>
                      <a:pt x="354" y="192"/>
                    </a:lnTo>
                    <a:lnTo>
                      <a:pt x="336" y="204"/>
                    </a:lnTo>
                    <a:lnTo>
                      <a:pt x="276" y="234"/>
                    </a:lnTo>
                    <a:lnTo>
                      <a:pt x="258" y="240"/>
                    </a:lnTo>
                    <a:lnTo>
                      <a:pt x="240" y="252"/>
                    </a:lnTo>
                    <a:lnTo>
                      <a:pt x="222" y="270"/>
                    </a:lnTo>
                    <a:lnTo>
                      <a:pt x="222" y="276"/>
                    </a:lnTo>
                    <a:lnTo>
                      <a:pt x="210" y="282"/>
                    </a:lnTo>
                    <a:lnTo>
                      <a:pt x="210" y="300"/>
                    </a:lnTo>
                    <a:lnTo>
                      <a:pt x="198" y="312"/>
                    </a:lnTo>
                    <a:lnTo>
                      <a:pt x="198" y="336"/>
                    </a:lnTo>
                    <a:lnTo>
                      <a:pt x="192" y="348"/>
                    </a:lnTo>
                    <a:lnTo>
                      <a:pt x="192" y="378"/>
                    </a:lnTo>
                    <a:lnTo>
                      <a:pt x="174" y="378"/>
                    </a:lnTo>
                    <a:lnTo>
                      <a:pt x="168" y="384"/>
                    </a:lnTo>
                    <a:lnTo>
                      <a:pt x="168" y="390"/>
                    </a:lnTo>
                    <a:lnTo>
                      <a:pt x="162" y="396"/>
                    </a:lnTo>
                    <a:lnTo>
                      <a:pt x="162" y="402"/>
                    </a:lnTo>
                    <a:lnTo>
                      <a:pt x="144" y="402"/>
                    </a:lnTo>
                    <a:lnTo>
                      <a:pt x="138" y="390"/>
                    </a:lnTo>
                    <a:lnTo>
                      <a:pt x="138" y="372"/>
                    </a:lnTo>
                    <a:lnTo>
                      <a:pt x="132" y="366"/>
                    </a:lnTo>
                    <a:lnTo>
                      <a:pt x="132" y="360"/>
                    </a:lnTo>
                    <a:lnTo>
                      <a:pt x="102" y="360"/>
                    </a:lnTo>
                    <a:lnTo>
                      <a:pt x="90" y="348"/>
                    </a:lnTo>
                    <a:lnTo>
                      <a:pt x="78" y="360"/>
                    </a:lnTo>
                    <a:lnTo>
                      <a:pt x="66" y="366"/>
                    </a:lnTo>
                    <a:lnTo>
                      <a:pt x="60" y="366"/>
                    </a:lnTo>
                    <a:lnTo>
                      <a:pt x="54" y="360"/>
                    </a:lnTo>
                    <a:lnTo>
                      <a:pt x="66" y="348"/>
                    </a:lnTo>
                    <a:lnTo>
                      <a:pt x="54" y="336"/>
                    </a:lnTo>
                    <a:lnTo>
                      <a:pt x="60" y="330"/>
                    </a:lnTo>
                    <a:lnTo>
                      <a:pt x="66" y="318"/>
                    </a:lnTo>
                    <a:lnTo>
                      <a:pt x="78" y="312"/>
                    </a:lnTo>
                    <a:lnTo>
                      <a:pt x="84" y="300"/>
                    </a:lnTo>
                    <a:lnTo>
                      <a:pt x="90" y="294"/>
                    </a:lnTo>
                    <a:lnTo>
                      <a:pt x="90" y="288"/>
                    </a:lnTo>
                    <a:lnTo>
                      <a:pt x="84" y="288"/>
                    </a:lnTo>
                    <a:lnTo>
                      <a:pt x="72" y="282"/>
                    </a:lnTo>
                    <a:lnTo>
                      <a:pt x="66" y="282"/>
                    </a:lnTo>
                    <a:lnTo>
                      <a:pt x="6" y="342"/>
                    </a:lnTo>
                    <a:lnTo>
                      <a:pt x="0" y="354"/>
                    </a:lnTo>
                    <a:lnTo>
                      <a:pt x="0" y="390"/>
                    </a:lnTo>
                    <a:lnTo>
                      <a:pt x="6" y="396"/>
                    </a:lnTo>
                    <a:lnTo>
                      <a:pt x="18" y="396"/>
                    </a:lnTo>
                    <a:lnTo>
                      <a:pt x="12" y="420"/>
                    </a:lnTo>
                    <a:lnTo>
                      <a:pt x="36" y="444"/>
                    </a:lnTo>
                    <a:lnTo>
                      <a:pt x="36" y="462"/>
                    </a:lnTo>
                    <a:lnTo>
                      <a:pt x="12" y="486"/>
                    </a:lnTo>
                    <a:lnTo>
                      <a:pt x="12" y="492"/>
                    </a:lnTo>
                    <a:lnTo>
                      <a:pt x="18" y="504"/>
                    </a:lnTo>
                    <a:lnTo>
                      <a:pt x="24" y="510"/>
                    </a:lnTo>
                    <a:lnTo>
                      <a:pt x="36" y="516"/>
                    </a:lnTo>
                    <a:lnTo>
                      <a:pt x="54" y="522"/>
                    </a:lnTo>
                    <a:lnTo>
                      <a:pt x="66" y="522"/>
                    </a:lnTo>
                    <a:lnTo>
                      <a:pt x="108" y="564"/>
                    </a:lnTo>
                    <a:lnTo>
                      <a:pt x="114" y="576"/>
                    </a:lnTo>
                    <a:lnTo>
                      <a:pt x="132" y="594"/>
                    </a:lnTo>
                    <a:lnTo>
                      <a:pt x="138" y="612"/>
                    </a:lnTo>
                    <a:lnTo>
                      <a:pt x="144" y="624"/>
                    </a:lnTo>
                    <a:lnTo>
                      <a:pt x="144" y="642"/>
                    </a:lnTo>
                    <a:lnTo>
                      <a:pt x="150" y="648"/>
                    </a:lnTo>
                    <a:lnTo>
                      <a:pt x="156" y="660"/>
                    </a:lnTo>
                    <a:lnTo>
                      <a:pt x="168" y="666"/>
                    </a:lnTo>
                    <a:lnTo>
                      <a:pt x="174" y="678"/>
                    </a:lnTo>
                    <a:lnTo>
                      <a:pt x="192" y="696"/>
                    </a:lnTo>
                    <a:lnTo>
                      <a:pt x="204" y="720"/>
                    </a:lnTo>
                    <a:lnTo>
                      <a:pt x="216" y="732"/>
                    </a:lnTo>
                    <a:lnTo>
                      <a:pt x="222" y="744"/>
                    </a:lnTo>
                    <a:lnTo>
                      <a:pt x="234" y="762"/>
                    </a:lnTo>
                    <a:lnTo>
                      <a:pt x="240" y="768"/>
                    </a:lnTo>
                    <a:lnTo>
                      <a:pt x="246" y="780"/>
                    </a:lnTo>
                    <a:lnTo>
                      <a:pt x="252" y="822"/>
                    </a:lnTo>
                    <a:lnTo>
                      <a:pt x="252" y="828"/>
                    </a:lnTo>
                    <a:lnTo>
                      <a:pt x="258" y="834"/>
                    </a:lnTo>
                    <a:lnTo>
                      <a:pt x="264" y="846"/>
                    </a:lnTo>
                    <a:lnTo>
                      <a:pt x="270" y="864"/>
                    </a:lnTo>
                    <a:lnTo>
                      <a:pt x="282" y="876"/>
                    </a:lnTo>
                    <a:lnTo>
                      <a:pt x="288" y="894"/>
                    </a:lnTo>
                    <a:lnTo>
                      <a:pt x="294" y="906"/>
                    </a:lnTo>
                    <a:lnTo>
                      <a:pt x="294" y="918"/>
                    </a:lnTo>
                    <a:lnTo>
                      <a:pt x="300" y="924"/>
                    </a:lnTo>
                    <a:lnTo>
                      <a:pt x="312" y="924"/>
                    </a:lnTo>
                    <a:lnTo>
                      <a:pt x="324" y="936"/>
                    </a:lnTo>
                    <a:lnTo>
                      <a:pt x="324" y="948"/>
                    </a:lnTo>
                    <a:lnTo>
                      <a:pt x="330" y="954"/>
                    </a:lnTo>
                    <a:lnTo>
                      <a:pt x="330" y="966"/>
                    </a:lnTo>
                    <a:lnTo>
                      <a:pt x="336" y="984"/>
                    </a:lnTo>
                    <a:lnTo>
                      <a:pt x="360" y="1014"/>
                    </a:lnTo>
                    <a:lnTo>
                      <a:pt x="378" y="1050"/>
                    </a:lnTo>
                    <a:lnTo>
                      <a:pt x="396" y="1074"/>
                    </a:lnTo>
                    <a:lnTo>
                      <a:pt x="402" y="1086"/>
                    </a:lnTo>
                    <a:lnTo>
                      <a:pt x="408" y="1104"/>
                    </a:lnTo>
                    <a:lnTo>
                      <a:pt x="408" y="1116"/>
                    </a:lnTo>
                    <a:lnTo>
                      <a:pt x="402" y="1128"/>
                    </a:lnTo>
                    <a:lnTo>
                      <a:pt x="402" y="1146"/>
                    </a:lnTo>
                    <a:lnTo>
                      <a:pt x="414" y="1158"/>
                    </a:lnTo>
                    <a:lnTo>
                      <a:pt x="420" y="1170"/>
                    </a:lnTo>
                    <a:lnTo>
                      <a:pt x="444" y="1194"/>
                    </a:lnTo>
                    <a:lnTo>
                      <a:pt x="456" y="1200"/>
                    </a:lnTo>
                    <a:lnTo>
                      <a:pt x="468" y="1212"/>
                    </a:lnTo>
                    <a:lnTo>
                      <a:pt x="474" y="1224"/>
                    </a:lnTo>
                    <a:lnTo>
                      <a:pt x="498" y="1248"/>
                    </a:lnTo>
                    <a:lnTo>
                      <a:pt x="516" y="1260"/>
                    </a:lnTo>
                    <a:lnTo>
                      <a:pt x="546" y="1278"/>
                    </a:lnTo>
                    <a:lnTo>
                      <a:pt x="576" y="1290"/>
                    </a:lnTo>
                    <a:lnTo>
                      <a:pt x="600" y="1302"/>
                    </a:lnTo>
                    <a:lnTo>
                      <a:pt x="642" y="1320"/>
                    </a:lnTo>
                    <a:lnTo>
                      <a:pt x="696" y="1350"/>
                    </a:lnTo>
                    <a:lnTo>
                      <a:pt x="708" y="1362"/>
                    </a:lnTo>
                    <a:lnTo>
                      <a:pt x="726" y="1374"/>
                    </a:lnTo>
                    <a:lnTo>
                      <a:pt x="738" y="1380"/>
                    </a:lnTo>
                    <a:lnTo>
                      <a:pt x="750" y="1392"/>
                    </a:lnTo>
                    <a:lnTo>
                      <a:pt x="774" y="1404"/>
                    </a:lnTo>
                    <a:lnTo>
                      <a:pt x="780" y="1428"/>
                    </a:lnTo>
                    <a:lnTo>
                      <a:pt x="792" y="1434"/>
                    </a:lnTo>
                    <a:lnTo>
                      <a:pt x="798" y="1446"/>
                    </a:lnTo>
                    <a:lnTo>
                      <a:pt x="810" y="1452"/>
                    </a:lnTo>
                    <a:lnTo>
                      <a:pt x="816" y="1458"/>
                    </a:lnTo>
                    <a:lnTo>
                      <a:pt x="840" y="1470"/>
                    </a:lnTo>
                    <a:lnTo>
                      <a:pt x="846" y="1482"/>
                    </a:lnTo>
                    <a:lnTo>
                      <a:pt x="858" y="1488"/>
                    </a:lnTo>
                    <a:lnTo>
                      <a:pt x="894" y="1464"/>
                    </a:lnTo>
                    <a:lnTo>
                      <a:pt x="900" y="1458"/>
                    </a:lnTo>
                    <a:lnTo>
                      <a:pt x="900" y="1440"/>
                    </a:lnTo>
                    <a:lnTo>
                      <a:pt x="894" y="1428"/>
                    </a:lnTo>
                    <a:lnTo>
                      <a:pt x="912" y="1416"/>
                    </a:lnTo>
                    <a:lnTo>
                      <a:pt x="900" y="1392"/>
                    </a:lnTo>
                    <a:lnTo>
                      <a:pt x="918" y="1374"/>
                    </a:lnTo>
                    <a:lnTo>
                      <a:pt x="930" y="1368"/>
                    </a:lnTo>
                    <a:lnTo>
                      <a:pt x="942" y="1344"/>
                    </a:lnTo>
                    <a:lnTo>
                      <a:pt x="942" y="1332"/>
                    </a:lnTo>
                    <a:lnTo>
                      <a:pt x="930" y="132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defRPr/>
                </a:pPr>
                <a:endParaRPr lang="en-GB" sz="687" kern="0" dirty="0">
                  <a:solidFill>
                    <a:srgbClr val="555555"/>
                  </a:solidFill>
                </a:endParaRPr>
              </a:p>
            </p:txBody>
          </p:sp>
          <p:sp>
            <p:nvSpPr>
              <p:cNvPr id="230" name="Guyane (French Guiana)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D2C61C0B-0EE2-4511-8240-4499B57E0DE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24983" y="4312151"/>
                <a:ext cx="90853" cy="132857"/>
              </a:xfrm>
              <a:custGeom>
                <a:avLst/>
                <a:gdLst>
                  <a:gd name="T0" fmla="*/ 2147483647 w 52"/>
                  <a:gd name="T1" fmla="*/ 2147483647 h 76"/>
                  <a:gd name="T2" fmla="*/ 2147483647 w 52"/>
                  <a:gd name="T3" fmla="*/ 2147483647 h 76"/>
                  <a:gd name="T4" fmla="*/ 2147483647 w 52"/>
                  <a:gd name="T5" fmla="*/ 2147483647 h 76"/>
                  <a:gd name="T6" fmla="*/ 2147483647 w 52"/>
                  <a:gd name="T7" fmla="*/ 2147483647 h 76"/>
                  <a:gd name="T8" fmla="*/ 2147483647 w 52"/>
                  <a:gd name="T9" fmla="*/ 2147483647 h 76"/>
                  <a:gd name="T10" fmla="*/ 2147483647 w 52"/>
                  <a:gd name="T11" fmla="*/ 2147483647 h 76"/>
                  <a:gd name="T12" fmla="*/ 2147483647 w 52"/>
                  <a:gd name="T13" fmla="*/ 2147483647 h 76"/>
                  <a:gd name="T14" fmla="*/ 2147483647 w 52"/>
                  <a:gd name="T15" fmla="*/ 2147483647 h 76"/>
                  <a:gd name="T16" fmla="*/ 2147483647 w 52"/>
                  <a:gd name="T17" fmla="*/ 2147483647 h 76"/>
                  <a:gd name="T18" fmla="*/ 2147483647 w 52"/>
                  <a:gd name="T19" fmla="*/ 2147483647 h 76"/>
                  <a:gd name="T20" fmla="*/ 2147483647 w 52"/>
                  <a:gd name="T21" fmla="*/ 2147483647 h 76"/>
                  <a:gd name="T22" fmla="*/ 2147483647 w 52"/>
                  <a:gd name="T23" fmla="*/ 0 h 76"/>
                  <a:gd name="T24" fmla="*/ 2147483647 w 52"/>
                  <a:gd name="T25" fmla="*/ 2147483647 h 76"/>
                  <a:gd name="T26" fmla="*/ 2147483647 w 52"/>
                  <a:gd name="T27" fmla="*/ 2147483647 h 76"/>
                  <a:gd name="T28" fmla="*/ 2147483647 w 52"/>
                  <a:gd name="T29" fmla="*/ 2147483647 h 76"/>
                  <a:gd name="T30" fmla="*/ 2147483647 w 52"/>
                  <a:gd name="T31" fmla="*/ 2147483647 h 76"/>
                  <a:gd name="T32" fmla="*/ 2147483647 w 52"/>
                  <a:gd name="T33" fmla="*/ 2147483647 h 76"/>
                  <a:gd name="T34" fmla="*/ 2147483647 w 52"/>
                  <a:gd name="T35" fmla="*/ 2147483647 h 76"/>
                  <a:gd name="T36" fmla="*/ 2147483647 w 52"/>
                  <a:gd name="T37" fmla="*/ 2147483647 h 76"/>
                  <a:gd name="T38" fmla="*/ 2147483647 w 52"/>
                  <a:gd name="T39" fmla="*/ 2147483647 h 76"/>
                  <a:gd name="T40" fmla="*/ 2147483647 w 52"/>
                  <a:gd name="T41" fmla="*/ 2147483647 h 76"/>
                  <a:gd name="T42" fmla="*/ 2147483647 w 52"/>
                  <a:gd name="T43" fmla="*/ 2147483647 h 76"/>
                  <a:gd name="T44" fmla="*/ 2147483647 w 52"/>
                  <a:gd name="T45" fmla="*/ 2147483647 h 76"/>
                  <a:gd name="T46" fmla="*/ 2147483647 w 52"/>
                  <a:gd name="T47" fmla="*/ 2147483647 h 76"/>
                  <a:gd name="T48" fmla="*/ 2147483647 w 52"/>
                  <a:gd name="T49" fmla="*/ 2147483647 h 76"/>
                  <a:gd name="T50" fmla="*/ 2147483647 w 52"/>
                  <a:gd name="T51" fmla="*/ 2147483647 h 76"/>
                  <a:gd name="T52" fmla="*/ 2147483647 w 52"/>
                  <a:gd name="T53" fmla="*/ 2147483647 h 76"/>
                  <a:gd name="T54" fmla="*/ 2147483647 w 52"/>
                  <a:gd name="T55" fmla="*/ 2147483647 h 76"/>
                  <a:gd name="T56" fmla="*/ 2147483647 w 52"/>
                  <a:gd name="T57" fmla="*/ 2147483647 h 76"/>
                  <a:gd name="T58" fmla="*/ 2147483647 w 52"/>
                  <a:gd name="T59" fmla="*/ 2147483647 h 76"/>
                  <a:gd name="T60" fmla="*/ 2147483647 w 52"/>
                  <a:gd name="T61" fmla="*/ 2147483647 h 76"/>
                  <a:gd name="T62" fmla="*/ 2147483647 w 52"/>
                  <a:gd name="T63" fmla="*/ 2147483647 h 76"/>
                  <a:gd name="T64" fmla="*/ 0 w 52"/>
                  <a:gd name="T65" fmla="*/ 2147483647 h 76"/>
                  <a:gd name="T66" fmla="*/ 0 w 52"/>
                  <a:gd name="T67" fmla="*/ 2147483647 h 76"/>
                  <a:gd name="T68" fmla="*/ 2147483647 w 52"/>
                  <a:gd name="T69" fmla="*/ 2147483647 h 76"/>
                  <a:gd name="T70" fmla="*/ 2147483647 w 52"/>
                  <a:gd name="T71" fmla="*/ 2147483647 h 76"/>
                  <a:gd name="T72" fmla="*/ 2147483647 w 52"/>
                  <a:gd name="T73" fmla="*/ 2147483647 h 76"/>
                  <a:gd name="T74" fmla="*/ 2147483647 w 52"/>
                  <a:gd name="T75" fmla="*/ 2147483647 h 76"/>
                  <a:gd name="T76" fmla="*/ 2147483647 w 52"/>
                  <a:gd name="T77" fmla="*/ 2147483647 h 76"/>
                  <a:gd name="T78" fmla="*/ 2147483647 w 52"/>
                  <a:gd name="T79" fmla="*/ 2147483647 h 76"/>
                  <a:gd name="T80" fmla="*/ 2147483647 w 52"/>
                  <a:gd name="T81" fmla="*/ 2147483647 h 76"/>
                  <a:gd name="T82" fmla="*/ 2147483647 w 52"/>
                  <a:gd name="T83" fmla="*/ 2147483647 h 76"/>
                  <a:gd name="T84" fmla="*/ 2147483647 w 52"/>
                  <a:gd name="T85" fmla="*/ 2147483647 h 76"/>
                  <a:gd name="T86" fmla="*/ 2147483647 w 52"/>
                  <a:gd name="T87" fmla="*/ 2147483647 h 76"/>
                  <a:gd name="T88" fmla="*/ 2147483647 w 52"/>
                  <a:gd name="T89" fmla="*/ 2147483647 h 76"/>
                  <a:gd name="T90" fmla="*/ 2147483647 w 52"/>
                  <a:gd name="T91" fmla="*/ 2147483647 h 76"/>
                  <a:gd name="T92" fmla="*/ 2147483647 w 52"/>
                  <a:gd name="T93" fmla="*/ 2147483647 h 76"/>
                  <a:gd name="T94" fmla="*/ 2147483647 w 52"/>
                  <a:gd name="T95" fmla="*/ 2147483647 h 76"/>
                  <a:gd name="T96" fmla="*/ 2147483647 w 52"/>
                  <a:gd name="T97" fmla="*/ 2147483647 h 76"/>
                  <a:gd name="T98" fmla="*/ 2147483647 w 52"/>
                  <a:gd name="T99" fmla="*/ 2147483647 h 76"/>
                  <a:gd name="T100" fmla="*/ 2147483647 w 52"/>
                  <a:gd name="T101" fmla="*/ 2147483647 h 76"/>
                  <a:gd name="T102" fmla="*/ 2147483647 w 52"/>
                  <a:gd name="T103" fmla="*/ 2147483647 h 76"/>
                  <a:gd name="T104" fmla="*/ 2147483647 w 52"/>
                  <a:gd name="T105" fmla="*/ 2147483647 h 76"/>
                  <a:gd name="T106" fmla="*/ 2147483647 w 52"/>
                  <a:gd name="T107" fmla="*/ 2147483647 h 76"/>
                  <a:gd name="T108" fmla="*/ 2147483647 w 52"/>
                  <a:gd name="T109" fmla="*/ 2147483647 h 76"/>
                  <a:gd name="T110" fmla="*/ 2147483647 w 52"/>
                  <a:gd name="T111" fmla="*/ 2147483647 h 76"/>
                  <a:gd name="T112" fmla="*/ 2147483647 w 52"/>
                  <a:gd name="T113" fmla="*/ 2147483647 h 76"/>
                  <a:gd name="T114" fmla="*/ 2147483647 w 52"/>
                  <a:gd name="T115" fmla="*/ 2147483647 h 7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2"/>
                  <a:gd name="T175" fmla="*/ 0 h 76"/>
                  <a:gd name="T176" fmla="*/ 52 w 52"/>
                  <a:gd name="T177" fmla="*/ 76 h 7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2" h="76">
                    <a:moveTo>
                      <a:pt x="52" y="32"/>
                    </a:moveTo>
                    <a:lnTo>
                      <a:pt x="50" y="26"/>
                    </a:lnTo>
                    <a:lnTo>
                      <a:pt x="48" y="24"/>
                    </a:lnTo>
                    <a:lnTo>
                      <a:pt x="46" y="22"/>
                    </a:lnTo>
                    <a:lnTo>
                      <a:pt x="46" y="20"/>
                    </a:lnTo>
                    <a:lnTo>
                      <a:pt x="40" y="20"/>
                    </a:lnTo>
                    <a:lnTo>
                      <a:pt x="32" y="6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6" y="2"/>
                    </a:lnTo>
                    <a:lnTo>
                      <a:pt x="14" y="0"/>
                    </a:lnTo>
                    <a:lnTo>
                      <a:pt x="12" y="4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8" y="12"/>
                    </a:lnTo>
                    <a:lnTo>
                      <a:pt x="6" y="14"/>
                    </a:lnTo>
                    <a:lnTo>
                      <a:pt x="4" y="16"/>
                    </a:lnTo>
                    <a:lnTo>
                      <a:pt x="2" y="20"/>
                    </a:lnTo>
                    <a:lnTo>
                      <a:pt x="2" y="28"/>
                    </a:lnTo>
                    <a:lnTo>
                      <a:pt x="4" y="32"/>
                    </a:lnTo>
                    <a:lnTo>
                      <a:pt x="4" y="36"/>
                    </a:lnTo>
                    <a:lnTo>
                      <a:pt x="6" y="40"/>
                    </a:lnTo>
                    <a:lnTo>
                      <a:pt x="10" y="44"/>
                    </a:lnTo>
                    <a:lnTo>
                      <a:pt x="12" y="46"/>
                    </a:lnTo>
                    <a:lnTo>
                      <a:pt x="12" y="48"/>
                    </a:lnTo>
                    <a:lnTo>
                      <a:pt x="6" y="54"/>
                    </a:lnTo>
                    <a:lnTo>
                      <a:pt x="8" y="62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6"/>
                    </a:lnTo>
                    <a:lnTo>
                      <a:pt x="2" y="68"/>
                    </a:lnTo>
                    <a:lnTo>
                      <a:pt x="0" y="72"/>
                    </a:lnTo>
                    <a:lnTo>
                      <a:pt x="4" y="76"/>
                    </a:lnTo>
                    <a:lnTo>
                      <a:pt x="10" y="76"/>
                    </a:lnTo>
                    <a:lnTo>
                      <a:pt x="12" y="74"/>
                    </a:lnTo>
                    <a:lnTo>
                      <a:pt x="12" y="72"/>
                    </a:lnTo>
                    <a:lnTo>
                      <a:pt x="14" y="72"/>
                    </a:lnTo>
                    <a:lnTo>
                      <a:pt x="16" y="72"/>
                    </a:lnTo>
                    <a:lnTo>
                      <a:pt x="18" y="72"/>
                    </a:lnTo>
                    <a:lnTo>
                      <a:pt x="20" y="72"/>
                    </a:lnTo>
                    <a:lnTo>
                      <a:pt x="22" y="72"/>
                    </a:lnTo>
                    <a:lnTo>
                      <a:pt x="26" y="74"/>
                    </a:lnTo>
                    <a:lnTo>
                      <a:pt x="30" y="74"/>
                    </a:lnTo>
                    <a:lnTo>
                      <a:pt x="32" y="72"/>
                    </a:lnTo>
                    <a:lnTo>
                      <a:pt x="40" y="64"/>
                    </a:lnTo>
                    <a:lnTo>
                      <a:pt x="40" y="60"/>
                    </a:lnTo>
                    <a:lnTo>
                      <a:pt x="44" y="50"/>
                    </a:lnTo>
                    <a:lnTo>
                      <a:pt x="46" y="46"/>
                    </a:lnTo>
                    <a:lnTo>
                      <a:pt x="48" y="44"/>
                    </a:lnTo>
                    <a:lnTo>
                      <a:pt x="50" y="42"/>
                    </a:lnTo>
                    <a:lnTo>
                      <a:pt x="50" y="40"/>
                    </a:lnTo>
                    <a:lnTo>
                      <a:pt x="52" y="38"/>
                    </a:lnTo>
                    <a:lnTo>
                      <a:pt x="52" y="36"/>
                    </a:lnTo>
                    <a:lnTo>
                      <a:pt x="52" y="34"/>
                    </a:lnTo>
                    <a:lnTo>
                      <a:pt x="52" y="32"/>
                    </a:lnTo>
                    <a:close/>
                  </a:path>
                </a:pathLst>
              </a:custGeom>
              <a:grp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defRPr/>
                </a:pPr>
                <a:endParaRPr lang="en-GB" sz="687" kern="0" dirty="0">
                  <a:solidFill>
                    <a:srgbClr val="555555"/>
                  </a:solidFill>
                </a:endParaRPr>
              </a:p>
            </p:txBody>
          </p:sp>
          <p:sp>
            <p:nvSpPr>
              <p:cNvPr id="231" name="Guyan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EA2D0A85-437E-49B8-A23A-6085AA325C7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13576" y="4214727"/>
                <a:ext cx="145015" cy="262170"/>
              </a:xfrm>
              <a:custGeom>
                <a:avLst/>
                <a:gdLst>
                  <a:gd name="T0" fmla="*/ 2147483647 w 324"/>
                  <a:gd name="T1" fmla="*/ 2147483647 h 582"/>
                  <a:gd name="T2" fmla="*/ 2147483647 w 324"/>
                  <a:gd name="T3" fmla="*/ 2147483647 h 582"/>
                  <a:gd name="T4" fmla="*/ 2147483647 w 324"/>
                  <a:gd name="T5" fmla="*/ 2147483647 h 582"/>
                  <a:gd name="T6" fmla="*/ 2147483647 w 324"/>
                  <a:gd name="T7" fmla="*/ 2147483647 h 582"/>
                  <a:gd name="T8" fmla="*/ 2147483647 w 324"/>
                  <a:gd name="T9" fmla="*/ 2147483647 h 582"/>
                  <a:gd name="T10" fmla="*/ 2147483647 w 324"/>
                  <a:gd name="T11" fmla="*/ 2147483647 h 582"/>
                  <a:gd name="T12" fmla="*/ 2147483647 w 324"/>
                  <a:gd name="T13" fmla="*/ 2147483647 h 582"/>
                  <a:gd name="T14" fmla="*/ 2147483647 w 324"/>
                  <a:gd name="T15" fmla="*/ 2147483647 h 582"/>
                  <a:gd name="T16" fmla="*/ 0 w 324"/>
                  <a:gd name="T17" fmla="*/ 2147483647 h 582"/>
                  <a:gd name="T18" fmla="*/ 2147483647 w 324"/>
                  <a:gd name="T19" fmla="*/ 2147483647 h 582"/>
                  <a:gd name="T20" fmla="*/ 2147483647 w 324"/>
                  <a:gd name="T21" fmla="*/ 2147483647 h 582"/>
                  <a:gd name="T22" fmla="*/ 2147483647 w 324"/>
                  <a:gd name="T23" fmla="*/ 2147483647 h 582"/>
                  <a:gd name="T24" fmla="*/ 2147483647 w 324"/>
                  <a:gd name="T25" fmla="*/ 2147483647 h 582"/>
                  <a:gd name="T26" fmla="*/ 2147483647 w 324"/>
                  <a:gd name="T27" fmla="*/ 2147483647 h 582"/>
                  <a:gd name="T28" fmla="*/ 2147483647 w 324"/>
                  <a:gd name="T29" fmla="*/ 2147483647 h 582"/>
                  <a:gd name="T30" fmla="*/ 2147483647 w 324"/>
                  <a:gd name="T31" fmla="*/ 2147483647 h 582"/>
                  <a:gd name="T32" fmla="*/ 2147483647 w 324"/>
                  <a:gd name="T33" fmla="*/ 2147483647 h 582"/>
                  <a:gd name="T34" fmla="*/ 2147483647 w 324"/>
                  <a:gd name="T35" fmla="*/ 2147483647 h 582"/>
                  <a:gd name="T36" fmla="*/ 2147483647 w 324"/>
                  <a:gd name="T37" fmla="*/ 2147483647 h 582"/>
                  <a:gd name="T38" fmla="*/ 2147483647 w 324"/>
                  <a:gd name="T39" fmla="*/ 2147483647 h 582"/>
                  <a:gd name="T40" fmla="*/ 2147483647 w 324"/>
                  <a:gd name="T41" fmla="*/ 2147483647 h 582"/>
                  <a:gd name="T42" fmla="*/ 2147483647 w 324"/>
                  <a:gd name="T43" fmla="*/ 2147483647 h 582"/>
                  <a:gd name="T44" fmla="*/ 2147483647 w 324"/>
                  <a:gd name="T45" fmla="*/ 2147483647 h 582"/>
                  <a:gd name="T46" fmla="*/ 2147483647 w 324"/>
                  <a:gd name="T47" fmla="*/ 2147483647 h 582"/>
                  <a:gd name="T48" fmla="*/ 2147483647 w 324"/>
                  <a:gd name="T49" fmla="*/ 2147483647 h 582"/>
                  <a:gd name="T50" fmla="*/ 2147483647 w 324"/>
                  <a:gd name="T51" fmla="*/ 2147483647 h 582"/>
                  <a:gd name="T52" fmla="*/ 2147483647 w 324"/>
                  <a:gd name="T53" fmla="*/ 2147483647 h 582"/>
                  <a:gd name="T54" fmla="*/ 2147483647 w 324"/>
                  <a:gd name="T55" fmla="*/ 2147483647 h 582"/>
                  <a:gd name="T56" fmla="*/ 2147483647 w 324"/>
                  <a:gd name="T57" fmla="*/ 2147483647 h 582"/>
                  <a:gd name="T58" fmla="*/ 2147483647 w 324"/>
                  <a:gd name="T59" fmla="*/ 2147483647 h 582"/>
                  <a:gd name="T60" fmla="*/ 2147483647 w 324"/>
                  <a:gd name="T61" fmla="*/ 2147483647 h 582"/>
                  <a:gd name="T62" fmla="*/ 2147483647 w 324"/>
                  <a:gd name="T63" fmla="*/ 2147483647 h 582"/>
                  <a:gd name="T64" fmla="*/ 2147483647 w 324"/>
                  <a:gd name="T65" fmla="*/ 2147483647 h 582"/>
                  <a:gd name="T66" fmla="*/ 2147483647 w 324"/>
                  <a:gd name="T67" fmla="*/ 2147483647 h 582"/>
                  <a:gd name="T68" fmla="*/ 2147483647 w 324"/>
                  <a:gd name="T69" fmla="*/ 2147483647 h 582"/>
                  <a:gd name="T70" fmla="*/ 2147483647 w 324"/>
                  <a:gd name="T71" fmla="*/ 2147483647 h 582"/>
                  <a:gd name="T72" fmla="*/ 2147483647 w 324"/>
                  <a:gd name="T73" fmla="*/ 2147483647 h 582"/>
                  <a:gd name="T74" fmla="*/ 2147483647 w 324"/>
                  <a:gd name="T75" fmla="*/ 2147483647 h 582"/>
                  <a:gd name="T76" fmla="*/ 2147483647 w 324"/>
                  <a:gd name="T77" fmla="*/ 2147483647 h 582"/>
                  <a:gd name="T78" fmla="*/ 2147483647 w 324"/>
                  <a:gd name="T79" fmla="*/ 2147483647 h 582"/>
                  <a:gd name="T80" fmla="*/ 2147483647 w 324"/>
                  <a:gd name="T81" fmla="*/ 2147483647 h 582"/>
                  <a:gd name="T82" fmla="*/ 2147483647 w 324"/>
                  <a:gd name="T83" fmla="*/ 2147483647 h 582"/>
                  <a:gd name="T84" fmla="*/ 2147483647 w 324"/>
                  <a:gd name="T85" fmla="*/ 2147483647 h 582"/>
                  <a:gd name="T86" fmla="*/ 2147483647 w 324"/>
                  <a:gd name="T87" fmla="*/ 2147483647 h 582"/>
                  <a:gd name="T88" fmla="*/ 2147483647 w 324"/>
                  <a:gd name="T89" fmla="*/ 2147483647 h 582"/>
                  <a:gd name="T90" fmla="*/ 2147483647 w 324"/>
                  <a:gd name="T91" fmla="*/ 2147483647 h 582"/>
                  <a:gd name="T92" fmla="*/ 2147483647 w 324"/>
                  <a:gd name="T93" fmla="*/ 2147483647 h 582"/>
                  <a:gd name="T94" fmla="*/ 2147483647 w 324"/>
                  <a:gd name="T95" fmla="*/ 2147483647 h 582"/>
                  <a:gd name="T96" fmla="*/ 2147483647 w 324"/>
                  <a:gd name="T97" fmla="*/ 2147483647 h 582"/>
                  <a:gd name="T98" fmla="*/ 2147483647 w 324"/>
                  <a:gd name="T99" fmla="*/ 2147483647 h 582"/>
                  <a:gd name="T100" fmla="*/ 2147483647 w 324"/>
                  <a:gd name="T101" fmla="*/ 2147483647 h 582"/>
                  <a:gd name="T102" fmla="*/ 2147483647 w 324"/>
                  <a:gd name="T103" fmla="*/ 2147483647 h 582"/>
                  <a:gd name="T104" fmla="*/ 2147483647 w 324"/>
                  <a:gd name="T105" fmla="*/ 2147483647 h 582"/>
                  <a:gd name="T106" fmla="*/ 2147483647 w 324"/>
                  <a:gd name="T107" fmla="*/ 2147483647 h 582"/>
                  <a:gd name="T108" fmla="*/ 2147483647 w 324"/>
                  <a:gd name="T109" fmla="*/ 2147483647 h 582"/>
                  <a:gd name="T110" fmla="*/ 2147483647 w 324"/>
                  <a:gd name="T111" fmla="*/ 2147483647 h 582"/>
                  <a:gd name="T112" fmla="*/ 2147483647 w 324"/>
                  <a:gd name="T113" fmla="*/ 2147483647 h 582"/>
                  <a:gd name="T114" fmla="*/ 2147483647 w 324"/>
                  <a:gd name="T115" fmla="*/ 2147483647 h 582"/>
                  <a:gd name="T116" fmla="*/ 2147483647 w 324"/>
                  <a:gd name="T117" fmla="*/ 2147483647 h 582"/>
                  <a:gd name="T118" fmla="*/ 2147483647 w 324"/>
                  <a:gd name="T119" fmla="*/ 2147483647 h 582"/>
                  <a:gd name="T120" fmla="*/ 2147483647 w 324"/>
                  <a:gd name="T121" fmla="*/ 2147483647 h 582"/>
                  <a:gd name="T122" fmla="*/ 2147483647 w 324"/>
                  <a:gd name="T123" fmla="*/ 0 h 582"/>
                  <a:gd name="T124" fmla="*/ 2147483647 w 324"/>
                  <a:gd name="T125" fmla="*/ 2147483647 h 58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24"/>
                  <a:gd name="T190" fmla="*/ 0 h 582"/>
                  <a:gd name="T191" fmla="*/ 324 w 324"/>
                  <a:gd name="T192" fmla="*/ 582 h 58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24" h="582">
                    <a:moveTo>
                      <a:pt x="90" y="42"/>
                    </a:moveTo>
                    <a:lnTo>
                      <a:pt x="84" y="48"/>
                    </a:lnTo>
                    <a:lnTo>
                      <a:pt x="72" y="48"/>
                    </a:lnTo>
                    <a:lnTo>
                      <a:pt x="60" y="60"/>
                    </a:lnTo>
                    <a:lnTo>
                      <a:pt x="60" y="102"/>
                    </a:lnTo>
                    <a:lnTo>
                      <a:pt x="84" y="102"/>
                    </a:lnTo>
                    <a:lnTo>
                      <a:pt x="84" y="120"/>
                    </a:lnTo>
                    <a:lnTo>
                      <a:pt x="78" y="126"/>
                    </a:lnTo>
                    <a:lnTo>
                      <a:pt x="66" y="132"/>
                    </a:lnTo>
                    <a:lnTo>
                      <a:pt x="54" y="132"/>
                    </a:lnTo>
                    <a:lnTo>
                      <a:pt x="42" y="138"/>
                    </a:lnTo>
                    <a:lnTo>
                      <a:pt x="12" y="138"/>
                    </a:lnTo>
                    <a:lnTo>
                      <a:pt x="12" y="144"/>
                    </a:lnTo>
                    <a:lnTo>
                      <a:pt x="30" y="162"/>
                    </a:lnTo>
                    <a:lnTo>
                      <a:pt x="30" y="180"/>
                    </a:lnTo>
                    <a:lnTo>
                      <a:pt x="18" y="186"/>
                    </a:lnTo>
                    <a:lnTo>
                      <a:pt x="12" y="186"/>
                    </a:lnTo>
                    <a:lnTo>
                      <a:pt x="0" y="192"/>
                    </a:lnTo>
                    <a:lnTo>
                      <a:pt x="0" y="204"/>
                    </a:lnTo>
                    <a:lnTo>
                      <a:pt x="6" y="210"/>
                    </a:lnTo>
                    <a:lnTo>
                      <a:pt x="12" y="222"/>
                    </a:lnTo>
                    <a:lnTo>
                      <a:pt x="48" y="258"/>
                    </a:lnTo>
                    <a:lnTo>
                      <a:pt x="72" y="264"/>
                    </a:lnTo>
                    <a:lnTo>
                      <a:pt x="78" y="252"/>
                    </a:lnTo>
                    <a:lnTo>
                      <a:pt x="90" y="264"/>
                    </a:lnTo>
                    <a:lnTo>
                      <a:pt x="96" y="276"/>
                    </a:lnTo>
                    <a:lnTo>
                      <a:pt x="96" y="294"/>
                    </a:lnTo>
                    <a:lnTo>
                      <a:pt x="90" y="306"/>
                    </a:lnTo>
                    <a:lnTo>
                      <a:pt x="84" y="312"/>
                    </a:lnTo>
                    <a:lnTo>
                      <a:pt x="84" y="318"/>
                    </a:lnTo>
                    <a:lnTo>
                      <a:pt x="90" y="324"/>
                    </a:lnTo>
                    <a:lnTo>
                      <a:pt x="96" y="324"/>
                    </a:lnTo>
                    <a:lnTo>
                      <a:pt x="108" y="318"/>
                    </a:lnTo>
                    <a:lnTo>
                      <a:pt x="114" y="318"/>
                    </a:lnTo>
                    <a:lnTo>
                      <a:pt x="114" y="348"/>
                    </a:lnTo>
                    <a:lnTo>
                      <a:pt x="120" y="354"/>
                    </a:lnTo>
                    <a:lnTo>
                      <a:pt x="126" y="354"/>
                    </a:lnTo>
                    <a:lnTo>
                      <a:pt x="126" y="366"/>
                    </a:lnTo>
                    <a:lnTo>
                      <a:pt x="120" y="378"/>
                    </a:lnTo>
                    <a:lnTo>
                      <a:pt x="108" y="390"/>
                    </a:lnTo>
                    <a:lnTo>
                      <a:pt x="96" y="432"/>
                    </a:lnTo>
                    <a:lnTo>
                      <a:pt x="90" y="444"/>
                    </a:lnTo>
                    <a:lnTo>
                      <a:pt x="90" y="450"/>
                    </a:lnTo>
                    <a:lnTo>
                      <a:pt x="84" y="462"/>
                    </a:lnTo>
                    <a:lnTo>
                      <a:pt x="84" y="468"/>
                    </a:lnTo>
                    <a:lnTo>
                      <a:pt x="90" y="480"/>
                    </a:lnTo>
                    <a:lnTo>
                      <a:pt x="114" y="504"/>
                    </a:lnTo>
                    <a:lnTo>
                      <a:pt x="114" y="534"/>
                    </a:lnTo>
                    <a:lnTo>
                      <a:pt x="144" y="570"/>
                    </a:lnTo>
                    <a:lnTo>
                      <a:pt x="156" y="570"/>
                    </a:lnTo>
                    <a:lnTo>
                      <a:pt x="162" y="582"/>
                    </a:lnTo>
                    <a:lnTo>
                      <a:pt x="198" y="582"/>
                    </a:lnTo>
                    <a:lnTo>
                      <a:pt x="204" y="576"/>
                    </a:lnTo>
                    <a:lnTo>
                      <a:pt x="204" y="564"/>
                    </a:lnTo>
                    <a:lnTo>
                      <a:pt x="216" y="552"/>
                    </a:lnTo>
                    <a:lnTo>
                      <a:pt x="234" y="552"/>
                    </a:lnTo>
                    <a:lnTo>
                      <a:pt x="240" y="540"/>
                    </a:lnTo>
                    <a:lnTo>
                      <a:pt x="270" y="540"/>
                    </a:lnTo>
                    <a:lnTo>
                      <a:pt x="270" y="534"/>
                    </a:lnTo>
                    <a:lnTo>
                      <a:pt x="288" y="516"/>
                    </a:lnTo>
                    <a:lnTo>
                      <a:pt x="300" y="516"/>
                    </a:lnTo>
                    <a:lnTo>
                      <a:pt x="312" y="528"/>
                    </a:lnTo>
                    <a:lnTo>
                      <a:pt x="318" y="528"/>
                    </a:lnTo>
                    <a:lnTo>
                      <a:pt x="324" y="522"/>
                    </a:lnTo>
                    <a:lnTo>
                      <a:pt x="324" y="510"/>
                    </a:lnTo>
                    <a:lnTo>
                      <a:pt x="318" y="504"/>
                    </a:lnTo>
                    <a:lnTo>
                      <a:pt x="312" y="492"/>
                    </a:lnTo>
                    <a:lnTo>
                      <a:pt x="306" y="474"/>
                    </a:lnTo>
                    <a:lnTo>
                      <a:pt x="288" y="456"/>
                    </a:lnTo>
                    <a:lnTo>
                      <a:pt x="282" y="444"/>
                    </a:lnTo>
                    <a:lnTo>
                      <a:pt x="282" y="420"/>
                    </a:lnTo>
                    <a:lnTo>
                      <a:pt x="288" y="414"/>
                    </a:lnTo>
                    <a:lnTo>
                      <a:pt x="288" y="396"/>
                    </a:lnTo>
                    <a:lnTo>
                      <a:pt x="276" y="408"/>
                    </a:lnTo>
                    <a:lnTo>
                      <a:pt x="276" y="414"/>
                    </a:lnTo>
                    <a:lnTo>
                      <a:pt x="264" y="414"/>
                    </a:lnTo>
                    <a:lnTo>
                      <a:pt x="258" y="402"/>
                    </a:lnTo>
                    <a:lnTo>
                      <a:pt x="252" y="396"/>
                    </a:lnTo>
                    <a:lnTo>
                      <a:pt x="246" y="384"/>
                    </a:lnTo>
                    <a:lnTo>
                      <a:pt x="246" y="372"/>
                    </a:lnTo>
                    <a:lnTo>
                      <a:pt x="240" y="372"/>
                    </a:lnTo>
                    <a:lnTo>
                      <a:pt x="240" y="366"/>
                    </a:lnTo>
                    <a:lnTo>
                      <a:pt x="234" y="360"/>
                    </a:lnTo>
                    <a:lnTo>
                      <a:pt x="234" y="348"/>
                    </a:lnTo>
                    <a:lnTo>
                      <a:pt x="240" y="336"/>
                    </a:lnTo>
                    <a:lnTo>
                      <a:pt x="246" y="330"/>
                    </a:lnTo>
                    <a:lnTo>
                      <a:pt x="246" y="288"/>
                    </a:lnTo>
                    <a:lnTo>
                      <a:pt x="252" y="282"/>
                    </a:lnTo>
                    <a:lnTo>
                      <a:pt x="264" y="276"/>
                    </a:lnTo>
                    <a:lnTo>
                      <a:pt x="294" y="276"/>
                    </a:lnTo>
                    <a:lnTo>
                      <a:pt x="300" y="270"/>
                    </a:lnTo>
                    <a:lnTo>
                      <a:pt x="300" y="258"/>
                    </a:lnTo>
                    <a:lnTo>
                      <a:pt x="288" y="246"/>
                    </a:lnTo>
                    <a:lnTo>
                      <a:pt x="288" y="234"/>
                    </a:lnTo>
                    <a:lnTo>
                      <a:pt x="294" y="222"/>
                    </a:lnTo>
                    <a:lnTo>
                      <a:pt x="300" y="216"/>
                    </a:lnTo>
                    <a:lnTo>
                      <a:pt x="306" y="204"/>
                    </a:lnTo>
                    <a:lnTo>
                      <a:pt x="306" y="192"/>
                    </a:lnTo>
                    <a:lnTo>
                      <a:pt x="300" y="180"/>
                    </a:lnTo>
                    <a:lnTo>
                      <a:pt x="294" y="174"/>
                    </a:lnTo>
                    <a:lnTo>
                      <a:pt x="276" y="174"/>
                    </a:lnTo>
                    <a:lnTo>
                      <a:pt x="270" y="180"/>
                    </a:lnTo>
                    <a:lnTo>
                      <a:pt x="270" y="156"/>
                    </a:lnTo>
                    <a:lnTo>
                      <a:pt x="258" y="150"/>
                    </a:lnTo>
                    <a:lnTo>
                      <a:pt x="252" y="138"/>
                    </a:lnTo>
                    <a:lnTo>
                      <a:pt x="234" y="132"/>
                    </a:lnTo>
                    <a:lnTo>
                      <a:pt x="216" y="132"/>
                    </a:lnTo>
                    <a:lnTo>
                      <a:pt x="204" y="138"/>
                    </a:lnTo>
                    <a:lnTo>
                      <a:pt x="198" y="150"/>
                    </a:lnTo>
                    <a:lnTo>
                      <a:pt x="198" y="156"/>
                    </a:lnTo>
                    <a:lnTo>
                      <a:pt x="192" y="162"/>
                    </a:lnTo>
                    <a:lnTo>
                      <a:pt x="192" y="168"/>
                    </a:lnTo>
                    <a:lnTo>
                      <a:pt x="192" y="162"/>
                    </a:lnTo>
                    <a:lnTo>
                      <a:pt x="198" y="156"/>
                    </a:lnTo>
                    <a:lnTo>
                      <a:pt x="198" y="144"/>
                    </a:lnTo>
                    <a:lnTo>
                      <a:pt x="204" y="132"/>
                    </a:lnTo>
                    <a:lnTo>
                      <a:pt x="204" y="114"/>
                    </a:lnTo>
                    <a:lnTo>
                      <a:pt x="210" y="102"/>
                    </a:lnTo>
                    <a:lnTo>
                      <a:pt x="210" y="78"/>
                    </a:lnTo>
                    <a:lnTo>
                      <a:pt x="192" y="42"/>
                    </a:lnTo>
                    <a:lnTo>
                      <a:pt x="180" y="30"/>
                    </a:lnTo>
                    <a:lnTo>
                      <a:pt x="132" y="6"/>
                    </a:lnTo>
                    <a:lnTo>
                      <a:pt x="126" y="0"/>
                    </a:lnTo>
                    <a:lnTo>
                      <a:pt x="120" y="0"/>
                    </a:lnTo>
                    <a:lnTo>
                      <a:pt x="102" y="36"/>
                    </a:lnTo>
                    <a:lnTo>
                      <a:pt x="96" y="42"/>
                    </a:lnTo>
                    <a:lnTo>
                      <a:pt x="90" y="42"/>
                    </a:lnTo>
                    <a:close/>
                  </a:path>
                </a:pathLst>
              </a:custGeom>
              <a:grp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defRPr/>
                </a:pPr>
                <a:endParaRPr lang="en-GB" sz="687" kern="0" dirty="0">
                  <a:solidFill>
                    <a:srgbClr val="555555"/>
                  </a:solidFill>
                </a:endParaRPr>
              </a:p>
            </p:txBody>
          </p:sp>
          <p:sp>
            <p:nvSpPr>
              <p:cNvPr id="232" name="Ecuador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D0312A63-C703-4C3F-B369-0927D4D504ED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2991580" y="4462724"/>
                <a:ext cx="183453" cy="237368"/>
              </a:xfrm>
              <a:custGeom>
                <a:avLst/>
                <a:gdLst>
                  <a:gd name="T0" fmla="*/ 2147483647 w 414"/>
                  <a:gd name="T1" fmla="*/ 2147483647 h 528"/>
                  <a:gd name="T2" fmla="*/ 2147483647 w 414"/>
                  <a:gd name="T3" fmla="*/ 2147483647 h 528"/>
                  <a:gd name="T4" fmla="*/ 2147483647 w 414"/>
                  <a:gd name="T5" fmla="*/ 2147483647 h 528"/>
                  <a:gd name="T6" fmla="*/ 2147483647 w 414"/>
                  <a:gd name="T7" fmla="*/ 2147483647 h 528"/>
                  <a:gd name="T8" fmla="*/ 2147483647 w 414"/>
                  <a:gd name="T9" fmla="*/ 2147483647 h 528"/>
                  <a:gd name="T10" fmla="*/ 2147483647 w 414"/>
                  <a:gd name="T11" fmla="*/ 2147483647 h 528"/>
                  <a:gd name="T12" fmla="*/ 2147483647 w 414"/>
                  <a:gd name="T13" fmla="*/ 2147483647 h 528"/>
                  <a:gd name="T14" fmla="*/ 2147483647 w 414"/>
                  <a:gd name="T15" fmla="*/ 2147483647 h 528"/>
                  <a:gd name="T16" fmla="*/ 2147483647 w 414"/>
                  <a:gd name="T17" fmla="*/ 2147483647 h 528"/>
                  <a:gd name="T18" fmla="*/ 2147483647 w 414"/>
                  <a:gd name="T19" fmla="*/ 2147483647 h 528"/>
                  <a:gd name="T20" fmla="*/ 2147483647 w 414"/>
                  <a:gd name="T21" fmla="*/ 2147483647 h 528"/>
                  <a:gd name="T22" fmla="*/ 2147483647 w 414"/>
                  <a:gd name="T23" fmla="*/ 2147483647 h 528"/>
                  <a:gd name="T24" fmla="*/ 2147483647 w 414"/>
                  <a:gd name="T25" fmla="*/ 2147483647 h 528"/>
                  <a:gd name="T26" fmla="*/ 2147483647 w 414"/>
                  <a:gd name="T27" fmla="*/ 2147483647 h 528"/>
                  <a:gd name="T28" fmla="*/ 2147483647 w 414"/>
                  <a:gd name="T29" fmla="*/ 2147483647 h 528"/>
                  <a:gd name="T30" fmla="*/ 2147483647 w 414"/>
                  <a:gd name="T31" fmla="*/ 2147483647 h 528"/>
                  <a:gd name="T32" fmla="*/ 2147483647 w 414"/>
                  <a:gd name="T33" fmla="*/ 2147483647 h 528"/>
                  <a:gd name="T34" fmla="*/ 2147483647 w 414"/>
                  <a:gd name="T35" fmla="*/ 2147483647 h 528"/>
                  <a:gd name="T36" fmla="*/ 2147483647 w 414"/>
                  <a:gd name="T37" fmla="*/ 2147483647 h 528"/>
                  <a:gd name="T38" fmla="*/ 2147483647 w 414"/>
                  <a:gd name="T39" fmla="*/ 2147483647 h 528"/>
                  <a:gd name="T40" fmla="*/ 2147483647 w 414"/>
                  <a:gd name="T41" fmla="*/ 2147483647 h 528"/>
                  <a:gd name="T42" fmla="*/ 2147483647 w 414"/>
                  <a:gd name="T43" fmla="*/ 2147483647 h 528"/>
                  <a:gd name="T44" fmla="*/ 2147483647 w 414"/>
                  <a:gd name="T45" fmla="*/ 2147483647 h 528"/>
                  <a:gd name="T46" fmla="*/ 2147483647 w 414"/>
                  <a:gd name="T47" fmla="*/ 2147483647 h 528"/>
                  <a:gd name="T48" fmla="*/ 2147483647 w 414"/>
                  <a:gd name="T49" fmla="*/ 2147483647 h 528"/>
                  <a:gd name="T50" fmla="*/ 2147483647 w 414"/>
                  <a:gd name="T51" fmla="*/ 2147483647 h 528"/>
                  <a:gd name="T52" fmla="*/ 2147483647 w 414"/>
                  <a:gd name="T53" fmla="*/ 2147483647 h 528"/>
                  <a:gd name="T54" fmla="*/ 2147483647 w 414"/>
                  <a:gd name="T55" fmla="*/ 2147483647 h 528"/>
                  <a:gd name="T56" fmla="*/ 2147483647 w 414"/>
                  <a:gd name="T57" fmla="*/ 2147483647 h 528"/>
                  <a:gd name="T58" fmla="*/ 2147483647 w 414"/>
                  <a:gd name="T59" fmla="*/ 2147483647 h 528"/>
                  <a:gd name="T60" fmla="*/ 2147483647 w 414"/>
                  <a:gd name="T61" fmla="*/ 2147483647 h 528"/>
                  <a:gd name="T62" fmla="*/ 2147483647 w 414"/>
                  <a:gd name="T63" fmla="*/ 2147483647 h 528"/>
                  <a:gd name="T64" fmla="*/ 2147483647 w 414"/>
                  <a:gd name="T65" fmla="*/ 2147483647 h 528"/>
                  <a:gd name="T66" fmla="*/ 2147483647 w 414"/>
                  <a:gd name="T67" fmla="*/ 2147483647 h 528"/>
                  <a:gd name="T68" fmla="*/ 2147483647 w 414"/>
                  <a:gd name="T69" fmla="*/ 2147483647 h 528"/>
                  <a:gd name="T70" fmla="*/ 2147483647 w 414"/>
                  <a:gd name="T71" fmla="*/ 2147483647 h 528"/>
                  <a:gd name="T72" fmla="*/ 2147483647 w 414"/>
                  <a:gd name="T73" fmla="*/ 2147483647 h 528"/>
                  <a:gd name="T74" fmla="*/ 2147483647 w 414"/>
                  <a:gd name="T75" fmla="*/ 2147483647 h 528"/>
                  <a:gd name="T76" fmla="*/ 2147483647 w 414"/>
                  <a:gd name="T77" fmla="*/ 2147483647 h 528"/>
                  <a:gd name="T78" fmla="*/ 2147483647 w 414"/>
                  <a:gd name="T79" fmla="*/ 2147483647 h 528"/>
                  <a:gd name="T80" fmla="*/ 2147483647 w 414"/>
                  <a:gd name="T81" fmla="*/ 2147483647 h 528"/>
                  <a:gd name="T82" fmla="*/ 2147483647 w 414"/>
                  <a:gd name="T83" fmla="*/ 2147483647 h 528"/>
                  <a:gd name="T84" fmla="*/ 2147483647 w 414"/>
                  <a:gd name="T85" fmla="*/ 2147483647 h 528"/>
                  <a:gd name="T86" fmla="*/ 2147483647 w 414"/>
                  <a:gd name="T87" fmla="*/ 2147483647 h 528"/>
                  <a:gd name="T88" fmla="*/ 2147483647 w 414"/>
                  <a:gd name="T89" fmla="*/ 2147483647 h 52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14"/>
                  <a:gd name="T136" fmla="*/ 0 h 528"/>
                  <a:gd name="T137" fmla="*/ 414 w 414"/>
                  <a:gd name="T138" fmla="*/ 528 h 52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14" h="528">
                    <a:moveTo>
                      <a:pt x="60" y="372"/>
                    </a:moveTo>
                    <a:lnTo>
                      <a:pt x="72" y="366"/>
                    </a:lnTo>
                    <a:lnTo>
                      <a:pt x="78" y="360"/>
                    </a:lnTo>
                    <a:lnTo>
                      <a:pt x="78" y="342"/>
                    </a:lnTo>
                    <a:lnTo>
                      <a:pt x="72" y="342"/>
                    </a:lnTo>
                    <a:lnTo>
                      <a:pt x="54" y="360"/>
                    </a:lnTo>
                    <a:lnTo>
                      <a:pt x="54" y="372"/>
                    </a:lnTo>
                    <a:lnTo>
                      <a:pt x="60" y="372"/>
                    </a:lnTo>
                    <a:close/>
                    <a:moveTo>
                      <a:pt x="414" y="174"/>
                    </a:moveTo>
                    <a:lnTo>
                      <a:pt x="390" y="156"/>
                    </a:lnTo>
                    <a:lnTo>
                      <a:pt x="396" y="156"/>
                    </a:lnTo>
                    <a:lnTo>
                      <a:pt x="396" y="150"/>
                    </a:lnTo>
                    <a:lnTo>
                      <a:pt x="402" y="150"/>
                    </a:lnTo>
                    <a:lnTo>
                      <a:pt x="402" y="126"/>
                    </a:lnTo>
                    <a:lnTo>
                      <a:pt x="372" y="126"/>
                    </a:lnTo>
                    <a:lnTo>
                      <a:pt x="360" y="114"/>
                    </a:lnTo>
                    <a:lnTo>
                      <a:pt x="360" y="108"/>
                    </a:lnTo>
                    <a:lnTo>
                      <a:pt x="354" y="102"/>
                    </a:lnTo>
                    <a:lnTo>
                      <a:pt x="354" y="96"/>
                    </a:lnTo>
                    <a:lnTo>
                      <a:pt x="342" y="90"/>
                    </a:lnTo>
                    <a:lnTo>
                      <a:pt x="336" y="90"/>
                    </a:lnTo>
                    <a:lnTo>
                      <a:pt x="330" y="96"/>
                    </a:lnTo>
                    <a:lnTo>
                      <a:pt x="330" y="108"/>
                    </a:lnTo>
                    <a:lnTo>
                      <a:pt x="306" y="108"/>
                    </a:lnTo>
                    <a:lnTo>
                      <a:pt x="300" y="102"/>
                    </a:lnTo>
                    <a:lnTo>
                      <a:pt x="288" y="96"/>
                    </a:lnTo>
                    <a:lnTo>
                      <a:pt x="282" y="102"/>
                    </a:lnTo>
                    <a:lnTo>
                      <a:pt x="270" y="102"/>
                    </a:lnTo>
                    <a:lnTo>
                      <a:pt x="258" y="96"/>
                    </a:lnTo>
                    <a:lnTo>
                      <a:pt x="252" y="90"/>
                    </a:lnTo>
                    <a:lnTo>
                      <a:pt x="252" y="84"/>
                    </a:lnTo>
                    <a:lnTo>
                      <a:pt x="246" y="72"/>
                    </a:lnTo>
                    <a:lnTo>
                      <a:pt x="240" y="66"/>
                    </a:lnTo>
                    <a:lnTo>
                      <a:pt x="228" y="60"/>
                    </a:lnTo>
                    <a:lnTo>
                      <a:pt x="210" y="60"/>
                    </a:lnTo>
                    <a:lnTo>
                      <a:pt x="204" y="48"/>
                    </a:lnTo>
                    <a:lnTo>
                      <a:pt x="168" y="30"/>
                    </a:lnTo>
                    <a:lnTo>
                      <a:pt x="162" y="18"/>
                    </a:lnTo>
                    <a:lnTo>
                      <a:pt x="150" y="12"/>
                    </a:lnTo>
                    <a:lnTo>
                      <a:pt x="144" y="0"/>
                    </a:lnTo>
                    <a:lnTo>
                      <a:pt x="144" y="12"/>
                    </a:lnTo>
                    <a:lnTo>
                      <a:pt x="150" y="18"/>
                    </a:lnTo>
                    <a:lnTo>
                      <a:pt x="150" y="36"/>
                    </a:lnTo>
                    <a:lnTo>
                      <a:pt x="144" y="42"/>
                    </a:lnTo>
                    <a:lnTo>
                      <a:pt x="120" y="54"/>
                    </a:lnTo>
                    <a:lnTo>
                      <a:pt x="102" y="54"/>
                    </a:lnTo>
                    <a:lnTo>
                      <a:pt x="96" y="42"/>
                    </a:lnTo>
                    <a:lnTo>
                      <a:pt x="90" y="42"/>
                    </a:lnTo>
                    <a:lnTo>
                      <a:pt x="78" y="54"/>
                    </a:lnTo>
                    <a:lnTo>
                      <a:pt x="66" y="60"/>
                    </a:lnTo>
                    <a:lnTo>
                      <a:pt x="60" y="72"/>
                    </a:lnTo>
                    <a:lnTo>
                      <a:pt x="60" y="84"/>
                    </a:lnTo>
                    <a:lnTo>
                      <a:pt x="66" y="90"/>
                    </a:lnTo>
                    <a:lnTo>
                      <a:pt x="72" y="102"/>
                    </a:lnTo>
                    <a:lnTo>
                      <a:pt x="72" y="120"/>
                    </a:lnTo>
                    <a:lnTo>
                      <a:pt x="66" y="126"/>
                    </a:lnTo>
                    <a:lnTo>
                      <a:pt x="54" y="132"/>
                    </a:lnTo>
                    <a:lnTo>
                      <a:pt x="42" y="144"/>
                    </a:lnTo>
                    <a:lnTo>
                      <a:pt x="42" y="162"/>
                    </a:lnTo>
                    <a:lnTo>
                      <a:pt x="48" y="168"/>
                    </a:lnTo>
                    <a:lnTo>
                      <a:pt x="54" y="180"/>
                    </a:lnTo>
                    <a:lnTo>
                      <a:pt x="36" y="180"/>
                    </a:lnTo>
                    <a:lnTo>
                      <a:pt x="36" y="198"/>
                    </a:lnTo>
                    <a:lnTo>
                      <a:pt x="0" y="216"/>
                    </a:lnTo>
                    <a:lnTo>
                      <a:pt x="24" y="228"/>
                    </a:lnTo>
                    <a:lnTo>
                      <a:pt x="12" y="258"/>
                    </a:lnTo>
                    <a:lnTo>
                      <a:pt x="24" y="270"/>
                    </a:lnTo>
                    <a:lnTo>
                      <a:pt x="24" y="282"/>
                    </a:lnTo>
                    <a:lnTo>
                      <a:pt x="6" y="300"/>
                    </a:lnTo>
                    <a:lnTo>
                      <a:pt x="0" y="300"/>
                    </a:lnTo>
                    <a:lnTo>
                      <a:pt x="12" y="312"/>
                    </a:lnTo>
                    <a:lnTo>
                      <a:pt x="6" y="318"/>
                    </a:lnTo>
                    <a:lnTo>
                      <a:pt x="6" y="324"/>
                    </a:lnTo>
                    <a:lnTo>
                      <a:pt x="18" y="336"/>
                    </a:lnTo>
                    <a:lnTo>
                      <a:pt x="30" y="342"/>
                    </a:lnTo>
                    <a:lnTo>
                      <a:pt x="60" y="342"/>
                    </a:lnTo>
                    <a:lnTo>
                      <a:pt x="72" y="330"/>
                    </a:lnTo>
                    <a:lnTo>
                      <a:pt x="72" y="324"/>
                    </a:lnTo>
                    <a:lnTo>
                      <a:pt x="96" y="330"/>
                    </a:lnTo>
                    <a:lnTo>
                      <a:pt x="102" y="342"/>
                    </a:lnTo>
                    <a:lnTo>
                      <a:pt x="102" y="348"/>
                    </a:lnTo>
                    <a:lnTo>
                      <a:pt x="96" y="366"/>
                    </a:lnTo>
                    <a:lnTo>
                      <a:pt x="90" y="372"/>
                    </a:lnTo>
                    <a:lnTo>
                      <a:pt x="90" y="384"/>
                    </a:lnTo>
                    <a:lnTo>
                      <a:pt x="84" y="396"/>
                    </a:lnTo>
                    <a:lnTo>
                      <a:pt x="72" y="402"/>
                    </a:lnTo>
                    <a:lnTo>
                      <a:pt x="66" y="402"/>
                    </a:lnTo>
                    <a:lnTo>
                      <a:pt x="60" y="408"/>
                    </a:lnTo>
                    <a:lnTo>
                      <a:pt x="54" y="408"/>
                    </a:lnTo>
                    <a:lnTo>
                      <a:pt x="60" y="408"/>
                    </a:lnTo>
                    <a:lnTo>
                      <a:pt x="72" y="414"/>
                    </a:lnTo>
                    <a:lnTo>
                      <a:pt x="78" y="414"/>
                    </a:lnTo>
                    <a:lnTo>
                      <a:pt x="78" y="420"/>
                    </a:lnTo>
                    <a:lnTo>
                      <a:pt x="72" y="426"/>
                    </a:lnTo>
                    <a:lnTo>
                      <a:pt x="66" y="438"/>
                    </a:lnTo>
                    <a:lnTo>
                      <a:pt x="54" y="444"/>
                    </a:lnTo>
                    <a:lnTo>
                      <a:pt x="48" y="456"/>
                    </a:lnTo>
                    <a:lnTo>
                      <a:pt x="42" y="462"/>
                    </a:lnTo>
                    <a:lnTo>
                      <a:pt x="54" y="474"/>
                    </a:lnTo>
                    <a:lnTo>
                      <a:pt x="42" y="486"/>
                    </a:lnTo>
                    <a:lnTo>
                      <a:pt x="48" y="492"/>
                    </a:lnTo>
                    <a:lnTo>
                      <a:pt x="54" y="492"/>
                    </a:lnTo>
                    <a:lnTo>
                      <a:pt x="66" y="486"/>
                    </a:lnTo>
                    <a:lnTo>
                      <a:pt x="78" y="474"/>
                    </a:lnTo>
                    <a:lnTo>
                      <a:pt x="90" y="486"/>
                    </a:lnTo>
                    <a:lnTo>
                      <a:pt x="120" y="486"/>
                    </a:lnTo>
                    <a:lnTo>
                      <a:pt x="120" y="492"/>
                    </a:lnTo>
                    <a:lnTo>
                      <a:pt x="126" y="498"/>
                    </a:lnTo>
                    <a:lnTo>
                      <a:pt x="126" y="516"/>
                    </a:lnTo>
                    <a:lnTo>
                      <a:pt x="132" y="528"/>
                    </a:lnTo>
                    <a:lnTo>
                      <a:pt x="150" y="528"/>
                    </a:lnTo>
                    <a:lnTo>
                      <a:pt x="150" y="522"/>
                    </a:lnTo>
                    <a:lnTo>
                      <a:pt x="156" y="516"/>
                    </a:lnTo>
                    <a:lnTo>
                      <a:pt x="156" y="510"/>
                    </a:lnTo>
                    <a:lnTo>
                      <a:pt x="162" y="504"/>
                    </a:lnTo>
                    <a:lnTo>
                      <a:pt x="180" y="504"/>
                    </a:lnTo>
                    <a:lnTo>
                      <a:pt x="180" y="474"/>
                    </a:lnTo>
                    <a:lnTo>
                      <a:pt x="186" y="462"/>
                    </a:lnTo>
                    <a:lnTo>
                      <a:pt x="186" y="438"/>
                    </a:lnTo>
                    <a:lnTo>
                      <a:pt x="198" y="426"/>
                    </a:lnTo>
                    <a:lnTo>
                      <a:pt x="198" y="408"/>
                    </a:lnTo>
                    <a:lnTo>
                      <a:pt x="210" y="402"/>
                    </a:lnTo>
                    <a:lnTo>
                      <a:pt x="210" y="396"/>
                    </a:lnTo>
                    <a:lnTo>
                      <a:pt x="228" y="378"/>
                    </a:lnTo>
                    <a:lnTo>
                      <a:pt x="246" y="366"/>
                    </a:lnTo>
                    <a:lnTo>
                      <a:pt x="264" y="360"/>
                    </a:lnTo>
                    <a:lnTo>
                      <a:pt x="324" y="330"/>
                    </a:lnTo>
                    <a:lnTo>
                      <a:pt x="342" y="318"/>
                    </a:lnTo>
                    <a:lnTo>
                      <a:pt x="354" y="300"/>
                    </a:lnTo>
                    <a:lnTo>
                      <a:pt x="366" y="288"/>
                    </a:lnTo>
                    <a:lnTo>
                      <a:pt x="372" y="276"/>
                    </a:lnTo>
                    <a:lnTo>
                      <a:pt x="384" y="264"/>
                    </a:lnTo>
                    <a:lnTo>
                      <a:pt x="390" y="252"/>
                    </a:lnTo>
                    <a:lnTo>
                      <a:pt x="402" y="210"/>
                    </a:lnTo>
                    <a:lnTo>
                      <a:pt x="414" y="204"/>
                    </a:lnTo>
                    <a:lnTo>
                      <a:pt x="414" y="174"/>
                    </a:lnTo>
                    <a:close/>
                  </a:path>
                </a:pathLst>
              </a:custGeom>
              <a:grp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defRPr/>
                </a:pPr>
                <a:endParaRPr lang="en-GB" sz="687" kern="0" dirty="0">
                  <a:solidFill>
                    <a:srgbClr val="555555"/>
                  </a:solidFill>
                </a:endParaRPr>
              </a:p>
            </p:txBody>
          </p:sp>
          <p:sp>
            <p:nvSpPr>
              <p:cNvPr id="233" name="Colombi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EAC22A24-3B94-44B6-8DD5-0E04B9C1DBE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54481" y="4069470"/>
                <a:ext cx="384378" cy="604050"/>
              </a:xfrm>
              <a:custGeom>
                <a:avLst/>
                <a:gdLst>
                  <a:gd name="T0" fmla="*/ 2147483647 w 870"/>
                  <a:gd name="T1" fmla="*/ 2147483647 h 1344"/>
                  <a:gd name="T2" fmla="*/ 2147483647 w 870"/>
                  <a:gd name="T3" fmla="*/ 2147483647 h 1344"/>
                  <a:gd name="T4" fmla="*/ 2147483647 w 870"/>
                  <a:gd name="T5" fmla="*/ 2147483647 h 1344"/>
                  <a:gd name="T6" fmla="*/ 2147483647 w 870"/>
                  <a:gd name="T7" fmla="*/ 2147483647 h 1344"/>
                  <a:gd name="T8" fmla="*/ 2147483647 w 870"/>
                  <a:gd name="T9" fmla="*/ 2147483647 h 1344"/>
                  <a:gd name="T10" fmla="*/ 2147483647 w 870"/>
                  <a:gd name="T11" fmla="*/ 2147483647 h 1344"/>
                  <a:gd name="T12" fmla="*/ 2147483647 w 870"/>
                  <a:gd name="T13" fmla="*/ 2147483647 h 1344"/>
                  <a:gd name="T14" fmla="*/ 2147483647 w 870"/>
                  <a:gd name="T15" fmla="*/ 2147483647 h 1344"/>
                  <a:gd name="T16" fmla="*/ 2147483647 w 870"/>
                  <a:gd name="T17" fmla="*/ 2147483647 h 1344"/>
                  <a:gd name="T18" fmla="*/ 2147483647 w 870"/>
                  <a:gd name="T19" fmla="*/ 2147483647 h 1344"/>
                  <a:gd name="T20" fmla="*/ 2147483647 w 870"/>
                  <a:gd name="T21" fmla="*/ 2147483647 h 1344"/>
                  <a:gd name="T22" fmla="*/ 2147483647 w 870"/>
                  <a:gd name="T23" fmla="*/ 2147483647 h 1344"/>
                  <a:gd name="T24" fmla="*/ 2147483647 w 870"/>
                  <a:gd name="T25" fmla="*/ 2147483647 h 1344"/>
                  <a:gd name="T26" fmla="*/ 2147483647 w 870"/>
                  <a:gd name="T27" fmla="*/ 2147483647 h 1344"/>
                  <a:gd name="T28" fmla="*/ 2147483647 w 870"/>
                  <a:gd name="T29" fmla="*/ 2147483647 h 1344"/>
                  <a:gd name="T30" fmla="*/ 2147483647 w 870"/>
                  <a:gd name="T31" fmla="*/ 2147483647 h 1344"/>
                  <a:gd name="T32" fmla="*/ 2147483647 w 870"/>
                  <a:gd name="T33" fmla="*/ 2147483647 h 1344"/>
                  <a:gd name="T34" fmla="*/ 2147483647 w 870"/>
                  <a:gd name="T35" fmla="*/ 2147483647 h 1344"/>
                  <a:gd name="T36" fmla="*/ 2147483647 w 870"/>
                  <a:gd name="T37" fmla="*/ 2147483647 h 1344"/>
                  <a:gd name="T38" fmla="*/ 2147483647 w 870"/>
                  <a:gd name="T39" fmla="*/ 2147483647 h 1344"/>
                  <a:gd name="T40" fmla="*/ 2147483647 w 870"/>
                  <a:gd name="T41" fmla="*/ 2147483647 h 1344"/>
                  <a:gd name="T42" fmla="*/ 2147483647 w 870"/>
                  <a:gd name="T43" fmla="*/ 2147483647 h 1344"/>
                  <a:gd name="T44" fmla="*/ 2147483647 w 870"/>
                  <a:gd name="T45" fmla="*/ 2147483647 h 1344"/>
                  <a:gd name="T46" fmla="*/ 2147483647 w 870"/>
                  <a:gd name="T47" fmla="*/ 2147483647 h 1344"/>
                  <a:gd name="T48" fmla="*/ 2147483647 w 870"/>
                  <a:gd name="T49" fmla="*/ 2147483647 h 1344"/>
                  <a:gd name="T50" fmla="*/ 2147483647 w 870"/>
                  <a:gd name="T51" fmla="*/ 2147483647 h 1344"/>
                  <a:gd name="T52" fmla="*/ 2147483647 w 870"/>
                  <a:gd name="T53" fmla="*/ 2147483647 h 1344"/>
                  <a:gd name="T54" fmla="*/ 2147483647 w 870"/>
                  <a:gd name="T55" fmla="*/ 2147483647 h 1344"/>
                  <a:gd name="T56" fmla="*/ 2147483647 w 870"/>
                  <a:gd name="T57" fmla="*/ 2147483647 h 1344"/>
                  <a:gd name="T58" fmla="*/ 2147483647 w 870"/>
                  <a:gd name="T59" fmla="*/ 2147483647 h 1344"/>
                  <a:gd name="T60" fmla="*/ 2147483647 w 870"/>
                  <a:gd name="T61" fmla="*/ 2147483647 h 1344"/>
                  <a:gd name="T62" fmla="*/ 2147483647 w 870"/>
                  <a:gd name="T63" fmla="*/ 2147483647 h 1344"/>
                  <a:gd name="T64" fmla="*/ 2147483647 w 870"/>
                  <a:gd name="T65" fmla="*/ 2147483647 h 1344"/>
                  <a:gd name="T66" fmla="*/ 2147483647 w 870"/>
                  <a:gd name="T67" fmla="*/ 2147483647 h 1344"/>
                  <a:gd name="T68" fmla="*/ 2147483647 w 870"/>
                  <a:gd name="T69" fmla="*/ 2147483647 h 1344"/>
                  <a:gd name="T70" fmla="*/ 2147483647 w 870"/>
                  <a:gd name="T71" fmla="*/ 2147483647 h 1344"/>
                  <a:gd name="T72" fmla="*/ 2147483647 w 870"/>
                  <a:gd name="T73" fmla="*/ 0 h 1344"/>
                  <a:gd name="T74" fmla="*/ 2147483647 w 870"/>
                  <a:gd name="T75" fmla="*/ 2147483647 h 1344"/>
                  <a:gd name="T76" fmla="*/ 2147483647 w 870"/>
                  <a:gd name="T77" fmla="*/ 2147483647 h 1344"/>
                  <a:gd name="T78" fmla="*/ 2147483647 w 870"/>
                  <a:gd name="T79" fmla="*/ 2147483647 h 1344"/>
                  <a:gd name="T80" fmla="*/ 2147483647 w 870"/>
                  <a:gd name="T81" fmla="*/ 2147483647 h 1344"/>
                  <a:gd name="T82" fmla="*/ 2147483647 w 870"/>
                  <a:gd name="T83" fmla="*/ 2147483647 h 1344"/>
                  <a:gd name="T84" fmla="*/ 2147483647 w 870"/>
                  <a:gd name="T85" fmla="*/ 2147483647 h 1344"/>
                  <a:gd name="T86" fmla="*/ 2147483647 w 870"/>
                  <a:gd name="T87" fmla="*/ 2147483647 h 1344"/>
                  <a:gd name="T88" fmla="*/ 2147483647 w 870"/>
                  <a:gd name="T89" fmla="*/ 2147483647 h 1344"/>
                  <a:gd name="T90" fmla="*/ 2147483647 w 870"/>
                  <a:gd name="T91" fmla="*/ 2147483647 h 1344"/>
                  <a:gd name="T92" fmla="*/ 2147483647 w 870"/>
                  <a:gd name="T93" fmla="*/ 2147483647 h 1344"/>
                  <a:gd name="T94" fmla="*/ 2147483647 w 870"/>
                  <a:gd name="T95" fmla="*/ 2147483647 h 1344"/>
                  <a:gd name="T96" fmla="*/ 2147483647 w 870"/>
                  <a:gd name="T97" fmla="*/ 2147483647 h 1344"/>
                  <a:gd name="T98" fmla="*/ 2147483647 w 870"/>
                  <a:gd name="T99" fmla="*/ 2147483647 h 1344"/>
                  <a:gd name="T100" fmla="*/ 2147483647 w 870"/>
                  <a:gd name="T101" fmla="*/ 2147483647 h 1344"/>
                  <a:gd name="T102" fmla="*/ 2147483647 w 870"/>
                  <a:gd name="T103" fmla="*/ 2147483647 h 1344"/>
                  <a:gd name="T104" fmla="*/ 2147483647 w 870"/>
                  <a:gd name="T105" fmla="*/ 2147483647 h 1344"/>
                  <a:gd name="T106" fmla="*/ 2147483647 w 870"/>
                  <a:gd name="T107" fmla="*/ 2147483647 h 134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70"/>
                  <a:gd name="T163" fmla="*/ 0 h 1344"/>
                  <a:gd name="T164" fmla="*/ 870 w 870"/>
                  <a:gd name="T165" fmla="*/ 1344 h 134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70" h="1344">
                    <a:moveTo>
                      <a:pt x="36" y="912"/>
                    </a:moveTo>
                    <a:lnTo>
                      <a:pt x="60" y="924"/>
                    </a:lnTo>
                    <a:lnTo>
                      <a:pt x="66" y="936"/>
                    </a:lnTo>
                    <a:lnTo>
                      <a:pt x="84" y="936"/>
                    </a:lnTo>
                    <a:lnTo>
                      <a:pt x="96" y="942"/>
                    </a:lnTo>
                    <a:lnTo>
                      <a:pt x="102" y="948"/>
                    </a:lnTo>
                    <a:lnTo>
                      <a:pt x="108" y="960"/>
                    </a:lnTo>
                    <a:lnTo>
                      <a:pt x="108" y="966"/>
                    </a:lnTo>
                    <a:lnTo>
                      <a:pt x="114" y="972"/>
                    </a:lnTo>
                    <a:lnTo>
                      <a:pt x="126" y="978"/>
                    </a:lnTo>
                    <a:lnTo>
                      <a:pt x="138" y="978"/>
                    </a:lnTo>
                    <a:lnTo>
                      <a:pt x="144" y="972"/>
                    </a:lnTo>
                    <a:lnTo>
                      <a:pt x="156" y="978"/>
                    </a:lnTo>
                    <a:lnTo>
                      <a:pt x="162" y="984"/>
                    </a:lnTo>
                    <a:lnTo>
                      <a:pt x="186" y="984"/>
                    </a:lnTo>
                    <a:lnTo>
                      <a:pt x="186" y="972"/>
                    </a:lnTo>
                    <a:lnTo>
                      <a:pt x="192" y="966"/>
                    </a:lnTo>
                    <a:lnTo>
                      <a:pt x="198" y="966"/>
                    </a:lnTo>
                    <a:lnTo>
                      <a:pt x="210" y="972"/>
                    </a:lnTo>
                    <a:lnTo>
                      <a:pt x="210" y="978"/>
                    </a:lnTo>
                    <a:lnTo>
                      <a:pt x="216" y="984"/>
                    </a:lnTo>
                    <a:lnTo>
                      <a:pt x="216" y="990"/>
                    </a:lnTo>
                    <a:lnTo>
                      <a:pt x="228" y="1002"/>
                    </a:lnTo>
                    <a:lnTo>
                      <a:pt x="264" y="1002"/>
                    </a:lnTo>
                    <a:lnTo>
                      <a:pt x="276" y="1008"/>
                    </a:lnTo>
                    <a:lnTo>
                      <a:pt x="282" y="1014"/>
                    </a:lnTo>
                    <a:lnTo>
                      <a:pt x="294" y="1020"/>
                    </a:lnTo>
                    <a:lnTo>
                      <a:pt x="312" y="1038"/>
                    </a:lnTo>
                    <a:lnTo>
                      <a:pt x="324" y="1044"/>
                    </a:lnTo>
                    <a:lnTo>
                      <a:pt x="330" y="1050"/>
                    </a:lnTo>
                    <a:lnTo>
                      <a:pt x="342" y="1086"/>
                    </a:lnTo>
                    <a:lnTo>
                      <a:pt x="360" y="1086"/>
                    </a:lnTo>
                    <a:lnTo>
                      <a:pt x="372" y="1104"/>
                    </a:lnTo>
                    <a:lnTo>
                      <a:pt x="384" y="1104"/>
                    </a:lnTo>
                    <a:lnTo>
                      <a:pt x="390" y="1110"/>
                    </a:lnTo>
                    <a:lnTo>
                      <a:pt x="390" y="1134"/>
                    </a:lnTo>
                    <a:lnTo>
                      <a:pt x="396" y="1140"/>
                    </a:lnTo>
                    <a:lnTo>
                      <a:pt x="396" y="1146"/>
                    </a:lnTo>
                    <a:lnTo>
                      <a:pt x="408" y="1146"/>
                    </a:lnTo>
                    <a:lnTo>
                      <a:pt x="420" y="1152"/>
                    </a:lnTo>
                    <a:lnTo>
                      <a:pt x="426" y="1158"/>
                    </a:lnTo>
                    <a:lnTo>
                      <a:pt x="426" y="1164"/>
                    </a:lnTo>
                    <a:lnTo>
                      <a:pt x="420" y="1170"/>
                    </a:lnTo>
                    <a:lnTo>
                      <a:pt x="420" y="1194"/>
                    </a:lnTo>
                    <a:lnTo>
                      <a:pt x="432" y="1200"/>
                    </a:lnTo>
                    <a:lnTo>
                      <a:pt x="456" y="1206"/>
                    </a:lnTo>
                    <a:lnTo>
                      <a:pt x="492" y="1206"/>
                    </a:lnTo>
                    <a:lnTo>
                      <a:pt x="492" y="1194"/>
                    </a:lnTo>
                    <a:lnTo>
                      <a:pt x="504" y="1182"/>
                    </a:lnTo>
                    <a:lnTo>
                      <a:pt x="528" y="1182"/>
                    </a:lnTo>
                    <a:lnTo>
                      <a:pt x="534" y="1188"/>
                    </a:lnTo>
                    <a:lnTo>
                      <a:pt x="540" y="1188"/>
                    </a:lnTo>
                    <a:lnTo>
                      <a:pt x="546" y="1194"/>
                    </a:lnTo>
                    <a:lnTo>
                      <a:pt x="558" y="1194"/>
                    </a:lnTo>
                    <a:lnTo>
                      <a:pt x="570" y="1188"/>
                    </a:lnTo>
                    <a:lnTo>
                      <a:pt x="576" y="1182"/>
                    </a:lnTo>
                    <a:lnTo>
                      <a:pt x="588" y="1182"/>
                    </a:lnTo>
                    <a:lnTo>
                      <a:pt x="588" y="1188"/>
                    </a:lnTo>
                    <a:lnTo>
                      <a:pt x="594" y="1200"/>
                    </a:lnTo>
                    <a:lnTo>
                      <a:pt x="600" y="1206"/>
                    </a:lnTo>
                    <a:lnTo>
                      <a:pt x="624" y="1206"/>
                    </a:lnTo>
                    <a:lnTo>
                      <a:pt x="636" y="1212"/>
                    </a:lnTo>
                    <a:lnTo>
                      <a:pt x="642" y="1218"/>
                    </a:lnTo>
                    <a:lnTo>
                      <a:pt x="642" y="1236"/>
                    </a:lnTo>
                    <a:lnTo>
                      <a:pt x="636" y="1248"/>
                    </a:lnTo>
                    <a:lnTo>
                      <a:pt x="630" y="1254"/>
                    </a:lnTo>
                    <a:lnTo>
                      <a:pt x="624" y="1254"/>
                    </a:lnTo>
                    <a:lnTo>
                      <a:pt x="618" y="1260"/>
                    </a:lnTo>
                    <a:lnTo>
                      <a:pt x="618" y="1266"/>
                    </a:lnTo>
                    <a:lnTo>
                      <a:pt x="606" y="1290"/>
                    </a:lnTo>
                    <a:lnTo>
                      <a:pt x="606" y="1308"/>
                    </a:lnTo>
                    <a:lnTo>
                      <a:pt x="612" y="1314"/>
                    </a:lnTo>
                    <a:lnTo>
                      <a:pt x="630" y="1314"/>
                    </a:lnTo>
                    <a:lnTo>
                      <a:pt x="642" y="1332"/>
                    </a:lnTo>
                    <a:lnTo>
                      <a:pt x="660" y="1344"/>
                    </a:lnTo>
                    <a:lnTo>
                      <a:pt x="660" y="1308"/>
                    </a:lnTo>
                    <a:lnTo>
                      <a:pt x="666" y="1236"/>
                    </a:lnTo>
                    <a:lnTo>
                      <a:pt x="684" y="1188"/>
                    </a:lnTo>
                    <a:lnTo>
                      <a:pt x="678" y="1140"/>
                    </a:lnTo>
                    <a:lnTo>
                      <a:pt x="690" y="1128"/>
                    </a:lnTo>
                    <a:lnTo>
                      <a:pt x="696" y="1116"/>
                    </a:lnTo>
                    <a:lnTo>
                      <a:pt x="696" y="1104"/>
                    </a:lnTo>
                    <a:lnTo>
                      <a:pt x="690" y="1092"/>
                    </a:lnTo>
                    <a:lnTo>
                      <a:pt x="678" y="1080"/>
                    </a:lnTo>
                    <a:lnTo>
                      <a:pt x="678" y="1074"/>
                    </a:lnTo>
                    <a:lnTo>
                      <a:pt x="672" y="1068"/>
                    </a:lnTo>
                    <a:lnTo>
                      <a:pt x="672" y="1044"/>
                    </a:lnTo>
                    <a:lnTo>
                      <a:pt x="666" y="1038"/>
                    </a:lnTo>
                    <a:lnTo>
                      <a:pt x="654" y="1032"/>
                    </a:lnTo>
                    <a:lnTo>
                      <a:pt x="642" y="1020"/>
                    </a:lnTo>
                    <a:lnTo>
                      <a:pt x="636" y="1020"/>
                    </a:lnTo>
                    <a:lnTo>
                      <a:pt x="642" y="954"/>
                    </a:lnTo>
                    <a:lnTo>
                      <a:pt x="672" y="948"/>
                    </a:lnTo>
                    <a:lnTo>
                      <a:pt x="678" y="954"/>
                    </a:lnTo>
                    <a:lnTo>
                      <a:pt x="708" y="954"/>
                    </a:lnTo>
                    <a:lnTo>
                      <a:pt x="714" y="948"/>
                    </a:lnTo>
                    <a:lnTo>
                      <a:pt x="714" y="942"/>
                    </a:lnTo>
                    <a:lnTo>
                      <a:pt x="708" y="936"/>
                    </a:lnTo>
                    <a:lnTo>
                      <a:pt x="708" y="930"/>
                    </a:lnTo>
                    <a:lnTo>
                      <a:pt x="696" y="918"/>
                    </a:lnTo>
                    <a:lnTo>
                      <a:pt x="684" y="924"/>
                    </a:lnTo>
                    <a:lnTo>
                      <a:pt x="660" y="912"/>
                    </a:lnTo>
                    <a:lnTo>
                      <a:pt x="660" y="900"/>
                    </a:lnTo>
                    <a:lnTo>
                      <a:pt x="654" y="888"/>
                    </a:lnTo>
                    <a:lnTo>
                      <a:pt x="654" y="876"/>
                    </a:lnTo>
                    <a:lnTo>
                      <a:pt x="660" y="864"/>
                    </a:lnTo>
                    <a:lnTo>
                      <a:pt x="666" y="858"/>
                    </a:lnTo>
                    <a:lnTo>
                      <a:pt x="684" y="858"/>
                    </a:lnTo>
                    <a:lnTo>
                      <a:pt x="696" y="870"/>
                    </a:lnTo>
                    <a:lnTo>
                      <a:pt x="762" y="864"/>
                    </a:lnTo>
                    <a:lnTo>
                      <a:pt x="762" y="846"/>
                    </a:lnTo>
                    <a:lnTo>
                      <a:pt x="768" y="840"/>
                    </a:lnTo>
                    <a:lnTo>
                      <a:pt x="774" y="840"/>
                    </a:lnTo>
                    <a:lnTo>
                      <a:pt x="798" y="864"/>
                    </a:lnTo>
                    <a:lnTo>
                      <a:pt x="828" y="834"/>
                    </a:lnTo>
                    <a:lnTo>
                      <a:pt x="834" y="834"/>
                    </a:lnTo>
                    <a:lnTo>
                      <a:pt x="834" y="846"/>
                    </a:lnTo>
                    <a:lnTo>
                      <a:pt x="840" y="852"/>
                    </a:lnTo>
                    <a:lnTo>
                      <a:pt x="840" y="864"/>
                    </a:lnTo>
                    <a:lnTo>
                      <a:pt x="846" y="876"/>
                    </a:lnTo>
                    <a:lnTo>
                      <a:pt x="846" y="906"/>
                    </a:lnTo>
                    <a:lnTo>
                      <a:pt x="870" y="906"/>
                    </a:lnTo>
                    <a:lnTo>
                      <a:pt x="864" y="900"/>
                    </a:lnTo>
                    <a:lnTo>
                      <a:pt x="864" y="882"/>
                    </a:lnTo>
                    <a:lnTo>
                      <a:pt x="858" y="870"/>
                    </a:lnTo>
                    <a:lnTo>
                      <a:pt x="858" y="852"/>
                    </a:lnTo>
                    <a:lnTo>
                      <a:pt x="852" y="846"/>
                    </a:lnTo>
                    <a:lnTo>
                      <a:pt x="852" y="828"/>
                    </a:lnTo>
                    <a:lnTo>
                      <a:pt x="846" y="822"/>
                    </a:lnTo>
                    <a:lnTo>
                      <a:pt x="846" y="798"/>
                    </a:lnTo>
                    <a:lnTo>
                      <a:pt x="834" y="798"/>
                    </a:lnTo>
                    <a:lnTo>
                      <a:pt x="822" y="786"/>
                    </a:lnTo>
                    <a:lnTo>
                      <a:pt x="798" y="774"/>
                    </a:lnTo>
                    <a:lnTo>
                      <a:pt x="804" y="774"/>
                    </a:lnTo>
                    <a:lnTo>
                      <a:pt x="834" y="744"/>
                    </a:lnTo>
                    <a:lnTo>
                      <a:pt x="840" y="732"/>
                    </a:lnTo>
                    <a:lnTo>
                      <a:pt x="840" y="726"/>
                    </a:lnTo>
                    <a:lnTo>
                      <a:pt x="834" y="714"/>
                    </a:lnTo>
                    <a:lnTo>
                      <a:pt x="822" y="708"/>
                    </a:lnTo>
                    <a:lnTo>
                      <a:pt x="816" y="696"/>
                    </a:lnTo>
                    <a:lnTo>
                      <a:pt x="816" y="672"/>
                    </a:lnTo>
                    <a:lnTo>
                      <a:pt x="804" y="672"/>
                    </a:lnTo>
                    <a:lnTo>
                      <a:pt x="798" y="666"/>
                    </a:lnTo>
                    <a:lnTo>
                      <a:pt x="798" y="654"/>
                    </a:lnTo>
                    <a:lnTo>
                      <a:pt x="804" y="642"/>
                    </a:lnTo>
                    <a:lnTo>
                      <a:pt x="804" y="612"/>
                    </a:lnTo>
                    <a:lnTo>
                      <a:pt x="798" y="600"/>
                    </a:lnTo>
                    <a:lnTo>
                      <a:pt x="798" y="576"/>
                    </a:lnTo>
                    <a:lnTo>
                      <a:pt x="810" y="564"/>
                    </a:lnTo>
                    <a:lnTo>
                      <a:pt x="816" y="564"/>
                    </a:lnTo>
                    <a:lnTo>
                      <a:pt x="822" y="558"/>
                    </a:lnTo>
                    <a:lnTo>
                      <a:pt x="822" y="534"/>
                    </a:lnTo>
                    <a:lnTo>
                      <a:pt x="840" y="516"/>
                    </a:lnTo>
                    <a:lnTo>
                      <a:pt x="840" y="504"/>
                    </a:lnTo>
                    <a:lnTo>
                      <a:pt x="834" y="498"/>
                    </a:lnTo>
                    <a:lnTo>
                      <a:pt x="816" y="498"/>
                    </a:lnTo>
                    <a:lnTo>
                      <a:pt x="804" y="504"/>
                    </a:lnTo>
                    <a:lnTo>
                      <a:pt x="798" y="510"/>
                    </a:lnTo>
                    <a:lnTo>
                      <a:pt x="774" y="504"/>
                    </a:lnTo>
                    <a:lnTo>
                      <a:pt x="768" y="510"/>
                    </a:lnTo>
                    <a:lnTo>
                      <a:pt x="744" y="510"/>
                    </a:lnTo>
                    <a:lnTo>
                      <a:pt x="738" y="504"/>
                    </a:lnTo>
                    <a:lnTo>
                      <a:pt x="720" y="504"/>
                    </a:lnTo>
                    <a:lnTo>
                      <a:pt x="720" y="510"/>
                    </a:lnTo>
                    <a:lnTo>
                      <a:pt x="696" y="510"/>
                    </a:lnTo>
                    <a:lnTo>
                      <a:pt x="672" y="486"/>
                    </a:lnTo>
                    <a:lnTo>
                      <a:pt x="666" y="468"/>
                    </a:lnTo>
                    <a:lnTo>
                      <a:pt x="660" y="456"/>
                    </a:lnTo>
                    <a:lnTo>
                      <a:pt x="654" y="450"/>
                    </a:lnTo>
                    <a:lnTo>
                      <a:pt x="654" y="444"/>
                    </a:lnTo>
                    <a:lnTo>
                      <a:pt x="630" y="444"/>
                    </a:lnTo>
                    <a:lnTo>
                      <a:pt x="618" y="438"/>
                    </a:lnTo>
                    <a:lnTo>
                      <a:pt x="612" y="432"/>
                    </a:lnTo>
                    <a:lnTo>
                      <a:pt x="600" y="432"/>
                    </a:lnTo>
                    <a:lnTo>
                      <a:pt x="600" y="438"/>
                    </a:lnTo>
                    <a:lnTo>
                      <a:pt x="594" y="444"/>
                    </a:lnTo>
                    <a:lnTo>
                      <a:pt x="582" y="444"/>
                    </a:lnTo>
                    <a:lnTo>
                      <a:pt x="570" y="438"/>
                    </a:lnTo>
                    <a:lnTo>
                      <a:pt x="564" y="438"/>
                    </a:lnTo>
                    <a:lnTo>
                      <a:pt x="552" y="432"/>
                    </a:lnTo>
                    <a:lnTo>
                      <a:pt x="540" y="432"/>
                    </a:lnTo>
                    <a:lnTo>
                      <a:pt x="534" y="438"/>
                    </a:lnTo>
                    <a:lnTo>
                      <a:pt x="510" y="438"/>
                    </a:lnTo>
                    <a:lnTo>
                      <a:pt x="504" y="432"/>
                    </a:lnTo>
                    <a:lnTo>
                      <a:pt x="498" y="420"/>
                    </a:lnTo>
                    <a:lnTo>
                      <a:pt x="498" y="408"/>
                    </a:lnTo>
                    <a:lnTo>
                      <a:pt x="486" y="408"/>
                    </a:lnTo>
                    <a:lnTo>
                      <a:pt x="486" y="366"/>
                    </a:lnTo>
                    <a:lnTo>
                      <a:pt x="498" y="342"/>
                    </a:lnTo>
                    <a:lnTo>
                      <a:pt x="498" y="330"/>
                    </a:lnTo>
                    <a:lnTo>
                      <a:pt x="492" y="324"/>
                    </a:lnTo>
                    <a:lnTo>
                      <a:pt x="480" y="318"/>
                    </a:lnTo>
                    <a:lnTo>
                      <a:pt x="474" y="312"/>
                    </a:lnTo>
                    <a:lnTo>
                      <a:pt x="474" y="276"/>
                    </a:lnTo>
                    <a:lnTo>
                      <a:pt x="468" y="264"/>
                    </a:lnTo>
                    <a:lnTo>
                      <a:pt x="456" y="252"/>
                    </a:lnTo>
                    <a:lnTo>
                      <a:pt x="450" y="252"/>
                    </a:lnTo>
                    <a:lnTo>
                      <a:pt x="438" y="264"/>
                    </a:lnTo>
                    <a:lnTo>
                      <a:pt x="438" y="270"/>
                    </a:lnTo>
                    <a:lnTo>
                      <a:pt x="432" y="264"/>
                    </a:lnTo>
                    <a:lnTo>
                      <a:pt x="432" y="252"/>
                    </a:lnTo>
                    <a:lnTo>
                      <a:pt x="438" y="240"/>
                    </a:lnTo>
                    <a:lnTo>
                      <a:pt x="462" y="216"/>
                    </a:lnTo>
                    <a:lnTo>
                      <a:pt x="462" y="192"/>
                    </a:lnTo>
                    <a:lnTo>
                      <a:pt x="468" y="186"/>
                    </a:lnTo>
                    <a:lnTo>
                      <a:pt x="468" y="168"/>
                    </a:lnTo>
                    <a:lnTo>
                      <a:pt x="480" y="132"/>
                    </a:lnTo>
                    <a:lnTo>
                      <a:pt x="504" y="108"/>
                    </a:lnTo>
                    <a:lnTo>
                      <a:pt x="522" y="102"/>
                    </a:lnTo>
                    <a:lnTo>
                      <a:pt x="534" y="90"/>
                    </a:lnTo>
                    <a:lnTo>
                      <a:pt x="540" y="78"/>
                    </a:lnTo>
                    <a:lnTo>
                      <a:pt x="540" y="72"/>
                    </a:lnTo>
                    <a:lnTo>
                      <a:pt x="546" y="66"/>
                    </a:lnTo>
                    <a:lnTo>
                      <a:pt x="558" y="66"/>
                    </a:lnTo>
                    <a:lnTo>
                      <a:pt x="564" y="60"/>
                    </a:lnTo>
                    <a:lnTo>
                      <a:pt x="570" y="60"/>
                    </a:lnTo>
                    <a:lnTo>
                      <a:pt x="576" y="54"/>
                    </a:lnTo>
                    <a:lnTo>
                      <a:pt x="582" y="54"/>
                    </a:lnTo>
                    <a:lnTo>
                      <a:pt x="600" y="36"/>
                    </a:lnTo>
                    <a:lnTo>
                      <a:pt x="600" y="12"/>
                    </a:lnTo>
                    <a:lnTo>
                      <a:pt x="594" y="6"/>
                    </a:lnTo>
                    <a:lnTo>
                      <a:pt x="582" y="0"/>
                    </a:lnTo>
                    <a:lnTo>
                      <a:pt x="570" y="6"/>
                    </a:lnTo>
                    <a:lnTo>
                      <a:pt x="546" y="6"/>
                    </a:lnTo>
                    <a:lnTo>
                      <a:pt x="540" y="12"/>
                    </a:lnTo>
                    <a:lnTo>
                      <a:pt x="534" y="12"/>
                    </a:lnTo>
                    <a:lnTo>
                      <a:pt x="522" y="24"/>
                    </a:lnTo>
                    <a:lnTo>
                      <a:pt x="522" y="36"/>
                    </a:lnTo>
                    <a:lnTo>
                      <a:pt x="516" y="48"/>
                    </a:lnTo>
                    <a:lnTo>
                      <a:pt x="504" y="60"/>
                    </a:lnTo>
                    <a:lnTo>
                      <a:pt x="492" y="60"/>
                    </a:lnTo>
                    <a:lnTo>
                      <a:pt x="480" y="54"/>
                    </a:lnTo>
                    <a:lnTo>
                      <a:pt x="474" y="54"/>
                    </a:lnTo>
                    <a:lnTo>
                      <a:pt x="444" y="84"/>
                    </a:lnTo>
                    <a:lnTo>
                      <a:pt x="444" y="90"/>
                    </a:lnTo>
                    <a:lnTo>
                      <a:pt x="408" y="102"/>
                    </a:lnTo>
                    <a:lnTo>
                      <a:pt x="402" y="96"/>
                    </a:lnTo>
                    <a:lnTo>
                      <a:pt x="390" y="90"/>
                    </a:lnTo>
                    <a:lnTo>
                      <a:pt x="384" y="90"/>
                    </a:lnTo>
                    <a:lnTo>
                      <a:pt x="378" y="102"/>
                    </a:lnTo>
                    <a:lnTo>
                      <a:pt x="378" y="120"/>
                    </a:lnTo>
                    <a:lnTo>
                      <a:pt x="372" y="132"/>
                    </a:lnTo>
                    <a:lnTo>
                      <a:pt x="366" y="138"/>
                    </a:lnTo>
                    <a:lnTo>
                      <a:pt x="354" y="138"/>
                    </a:lnTo>
                    <a:lnTo>
                      <a:pt x="354" y="132"/>
                    </a:lnTo>
                    <a:lnTo>
                      <a:pt x="360" y="126"/>
                    </a:lnTo>
                    <a:lnTo>
                      <a:pt x="354" y="120"/>
                    </a:lnTo>
                    <a:lnTo>
                      <a:pt x="342" y="120"/>
                    </a:lnTo>
                    <a:lnTo>
                      <a:pt x="330" y="126"/>
                    </a:lnTo>
                    <a:lnTo>
                      <a:pt x="318" y="126"/>
                    </a:lnTo>
                    <a:lnTo>
                      <a:pt x="312" y="132"/>
                    </a:lnTo>
                    <a:lnTo>
                      <a:pt x="306" y="132"/>
                    </a:lnTo>
                    <a:lnTo>
                      <a:pt x="300" y="144"/>
                    </a:lnTo>
                    <a:lnTo>
                      <a:pt x="288" y="150"/>
                    </a:lnTo>
                    <a:lnTo>
                      <a:pt x="282" y="162"/>
                    </a:lnTo>
                    <a:lnTo>
                      <a:pt x="276" y="168"/>
                    </a:lnTo>
                    <a:lnTo>
                      <a:pt x="276" y="186"/>
                    </a:lnTo>
                    <a:lnTo>
                      <a:pt x="282" y="192"/>
                    </a:lnTo>
                    <a:lnTo>
                      <a:pt x="264" y="222"/>
                    </a:lnTo>
                    <a:lnTo>
                      <a:pt x="276" y="246"/>
                    </a:lnTo>
                    <a:lnTo>
                      <a:pt x="252" y="246"/>
                    </a:lnTo>
                    <a:lnTo>
                      <a:pt x="240" y="252"/>
                    </a:lnTo>
                    <a:lnTo>
                      <a:pt x="228" y="264"/>
                    </a:lnTo>
                    <a:lnTo>
                      <a:pt x="228" y="276"/>
                    </a:lnTo>
                    <a:lnTo>
                      <a:pt x="222" y="288"/>
                    </a:lnTo>
                    <a:lnTo>
                      <a:pt x="216" y="294"/>
                    </a:lnTo>
                    <a:lnTo>
                      <a:pt x="204" y="294"/>
                    </a:lnTo>
                    <a:lnTo>
                      <a:pt x="198" y="300"/>
                    </a:lnTo>
                    <a:lnTo>
                      <a:pt x="192" y="300"/>
                    </a:lnTo>
                    <a:lnTo>
                      <a:pt x="174" y="306"/>
                    </a:lnTo>
                    <a:lnTo>
                      <a:pt x="186" y="330"/>
                    </a:lnTo>
                    <a:lnTo>
                      <a:pt x="186" y="366"/>
                    </a:lnTo>
                    <a:lnTo>
                      <a:pt x="168" y="366"/>
                    </a:lnTo>
                    <a:lnTo>
                      <a:pt x="168" y="360"/>
                    </a:lnTo>
                    <a:lnTo>
                      <a:pt x="174" y="354"/>
                    </a:lnTo>
                    <a:lnTo>
                      <a:pt x="174" y="342"/>
                    </a:lnTo>
                    <a:lnTo>
                      <a:pt x="144" y="312"/>
                    </a:lnTo>
                    <a:lnTo>
                      <a:pt x="138" y="312"/>
                    </a:lnTo>
                    <a:lnTo>
                      <a:pt x="132" y="318"/>
                    </a:lnTo>
                    <a:lnTo>
                      <a:pt x="132" y="336"/>
                    </a:lnTo>
                    <a:lnTo>
                      <a:pt x="138" y="348"/>
                    </a:lnTo>
                    <a:lnTo>
                      <a:pt x="150" y="354"/>
                    </a:lnTo>
                    <a:lnTo>
                      <a:pt x="150" y="366"/>
                    </a:lnTo>
                    <a:lnTo>
                      <a:pt x="138" y="390"/>
                    </a:lnTo>
                    <a:lnTo>
                      <a:pt x="132" y="396"/>
                    </a:lnTo>
                    <a:lnTo>
                      <a:pt x="120" y="390"/>
                    </a:lnTo>
                    <a:lnTo>
                      <a:pt x="114" y="384"/>
                    </a:lnTo>
                    <a:lnTo>
                      <a:pt x="102" y="414"/>
                    </a:lnTo>
                    <a:lnTo>
                      <a:pt x="114" y="438"/>
                    </a:lnTo>
                    <a:lnTo>
                      <a:pt x="114" y="450"/>
                    </a:lnTo>
                    <a:lnTo>
                      <a:pt x="126" y="462"/>
                    </a:lnTo>
                    <a:lnTo>
                      <a:pt x="132" y="474"/>
                    </a:lnTo>
                    <a:lnTo>
                      <a:pt x="132" y="480"/>
                    </a:lnTo>
                    <a:lnTo>
                      <a:pt x="120" y="492"/>
                    </a:lnTo>
                    <a:lnTo>
                      <a:pt x="114" y="492"/>
                    </a:lnTo>
                    <a:lnTo>
                      <a:pt x="132" y="516"/>
                    </a:lnTo>
                    <a:lnTo>
                      <a:pt x="138" y="552"/>
                    </a:lnTo>
                    <a:lnTo>
                      <a:pt x="114" y="558"/>
                    </a:lnTo>
                    <a:lnTo>
                      <a:pt x="132" y="576"/>
                    </a:lnTo>
                    <a:lnTo>
                      <a:pt x="132" y="636"/>
                    </a:lnTo>
                    <a:lnTo>
                      <a:pt x="120" y="642"/>
                    </a:lnTo>
                    <a:lnTo>
                      <a:pt x="114" y="654"/>
                    </a:lnTo>
                    <a:lnTo>
                      <a:pt x="114" y="678"/>
                    </a:lnTo>
                    <a:lnTo>
                      <a:pt x="138" y="702"/>
                    </a:lnTo>
                    <a:lnTo>
                      <a:pt x="138" y="720"/>
                    </a:lnTo>
                    <a:lnTo>
                      <a:pt x="132" y="732"/>
                    </a:lnTo>
                    <a:lnTo>
                      <a:pt x="120" y="738"/>
                    </a:lnTo>
                    <a:lnTo>
                      <a:pt x="114" y="750"/>
                    </a:lnTo>
                    <a:lnTo>
                      <a:pt x="102" y="756"/>
                    </a:lnTo>
                    <a:lnTo>
                      <a:pt x="96" y="762"/>
                    </a:lnTo>
                    <a:lnTo>
                      <a:pt x="114" y="774"/>
                    </a:lnTo>
                    <a:lnTo>
                      <a:pt x="84" y="798"/>
                    </a:lnTo>
                    <a:lnTo>
                      <a:pt x="66" y="798"/>
                    </a:lnTo>
                    <a:lnTo>
                      <a:pt x="54" y="804"/>
                    </a:lnTo>
                    <a:lnTo>
                      <a:pt x="36" y="810"/>
                    </a:lnTo>
                    <a:lnTo>
                      <a:pt x="30" y="822"/>
                    </a:lnTo>
                    <a:lnTo>
                      <a:pt x="30" y="846"/>
                    </a:lnTo>
                    <a:lnTo>
                      <a:pt x="36" y="852"/>
                    </a:lnTo>
                    <a:lnTo>
                      <a:pt x="36" y="858"/>
                    </a:lnTo>
                    <a:lnTo>
                      <a:pt x="6" y="858"/>
                    </a:lnTo>
                    <a:lnTo>
                      <a:pt x="0" y="864"/>
                    </a:lnTo>
                    <a:lnTo>
                      <a:pt x="0" y="876"/>
                    </a:lnTo>
                    <a:lnTo>
                      <a:pt x="6" y="888"/>
                    </a:lnTo>
                    <a:lnTo>
                      <a:pt x="18" y="894"/>
                    </a:lnTo>
                    <a:lnTo>
                      <a:pt x="24" y="906"/>
                    </a:lnTo>
                    <a:lnTo>
                      <a:pt x="36" y="912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defRPr/>
                </a:pPr>
                <a:endParaRPr lang="en-GB" sz="687" kern="0" dirty="0">
                  <a:solidFill>
                    <a:srgbClr val="555555"/>
                  </a:solidFill>
                </a:endParaRPr>
              </a:p>
            </p:txBody>
          </p:sp>
          <p:sp>
            <p:nvSpPr>
              <p:cNvPr id="234" name="Chile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59616C04-39E5-4D4D-895A-E2DA15C6C689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65477" y="5158887"/>
                <a:ext cx="511921" cy="1360444"/>
              </a:xfrm>
              <a:custGeom>
                <a:avLst/>
                <a:gdLst>
                  <a:gd name="T0" fmla="*/ 2147483647 w 1158"/>
                  <a:gd name="T1" fmla="*/ 2147483647 h 3030"/>
                  <a:gd name="T2" fmla="*/ 2147483647 w 1158"/>
                  <a:gd name="T3" fmla="*/ 2147483647 h 3030"/>
                  <a:gd name="T4" fmla="*/ 2147483647 w 1158"/>
                  <a:gd name="T5" fmla="*/ 2147483647 h 3030"/>
                  <a:gd name="T6" fmla="*/ 2147483647 w 1158"/>
                  <a:gd name="T7" fmla="*/ 2147483647 h 3030"/>
                  <a:gd name="T8" fmla="*/ 2147483647 w 1158"/>
                  <a:gd name="T9" fmla="*/ 2147483647 h 3030"/>
                  <a:gd name="T10" fmla="*/ 2147483647 w 1158"/>
                  <a:gd name="T11" fmla="*/ 2147483647 h 3030"/>
                  <a:gd name="T12" fmla="*/ 2147483647 w 1158"/>
                  <a:gd name="T13" fmla="*/ 2147483647 h 3030"/>
                  <a:gd name="T14" fmla="*/ 2147483647 w 1158"/>
                  <a:gd name="T15" fmla="*/ 2147483647 h 3030"/>
                  <a:gd name="T16" fmla="*/ 2147483647 w 1158"/>
                  <a:gd name="T17" fmla="*/ 2147483647 h 3030"/>
                  <a:gd name="T18" fmla="*/ 2147483647 w 1158"/>
                  <a:gd name="T19" fmla="*/ 2147483647 h 3030"/>
                  <a:gd name="T20" fmla="*/ 2147483647 w 1158"/>
                  <a:gd name="T21" fmla="*/ 2147483647 h 3030"/>
                  <a:gd name="T22" fmla="*/ 2147483647 w 1158"/>
                  <a:gd name="T23" fmla="*/ 2147483647 h 3030"/>
                  <a:gd name="T24" fmla="*/ 2147483647 w 1158"/>
                  <a:gd name="T25" fmla="*/ 2147483647 h 3030"/>
                  <a:gd name="T26" fmla="*/ 2147483647 w 1158"/>
                  <a:gd name="T27" fmla="*/ 2147483647 h 3030"/>
                  <a:gd name="T28" fmla="*/ 2147483647 w 1158"/>
                  <a:gd name="T29" fmla="*/ 2147483647 h 3030"/>
                  <a:gd name="T30" fmla="*/ 2147483647 w 1158"/>
                  <a:gd name="T31" fmla="*/ 2147483647 h 3030"/>
                  <a:gd name="T32" fmla="*/ 2147483647 w 1158"/>
                  <a:gd name="T33" fmla="*/ 2147483647 h 3030"/>
                  <a:gd name="T34" fmla="*/ 2147483647 w 1158"/>
                  <a:gd name="T35" fmla="*/ 2147483647 h 3030"/>
                  <a:gd name="T36" fmla="*/ 2147483647 w 1158"/>
                  <a:gd name="T37" fmla="*/ 2147483647 h 3030"/>
                  <a:gd name="T38" fmla="*/ 2147483647 w 1158"/>
                  <a:gd name="T39" fmla="*/ 2147483647 h 3030"/>
                  <a:gd name="T40" fmla="*/ 2147483647 w 1158"/>
                  <a:gd name="T41" fmla="*/ 2147483647 h 3030"/>
                  <a:gd name="T42" fmla="*/ 2147483647 w 1158"/>
                  <a:gd name="T43" fmla="*/ 2147483647 h 3030"/>
                  <a:gd name="T44" fmla="*/ 2147483647 w 1158"/>
                  <a:gd name="T45" fmla="*/ 2147483647 h 3030"/>
                  <a:gd name="T46" fmla="*/ 2147483647 w 1158"/>
                  <a:gd name="T47" fmla="*/ 2147483647 h 3030"/>
                  <a:gd name="T48" fmla="*/ 2147483647 w 1158"/>
                  <a:gd name="T49" fmla="*/ 2147483647 h 3030"/>
                  <a:gd name="T50" fmla="*/ 2147483647 w 1158"/>
                  <a:gd name="T51" fmla="*/ 2147483647 h 3030"/>
                  <a:gd name="T52" fmla="*/ 2147483647 w 1158"/>
                  <a:gd name="T53" fmla="*/ 2147483647 h 3030"/>
                  <a:gd name="T54" fmla="*/ 2147483647 w 1158"/>
                  <a:gd name="T55" fmla="*/ 2147483647 h 3030"/>
                  <a:gd name="T56" fmla="*/ 2147483647 w 1158"/>
                  <a:gd name="T57" fmla="*/ 2147483647 h 3030"/>
                  <a:gd name="T58" fmla="*/ 2147483647 w 1158"/>
                  <a:gd name="T59" fmla="*/ 2147483647 h 3030"/>
                  <a:gd name="T60" fmla="*/ 2147483647 w 1158"/>
                  <a:gd name="T61" fmla="*/ 2147483647 h 3030"/>
                  <a:gd name="T62" fmla="*/ 2147483647 w 1158"/>
                  <a:gd name="T63" fmla="*/ 2147483647 h 3030"/>
                  <a:gd name="T64" fmla="*/ 2147483647 w 1158"/>
                  <a:gd name="T65" fmla="*/ 2147483647 h 3030"/>
                  <a:gd name="T66" fmla="*/ 2147483647 w 1158"/>
                  <a:gd name="T67" fmla="*/ 2147483647 h 3030"/>
                  <a:gd name="T68" fmla="*/ 2147483647 w 1158"/>
                  <a:gd name="T69" fmla="*/ 2147483647 h 3030"/>
                  <a:gd name="T70" fmla="*/ 2147483647 w 1158"/>
                  <a:gd name="T71" fmla="*/ 2147483647 h 3030"/>
                  <a:gd name="T72" fmla="*/ 2147483647 w 1158"/>
                  <a:gd name="T73" fmla="*/ 2147483647 h 3030"/>
                  <a:gd name="T74" fmla="*/ 2147483647 w 1158"/>
                  <a:gd name="T75" fmla="*/ 2147483647 h 3030"/>
                  <a:gd name="T76" fmla="*/ 2147483647 w 1158"/>
                  <a:gd name="T77" fmla="*/ 2147483647 h 3030"/>
                  <a:gd name="T78" fmla="*/ 0 w 1158"/>
                  <a:gd name="T79" fmla="*/ 2147483647 h 3030"/>
                  <a:gd name="T80" fmla="*/ 2147483647 w 1158"/>
                  <a:gd name="T81" fmla="*/ 2147483647 h 3030"/>
                  <a:gd name="T82" fmla="*/ 2147483647 w 1158"/>
                  <a:gd name="T83" fmla="*/ 2147483647 h 3030"/>
                  <a:gd name="T84" fmla="*/ 2147483647 w 1158"/>
                  <a:gd name="T85" fmla="*/ 2147483647 h 3030"/>
                  <a:gd name="T86" fmla="*/ 2147483647 w 1158"/>
                  <a:gd name="T87" fmla="*/ 2147483647 h 3030"/>
                  <a:gd name="T88" fmla="*/ 2147483647 w 1158"/>
                  <a:gd name="T89" fmla="*/ 2147483647 h 3030"/>
                  <a:gd name="T90" fmla="*/ 2147483647 w 1158"/>
                  <a:gd name="T91" fmla="*/ 2147483647 h 3030"/>
                  <a:gd name="T92" fmla="*/ 2147483647 w 1158"/>
                  <a:gd name="T93" fmla="*/ 2147483647 h 3030"/>
                  <a:gd name="T94" fmla="*/ 2147483647 w 1158"/>
                  <a:gd name="T95" fmla="*/ 2147483647 h 3030"/>
                  <a:gd name="T96" fmla="*/ 2147483647 w 1158"/>
                  <a:gd name="T97" fmla="*/ 2147483647 h 3030"/>
                  <a:gd name="T98" fmla="*/ 2147483647 w 1158"/>
                  <a:gd name="T99" fmla="*/ 2147483647 h 3030"/>
                  <a:gd name="T100" fmla="*/ 2147483647 w 1158"/>
                  <a:gd name="T101" fmla="*/ 2147483647 h 3030"/>
                  <a:gd name="T102" fmla="*/ 2147483647 w 1158"/>
                  <a:gd name="T103" fmla="*/ 2147483647 h 3030"/>
                  <a:gd name="T104" fmla="*/ 2147483647 w 1158"/>
                  <a:gd name="T105" fmla="*/ 2147483647 h 3030"/>
                  <a:gd name="T106" fmla="*/ 2147483647 w 1158"/>
                  <a:gd name="T107" fmla="*/ 2147483647 h 3030"/>
                  <a:gd name="T108" fmla="*/ 2147483647 w 1158"/>
                  <a:gd name="T109" fmla="*/ 2147483647 h 3030"/>
                  <a:gd name="T110" fmla="*/ 2147483647 w 1158"/>
                  <a:gd name="T111" fmla="*/ 2147483647 h 3030"/>
                  <a:gd name="T112" fmla="*/ 2147483647 w 1158"/>
                  <a:gd name="T113" fmla="*/ 2147483647 h 3030"/>
                  <a:gd name="T114" fmla="*/ 2147483647 w 1158"/>
                  <a:gd name="T115" fmla="*/ 2147483647 h 3030"/>
                  <a:gd name="T116" fmla="*/ 2147483647 w 1158"/>
                  <a:gd name="T117" fmla="*/ 2147483647 h 3030"/>
                  <a:gd name="T118" fmla="*/ 2147483647 w 1158"/>
                  <a:gd name="T119" fmla="*/ 2147483647 h 3030"/>
                  <a:gd name="T120" fmla="*/ 2147483647 w 1158"/>
                  <a:gd name="T121" fmla="*/ 2147483647 h 3030"/>
                  <a:gd name="T122" fmla="*/ 2147483647 w 1158"/>
                  <a:gd name="T123" fmla="*/ 2147483647 h 303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58"/>
                  <a:gd name="T187" fmla="*/ 0 h 3030"/>
                  <a:gd name="T188" fmla="*/ 1158 w 1158"/>
                  <a:gd name="T189" fmla="*/ 3030 h 303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58" h="3030">
                    <a:moveTo>
                      <a:pt x="1014" y="2910"/>
                    </a:moveTo>
                    <a:lnTo>
                      <a:pt x="984" y="2898"/>
                    </a:lnTo>
                    <a:lnTo>
                      <a:pt x="966" y="2880"/>
                    </a:lnTo>
                    <a:lnTo>
                      <a:pt x="948" y="2874"/>
                    </a:lnTo>
                    <a:lnTo>
                      <a:pt x="942" y="2862"/>
                    </a:lnTo>
                    <a:lnTo>
                      <a:pt x="936" y="2856"/>
                    </a:lnTo>
                    <a:lnTo>
                      <a:pt x="936" y="2850"/>
                    </a:lnTo>
                    <a:lnTo>
                      <a:pt x="906" y="2850"/>
                    </a:lnTo>
                    <a:lnTo>
                      <a:pt x="912" y="2832"/>
                    </a:lnTo>
                    <a:lnTo>
                      <a:pt x="870" y="2796"/>
                    </a:lnTo>
                    <a:lnTo>
                      <a:pt x="840" y="2802"/>
                    </a:lnTo>
                    <a:lnTo>
                      <a:pt x="828" y="2796"/>
                    </a:lnTo>
                    <a:lnTo>
                      <a:pt x="816" y="2808"/>
                    </a:lnTo>
                    <a:lnTo>
                      <a:pt x="792" y="2814"/>
                    </a:lnTo>
                    <a:lnTo>
                      <a:pt x="798" y="2832"/>
                    </a:lnTo>
                    <a:lnTo>
                      <a:pt x="780" y="2832"/>
                    </a:lnTo>
                    <a:lnTo>
                      <a:pt x="780" y="2862"/>
                    </a:lnTo>
                    <a:lnTo>
                      <a:pt x="786" y="2868"/>
                    </a:lnTo>
                    <a:lnTo>
                      <a:pt x="798" y="2868"/>
                    </a:lnTo>
                    <a:lnTo>
                      <a:pt x="810" y="2862"/>
                    </a:lnTo>
                    <a:lnTo>
                      <a:pt x="816" y="2856"/>
                    </a:lnTo>
                    <a:lnTo>
                      <a:pt x="828" y="2850"/>
                    </a:lnTo>
                    <a:lnTo>
                      <a:pt x="834" y="2844"/>
                    </a:lnTo>
                    <a:lnTo>
                      <a:pt x="858" y="2856"/>
                    </a:lnTo>
                    <a:lnTo>
                      <a:pt x="858" y="2874"/>
                    </a:lnTo>
                    <a:lnTo>
                      <a:pt x="846" y="2880"/>
                    </a:lnTo>
                    <a:lnTo>
                      <a:pt x="828" y="2898"/>
                    </a:lnTo>
                    <a:lnTo>
                      <a:pt x="822" y="2898"/>
                    </a:lnTo>
                    <a:lnTo>
                      <a:pt x="828" y="2904"/>
                    </a:lnTo>
                    <a:lnTo>
                      <a:pt x="882" y="2922"/>
                    </a:lnTo>
                    <a:lnTo>
                      <a:pt x="912" y="2928"/>
                    </a:lnTo>
                    <a:lnTo>
                      <a:pt x="924" y="2934"/>
                    </a:lnTo>
                    <a:lnTo>
                      <a:pt x="906" y="2958"/>
                    </a:lnTo>
                    <a:lnTo>
                      <a:pt x="906" y="2952"/>
                    </a:lnTo>
                    <a:lnTo>
                      <a:pt x="894" y="2940"/>
                    </a:lnTo>
                    <a:lnTo>
                      <a:pt x="876" y="2940"/>
                    </a:lnTo>
                    <a:lnTo>
                      <a:pt x="870" y="2946"/>
                    </a:lnTo>
                    <a:lnTo>
                      <a:pt x="870" y="2952"/>
                    </a:lnTo>
                    <a:lnTo>
                      <a:pt x="852" y="2928"/>
                    </a:lnTo>
                    <a:lnTo>
                      <a:pt x="834" y="2934"/>
                    </a:lnTo>
                    <a:lnTo>
                      <a:pt x="846" y="2946"/>
                    </a:lnTo>
                    <a:lnTo>
                      <a:pt x="816" y="2940"/>
                    </a:lnTo>
                    <a:lnTo>
                      <a:pt x="822" y="2946"/>
                    </a:lnTo>
                    <a:lnTo>
                      <a:pt x="828" y="2958"/>
                    </a:lnTo>
                    <a:lnTo>
                      <a:pt x="834" y="2964"/>
                    </a:lnTo>
                    <a:lnTo>
                      <a:pt x="894" y="2964"/>
                    </a:lnTo>
                    <a:lnTo>
                      <a:pt x="906" y="2970"/>
                    </a:lnTo>
                    <a:lnTo>
                      <a:pt x="1050" y="2970"/>
                    </a:lnTo>
                    <a:lnTo>
                      <a:pt x="1074" y="2982"/>
                    </a:lnTo>
                    <a:lnTo>
                      <a:pt x="1080" y="2988"/>
                    </a:lnTo>
                    <a:lnTo>
                      <a:pt x="1086" y="2988"/>
                    </a:lnTo>
                    <a:lnTo>
                      <a:pt x="1122" y="2970"/>
                    </a:lnTo>
                    <a:lnTo>
                      <a:pt x="1140" y="2976"/>
                    </a:lnTo>
                    <a:lnTo>
                      <a:pt x="1152" y="2976"/>
                    </a:lnTo>
                    <a:lnTo>
                      <a:pt x="1158" y="2952"/>
                    </a:lnTo>
                    <a:lnTo>
                      <a:pt x="1140" y="2952"/>
                    </a:lnTo>
                    <a:lnTo>
                      <a:pt x="1086" y="2940"/>
                    </a:lnTo>
                    <a:lnTo>
                      <a:pt x="1014" y="2910"/>
                    </a:lnTo>
                    <a:close/>
                    <a:moveTo>
                      <a:pt x="990" y="2988"/>
                    </a:moveTo>
                    <a:lnTo>
                      <a:pt x="1014" y="3000"/>
                    </a:lnTo>
                    <a:lnTo>
                      <a:pt x="1068" y="3006"/>
                    </a:lnTo>
                    <a:lnTo>
                      <a:pt x="1038" y="2982"/>
                    </a:lnTo>
                    <a:lnTo>
                      <a:pt x="990" y="2988"/>
                    </a:lnTo>
                    <a:close/>
                    <a:moveTo>
                      <a:pt x="960" y="2994"/>
                    </a:moveTo>
                    <a:lnTo>
                      <a:pt x="966" y="2982"/>
                    </a:lnTo>
                    <a:lnTo>
                      <a:pt x="888" y="2982"/>
                    </a:lnTo>
                    <a:lnTo>
                      <a:pt x="906" y="3012"/>
                    </a:lnTo>
                    <a:lnTo>
                      <a:pt x="936" y="3018"/>
                    </a:lnTo>
                    <a:lnTo>
                      <a:pt x="930" y="3006"/>
                    </a:lnTo>
                    <a:lnTo>
                      <a:pt x="936" y="3000"/>
                    </a:lnTo>
                    <a:lnTo>
                      <a:pt x="948" y="3012"/>
                    </a:lnTo>
                    <a:lnTo>
                      <a:pt x="996" y="3012"/>
                    </a:lnTo>
                    <a:lnTo>
                      <a:pt x="1008" y="3030"/>
                    </a:lnTo>
                    <a:lnTo>
                      <a:pt x="1026" y="3030"/>
                    </a:lnTo>
                    <a:lnTo>
                      <a:pt x="996" y="3000"/>
                    </a:lnTo>
                    <a:lnTo>
                      <a:pt x="960" y="2994"/>
                    </a:lnTo>
                    <a:close/>
                    <a:moveTo>
                      <a:pt x="804" y="2946"/>
                    </a:moveTo>
                    <a:lnTo>
                      <a:pt x="744" y="2940"/>
                    </a:lnTo>
                    <a:lnTo>
                      <a:pt x="750" y="2958"/>
                    </a:lnTo>
                    <a:lnTo>
                      <a:pt x="792" y="2958"/>
                    </a:lnTo>
                    <a:lnTo>
                      <a:pt x="804" y="2976"/>
                    </a:lnTo>
                    <a:lnTo>
                      <a:pt x="864" y="3000"/>
                    </a:lnTo>
                    <a:lnTo>
                      <a:pt x="828" y="2970"/>
                    </a:lnTo>
                    <a:lnTo>
                      <a:pt x="804" y="2946"/>
                    </a:lnTo>
                    <a:close/>
                    <a:moveTo>
                      <a:pt x="804" y="2880"/>
                    </a:moveTo>
                    <a:lnTo>
                      <a:pt x="786" y="2898"/>
                    </a:lnTo>
                    <a:lnTo>
                      <a:pt x="792" y="2928"/>
                    </a:lnTo>
                    <a:lnTo>
                      <a:pt x="816" y="2922"/>
                    </a:lnTo>
                    <a:lnTo>
                      <a:pt x="804" y="2880"/>
                    </a:lnTo>
                    <a:close/>
                    <a:moveTo>
                      <a:pt x="774" y="2928"/>
                    </a:moveTo>
                    <a:lnTo>
                      <a:pt x="768" y="2910"/>
                    </a:lnTo>
                    <a:lnTo>
                      <a:pt x="720" y="2898"/>
                    </a:lnTo>
                    <a:lnTo>
                      <a:pt x="708" y="2916"/>
                    </a:lnTo>
                    <a:lnTo>
                      <a:pt x="708" y="2934"/>
                    </a:lnTo>
                    <a:lnTo>
                      <a:pt x="744" y="2922"/>
                    </a:lnTo>
                    <a:lnTo>
                      <a:pt x="774" y="2928"/>
                    </a:lnTo>
                    <a:close/>
                    <a:moveTo>
                      <a:pt x="612" y="2772"/>
                    </a:moveTo>
                    <a:lnTo>
                      <a:pt x="606" y="2766"/>
                    </a:lnTo>
                    <a:lnTo>
                      <a:pt x="594" y="2766"/>
                    </a:lnTo>
                    <a:lnTo>
                      <a:pt x="588" y="2760"/>
                    </a:lnTo>
                    <a:lnTo>
                      <a:pt x="570" y="2760"/>
                    </a:lnTo>
                    <a:lnTo>
                      <a:pt x="570" y="2766"/>
                    </a:lnTo>
                    <a:lnTo>
                      <a:pt x="564" y="2778"/>
                    </a:lnTo>
                    <a:lnTo>
                      <a:pt x="564" y="2808"/>
                    </a:lnTo>
                    <a:lnTo>
                      <a:pt x="570" y="2808"/>
                    </a:lnTo>
                    <a:lnTo>
                      <a:pt x="576" y="2802"/>
                    </a:lnTo>
                    <a:lnTo>
                      <a:pt x="588" y="2802"/>
                    </a:lnTo>
                    <a:lnTo>
                      <a:pt x="594" y="2796"/>
                    </a:lnTo>
                    <a:lnTo>
                      <a:pt x="600" y="2820"/>
                    </a:lnTo>
                    <a:lnTo>
                      <a:pt x="630" y="2808"/>
                    </a:lnTo>
                    <a:lnTo>
                      <a:pt x="612" y="2790"/>
                    </a:lnTo>
                    <a:lnTo>
                      <a:pt x="618" y="2772"/>
                    </a:lnTo>
                    <a:lnTo>
                      <a:pt x="612" y="2772"/>
                    </a:lnTo>
                    <a:close/>
                    <a:moveTo>
                      <a:pt x="552" y="2826"/>
                    </a:moveTo>
                    <a:lnTo>
                      <a:pt x="516" y="2808"/>
                    </a:lnTo>
                    <a:lnTo>
                      <a:pt x="546" y="2832"/>
                    </a:lnTo>
                    <a:lnTo>
                      <a:pt x="588" y="2844"/>
                    </a:lnTo>
                    <a:lnTo>
                      <a:pt x="606" y="2850"/>
                    </a:lnTo>
                    <a:lnTo>
                      <a:pt x="588" y="2832"/>
                    </a:lnTo>
                    <a:lnTo>
                      <a:pt x="552" y="2826"/>
                    </a:lnTo>
                    <a:close/>
                    <a:moveTo>
                      <a:pt x="552" y="2748"/>
                    </a:moveTo>
                    <a:lnTo>
                      <a:pt x="534" y="2730"/>
                    </a:lnTo>
                    <a:lnTo>
                      <a:pt x="528" y="2766"/>
                    </a:lnTo>
                    <a:lnTo>
                      <a:pt x="504" y="2772"/>
                    </a:lnTo>
                    <a:lnTo>
                      <a:pt x="546" y="2784"/>
                    </a:lnTo>
                    <a:lnTo>
                      <a:pt x="552" y="2748"/>
                    </a:lnTo>
                    <a:close/>
                    <a:moveTo>
                      <a:pt x="444" y="2736"/>
                    </a:moveTo>
                    <a:lnTo>
                      <a:pt x="480" y="2772"/>
                    </a:lnTo>
                    <a:lnTo>
                      <a:pt x="492" y="2760"/>
                    </a:lnTo>
                    <a:lnTo>
                      <a:pt x="462" y="2724"/>
                    </a:lnTo>
                    <a:lnTo>
                      <a:pt x="444" y="2736"/>
                    </a:lnTo>
                    <a:close/>
                    <a:moveTo>
                      <a:pt x="516" y="2724"/>
                    </a:moveTo>
                    <a:lnTo>
                      <a:pt x="504" y="2718"/>
                    </a:lnTo>
                    <a:lnTo>
                      <a:pt x="492" y="2730"/>
                    </a:lnTo>
                    <a:lnTo>
                      <a:pt x="504" y="2748"/>
                    </a:lnTo>
                    <a:lnTo>
                      <a:pt x="516" y="2724"/>
                    </a:lnTo>
                    <a:close/>
                    <a:moveTo>
                      <a:pt x="456" y="2706"/>
                    </a:moveTo>
                    <a:lnTo>
                      <a:pt x="462" y="2676"/>
                    </a:lnTo>
                    <a:lnTo>
                      <a:pt x="456" y="2640"/>
                    </a:lnTo>
                    <a:lnTo>
                      <a:pt x="438" y="2634"/>
                    </a:lnTo>
                    <a:lnTo>
                      <a:pt x="438" y="2652"/>
                    </a:lnTo>
                    <a:lnTo>
                      <a:pt x="408" y="2646"/>
                    </a:lnTo>
                    <a:lnTo>
                      <a:pt x="432" y="2682"/>
                    </a:lnTo>
                    <a:lnTo>
                      <a:pt x="426" y="2724"/>
                    </a:lnTo>
                    <a:lnTo>
                      <a:pt x="456" y="2706"/>
                    </a:lnTo>
                    <a:close/>
                    <a:moveTo>
                      <a:pt x="366" y="2622"/>
                    </a:moveTo>
                    <a:lnTo>
                      <a:pt x="384" y="2628"/>
                    </a:lnTo>
                    <a:lnTo>
                      <a:pt x="390" y="2658"/>
                    </a:lnTo>
                    <a:lnTo>
                      <a:pt x="396" y="2628"/>
                    </a:lnTo>
                    <a:lnTo>
                      <a:pt x="402" y="2604"/>
                    </a:lnTo>
                    <a:lnTo>
                      <a:pt x="372" y="2598"/>
                    </a:lnTo>
                    <a:lnTo>
                      <a:pt x="366" y="2622"/>
                    </a:lnTo>
                    <a:close/>
                    <a:moveTo>
                      <a:pt x="372" y="2586"/>
                    </a:moveTo>
                    <a:lnTo>
                      <a:pt x="378" y="2586"/>
                    </a:lnTo>
                    <a:lnTo>
                      <a:pt x="378" y="2580"/>
                    </a:lnTo>
                    <a:lnTo>
                      <a:pt x="384" y="2574"/>
                    </a:lnTo>
                    <a:lnTo>
                      <a:pt x="414" y="2598"/>
                    </a:lnTo>
                    <a:lnTo>
                      <a:pt x="414" y="2574"/>
                    </a:lnTo>
                    <a:lnTo>
                      <a:pt x="384" y="2544"/>
                    </a:lnTo>
                    <a:lnTo>
                      <a:pt x="378" y="2532"/>
                    </a:lnTo>
                    <a:lnTo>
                      <a:pt x="372" y="2526"/>
                    </a:lnTo>
                    <a:lnTo>
                      <a:pt x="360" y="2502"/>
                    </a:lnTo>
                    <a:lnTo>
                      <a:pt x="360" y="2490"/>
                    </a:lnTo>
                    <a:lnTo>
                      <a:pt x="342" y="2454"/>
                    </a:lnTo>
                    <a:lnTo>
                      <a:pt x="330" y="2448"/>
                    </a:lnTo>
                    <a:lnTo>
                      <a:pt x="324" y="2442"/>
                    </a:lnTo>
                    <a:lnTo>
                      <a:pt x="318" y="2442"/>
                    </a:lnTo>
                    <a:lnTo>
                      <a:pt x="312" y="2448"/>
                    </a:lnTo>
                    <a:lnTo>
                      <a:pt x="312" y="2454"/>
                    </a:lnTo>
                    <a:lnTo>
                      <a:pt x="294" y="2448"/>
                    </a:lnTo>
                    <a:lnTo>
                      <a:pt x="288" y="2454"/>
                    </a:lnTo>
                    <a:lnTo>
                      <a:pt x="288" y="2466"/>
                    </a:lnTo>
                    <a:lnTo>
                      <a:pt x="282" y="2472"/>
                    </a:lnTo>
                    <a:lnTo>
                      <a:pt x="282" y="2490"/>
                    </a:lnTo>
                    <a:lnTo>
                      <a:pt x="330" y="2490"/>
                    </a:lnTo>
                    <a:lnTo>
                      <a:pt x="312" y="2532"/>
                    </a:lnTo>
                    <a:lnTo>
                      <a:pt x="324" y="2532"/>
                    </a:lnTo>
                    <a:lnTo>
                      <a:pt x="348" y="2508"/>
                    </a:lnTo>
                    <a:lnTo>
                      <a:pt x="342" y="2532"/>
                    </a:lnTo>
                    <a:lnTo>
                      <a:pt x="342" y="2538"/>
                    </a:lnTo>
                    <a:lnTo>
                      <a:pt x="348" y="2544"/>
                    </a:lnTo>
                    <a:lnTo>
                      <a:pt x="366" y="2580"/>
                    </a:lnTo>
                    <a:lnTo>
                      <a:pt x="366" y="2586"/>
                    </a:lnTo>
                    <a:lnTo>
                      <a:pt x="372" y="2586"/>
                    </a:lnTo>
                    <a:close/>
                    <a:moveTo>
                      <a:pt x="246" y="2082"/>
                    </a:moveTo>
                    <a:lnTo>
                      <a:pt x="246" y="2034"/>
                    </a:lnTo>
                    <a:lnTo>
                      <a:pt x="216" y="2004"/>
                    </a:lnTo>
                    <a:lnTo>
                      <a:pt x="234" y="1992"/>
                    </a:lnTo>
                    <a:lnTo>
                      <a:pt x="210" y="1968"/>
                    </a:lnTo>
                    <a:lnTo>
                      <a:pt x="174" y="1956"/>
                    </a:lnTo>
                    <a:lnTo>
                      <a:pt x="174" y="1986"/>
                    </a:lnTo>
                    <a:lnTo>
                      <a:pt x="180" y="1998"/>
                    </a:lnTo>
                    <a:lnTo>
                      <a:pt x="180" y="2004"/>
                    </a:lnTo>
                    <a:lnTo>
                      <a:pt x="192" y="2016"/>
                    </a:lnTo>
                    <a:lnTo>
                      <a:pt x="198" y="2028"/>
                    </a:lnTo>
                    <a:lnTo>
                      <a:pt x="204" y="2034"/>
                    </a:lnTo>
                    <a:lnTo>
                      <a:pt x="204" y="2046"/>
                    </a:lnTo>
                    <a:lnTo>
                      <a:pt x="198" y="2064"/>
                    </a:lnTo>
                    <a:lnTo>
                      <a:pt x="246" y="2082"/>
                    </a:lnTo>
                    <a:close/>
                    <a:moveTo>
                      <a:pt x="246" y="2178"/>
                    </a:moveTo>
                    <a:lnTo>
                      <a:pt x="258" y="2190"/>
                    </a:lnTo>
                    <a:lnTo>
                      <a:pt x="282" y="2190"/>
                    </a:lnTo>
                    <a:lnTo>
                      <a:pt x="294" y="2172"/>
                    </a:lnTo>
                    <a:lnTo>
                      <a:pt x="264" y="2178"/>
                    </a:lnTo>
                    <a:lnTo>
                      <a:pt x="246" y="2178"/>
                    </a:lnTo>
                    <a:close/>
                    <a:moveTo>
                      <a:pt x="282" y="2220"/>
                    </a:moveTo>
                    <a:lnTo>
                      <a:pt x="282" y="2238"/>
                    </a:lnTo>
                    <a:lnTo>
                      <a:pt x="306" y="2256"/>
                    </a:lnTo>
                    <a:lnTo>
                      <a:pt x="306" y="2232"/>
                    </a:lnTo>
                    <a:lnTo>
                      <a:pt x="294" y="2208"/>
                    </a:lnTo>
                    <a:lnTo>
                      <a:pt x="258" y="2208"/>
                    </a:lnTo>
                    <a:lnTo>
                      <a:pt x="282" y="2220"/>
                    </a:lnTo>
                    <a:close/>
                    <a:moveTo>
                      <a:pt x="318" y="2190"/>
                    </a:moveTo>
                    <a:lnTo>
                      <a:pt x="324" y="2184"/>
                    </a:lnTo>
                    <a:lnTo>
                      <a:pt x="336" y="2178"/>
                    </a:lnTo>
                    <a:lnTo>
                      <a:pt x="348" y="2166"/>
                    </a:lnTo>
                    <a:lnTo>
                      <a:pt x="336" y="2154"/>
                    </a:lnTo>
                    <a:lnTo>
                      <a:pt x="324" y="2154"/>
                    </a:lnTo>
                    <a:lnTo>
                      <a:pt x="312" y="2160"/>
                    </a:lnTo>
                    <a:lnTo>
                      <a:pt x="306" y="2166"/>
                    </a:lnTo>
                    <a:lnTo>
                      <a:pt x="306" y="2184"/>
                    </a:lnTo>
                    <a:lnTo>
                      <a:pt x="312" y="2190"/>
                    </a:lnTo>
                    <a:lnTo>
                      <a:pt x="318" y="2190"/>
                    </a:lnTo>
                    <a:close/>
                    <a:moveTo>
                      <a:pt x="252" y="2112"/>
                    </a:moveTo>
                    <a:lnTo>
                      <a:pt x="240" y="2118"/>
                    </a:lnTo>
                    <a:lnTo>
                      <a:pt x="240" y="2136"/>
                    </a:lnTo>
                    <a:lnTo>
                      <a:pt x="252" y="2136"/>
                    </a:lnTo>
                    <a:lnTo>
                      <a:pt x="264" y="2124"/>
                    </a:lnTo>
                    <a:lnTo>
                      <a:pt x="264" y="2106"/>
                    </a:lnTo>
                    <a:lnTo>
                      <a:pt x="258" y="2106"/>
                    </a:lnTo>
                    <a:lnTo>
                      <a:pt x="252" y="2112"/>
                    </a:lnTo>
                    <a:close/>
                    <a:moveTo>
                      <a:pt x="234" y="2154"/>
                    </a:moveTo>
                    <a:lnTo>
                      <a:pt x="216" y="2154"/>
                    </a:lnTo>
                    <a:lnTo>
                      <a:pt x="228" y="2178"/>
                    </a:lnTo>
                    <a:lnTo>
                      <a:pt x="234" y="2154"/>
                    </a:lnTo>
                    <a:close/>
                    <a:moveTo>
                      <a:pt x="714" y="2874"/>
                    </a:moveTo>
                    <a:lnTo>
                      <a:pt x="726" y="2874"/>
                    </a:lnTo>
                    <a:lnTo>
                      <a:pt x="726" y="2886"/>
                    </a:lnTo>
                    <a:lnTo>
                      <a:pt x="768" y="2886"/>
                    </a:lnTo>
                    <a:lnTo>
                      <a:pt x="774" y="2880"/>
                    </a:lnTo>
                    <a:lnTo>
                      <a:pt x="774" y="2874"/>
                    </a:lnTo>
                    <a:lnTo>
                      <a:pt x="744" y="2844"/>
                    </a:lnTo>
                    <a:lnTo>
                      <a:pt x="744" y="2808"/>
                    </a:lnTo>
                    <a:lnTo>
                      <a:pt x="786" y="2802"/>
                    </a:lnTo>
                    <a:lnTo>
                      <a:pt x="780" y="2790"/>
                    </a:lnTo>
                    <a:lnTo>
                      <a:pt x="804" y="2790"/>
                    </a:lnTo>
                    <a:lnTo>
                      <a:pt x="816" y="2772"/>
                    </a:lnTo>
                    <a:lnTo>
                      <a:pt x="792" y="2754"/>
                    </a:lnTo>
                    <a:lnTo>
                      <a:pt x="696" y="2754"/>
                    </a:lnTo>
                    <a:lnTo>
                      <a:pt x="684" y="2760"/>
                    </a:lnTo>
                    <a:lnTo>
                      <a:pt x="672" y="2760"/>
                    </a:lnTo>
                    <a:lnTo>
                      <a:pt x="654" y="2742"/>
                    </a:lnTo>
                    <a:lnTo>
                      <a:pt x="618" y="2724"/>
                    </a:lnTo>
                    <a:lnTo>
                      <a:pt x="606" y="2706"/>
                    </a:lnTo>
                    <a:lnTo>
                      <a:pt x="588" y="2682"/>
                    </a:lnTo>
                    <a:lnTo>
                      <a:pt x="588" y="2658"/>
                    </a:lnTo>
                    <a:lnTo>
                      <a:pt x="576" y="2646"/>
                    </a:lnTo>
                    <a:lnTo>
                      <a:pt x="564" y="2640"/>
                    </a:lnTo>
                    <a:lnTo>
                      <a:pt x="546" y="2640"/>
                    </a:lnTo>
                    <a:lnTo>
                      <a:pt x="534" y="2652"/>
                    </a:lnTo>
                    <a:lnTo>
                      <a:pt x="528" y="2652"/>
                    </a:lnTo>
                    <a:lnTo>
                      <a:pt x="516" y="2646"/>
                    </a:lnTo>
                    <a:lnTo>
                      <a:pt x="510" y="2640"/>
                    </a:lnTo>
                    <a:lnTo>
                      <a:pt x="510" y="2628"/>
                    </a:lnTo>
                    <a:lnTo>
                      <a:pt x="504" y="2622"/>
                    </a:lnTo>
                    <a:lnTo>
                      <a:pt x="504" y="2616"/>
                    </a:lnTo>
                    <a:lnTo>
                      <a:pt x="474" y="2610"/>
                    </a:lnTo>
                    <a:lnTo>
                      <a:pt x="474" y="2574"/>
                    </a:lnTo>
                    <a:lnTo>
                      <a:pt x="468" y="2568"/>
                    </a:lnTo>
                    <a:lnTo>
                      <a:pt x="462" y="2556"/>
                    </a:lnTo>
                    <a:lnTo>
                      <a:pt x="462" y="2544"/>
                    </a:lnTo>
                    <a:lnTo>
                      <a:pt x="474" y="2538"/>
                    </a:lnTo>
                    <a:lnTo>
                      <a:pt x="474" y="2514"/>
                    </a:lnTo>
                    <a:lnTo>
                      <a:pt x="480" y="2514"/>
                    </a:lnTo>
                    <a:lnTo>
                      <a:pt x="486" y="2508"/>
                    </a:lnTo>
                    <a:lnTo>
                      <a:pt x="492" y="2508"/>
                    </a:lnTo>
                    <a:lnTo>
                      <a:pt x="498" y="2502"/>
                    </a:lnTo>
                    <a:lnTo>
                      <a:pt x="498" y="2496"/>
                    </a:lnTo>
                    <a:lnTo>
                      <a:pt x="474" y="2472"/>
                    </a:lnTo>
                    <a:lnTo>
                      <a:pt x="480" y="2466"/>
                    </a:lnTo>
                    <a:lnTo>
                      <a:pt x="492" y="2460"/>
                    </a:lnTo>
                    <a:lnTo>
                      <a:pt x="498" y="2460"/>
                    </a:lnTo>
                    <a:lnTo>
                      <a:pt x="498" y="2454"/>
                    </a:lnTo>
                    <a:lnTo>
                      <a:pt x="474" y="2430"/>
                    </a:lnTo>
                    <a:lnTo>
                      <a:pt x="468" y="2430"/>
                    </a:lnTo>
                    <a:lnTo>
                      <a:pt x="474" y="2388"/>
                    </a:lnTo>
                    <a:lnTo>
                      <a:pt x="486" y="2382"/>
                    </a:lnTo>
                    <a:lnTo>
                      <a:pt x="474" y="2358"/>
                    </a:lnTo>
                    <a:lnTo>
                      <a:pt x="480" y="2322"/>
                    </a:lnTo>
                    <a:lnTo>
                      <a:pt x="456" y="2298"/>
                    </a:lnTo>
                    <a:lnTo>
                      <a:pt x="462" y="2274"/>
                    </a:lnTo>
                    <a:lnTo>
                      <a:pt x="438" y="2256"/>
                    </a:lnTo>
                    <a:lnTo>
                      <a:pt x="450" y="2244"/>
                    </a:lnTo>
                    <a:lnTo>
                      <a:pt x="456" y="2232"/>
                    </a:lnTo>
                    <a:lnTo>
                      <a:pt x="462" y="2226"/>
                    </a:lnTo>
                    <a:lnTo>
                      <a:pt x="438" y="2202"/>
                    </a:lnTo>
                    <a:lnTo>
                      <a:pt x="426" y="2202"/>
                    </a:lnTo>
                    <a:lnTo>
                      <a:pt x="420" y="2196"/>
                    </a:lnTo>
                    <a:lnTo>
                      <a:pt x="408" y="2190"/>
                    </a:lnTo>
                    <a:lnTo>
                      <a:pt x="402" y="2190"/>
                    </a:lnTo>
                    <a:lnTo>
                      <a:pt x="396" y="2184"/>
                    </a:lnTo>
                    <a:lnTo>
                      <a:pt x="414" y="2184"/>
                    </a:lnTo>
                    <a:lnTo>
                      <a:pt x="426" y="2178"/>
                    </a:lnTo>
                    <a:lnTo>
                      <a:pt x="438" y="2178"/>
                    </a:lnTo>
                    <a:lnTo>
                      <a:pt x="444" y="2172"/>
                    </a:lnTo>
                    <a:lnTo>
                      <a:pt x="444" y="2166"/>
                    </a:lnTo>
                    <a:lnTo>
                      <a:pt x="432" y="2160"/>
                    </a:lnTo>
                    <a:lnTo>
                      <a:pt x="402" y="2160"/>
                    </a:lnTo>
                    <a:lnTo>
                      <a:pt x="390" y="2148"/>
                    </a:lnTo>
                    <a:lnTo>
                      <a:pt x="390" y="2118"/>
                    </a:lnTo>
                    <a:lnTo>
                      <a:pt x="384" y="2106"/>
                    </a:lnTo>
                    <a:lnTo>
                      <a:pt x="384" y="2100"/>
                    </a:lnTo>
                    <a:lnTo>
                      <a:pt x="378" y="2094"/>
                    </a:lnTo>
                    <a:lnTo>
                      <a:pt x="366" y="2088"/>
                    </a:lnTo>
                    <a:lnTo>
                      <a:pt x="360" y="2088"/>
                    </a:lnTo>
                    <a:lnTo>
                      <a:pt x="366" y="2058"/>
                    </a:lnTo>
                    <a:lnTo>
                      <a:pt x="342" y="2046"/>
                    </a:lnTo>
                    <a:lnTo>
                      <a:pt x="336" y="2040"/>
                    </a:lnTo>
                    <a:lnTo>
                      <a:pt x="336" y="2028"/>
                    </a:lnTo>
                    <a:lnTo>
                      <a:pt x="330" y="2016"/>
                    </a:lnTo>
                    <a:lnTo>
                      <a:pt x="330" y="1998"/>
                    </a:lnTo>
                    <a:lnTo>
                      <a:pt x="324" y="1986"/>
                    </a:lnTo>
                    <a:lnTo>
                      <a:pt x="324" y="1974"/>
                    </a:lnTo>
                    <a:lnTo>
                      <a:pt x="330" y="1968"/>
                    </a:lnTo>
                    <a:lnTo>
                      <a:pt x="342" y="1962"/>
                    </a:lnTo>
                    <a:lnTo>
                      <a:pt x="348" y="1962"/>
                    </a:lnTo>
                    <a:lnTo>
                      <a:pt x="336" y="1950"/>
                    </a:lnTo>
                    <a:lnTo>
                      <a:pt x="324" y="1944"/>
                    </a:lnTo>
                    <a:lnTo>
                      <a:pt x="306" y="1926"/>
                    </a:lnTo>
                    <a:lnTo>
                      <a:pt x="300" y="1914"/>
                    </a:lnTo>
                    <a:lnTo>
                      <a:pt x="300" y="1890"/>
                    </a:lnTo>
                    <a:lnTo>
                      <a:pt x="294" y="1878"/>
                    </a:lnTo>
                    <a:lnTo>
                      <a:pt x="288" y="1872"/>
                    </a:lnTo>
                    <a:lnTo>
                      <a:pt x="288" y="1842"/>
                    </a:lnTo>
                    <a:lnTo>
                      <a:pt x="294" y="1836"/>
                    </a:lnTo>
                    <a:lnTo>
                      <a:pt x="294" y="1824"/>
                    </a:lnTo>
                    <a:lnTo>
                      <a:pt x="276" y="1812"/>
                    </a:lnTo>
                    <a:lnTo>
                      <a:pt x="276" y="1806"/>
                    </a:lnTo>
                    <a:lnTo>
                      <a:pt x="282" y="1794"/>
                    </a:lnTo>
                    <a:lnTo>
                      <a:pt x="282" y="1788"/>
                    </a:lnTo>
                    <a:lnTo>
                      <a:pt x="264" y="1770"/>
                    </a:lnTo>
                    <a:lnTo>
                      <a:pt x="282" y="1758"/>
                    </a:lnTo>
                    <a:lnTo>
                      <a:pt x="270" y="1716"/>
                    </a:lnTo>
                    <a:lnTo>
                      <a:pt x="276" y="1716"/>
                    </a:lnTo>
                    <a:lnTo>
                      <a:pt x="282" y="1710"/>
                    </a:lnTo>
                    <a:lnTo>
                      <a:pt x="294" y="1704"/>
                    </a:lnTo>
                    <a:lnTo>
                      <a:pt x="300" y="1692"/>
                    </a:lnTo>
                    <a:lnTo>
                      <a:pt x="300" y="1686"/>
                    </a:lnTo>
                    <a:lnTo>
                      <a:pt x="282" y="1668"/>
                    </a:lnTo>
                    <a:lnTo>
                      <a:pt x="276" y="1668"/>
                    </a:lnTo>
                    <a:lnTo>
                      <a:pt x="276" y="1650"/>
                    </a:lnTo>
                    <a:lnTo>
                      <a:pt x="246" y="1626"/>
                    </a:lnTo>
                    <a:lnTo>
                      <a:pt x="246" y="1578"/>
                    </a:lnTo>
                    <a:lnTo>
                      <a:pt x="240" y="1566"/>
                    </a:lnTo>
                    <a:lnTo>
                      <a:pt x="234" y="1548"/>
                    </a:lnTo>
                    <a:lnTo>
                      <a:pt x="234" y="1536"/>
                    </a:lnTo>
                    <a:lnTo>
                      <a:pt x="228" y="1530"/>
                    </a:lnTo>
                    <a:lnTo>
                      <a:pt x="228" y="1524"/>
                    </a:lnTo>
                    <a:lnTo>
                      <a:pt x="252" y="1518"/>
                    </a:lnTo>
                    <a:lnTo>
                      <a:pt x="258" y="1500"/>
                    </a:lnTo>
                    <a:lnTo>
                      <a:pt x="258" y="1494"/>
                    </a:lnTo>
                    <a:lnTo>
                      <a:pt x="264" y="1482"/>
                    </a:lnTo>
                    <a:lnTo>
                      <a:pt x="264" y="1470"/>
                    </a:lnTo>
                    <a:lnTo>
                      <a:pt x="258" y="1464"/>
                    </a:lnTo>
                    <a:lnTo>
                      <a:pt x="252" y="1452"/>
                    </a:lnTo>
                    <a:lnTo>
                      <a:pt x="246" y="1446"/>
                    </a:lnTo>
                    <a:lnTo>
                      <a:pt x="240" y="1434"/>
                    </a:lnTo>
                    <a:lnTo>
                      <a:pt x="234" y="1428"/>
                    </a:lnTo>
                    <a:lnTo>
                      <a:pt x="246" y="1428"/>
                    </a:lnTo>
                    <a:lnTo>
                      <a:pt x="246" y="1398"/>
                    </a:lnTo>
                    <a:lnTo>
                      <a:pt x="252" y="1380"/>
                    </a:lnTo>
                    <a:lnTo>
                      <a:pt x="252" y="1356"/>
                    </a:lnTo>
                    <a:lnTo>
                      <a:pt x="270" y="1338"/>
                    </a:lnTo>
                    <a:lnTo>
                      <a:pt x="270" y="1332"/>
                    </a:lnTo>
                    <a:lnTo>
                      <a:pt x="264" y="1320"/>
                    </a:lnTo>
                    <a:lnTo>
                      <a:pt x="258" y="1314"/>
                    </a:lnTo>
                    <a:lnTo>
                      <a:pt x="252" y="1302"/>
                    </a:lnTo>
                    <a:lnTo>
                      <a:pt x="246" y="1260"/>
                    </a:lnTo>
                    <a:lnTo>
                      <a:pt x="222" y="1260"/>
                    </a:lnTo>
                    <a:lnTo>
                      <a:pt x="210" y="1248"/>
                    </a:lnTo>
                    <a:lnTo>
                      <a:pt x="210" y="1236"/>
                    </a:lnTo>
                    <a:lnTo>
                      <a:pt x="216" y="1230"/>
                    </a:lnTo>
                    <a:lnTo>
                      <a:pt x="210" y="1218"/>
                    </a:lnTo>
                    <a:lnTo>
                      <a:pt x="198" y="1188"/>
                    </a:lnTo>
                    <a:lnTo>
                      <a:pt x="180" y="1170"/>
                    </a:lnTo>
                    <a:lnTo>
                      <a:pt x="180" y="1164"/>
                    </a:lnTo>
                    <a:lnTo>
                      <a:pt x="186" y="1158"/>
                    </a:lnTo>
                    <a:lnTo>
                      <a:pt x="186" y="1146"/>
                    </a:lnTo>
                    <a:lnTo>
                      <a:pt x="168" y="1128"/>
                    </a:lnTo>
                    <a:lnTo>
                      <a:pt x="156" y="1122"/>
                    </a:lnTo>
                    <a:lnTo>
                      <a:pt x="156" y="1116"/>
                    </a:lnTo>
                    <a:lnTo>
                      <a:pt x="150" y="1110"/>
                    </a:lnTo>
                    <a:lnTo>
                      <a:pt x="150" y="1086"/>
                    </a:lnTo>
                    <a:lnTo>
                      <a:pt x="156" y="1086"/>
                    </a:lnTo>
                    <a:lnTo>
                      <a:pt x="168" y="1080"/>
                    </a:lnTo>
                    <a:lnTo>
                      <a:pt x="162" y="1026"/>
                    </a:lnTo>
                    <a:lnTo>
                      <a:pt x="186" y="1026"/>
                    </a:lnTo>
                    <a:lnTo>
                      <a:pt x="186" y="1020"/>
                    </a:lnTo>
                    <a:lnTo>
                      <a:pt x="180" y="1008"/>
                    </a:lnTo>
                    <a:lnTo>
                      <a:pt x="168" y="972"/>
                    </a:lnTo>
                    <a:lnTo>
                      <a:pt x="156" y="948"/>
                    </a:lnTo>
                    <a:lnTo>
                      <a:pt x="156" y="936"/>
                    </a:lnTo>
                    <a:lnTo>
                      <a:pt x="168" y="924"/>
                    </a:lnTo>
                    <a:lnTo>
                      <a:pt x="168" y="858"/>
                    </a:lnTo>
                    <a:lnTo>
                      <a:pt x="174" y="852"/>
                    </a:lnTo>
                    <a:lnTo>
                      <a:pt x="180" y="840"/>
                    </a:lnTo>
                    <a:lnTo>
                      <a:pt x="192" y="828"/>
                    </a:lnTo>
                    <a:lnTo>
                      <a:pt x="192" y="816"/>
                    </a:lnTo>
                    <a:lnTo>
                      <a:pt x="198" y="804"/>
                    </a:lnTo>
                    <a:lnTo>
                      <a:pt x="198" y="792"/>
                    </a:lnTo>
                    <a:lnTo>
                      <a:pt x="204" y="774"/>
                    </a:lnTo>
                    <a:lnTo>
                      <a:pt x="204" y="762"/>
                    </a:lnTo>
                    <a:lnTo>
                      <a:pt x="222" y="762"/>
                    </a:lnTo>
                    <a:lnTo>
                      <a:pt x="228" y="756"/>
                    </a:lnTo>
                    <a:lnTo>
                      <a:pt x="240" y="750"/>
                    </a:lnTo>
                    <a:lnTo>
                      <a:pt x="240" y="738"/>
                    </a:lnTo>
                    <a:lnTo>
                      <a:pt x="234" y="726"/>
                    </a:lnTo>
                    <a:lnTo>
                      <a:pt x="210" y="714"/>
                    </a:lnTo>
                    <a:lnTo>
                      <a:pt x="204" y="708"/>
                    </a:lnTo>
                    <a:lnTo>
                      <a:pt x="198" y="708"/>
                    </a:lnTo>
                    <a:lnTo>
                      <a:pt x="204" y="708"/>
                    </a:lnTo>
                    <a:lnTo>
                      <a:pt x="216" y="696"/>
                    </a:lnTo>
                    <a:lnTo>
                      <a:pt x="222" y="684"/>
                    </a:lnTo>
                    <a:lnTo>
                      <a:pt x="228" y="678"/>
                    </a:lnTo>
                    <a:lnTo>
                      <a:pt x="222" y="666"/>
                    </a:lnTo>
                    <a:lnTo>
                      <a:pt x="210" y="654"/>
                    </a:lnTo>
                    <a:lnTo>
                      <a:pt x="198" y="648"/>
                    </a:lnTo>
                    <a:lnTo>
                      <a:pt x="192" y="642"/>
                    </a:lnTo>
                    <a:lnTo>
                      <a:pt x="192" y="624"/>
                    </a:lnTo>
                    <a:lnTo>
                      <a:pt x="216" y="600"/>
                    </a:lnTo>
                    <a:lnTo>
                      <a:pt x="216" y="594"/>
                    </a:lnTo>
                    <a:lnTo>
                      <a:pt x="204" y="594"/>
                    </a:lnTo>
                    <a:lnTo>
                      <a:pt x="192" y="588"/>
                    </a:lnTo>
                    <a:lnTo>
                      <a:pt x="186" y="582"/>
                    </a:lnTo>
                    <a:lnTo>
                      <a:pt x="186" y="576"/>
                    </a:lnTo>
                    <a:lnTo>
                      <a:pt x="192" y="570"/>
                    </a:lnTo>
                    <a:lnTo>
                      <a:pt x="198" y="558"/>
                    </a:lnTo>
                    <a:lnTo>
                      <a:pt x="210" y="552"/>
                    </a:lnTo>
                    <a:lnTo>
                      <a:pt x="222" y="540"/>
                    </a:lnTo>
                    <a:lnTo>
                      <a:pt x="240" y="534"/>
                    </a:lnTo>
                    <a:lnTo>
                      <a:pt x="252" y="528"/>
                    </a:lnTo>
                    <a:lnTo>
                      <a:pt x="258" y="522"/>
                    </a:lnTo>
                    <a:lnTo>
                      <a:pt x="264" y="522"/>
                    </a:lnTo>
                    <a:lnTo>
                      <a:pt x="276" y="438"/>
                    </a:lnTo>
                    <a:lnTo>
                      <a:pt x="264" y="420"/>
                    </a:lnTo>
                    <a:lnTo>
                      <a:pt x="222" y="420"/>
                    </a:lnTo>
                    <a:lnTo>
                      <a:pt x="216" y="408"/>
                    </a:lnTo>
                    <a:lnTo>
                      <a:pt x="216" y="384"/>
                    </a:lnTo>
                    <a:lnTo>
                      <a:pt x="192" y="360"/>
                    </a:lnTo>
                    <a:lnTo>
                      <a:pt x="192" y="294"/>
                    </a:lnTo>
                    <a:lnTo>
                      <a:pt x="186" y="288"/>
                    </a:lnTo>
                    <a:lnTo>
                      <a:pt x="174" y="282"/>
                    </a:lnTo>
                    <a:lnTo>
                      <a:pt x="168" y="276"/>
                    </a:lnTo>
                    <a:lnTo>
                      <a:pt x="156" y="270"/>
                    </a:lnTo>
                    <a:lnTo>
                      <a:pt x="150" y="264"/>
                    </a:lnTo>
                    <a:lnTo>
                      <a:pt x="144" y="264"/>
                    </a:lnTo>
                    <a:lnTo>
                      <a:pt x="144" y="240"/>
                    </a:lnTo>
                    <a:lnTo>
                      <a:pt x="138" y="234"/>
                    </a:lnTo>
                    <a:lnTo>
                      <a:pt x="132" y="222"/>
                    </a:lnTo>
                    <a:lnTo>
                      <a:pt x="132" y="210"/>
                    </a:lnTo>
                    <a:lnTo>
                      <a:pt x="138" y="204"/>
                    </a:lnTo>
                    <a:lnTo>
                      <a:pt x="144" y="192"/>
                    </a:lnTo>
                    <a:lnTo>
                      <a:pt x="150" y="186"/>
                    </a:lnTo>
                    <a:lnTo>
                      <a:pt x="132" y="168"/>
                    </a:lnTo>
                    <a:lnTo>
                      <a:pt x="144" y="156"/>
                    </a:lnTo>
                    <a:lnTo>
                      <a:pt x="150" y="144"/>
                    </a:lnTo>
                    <a:lnTo>
                      <a:pt x="150" y="138"/>
                    </a:lnTo>
                    <a:lnTo>
                      <a:pt x="144" y="126"/>
                    </a:lnTo>
                    <a:lnTo>
                      <a:pt x="120" y="114"/>
                    </a:lnTo>
                    <a:lnTo>
                      <a:pt x="114" y="114"/>
                    </a:lnTo>
                    <a:lnTo>
                      <a:pt x="102" y="108"/>
                    </a:lnTo>
                    <a:lnTo>
                      <a:pt x="90" y="30"/>
                    </a:lnTo>
                    <a:lnTo>
                      <a:pt x="66" y="30"/>
                    </a:lnTo>
                    <a:lnTo>
                      <a:pt x="48" y="0"/>
                    </a:lnTo>
                    <a:lnTo>
                      <a:pt x="36" y="6"/>
                    </a:lnTo>
                    <a:lnTo>
                      <a:pt x="42" y="18"/>
                    </a:lnTo>
                    <a:lnTo>
                      <a:pt x="42" y="36"/>
                    </a:lnTo>
                    <a:lnTo>
                      <a:pt x="36" y="42"/>
                    </a:lnTo>
                    <a:lnTo>
                      <a:pt x="0" y="66"/>
                    </a:lnTo>
                    <a:lnTo>
                      <a:pt x="0" y="108"/>
                    </a:lnTo>
                    <a:lnTo>
                      <a:pt x="24" y="156"/>
                    </a:lnTo>
                    <a:lnTo>
                      <a:pt x="30" y="174"/>
                    </a:lnTo>
                    <a:lnTo>
                      <a:pt x="36" y="228"/>
                    </a:lnTo>
                    <a:lnTo>
                      <a:pt x="36" y="282"/>
                    </a:lnTo>
                    <a:lnTo>
                      <a:pt x="48" y="318"/>
                    </a:lnTo>
                    <a:lnTo>
                      <a:pt x="48" y="360"/>
                    </a:lnTo>
                    <a:lnTo>
                      <a:pt x="54" y="384"/>
                    </a:lnTo>
                    <a:lnTo>
                      <a:pt x="54" y="432"/>
                    </a:lnTo>
                    <a:lnTo>
                      <a:pt x="30" y="444"/>
                    </a:lnTo>
                    <a:lnTo>
                      <a:pt x="36" y="474"/>
                    </a:lnTo>
                    <a:lnTo>
                      <a:pt x="54" y="486"/>
                    </a:lnTo>
                    <a:lnTo>
                      <a:pt x="48" y="582"/>
                    </a:lnTo>
                    <a:lnTo>
                      <a:pt x="72" y="624"/>
                    </a:lnTo>
                    <a:lnTo>
                      <a:pt x="54" y="642"/>
                    </a:lnTo>
                    <a:lnTo>
                      <a:pt x="60" y="702"/>
                    </a:lnTo>
                    <a:lnTo>
                      <a:pt x="66" y="708"/>
                    </a:lnTo>
                    <a:lnTo>
                      <a:pt x="78" y="732"/>
                    </a:lnTo>
                    <a:lnTo>
                      <a:pt x="78" y="744"/>
                    </a:lnTo>
                    <a:lnTo>
                      <a:pt x="72" y="756"/>
                    </a:lnTo>
                    <a:lnTo>
                      <a:pt x="66" y="762"/>
                    </a:lnTo>
                    <a:lnTo>
                      <a:pt x="60" y="762"/>
                    </a:lnTo>
                    <a:lnTo>
                      <a:pt x="60" y="792"/>
                    </a:lnTo>
                    <a:lnTo>
                      <a:pt x="72" y="810"/>
                    </a:lnTo>
                    <a:lnTo>
                      <a:pt x="60" y="822"/>
                    </a:lnTo>
                    <a:lnTo>
                      <a:pt x="48" y="846"/>
                    </a:lnTo>
                    <a:lnTo>
                      <a:pt x="48" y="852"/>
                    </a:lnTo>
                    <a:lnTo>
                      <a:pt x="60" y="852"/>
                    </a:lnTo>
                    <a:lnTo>
                      <a:pt x="60" y="864"/>
                    </a:lnTo>
                    <a:lnTo>
                      <a:pt x="66" y="870"/>
                    </a:lnTo>
                    <a:lnTo>
                      <a:pt x="66" y="888"/>
                    </a:lnTo>
                    <a:lnTo>
                      <a:pt x="54" y="900"/>
                    </a:lnTo>
                    <a:lnTo>
                      <a:pt x="54" y="906"/>
                    </a:lnTo>
                    <a:lnTo>
                      <a:pt x="48" y="912"/>
                    </a:lnTo>
                    <a:lnTo>
                      <a:pt x="48" y="936"/>
                    </a:lnTo>
                    <a:lnTo>
                      <a:pt x="54" y="948"/>
                    </a:lnTo>
                    <a:lnTo>
                      <a:pt x="60" y="954"/>
                    </a:lnTo>
                    <a:lnTo>
                      <a:pt x="66" y="954"/>
                    </a:lnTo>
                    <a:lnTo>
                      <a:pt x="78" y="966"/>
                    </a:lnTo>
                    <a:lnTo>
                      <a:pt x="78" y="1020"/>
                    </a:lnTo>
                    <a:lnTo>
                      <a:pt x="60" y="1020"/>
                    </a:lnTo>
                    <a:lnTo>
                      <a:pt x="60" y="1044"/>
                    </a:lnTo>
                    <a:lnTo>
                      <a:pt x="66" y="1056"/>
                    </a:lnTo>
                    <a:lnTo>
                      <a:pt x="90" y="1128"/>
                    </a:lnTo>
                    <a:lnTo>
                      <a:pt x="96" y="1140"/>
                    </a:lnTo>
                    <a:lnTo>
                      <a:pt x="102" y="1146"/>
                    </a:lnTo>
                    <a:lnTo>
                      <a:pt x="102" y="1164"/>
                    </a:lnTo>
                    <a:lnTo>
                      <a:pt x="108" y="1170"/>
                    </a:lnTo>
                    <a:lnTo>
                      <a:pt x="114" y="1182"/>
                    </a:lnTo>
                    <a:lnTo>
                      <a:pt x="120" y="1188"/>
                    </a:lnTo>
                    <a:lnTo>
                      <a:pt x="120" y="1236"/>
                    </a:lnTo>
                    <a:lnTo>
                      <a:pt x="114" y="1266"/>
                    </a:lnTo>
                    <a:lnTo>
                      <a:pt x="138" y="1290"/>
                    </a:lnTo>
                    <a:lnTo>
                      <a:pt x="138" y="1296"/>
                    </a:lnTo>
                    <a:lnTo>
                      <a:pt x="132" y="1302"/>
                    </a:lnTo>
                    <a:lnTo>
                      <a:pt x="126" y="1314"/>
                    </a:lnTo>
                    <a:lnTo>
                      <a:pt x="126" y="1326"/>
                    </a:lnTo>
                    <a:lnTo>
                      <a:pt x="120" y="1338"/>
                    </a:lnTo>
                    <a:lnTo>
                      <a:pt x="120" y="1416"/>
                    </a:lnTo>
                    <a:lnTo>
                      <a:pt x="102" y="1452"/>
                    </a:lnTo>
                    <a:lnTo>
                      <a:pt x="114" y="1464"/>
                    </a:lnTo>
                    <a:lnTo>
                      <a:pt x="114" y="1470"/>
                    </a:lnTo>
                    <a:lnTo>
                      <a:pt x="108" y="1476"/>
                    </a:lnTo>
                    <a:lnTo>
                      <a:pt x="108" y="1536"/>
                    </a:lnTo>
                    <a:lnTo>
                      <a:pt x="102" y="1554"/>
                    </a:lnTo>
                    <a:lnTo>
                      <a:pt x="102" y="1578"/>
                    </a:lnTo>
                    <a:lnTo>
                      <a:pt x="84" y="1584"/>
                    </a:lnTo>
                    <a:lnTo>
                      <a:pt x="84" y="1608"/>
                    </a:lnTo>
                    <a:lnTo>
                      <a:pt x="108" y="1650"/>
                    </a:lnTo>
                    <a:lnTo>
                      <a:pt x="108" y="1692"/>
                    </a:lnTo>
                    <a:lnTo>
                      <a:pt x="114" y="1704"/>
                    </a:lnTo>
                    <a:lnTo>
                      <a:pt x="144" y="1734"/>
                    </a:lnTo>
                    <a:lnTo>
                      <a:pt x="156" y="1758"/>
                    </a:lnTo>
                    <a:lnTo>
                      <a:pt x="156" y="1800"/>
                    </a:lnTo>
                    <a:lnTo>
                      <a:pt x="150" y="1812"/>
                    </a:lnTo>
                    <a:lnTo>
                      <a:pt x="150" y="1824"/>
                    </a:lnTo>
                    <a:lnTo>
                      <a:pt x="162" y="1836"/>
                    </a:lnTo>
                    <a:lnTo>
                      <a:pt x="162" y="1896"/>
                    </a:lnTo>
                    <a:lnTo>
                      <a:pt x="168" y="1908"/>
                    </a:lnTo>
                    <a:lnTo>
                      <a:pt x="174" y="1914"/>
                    </a:lnTo>
                    <a:lnTo>
                      <a:pt x="186" y="1920"/>
                    </a:lnTo>
                    <a:lnTo>
                      <a:pt x="192" y="1926"/>
                    </a:lnTo>
                    <a:lnTo>
                      <a:pt x="198" y="1926"/>
                    </a:lnTo>
                    <a:lnTo>
                      <a:pt x="192" y="1944"/>
                    </a:lnTo>
                    <a:lnTo>
                      <a:pt x="234" y="1944"/>
                    </a:lnTo>
                    <a:lnTo>
                      <a:pt x="234" y="1914"/>
                    </a:lnTo>
                    <a:lnTo>
                      <a:pt x="246" y="1926"/>
                    </a:lnTo>
                    <a:lnTo>
                      <a:pt x="258" y="1932"/>
                    </a:lnTo>
                    <a:lnTo>
                      <a:pt x="270" y="1932"/>
                    </a:lnTo>
                    <a:lnTo>
                      <a:pt x="276" y="1926"/>
                    </a:lnTo>
                    <a:lnTo>
                      <a:pt x="276" y="1914"/>
                    </a:lnTo>
                    <a:lnTo>
                      <a:pt x="288" y="1932"/>
                    </a:lnTo>
                    <a:lnTo>
                      <a:pt x="282" y="1938"/>
                    </a:lnTo>
                    <a:lnTo>
                      <a:pt x="270" y="1944"/>
                    </a:lnTo>
                    <a:lnTo>
                      <a:pt x="264" y="1956"/>
                    </a:lnTo>
                    <a:lnTo>
                      <a:pt x="258" y="1962"/>
                    </a:lnTo>
                    <a:lnTo>
                      <a:pt x="258" y="1968"/>
                    </a:lnTo>
                    <a:lnTo>
                      <a:pt x="288" y="1968"/>
                    </a:lnTo>
                    <a:lnTo>
                      <a:pt x="294" y="1974"/>
                    </a:lnTo>
                    <a:lnTo>
                      <a:pt x="294" y="1992"/>
                    </a:lnTo>
                    <a:lnTo>
                      <a:pt x="270" y="1986"/>
                    </a:lnTo>
                    <a:lnTo>
                      <a:pt x="288" y="2010"/>
                    </a:lnTo>
                    <a:lnTo>
                      <a:pt x="276" y="2022"/>
                    </a:lnTo>
                    <a:lnTo>
                      <a:pt x="294" y="2046"/>
                    </a:lnTo>
                    <a:lnTo>
                      <a:pt x="276" y="2064"/>
                    </a:lnTo>
                    <a:lnTo>
                      <a:pt x="270" y="2076"/>
                    </a:lnTo>
                    <a:lnTo>
                      <a:pt x="270" y="2082"/>
                    </a:lnTo>
                    <a:lnTo>
                      <a:pt x="276" y="2088"/>
                    </a:lnTo>
                    <a:lnTo>
                      <a:pt x="282" y="2088"/>
                    </a:lnTo>
                    <a:lnTo>
                      <a:pt x="306" y="2100"/>
                    </a:lnTo>
                    <a:lnTo>
                      <a:pt x="318" y="2100"/>
                    </a:lnTo>
                    <a:lnTo>
                      <a:pt x="300" y="2118"/>
                    </a:lnTo>
                    <a:lnTo>
                      <a:pt x="300" y="2130"/>
                    </a:lnTo>
                    <a:lnTo>
                      <a:pt x="312" y="2136"/>
                    </a:lnTo>
                    <a:lnTo>
                      <a:pt x="318" y="2142"/>
                    </a:lnTo>
                    <a:lnTo>
                      <a:pt x="330" y="2148"/>
                    </a:lnTo>
                    <a:lnTo>
                      <a:pt x="354" y="2148"/>
                    </a:lnTo>
                    <a:lnTo>
                      <a:pt x="360" y="2184"/>
                    </a:lnTo>
                    <a:lnTo>
                      <a:pt x="354" y="2184"/>
                    </a:lnTo>
                    <a:lnTo>
                      <a:pt x="324" y="2214"/>
                    </a:lnTo>
                    <a:lnTo>
                      <a:pt x="324" y="2220"/>
                    </a:lnTo>
                    <a:lnTo>
                      <a:pt x="330" y="2226"/>
                    </a:lnTo>
                    <a:lnTo>
                      <a:pt x="354" y="2226"/>
                    </a:lnTo>
                    <a:lnTo>
                      <a:pt x="366" y="2232"/>
                    </a:lnTo>
                    <a:lnTo>
                      <a:pt x="378" y="2244"/>
                    </a:lnTo>
                    <a:lnTo>
                      <a:pt x="348" y="2244"/>
                    </a:lnTo>
                    <a:lnTo>
                      <a:pt x="342" y="2238"/>
                    </a:lnTo>
                    <a:lnTo>
                      <a:pt x="330" y="2238"/>
                    </a:lnTo>
                    <a:lnTo>
                      <a:pt x="324" y="2244"/>
                    </a:lnTo>
                    <a:lnTo>
                      <a:pt x="324" y="2250"/>
                    </a:lnTo>
                    <a:lnTo>
                      <a:pt x="354" y="2256"/>
                    </a:lnTo>
                    <a:lnTo>
                      <a:pt x="330" y="2268"/>
                    </a:lnTo>
                    <a:lnTo>
                      <a:pt x="336" y="2292"/>
                    </a:lnTo>
                    <a:lnTo>
                      <a:pt x="348" y="2292"/>
                    </a:lnTo>
                    <a:lnTo>
                      <a:pt x="348" y="2316"/>
                    </a:lnTo>
                    <a:lnTo>
                      <a:pt x="336" y="2328"/>
                    </a:lnTo>
                    <a:lnTo>
                      <a:pt x="336" y="2322"/>
                    </a:lnTo>
                    <a:lnTo>
                      <a:pt x="330" y="2316"/>
                    </a:lnTo>
                    <a:lnTo>
                      <a:pt x="324" y="2304"/>
                    </a:lnTo>
                    <a:lnTo>
                      <a:pt x="324" y="2298"/>
                    </a:lnTo>
                    <a:lnTo>
                      <a:pt x="288" y="2298"/>
                    </a:lnTo>
                    <a:lnTo>
                      <a:pt x="306" y="2292"/>
                    </a:lnTo>
                    <a:lnTo>
                      <a:pt x="282" y="2268"/>
                    </a:lnTo>
                    <a:lnTo>
                      <a:pt x="276" y="2268"/>
                    </a:lnTo>
                    <a:lnTo>
                      <a:pt x="276" y="2280"/>
                    </a:lnTo>
                    <a:lnTo>
                      <a:pt x="270" y="2268"/>
                    </a:lnTo>
                    <a:lnTo>
                      <a:pt x="228" y="2280"/>
                    </a:lnTo>
                    <a:lnTo>
                      <a:pt x="264" y="2286"/>
                    </a:lnTo>
                    <a:lnTo>
                      <a:pt x="258" y="2292"/>
                    </a:lnTo>
                    <a:lnTo>
                      <a:pt x="252" y="2304"/>
                    </a:lnTo>
                    <a:lnTo>
                      <a:pt x="246" y="2310"/>
                    </a:lnTo>
                    <a:lnTo>
                      <a:pt x="234" y="2316"/>
                    </a:lnTo>
                    <a:lnTo>
                      <a:pt x="228" y="2328"/>
                    </a:lnTo>
                    <a:lnTo>
                      <a:pt x="222" y="2334"/>
                    </a:lnTo>
                    <a:lnTo>
                      <a:pt x="222" y="2340"/>
                    </a:lnTo>
                    <a:lnTo>
                      <a:pt x="228" y="2346"/>
                    </a:lnTo>
                    <a:lnTo>
                      <a:pt x="240" y="2352"/>
                    </a:lnTo>
                    <a:lnTo>
                      <a:pt x="252" y="2352"/>
                    </a:lnTo>
                    <a:lnTo>
                      <a:pt x="252" y="2346"/>
                    </a:lnTo>
                    <a:lnTo>
                      <a:pt x="240" y="2334"/>
                    </a:lnTo>
                    <a:lnTo>
                      <a:pt x="264" y="2328"/>
                    </a:lnTo>
                    <a:lnTo>
                      <a:pt x="282" y="2346"/>
                    </a:lnTo>
                    <a:lnTo>
                      <a:pt x="324" y="2346"/>
                    </a:lnTo>
                    <a:lnTo>
                      <a:pt x="336" y="2352"/>
                    </a:lnTo>
                    <a:lnTo>
                      <a:pt x="342" y="2364"/>
                    </a:lnTo>
                    <a:lnTo>
                      <a:pt x="354" y="2370"/>
                    </a:lnTo>
                    <a:lnTo>
                      <a:pt x="354" y="2376"/>
                    </a:lnTo>
                    <a:lnTo>
                      <a:pt x="336" y="2394"/>
                    </a:lnTo>
                    <a:lnTo>
                      <a:pt x="342" y="2406"/>
                    </a:lnTo>
                    <a:lnTo>
                      <a:pt x="360" y="2406"/>
                    </a:lnTo>
                    <a:lnTo>
                      <a:pt x="360" y="2418"/>
                    </a:lnTo>
                    <a:lnTo>
                      <a:pt x="378" y="2424"/>
                    </a:lnTo>
                    <a:lnTo>
                      <a:pt x="384" y="2406"/>
                    </a:lnTo>
                    <a:lnTo>
                      <a:pt x="402" y="2424"/>
                    </a:lnTo>
                    <a:lnTo>
                      <a:pt x="408" y="2424"/>
                    </a:lnTo>
                    <a:lnTo>
                      <a:pt x="420" y="2430"/>
                    </a:lnTo>
                    <a:lnTo>
                      <a:pt x="426" y="2436"/>
                    </a:lnTo>
                    <a:lnTo>
                      <a:pt x="426" y="2448"/>
                    </a:lnTo>
                    <a:lnTo>
                      <a:pt x="414" y="2460"/>
                    </a:lnTo>
                    <a:lnTo>
                      <a:pt x="408" y="2454"/>
                    </a:lnTo>
                    <a:lnTo>
                      <a:pt x="396" y="2454"/>
                    </a:lnTo>
                    <a:lnTo>
                      <a:pt x="384" y="2448"/>
                    </a:lnTo>
                    <a:lnTo>
                      <a:pt x="378" y="2442"/>
                    </a:lnTo>
                    <a:lnTo>
                      <a:pt x="366" y="2442"/>
                    </a:lnTo>
                    <a:lnTo>
                      <a:pt x="366" y="2454"/>
                    </a:lnTo>
                    <a:lnTo>
                      <a:pt x="372" y="2460"/>
                    </a:lnTo>
                    <a:lnTo>
                      <a:pt x="378" y="2460"/>
                    </a:lnTo>
                    <a:lnTo>
                      <a:pt x="390" y="2472"/>
                    </a:lnTo>
                    <a:lnTo>
                      <a:pt x="402" y="2496"/>
                    </a:lnTo>
                    <a:lnTo>
                      <a:pt x="402" y="2508"/>
                    </a:lnTo>
                    <a:lnTo>
                      <a:pt x="384" y="2508"/>
                    </a:lnTo>
                    <a:lnTo>
                      <a:pt x="396" y="2526"/>
                    </a:lnTo>
                    <a:lnTo>
                      <a:pt x="414" y="2562"/>
                    </a:lnTo>
                    <a:lnTo>
                      <a:pt x="426" y="2520"/>
                    </a:lnTo>
                    <a:lnTo>
                      <a:pt x="426" y="2550"/>
                    </a:lnTo>
                    <a:lnTo>
                      <a:pt x="444" y="2574"/>
                    </a:lnTo>
                    <a:lnTo>
                      <a:pt x="420" y="2574"/>
                    </a:lnTo>
                    <a:lnTo>
                      <a:pt x="426" y="2592"/>
                    </a:lnTo>
                    <a:lnTo>
                      <a:pt x="450" y="2592"/>
                    </a:lnTo>
                    <a:lnTo>
                      <a:pt x="432" y="2604"/>
                    </a:lnTo>
                    <a:lnTo>
                      <a:pt x="462" y="2616"/>
                    </a:lnTo>
                    <a:lnTo>
                      <a:pt x="444" y="2628"/>
                    </a:lnTo>
                    <a:lnTo>
                      <a:pt x="474" y="2640"/>
                    </a:lnTo>
                    <a:lnTo>
                      <a:pt x="462" y="2652"/>
                    </a:lnTo>
                    <a:lnTo>
                      <a:pt x="480" y="2658"/>
                    </a:lnTo>
                    <a:lnTo>
                      <a:pt x="480" y="2652"/>
                    </a:lnTo>
                    <a:lnTo>
                      <a:pt x="486" y="2640"/>
                    </a:lnTo>
                    <a:lnTo>
                      <a:pt x="486" y="2634"/>
                    </a:lnTo>
                    <a:lnTo>
                      <a:pt x="492" y="2634"/>
                    </a:lnTo>
                    <a:lnTo>
                      <a:pt x="498" y="2640"/>
                    </a:lnTo>
                    <a:lnTo>
                      <a:pt x="504" y="2652"/>
                    </a:lnTo>
                    <a:lnTo>
                      <a:pt x="498" y="2658"/>
                    </a:lnTo>
                    <a:lnTo>
                      <a:pt x="498" y="2664"/>
                    </a:lnTo>
                    <a:lnTo>
                      <a:pt x="492" y="2664"/>
                    </a:lnTo>
                    <a:lnTo>
                      <a:pt x="480" y="2676"/>
                    </a:lnTo>
                    <a:lnTo>
                      <a:pt x="480" y="2682"/>
                    </a:lnTo>
                    <a:lnTo>
                      <a:pt x="486" y="2688"/>
                    </a:lnTo>
                    <a:lnTo>
                      <a:pt x="516" y="2688"/>
                    </a:lnTo>
                    <a:lnTo>
                      <a:pt x="516" y="2700"/>
                    </a:lnTo>
                    <a:lnTo>
                      <a:pt x="540" y="2724"/>
                    </a:lnTo>
                    <a:lnTo>
                      <a:pt x="552" y="2730"/>
                    </a:lnTo>
                    <a:lnTo>
                      <a:pt x="558" y="2736"/>
                    </a:lnTo>
                    <a:lnTo>
                      <a:pt x="558" y="2700"/>
                    </a:lnTo>
                    <a:lnTo>
                      <a:pt x="564" y="2700"/>
                    </a:lnTo>
                    <a:lnTo>
                      <a:pt x="570" y="2706"/>
                    </a:lnTo>
                    <a:lnTo>
                      <a:pt x="582" y="2712"/>
                    </a:lnTo>
                    <a:lnTo>
                      <a:pt x="600" y="2718"/>
                    </a:lnTo>
                    <a:lnTo>
                      <a:pt x="624" y="2742"/>
                    </a:lnTo>
                    <a:lnTo>
                      <a:pt x="618" y="2748"/>
                    </a:lnTo>
                    <a:lnTo>
                      <a:pt x="618" y="2754"/>
                    </a:lnTo>
                    <a:lnTo>
                      <a:pt x="612" y="2760"/>
                    </a:lnTo>
                    <a:lnTo>
                      <a:pt x="630" y="2766"/>
                    </a:lnTo>
                    <a:lnTo>
                      <a:pt x="630" y="2790"/>
                    </a:lnTo>
                    <a:lnTo>
                      <a:pt x="684" y="2790"/>
                    </a:lnTo>
                    <a:lnTo>
                      <a:pt x="696" y="2802"/>
                    </a:lnTo>
                    <a:lnTo>
                      <a:pt x="666" y="2802"/>
                    </a:lnTo>
                    <a:lnTo>
                      <a:pt x="654" y="2814"/>
                    </a:lnTo>
                    <a:lnTo>
                      <a:pt x="630" y="2814"/>
                    </a:lnTo>
                    <a:lnTo>
                      <a:pt x="618" y="2832"/>
                    </a:lnTo>
                    <a:lnTo>
                      <a:pt x="648" y="2832"/>
                    </a:lnTo>
                    <a:lnTo>
                      <a:pt x="636" y="2850"/>
                    </a:lnTo>
                    <a:lnTo>
                      <a:pt x="666" y="2844"/>
                    </a:lnTo>
                    <a:lnTo>
                      <a:pt x="666" y="2826"/>
                    </a:lnTo>
                    <a:lnTo>
                      <a:pt x="690" y="2838"/>
                    </a:lnTo>
                    <a:lnTo>
                      <a:pt x="696" y="2826"/>
                    </a:lnTo>
                    <a:lnTo>
                      <a:pt x="702" y="2820"/>
                    </a:lnTo>
                    <a:lnTo>
                      <a:pt x="714" y="2814"/>
                    </a:lnTo>
                    <a:lnTo>
                      <a:pt x="720" y="2808"/>
                    </a:lnTo>
                    <a:lnTo>
                      <a:pt x="732" y="2808"/>
                    </a:lnTo>
                    <a:lnTo>
                      <a:pt x="732" y="2820"/>
                    </a:lnTo>
                    <a:lnTo>
                      <a:pt x="726" y="2832"/>
                    </a:lnTo>
                    <a:lnTo>
                      <a:pt x="702" y="2856"/>
                    </a:lnTo>
                    <a:lnTo>
                      <a:pt x="696" y="2850"/>
                    </a:lnTo>
                    <a:lnTo>
                      <a:pt x="678" y="2850"/>
                    </a:lnTo>
                    <a:lnTo>
                      <a:pt x="678" y="2868"/>
                    </a:lnTo>
                    <a:lnTo>
                      <a:pt x="642" y="2868"/>
                    </a:lnTo>
                    <a:lnTo>
                      <a:pt x="630" y="2880"/>
                    </a:lnTo>
                    <a:lnTo>
                      <a:pt x="642" y="2886"/>
                    </a:lnTo>
                    <a:lnTo>
                      <a:pt x="648" y="2916"/>
                    </a:lnTo>
                    <a:lnTo>
                      <a:pt x="678" y="2898"/>
                    </a:lnTo>
                    <a:lnTo>
                      <a:pt x="684" y="2910"/>
                    </a:lnTo>
                    <a:lnTo>
                      <a:pt x="684" y="2916"/>
                    </a:lnTo>
                    <a:lnTo>
                      <a:pt x="690" y="2916"/>
                    </a:lnTo>
                    <a:lnTo>
                      <a:pt x="696" y="2910"/>
                    </a:lnTo>
                    <a:lnTo>
                      <a:pt x="702" y="2898"/>
                    </a:lnTo>
                    <a:lnTo>
                      <a:pt x="702" y="2892"/>
                    </a:lnTo>
                    <a:lnTo>
                      <a:pt x="708" y="2880"/>
                    </a:lnTo>
                    <a:lnTo>
                      <a:pt x="714" y="2874"/>
                    </a:lnTo>
                    <a:close/>
                  </a:path>
                </a:pathLst>
              </a:custGeom>
              <a:grp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defRPr/>
                </a:pPr>
                <a:endParaRPr lang="en-GB" sz="687" kern="0" dirty="0">
                  <a:solidFill>
                    <a:srgbClr val="555555"/>
                  </a:solidFill>
                </a:endParaRPr>
              </a:p>
            </p:txBody>
          </p:sp>
          <p:sp>
            <p:nvSpPr>
              <p:cNvPr id="235" name="Brazil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DF80DCCF-E073-4843-8637-DA2E3150DF35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220462" y="4329866"/>
                <a:ext cx="1233503" cy="1413586"/>
              </a:xfrm>
              <a:custGeom>
                <a:avLst/>
                <a:gdLst>
                  <a:gd name="T0" fmla="*/ 2147483647 w 2784"/>
                  <a:gd name="T1" fmla="*/ 2147483647 h 3150"/>
                  <a:gd name="T2" fmla="*/ 2147483647 w 2784"/>
                  <a:gd name="T3" fmla="*/ 2147483647 h 3150"/>
                  <a:gd name="T4" fmla="*/ 2147483647 w 2784"/>
                  <a:gd name="T5" fmla="*/ 2147483647 h 3150"/>
                  <a:gd name="T6" fmla="*/ 2147483647 w 2784"/>
                  <a:gd name="T7" fmla="*/ 2147483647 h 3150"/>
                  <a:gd name="T8" fmla="*/ 2147483647 w 2784"/>
                  <a:gd name="T9" fmla="*/ 2147483647 h 3150"/>
                  <a:gd name="T10" fmla="*/ 2147483647 w 2784"/>
                  <a:gd name="T11" fmla="*/ 2147483647 h 3150"/>
                  <a:gd name="T12" fmla="*/ 2147483647 w 2784"/>
                  <a:gd name="T13" fmla="*/ 2147483647 h 3150"/>
                  <a:gd name="T14" fmla="*/ 2147483647 w 2784"/>
                  <a:gd name="T15" fmla="*/ 2147483647 h 3150"/>
                  <a:gd name="T16" fmla="*/ 2147483647 w 2784"/>
                  <a:gd name="T17" fmla="*/ 2147483647 h 3150"/>
                  <a:gd name="T18" fmla="*/ 2147483647 w 2784"/>
                  <a:gd name="T19" fmla="*/ 2147483647 h 3150"/>
                  <a:gd name="T20" fmla="*/ 2147483647 w 2784"/>
                  <a:gd name="T21" fmla="*/ 2147483647 h 3150"/>
                  <a:gd name="T22" fmla="*/ 2147483647 w 2784"/>
                  <a:gd name="T23" fmla="*/ 2147483647 h 3150"/>
                  <a:gd name="T24" fmla="*/ 2147483647 w 2784"/>
                  <a:gd name="T25" fmla="*/ 2147483647 h 3150"/>
                  <a:gd name="T26" fmla="*/ 2147483647 w 2784"/>
                  <a:gd name="T27" fmla="*/ 2147483647 h 3150"/>
                  <a:gd name="T28" fmla="*/ 2147483647 w 2784"/>
                  <a:gd name="T29" fmla="*/ 2147483647 h 3150"/>
                  <a:gd name="T30" fmla="*/ 2147483647 w 2784"/>
                  <a:gd name="T31" fmla="*/ 2147483647 h 3150"/>
                  <a:gd name="T32" fmla="*/ 2147483647 w 2784"/>
                  <a:gd name="T33" fmla="*/ 2147483647 h 3150"/>
                  <a:gd name="T34" fmla="*/ 2147483647 w 2784"/>
                  <a:gd name="T35" fmla="*/ 2147483647 h 3150"/>
                  <a:gd name="T36" fmla="*/ 2147483647 w 2784"/>
                  <a:gd name="T37" fmla="*/ 2147483647 h 3150"/>
                  <a:gd name="T38" fmla="*/ 2147483647 w 2784"/>
                  <a:gd name="T39" fmla="*/ 2147483647 h 3150"/>
                  <a:gd name="T40" fmla="*/ 2147483647 w 2784"/>
                  <a:gd name="T41" fmla="*/ 2147483647 h 3150"/>
                  <a:gd name="T42" fmla="*/ 2147483647 w 2784"/>
                  <a:gd name="T43" fmla="*/ 2147483647 h 3150"/>
                  <a:gd name="T44" fmla="*/ 2147483647 w 2784"/>
                  <a:gd name="T45" fmla="*/ 2147483647 h 3150"/>
                  <a:gd name="T46" fmla="*/ 2147483647 w 2784"/>
                  <a:gd name="T47" fmla="*/ 2147483647 h 3150"/>
                  <a:gd name="T48" fmla="*/ 2147483647 w 2784"/>
                  <a:gd name="T49" fmla="*/ 2147483647 h 3150"/>
                  <a:gd name="T50" fmla="*/ 2147483647 w 2784"/>
                  <a:gd name="T51" fmla="*/ 2147483647 h 3150"/>
                  <a:gd name="T52" fmla="*/ 2147483647 w 2784"/>
                  <a:gd name="T53" fmla="*/ 2147483647 h 3150"/>
                  <a:gd name="T54" fmla="*/ 2147483647 w 2784"/>
                  <a:gd name="T55" fmla="*/ 2147483647 h 3150"/>
                  <a:gd name="T56" fmla="*/ 2147483647 w 2784"/>
                  <a:gd name="T57" fmla="*/ 2147483647 h 3150"/>
                  <a:gd name="T58" fmla="*/ 2147483647 w 2784"/>
                  <a:gd name="T59" fmla="*/ 2147483647 h 3150"/>
                  <a:gd name="T60" fmla="*/ 2147483647 w 2784"/>
                  <a:gd name="T61" fmla="*/ 2147483647 h 3150"/>
                  <a:gd name="T62" fmla="*/ 2147483647 w 2784"/>
                  <a:gd name="T63" fmla="*/ 2147483647 h 3150"/>
                  <a:gd name="T64" fmla="*/ 2147483647 w 2784"/>
                  <a:gd name="T65" fmla="*/ 2147483647 h 3150"/>
                  <a:gd name="T66" fmla="*/ 2147483647 w 2784"/>
                  <a:gd name="T67" fmla="*/ 2147483647 h 3150"/>
                  <a:gd name="T68" fmla="*/ 2147483647 w 2784"/>
                  <a:gd name="T69" fmla="*/ 2147483647 h 3150"/>
                  <a:gd name="T70" fmla="*/ 2147483647 w 2784"/>
                  <a:gd name="T71" fmla="*/ 2147483647 h 3150"/>
                  <a:gd name="T72" fmla="*/ 2147483647 w 2784"/>
                  <a:gd name="T73" fmla="*/ 2147483647 h 3150"/>
                  <a:gd name="T74" fmla="*/ 2147483647 w 2784"/>
                  <a:gd name="T75" fmla="*/ 2147483647 h 3150"/>
                  <a:gd name="T76" fmla="*/ 2147483647 w 2784"/>
                  <a:gd name="T77" fmla="*/ 2147483647 h 3150"/>
                  <a:gd name="T78" fmla="*/ 2147483647 w 2784"/>
                  <a:gd name="T79" fmla="*/ 2147483647 h 3150"/>
                  <a:gd name="T80" fmla="*/ 2147483647 w 2784"/>
                  <a:gd name="T81" fmla="*/ 2147483647 h 3150"/>
                  <a:gd name="T82" fmla="*/ 2147483647 w 2784"/>
                  <a:gd name="T83" fmla="*/ 2147483647 h 3150"/>
                  <a:gd name="T84" fmla="*/ 2147483647 w 2784"/>
                  <a:gd name="T85" fmla="*/ 2147483647 h 3150"/>
                  <a:gd name="T86" fmla="*/ 2147483647 w 2784"/>
                  <a:gd name="T87" fmla="*/ 2147483647 h 3150"/>
                  <a:gd name="T88" fmla="*/ 2147483647 w 2784"/>
                  <a:gd name="T89" fmla="*/ 2147483647 h 3150"/>
                  <a:gd name="T90" fmla="*/ 2147483647 w 2784"/>
                  <a:gd name="T91" fmla="*/ 2147483647 h 3150"/>
                  <a:gd name="T92" fmla="*/ 2147483647 w 2784"/>
                  <a:gd name="T93" fmla="*/ 2147483647 h 3150"/>
                  <a:gd name="T94" fmla="*/ 2147483647 w 2784"/>
                  <a:gd name="T95" fmla="*/ 2147483647 h 3150"/>
                  <a:gd name="T96" fmla="*/ 2147483647 w 2784"/>
                  <a:gd name="T97" fmla="*/ 2147483647 h 3150"/>
                  <a:gd name="T98" fmla="*/ 2147483647 w 2784"/>
                  <a:gd name="T99" fmla="*/ 2147483647 h 3150"/>
                  <a:gd name="T100" fmla="*/ 2147483647 w 2784"/>
                  <a:gd name="T101" fmla="*/ 2147483647 h 3150"/>
                  <a:gd name="T102" fmla="*/ 2147483647 w 2784"/>
                  <a:gd name="T103" fmla="*/ 2147483647 h 3150"/>
                  <a:gd name="T104" fmla="*/ 2147483647 w 2784"/>
                  <a:gd name="T105" fmla="*/ 2147483647 h 3150"/>
                  <a:gd name="T106" fmla="*/ 2147483647 w 2784"/>
                  <a:gd name="T107" fmla="*/ 2147483647 h 3150"/>
                  <a:gd name="T108" fmla="*/ 2147483647 w 2784"/>
                  <a:gd name="T109" fmla="*/ 2147483647 h 3150"/>
                  <a:gd name="T110" fmla="*/ 2147483647 w 2784"/>
                  <a:gd name="T111" fmla="*/ 2147483647 h 3150"/>
                  <a:gd name="T112" fmla="*/ 2147483647 w 2784"/>
                  <a:gd name="T113" fmla="*/ 2147483647 h 3150"/>
                  <a:gd name="T114" fmla="*/ 2147483647 w 2784"/>
                  <a:gd name="T115" fmla="*/ 2147483647 h 3150"/>
                  <a:gd name="T116" fmla="*/ 2147483647 w 2784"/>
                  <a:gd name="T117" fmla="*/ 2147483647 h 3150"/>
                  <a:gd name="T118" fmla="*/ 2147483647 w 2784"/>
                  <a:gd name="T119" fmla="*/ 2147483647 h 315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784"/>
                  <a:gd name="T181" fmla="*/ 0 h 3150"/>
                  <a:gd name="T182" fmla="*/ 2784 w 2784"/>
                  <a:gd name="T183" fmla="*/ 3150 h 315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784" h="3150">
                    <a:moveTo>
                      <a:pt x="1716" y="450"/>
                    </a:moveTo>
                    <a:lnTo>
                      <a:pt x="1710" y="450"/>
                    </a:lnTo>
                    <a:lnTo>
                      <a:pt x="1698" y="444"/>
                    </a:lnTo>
                    <a:lnTo>
                      <a:pt x="1680" y="444"/>
                    </a:lnTo>
                    <a:lnTo>
                      <a:pt x="1662" y="438"/>
                    </a:lnTo>
                    <a:lnTo>
                      <a:pt x="1650" y="438"/>
                    </a:lnTo>
                    <a:lnTo>
                      <a:pt x="1644" y="444"/>
                    </a:lnTo>
                    <a:lnTo>
                      <a:pt x="1644" y="450"/>
                    </a:lnTo>
                    <a:lnTo>
                      <a:pt x="1650" y="462"/>
                    </a:lnTo>
                    <a:lnTo>
                      <a:pt x="1650" y="468"/>
                    </a:lnTo>
                    <a:lnTo>
                      <a:pt x="1656" y="480"/>
                    </a:lnTo>
                    <a:lnTo>
                      <a:pt x="1638" y="480"/>
                    </a:lnTo>
                    <a:lnTo>
                      <a:pt x="1638" y="504"/>
                    </a:lnTo>
                    <a:lnTo>
                      <a:pt x="1656" y="516"/>
                    </a:lnTo>
                    <a:lnTo>
                      <a:pt x="1644" y="528"/>
                    </a:lnTo>
                    <a:lnTo>
                      <a:pt x="1644" y="540"/>
                    </a:lnTo>
                    <a:lnTo>
                      <a:pt x="1656" y="564"/>
                    </a:lnTo>
                    <a:lnTo>
                      <a:pt x="1668" y="570"/>
                    </a:lnTo>
                    <a:lnTo>
                      <a:pt x="1674" y="576"/>
                    </a:lnTo>
                    <a:lnTo>
                      <a:pt x="1686" y="576"/>
                    </a:lnTo>
                    <a:lnTo>
                      <a:pt x="1698" y="570"/>
                    </a:lnTo>
                    <a:lnTo>
                      <a:pt x="1710" y="570"/>
                    </a:lnTo>
                    <a:lnTo>
                      <a:pt x="1716" y="564"/>
                    </a:lnTo>
                    <a:lnTo>
                      <a:pt x="1716" y="558"/>
                    </a:lnTo>
                    <a:lnTo>
                      <a:pt x="1728" y="558"/>
                    </a:lnTo>
                    <a:lnTo>
                      <a:pt x="1740" y="552"/>
                    </a:lnTo>
                    <a:lnTo>
                      <a:pt x="1758" y="552"/>
                    </a:lnTo>
                    <a:lnTo>
                      <a:pt x="1770" y="546"/>
                    </a:lnTo>
                    <a:lnTo>
                      <a:pt x="1776" y="534"/>
                    </a:lnTo>
                    <a:lnTo>
                      <a:pt x="1788" y="492"/>
                    </a:lnTo>
                    <a:lnTo>
                      <a:pt x="1794" y="480"/>
                    </a:lnTo>
                    <a:lnTo>
                      <a:pt x="1794" y="474"/>
                    </a:lnTo>
                    <a:lnTo>
                      <a:pt x="1800" y="462"/>
                    </a:lnTo>
                    <a:lnTo>
                      <a:pt x="1800" y="444"/>
                    </a:lnTo>
                    <a:lnTo>
                      <a:pt x="1794" y="438"/>
                    </a:lnTo>
                    <a:lnTo>
                      <a:pt x="1752" y="438"/>
                    </a:lnTo>
                    <a:lnTo>
                      <a:pt x="1740" y="444"/>
                    </a:lnTo>
                    <a:lnTo>
                      <a:pt x="1734" y="444"/>
                    </a:lnTo>
                    <a:lnTo>
                      <a:pt x="1722" y="450"/>
                    </a:lnTo>
                    <a:lnTo>
                      <a:pt x="1716" y="450"/>
                    </a:lnTo>
                    <a:close/>
                    <a:moveTo>
                      <a:pt x="1716" y="438"/>
                    </a:moveTo>
                    <a:lnTo>
                      <a:pt x="1740" y="432"/>
                    </a:lnTo>
                    <a:lnTo>
                      <a:pt x="1722" y="414"/>
                    </a:lnTo>
                    <a:lnTo>
                      <a:pt x="1698" y="438"/>
                    </a:lnTo>
                    <a:lnTo>
                      <a:pt x="1716" y="438"/>
                    </a:lnTo>
                    <a:close/>
                    <a:moveTo>
                      <a:pt x="1686" y="408"/>
                    </a:moveTo>
                    <a:lnTo>
                      <a:pt x="1662" y="408"/>
                    </a:lnTo>
                    <a:lnTo>
                      <a:pt x="1662" y="426"/>
                    </a:lnTo>
                    <a:lnTo>
                      <a:pt x="1698" y="426"/>
                    </a:lnTo>
                    <a:lnTo>
                      <a:pt x="1716" y="402"/>
                    </a:lnTo>
                    <a:lnTo>
                      <a:pt x="1698" y="384"/>
                    </a:lnTo>
                    <a:lnTo>
                      <a:pt x="1686" y="408"/>
                    </a:lnTo>
                    <a:close/>
                    <a:moveTo>
                      <a:pt x="1572" y="492"/>
                    </a:moveTo>
                    <a:lnTo>
                      <a:pt x="1572" y="510"/>
                    </a:lnTo>
                    <a:lnTo>
                      <a:pt x="1554" y="546"/>
                    </a:lnTo>
                    <a:lnTo>
                      <a:pt x="1584" y="528"/>
                    </a:lnTo>
                    <a:lnTo>
                      <a:pt x="1590" y="516"/>
                    </a:lnTo>
                    <a:lnTo>
                      <a:pt x="1596" y="510"/>
                    </a:lnTo>
                    <a:lnTo>
                      <a:pt x="1608" y="486"/>
                    </a:lnTo>
                    <a:lnTo>
                      <a:pt x="1608" y="480"/>
                    </a:lnTo>
                    <a:lnTo>
                      <a:pt x="1602" y="474"/>
                    </a:lnTo>
                    <a:lnTo>
                      <a:pt x="1596" y="474"/>
                    </a:lnTo>
                    <a:lnTo>
                      <a:pt x="1584" y="480"/>
                    </a:lnTo>
                    <a:lnTo>
                      <a:pt x="1572" y="492"/>
                    </a:lnTo>
                    <a:close/>
                    <a:moveTo>
                      <a:pt x="1632" y="426"/>
                    </a:moveTo>
                    <a:lnTo>
                      <a:pt x="1608" y="450"/>
                    </a:lnTo>
                    <a:lnTo>
                      <a:pt x="1626" y="456"/>
                    </a:lnTo>
                    <a:lnTo>
                      <a:pt x="1644" y="432"/>
                    </a:lnTo>
                    <a:lnTo>
                      <a:pt x="1632" y="426"/>
                    </a:lnTo>
                    <a:close/>
                    <a:moveTo>
                      <a:pt x="2778" y="1002"/>
                    </a:moveTo>
                    <a:lnTo>
                      <a:pt x="2778" y="984"/>
                    </a:lnTo>
                    <a:lnTo>
                      <a:pt x="2772" y="972"/>
                    </a:lnTo>
                    <a:lnTo>
                      <a:pt x="2760" y="954"/>
                    </a:lnTo>
                    <a:lnTo>
                      <a:pt x="2754" y="936"/>
                    </a:lnTo>
                    <a:lnTo>
                      <a:pt x="2754" y="870"/>
                    </a:lnTo>
                    <a:lnTo>
                      <a:pt x="2724" y="840"/>
                    </a:lnTo>
                    <a:lnTo>
                      <a:pt x="2694" y="834"/>
                    </a:lnTo>
                    <a:lnTo>
                      <a:pt x="2646" y="840"/>
                    </a:lnTo>
                    <a:lnTo>
                      <a:pt x="2628" y="822"/>
                    </a:lnTo>
                    <a:lnTo>
                      <a:pt x="2610" y="822"/>
                    </a:lnTo>
                    <a:lnTo>
                      <a:pt x="2592" y="798"/>
                    </a:lnTo>
                    <a:lnTo>
                      <a:pt x="2568" y="798"/>
                    </a:lnTo>
                    <a:lnTo>
                      <a:pt x="2538" y="768"/>
                    </a:lnTo>
                    <a:lnTo>
                      <a:pt x="2526" y="750"/>
                    </a:lnTo>
                    <a:lnTo>
                      <a:pt x="2490" y="714"/>
                    </a:lnTo>
                    <a:lnTo>
                      <a:pt x="2418" y="666"/>
                    </a:lnTo>
                    <a:lnTo>
                      <a:pt x="2394" y="660"/>
                    </a:lnTo>
                    <a:lnTo>
                      <a:pt x="2316" y="660"/>
                    </a:lnTo>
                    <a:lnTo>
                      <a:pt x="2316" y="672"/>
                    </a:lnTo>
                    <a:lnTo>
                      <a:pt x="2310" y="672"/>
                    </a:lnTo>
                    <a:lnTo>
                      <a:pt x="2298" y="660"/>
                    </a:lnTo>
                    <a:lnTo>
                      <a:pt x="2286" y="654"/>
                    </a:lnTo>
                    <a:lnTo>
                      <a:pt x="2274" y="654"/>
                    </a:lnTo>
                    <a:lnTo>
                      <a:pt x="2262" y="648"/>
                    </a:lnTo>
                    <a:lnTo>
                      <a:pt x="2232" y="648"/>
                    </a:lnTo>
                    <a:lnTo>
                      <a:pt x="2226" y="642"/>
                    </a:lnTo>
                    <a:lnTo>
                      <a:pt x="2214" y="636"/>
                    </a:lnTo>
                    <a:lnTo>
                      <a:pt x="2196" y="630"/>
                    </a:lnTo>
                    <a:lnTo>
                      <a:pt x="2184" y="624"/>
                    </a:lnTo>
                    <a:lnTo>
                      <a:pt x="2166" y="618"/>
                    </a:lnTo>
                    <a:lnTo>
                      <a:pt x="2154" y="618"/>
                    </a:lnTo>
                    <a:lnTo>
                      <a:pt x="2142" y="624"/>
                    </a:lnTo>
                    <a:lnTo>
                      <a:pt x="2112" y="654"/>
                    </a:lnTo>
                    <a:lnTo>
                      <a:pt x="2106" y="666"/>
                    </a:lnTo>
                    <a:lnTo>
                      <a:pt x="2088" y="642"/>
                    </a:lnTo>
                    <a:lnTo>
                      <a:pt x="2088" y="678"/>
                    </a:lnTo>
                    <a:lnTo>
                      <a:pt x="2058" y="702"/>
                    </a:lnTo>
                    <a:lnTo>
                      <a:pt x="2076" y="636"/>
                    </a:lnTo>
                    <a:lnTo>
                      <a:pt x="2082" y="636"/>
                    </a:lnTo>
                    <a:lnTo>
                      <a:pt x="2094" y="624"/>
                    </a:lnTo>
                    <a:lnTo>
                      <a:pt x="2094" y="606"/>
                    </a:lnTo>
                    <a:lnTo>
                      <a:pt x="2088" y="600"/>
                    </a:lnTo>
                    <a:lnTo>
                      <a:pt x="2082" y="600"/>
                    </a:lnTo>
                    <a:lnTo>
                      <a:pt x="2064" y="618"/>
                    </a:lnTo>
                    <a:lnTo>
                      <a:pt x="2076" y="582"/>
                    </a:lnTo>
                    <a:lnTo>
                      <a:pt x="2070" y="582"/>
                    </a:lnTo>
                    <a:lnTo>
                      <a:pt x="2064" y="576"/>
                    </a:lnTo>
                    <a:lnTo>
                      <a:pt x="2064" y="570"/>
                    </a:lnTo>
                    <a:lnTo>
                      <a:pt x="2040" y="546"/>
                    </a:lnTo>
                    <a:lnTo>
                      <a:pt x="2034" y="546"/>
                    </a:lnTo>
                    <a:lnTo>
                      <a:pt x="2022" y="564"/>
                    </a:lnTo>
                    <a:lnTo>
                      <a:pt x="2016" y="552"/>
                    </a:lnTo>
                    <a:lnTo>
                      <a:pt x="2004" y="546"/>
                    </a:lnTo>
                    <a:lnTo>
                      <a:pt x="1998" y="534"/>
                    </a:lnTo>
                    <a:lnTo>
                      <a:pt x="1986" y="528"/>
                    </a:lnTo>
                    <a:lnTo>
                      <a:pt x="1980" y="522"/>
                    </a:lnTo>
                    <a:lnTo>
                      <a:pt x="1968" y="516"/>
                    </a:lnTo>
                    <a:lnTo>
                      <a:pt x="1944" y="516"/>
                    </a:lnTo>
                    <a:lnTo>
                      <a:pt x="1932" y="510"/>
                    </a:lnTo>
                    <a:lnTo>
                      <a:pt x="1926" y="510"/>
                    </a:lnTo>
                    <a:lnTo>
                      <a:pt x="1914" y="498"/>
                    </a:lnTo>
                    <a:lnTo>
                      <a:pt x="1902" y="492"/>
                    </a:lnTo>
                    <a:lnTo>
                      <a:pt x="1896" y="480"/>
                    </a:lnTo>
                    <a:lnTo>
                      <a:pt x="1884" y="474"/>
                    </a:lnTo>
                    <a:lnTo>
                      <a:pt x="1878" y="486"/>
                    </a:lnTo>
                    <a:lnTo>
                      <a:pt x="1824" y="486"/>
                    </a:lnTo>
                    <a:lnTo>
                      <a:pt x="1812" y="498"/>
                    </a:lnTo>
                    <a:lnTo>
                      <a:pt x="1806" y="510"/>
                    </a:lnTo>
                    <a:lnTo>
                      <a:pt x="1806" y="522"/>
                    </a:lnTo>
                    <a:lnTo>
                      <a:pt x="1800" y="528"/>
                    </a:lnTo>
                    <a:lnTo>
                      <a:pt x="1800" y="534"/>
                    </a:lnTo>
                    <a:lnTo>
                      <a:pt x="1812" y="552"/>
                    </a:lnTo>
                    <a:lnTo>
                      <a:pt x="1776" y="552"/>
                    </a:lnTo>
                    <a:lnTo>
                      <a:pt x="1770" y="564"/>
                    </a:lnTo>
                    <a:lnTo>
                      <a:pt x="1758" y="576"/>
                    </a:lnTo>
                    <a:lnTo>
                      <a:pt x="1752" y="588"/>
                    </a:lnTo>
                    <a:lnTo>
                      <a:pt x="1752" y="594"/>
                    </a:lnTo>
                    <a:lnTo>
                      <a:pt x="1746" y="600"/>
                    </a:lnTo>
                    <a:lnTo>
                      <a:pt x="1746" y="612"/>
                    </a:lnTo>
                    <a:lnTo>
                      <a:pt x="1740" y="624"/>
                    </a:lnTo>
                    <a:lnTo>
                      <a:pt x="1728" y="636"/>
                    </a:lnTo>
                    <a:lnTo>
                      <a:pt x="1722" y="636"/>
                    </a:lnTo>
                    <a:lnTo>
                      <a:pt x="1728" y="630"/>
                    </a:lnTo>
                    <a:lnTo>
                      <a:pt x="1728" y="618"/>
                    </a:lnTo>
                    <a:lnTo>
                      <a:pt x="1734" y="606"/>
                    </a:lnTo>
                    <a:lnTo>
                      <a:pt x="1734" y="600"/>
                    </a:lnTo>
                    <a:lnTo>
                      <a:pt x="1740" y="588"/>
                    </a:lnTo>
                    <a:lnTo>
                      <a:pt x="1740" y="582"/>
                    </a:lnTo>
                    <a:lnTo>
                      <a:pt x="1734" y="576"/>
                    </a:lnTo>
                    <a:lnTo>
                      <a:pt x="1728" y="576"/>
                    </a:lnTo>
                    <a:lnTo>
                      <a:pt x="1722" y="582"/>
                    </a:lnTo>
                    <a:lnTo>
                      <a:pt x="1716" y="582"/>
                    </a:lnTo>
                    <a:lnTo>
                      <a:pt x="1704" y="594"/>
                    </a:lnTo>
                    <a:lnTo>
                      <a:pt x="1692" y="588"/>
                    </a:lnTo>
                    <a:lnTo>
                      <a:pt x="1656" y="588"/>
                    </a:lnTo>
                    <a:lnTo>
                      <a:pt x="1644" y="582"/>
                    </a:lnTo>
                    <a:lnTo>
                      <a:pt x="1632" y="570"/>
                    </a:lnTo>
                    <a:lnTo>
                      <a:pt x="1632" y="522"/>
                    </a:lnTo>
                    <a:lnTo>
                      <a:pt x="1626" y="516"/>
                    </a:lnTo>
                    <a:lnTo>
                      <a:pt x="1626" y="504"/>
                    </a:lnTo>
                    <a:lnTo>
                      <a:pt x="1620" y="504"/>
                    </a:lnTo>
                    <a:lnTo>
                      <a:pt x="1614" y="510"/>
                    </a:lnTo>
                    <a:lnTo>
                      <a:pt x="1602" y="516"/>
                    </a:lnTo>
                    <a:lnTo>
                      <a:pt x="1596" y="522"/>
                    </a:lnTo>
                    <a:lnTo>
                      <a:pt x="1590" y="534"/>
                    </a:lnTo>
                    <a:lnTo>
                      <a:pt x="1584" y="540"/>
                    </a:lnTo>
                    <a:lnTo>
                      <a:pt x="1560" y="552"/>
                    </a:lnTo>
                    <a:lnTo>
                      <a:pt x="1554" y="558"/>
                    </a:lnTo>
                    <a:lnTo>
                      <a:pt x="1512" y="558"/>
                    </a:lnTo>
                    <a:lnTo>
                      <a:pt x="1500" y="552"/>
                    </a:lnTo>
                    <a:lnTo>
                      <a:pt x="1542" y="540"/>
                    </a:lnTo>
                    <a:lnTo>
                      <a:pt x="1548" y="528"/>
                    </a:lnTo>
                    <a:lnTo>
                      <a:pt x="1566" y="510"/>
                    </a:lnTo>
                    <a:lnTo>
                      <a:pt x="1566" y="492"/>
                    </a:lnTo>
                    <a:lnTo>
                      <a:pt x="1572" y="486"/>
                    </a:lnTo>
                    <a:lnTo>
                      <a:pt x="1590" y="450"/>
                    </a:lnTo>
                    <a:lnTo>
                      <a:pt x="1626" y="414"/>
                    </a:lnTo>
                    <a:lnTo>
                      <a:pt x="1638" y="408"/>
                    </a:lnTo>
                    <a:lnTo>
                      <a:pt x="1656" y="390"/>
                    </a:lnTo>
                    <a:lnTo>
                      <a:pt x="1656" y="378"/>
                    </a:lnTo>
                    <a:lnTo>
                      <a:pt x="1662" y="366"/>
                    </a:lnTo>
                    <a:lnTo>
                      <a:pt x="1674" y="354"/>
                    </a:lnTo>
                    <a:lnTo>
                      <a:pt x="1686" y="348"/>
                    </a:lnTo>
                    <a:lnTo>
                      <a:pt x="1692" y="342"/>
                    </a:lnTo>
                    <a:lnTo>
                      <a:pt x="1704" y="336"/>
                    </a:lnTo>
                    <a:lnTo>
                      <a:pt x="1680" y="330"/>
                    </a:lnTo>
                    <a:lnTo>
                      <a:pt x="1698" y="312"/>
                    </a:lnTo>
                    <a:lnTo>
                      <a:pt x="1698" y="294"/>
                    </a:lnTo>
                    <a:lnTo>
                      <a:pt x="1692" y="288"/>
                    </a:lnTo>
                    <a:lnTo>
                      <a:pt x="1680" y="282"/>
                    </a:lnTo>
                    <a:lnTo>
                      <a:pt x="1662" y="282"/>
                    </a:lnTo>
                    <a:lnTo>
                      <a:pt x="1650" y="276"/>
                    </a:lnTo>
                    <a:lnTo>
                      <a:pt x="1644" y="270"/>
                    </a:lnTo>
                    <a:lnTo>
                      <a:pt x="1638" y="252"/>
                    </a:lnTo>
                    <a:lnTo>
                      <a:pt x="1632" y="216"/>
                    </a:lnTo>
                    <a:lnTo>
                      <a:pt x="1626" y="168"/>
                    </a:lnTo>
                    <a:lnTo>
                      <a:pt x="1620" y="138"/>
                    </a:lnTo>
                    <a:lnTo>
                      <a:pt x="1614" y="114"/>
                    </a:lnTo>
                    <a:lnTo>
                      <a:pt x="1608" y="96"/>
                    </a:lnTo>
                    <a:lnTo>
                      <a:pt x="1602" y="84"/>
                    </a:lnTo>
                    <a:lnTo>
                      <a:pt x="1590" y="78"/>
                    </a:lnTo>
                    <a:lnTo>
                      <a:pt x="1584" y="78"/>
                    </a:lnTo>
                    <a:lnTo>
                      <a:pt x="1584" y="90"/>
                    </a:lnTo>
                    <a:lnTo>
                      <a:pt x="1590" y="96"/>
                    </a:lnTo>
                    <a:lnTo>
                      <a:pt x="1590" y="108"/>
                    </a:lnTo>
                    <a:lnTo>
                      <a:pt x="1572" y="108"/>
                    </a:lnTo>
                    <a:lnTo>
                      <a:pt x="1572" y="102"/>
                    </a:lnTo>
                    <a:lnTo>
                      <a:pt x="1566" y="108"/>
                    </a:lnTo>
                    <a:lnTo>
                      <a:pt x="1560" y="120"/>
                    </a:lnTo>
                    <a:lnTo>
                      <a:pt x="1560" y="126"/>
                    </a:lnTo>
                    <a:lnTo>
                      <a:pt x="1554" y="132"/>
                    </a:lnTo>
                    <a:lnTo>
                      <a:pt x="1548" y="144"/>
                    </a:lnTo>
                    <a:lnTo>
                      <a:pt x="1536" y="156"/>
                    </a:lnTo>
                    <a:lnTo>
                      <a:pt x="1518" y="192"/>
                    </a:lnTo>
                    <a:lnTo>
                      <a:pt x="1518" y="210"/>
                    </a:lnTo>
                    <a:lnTo>
                      <a:pt x="1494" y="246"/>
                    </a:lnTo>
                    <a:lnTo>
                      <a:pt x="1488" y="246"/>
                    </a:lnTo>
                    <a:lnTo>
                      <a:pt x="1482" y="252"/>
                    </a:lnTo>
                    <a:lnTo>
                      <a:pt x="1464" y="252"/>
                    </a:lnTo>
                    <a:lnTo>
                      <a:pt x="1452" y="240"/>
                    </a:lnTo>
                    <a:lnTo>
                      <a:pt x="1446" y="246"/>
                    </a:lnTo>
                    <a:lnTo>
                      <a:pt x="1434" y="246"/>
                    </a:lnTo>
                    <a:lnTo>
                      <a:pt x="1428" y="240"/>
                    </a:lnTo>
                    <a:lnTo>
                      <a:pt x="1416" y="240"/>
                    </a:lnTo>
                    <a:lnTo>
                      <a:pt x="1410" y="246"/>
                    </a:lnTo>
                    <a:lnTo>
                      <a:pt x="1410" y="252"/>
                    </a:lnTo>
                    <a:lnTo>
                      <a:pt x="1404" y="258"/>
                    </a:lnTo>
                    <a:lnTo>
                      <a:pt x="1380" y="258"/>
                    </a:lnTo>
                    <a:lnTo>
                      <a:pt x="1368" y="246"/>
                    </a:lnTo>
                    <a:lnTo>
                      <a:pt x="1368" y="240"/>
                    </a:lnTo>
                    <a:lnTo>
                      <a:pt x="1350" y="234"/>
                    </a:lnTo>
                    <a:lnTo>
                      <a:pt x="1344" y="228"/>
                    </a:lnTo>
                    <a:lnTo>
                      <a:pt x="1338" y="216"/>
                    </a:lnTo>
                    <a:lnTo>
                      <a:pt x="1332" y="216"/>
                    </a:lnTo>
                    <a:lnTo>
                      <a:pt x="1320" y="222"/>
                    </a:lnTo>
                    <a:lnTo>
                      <a:pt x="1314" y="228"/>
                    </a:lnTo>
                    <a:lnTo>
                      <a:pt x="1302" y="234"/>
                    </a:lnTo>
                    <a:lnTo>
                      <a:pt x="1278" y="234"/>
                    </a:lnTo>
                    <a:lnTo>
                      <a:pt x="1278" y="222"/>
                    </a:lnTo>
                    <a:lnTo>
                      <a:pt x="1272" y="222"/>
                    </a:lnTo>
                    <a:lnTo>
                      <a:pt x="1260" y="228"/>
                    </a:lnTo>
                    <a:lnTo>
                      <a:pt x="1260" y="252"/>
                    </a:lnTo>
                    <a:lnTo>
                      <a:pt x="1272" y="264"/>
                    </a:lnTo>
                    <a:lnTo>
                      <a:pt x="1272" y="270"/>
                    </a:lnTo>
                    <a:lnTo>
                      <a:pt x="1278" y="276"/>
                    </a:lnTo>
                    <a:lnTo>
                      <a:pt x="1272" y="282"/>
                    </a:lnTo>
                    <a:lnTo>
                      <a:pt x="1254" y="282"/>
                    </a:lnTo>
                    <a:lnTo>
                      <a:pt x="1230" y="270"/>
                    </a:lnTo>
                    <a:lnTo>
                      <a:pt x="1224" y="270"/>
                    </a:lnTo>
                    <a:lnTo>
                      <a:pt x="1212" y="264"/>
                    </a:lnTo>
                    <a:lnTo>
                      <a:pt x="1212" y="270"/>
                    </a:lnTo>
                    <a:lnTo>
                      <a:pt x="1206" y="276"/>
                    </a:lnTo>
                    <a:lnTo>
                      <a:pt x="1200" y="276"/>
                    </a:lnTo>
                    <a:lnTo>
                      <a:pt x="1188" y="264"/>
                    </a:lnTo>
                    <a:lnTo>
                      <a:pt x="1176" y="264"/>
                    </a:lnTo>
                    <a:lnTo>
                      <a:pt x="1158" y="282"/>
                    </a:lnTo>
                    <a:lnTo>
                      <a:pt x="1158" y="288"/>
                    </a:lnTo>
                    <a:lnTo>
                      <a:pt x="1128" y="288"/>
                    </a:lnTo>
                    <a:lnTo>
                      <a:pt x="1122" y="300"/>
                    </a:lnTo>
                    <a:lnTo>
                      <a:pt x="1104" y="300"/>
                    </a:lnTo>
                    <a:lnTo>
                      <a:pt x="1092" y="312"/>
                    </a:lnTo>
                    <a:lnTo>
                      <a:pt x="1092" y="324"/>
                    </a:lnTo>
                    <a:lnTo>
                      <a:pt x="1086" y="330"/>
                    </a:lnTo>
                    <a:lnTo>
                      <a:pt x="1050" y="330"/>
                    </a:lnTo>
                    <a:lnTo>
                      <a:pt x="1044" y="318"/>
                    </a:lnTo>
                    <a:lnTo>
                      <a:pt x="1032" y="318"/>
                    </a:lnTo>
                    <a:lnTo>
                      <a:pt x="1002" y="282"/>
                    </a:lnTo>
                    <a:lnTo>
                      <a:pt x="1002" y="252"/>
                    </a:lnTo>
                    <a:lnTo>
                      <a:pt x="978" y="228"/>
                    </a:lnTo>
                    <a:lnTo>
                      <a:pt x="972" y="216"/>
                    </a:lnTo>
                    <a:lnTo>
                      <a:pt x="972" y="210"/>
                    </a:lnTo>
                    <a:lnTo>
                      <a:pt x="978" y="198"/>
                    </a:lnTo>
                    <a:lnTo>
                      <a:pt x="978" y="192"/>
                    </a:lnTo>
                    <a:lnTo>
                      <a:pt x="984" y="180"/>
                    </a:lnTo>
                    <a:lnTo>
                      <a:pt x="996" y="138"/>
                    </a:lnTo>
                    <a:lnTo>
                      <a:pt x="1008" y="126"/>
                    </a:lnTo>
                    <a:lnTo>
                      <a:pt x="1014" y="114"/>
                    </a:lnTo>
                    <a:lnTo>
                      <a:pt x="1014" y="102"/>
                    </a:lnTo>
                    <a:lnTo>
                      <a:pt x="1008" y="102"/>
                    </a:lnTo>
                    <a:lnTo>
                      <a:pt x="1002" y="96"/>
                    </a:lnTo>
                    <a:lnTo>
                      <a:pt x="1002" y="66"/>
                    </a:lnTo>
                    <a:lnTo>
                      <a:pt x="996" y="66"/>
                    </a:lnTo>
                    <a:lnTo>
                      <a:pt x="984" y="72"/>
                    </a:lnTo>
                    <a:lnTo>
                      <a:pt x="978" y="72"/>
                    </a:lnTo>
                    <a:lnTo>
                      <a:pt x="972" y="66"/>
                    </a:lnTo>
                    <a:lnTo>
                      <a:pt x="972" y="60"/>
                    </a:lnTo>
                    <a:lnTo>
                      <a:pt x="978" y="54"/>
                    </a:lnTo>
                    <a:lnTo>
                      <a:pt x="984" y="42"/>
                    </a:lnTo>
                    <a:lnTo>
                      <a:pt x="984" y="24"/>
                    </a:lnTo>
                    <a:lnTo>
                      <a:pt x="978" y="12"/>
                    </a:lnTo>
                    <a:lnTo>
                      <a:pt x="966" y="0"/>
                    </a:lnTo>
                    <a:lnTo>
                      <a:pt x="960" y="12"/>
                    </a:lnTo>
                    <a:lnTo>
                      <a:pt x="936" y="6"/>
                    </a:lnTo>
                    <a:lnTo>
                      <a:pt x="936" y="42"/>
                    </a:lnTo>
                    <a:lnTo>
                      <a:pt x="930" y="48"/>
                    </a:lnTo>
                    <a:lnTo>
                      <a:pt x="918" y="48"/>
                    </a:lnTo>
                    <a:lnTo>
                      <a:pt x="918" y="60"/>
                    </a:lnTo>
                    <a:lnTo>
                      <a:pt x="894" y="60"/>
                    </a:lnTo>
                    <a:lnTo>
                      <a:pt x="882" y="66"/>
                    </a:lnTo>
                    <a:lnTo>
                      <a:pt x="858" y="90"/>
                    </a:lnTo>
                    <a:lnTo>
                      <a:pt x="846" y="96"/>
                    </a:lnTo>
                    <a:lnTo>
                      <a:pt x="828" y="96"/>
                    </a:lnTo>
                    <a:lnTo>
                      <a:pt x="822" y="90"/>
                    </a:lnTo>
                    <a:lnTo>
                      <a:pt x="804" y="90"/>
                    </a:lnTo>
                    <a:lnTo>
                      <a:pt x="798" y="96"/>
                    </a:lnTo>
                    <a:lnTo>
                      <a:pt x="798" y="108"/>
                    </a:lnTo>
                    <a:lnTo>
                      <a:pt x="792" y="120"/>
                    </a:lnTo>
                    <a:lnTo>
                      <a:pt x="792" y="138"/>
                    </a:lnTo>
                    <a:lnTo>
                      <a:pt x="786" y="144"/>
                    </a:lnTo>
                    <a:lnTo>
                      <a:pt x="774" y="138"/>
                    </a:lnTo>
                    <a:lnTo>
                      <a:pt x="762" y="126"/>
                    </a:lnTo>
                    <a:lnTo>
                      <a:pt x="756" y="114"/>
                    </a:lnTo>
                    <a:lnTo>
                      <a:pt x="750" y="108"/>
                    </a:lnTo>
                    <a:lnTo>
                      <a:pt x="738" y="108"/>
                    </a:lnTo>
                    <a:lnTo>
                      <a:pt x="732" y="114"/>
                    </a:lnTo>
                    <a:lnTo>
                      <a:pt x="720" y="108"/>
                    </a:lnTo>
                    <a:lnTo>
                      <a:pt x="708" y="114"/>
                    </a:lnTo>
                    <a:lnTo>
                      <a:pt x="696" y="114"/>
                    </a:lnTo>
                    <a:lnTo>
                      <a:pt x="696" y="96"/>
                    </a:lnTo>
                    <a:lnTo>
                      <a:pt x="690" y="90"/>
                    </a:lnTo>
                    <a:lnTo>
                      <a:pt x="648" y="90"/>
                    </a:lnTo>
                    <a:lnTo>
                      <a:pt x="648" y="84"/>
                    </a:lnTo>
                    <a:lnTo>
                      <a:pt x="642" y="78"/>
                    </a:lnTo>
                    <a:lnTo>
                      <a:pt x="642" y="108"/>
                    </a:lnTo>
                    <a:lnTo>
                      <a:pt x="660" y="126"/>
                    </a:lnTo>
                    <a:lnTo>
                      <a:pt x="672" y="132"/>
                    </a:lnTo>
                    <a:lnTo>
                      <a:pt x="678" y="138"/>
                    </a:lnTo>
                    <a:lnTo>
                      <a:pt x="678" y="168"/>
                    </a:lnTo>
                    <a:lnTo>
                      <a:pt x="672" y="174"/>
                    </a:lnTo>
                    <a:lnTo>
                      <a:pt x="684" y="186"/>
                    </a:lnTo>
                    <a:lnTo>
                      <a:pt x="690" y="198"/>
                    </a:lnTo>
                    <a:lnTo>
                      <a:pt x="690" y="228"/>
                    </a:lnTo>
                    <a:lnTo>
                      <a:pt x="738" y="234"/>
                    </a:lnTo>
                    <a:lnTo>
                      <a:pt x="744" y="240"/>
                    </a:lnTo>
                    <a:lnTo>
                      <a:pt x="744" y="246"/>
                    </a:lnTo>
                    <a:lnTo>
                      <a:pt x="738" y="258"/>
                    </a:lnTo>
                    <a:lnTo>
                      <a:pt x="732" y="264"/>
                    </a:lnTo>
                    <a:lnTo>
                      <a:pt x="690" y="264"/>
                    </a:lnTo>
                    <a:lnTo>
                      <a:pt x="690" y="294"/>
                    </a:lnTo>
                    <a:lnTo>
                      <a:pt x="684" y="306"/>
                    </a:lnTo>
                    <a:lnTo>
                      <a:pt x="648" y="324"/>
                    </a:lnTo>
                    <a:lnTo>
                      <a:pt x="642" y="330"/>
                    </a:lnTo>
                    <a:lnTo>
                      <a:pt x="624" y="330"/>
                    </a:lnTo>
                    <a:lnTo>
                      <a:pt x="612" y="342"/>
                    </a:lnTo>
                    <a:lnTo>
                      <a:pt x="600" y="366"/>
                    </a:lnTo>
                    <a:lnTo>
                      <a:pt x="588" y="378"/>
                    </a:lnTo>
                    <a:lnTo>
                      <a:pt x="582" y="378"/>
                    </a:lnTo>
                    <a:lnTo>
                      <a:pt x="582" y="354"/>
                    </a:lnTo>
                    <a:lnTo>
                      <a:pt x="576" y="348"/>
                    </a:lnTo>
                    <a:lnTo>
                      <a:pt x="570" y="354"/>
                    </a:lnTo>
                    <a:lnTo>
                      <a:pt x="558" y="360"/>
                    </a:lnTo>
                    <a:lnTo>
                      <a:pt x="552" y="366"/>
                    </a:lnTo>
                    <a:lnTo>
                      <a:pt x="540" y="372"/>
                    </a:lnTo>
                    <a:lnTo>
                      <a:pt x="534" y="372"/>
                    </a:lnTo>
                    <a:lnTo>
                      <a:pt x="522" y="366"/>
                    </a:lnTo>
                    <a:lnTo>
                      <a:pt x="516" y="366"/>
                    </a:lnTo>
                    <a:lnTo>
                      <a:pt x="504" y="354"/>
                    </a:lnTo>
                    <a:lnTo>
                      <a:pt x="504" y="348"/>
                    </a:lnTo>
                    <a:lnTo>
                      <a:pt x="498" y="336"/>
                    </a:lnTo>
                    <a:lnTo>
                      <a:pt x="492" y="330"/>
                    </a:lnTo>
                    <a:lnTo>
                      <a:pt x="468" y="330"/>
                    </a:lnTo>
                    <a:lnTo>
                      <a:pt x="468" y="300"/>
                    </a:lnTo>
                    <a:lnTo>
                      <a:pt x="462" y="288"/>
                    </a:lnTo>
                    <a:lnTo>
                      <a:pt x="462" y="276"/>
                    </a:lnTo>
                    <a:lnTo>
                      <a:pt x="456" y="270"/>
                    </a:lnTo>
                    <a:lnTo>
                      <a:pt x="456" y="258"/>
                    </a:lnTo>
                    <a:lnTo>
                      <a:pt x="450" y="258"/>
                    </a:lnTo>
                    <a:lnTo>
                      <a:pt x="420" y="288"/>
                    </a:lnTo>
                    <a:lnTo>
                      <a:pt x="396" y="264"/>
                    </a:lnTo>
                    <a:lnTo>
                      <a:pt x="390" y="264"/>
                    </a:lnTo>
                    <a:lnTo>
                      <a:pt x="384" y="270"/>
                    </a:lnTo>
                    <a:lnTo>
                      <a:pt x="384" y="288"/>
                    </a:lnTo>
                    <a:lnTo>
                      <a:pt x="318" y="294"/>
                    </a:lnTo>
                    <a:lnTo>
                      <a:pt x="306" y="282"/>
                    </a:lnTo>
                    <a:lnTo>
                      <a:pt x="288" y="282"/>
                    </a:lnTo>
                    <a:lnTo>
                      <a:pt x="282" y="288"/>
                    </a:lnTo>
                    <a:lnTo>
                      <a:pt x="276" y="300"/>
                    </a:lnTo>
                    <a:lnTo>
                      <a:pt x="276" y="312"/>
                    </a:lnTo>
                    <a:lnTo>
                      <a:pt x="282" y="324"/>
                    </a:lnTo>
                    <a:lnTo>
                      <a:pt x="282" y="336"/>
                    </a:lnTo>
                    <a:lnTo>
                      <a:pt x="306" y="348"/>
                    </a:lnTo>
                    <a:lnTo>
                      <a:pt x="318" y="342"/>
                    </a:lnTo>
                    <a:lnTo>
                      <a:pt x="330" y="354"/>
                    </a:lnTo>
                    <a:lnTo>
                      <a:pt x="330" y="360"/>
                    </a:lnTo>
                    <a:lnTo>
                      <a:pt x="336" y="366"/>
                    </a:lnTo>
                    <a:lnTo>
                      <a:pt x="336" y="372"/>
                    </a:lnTo>
                    <a:lnTo>
                      <a:pt x="330" y="378"/>
                    </a:lnTo>
                    <a:lnTo>
                      <a:pt x="300" y="378"/>
                    </a:lnTo>
                    <a:lnTo>
                      <a:pt x="294" y="372"/>
                    </a:lnTo>
                    <a:lnTo>
                      <a:pt x="264" y="378"/>
                    </a:lnTo>
                    <a:lnTo>
                      <a:pt x="258" y="444"/>
                    </a:lnTo>
                    <a:lnTo>
                      <a:pt x="264" y="444"/>
                    </a:lnTo>
                    <a:lnTo>
                      <a:pt x="276" y="456"/>
                    </a:lnTo>
                    <a:lnTo>
                      <a:pt x="288" y="462"/>
                    </a:lnTo>
                    <a:lnTo>
                      <a:pt x="294" y="468"/>
                    </a:lnTo>
                    <a:lnTo>
                      <a:pt x="294" y="492"/>
                    </a:lnTo>
                    <a:lnTo>
                      <a:pt x="300" y="498"/>
                    </a:lnTo>
                    <a:lnTo>
                      <a:pt x="300" y="504"/>
                    </a:lnTo>
                    <a:lnTo>
                      <a:pt x="312" y="516"/>
                    </a:lnTo>
                    <a:lnTo>
                      <a:pt x="318" y="528"/>
                    </a:lnTo>
                    <a:lnTo>
                      <a:pt x="318" y="540"/>
                    </a:lnTo>
                    <a:lnTo>
                      <a:pt x="312" y="552"/>
                    </a:lnTo>
                    <a:lnTo>
                      <a:pt x="300" y="564"/>
                    </a:lnTo>
                    <a:lnTo>
                      <a:pt x="306" y="612"/>
                    </a:lnTo>
                    <a:lnTo>
                      <a:pt x="288" y="660"/>
                    </a:lnTo>
                    <a:lnTo>
                      <a:pt x="282" y="732"/>
                    </a:lnTo>
                    <a:lnTo>
                      <a:pt x="282" y="762"/>
                    </a:lnTo>
                    <a:lnTo>
                      <a:pt x="276" y="774"/>
                    </a:lnTo>
                    <a:lnTo>
                      <a:pt x="270" y="780"/>
                    </a:lnTo>
                    <a:lnTo>
                      <a:pt x="252" y="780"/>
                    </a:lnTo>
                    <a:lnTo>
                      <a:pt x="252" y="774"/>
                    </a:lnTo>
                    <a:lnTo>
                      <a:pt x="240" y="762"/>
                    </a:lnTo>
                    <a:lnTo>
                      <a:pt x="222" y="762"/>
                    </a:lnTo>
                    <a:lnTo>
                      <a:pt x="216" y="768"/>
                    </a:lnTo>
                    <a:lnTo>
                      <a:pt x="210" y="780"/>
                    </a:lnTo>
                    <a:lnTo>
                      <a:pt x="204" y="786"/>
                    </a:lnTo>
                    <a:lnTo>
                      <a:pt x="174" y="780"/>
                    </a:lnTo>
                    <a:lnTo>
                      <a:pt x="168" y="792"/>
                    </a:lnTo>
                    <a:lnTo>
                      <a:pt x="138" y="792"/>
                    </a:lnTo>
                    <a:lnTo>
                      <a:pt x="126" y="798"/>
                    </a:lnTo>
                    <a:lnTo>
                      <a:pt x="120" y="804"/>
                    </a:lnTo>
                    <a:lnTo>
                      <a:pt x="108" y="810"/>
                    </a:lnTo>
                    <a:lnTo>
                      <a:pt x="96" y="822"/>
                    </a:lnTo>
                    <a:lnTo>
                      <a:pt x="96" y="828"/>
                    </a:lnTo>
                    <a:lnTo>
                      <a:pt x="90" y="834"/>
                    </a:lnTo>
                    <a:lnTo>
                      <a:pt x="90" y="840"/>
                    </a:lnTo>
                    <a:lnTo>
                      <a:pt x="66" y="840"/>
                    </a:lnTo>
                    <a:lnTo>
                      <a:pt x="66" y="894"/>
                    </a:lnTo>
                    <a:lnTo>
                      <a:pt x="48" y="912"/>
                    </a:lnTo>
                    <a:lnTo>
                      <a:pt x="48" y="924"/>
                    </a:lnTo>
                    <a:lnTo>
                      <a:pt x="54" y="930"/>
                    </a:lnTo>
                    <a:lnTo>
                      <a:pt x="54" y="948"/>
                    </a:lnTo>
                    <a:lnTo>
                      <a:pt x="60" y="954"/>
                    </a:lnTo>
                    <a:lnTo>
                      <a:pt x="54" y="954"/>
                    </a:lnTo>
                    <a:lnTo>
                      <a:pt x="48" y="948"/>
                    </a:lnTo>
                    <a:lnTo>
                      <a:pt x="18" y="978"/>
                    </a:lnTo>
                    <a:lnTo>
                      <a:pt x="12" y="990"/>
                    </a:lnTo>
                    <a:lnTo>
                      <a:pt x="12" y="1014"/>
                    </a:lnTo>
                    <a:lnTo>
                      <a:pt x="18" y="1020"/>
                    </a:lnTo>
                    <a:lnTo>
                      <a:pt x="6" y="1026"/>
                    </a:lnTo>
                    <a:lnTo>
                      <a:pt x="0" y="1032"/>
                    </a:lnTo>
                    <a:lnTo>
                      <a:pt x="0" y="1044"/>
                    </a:lnTo>
                    <a:lnTo>
                      <a:pt x="6" y="1050"/>
                    </a:lnTo>
                    <a:lnTo>
                      <a:pt x="18" y="1056"/>
                    </a:lnTo>
                    <a:lnTo>
                      <a:pt x="24" y="1080"/>
                    </a:lnTo>
                    <a:lnTo>
                      <a:pt x="24" y="1086"/>
                    </a:lnTo>
                    <a:lnTo>
                      <a:pt x="30" y="1092"/>
                    </a:lnTo>
                    <a:lnTo>
                      <a:pt x="42" y="1116"/>
                    </a:lnTo>
                    <a:lnTo>
                      <a:pt x="54" y="1128"/>
                    </a:lnTo>
                    <a:lnTo>
                      <a:pt x="66" y="1134"/>
                    </a:lnTo>
                    <a:lnTo>
                      <a:pt x="90" y="1158"/>
                    </a:lnTo>
                    <a:lnTo>
                      <a:pt x="84" y="1164"/>
                    </a:lnTo>
                    <a:lnTo>
                      <a:pt x="78" y="1176"/>
                    </a:lnTo>
                    <a:lnTo>
                      <a:pt x="66" y="1182"/>
                    </a:lnTo>
                    <a:lnTo>
                      <a:pt x="60" y="1188"/>
                    </a:lnTo>
                    <a:lnTo>
                      <a:pt x="102" y="1188"/>
                    </a:lnTo>
                    <a:lnTo>
                      <a:pt x="114" y="1194"/>
                    </a:lnTo>
                    <a:lnTo>
                      <a:pt x="120" y="1194"/>
                    </a:lnTo>
                    <a:lnTo>
                      <a:pt x="126" y="1200"/>
                    </a:lnTo>
                    <a:lnTo>
                      <a:pt x="126" y="1212"/>
                    </a:lnTo>
                    <a:lnTo>
                      <a:pt x="132" y="1224"/>
                    </a:lnTo>
                    <a:lnTo>
                      <a:pt x="138" y="1230"/>
                    </a:lnTo>
                    <a:lnTo>
                      <a:pt x="138" y="1236"/>
                    </a:lnTo>
                    <a:lnTo>
                      <a:pt x="198" y="1230"/>
                    </a:lnTo>
                    <a:lnTo>
                      <a:pt x="252" y="1182"/>
                    </a:lnTo>
                    <a:lnTo>
                      <a:pt x="252" y="1194"/>
                    </a:lnTo>
                    <a:lnTo>
                      <a:pt x="258" y="1206"/>
                    </a:lnTo>
                    <a:lnTo>
                      <a:pt x="258" y="1224"/>
                    </a:lnTo>
                    <a:lnTo>
                      <a:pt x="252" y="1230"/>
                    </a:lnTo>
                    <a:lnTo>
                      <a:pt x="252" y="1242"/>
                    </a:lnTo>
                    <a:lnTo>
                      <a:pt x="246" y="1254"/>
                    </a:lnTo>
                    <a:lnTo>
                      <a:pt x="246" y="1266"/>
                    </a:lnTo>
                    <a:lnTo>
                      <a:pt x="252" y="1284"/>
                    </a:lnTo>
                    <a:lnTo>
                      <a:pt x="252" y="1314"/>
                    </a:lnTo>
                    <a:lnTo>
                      <a:pt x="264" y="1308"/>
                    </a:lnTo>
                    <a:lnTo>
                      <a:pt x="264" y="1314"/>
                    </a:lnTo>
                    <a:lnTo>
                      <a:pt x="270" y="1320"/>
                    </a:lnTo>
                    <a:lnTo>
                      <a:pt x="282" y="1320"/>
                    </a:lnTo>
                    <a:lnTo>
                      <a:pt x="282" y="1314"/>
                    </a:lnTo>
                    <a:lnTo>
                      <a:pt x="288" y="1314"/>
                    </a:lnTo>
                    <a:lnTo>
                      <a:pt x="294" y="1308"/>
                    </a:lnTo>
                    <a:lnTo>
                      <a:pt x="324" y="1308"/>
                    </a:lnTo>
                    <a:lnTo>
                      <a:pt x="336" y="1314"/>
                    </a:lnTo>
                    <a:lnTo>
                      <a:pt x="366" y="1314"/>
                    </a:lnTo>
                    <a:lnTo>
                      <a:pt x="372" y="1320"/>
                    </a:lnTo>
                    <a:lnTo>
                      <a:pt x="372" y="1326"/>
                    </a:lnTo>
                    <a:lnTo>
                      <a:pt x="390" y="1326"/>
                    </a:lnTo>
                    <a:lnTo>
                      <a:pt x="414" y="1314"/>
                    </a:lnTo>
                    <a:lnTo>
                      <a:pt x="420" y="1308"/>
                    </a:lnTo>
                    <a:lnTo>
                      <a:pt x="432" y="1290"/>
                    </a:lnTo>
                    <a:lnTo>
                      <a:pt x="468" y="1290"/>
                    </a:lnTo>
                    <a:lnTo>
                      <a:pt x="474" y="1260"/>
                    </a:lnTo>
                    <a:lnTo>
                      <a:pt x="510" y="1260"/>
                    </a:lnTo>
                    <a:lnTo>
                      <a:pt x="510" y="1254"/>
                    </a:lnTo>
                    <a:lnTo>
                      <a:pt x="516" y="1248"/>
                    </a:lnTo>
                    <a:lnTo>
                      <a:pt x="522" y="1236"/>
                    </a:lnTo>
                    <a:lnTo>
                      <a:pt x="528" y="1230"/>
                    </a:lnTo>
                    <a:lnTo>
                      <a:pt x="540" y="1224"/>
                    </a:lnTo>
                    <a:lnTo>
                      <a:pt x="576" y="1224"/>
                    </a:lnTo>
                    <a:lnTo>
                      <a:pt x="588" y="1212"/>
                    </a:lnTo>
                    <a:lnTo>
                      <a:pt x="600" y="1224"/>
                    </a:lnTo>
                    <a:lnTo>
                      <a:pt x="606" y="1224"/>
                    </a:lnTo>
                    <a:lnTo>
                      <a:pt x="606" y="1218"/>
                    </a:lnTo>
                    <a:lnTo>
                      <a:pt x="618" y="1212"/>
                    </a:lnTo>
                    <a:lnTo>
                      <a:pt x="630" y="1212"/>
                    </a:lnTo>
                    <a:lnTo>
                      <a:pt x="630" y="1242"/>
                    </a:lnTo>
                    <a:lnTo>
                      <a:pt x="624" y="1248"/>
                    </a:lnTo>
                    <a:lnTo>
                      <a:pt x="624" y="1254"/>
                    </a:lnTo>
                    <a:lnTo>
                      <a:pt x="618" y="1260"/>
                    </a:lnTo>
                    <a:lnTo>
                      <a:pt x="618" y="1290"/>
                    </a:lnTo>
                    <a:lnTo>
                      <a:pt x="624" y="1296"/>
                    </a:lnTo>
                    <a:lnTo>
                      <a:pt x="630" y="1308"/>
                    </a:lnTo>
                    <a:lnTo>
                      <a:pt x="630" y="1326"/>
                    </a:lnTo>
                    <a:lnTo>
                      <a:pt x="624" y="1332"/>
                    </a:lnTo>
                    <a:lnTo>
                      <a:pt x="624" y="1344"/>
                    </a:lnTo>
                    <a:lnTo>
                      <a:pt x="636" y="1356"/>
                    </a:lnTo>
                    <a:lnTo>
                      <a:pt x="648" y="1362"/>
                    </a:lnTo>
                    <a:lnTo>
                      <a:pt x="654" y="1368"/>
                    </a:lnTo>
                    <a:lnTo>
                      <a:pt x="660" y="1398"/>
                    </a:lnTo>
                    <a:lnTo>
                      <a:pt x="684" y="1398"/>
                    </a:lnTo>
                    <a:lnTo>
                      <a:pt x="690" y="1404"/>
                    </a:lnTo>
                    <a:lnTo>
                      <a:pt x="690" y="1410"/>
                    </a:lnTo>
                    <a:lnTo>
                      <a:pt x="696" y="1422"/>
                    </a:lnTo>
                    <a:lnTo>
                      <a:pt x="696" y="1428"/>
                    </a:lnTo>
                    <a:lnTo>
                      <a:pt x="702" y="1434"/>
                    </a:lnTo>
                    <a:lnTo>
                      <a:pt x="714" y="1440"/>
                    </a:lnTo>
                    <a:lnTo>
                      <a:pt x="744" y="1440"/>
                    </a:lnTo>
                    <a:lnTo>
                      <a:pt x="750" y="1434"/>
                    </a:lnTo>
                    <a:lnTo>
                      <a:pt x="756" y="1446"/>
                    </a:lnTo>
                    <a:lnTo>
                      <a:pt x="768" y="1452"/>
                    </a:lnTo>
                    <a:lnTo>
                      <a:pt x="780" y="1452"/>
                    </a:lnTo>
                    <a:lnTo>
                      <a:pt x="786" y="1446"/>
                    </a:lnTo>
                    <a:lnTo>
                      <a:pt x="798" y="1446"/>
                    </a:lnTo>
                    <a:lnTo>
                      <a:pt x="798" y="1452"/>
                    </a:lnTo>
                    <a:lnTo>
                      <a:pt x="804" y="1464"/>
                    </a:lnTo>
                    <a:lnTo>
                      <a:pt x="816" y="1470"/>
                    </a:lnTo>
                    <a:lnTo>
                      <a:pt x="828" y="1482"/>
                    </a:lnTo>
                    <a:lnTo>
                      <a:pt x="840" y="1488"/>
                    </a:lnTo>
                    <a:lnTo>
                      <a:pt x="864" y="1488"/>
                    </a:lnTo>
                    <a:lnTo>
                      <a:pt x="864" y="1494"/>
                    </a:lnTo>
                    <a:lnTo>
                      <a:pt x="876" y="1506"/>
                    </a:lnTo>
                    <a:lnTo>
                      <a:pt x="888" y="1512"/>
                    </a:lnTo>
                    <a:lnTo>
                      <a:pt x="894" y="1518"/>
                    </a:lnTo>
                    <a:lnTo>
                      <a:pt x="954" y="1518"/>
                    </a:lnTo>
                    <a:lnTo>
                      <a:pt x="978" y="1530"/>
                    </a:lnTo>
                    <a:lnTo>
                      <a:pt x="984" y="1542"/>
                    </a:lnTo>
                    <a:lnTo>
                      <a:pt x="990" y="1548"/>
                    </a:lnTo>
                    <a:lnTo>
                      <a:pt x="990" y="1578"/>
                    </a:lnTo>
                    <a:lnTo>
                      <a:pt x="996" y="1590"/>
                    </a:lnTo>
                    <a:lnTo>
                      <a:pt x="1002" y="1596"/>
                    </a:lnTo>
                    <a:lnTo>
                      <a:pt x="1008" y="1608"/>
                    </a:lnTo>
                    <a:lnTo>
                      <a:pt x="1008" y="1638"/>
                    </a:lnTo>
                    <a:lnTo>
                      <a:pt x="990" y="1638"/>
                    </a:lnTo>
                    <a:lnTo>
                      <a:pt x="990" y="1644"/>
                    </a:lnTo>
                    <a:lnTo>
                      <a:pt x="996" y="1650"/>
                    </a:lnTo>
                    <a:lnTo>
                      <a:pt x="1002" y="1662"/>
                    </a:lnTo>
                    <a:lnTo>
                      <a:pt x="1014" y="1668"/>
                    </a:lnTo>
                    <a:lnTo>
                      <a:pt x="1020" y="1674"/>
                    </a:lnTo>
                    <a:lnTo>
                      <a:pt x="1014" y="1686"/>
                    </a:lnTo>
                    <a:lnTo>
                      <a:pt x="1014" y="1728"/>
                    </a:lnTo>
                    <a:lnTo>
                      <a:pt x="1020" y="1734"/>
                    </a:lnTo>
                    <a:lnTo>
                      <a:pt x="1050" y="1740"/>
                    </a:lnTo>
                    <a:lnTo>
                      <a:pt x="1098" y="1746"/>
                    </a:lnTo>
                    <a:lnTo>
                      <a:pt x="1158" y="1746"/>
                    </a:lnTo>
                    <a:lnTo>
                      <a:pt x="1158" y="1752"/>
                    </a:lnTo>
                    <a:lnTo>
                      <a:pt x="1152" y="1758"/>
                    </a:lnTo>
                    <a:lnTo>
                      <a:pt x="1152" y="1770"/>
                    </a:lnTo>
                    <a:lnTo>
                      <a:pt x="1146" y="1788"/>
                    </a:lnTo>
                    <a:lnTo>
                      <a:pt x="1146" y="1800"/>
                    </a:lnTo>
                    <a:lnTo>
                      <a:pt x="1152" y="1812"/>
                    </a:lnTo>
                    <a:lnTo>
                      <a:pt x="1164" y="1818"/>
                    </a:lnTo>
                    <a:lnTo>
                      <a:pt x="1170" y="1824"/>
                    </a:lnTo>
                    <a:lnTo>
                      <a:pt x="1194" y="1836"/>
                    </a:lnTo>
                    <a:lnTo>
                      <a:pt x="1206" y="1848"/>
                    </a:lnTo>
                    <a:lnTo>
                      <a:pt x="1212" y="1860"/>
                    </a:lnTo>
                    <a:lnTo>
                      <a:pt x="1224" y="1896"/>
                    </a:lnTo>
                    <a:lnTo>
                      <a:pt x="1224" y="1908"/>
                    </a:lnTo>
                    <a:lnTo>
                      <a:pt x="1218" y="1920"/>
                    </a:lnTo>
                    <a:lnTo>
                      <a:pt x="1218" y="1944"/>
                    </a:lnTo>
                    <a:lnTo>
                      <a:pt x="1212" y="1950"/>
                    </a:lnTo>
                    <a:lnTo>
                      <a:pt x="1212" y="1956"/>
                    </a:lnTo>
                    <a:lnTo>
                      <a:pt x="1218" y="1968"/>
                    </a:lnTo>
                    <a:lnTo>
                      <a:pt x="1212" y="1980"/>
                    </a:lnTo>
                    <a:lnTo>
                      <a:pt x="1206" y="1986"/>
                    </a:lnTo>
                    <a:lnTo>
                      <a:pt x="1200" y="1998"/>
                    </a:lnTo>
                    <a:lnTo>
                      <a:pt x="1200" y="2022"/>
                    </a:lnTo>
                    <a:lnTo>
                      <a:pt x="1206" y="2028"/>
                    </a:lnTo>
                    <a:lnTo>
                      <a:pt x="1218" y="2034"/>
                    </a:lnTo>
                    <a:lnTo>
                      <a:pt x="1212" y="2040"/>
                    </a:lnTo>
                    <a:lnTo>
                      <a:pt x="1200" y="2046"/>
                    </a:lnTo>
                    <a:lnTo>
                      <a:pt x="1194" y="2052"/>
                    </a:lnTo>
                    <a:lnTo>
                      <a:pt x="1194" y="2064"/>
                    </a:lnTo>
                    <a:lnTo>
                      <a:pt x="1200" y="2070"/>
                    </a:lnTo>
                    <a:lnTo>
                      <a:pt x="1212" y="2076"/>
                    </a:lnTo>
                    <a:lnTo>
                      <a:pt x="1212" y="2112"/>
                    </a:lnTo>
                    <a:lnTo>
                      <a:pt x="1224" y="2112"/>
                    </a:lnTo>
                    <a:lnTo>
                      <a:pt x="1224" y="2130"/>
                    </a:lnTo>
                    <a:lnTo>
                      <a:pt x="1218" y="2142"/>
                    </a:lnTo>
                    <a:lnTo>
                      <a:pt x="1218" y="2184"/>
                    </a:lnTo>
                    <a:lnTo>
                      <a:pt x="1224" y="2196"/>
                    </a:lnTo>
                    <a:lnTo>
                      <a:pt x="1230" y="2202"/>
                    </a:lnTo>
                    <a:lnTo>
                      <a:pt x="1266" y="2214"/>
                    </a:lnTo>
                    <a:lnTo>
                      <a:pt x="1308" y="2220"/>
                    </a:lnTo>
                    <a:lnTo>
                      <a:pt x="1380" y="2220"/>
                    </a:lnTo>
                    <a:lnTo>
                      <a:pt x="1392" y="2226"/>
                    </a:lnTo>
                    <a:lnTo>
                      <a:pt x="1398" y="2232"/>
                    </a:lnTo>
                    <a:lnTo>
                      <a:pt x="1398" y="2256"/>
                    </a:lnTo>
                    <a:lnTo>
                      <a:pt x="1404" y="2274"/>
                    </a:lnTo>
                    <a:lnTo>
                      <a:pt x="1404" y="2298"/>
                    </a:lnTo>
                    <a:lnTo>
                      <a:pt x="1410" y="2316"/>
                    </a:lnTo>
                    <a:lnTo>
                      <a:pt x="1410" y="2334"/>
                    </a:lnTo>
                    <a:lnTo>
                      <a:pt x="1422" y="2358"/>
                    </a:lnTo>
                    <a:lnTo>
                      <a:pt x="1434" y="2364"/>
                    </a:lnTo>
                    <a:lnTo>
                      <a:pt x="1446" y="2364"/>
                    </a:lnTo>
                    <a:lnTo>
                      <a:pt x="1464" y="2346"/>
                    </a:lnTo>
                    <a:lnTo>
                      <a:pt x="1476" y="2346"/>
                    </a:lnTo>
                    <a:lnTo>
                      <a:pt x="1488" y="2352"/>
                    </a:lnTo>
                    <a:lnTo>
                      <a:pt x="1500" y="2364"/>
                    </a:lnTo>
                    <a:lnTo>
                      <a:pt x="1506" y="2376"/>
                    </a:lnTo>
                    <a:lnTo>
                      <a:pt x="1506" y="2394"/>
                    </a:lnTo>
                    <a:lnTo>
                      <a:pt x="1500" y="2412"/>
                    </a:lnTo>
                    <a:lnTo>
                      <a:pt x="1500" y="2442"/>
                    </a:lnTo>
                    <a:lnTo>
                      <a:pt x="1494" y="2448"/>
                    </a:lnTo>
                    <a:lnTo>
                      <a:pt x="1494" y="2454"/>
                    </a:lnTo>
                    <a:lnTo>
                      <a:pt x="1488" y="2466"/>
                    </a:lnTo>
                    <a:lnTo>
                      <a:pt x="1488" y="2478"/>
                    </a:lnTo>
                    <a:lnTo>
                      <a:pt x="1494" y="2496"/>
                    </a:lnTo>
                    <a:lnTo>
                      <a:pt x="1506" y="2490"/>
                    </a:lnTo>
                    <a:lnTo>
                      <a:pt x="1512" y="2484"/>
                    </a:lnTo>
                    <a:lnTo>
                      <a:pt x="1530" y="2484"/>
                    </a:lnTo>
                    <a:lnTo>
                      <a:pt x="1536" y="2490"/>
                    </a:lnTo>
                    <a:lnTo>
                      <a:pt x="1548" y="2514"/>
                    </a:lnTo>
                    <a:lnTo>
                      <a:pt x="1548" y="2526"/>
                    </a:lnTo>
                    <a:lnTo>
                      <a:pt x="1554" y="2526"/>
                    </a:lnTo>
                    <a:lnTo>
                      <a:pt x="1560" y="2532"/>
                    </a:lnTo>
                    <a:lnTo>
                      <a:pt x="1560" y="2562"/>
                    </a:lnTo>
                    <a:lnTo>
                      <a:pt x="1566" y="2580"/>
                    </a:lnTo>
                    <a:lnTo>
                      <a:pt x="1566" y="2616"/>
                    </a:lnTo>
                    <a:lnTo>
                      <a:pt x="1512" y="2634"/>
                    </a:lnTo>
                    <a:lnTo>
                      <a:pt x="1506" y="2640"/>
                    </a:lnTo>
                    <a:lnTo>
                      <a:pt x="1500" y="2652"/>
                    </a:lnTo>
                    <a:lnTo>
                      <a:pt x="1500" y="2670"/>
                    </a:lnTo>
                    <a:lnTo>
                      <a:pt x="1464" y="2670"/>
                    </a:lnTo>
                    <a:lnTo>
                      <a:pt x="1464" y="2688"/>
                    </a:lnTo>
                    <a:lnTo>
                      <a:pt x="1458" y="2694"/>
                    </a:lnTo>
                    <a:lnTo>
                      <a:pt x="1452" y="2718"/>
                    </a:lnTo>
                    <a:lnTo>
                      <a:pt x="1428" y="2724"/>
                    </a:lnTo>
                    <a:lnTo>
                      <a:pt x="1428" y="2736"/>
                    </a:lnTo>
                    <a:lnTo>
                      <a:pt x="1422" y="2748"/>
                    </a:lnTo>
                    <a:lnTo>
                      <a:pt x="1422" y="2760"/>
                    </a:lnTo>
                    <a:lnTo>
                      <a:pt x="1404" y="2778"/>
                    </a:lnTo>
                    <a:lnTo>
                      <a:pt x="1392" y="2778"/>
                    </a:lnTo>
                    <a:lnTo>
                      <a:pt x="1392" y="2802"/>
                    </a:lnTo>
                    <a:lnTo>
                      <a:pt x="1386" y="2808"/>
                    </a:lnTo>
                    <a:lnTo>
                      <a:pt x="1380" y="2820"/>
                    </a:lnTo>
                    <a:lnTo>
                      <a:pt x="1374" y="2826"/>
                    </a:lnTo>
                    <a:lnTo>
                      <a:pt x="1356" y="2826"/>
                    </a:lnTo>
                    <a:lnTo>
                      <a:pt x="1350" y="2832"/>
                    </a:lnTo>
                    <a:lnTo>
                      <a:pt x="1350" y="2844"/>
                    </a:lnTo>
                    <a:lnTo>
                      <a:pt x="1344" y="2856"/>
                    </a:lnTo>
                    <a:lnTo>
                      <a:pt x="1344" y="2868"/>
                    </a:lnTo>
                    <a:lnTo>
                      <a:pt x="1368" y="2868"/>
                    </a:lnTo>
                    <a:lnTo>
                      <a:pt x="1374" y="2862"/>
                    </a:lnTo>
                    <a:lnTo>
                      <a:pt x="1386" y="2856"/>
                    </a:lnTo>
                    <a:lnTo>
                      <a:pt x="1398" y="2856"/>
                    </a:lnTo>
                    <a:lnTo>
                      <a:pt x="1404" y="2862"/>
                    </a:lnTo>
                    <a:lnTo>
                      <a:pt x="1428" y="2874"/>
                    </a:lnTo>
                    <a:lnTo>
                      <a:pt x="1434" y="2886"/>
                    </a:lnTo>
                    <a:lnTo>
                      <a:pt x="1446" y="2892"/>
                    </a:lnTo>
                    <a:lnTo>
                      <a:pt x="1452" y="2898"/>
                    </a:lnTo>
                    <a:lnTo>
                      <a:pt x="1458" y="2910"/>
                    </a:lnTo>
                    <a:lnTo>
                      <a:pt x="1470" y="2922"/>
                    </a:lnTo>
                    <a:lnTo>
                      <a:pt x="1470" y="2934"/>
                    </a:lnTo>
                    <a:lnTo>
                      <a:pt x="1482" y="2934"/>
                    </a:lnTo>
                    <a:lnTo>
                      <a:pt x="1482" y="2928"/>
                    </a:lnTo>
                    <a:lnTo>
                      <a:pt x="1494" y="2916"/>
                    </a:lnTo>
                    <a:lnTo>
                      <a:pt x="1500" y="2916"/>
                    </a:lnTo>
                    <a:lnTo>
                      <a:pt x="1512" y="2922"/>
                    </a:lnTo>
                    <a:lnTo>
                      <a:pt x="1518" y="2934"/>
                    </a:lnTo>
                    <a:lnTo>
                      <a:pt x="1536" y="2952"/>
                    </a:lnTo>
                    <a:lnTo>
                      <a:pt x="1554" y="2952"/>
                    </a:lnTo>
                    <a:lnTo>
                      <a:pt x="1572" y="2970"/>
                    </a:lnTo>
                    <a:lnTo>
                      <a:pt x="1578" y="2970"/>
                    </a:lnTo>
                    <a:lnTo>
                      <a:pt x="1578" y="2982"/>
                    </a:lnTo>
                    <a:lnTo>
                      <a:pt x="1584" y="2988"/>
                    </a:lnTo>
                    <a:lnTo>
                      <a:pt x="1596" y="2994"/>
                    </a:lnTo>
                    <a:lnTo>
                      <a:pt x="1614" y="3000"/>
                    </a:lnTo>
                    <a:lnTo>
                      <a:pt x="1626" y="3000"/>
                    </a:lnTo>
                    <a:lnTo>
                      <a:pt x="1632" y="3012"/>
                    </a:lnTo>
                    <a:lnTo>
                      <a:pt x="1638" y="3018"/>
                    </a:lnTo>
                    <a:lnTo>
                      <a:pt x="1644" y="3030"/>
                    </a:lnTo>
                    <a:lnTo>
                      <a:pt x="1662" y="3048"/>
                    </a:lnTo>
                    <a:lnTo>
                      <a:pt x="1668" y="3048"/>
                    </a:lnTo>
                    <a:lnTo>
                      <a:pt x="1680" y="3054"/>
                    </a:lnTo>
                    <a:lnTo>
                      <a:pt x="1686" y="3054"/>
                    </a:lnTo>
                    <a:lnTo>
                      <a:pt x="1686" y="3066"/>
                    </a:lnTo>
                    <a:lnTo>
                      <a:pt x="1674" y="3090"/>
                    </a:lnTo>
                    <a:lnTo>
                      <a:pt x="1668" y="3096"/>
                    </a:lnTo>
                    <a:lnTo>
                      <a:pt x="1668" y="3120"/>
                    </a:lnTo>
                    <a:lnTo>
                      <a:pt x="1674" y="3120"/>
                    </a:lnTo>
                    <a:lnTo>
                      <a:pt x="1674" y="3150"/>
                    </a:lnTo>
                    <a:lnTo>
                      <a:pt x="1692" y="3150"/>
                    </a:lnTo>
                    <a:lnTo>
                      <a:pt x="1692" y="3144"/>
                    </a:lnTo>
                    <a:lnTo>
                      <a:pt x="1698" y="3132"/>
                    </a:lnTo>
                    <a:lnTo>
                      <a:pt x="1710" y="3126"/>
                    </a:lnTo>
                    <a:lnTo>
                      <a:pt x="1716" y="3114"/>
                    </a:lnTo>
                    <a:lnTo>
                      <a:pt x="1728" y="3102"/>
                    </a:lnTo>
                    <a:lnTo>
                      <a:pt x="1734" y="3090"/>
                    </a:lnTo>
                    <a:lnTo>
                      <a:pt x="1734" y="3060"/>
                    </a:lnTo>
                    <a:lnTo>
                      <a:pt x="1728" y="3054"/>
                    </a:lnTo>
                    <a:lnTo>
                      <a:pt x="1728" y="3048"/>
                    </a:lnTo>
                    <a:lnTo>
                      <a:pt x="1746" y="3018"/>
                    </a:lnTo>
                    <a:lnTo>
                      <a:pt x="1734" y="3012"/>
                    </a:lnTo>
                    <a:lnTo>
                      <a:pt x="1728" y="3000"/>
                    </a:lnTo>
                    <a:lnTo>
                      <a:pt x="1728" y="2988"/>
                    </a:lnTo>
                    <a:lnTo>
                      <a:pt x="1740" y="2976"/>
                    </a:lnTo>
                    <a:lnTo>
                      <a:pt x="1746" y="2976"/>
                    </a:lnTo>
                    <a:lnTo>
                      <a:pt x="1746" y="2952"/>
                    </a:lnTo>
                    <a:lnTo>
                      <a:pt x="1764" y="2952"/>
                    </a:lnTo>
                    <a:lnTo>
                      <a:pt x="1776" y="2940"/>
                    </a:lnTo>
                    <a:lnTo>
                      <a:pt x="1776" y="2904"/>
                    </a:lnTo>
                    <a:lnTo>
                      <a:pt x="1782" y="2898"/>
                    </a:lnTo>
                    <a:lnTo>
                      <a:pt x="1788" y="2886"/>
                    </a:lnTo>
                    <a:lnTo>
                      <a:pt x="1800" y="2874"/>
                    </a:lnTo>
                    <a:lnTo>
                      <a:pt x="1812" y="2868"/>
                    </a:lnTo>
                    <a:lnTo>
                      <a:pt x="1818" y="2862"/>
                    </a:lnTo>
                    <a:lnTo>
                      <a:pt x="1824" y="2862"/>
                    </a:lnTo>
                    <a:lnTo>
                      <a:pt x="1824" y="2898"/>
                    </a:lnTo>
                    <a:lnTo>
                      <a:pt x="1818" y="2904"/>
                    </a:lnTo>
                    <a:lnTo>
                      <a:pt x="1818" y="2910"/>
                    </a:lnTo>
                    <a:lnTo>
                      <a:pt x="1812" y="2916"/>
                    </a:lnTo>
                    <a:lnTo>
                      <a:pt x="1812" y="2934"/>
                    </a:lnTo>
                    <a:lnTo>
                      <a:pt x="1800" y="2940"/>
                    </a:lnTo>
                    <a:lnTo>
                      <a:pt x="1800" y="2952"/>
                    </a:lnTo>
                    <a:lnTo>
                      <a:pt x="1776" y="2982"/>
                    </a:lnTo>
                    <a:lnTo>
                      <a:pt x="1746" y="3006"/>
                    </a:lnTo>
                    <a:lnTo>
                      <a:pt x="1752" y="3012"/>
                    </a:lnTo>
                    <a:lnTo>
                      <a:pt x="1770" y="3012"/>
                    </a:lnTo>
                    <a:lnTo>
                      <a:pt x="1770" y="2994"/>
                    </a:lnTo>
                    <a:lnTo>
                      <a:pt x="1776" y="2988"/>
                    </a:lnTo>
                    <a:lnTo>
                      <a:pt x="1788" y="2988"/>
                    </a:lnTo>
                    <a:lnTo>
                      <a:pt x="1794" y="2982"/>
                    </a:lnTo>
                    <a:lnTo>
                      <a:pt x="1800" y="2982"/>
                    </a:lnTo>
                    <a:lnTo>
                      <a:pt x="1812" y="2964"/>
                    </a:lnTo>
                    <a:lnTo>
                      <a:pt x="1824" y="2940"/>
                    </a:lnTo>
                    <a:lnTo>
                      <a:pt x="1848" y="2880"/>
                    </a:lnTo>
                    <a:lnTo>
                      <a:pt x="1860" y="2832"/>
                    </a:lnTo>
                    <a:lnTo>
                      <a:pt x="1872" y="2808"/>
                    </a:lnTo>
                    <a:lnTo>
                      <a:pt x="1878" y="2790"/>
                    </a:lnTo>
                    <a:lnTo>
                      <a:pt x="1884" y="2778"/>
                    </a:lnTo>
                    <a:lnTo>
                      <a:pt x="1896" y="2772"/>
                    </a:lnTo>
                    <a:lnTo>
                      <a:pt x="1902" y="2760"/>
                    </a:lnTo>
                    <a:lnTo>
                      <a:pt x="1926" y="2736"/>
                    </a:lnTo>
                    <a:lnTo>
                      <a:pt x="1926" y="2724"/>
                    </a:lnTo>
                    <a:lnTo>
                      <a:pt x="1920" y="2718"/>
                    </a:lnTo>
                    <a:lnTo>
                      <a:pt x="1938" y="2706"/>
                    </a:lnTo>
                    <a:lnTo>
                      <a:pt x="1932" y="2670"/>
                    </a:lnTo>
                    <a:lnTo>
                      <a:pt x="1938" y="2646"/>
                    </a:lnTo>
                    <a:lnTo>
                      <a:pt x="1926" y="2640"/>
                    </a:lnTo>
                    <a:lnTo>
                      <a:pt x="1932" y="2634"/>
                    </a:lnTo>
                    <a:lnTo>
                      <a:pt x="1938" y="2622"/>
                    </a:lnTo>
                    <a:lnTo>
                      <a:pt x="1938" y="2610"/>
                    </a:lnTo>
                    <a:lnTo>
                      <a:pt x="1932" y="2604"/>
                    </a:lnTo>
                    <a:lnTo>
                      <a:pt x="1920" y="2598"/>
                    </a:lnTo>
                    <a:lnTo>
                      <a:pt x="1914" y="2592"/>
                    </a:lnTo>
                    <a:lnTo>
                      <a:pt x="1914" y="2556"/>
                    </a:lnTo>
                    <a:lnTo>
                      <a:pt x="1896" y="2544"/>
                    </a:lnTo>
                    <a:lnTo>
                      <a:pt x="1920" y="2544"/>
                    </a:lnTo>
                    <a:lnTo>
                      <a:pt x="1914" y="2520"/>
                    </a:lnTo>
                    <a:lnTo>
                      <a:pt x="1902" y="2508"/>
                    </a:lnTo>
                    <a:lnTo>
                      <a:pt x="1908" y="2508"/>
                    </a:lnTo>
                    <a:lnTo>
                      <a:pt x="1920" y="2502"/>
                    </a:lnTo>
                    <a:lnTo>
                      <a:pt x="1920" y="2490"/>
                    </a:lnTo>
                    <a:lnTo>
                      <a:pt x="1914" y="2490"/>
                    </a:lnTo>
                    <a:lnTo>
                      <a:pt x="1902" y="2484"/>
                    </a:lnTo>
                    <a:lnTo>
                      <a:pt x="1896" y="2478"/>
                    </a:lnTo>
                    <a:lnTo>
                      <a:pt x="1920" y="2460"/>
                    </a:lnTo>
                    <a:lnTo>
                      <a:pt x="1932" y="2472"/>
                    </a:lnTo>
                    <a:lnTo>
                      <a:pt x="1944" y="2478"/>
                    </a:lnTo>
                    <a:lnTo>
                      <a:pt x="1950" y="2478"/>
                    </a:lnTo>
                    <a:lnTo>
                      <a:pt x="1950" y="2448"/>
                    </a:lnTo>
                    <a:lnTo>
                      <a:pt x="1962" y="2424"/>
                    </a:lnTo>
                    <a:lnTo>
                      <a:pt x="1974" y="2418"/>
                    </a:lnTo>
                    <a:lnTo>
                      <a:pt x="1980" y="2418"/>
                    </a:lnTo>
                    <a:lnTo>
                      <a:pt x="2004" y="2406"/>
                    </a:lnTo>
                    <a:lnTo>
                      <a:pt x="2010" y="2394"/>
                    </a:lnTo>
                    <a:lnTo>
                      <a:pt x="2010" y="2382"/>
                    </a:lnTo>
                    <a:lnTo>
                      <a:pt x="2016" y="2376"/>
                    </a:lnTo>
                    <a:lnTo>
                      <a:pt x="2028" y="2376"/>
                    </a:lnTo>
                    <a:lnTo>
                      <a:pt x="2034" y="2370"/>
                    </a:lnTo>
                    <a:lnTo>
                      <a:pt x="2046" y="2370"/>
                    </a:lnTo>
                    <a:lnTo>
                      <a:pt x="2046" y="2358"/>
                    </a:lnTo>
                    <a:lnTo>
                      <a:pt x="2070" y="2358"/>
                    </a:lnTo>
                    <a:lnTo>
                      <a:pt x="2070" y="2340"/>
                    </a:lnTo>
                    <a:lnTo>
                      <a:pt x="2118" y="2340"/>
                    </a:lnTo>
                    <a:lnTo>
                      <a:pt x="2124" y="2358"/>
                    </a:lnTo>
                    <a:lnTo>
                      <a:pt x="2136" y="2352"/>
                    </a:lnTo>
                    <a:lnTo>
                      <a:pt x="2118" y="2334"/>
                    </a:lnTo>
                    <a:lnTo>
                      <a:pt x="2136" y="2316"/>
                    </a:lnTo>
                    <a:lnTo>
                      <a:pt x="2142" y="2316"/>
                    </a:lnTo>
                    <a:lnTo>
                      <a:pt x="2154" y="2310"/>
                    </a:lnTo>
                    <a:lnTo>
                      <a:pt x="2178" y="2310"/>
                    </a:lnTo>
                    <a:lnTo>
                      <a:pt x="2160" y="2292"/>
                    </a:lnTo>
                    <a:lnTo>
                      <a:pt x="2172" y="2286"/>
                    </a:lnTo>
                    <a:lnTo>
                      <a:pt x="2178" y="2280"/>
                    </a:lnTo>
                    <a:lnTo>
                      <a:pt x="2190" y="2280"/>
                    </a:lnTo>
                    <a:lnTo>
                      <a:pt x="2190" y="2304"/>
                    </a:lnTo>
                    <a:lnTo>
                      <a:pt x="2196" y="2304"/>
                    </a:lnTo>
                    <a:lnTo>
                      <a:pt x="2196" y="2298"/>
                    </a:lnTo>
                    <a:lnTo>
                      <a:pt x="2202" y="2286"/>
                    </a:lnTo>
                    <a:lnTo>
                      <a:pt x="2208" y="2280"/>
                    </a:lnTo>
                    <a:lnTo>
                      <a:pt x="2244" y="2286"/>
                    </a:lnTo>
                    <a:lnTo>
                      <a:pt x="2244" y="2280"/>
                    </a:lnTo>
                    <a:lnTo>
                      <a:pt x="2250" y="2274"/>
                    </a:lnTo>
                    <a:lnTo>
                      <a:pt x="2250" y="2268"/>
                    </a:lnTo>
                    <a:lnTo>
                      <a:pt x="2256" y="2262"/>
                    </a:lnTo>
                    <a:lnTo>
                      <a:pt x="2268" y="2256"/>
                    </a:lnTo>
                    <a:lnTo>
                      <a:pt x="2274" y="2256"/>
                    </a:lnTo>
                    <a:lnTo>
                      <a:pt x="2280" y="2262"/>
                    </a:lnTo>
                    <a:lnTo>
                      <a:pt x="2280" y="2286"/>
                    </a:lnTo>
                    <a:lnTo>
                      <a:pt x="2346" y="2280"/>
                    </a:lnTo>
                    <a:lnTo>
                      <a:pt x="2352" y="2262"/>
                    </a:lnTo>
                    <a:lnTo>
                      <a:pt x="2346" y="2250"/>
                    </a:lnTo>
                    <a:lnTo>
                      <a:pt x="2352" y="2244"/>
                    </a:lnTo>
                    <a:lnTo>
                      <a:pt x="2358" y="2232"/>
                    </a:lnTo>
                    <a:lnTo>
                      <a:pt x="2370" y="2220"/>
                    </a:lnTo>
                    <a:lnTo>
                      <a:pt x="2406" y="2202"/>
                    </a:lnTo>
                    <a:lnTo>
                      <a:pt x="2418" y="2202"/>
                    </a:lnTo>
                    <a:lnTo>
                      <a:pt x="2412" y="2190"/>
                    </a:lnTo>
                    <a:lnTo>
                      <a:pt x="2412" y="2112"/>
                    </a:lnTo>
                    <a:lnTo>
                      <a:pt x="2442" y="2082"/>
                    </a:lnTo>
                    <a:lnTo>
                      <a:pt x="2442" y="2058"/>
                    </a:lnTo>
                    <a:lnTo>
                      <a:pt x="2460" y="2052"/>
                    </a:lnTo>
                    <a:lnTo>
                      <a:pt x="2460" y="2022"/>
                    </a:lnTo>
                    <a:lnTo>
                      <a:pt x="2466" y="2022"/>
                    </a:lnTo>
                    <a:lnTo>
                      <a:pt x="2472" y="2016"/>
                    </a:lnTo>
                    <a:lnTo>
                      <a:pt x="2478" y="2016"/>
                    </a:lnTo>
                    <a:lnTo>
                      <a:pt x="2478" y="2010"/>
                    </a:lnTo>
                    <a:lnTo>
                      <a:pt x="2484" y="2004"/>
                    </a:lnTo>
                    <a:lnTo>
                      <a:pt x="2484" y="1956"/>
                    </a:lnTo>
                    <a:lnTo>
                      <a:pt x="2478" y="1944"/>
                    </a:lnTo>
                    <a:lnTo>
                      <a:pt x="2478" y="1926"/>
                    </a:lnTo>
                    <a:lnTo>
                      <a:pt x="2472" y="1908"/>
                    </a:lnTo>
                    <a:lnTo>
                      <a:pt x="2484" y="1884"/>
                    </a:lnTo>
                    <a:lnTo>
                      <a:pt x="2514" y="1854"/>
                    </a:lnTo>
                    <a:lnTo>
                      <a:pt x="2514" y="1848"/>
                    </a:lnTo>
                    <a:lnTo>
                      <a:pt x="2508" y="1836"/>
                    </a:lnTo>
                    <a:lnTo>
                      <a:pt x="2508" y="1830"/>
                    </a:lnTo>
                    <a:lnTo>
                      <a:pt x="2502" y="1818"/>
                    </a:lnTo>
                    <a:lnTo>
                      <a:pt x="2508" y="1764"/>
                    </a:lnTo>
                    <a:lnTo>
                      <a:pt x="2508" y="1758"/>
                    </a:lnTo>
                    <a:lnTo>
                      <a:pt x="2514" y="1752"/>
                    </a:lnTo>
                    <a:lnTo>
                      <a:pt x="2514" y="1722"/>
                    </a:lnTo>
                    <a:lnTo>
                      <a:pt x="2520" y="1710"/>
                    </a:lnTo>
                    <a:lnTo>
                      <a:pt x="2520" y="1680"/>
                    </a:lnTo>
                    <a:lnTo>
                      <a:pt x="2508" y="1644"/>
                    </a:lnTo>
                    <a:lnTo>
                      <a:pt x="2502" y="1608"/>
                    </a:lnTo>
                    <a:lnTo>
                      <a:pt x="2502" y="1596"/>
                    </a:lnTo>
                    <a:lnTo>
                      <a:pt x="2508" y="1560"/>
                    </a:lnTo>
                    <a:lnTo>
                      <a:pt x="2508" y="1548"/>
                    </a:lnTo>
                    <a:lnTo>
                      <a:pt x="2502" y="1536"/>
                    </a:lnTo>
                    <a:lnTo>
                      <a:pt x="2502" y="1500"/>
                    </a:lnTo>
                    <a:lnTo>
                      <a:pt x="2508" y="1488"/>
                    </a:lnTo>
                    <a:lnTo>
                      <a:pt x="2520" y="1476"/>
                    </a:lnTo>
                    <a:lnTo>
                      <a:pt x="2508" y="1458"/>
                    </a:lnTo>
                    <a:lnTo>
                      <a:pt x="2520" y="1446"/>
                    </a:lnTo>
                    <a:lnTo>
                      <a:pt x="2532" y="1446"/>
                    </a:lnTo>
                    <a:lnTo>
                      <a:pt x="2532" y="1452"/>
                    </a:lnTo>
                    <a:lnTo>
                      <a:pt x="2538" y="1464"/>
                    </a:lnTo>
                    <a:lnTo>
                      <a:pt x="2544" y="1470"/>
                    </a:lnTo>
                    <a:lnTo>
                      <a:pt x="2556" y="1464"/>
                    </a:lnTo>
                    <a:lnTo>
                      <a:pt x="2562" y="1452"/>
                    </a:lnTo>
                    <a:lnTo>
                      <a:pt x="2574" y="1446"/>
                    </a:lnTo>
                    <a:lnTo>
                      <a:pt x="2580" y="1434"/>
                    </a:lnTo>
                    <a:lnTo>
                      <a:pt x="2586" y="1428"/>
                    </a:lnTo>
                    <a:lnTo>
                      <a:pt x="2592" y="1416"/>
                    </a:lnTo>
                    <a:lnTo>
                      <a:pt x="2592" y="1404"/>
                    </a:lnTo>
                    <a:lnTo>
                      <a:pt x="2598" y="1386"/>
                    </a:lnTo>
                    <a:lnTo>
                      <a:pt x="2598" y="1374"/>
                    </a:lnTo>
                    <a:lnTo>
                      <a:pt x="2604" y="1356"/>
                    </a:lnTo>
                    <a:lnTo>
                      <a:pt x="2604" y="1344"/>
                    </a:lnTo>
                    <a:lnTo>
                      <a:pt x="2610" y="1338"/>
                    </a:lnTo>
                    <a:lnTo>
                      <a:pt x="2616" y="1338"/>
                    </a:lnTo>
                    <a:lnTo>
                      <a:pt x="2628" y="1326"/>
                    </a:lnTo>
                    <a:lnTo>
                      <a:pt x="2634" y="1314"/>
                    </a:lnTo>
                    <a:lnTo>
                      <a:pt x="2640" y="1308"/>
                    </a:lnTo>
                    <a:lnTo>
                      <a:pt x="2640" y="1296"/>
                    </a:lnTo>
                    <a:lnTo>
                      <a:pt x="2652" y="1290"/>
                    </a:lnTo>
                    <a:lnTo>
                      <a:pt x="2658" y="1284"/>
                    </a:lnTo>
                    <a:lnTo>
                      <a:pt x="2670" y="1284"/>
                    </a:lnTo>
                    <a:lnTo>
                      <a:pt x="2682" y="1272"/>
                    </a:lnTo>
                    <a:lnTo>
                      <a:pt x="2682" y="1254"/>
                    </a:lnTo>
                    <a:lnTo>
                      <a:pt x="2688" y="1254"/>
                    </a:lnTo>
                    <a:lnTo>
                      <a:pt x="2724" y="1218"/>
                    </a:lnTo>
                    <a:lnTo>
                      <a:pt x="2736" y="1188"/>
                    </a:lnTo>
                    <a:lnTo>
                      <a:pt x="2754" y="1158"/>
                    </a:lnTo>
                    <a:lnTo>
                      <a:pt x="2760" y="1134"/>
                    </a:lnTo>
                    <a:lnTo>
                      <a:pt x="2766" y="1122"/>
                    </a:lnTo>
                    <a:lnTo>
                      <a:pt x="2772" y="1116"/>
                    </a:lnTo>
                    <a:lnTo>
                      <a:pt x="2778" y="1104"/>
                    </a:lnTo>
                    <a:lnTo>
                      <a:pt x="2784" y="1098"/>
                    </a:lnTo>
                    <a:lnTo>
                      <a:pt x="2784" y="1080"/>
                    </a:lnTo>
                    <a:lnTo>
                      <a:pt x="2778" y="1068"/>
                    </a:lnTo>
                    <a:lnTo>
                      <a:pt x="2778" y="1002"/>
                    </a:lnTo>
                    <a:close/>
                  </a:path>
                </a:pathLst>
              </a:custGeom>
              <a:grp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defRPr/>
                </a:pPr>
                <a:endParaRPr lang="en-GB" sz="687" kern="0" dirty="0">
                  <a:solidFill>
                    <a:srgbClr val="555555"/>
                  </a:solidFill>
                </a:endParaRPr>
              </a:p>
            </p:txBody>
          </p:sp>
          <p:sp>
            <p:nvSpPr>
              <p:cNvPr id="236" name="Argentin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270101F8-1C13-4617-9889-24D475C0F0B7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431871" y="5312998"/>
                <a:ext cx="483967" cy="1096504"/>
              </a:xfrm>
              <a:custGeom>
                <a:avLst/>
                <a:gdLst>
                  <a:gd name="T0" fmla="*/ 2147483647 w 1092"/>
                  <a:gd name="T1" fmla="*/ 2147483647 h 2442"/>
                  <a:gd name="T2" fmla="*/ 2147483647 w 1092"/>
                  <a:gd name="T3" fmla="*/ 2147483647 h 2442"/>
                  <a:gd name="T4" fmla="*/ 2147483647 w 1092"/>
                  <a:gd name="T5" fmla="*/ 2147483647 h 2442"/>
                  <a:gd name="T6" fmla="*/ 2147483647 w 1092"/>
                  <a:gd name="T7" fmla="*/ 2147483647 h 2442"/>
                  <a:gd name="T8" fmla="*/ 2147483647 w 1092"/>
                  <a:gd name="T9" fmla="*/ 2147483647 h 2442"/>
                  <a:gd name="T10" fmla="*/ 2147483647 w 1092"/>
                  <a:gd name="T11" fmla="*/ 2147483647 h 2442"/>
                  <a:gd name="T12" fmla="*/ 2147483647 w 1092"/>
                  <a:gd name="T13" fmla="*/ 2147483647 h 2442"/>
                  <a:gd name="T14" fmla="*/ 2147483647 w 1092"/>
                  <a:gd name="T15" fmla="*/ 2147483647 h 2442"/>
                  <a:gd name="T16" fmla="*/ 2147483647 w 1092"/>
                  <a:gd name="T17" fmla="*/ 2147483647 h 2442"/>
                  <a:gd name="T18" fmla="*/ 2147483647 w 1092"/>
                  <a:gd name="T19" fmla="*/ 2147483647 h 2442"/>
                  <a:gd name="T20" fmla="*/ 2147483647 w 1092"/>
                  <a:gd name="T21" fmla="*/ 0 h 2442"/>
                  <a:gd name="T22" fmla="*/ 2147483647 w 1092"/>
                  <a:gd name="T23" fmla="*/ 2147483647 h 2442"/>
                  <a:gd name="T24" fmla="*/ 2147483647 w 1092"/>
                  <a:gd name="T25" fmla="*/ 2147483647 h 2442"/>
                  <a:gd name="T26" fmla="*/ 2147483647 w 1092"/>
                  <a:gd name="T27" fmla="*/ 2147483647 h 2442"/>
                  <a:gd name="T28" fmla="*/ 2147483647 w 1092"/>
                  <a:gd name="T29" fmla="*/ 2147483647 h 2442"/>
                  <a:gd name="T30" fmla="*/ 2147483647 w 1092"/>
                  <a:gd name="T31" fmla="*/ 2147483647 h 2442"/>
                  <a:gd name="T32" fmla="*/ 2147483647 w 1092"/>
                  <a:gd name="T33" fmla="*/ 2147483647 h 2442"/>
                  <a:gd name="T34" fmla="*/ 2147483647 w 1092"/>
                  <a:gd name="T35" fmla="*/ 2147483647 h 2442"/>
                  <a:gd name="T36" fmla="*/ 2147483647 w 1092"/>
                  <a:gd name="T37" fmla="*/ 2147483647 h 2442"/>
                  <a:gd name="T38" fmla="*/ 2147483647 w 1092"/>
                  <a:gd name="T39" fmla="*/ 2147483647 h 2442"/>
                  <a:gd name="T40" fmla="*/ 2147483647 w 1092"/>
                  <a:gd name="T41" fmla="*/ 2147483647 h 2442"/>
                  <a:gd name="T42" fmla="*/ 2147483647 w 1092"/>
                  <a:gd name="T43" fmla="*/ 2147483647 h 2442"/>
                  <a:gd name="T44" fmla="*/ 2147483647 w 1092"/>
                  <a:gd name="T45" fmla="*/ 2147483647 h 2442"/>
                  <a:gd name="T46" fmla="*/ 2147483647 w 1092"/>
                  <a:gd name="T47" fmla="*/ 2147483647 h 2442"/>
                  <a:gd name="T48" fmla="*/ 2147483647 w 1092"/>
                  <a:gd name="T49" fmla="*/ 2147483647 h 2442"/>
                  <a:gd name="T50" fmla="*/ 2147483647 w 1092"/>
                  <a:gd name="T51" fmla="*/ 2147483647 h 2442"/>
                  <a:gd name="T52" fmla="*/ 2147483647 w 1092"/>
                  <a:gd name="T53" fmla="*/ 2147483647 h 2442"/>
                  <a:gd name="T54" fmla="*/ 2147483647 w 1092"/>
                  <a:gd name="T55" fmla="*/ 2147483647 h 2442"/>
                  <a:gd name="T56" fmla="*/ 2147483647 w 1092"/>
                  <a:gd name="T57" fmla="*/ 2147483647 h 2442"/>
                  <a:gd name="T58" fmla="*/ 2147483647 w 1092"/>
                  <a:gd name="T59" fmla="*/ 2147483647 h 2442"/>
                  <a:gd name="T60" fmla="*/ 2147483647 w 1092"/>
                  <a:gd name="T61" fmla="*/ 2147483647 h 2442"/>
                  <a:gd name="T62" fmla="*/ 2147483647 w 1092"/>
                  <a:gd name="T63" fmla="*/ 2147483647 h 2442"/>
                  <a:gd name="T64" fmla="*/ 2147483647 w 1092"/>
                  <a:gd name="T65" fmla="*/ 2147483647 h 2442"/>
                  <a:gd name="T66" fmla="*/ 2147483647 w 1092"/>
                  <a:gd name="T67" fmla="*/ 2147483647 h 2442"/>
                  <a:gd name="T68" fmla="*/ 2147483647 w 1092"/>
                  <a:gd name="T69" fmla="*/ 2147483647 h 2442"/>
                  <a:gd name="T70" fmla="*/ 2147483647 w 1092"/>
                  <a:gd name="T71" fmla="*/ 2147483647 h 2442"/>
                  <a:gd name="T72" fmla="*/ 2147483647 w 1092"/>
                  <a:gd name="T73" fmla="*/ 2147483647 h 2442"/>
                  <a:gd name="T74" fmla="*/ 2147483647 w 1092"/>
                  <a:gd name="T75" fmla="*/ 2147483647 h 2442"/>
                  <a:gd name="T76" fmla="*/ 2147483647 w 1092"/>
                  <a:gd name="T77" fmla="*/ 2147483647 h 2442"/>
                  <a:gd name="T78" fmla="*/ 2147483647 w 1092"/>
                  <a:gd name="T79" fmla="*/ 2147483647 h 2442"/>
                  <a:gd name="T80" fmla="*/ 2147483647 w 1092"/>
                  <a:gd name="T81" fmla="*/ 2147483647 h 2442"/>
                  <a:gd name="T82" fmla="*/ 2147483647 w 1092"/>
                  <a:gd name="T83" fmla="*/ 2147483647 h 2442"/>
                  <a:gd name="T84" fmla="*/ 2147483647 w 1092"/>
                  <a:gd name="T85" fmla="*/ 2147483647 h 2442"/>
                  <a:gd name="T86" fmla="*/ 2147483647 w 1092"/>
                  <a:gd name="T87" fmla="*/ 2147483647 h 2442"/>
                  <a:gd name="T88" fmla="*/ 2147483647 w 1092"/>
                  <a:gd name="T89" fmla="*/ 2147483647 h 2442"/>
                  <a:gd name="T90" fmla="*/ 2147483647 w 1092"/>
                  <a:gd name="T91" fmla="*/ 2147483647 h 2442"/>
                  <a:gd name="T92" fmla="*/ 2147483647 w 1092"/>
                  <a:gd name="T93" fmla="*/ 2147483647 h 2442"/>
                  <a:gd name="T94" fmla="*/ 2147483647 w 1092"/>
                  <a:gd name="T95" fmla="*/ 2147483647 h 2442"/>
                  <a:gd name="T96" fmla="*/ 2147483647 w 1092"/>
                  <a:gd name="T97" fmla="*/ 2147483647 h 2442"/>
                  <a:gd name="T98" fmla="*/ 2147483647 w 1092"/>
                  <a:gd name="T99" fmla="*/ 2147483647 h 2442"/>
                  <a:gd name="T100" fmla="*/ 2147483647 w 1092"/>
                  <a:gd name="T101" fmla="*/ 2147483647 h 2442"/>
                  <a:gd name="T102" fmla="*/ 2147483647 w 1092"/>
                  <a:gd name="T103" fmla="*/ 2147483647 h 2442"/>
                  <a:gd name="T104" fmla="*/ 2147483647 w 1092"/>
                  <a:gd name="T105" fmla="*/ 2147483647 h 2442"/>
                  <a:gd name="T106" fmla="*/ 2147483647 w 1092"/>
                  <a:gd name="T107" fmla="*/ 2147483647 h 2442"/>
                  <a:gd name="T108" fmla="*/ 2147483647 w 1092"/>
                  <a:gd name="T109" fmla="*/ 2147483647 h 2442"/>
                  <a:gd name="T110" fmla="*/ 2147483647 w 1092"/>
                  <a:gd name="T111" fmla="*/ 2147483647 h 2442"/>
                  <a:gd name="T112" fmla="*/ 2147483647 w 1092"/>
                  <a:gd name="T113" fmla="*/ 2147483647 h 244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92"/>
                  <a:gd name="T172" fmla="*/ 0 h 2442"/>
                  <a:gd name="T173" fmla="*/ 1092 w 1092"/>
                  <a:gd name="T174" fmla="*/ 2442 h 244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92" h="2442">
                    <a:moveTo>
                      <a:pt x="954" y="534"/>
                    </a:moveTo>
                    <a:lnTo>
                      <a:pt x="978" y="528"/>
                    </a:lnTo>
                    <a:lnTo>
                      <a:pt x="984" y="504"/>
                    </a:lnTo>
                    <a:lnTo>
                      <a:pt x="990" y="498"/>
                    </a:lnTo>
                    <a:lnTo>
                      <a:pt x="990" y="480"/>
                    </a:lnTo>
                    <a:lnTo>
                      <a:pt x="1026" y="480"/>
                    </a:lnTo>
                    <a:lnTo>
                      <a:pt x="1026" y="462"/>
                    </a:lnTo>
                    <a:lnTo>
                      <a:pt x="1032" y="450"/>
                    </a:lnTo>
                    <a:lnTo>
                      <a:pt x="1038" y="444"/>
                    </a:lnTo>
                    <a:lnTo>
                      <a:pt x="1092" y="426"/>
                    </a:lnTo>
                    <a:lnTo>
                      <a:pt x="1092" y="390"/>
                    </a:lnTo>
                    <a:lnTo>
                      <a:pt x="1086" y="372"/>
                    </a:lnTo>
                    <a:lnTo>
                      <a:pt x="1086" y="342"/>
                    </a:lnTo>
                    <a:lnTo>
                      <a:pt x="1080" y="336"/>
                    </a:lnTo>
                    <a:lnTo>
                      <a:pt x="1074" y="336"/>
                    </a:lnTo>
                    <a:lnTo>
                      <a:pt x="1074" y="324"/>
                    </a:lnTo>
                    <a:lnTo>
                      <a:pt x="1062" y="300"/>
                    </a:lnTo>
                    <a:lnTo>
                      <a:pt x="1056" y="294"/>
                    </a:lnTo>
                    <a:lnTo>
                      <a:pt x="1038" y="294"/>
                    </a:lnTo>
                    <a:lnTo>
                      <a:pt x="1032" y="300"/>
                    </a:lnTo>
                    <a:lnTo>
                      <a:pt x="1020" y="306"/>
                    </a:lnTo>
                    <a:lnTo>
                      <a:pt x="1020" y="384"/>
                    </a:lnTo>
                    <a:lnTo>
                      <a:pt x="1008" y="390"/>
                    </a:lnTo>
                    <a:lnTo>
                      <a:pt x="1002" y="402"/>
                    </a:lnTo>
                    <a:lnTo>
                      <a:pt x="990" y="408"/>
                    </a:lnTo>
                    <a:lnTo>
                      <a:pt x="984" y="414"/>
                    </a:lnTo>
                    <a:lnTo>
                      <a:pt x="978" y="414"/>
                    </a:lnTo>
                    <a:lnTo>
                      <a:pt x="966" y="426"/>
                    </a:lnTo>
                    <a:lnTo>
                      <a:pt x="954" y="450"/>
                    </a:lnTo>
                    <a:lnTo>
                      <a:pt x="948" y="456"/>
                    </a:lnTo>
                    <a:lnTo>
                      <a:pt x="948" y="450"/>
                    </a:lnTo>
                    <a:lnTo>
                      <a:pt x="942" y="444"/>
                    </a:lnTo>
                    <a:lnTo>
                      <a:pt x="930" y="444"/>
                    </a:lnTo>
                    <a:lnTo>
                      <a:pt x="924" y="450"/>
                    </a:lnTo>
                    <a:lnTo>
                      <a:pt x="924" y="468"/>
                    </a:lnTo>
                    <a:lnTo>
                      <a:pt x="912" y="450"/>
                    </a:lnTo>
                    <a:lnTo>
                      <a:pt x="852" y="450"/>
                    </a:lnTo>
                    <a:lnTo>
                      <a:pt x="834" y="444"/>
                    </a:lnTo>
                    <a:lnTo>
                      <a:pt x="822" y="438"/>
                    </a:lnTo>
                    <a:lnTo>
                      <a:pt x="816" y="432"/>
                    </a:lnTo>
                    <a:lnTo>
                      <a:pt x="804" y="426"/>
                    </a:lnTo>
                    <a:lnTo>
                      <a:pt x="798" y="426"/>
                    </a:lnTo>
                    <a:lnTo>
                      <a:pt x="786" y="432"/>
                    </a:lnTo>
                    <a:lnTo>
                      <a:pt x="762" y="432"/>
                    </a:lnTo>
                    <a:lnTo>
                      <a:pt x="756" y="426"/>
                    </a:lnTo>
                    <a:lnTo>
                      <a:pt x="756" y="414"/>
                    </a:lnTo>
                    <a:lnTo>
                      <a:pt x="762" y="402"/>
                    </a:lnTo>
                    <a:lnTo>
                      <a:pt x="768" y="396"/>
                    </a:lnTo>
                    <a:lnTo>
                      <a:pt x="774" y="384"/>
                    </a:lnTo>
                    <a:lnTo>
                      <a:pt x="780" y="378"/>
                    </a:lnTo>
                    <a:lnTo>
                      <a:pt x="780" y="342"/>
                    </a:lnTo>
                    <a:lnTo>
                      <a:pt x="798" y="342"/>
                    </a:lnTo>
                    <a:lnTo>
                      <a:pt x="804" y="336"/>
                    </a:lnTo>
                    <a:lnTo>
                      <a:pt x="804" y="330"/>
                    </a:lnTo>
                    <a:lnTo>
                      <a:pt x="798" y="318"/>
                    </a:lnTo>
                    <a:lnTo>
                      <a:pt x="792" y="312"/>
                    </a:lnTo>
                    <a:lnTo>
                      <a:pt x="798" y="300"/>
                    </a:lnTo>
                    <a:lnTo>
                      <a:pt x="804" y="294"/>
                    </a:lnTo>
                    <a:lnTo>
                      <a:pt x="804" y="282"/>
                    </a:lnTo>
                    <a:lnTo>
                      <a:pt x="810" y="276"/>
                    </a:lnTo>
                    <a:lnTo>
                      <a:pt x="804" y="270"/>
                    </a:lnTo>
                    <a:lnTo>
                      <a:pt x="792" y="264"/>
                    </a:lnTo>
                    <a:lnTo>
                      <a:pt x="774" y="258"/>
                    </a:lnTo>
                    <a:lnTo>
                      <a:pt x="762" y="252"/>
                    </a:lnTo>
                    <a:lnTo>
                      <a:pt x="750" y="252"/>
                    </a:lnTo>
                    <a:lnTo>
                      <a:pt x="744" y="246"/>
                    </a:lnTo>
                    <a:lnTo>
                      <a:pt x="708" y="228"/>
                    </a:lnTo>
                    <a:lnTo>
                      <a:pt x="690" y="216"/>
                    </a:lnTo>
                    <a:lnTo>
                      <a:pt x="678" y="210"/>
                    </a:lnTo>
                    <a:lnTo>
                      <a:pt x="672" y="204"/>
                    </a:lnTo>
                    <a:lnTo>
                      <a:pt x="666" y="204"/>
                    </a:lnTo>
                    <a:lnTo>
                      <a:pt x="660" y="198"/>
                    </a:lnTo>
                    <a:lnTo>
                      <a:pt x="648" y="192"/>
                    </a:lnTo>
                    <a:lnTo>
                      <a:pt x="642" y="186"/>
                    </a:lnTo>
                    <a:lnTo>
                      <a:pt x="630" y="180"/>
                    </a:lnTo>
                    <a:lnTo>
                      <a:pt x="600" y="180"/>
                    </a:lnTo>
                    <a:lnTo>
                      <a:pt x="564" y="162"/>
                    </a:lnTo>
                    <a:lnTo>
                      <a:pt x="558" y="156"/>
                    </a:lnTo>
                    <a:lnTo>
                      <a:pt x="552" y="156"/>
                    </a:lnTo>
                    <a:lnTo>
                      <a:pt x="546" y="138"/>
                    </a:lnTo>
                    <a:lnTo>
                      <a:pt x="534" y="132"/>
                    </a:lnTo>
                    <a:lnTo>
                      <a:pt x="516" y="114"/>
                    </a:lnTo>
                    <a:lnTo>
                      <a:pt x="492" y="102"/>
                    </a:lnTo>
                    <a:lnTo>
                      <a:pt x="486" y="96"/>
                    </a:lnTo>
                    <a:lnTo>
                      <a:pt x="480" y="84"/>
                    </a:lnTo>
                    <a:lnTo>
                      <a:pt x="468" y="78"/>
                    </a:lnTo>
                    <a:lnTo>
                      <a:pt x="462" y="66"/>
                    </a:lnTo>
                    <a:lnTo>
                      <a:pt x="456" y="60"/>
                    </a:lnTo>
                    <a:lnTo>
                      <a:pt x="456" y="54"/>
                    </a:lnTo>
                    <a:lnTo>
                      <a:pt x="438" y="36"/>
                    </a:lnTo>
                    <a:lnTo>
                      <a:pt x="402" y="12"/>
                    </a:lnTo>
                    <a:lnTo>
                      <a:pt x="330" y="18"/>
                    </a:lnTo>
                    <a:lnTo>
                      <a:pt x="318" y="72"/>
                    </a:lnTo>
                    <a:lnTo>
                      <a:pt x="288" y="24"/>
                    </a:lnTo>
                    <a:lnTo>
                      <a:pt x="234" y="24"/>
                    </a:lnTo>
                    <a:lnTo>
                      <a:pt x="216" y="18"/>
                    </a:lnTo>
                    <a:lnTo>
                      <a:pt x="204" y="18"/>
                    </a:lnTo>
                    <a:lnTo>
                      <a:pt x="180" y="6"/>
                    </a:lnTo>
                    <a:lnTo>
                      <a:pt x="174" y="0"/>
                    </a:lnTo>
                    <a:lnTo>
                      <a:pt x="162" y="24"/>
                    </a:lnTo>
                    <a:lnTo>
                      <a:pt x="138" y="30"/>
                    </a:lnTo>
                    <a:lnTo>
                      <a:pt x="138" y="48"/>
                    </a:lnTo>
                    <a:lnTo>
                      <a:pt x="126" y="48"/>
                    </a:lnTo>
                    <a:lnTo>
                      <a:pt x="126" y="78"/>
                    </a:lnTo>
                    <a:lnTo>
                      <a:pt x="114" y="78"/>
                    </a:lnTo>
                    <a:lnTo>
                      <a:pt x="126" y="96"/>
                    </a:lnTo>
                    <a:lnTo>
                      <a:pt x="114" y="180"/>
                    </a:lnTo>
                    <a:lnTo>
                      <a:pt x="108" y="180"/>
                    </a:lnTo>
                    <a:lnTo>
                      <a:pt x="102" y="186"/>
                    </a:lnTo>
                    <a:lnTo>
                      <a:pt x="90" y="192"/>
                    </a:lnTo>
                    <a:lnTo>
                      <a:pt x="72" y="198"/>
                    </a:lnTo>
                    <a:lnTo>
                      <a:pt x="60" y="210"/>
                    </a:lnTo>
                    <a:lnTo>
                      <a:pt x="48" y="216"/>
                    </a:lnTo>
                    <a:lnTo>
                      <a:pt x="42" y="228"/>
                    </a:lnTo>
                    <a:lnTo>
                      <a:pt x="36" y="234"/>
                    </a:lnTo>
                    <a:lnTo>
                      <a:pt x="36" y="240"/>
                    </a:lnTo>
                    <a:lnTo>
                      <a:pt x="42" y="246"/>
                    </a:lnTo>
                    <a:lnTo>
                      <a:pt x="54" y="252"/>
                    </a:lnTo>
                    <a:lnTo>
                      <a:pt x="66" y="252"/>
                    </a:lnTo>
                    <a:lnTo>
                      <a:pt x="66" y="258"/>
                    </a:lnTo>
                    <a:lnTo>
                      <a:pt x="42" y="282"/>
                    </a:lnTo>
                    <a:lnTo>
                      <a:pt x="42" y="300"/>
                    </a:lnTo>
                    <a:lnTo>
                      <a:pt x="48" y="306"/>
                    </a:lnTo>
                    <a:lnTo>
                      <a:pt x="60" y="312"/>
                    </a:lnTo>
                    <a:lnTo>
                      <a:pt x="72" y="324"/>
                    </a:lnTo>
                    <a:lnTo>
                      <a:pt x="78" y="336"/>
                    </a:lnTo>
                    <a:lnTo>
                      <a:pt x="72" y="342"/>
                    </a:lnTo>
                    <a:lnTo>
                      <a:pt x="66" y="354"/>
                    </a:lnTo>
                    <a:lnTo>
                      <a:pt x="54" y="366"/>
                    </a:lnTo>
                    <a:lnTo>
                      <a:pt x="48" y="366"/>
                    </a:lnTo>
                    <a:lnTo>
                      <a:pt x="54" y="366"/>
                    </a:lnTo>
                    <a:lnTo>
                      <a:pt x="60" y="372"/>
                    </a:lnTo>
                    <a:lnTo>
                      <a:pt x="84" y="384"/>
                    </a:lnTo>
                    <a:lnTo>
                      <a:pt x="90" y="396"/>
                    </a:lnTo>
                    <a:lnTo>
                      <a:pt x="90" y="408"/>
                    </a:lnTo>
                    <a:lnTo>
                      <a:pt x="78" y="414"/>
                    </a:lnTo>
                    <a:lnTo>
                      <a:pt x="72" y="420"/>
                    </a:lnTo>
                    <a:lnTo>
                      <a:pt x="54" y="420"/>
                    </a:lnTo>
                    <a:lnTo>
                      <a:pt x="54" y="432"/>
                    </a:lnTo>
                    <a:lnTo>
                      <a:pt x="48" y="450"/>
                    </a:lnTo>
                    <a:lnTo>
                      <a:pt x="48" y="462"/>
                    </a:lnTo>
                    <a:lnTo>
                      <a:pt x="42" y="474"/>
                    </a:lnTo>
                    <a:lnTo>
                      <a:pt x="42" y="486"/>
                    </a:lnTo>
                    <a:lnTo>
                      <a:pt x="30" y="498"/>
                    </a:lnTo>
                    <a:lnTo>
                      <a:pt x="24" y="510"/>
                    </a:lnTo>
                    <a:lnTo>
                      <a:pt x="18" y="516"/>
                    </a:lnTo>
                    <a:lnTo>
                      <a:pt x="18" y="582"/>
                    </a:lnTo>
                    <a:lnTo>
                      <a:pt x="6" y="594"/>
                    </a:lnTo>
                    <a:lnTo>
                      <a:pt x="6" y="606"/>
                    </a:lnTo>
                    <a:lnTo>
                      <a:pt x="18" y="630"/>
                    </a:lnTo>
                    <a:lnTo>
                      <a:pt x="30" y="666"/>
                    </a:lnTo>
                    <a:lnTo>
                      <a:pt x="36" y="678"/>
                    </a:lnTo>
                    <a:lnTo>
                      <a:pt x="36" y="684"/>
                    </a:lnTo>
                    <a:lnTo>
                      <a:pt x="12" y="684"/>
                    </a:lnTo>
                    <a:lnTo>
                      <a:pt x="18" y="738"/>
                    </a:lnTo>
                    <a:lnTo>
                      <a:pt x="6" y="744"/>
                    </a:lnTo>
                    <a:lnTo>
                      <a:pt x="0" y="744"/>
                    </a:lnTo>
                    <a:lnTo>
                      <a:pt x="0" y="768"/>
                    </a:lnTo>
                    <a:lnTo>
                      <a:pt x="6" y="774"/>
                    </a:lnTo>
                    <a:lnTo>
                      <a:pt x="6" y="780"/>
                    </a:lnTo>
                    <a:lnTo>
                      <a:pt x="18" y="786"/>
                    </a:lnTo>
                    <a:lnTo>
                      <a:pt x="36" y="804"/>
                    </a:lnTo>
                    <a:lnTo>
                      <a:pt x="36" y="816"/>
                    </a:lnTo>
                    <a:lnTo>
                      <a:pt x="30" y="822"/>
                    </a:lnTo>
                    <a:lnTo>
                      <a:pt x="30" y="828"/>
                    </a:lnTo>
                    <a:lnTo>
                      <a:pt x="48" y="846"/>
                    </a:lnTo>
                    <a:lnTo>
                      <a:pt x="60" y="876"/>
                    </a:lnTo>
                    <a:lnTo>
                      <a:pt x="66" y="888"/>
                    </a:lnTo>
                    <a:lnTo>
                      <a:pt x="60" y="894"/>
                    </a:lnTo>
                    <a:lnTo>
                      <a:pt x="60" y="906"/>
                    </a:lnTo>
                    <a:lnTo>
                      <a:pt x="72" y="918"/>
                    </a:lnTo>
                    <a:lnTo>
                      <a:pt x="96" y="918"/>
                    </a:lnTo>
                    <a:lnTo>
                      <a:pt x="102" y="960"/>
                    </a:lnTo>
                    <a:lnTo>
                      <a:pt x="108" y="972"/>
                    </a:lnTo>
                    <a:lnTo>
                      <a:pt x="114" y="978"/>
                    </a:lnTo>
                    <a:lnTo>
                      <a:pt x="120" y="990"/>
                    </a:lnTo>
                    <a:lnTo>
                      <a:pt x="120" y="996"/>
                    </a:lnTo>
                    <a:lnTo>
                      <a:pt x="102" y="1014"/>
                    </a:lnTo>
                    <a:lnTo>
                      <a:pt x="102" y="1038"/>
                    </a:lnTo>
                    <a:lnTo>
                      <a:pt x="96" y="1056"/>
                    </a:lnTo>
                    <a:lnTo>
                      <a:pt x="96" y="1086"/>
                    </a:lnTo>
                    <a:lnTo>
                      <a:pt x="84" y="1086"/>
                    </a:lnTo>
                    <a:lnTo>
                      <a:pt x="90" y="1092"/>
                    </a:lnTo>
                    <a:lnTo>
                      <a:pt x="96" y="1104"/>
                    </a:lnTo>
                    <a:lnTo>
                      <a:pt x="102" y="1110"/>
                    </a:lnTo>
                    <a:lnTo>
                      <a:pt x="108" y="1122"/>
                    </a:lnTo>
                    <a:lnTo>
                      <a:pt x="114" y="1128"/>
                    </a:lnTo>
                    <a:lnTo>
                      <a:pt x="114" y="1140"/>
                    </a:lnTo>
                    <a:lnTo>
                      <a:pt x="108" y="1152"/>
                    </a:lnTo>
                    <a:lnTo>
                      <a:pt x="108" y="1158"/>
                    </a:lnTo>
                    <a:lnTo>
                      <a:pt x="102" y="1176"/>
                    </a:lnTo>
                    <a:lnTo>
                      <a:pt x="78" y="1182"/>
                    </a:lnTo>
                    <a:lnTo>
                      <a:pt x="78" y="1188"/>
                    </a:lnTo>
                    <a:lnTo>
                      <a:pt x="84" y="1194"/>
                    </a:lnTo>
                    <a:lnTo>
                      <a:pt x="84" y="1206"/>
                    </a:lnTo>
                    <a:lnTo>
                      <a:pt x="90" y="1224"/>
                    </a:lnTo>
                    <a:lnTo>
                      <a:pt x="96" y="1236"/>
                    </a:lnTo>
                    <a:lnTo>
                      <a:pt x="96" y="1284"/>
                    </a:lnTo>
                    <a:lnTo>
                      <a:pt x="126" y="1308"/>
                    </a:lnTo>
                    <a:lnTo>
                      <a:pt x="126" y="1326"/>
                    </a:lnTo>
                    <a:lnTo>
                      <a:pt x="132" y="1326"/>
                    </a:lnTo>
                    <a:lnTo>
                      <a:pt x="150" y="1344"/>
                    </a:lnTo>
                    <a:lnTo>
                      <a:pt x="150" y="1350"/>
                    </a:lnTo>
                    <a:lnTo>
                      <a:pt x="144" y="1362"/>
                    </a:lnTo>
                    <a:lnTo>
                      <a:pt x="132" y="1368"/>
                    </a:lnTo>
                    <a:lnTo>
                      <a:pt x="126" y="1374"/>
                    </a:lnTo>
                    <a:lnTo>
                      <a:pt x="120" y="1374"/>
                    </a:lnTo>
                    <a:lnTo>
                      <a:pt x="132" y="1416"/>
                    </a:lnTo>
                    <a:lnTo>
                      <a:pt x="114" y="1428"/>
                    </a:lnTo>
                    <a:lnTo>
                      <a:pt x="132" y="1446"/>
                    </a:lnTo>
                    <a:lnTo>
                      <a:pt x="132" y="1452"/>
                    </a:lnTo>
                    <a:lnTo>
                      <a:pt x="126" y="1464"/>
                    </a:lnTo>
                    <a:lnTo>
                      <a:pt x="126" y="1470"/>
                    </a:lnTo>
                    <a:lnTo>
                      <a:pt x="144" y="1482"/>
                    </a:lnTo>
                    <a:lnTo>
                      <a:pt x="144" y="1494"/>
                    </a:lnTo>
                    <a:lnTo>
                      <a:pt x="138" y="1500"/>
                    </a:lnTo>
                    <a:lnTo>
                      <a:pt x="138" y="1530"/>
                    </a:lnTo>
                    <a:lnTo>
                      <a:pt x="144" y="1536"/>
                    </a:lnTo>
                    <a:lnTo>
                      <a:pt x="150" y="1548"/>
                    </a:lnTo>
                    <a:lnTo>
                      <a:pt x="150" y="1572"/>
                    </a:lnTo>
                    <a:lnTo>
                      <a:pt x="156" y="1584"/>
                    </a:lnTo>
                    <a:lnTo>
                      <a:pt x="174" y="1602"/>
                    </a:lnTo>
                    <a:lnTo>
                      <a:pt x="186" y="1608"/>
                    </a:lnTo>
                    <a:lnTo>
                      <a:pt x="198" y="1620"/>
                    </a:lnTo>
                    <a:lnTo>
                      <a:pt x="192" y="1620"/>
                    </a:lnTo>
                    <a:lnTo>
                      <a:pt x="180" y="1626"/>
                    </a:lnTo>
                    <a:lnTo>
                      <a:pt x="174" y="1632"/>
                    </a:lnTo>
                    <a:lnTo>
                      <a:pt x="174" y="1644"/>
                    </a:lnTo>
                    <a:lnTo>
                      <a:pt x="180" y="1656"/>
                    </a:lnTo>
                    <a:lnTo>
                      <a:pt x="180" y="1674"/>
                    </a:lnTo>
                    <a:lnTo>
                      <a:pt x="186" y="1686"/>
                    </a:lnTo>
                    <a:lnTo>
                      <a:pt x="186" y="1698"/>
                    </a:lnTo>
                    <a:lnTo>
                      <a:pt x="192" y="1704"/>
                    </a:lnTo>
                    <a:lnTo>
                      <a:pt x="216" y="1716"/>
                    </a:lnTo>
                    <a:lnTo>
                      <a:pt x="210" y="1746"/>
                    </a:lnTo>
                    <a:lnTo>
                      <a:pt x="216" y="1746"/>
                    </a:lnTo>
                    <a:lnTo>
                      <a:pt x="228" y="1752"/>
                    </a:lnTo>
                    <a:lnTo>
                      <a:pt x="234" y="1758"/>
                    </a:lnTo>
                    <a:lnTo>
                      <a:pt x="234" y="1764"/>
                    </a:lnTo>
                    <a:lnTo>
                      <a:pt x="240" y="1776"/>
                    </a:lnTo>
                    <a:lnTo>
                      <a:pt x="240" y="1806"/>
                    </a:lnTo>
                    <a:lnTo>
                      <a:pt x="252" y="1818"/>
                    </a:lnTo>
                    <a:lnTo>
                      <a:pt x="282" y="1818"/>
                    </a:lnTo>
                    <a:lnTo>
                      <a:pt x="294" y="1824"/>
                    </a:lnTo>
                    <a:lnTo>
                      <a:pt x="294" y="1830"/>
                    </a:lnTo>
                    <a:lnTo>
                      <a:pt x="288" y="1836"/>
                    </a:lnTo>
                    <a:lnTo>
                      <a:pt x="276" y="1836"/>
                    </a:lnTo>
                    <a:lnTo>
                      <a:pt x="264" y="1842"/>
                    </a:lnTo>
                    <a:lnTo>
                      <a:pt x="246" y="1842"/>
                    </a:lnTo>
                    <a:lnTo>
                      <a:pt x="252" y="1848"/>
                    </a:lnTo>
                    <a:lnTo>
                      <a:pt x="258" y="1848"/>
                    </a:lnTo>
                    <a:lnTo>
                      <a:pt x="270" y="1854"/>
                    </a:lnTo>
                    <a:lnTo>
                      <a:pt x="276" y="1860"/>
                    </a:lnTo>
                    <a:lnTo>
                      <a:pt x="288" y="1860"/>
                    </a:lnTo>
                    <a:lnTo>
                      <a:pt x="312" y="1884"/>
                    </a:lnTo>
                    <a:lnTo>
                      <a:pt x="306" y="1890"/>
                    </a:lnTo>
                    <a:lnTo>
                      <a:pt x="300" y="1902"/>
                    </a:lnTo>
                    <a:lnTo>
                      <a:pt x="288" y="1914"/>
                    </a:lnTo>
                    <a:lnTo>
                      <a:pt x="312" y="1932"/>
                    </a:lnTo>
                    <a:lnTo>
                      <a:pt x="306" y="1956"/>
                    </a:lnTo>
                    <a:lnTo>
                      <a:pt x="330" y="1980"/>
                    </a:lnTo>
                    <a:lnTo>
                      <a:pt x="324" y="2016"/>
                    </a:lnTo>
                    <a:lnTo>
                      <a:pt x="336" y="2040"/>
                    </a:lnTo>
                    <a:lnTo>
                      <a:pt x="324" y="2046"/>
                    </a:lnTo>
                    <a:lnTo>
                      <a:pt x="318" y="2088"/>
                    </a:lnTo>
                    <a:lnTo>
                      <a:pt x="324" y="2088"/>
                    </a:lnTo>
                    <a:lnTo>
                      <a:pt x="348" y="2112"/>
                    </a:lnTo>
                    <a:lnTo>
                      <a:pt x="348" y="2118"/>
                    </a:lnTo>
                    <a:lnTo>
                      <a:pt x="342" y="2118"/>
                    </a:lnTo>
                    <a:lnTo>
                      <a:pt x="330" y="2124"/>
                    </a:lnTo>
                    <a:lnTo>
                      <a:pt x="324" y="2130"/>
                    </a:lnTo>
                    <a:lnTo>
                      <a:pt x="348" y="2154"/>
                    </a:lnTo>
                    <a:lnTo>
                      <a:pt x="348" y="2160"/>
                    </a:lnTo>
                    <a:lnTo>
                      <a:pt x="342" y="2166"/>
                    </a:lnTo>
                    <a:lnTo>
                      <a:pt x="336" y="2166"/>
                    </a:lnTo>
                    <a:lnTo>
                      <a:pt x="330" y="2172"/>
                    </a:lnTo>
                    <a:lnTo>
                      <a:pt x="324" y="2172"/>
                    </a:lnTo>
                    <a:lnTo>
                      <a:pt x="324" y="2196"/>
                    </a:lnTo>
                    <a:lnTo>
                      <a:pt x="312" y="2202"/>
                    </a:lnTo>
                    <a:lnTo>
                      <a:pt x="312" y="2214"/>
                    </a:lnTo>
                    <a:lnTo>
                      <a:pt x="318" y="2226"/>
                    </a:lnTo>
                    <a:lnTo>
                      <a:pt x="324" y="2232"/>
                    </a:lnTo>
                    <a:lnTo>
                      <a:pt x="324" y="2268"/>
                    </a:lnTo>
                    <a:lnTo>
                      <a:pt x="354" y="2274"/>
                    </a:lnTo>
                    <a:lnTo>
                      <a:pt x="354" y="2280"/>
                    </a:lnTo>
                    <a:lnTo>
                      <a:pt x="360" y="2286"/>
                    </a:lnTo>
                    <a:lnTo>
                      <a:pt x="360" y="2298"/>
                    </a:lnTo>
                    <a:lnTo>
                      <a:pt x="366" y="2304"/>
                    </a:lnTo>
                    <a:lnTo>
                      <a:pt x="378" y="2310"/>
                    </a:lnTo>
                    <a:lnTo>
                      <a:pt x="384" y="2310"/>
                    </a:lnTo>
                    <a:lnTo>
                      <a:pt x="396" y="2298"/>
                    </a:lnTo>
                    <a:lnTo>
                      <a:pt x="414" y="2298"/>
                    </a:lnTo>
                    <a:lnTo>
                      <a:pt x="426" y="2304"/>
                    </a:lnTo>
                    <a:lnTo>
                      <a:pt x="438" y="2316"/>
                    </a:lnTo>
                    <a:lnTo>
                      <a:pt x="438" y="2340"/>
                    </a:lnTo>
                    <a:lnTo>
                      <a:pt x="456" y="2364"/>
                    </a:lnTo>
                    <a:lnTo>
                      <a:pt x="468" y="2382"/>
                    </a:lnTo>
                    <a:lnTo>
                      <a:pt x="504" y="2400"/>
                    </a:lnTo>
                    <a:lnTo>
                      <a:pt x="522" y="2418"/>
                    </a:lnTo>
                    <a:lnTo>
                      <a:pt x="534" y="2418"/>
                    </a:lnTo>
                    <a:lnTo>
                      <a:pt x="546" y="2412"/>
                    </a:lnTo>
                    <a:lnTo>
                      <a:pt x="642" y="2412"/>
                    </a:lnTo>
                    <a:lnTo>
                      <a:pt x="666" y="2430"/>
                    </a:lnTo>
                    <a:lnTo>
                      <a:pt x="660" y="2442"/>
                    </a:lnTo>
                    <a:lnTo>
                      <a:pt x="666" y="2424"/>
                    </a:lnTo>
                    <a:lnTo>
                      <a:pt x="672" y="2418"/>
                    </a:lnTo>
                    <a:lnTo>
                      <a:pt x="684" y="2418"/>
                    </a:lnTo>
                    <a:lnTo>
                      <a:pt x="690" y="2424"/>
                    </a:lnTo>
                    <a:lnTo>
                      <a:pt x="702" y="2424"/>
                    </a:lnTo>
                    <a:lnTo>
                      <a:pt x="714" y="2430"/>
                    </a:lnTo>
                    <a:lnTo>
                      <a:pt x="720" y="2436"/>
                    </a:lnTo>
                    <a:lnTo>
                      <a:pt x="678" y="2382"/>
                    </a:lnTo>
                    <a:lnTo>
                      <a:pt x="660" y="2382"/>
                    </a:lnTo>
                    <a:lnTo>
                      <a:pt x="666" y="2370"/>
                    </a:lnTo>
                    <a:lnTo>
                      <a:pt x="630" y="2340"/>
                    </a:lnTo>
                    <a:lnTo>
                      <a:pt x="630" y="2310"/>
                    </a:lnTo>
                    <a:lnTo>
                      <a:pt x="618" y="2298"/>
                    </a:lnTo>
                    <a:lnTo>
                      <a:pt x="624" y="2286"/>
                    </a:lnTo>
                    <a:lnTo>
                      <a:pt x="630" y="2286"/>
                    </a:lnTo>
                    <a:lnTo>
                      <a:pt x="642" y="2274"/>
                    </a:lnTo>
                    <a:lnTo>
                      <a:pt x="642" y="2268"/>
                    </a:lnTo>
                    <a:lnTo>
                      <a:pt x="636" y="2268"/>
                    </a:lnTo>
                    <a:lnTo>
                      <a:pt x="624" y="2262"/>
                    </a:lnTo>
                    <a:lnTo>
                      <a:pt x="606" y="2262"/>
                    </a:lnTo>
                    <a:lnTo>
                      <a:pt x="618" y="2250"/>
                    </a:lnTo>
                    <a:lnTo>
                      <a:pt x="618" y="2232"/>
                    </a:lnTo>
                    <a:lnTo>
                      <a:pt x="636" y="2256"/>
                    </a:lnTo>
                    <a:lnTo>
                      <a:pt x="648" y="2262"/>
                    </a:lnTo>
                    <a:lnTo>
                      <a:pt x="666" y="2262"/>
                    </a:lnTo>
                    <a:lnTo>
                      <a:pt x="672" y="2256"/>
                    </a:lnTo>
                    <a:lnTo>
                      <a:pt x="678" y="2244"/>
                    </a:lnTo>
                    <a:lnTo>
                      <a:pt x="678" y="2226"/>
                    </a:lnTo>
                    <a:lnTo>
                      <a:pt x="672" y="2208"/>
                    </a:lnTo>
                    <a:lnTo>
                      <a:pt x="666" y="2196"/>
                    </a:lnTo>
                    <a:lnTo>
                      <a:pt x="666" y="2178"/>
                    </a:lnTo>
                    <a:lnTo>
                      <a:pt x="678" y="2154"/>
                    </a:lnTo>
                    <a:lnTo>
                      <a:pt x="690" y="2142"/>
                    </a:lnTo>
                    <a:lnTo>
                      <a:pt x="708" y="2130"/>
                    </a:lnTo>
                    <a:lnTo>
                      <a:pt x="738" y="2100"/>
                    </a:lnTo>
                    <a:lnTo>
                      <a:pt x="726" y="2088"/>
                    </a:lnTo>
                    <a:lnTo>
                      <a:pt x="702" y="2088"/>
                    </a:lnTo>
                    <a:lnTo>
                      <a:pt x="726" y="2082"/>
                    </a:lnTo>
                    <a:lnTo>
                      <a:pt x="726" y="2064"/>
                    </a:lnTo>
                    <a:lnTo>
                      <a:pt x="714" y="2040"/>
                    </a:lnTo>
                    <a:lnTo>
                      <a:pt x="708" y="2034"/>
                    </a:lnTo>
                    <a:lnTo>
                      <a:pt x="696" y="2028"/>
                    </a:lnTo>
                    <a:lnTo>
                      <a:pt x="690" y="2028"/>
                    </a:lnTo>
                    <a:lnTo>
                      <a:pt x="684" y="2034"/>
                    </a:lnTo>
                    <a:lnTo>
                      <a:pt x="672" y="2016"/>
                    </a:lnTo>
                    <a:lnTo>
                      <a:pt x="642" y="2016"/>
                    </a:lnTo>
                    <a:lnTo>
                      <a:pt x="636" y="2010"/>
                    </a:lnTo>
                    <a:lnTo>
                      <a:pt x="624" y="2004"/>
                    </a:lnTo>
                    <a:lnTo>
                      <a:pt x="606" y="1992"/>
                    </a:lnTo>
                    <a:lnTo>
                      <a:pt x="582" y="1968"/>
                    </a:lnTo>
                    <a:lnTo>
                      <a:pt x="570" y="1950"/>
                    </a:lnTo>
                    <a:lnTo>
                      <a:pt x="564" y="1938"/>
                    </a:lnTo>
                    <a:lnTo>
                      <a:pt x="564" y="1926"/>
                    </a:lnTo>
                    <a:lnTo>
                      <a:pt x="570" y="1914"/>
                    </a:lnTo>
                    <a:lnTo>
                      <a:pt x="570" y="1908"/>
                    </a:lnTo>
                    <a:lnTo>
                      <a:pt x="576" y="1908"/>
                    </a:lnTo>
                    <a:lnTo>
                      <a:pt x="582" y="1902"/>
                    </a:lnTo>
                    <a:lnTo>
                      <a:pt x="594" y="1878"/>
                    </a:lnTo>
                    <a:lnTo>
                      <a:pt x="606" y="1878"/>
                    </a:lnTo>
                    <a:lnTo>
                      <a:pt x="612" y="1860"/>
                    </a:lnTo>
                    <a:lnTo>
                      <a:pt x="666" y="1860"/>
                    </a:lnTo>
                    <a:lnTo>
                      <a:pt x="654" y="1848"/>
                    </a:lnTo>
                    <a:lnTo>
                      <a:pt x="654" y="1824"/>
                    </a:lnTo>
                    <a:lnTo>
                      <a:pt x="666" y="1824"/>
                    </a:lnTo>
                    <a:lnTo>
                      <a:pt x="666" y="1794"/>
                    </a:lnTo>
                    <a:lnTo>
                      <a:pt x="660" y="1788"/>
                    </a:lnTo>
                    <a:lnTo>
                      <a:pt x="654" y="1776"/>
                    </a:lnTo>
                    <a:lnTo>
                      <a:pt x="642" y="1764"/>
                    </a:lnTo>
                    <a:lnTo>
                      <a:pt x="642" y="1746"/>
                    </a:lnTo>
                    <a:lnTo>
                      <a:pt x="648" y="1728"/>
                    </a:lnTo>
                    <a:lnTo>
                      <a:pt x="654" y="1716"/>
                    </a:lnTo>
                    <a:lnTo>
                      <a:pt x="666" y="1710"/>
                    </a:lnTo>
                    <a:lnTo>
                      <a:pt x="672" y="1704"/>
                    </a:lnTo>
                    <a:lnTo>
                      <a:pt x="684" y="1704"/>
                    </a:lnTo>
                    <a:lnTo>
                      <a:pt x="684" y="1692"/>
                    </a:lnTo>
                    <a:lnTo>
                      <a:pt x="660" y="1692"/>
                    </a:lnTo>
                    <a:lnTo>
                      <a:pt x="648" y="1686"/>
                    </a:lnTo>
                    <a:lnTo>
                      <a:pt x="642" y="1680"/>
                    </a:lnTo>
                    <a:lnTo>
                      <a:pt x="642" y="1674"/>
                    </a:lnTo>
                    <a:lnTo>
                      <a:pt x="654" y="1668"/>
                    </a:lnTo>
                    <a:lnTo>
                      <a:pt x="666" y="1668"/>
                    </a:lnTo>
                    <a:lnTo>
                      <a:pt x="702" y="1686"/>
                    </a:lnTo>
                    <a:lnTo>
                      <a:pt x="708" y="1692"/>
                    </a:lnTo>
                    <a:lnTo>
                      <a:pt x="714" y="1692"/>
                    </a:lnTo>
                    <a:lnTo>
                      <a:pt x="720" y="1686"/>
                    </a:lnTo>
                    <a:lnTo>
                      <a:pt x="732" y="1680"/>
                    </a:lnTo>
                    <a:lnTo>
                      <a:pt x="732" y="1656"/>
                    </a:lnTo>
                    <a:lnTo>
                      <a:pt x="726" y="1644"/>
                    </a:lnTo>
                    <a:lnTo>
                      <a:pt x="708" y="1626"/>
                    </a:lnTo>
                    <a:lnTo>
                      <a:pt x="696" y="1626"/>
                    </a:lnTo>
                    <a:lnTo>
                      <a:pt x="690" y="1632"/>
                    </a:lnTo>
                    <a:lnTo>
                      <a:pt x="690" y="1650"/>
                    </a:lnTo>
                    <a:lnTo>
                      <a:pt x="684" y="1656"/>
                    </a:lnTo>
                    <a:lnTo>
                      <a:pt x="666" y="1656"/>
                    </a:lnTo>
                    <a:lnTo>
                      <a:pt x="654" y="1650"/>
                    </a:lnTo>
                    <a:lnTo>
                      <a:pt x="648" y="1644"/>
                    </a:lnTo>
                    <a:lnTo>
                      <a:pt x="648" y="1638"/>
                    </a:lnTo>
                    <a:lnTo>
                      <a:pt x="612" y="1638"/>
                    </a:lnTo>
                    <a:lnTo>
                      <a:pt x="606" y="1632"/>
                    </a:lnTo>
                    <a:lnTo>
                      <a:pt x="606" y="1572"/>
                    </a:lnTo>
                    <a:lnTo>
                      <a:pt x="600" y="1566"/>
                    </a:lnTo>
                    <a:lnTo>
                      <a:pt x="594" y="1554"/>
                    </a:lnTo>
                    <a:lnTo>
                      <a:pt x="588" y="1536"/>
                    </a:lnTo>
                    <a:lnTo>
                      <a:pt x="588" y="1524"/>
                    </a:lnTo>
                    <a:lnTo>
                      <a:pt x="594" y="1518"/>
                    </a:lnTo>
                    <a:lnTo>
                      <a:pt x="600" y="1518"/>
                    </a:lnTo>
                    <a:lnTo>
                      <a:pt x="606" y="1524"/>
                    </a:lnTo>
                    <a:lnTo>
                      <a:pt x="618" y="1524"/>
                    </a:lnTo>
                    <a:lnTo>
                      <a:pt x="624" y="1530"/>
                    </a:lnTo>
                    <a:lnTo>
                      <a:pt x="636" y="1536"/>
                    </a:lnTo>
                    <a:lnTo>
                      <a:pt x="672" y="1548"/>
                    </a:lnTo>
                    <a:lnTo>
                      <a:pt x="690" y="1560"/>
                    </a:lnTo>
                    <a:lnTo>
                      <a:pt x="708" y="1560"/>
                    </a:lnTo>
                    <a:lnTo>
                      <a:pt x="726" y="1554"/>
                    </a:lnTo>
                    <a:lnTo>
                      <a:pt x="738" y="1542"/>
                    </a:lnTo>
                    <a:lnTo>
                      <a:pt x="750" y="1536"/>
                    </a:lnTo>
                    <a:lnTo>
                      <a:pt x="768" y="1530"/>
                    </a:lnTo>
                    <a:lnTo>
                      <a:pt x="774" y="1524"/>
                    </a:lnTo>
                    <a:lnTo>
                      <a:pt x="774" y="1512"/>
                    </a:lnTo>
                    <a:lnTo>
                      <a:pt x="762" y="1506"/>
                    </a:lnTo>
                    <a:lnTo>
                      <a:pt x="750" y="1494"/>
                    </a:lnTo>
                    <a:lnTo>
                      <a:pt x="738" y="1488"/>
                    </a:lnTo>
                    <a:lnTo>
                      <a:pt x="738" y="1464"/>
                    </a:lnTo>
                    <a:lnTo>
                      <a:pt x="744" y="1452"/>
                    </a:lnTo>
                    <a:lnTo>
                      <a:pt x="750" y="1446"/>
                    </a:lnTo>
                    <a:lnTo>
                      <a:pt x="750" y="1434"/>
                    </a:lnTo>
                    <a:lnTo>
                      <a:pt x="756" y="1422"/>
                    </a:lnTo>
                    <a:lnTo>
                      <a:pt x="744" y="1410"/>
                    </a:lnTo>
                    <a:lnTo>
                      <a:pt x="726" y="1410"/>
                    </a:lnTo>
                    <a:lnTo>
                      <a:pt x="720" y="1386"/>
                    </a:lnTo>
                    <a:lnTo>
                      <a:pt x="714" y="1380"/>
                    </a:lnTo>
                    <a:lnTo>
                      <a:pt x="714" y="1368"/>
                    </a:lnTo>
                    <a:lnTo>
                      <a:pt x="720" y="1362"/>
                    </a:lnTo>
                    <a:lnTo>
                      <a:pt x="726" y="1362"/>
                    </a:lnTo>
                    <a:lnTo>
                      <a:pt x="732" y="1374"/>
                    </a:lnTo>
                    <a:lnTo>
                      <a:pt x="738" y="1380"/>
                    </a:lnTo>
                    <a:lnTo>
                      <a:pt x="738" y="1386"/>
                    </a:lnTo>
                    <a:lnTo>
                      <a:pt x="744" y="1398"/>
                    </a:lnTo>
                    <a:lnTo>
                      <a:pt x="756" y="1398"/>
                    </a:lnTo>
                    <a:lnTo>
                      <a:pt x="750" y="1380"/>
                    </a:lnTo>
                    <a:lnTo>
                      <a:pt x="828" y="1386"/>
                    </a:lnTo>
                    <a:lnTo>
                      <a:pt x="834" y="1380"/>
                    </a:lnTo>
                    <a:lnTo>
                      <a:pt x="840" y="1380"/>
                    </a:lnTo>
                    <a:lnTo>
                      <a:pt x="846" y="1374"/>
                    </a:lnTo>
                    <a:lnTo>
                      <a:pt x="864" y="1368"/>
                    </a:lnTo>
                    <a:lnTo>
                      <a:pt x="894" y="1362"/>
                    </a:lnTo>
                    <a:lnTo>
                      <a:pt x="930" y="1350"/>
                    </a:lnTo>
                    <a:lnTo>
                      <a:pt x="972" y="1338"/>
                    </a:lnTo>
                    <a:lnTo>
                      <a:pt x="1002" y="1326"/>
                    </a:lnTo>
                    <a:lnTo>
                      <a:pt x="1014" y="1320"/>
                    </a:lnTo>
                    <a:lnTo>
                      <a:pt x="1014" y="1284"/>
                    </a:lnTo>
                    <a:lnTo>
                      <a:pt x="1032" y="1272"/>
                    </a:lnTo>
                    <a:lnTo>
                      <a:pt x="1044" y="1218"/>
                    </a:lnTo>
                    <a:lnTo>
                      <a:pt x="1038" y="1194"/>
                    </a:lnTo>
                    <a:lnTo>
                      <a:pt x="1038" y="1170"/>
                    </a:lnTo>
                    <a:lnTo>
                      <a:pt x="1032" y="1170"/>
                    </a:lnTo>
                    <a:lnTo>
                      <a:pt x="1026" y="1164"/>
                    </a:lnTo>
                    <a:lnTo>
                      <a:pt x="1002" y="1152"/>
                    </a:lnTo>
                    <a:lnTo>
                      <a:pt x="990" y="1152"/>
                    </a:lnTo>
                    <a:lnTo>
                      <a:pt x="984" y="1146"/>
                    </a:lnTo>
                    <a:lnTo>
                      <a:pt x="978" y="1146"/>
                    </a:lnTo>
                    <a:lnTo>
                      <a:pt x="972" y="1140"/>
                    </a:lnTo>
                    <a:lnTo>
                      <a:pt x="990" y="1122"/>
                    </a:lnTo>
                    <a:lnTo>
                      <a:pt x="990" y="1092"/>
                    </a:lnTo>
                    <a:lnTo>
                      <a:pt x="984" y="1080"/>
                    </a:lnTo>
                    <a:lnTo>
                      <a:pt x="978" y="1074"/>
                    </a:lnTo>
                    <a:lnTo>
                      <a:pt x="954" y="1062"/>
                    </a:lnTo>
                    <a:lnTo>
                      <a:pt x="918" y="1050"/>
                    </a:lnTo>
                    <a:lnTo>
                      <a:pt x="906" y="1044"/>
                    </a:lnTo>
                    <a:lnTo>
                      <a:pt x="888" y="1032"/>
                    </a:lnTo>
                    <a:lnTo>
                      <a:pt x="876" y="1020"/>
                    </a:lnTo>
                    <a:lnTo>
                      <a:pt x="876" y="1002"/>
                    </a:lnTo>
                    <a:lnTo>
                      <a:pt x="882" y="990"/>
                    </a:lnTo>
                    <a:lnTo>
                      <a:pt x="888" y="990"/>
                    </a:lnTo>
                    <a:lnTo>
                      <a:pt x="888" y="984"/>
                    </a:lnTo>
                    <a:lnTo>
                      <a:pt x="858" y="948"/>
                    </a:lnTo>
                    <a:lnTo>
                      <a:pt x="858" y="900"/>
                    </a:lnTo>
                    <a:lnTo>
                      <a:pt x="882" y="900"/>
                    </a:lnTo>
                    <a:lnTo>
                      <a:pt x="888" y="894"/>
                    </a:lnTo>
                    <a:lnTo>
                      <a:pt x="894" y="894"/>
                    </a:lnTo>
                    <a:lnTo>
                      <a:pt x="894" y="888"/>
                    </a:lnTo>
                    <a:lnTo>
                      <a:pt x="888" y="876"/>
                    </a:lnTo>
                    <a:lnTo>
                      <a:pt x="876" y="870"/>
                    </a:lnTo>
                    <a:lnTo>
                      <a:pt x="870" y="858"/>
                    </a:lnTo>
                    <a:lnTo>
                      <a:pt x="864" y="852"/>
                    </a:lnTo>
                    <a:lnTo>
                      <a:pt x="876" y="834"/>
                    </a:lnTo>
                    <a:lnTo>
                      <a:pt x="864" y="822"/>
                    </a:lnTo>
                    <a:lnTo>
                      <a:pt x="858" y="810"/>
                    </a:lnTo>
                    <a:lnTo>
                      <a:pt x="852" y="804"/>
                    </a:lnTo>
                    <a:lnTo>
                      <a:pt x="864" y="792"/>
                    </a:lnTo>
                    <a:lnTo>
                      <a:pt x="882" y="792"/>
                    </a:lnTo>
                    <a:lnTo>
                      <a:pt x="858" y="774"/>
                    </a:lnTo>
                    <a:lnTo>
                      <a:pt x="858" y="738"/>
                    </a:lnTo>
                    <a:lnTo>
                      <a:pt x="882" y="726"/>
                    </a:lnTo>
                    <a:lnTo>
                      <a:pt x="876" y="726"/>
                    </a:lnTo>
                    <a:lnTo>
                      <a:pt x="852" y="702"/>
                    </a:lnTo>
                    <a:lnTo>
                      <a:pt x="852" y="696"/>
                    </a:lnTo>
                    <a:lnTo>
                      <a:pt x="870" y="678"/>
                    </a:lnTo>
                    <a:lnTo>
                      <a:pt x="870" y="666"/>
                    </a:lnTo>
                    <a:lnTo>
                      <a:pt x="876" y="654"/>
                    </a:lnTo>
                    <a:lnTo>
                      <a:pt x="876" y="642"/>
                    </a:lnTo>
                    <a:lnTo>
                      <a:pt x="882" y="636"/>
                    </a:lnTo>
                    <a:lnTo>
                      <a:pt x="900" y="636"/>
                    </a:lnTo>
                    <a:lnTo>
                      <a:pt x="906" y="630"/>
                    </a:lnTo>
                    <a:lnTo>
                      <a:pt x="912" y="618"/>
                    </a:lnTo>
                    <a:lnTo>
                      <a:pt x="918" y="612"/>
                    </a:lnTo>
                    <a:lnTo>
                      <a:pt x="918" y="588"/>
                    </a:lnTo>
                    <a:lnTo>
                      <a:pt x="930" y="588"/>
                    </a:lnTo>
                    <a:lnTo>
                      <a:pt x="948" y="570"/>
                    </a:lnTo>
                    <a:lnTo>
                      <a:pt x="948" y="558"/>
                    </a:lnTo>
                    <a:lnTo>
                      <a:pt x="954" y="546"/>
                    </a:lnTo>
                    <a:lnTo>
                      <a:pt x="954" y="534"/>
                    </a:lnTo>
                    <a:close/>
                    <a:moveTo>
                      <a:pt x="930" y="1020"/>
                    </a:moveTo>
                    <a:lnTo>
                      <a:pt x="942" y="1020"/>
                    </a:lnTo>
                    <a:lnTo>
                      <a:pt x="930" y="1014"/>
                    </a:lnTo>
                    <a:lnTo>
                      <a:pt x="930" y="102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defRPr/>
                </a:pPr>
                <a:endParaRPr lang="en-GB" sz="687" kern="0" dirty="0">
                  <a:solidFill>
                    <a:srgbClr val="555555"/>
                  </a:solidFill>
                </a:endParaRPr>
              </a:p>
            </p:txBody>
          </p:sp>
        </p:grpSp>
        <p:grpSp>
          <p:nvGrpSpPr>
            <p:cNvPr id="207" name="North_America">
              <a:extLst>
                <a:ext uri="{FF2B5EF4-FFF2-40B4-BE49-F238E27FC236}">
                  <a16:creationId xmlns:a16="http://schemas.microsoft.com/office/drawing/2014/main" id="{F0092116-1B8F-4CC7-B0F7-EF8BA95FA400}"/>
                </a:ext>
              </a:extLst>
            </p:cNvPr>
            <p:cNvGrpSpPr/>
            <p:nvPr/>
          </p:nvGrpSpPr>
          <p:grpSpPr>
            <a:xfrm>
              <a:off x="247243" y="904486"/>
              <a:ext cx="4086360" cy="3021320"/>
              <a:chOff x="1066196" y="1708179"/>
              <a:chExt cx="3452414" cy="2552601"/>
            </a:xfrm>
            <a:solidFill>
              <a:srgbClr val="006B52"/>
            </a:solidFill>
          </p:grpSpPr>
          <p:sp>
            <p:nvSpPr>
              <p:cNvPr id="211" name="USA (Alaska)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BC92EBCE-F598-49E5-8E9F-13758BC22FEB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1066196" y="2019948"/>
                <a:ext cx="1361048" cy="596965"/>
              </a:xfrm>
              <a:custGeom>
                <a:avLst/>
                <a:gdLst>
                  <a:gd name="T0" fmla="*/ 2147483647 w 3072"/>
                  <a:gd name="T1" fmla="*/ 2147483647 h 1332"/>
                  <a:gd name="T2" fmla="*/ 2147483647 w 3072"/>
                  <a:gd name="T3" fmla="*/ 2147483647 h 1332"/>
                  <a:gd name="T4" fmla="*/ 2147483647 w 3072"/>
                  <a:gd name="T5" fmla="*/ 2147483647 h 1332"/>
                  <a:gd name="T6" fmla="*/ 2147483647 w 3072"/>
                  <a:gd name="T7" fmla="*/ 2147483647 h 1332"/>
                  <a:gd name="T8" fmla="*/ 2147483647 w 3072"/>
                  <a:gd name="T9" fmla="*/ 2147483647 h 1332"/>
                  <a:gd name="T10" fmla="*/ 2147483647 w 3072"/>
                  <a:gd name="T11" fmla="*/ 2147483647 h 1332"/>
                  <a:gd name="T12" fmla="*/ 2147483647 w 3072"/>
                  <a:gd name="T13" fmla="*/ 2147483647 h 1332"/>
                  <a:gd name="T14" fmla="*/ 2147483647 w 3072"/>
                  <a:gd name="T15" fmla="*/ 2147483647 h 1332"/>
                  <a:gd name="T16" fmla="*/ 2147483647 w 3072"/>
                  <a:gd name="T17" fmla="*/ 2147483647 h 1332"/>
                  <a:gd name="T18" fmla="*/ 2147483647 w 3072"/>
                  <a:gd name="T19" fmla="*/ 2147483647 h 1332"/>
                  <a:gd name="T20" fmla="*/ 2147483647 w 3072"/>
                  <a:gd name="T21" fmla="*/ 2147483647 h 1332"/>
                  <a:gd name="T22" fmla="*/ 2147483647 w 3072"/>
                  <a:gd name="T23" fmla="*/ 0 h 1332"/>
                  <a:gd name="T24" fmla="*/ 2147483647 w 3072"/>
                  <a:gd name="T25" fmla="*/ 2147483647 h 1332"/>
                  <a:gd name="T26" fmla="*/ 2147483647 w 3072"/>
                  <a:gd name="T27" fmla="*/ 2147483647 h 1332"/>
                  <a:gd name="T28" fmla="*/ 2147483647 w 3072"/>
                  <a:gd name="T29" fmla="*/ 2147483647 h 1332"/>
                  <a:gd name="T30" fmla="*/ 2147483647 w 3072"/>
                  <a:gd name="T31" fmla="*/ 2147483647 h 1332"/>
                  <a:gd name="T32" fmla="*/ 2147483647 w 3072"/>
                  <a:gd name="T33" fmla="*/ 2147483647 h 1332"/>
                  <a:gd name="T34" fmla="*/ 2147483647 w 3072"/>
                  <a:gd name="T35" fmla="*/ 2147483647 h 1332"/>
                  <a:gd name="T36" fmla="*/ 2147483647 w 3072"/>
                  <a:gd name="T37" fmla="*/ 2147483647 h 1332"/>
                  <a:gd name="T38" fmla="*/ 2147483647 w 3072"/>
                  <a:gd name="T39" fmla="*/ 2147483647 h 1332"/>
                  <a:gd name="T40" fmla="*/ 2147483647 w 3072"/>
                  <a:gd name="T41" fmla="*/ 2147483647 h 1332"/>
                  <a:gd name="T42" fmla="*/ 2147483647 w 3072"/>
                  <a:gd name="T43" fmla="*/ 2147483647 h 1332"/>
                  <a:gd name="T44" fmla="*/ 2147483647 w 3072"/>
                  <a:gd name="T45" fmla="*/ 2147483647 h 1332"/>
                  <a:gd name="T46" fmla="*/ 2147483647 w 3072"/>
                  <a:gd name="T47" fmla="*/ 2147483647 h 1332"/>
                  <a:gd name="T48" fmla="*/ 2147483647 w 3072"/>
                  <a:gd name="T49" fmla="*/ 2147483647 h 1332"/>
                  <a:gd name="T50" fmla="*/ 2147483647 w 3072"/>
                  <a:gd name="T51" fmla="*/ 2147483647 h 1332"/>
                  <a:gd name="T52" fmla="*/ 2147483647 w 3072"/>
                  <a:gd name="T53" fmla="*/ 2147483647 h 1332"/>
                  <a:gd name="T54" fmla="*/ 2147483647 w 3072"/>
                  <a:gd name="T55" fmla="*/ 2147483647 h 1332"/>
                  <a:gd name="T56" fmla="*/ 2147483647 w 3072"/>
                  <a:gd name="T57" fmla="*/ 2147483647 h 1332"/>
                  <a:gd name="T58" fmla="*/ 2147483647 w 3072"/>
                  <a:gd name="T59" fmla="*/ 2147483647 h 1332"/>
                  <a:gd name="T60" fmla="*/ 2147483647 w 3072"/>
                  <a:gd name="T61" fmla="*/ 2147483647 h 1332"/>
                  <a:gd name="T62" fmla="*/ 2147483647 w 3072"/>
                  <a:gd name="T63" fmla="*/ 2147483647 h 1332"/>
                  <a:gd name="T64" fmla="*/ 2147483647 w 3072"/>
                  <a:gd name="T65" fmla="*/ 2147483647 h 1332"/>
                  <a:gd name="T66" fmla="*/ 2147483647 w 3072"/>
                  <a:gd name="T67" fmla="*/ 2147483647 h 1332"/>
                  <a:gd name="T68" fmla="*/ 2147483647 w 3072"/>
                  <a:gd name="T69" fmla="*/ 2147483647 h 1332"/>
                  <a:gd name="T70" fmla="*/ 2147483647 w 3072"/>
                  <a:gd name="T71" fmla="*/ 2147483647 h 1332"/>
                  <a:gd name="T72" fmla="*/ 2147483647 w 3072"/>
                  <a:gd name="T73" fmla="*/ 2147483647 h 1332"/>
                  <a:gd name="T74" fmla="*/ 2147483647 w 3072"/>
                  <a:gd name="T75" fmla="*/ 2147483647 h 1332"/>
                  <a:gd name="T76" fmla="*/ 2147483647 w 3072"/>
                  <a:gd name="T77" fmla="*/ 2147483647 h 1332"/>
                  <a:gd name="T78" fmla="*/ 2147483647 w 3072"/>
                  <a:gd name="T79" fmla="*/ 2147483647 h 1332"/>
                  <a:gd name="T80" fmla="*/ 2147483647 w 3072"/>
                  <a:gd name="T81" fmla="*/ 2147483647 h 1332"/>
                  <a:gd name="T82" fmla="*/ 2147483647 w 3072"/>
                  <a:gd name="T83" fmla="*/ 2147483647 h 1332"/>
                  <a:gd name="T84" fmla="*/ 2147483647 w 3072"/>
                  <a:gd name="T85" fmla="*/ 2147483647 h 1332"/>
                  <a:gd name="T86" fmla="*/ 2147483647 w 3072"/>
                  <a:gd name="T87" fmla="*/ 2147483647 h 1332"/>
                  <a:gd name="T88" fmla="*/ 2147483647 w 3072"/>
                  <a:gd name="T89" fmla="*/ 2147483647 h 1332"/>
                  <a:gd name="T90" fmla="*/ 2147483647 w 3072"/>
                  <a:gd name="T91" fmla="*/ 2147483647 h 1332"/>
                  <a:gd name="T92" fmla="*/ 2147483647 w 3072"/>
                  <a:gd name="T93" fmla="*/ 2147483647 h 1332"/>
                  <a:gd name="T94" fmla="*/ 2147483647 w 3072"/>
                  <a:gd name="T95" fmla="*/ 2147483647 h 1332"/>
                  <a:gd name="T96" fmla="*/ 2147483647 w 3072"/>
                  <a:gd name="T97" fmla="*/ 2147483647 h 1332"/>
                  <a:gd name="T98" fmla="*/ 2147483647 w 3072"/>
                  <a:gd name="T99" fmla="*/ 2147483647 h 1332"/>
                  <a:gd name="T100" fmla="*/ 2147483647 w 3072"/>
                  <a:gd name="T101" fmla="*/ 2147483647 h 1332"/>
                  <a:gd name="T102" fmla="*/ 2147483647 w 3072"/>
                  <a:gd name="T103" fmla="*/ 2147483647 h 1332"/>
                  <a:gd name="T104" fmla="*/ 2147483647 w 3072"/>
                  <a:gd name="T105" fmla="*/ 2147483647 h 1332"/>
                  <a:gd name="T106" fmla="*/ 2147483647 w 3072"/>
                  <a:gd name="T107" fmla="*/ 2147483647 h 1332"/>
                  <a:gd name="T108" fmla="*/ 2147483647 w 3072"/>
                  <a:gd name="T109" fmla="*/ 2147483647 h 1332"/>
                  <a:gd name="T110" fmla="*/ 2147483647 w 3072"/>
                  <a:gd name="T111" fmla="*/ 2147483647 h 1332"/>
                  <a:gd name="T112" fmla="*/ 2147483647 w 3072"/>
                  <a:gd name="T113" fmla="*/ 2147483647 h 1332"/>
                  <a:gd name="T114" fmla="*/ 2147483647 w 3072"/>
                  <a:gd name="T115" fmla="*/ 2147483647 h 1332"/>
                  <a:gd name="T116" fmla="*/ 2147483647 w 3072"/>
                  <a:gd name="T117" fmla="*/ 2147483647 h 1332"/>
                  <a:gd name="T118" fmla="*/ 2147483647 w 3072"/>
                  <a:gd name="T119" fmla="*/ 2147483647 h 1332"/>
                  <a:gd name="T120" fmla="*/ 2147483647 w 3072"/>
                  <a:gd name="T121" fmla="*/ 2147483647 h 133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072"/>
                  <a:gd name="T184" fmla="*/ 0 h 1332"/>
                  <a:gd name="T185" fmla="*/ 3072 w 3072"/>
                  <a:gd name="T186" fmla="*/ 1332 h 133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072" h="1332">
                    <a:moveTo>
                      <a:pt x="2454" y="930"/>
                    </a:moveTo>
                    <a:lnTo>
                      <a:pt x="2418" y="966"/>
                    </a:lnTo>
                    <a:lnTo>
                      <a:pt x="2400" y="1002"/>
                    </a:lnTo>
                    <a:lnTo>
                      <a:pt x="2412" y="1002"/>
                    </a:lnTo>
                    <a:lnTo>
                      <a:pt x="2448" y="984"/>
                    </a:lnTo>
                    <a:lnTo>
                      <a:pt x="2460" y="972"/>
                    </a:lnTo>
                    <a:lnTo>
                      <a:pt x="2460" y="954"/>
                    </a:lnTo>
                    <a:lnTo>
                      <a:pt x="2472" y="942"/>
                    </a:lnTo>
                    <a:lnTo>
                      <a:pt x="2460" y="930"/>
                    </a:lnTo>
                    <a:lnTo>
                      <a:pt x="2454" y="930"/>
                    </a:lnTo>
                    <a:close/>
                    <a:moveTo>
                      <a:pt x="2400" y="930"/>
                    </a:moveTo>
                    <a:lnTo>
                      <a:pt x="2388" y="930"/>
                    </a:lnTo>
                    <a:lnTo>
                      <a:pt x="2376" y="936"/>
                    </a:lnTo>
                    <a:lnTo>
                      <a:pt x="2364" y="948"/>
                    </a:lnTo>
                    <a:lnTo>
                      <a:pt x="2364" y="954"/>
                    </a:lnTo>
                    <a:lnTo>
                      <a:pt x="2370" y="966"/>
                    </a:lnTo>
                    <a:lnTo>
                      <a:pt x="2376" y="972"/>
                    </a:lnTo>
                    <a:lnTo>
                      <a:pt x="2406" y="972"/>
                    </a:lnTo>
                    <a:lnTo>
                      <a:pt x="2412" y="960"/>
                    </a:lnTo>
                    <a:lnTo>
                      <a:pt x="2418" y="954"/>
                    </a:lnTo>
                    <a:lnTo>
                      <a:pt x="2418" y="942"/>
                    </a:lnTo>
                    <a:lnTo>
                      <a:pt x="2406" y="936"/>
                    </a:lnTo>
                    <a:lnTo>
                      <a:pt x="2400" y="930"/>
                    </a:lnTo>
                    <a:close/>
                    <a:moveTo>
                      <a:pt x="2316" y="1188"/>
                    </a:moveTo>
                    <a:lnTo>
                      <a:pt x="2328" y="1188"/>
                    </a:lnTo>
                    <a:lnTo>
                      <a:pt x="2340" y="1152"/>
                    </a:lnTo>
                    <a:lnTo>
                      <a:pt x="2322" y="1158"/>
                    </a:lnTo>
                    <a:lnTo>
                      <a:pt x="2316" y="1188"/>
                    </a:lnTo>
                    <a:close/>
                    <a:moveTo>
                      <a:pt x="2388" y="1074"/>
                    </a:moveTo>
                    <a:lnTo>
                      <a:pt x="2370" y="1086"/>
                    </a:lnTo>
                    <a:lnTo>
                      <a:pt x="2382" y="1098"/>
                    </a:lnTo>
                    <a:lnTo>
                      <a:pt x="2388" y="1098"/>
                    </a:lnTo>
                    <a:lnTo>
                      <a:pt x="2382" y="1104"/>
                    </a:lnTo>
                    <a:lnTo>
                      <a:pt x="2376" y="1104"/>
                    </a:lnTo>
                    <a:lnTo>
                      <a:pt x="2364" y="1116"/>
                    </a:lnTo>
                    <a:lnTo>
                      <a:pt x="2358" y="1116"/>
                    </a:lnTo>
                    <a:lnTo>
                      <a:pt x="2352" y="1122"/>
                    </a:lnTo>
                    <a:lnTo>
                      <a:pt x="2352" y="1152"/>
                    </a:lnTo>
                    <a:lnTo>
                      <a:pt x="2358" y="1164"/>
                    </a:lnTo>
                    <a:lnTo>
                      <a:pt x="2358" y="1188"/>
                    </a:lnTo>
                    <a:lnTo>
                      <a:pt x="2370" y="1182"/>
                    </a:lnTo>
                    <a:lnTo>
                      <a:pt x="2376" y="1170"/>
                    </a:lnTo>
                    <a:lnTo>
                      <a:pt x="2388" y="1164"/>
                    </a:lnTo>
                    <a:lnTo>
                      <a:pt x="2394" y="1158"/>
                    </a:lnTo>
                    <a:lnTo>
                      <a:pt x="2394" y="1146"/>
                    </a:lnTo>
                    <a:lnTo>
                      <a:pt x="2382" y="1134"/>
                    </a:lnTo>
                    <a:lnTo>
                      <a:pt x="2394" y="1134"/>
                    </a:lnTo>
                    <a:lnTo>
                      <a:pt x="2412" y="1116"/>
                    </a:lnTo>
                    <a:lnTo>
                      <a:pt x="2412" y="1098"/>
                    </a:lnTo>
                    <a:lnTo>
                      <a:pt x="2388" y="1074"/>
                    </a:lnTo>
                    <a:close/>
                    <a:moveTo>
                      <a:pt x="2562" y="1080"/>
                    </a:moveTo>
                    <a:lnTo>
                      <a:pt x="2550" y="1080"/>
                    </a:lnTo>
                    <a:lnTo>
                      <a:pt x="2550" y="1074"/>
                    </a:lnTo>
                    <a:lnTo>
                      <a:pt x="2544" y="1068"/>
                    </a:lnTo>
                    <a:lnTo>
                      <a:pt x="2538" y="1068"/>
                    </a:lnTo>
                    <a:lnTo>
                      <a:pt x="2532" y="1062"/>
                    </a:lnTo>
                    <a:lnTo>
                      <a:pt x="2520" y="1056"/>
                    </a:lnTo>
                    <a:lnTo>
                      <a:pt x="2514" y="1050"/>
                    </a:lnTo>
                    <a:lnTo>
                      <a:pt x="2514" y="1044"/>
                    </a:lnTo>
                    <a:lnTo>
                      <a:pt x="2520" y="1032"/>
                    </a:lnTo>
                    <a:lnTo>
                      <a:pt x="2520" y="1020"/>
                    </a:lnTo>
                    <a:lnTo>
                      <a:pt x="2526" y="1008"/>
                    </a:lnTo>
                    <a:lnTo>
                      <a:pt x="2532" y="1002"/>
                    </a:lnTo>
                    <a:lnTo>
                      <a:pt x="2532" y="960"/>
                    </a:lnTo>
                    <a:lnTo>
                      <a:pt x="2550" y="924"/>
                    </a:lnTo>
                    <a:lnTo>
                      <a:pt x="2550" y="906"/>
                    </a:lnTo>
                    <a:lnTo>
                      <a:pt x="2544" y="894"/>
                    </a:lnTo>
                    <a:lnTo>
                      <a:pt x="2526" y="876"/>
                    </a:lnTo>
                    <a:lnTo>
                      <a:pt x="2538" y="864"/>
                    </a:lnTo>
                    <a:lnTo>
                      <a:pt x="2538" y="834"/>
                    </a:lnTo>
                    <a:lnTo>
                      <a:pt x="2544" y="828"/>
                    </a:lnTo>
                    <a:lnTo>
                      <a:pt x="2550" y="828"/>
                    </a:lnTo>
                    <a:lnTo>
                      <a:pt x="2556" y="822"/>
                    </a:lnTo>
                    <a:lnTo>
                      <a:pt x="2550" y="816"/>
                    </a:lnTo>
                    <a:lnTo>
                      <a:pt x="2532" y="810"/>
                    </a:lnTo>
                    <a:lnTo>
                      <a:pt x="2520" y="810"/>
                    </a:lnTo>
                    <a:lnTo>
                      <a:pt x="2502" y="816"/>
                    </a:lnTo>
                    <a:lnTo>
                      <a:pt x="2490" y="816"/>
                    </a:lnTo>
                    <a:lnTo>
                      <a:pt x="2484" y="822"/>
                    </a:lnTo>
                    <a:lnTo>
                      <a:pt x="2478" y="822"/>
                    </a:lnTo>
                    <a:lnTo>
                      <a:pt x="2478" y="834"/>
                    </a:lnTo>
                    <a:lnTo>
                      <a:pt x="2460" y="834"/>
                    </a:lnTo>
                    <a:lnTo>
                      <a:pt x="2454" y="840"/>
                    </a:lnTo>
                    <a:lnTo>
                      <a:pt x="2442" y="846"/>
                    </a:lnTo>
                    <a:lnTo>
                      <a:pt x="2430" y="846"/>
                    </a:lnTo>
                    <a:lnTo>
                      <a:pt x="2418" y="852"/>
                    </a:lnTo>
                    <a:lnTo>
                      <a:pt x="2406" y="852"/>
                    </a:lnTo>
                    <a:lnTo>
                      <a:pt x="2400" y="858"/>
                    </a:lnTo>
                    <a:lnTo>
                      <a:pt x="2394" y="858"/>
                    </a:lnTo>
                    <a:lnTo>
                      <a:pt x="2388" y="864"/>
                    </a:lnTo>
                    <a:lnTo>
                      <a:pt x="2376" y="870"/>
                    </a:lnTo>
                    <a:lnTo>
                      <a:pt x="2370" y="876"/>
                    </a:lnTo>
                    <a:lnTo>
                      <a:pt x="2364" y="876"/>
                    </a:lnTo>
                    <a:lnTo>
                      <a:pt x="2364" y="864"/>
                    </a:lnTo>
                    <a:lnTo>
                      <a:pt x="2382" y="846"/>
                    </a:lnTo>
                    <a:lnTo>
                      <a:pt x="2376" y="840"/>
                    </a:lnTo>
                    <a:lnTo>
                      <a:pt x="2364" y="834"/>
                    </a:lnTo>
                    <a:lnTo>
                      <a:pt x="2358" y="828"/>
                    </a:lnTo>
                    <a:lnTo>
                      <a:pt x="2358" y="810"/>
                    </a:lnTo>
                    <a:lnTo>
                      <a:pt x="2352" y="798"/>
                    </a:lnTo>
                    <a:lnTo>
                      <a:pt x="2352" y="792"/>
                    </a:lnTo>
                    <a:lnTo>
                      <a:pt x="2376" y="768"/>
                    </a:lnTo>
                    <a:lnTo>
                      <a:pt x="2340" y="768"/>
                    </a:lnTo>
                    <a:lnTo>
                      <a:pt x="2328" y="780"/>
                    </a:lnTo>
                    <a:lnTo>
                      <a:pt x="2274" y="780"/>
                    </a:lnTo>
                    <a:lnTo>
                      <a:pt x="2274" y="768"/>
                    </a:lnTo>
                    <a:lnTo>
                      <a:pt x="2280" y="756"/>
                    </a:lnTo>
                    <a:lnTo>
                      <a:pt x="2292" y="750"/>
                    </a:lnTo>
                    <a:lnTo>
                      <a:pt x="2298" y="744"/>
                    </a:lnTo>
                    <a:lnTo>
                      <a:pt x="3072" y="108"/>
                    </a:lnTo>
                    <a:lnTo>
                      <a:pt x="3054" y="108"/>
                    </a:lnTo>
                    <a:lnTo>
                      <a:pt x="3054" y="102"/>
                    </a:lnTo>
                    <a:lnTo>
                      <a:pt x="3048" y="90"/>
                    </a:lnTo>
                    <a:lnTo>
                      <a:pt x="3036" y="84"/>
                    </a:lnTo>
                    <a:lnTo>
                      <a:pt x="3030" y="78"/>
                    </a:lnTo>
                    <a:lnTo>
                      <a:pt x="3012" y="78"/>
                    </a:lnTo>
                    <a:lnTo>
                      <a:pt x="2988" y="84"/>
                    </a:lnTo>
                    <a:lnTo>
                      <a:pt x="2964" y="84"/>
                    </a:lnTo>
                    <a:lnTo>
                      <a:pt x="2928" y="96"/>
                    </a:lnTo>
                    <a:lnTo>
                      <a:pt x="2916" y="96"/>
                    </a:lnTo>
                    <a:lnTo>
                      <a:pt x="2892" y="84"/>
                    </a:lnTo>
                    <a:lnTo>
                      <a:pt x="2886" y="78"/>
                    </a:lnTo>
                    <a:lnTo>
                      <a:pt x="2874" y="72"/>
                    </a:lnTo>
                    <a:lnTo>
                      <a:pt x="2784" y="72"/>
                    </a:lnTo>
                    <a:lnTo>
                      <a:pt x="2772" y="66"/>
                    </a:lnTo>
                    <a:lnTo>
                      <a:pt x="2766" y="60"/>
                    </a:lnTo>
                    <a:lnTo>
                      <a:pt x="2748" y="60"/>
                    </a:lnTo>
                    <a:lnTo>
                      <a:pt x="2736" y="54"/>
                    </a:lnTo>
                    <a:lnTo>
                      <a:pt x="2598" y="54"/>
                    </a:lnTo>
                    <a:lnTo>
                      <a:pt x="2598" y="42"/>
                    </a:lnTo>
                    <a:lnTo>
                      <a:pt x="2604" y="36"/>
                    </a:lnTo>
                    <a:lnTo>
                      <a:pt x="2592" y="36"/>
                    </a:lnTo>
                    <a:lnTo>
                      <a:pt x="2574" y="30"/>
                    </a:lnTo>
                    <a:lnTo>
                      <a:pt x="2562" y="30"/>
                    </a:lnTo>
                    <a:lnTo>
                      <a:pt x="2550" y="24"/>
                    </a:lnTo>
                    <a:lnTo>
                      <a:pt x="2532" y="24"/>
                    </a:lnTo>
                    <a:lnTo>
                      <a:pt x="2520" y="30"/>
                    </a:lnTo>
                    <a:lnTo>
                      <a:pt x="2496" y="30"/>
                    </a:lnTo>
                    <a:lnTo>
                      <a:pt x="2490" y="36"/>
                    </a:lnTo>
                    <a:lnTo>
                      <a:pt x="2484" y="36"/>
                    </a:lnTo>
                    <a:lnTo>
                      <a:pt x="2514" y="0"/>
                    </a:lnTo>
                    <a:lnTo>
                      <a:pt x="2430" y="36"/>
                    </a:lnTo>
                    <a:lnTo>
                      <a:pt x="2460" y="0"/>
                    </a:lnTo>
                    <a:lnTo>
                      <a:pt x="2430" y="0"/>
                    </a:lnTo>
                    <a:lnTo>
                      <a:pt x="2418" y="6"/>
                    </a:lnTo>
                    <a:lnTo>
                      <a:pt x="2412" y="12"/>
                    </a:lnTo>
                    <a:lnTo>
                      <a:pt x="2358" y="30"/>
                    </a:lnTo>
                    <a:lnTo>
                      <a:pt x="2232" y="30"/>
                    </a:lnTo>
                    <a:lnTo>
                      <a:pt x="2214" y="36"/>
                    </a:lnTo>
                    <a:lnTo>
                      <a:pt x="2208" y="42"/>
                    </a:lnTo>
                    <a:lnTo>
                      <a:pt x="2184" y="54"/>
                    </a:lnTo>
                    <a:lnTo>
                      <a:pt x="2172" y="54"/>
                    </a:lnTo>
                    <a:lnTo>
                      <a:pt x="2166" y="60"/>
                    </a:lnTo>
                    <a:lnTo>
                      <a:pt x="2046" y="60"/>
                    </a:lnTo>
                    <a:lnTo>
                      <a:pt x="2004" y="72"/>
                    </a:lnTo>
                    <a:lnTo>
                      <a:pt x="1956" y="102"/>
                    </a:lnTo>
                    <a:lnTo>
                      <a:pt x="1902" y="132"/>
                    </a:lnTo>
                    <a:lnTo>
                      <a:pt x="1854" y="144"/>
                    </a:lnTo>
                    <a:lnTo>
                      <a:pt x="1758" y="156"/>
                    </a:lnTo>
                    <a:lnTo>
                      <a:pt x="1722" y="162"/>
                    </a:lnTo>
                    <a:lnTo>
                      <a:pt x="1704" y="162"/>
                    </a:lnTo>
                    <a:lnTo>
                      <a:pt x="1698" y="168"/>
                    </a:lnTo>
                    <a:lnTo>
                      <a:pt x="1644" y="186"/>
                    </a:lnTo>
                    <a:lnTo>
                      <a:pt x="1632" y="192"/>
                    </a:lnTo>
                    <a:lnTo>
                      <a:pt x="1620" y="192"/>
                    </a:lnTo>
                    <a:lnTo>
                      <a:pt x="1620" y="198"/>
                    </a:lnTo>
                    <a:lnTo>
                      <a:pt x="1626" y="204"/>
                    </a:lnTo>
                    <a:lnTo>
                      <a:pt x="1638" y="210"/>
                    </a:lnTo>
                    <a:lnTo>
                      <a:pt x="1650" y="222"/>
                    </a:lnTo>
                    <a:lnTo>
                      <a:pt x="1656" y="222"/>
                    </a:lnTo>
                    <a:lnTo>
                      <a:pt x="1662" y="234"/>
                    </a:lnTo>
                    <a:lnTo>
                      <a:pt x="1662" y="240"/>
                    </a:lnTo>
                    <a:lnTo>
                      <a:pt x="1668" y="252"/>
                    </a:lnTo>
                    <a:lnTo>
                      <a:pt x="1668" y="264"/>
                    </a:lnTo>
                    <a:lnTo>
                      <a:pt x="1662" y="264"/>
                    </a:lnTo>
                    <a:lnTo>
                      <a:pt x="1650" y="270"/>
                    </a:lnTo>
                    <a:lnTo>
                      <a:pt x="1644" y="282"/>
                    </a:lnTo>
                    <a:lnTo>
                      <a:pt x="1734" y="282"/>
                    </a:lnTo>
                    <a:lnTo>
                      <a:pt x="1704" y="318"/>
                    </a:lnTo>
                    <a:lnTo>
                      <a:pt x="1770" y="318"/>
                    </a:lnTo>
                    <a:lnTo>
                      <a:pt x="1764" y="336"/>
                    </a:lnTo>
                    <a:lnTo>
                      <a:pt x="1710" y="336"/>
                    </a:lnTo>
                    <a:lnTo>
                      <a:pt x="1698" y="348"/>
                    </a:lnTo>
                    <a:lnTo>
                      <a:pt x="1632" y="348"/>
                    </a:lnTo>
                    <a:lnTo>
                      <a:pt x="1614" y="354"/>
                    </a:lnTo>
                    <a:lnTo>
                      <a:pt x="1560" y="354"/>
                    </a:lnTo>
                    <a:lnTo>
                      <a:pt x="1554" y="348"/>
                    </a:lnTo>
                    <a:lnTo>
                      <a:pt x="1548" y="348"/>
                    </a:lnTo>
                    <a:lnTo>
                      <a:pt x="1554" y="342"/>
                    </a:lnTo>
                    <a:lnTo>
                      <a:pt x="1560" y="342"/>
                    </a:lnTo>
                    <a:lnTo>
                      <a:pt x="1572" y="330"/>
                    </a:lnTo>
                    <a:lnTo>
                      <a:pt x="1566" y="324"/>
                    </a:lnTo>
                    <a:lnTo>
                      <a:pt x="1458" y="324"/>
                    </a:lnTo>
                    <a:lnTo>
                      <a:pt x="1452" y="330"/>
                    </a:lnTo>
                    <a:lnTo>
                      <a:pt x="1452" y="348"/>
                    </a:lnTo>
                    <a:lnTo>
                      <a:pt x="1434" y="348"/>
                    </a:lnTo>
                    <a:lnTo>
                      <a:pt x="1422" y="354"/>
                    </a:lnTo>
                    <a:lnTo>
                      <a:pt x="1404" y="354"/>
                    </a:lnTo>
                    <a:lnTo>
                      <a:pt x="1386" y="360"/>
                    </a:lnTo>
                    <a:lnTo>
                      <a:pt x="1338" y="360"/>
                    </a:lnTo>
                    <a:lnTo>
                      <a:pt x="1308" y="366"/>
                    </a:lnTo>
                    <a:lnTo>
                      <a:pt x="1254" y="384"/>
                    </a:lnTo>
                    <a:lnTo>
                      <a:pt x="1254" y="390"/>
                    </a:lnTo>
                    <a:lnTo>
                      <a:pt x="1272" y="396"/>
                    </a:lnTo>
                    <a:lnTo>
                      <a:pt x="1284" y="402"/>
                    </a:lnTo>
                    <a:lnTo>
                      <a:pt x="1314" y="402"/>
                    </a:lnTo>
                    <a:lnTo>
                      <a:pt x="1272" y="420"/>
                    </a:lnTo>
                    <a:lnTo>
                      <a:pt x="1260" y="462"/>
                    </a:lnTo>
                    <a:lnTo>
                      <a:pt x="1272" y="462"/>
                    </a:lnTo>
                    <a:lnTo>
                      <a:pt x="1290" y="468"/>
                    </a:lnTo>
                    <a:lnTo>
                      <a:pt x="1338" y="468"/>
                    </a:lnTo>
                    <a:lnTo>
                      <a:pt x="1350" y="462"/>
                    </a:lnTo>
                    <a:lnTo>
                      <a:pt x="1362" y="462"/>
                    </a:lnTo>
                    <a:lnTo>
                      <a:pt x="1410" y="474"/>
                    </a:lnTo>
                    <a:lnTo>
                      <a:pt x="1422" y="456"/>
                    </a:lnTo>
                    <a:lnTo>
                      <a:pt x="1434" y="474"/>
                    </a:lnTo>
                    <a:lnTo>
                      <a:pt x="1446" y="468"/>
                    </a:lnTo>
                    <a:lnTo>
                      <a:pt x="1452" y="462"/>
                    </a:lnTo>
                    <a:lnTo>
                      <a:pt x="1476" y="450"/>
                    </a:lnTo>
                    <a:lnTo>
                      <a:pt x="1482" y="444"/>
                    </a:lnTo>
                    <a:lnTo>
                      <a:pt x="1494" y="444"/>
                    </a:lnTo>
                    <a:lnTo>
                      <a:pt x="1506" y="450"/>
                    </a:lnTo>
                    <a:lnTo>
                      <a:pt x="1524" y="450"/>
                    </a:lnTo>
                    <a:lnTo>
                      <a:pt x="1536" y="444"/>
                    </a:lnTo>
                    <a:lnTo>
                      <a:pt x="1542" y="438"/>
                    </a:lnTo>
                    <a:lnTo>
                      <a:pt x="1554" y="432"/>
                    </a:lnTo>
                    <a:lnTo>
                      <a:pt x="1560" y="432"/>
                    </a:lnTo>
                    <a:lnTo>
                      <a:pt x="1566" y="426"/>
                    </a:lnTo>
                    <a:lnTo>
                      <a:pt x="1566" y="450"/>
                    </a:lnTo>
                    <a:lnTo>
                      <a:pt x="1560" y="462"/>
                    </a:lnTo>
                    <a:lnTo>
                      <a:pt x="1554" y="468"/>
                    </a:lnTo>
                    <a:lnTo>
                      <a:pt x="1500" y="468"/>
                    </a:lnTo>
                    <a:lnTo>
                      <a:pt x="1506" y="498"/>
                    </a:lnTo>
                    <a:lnTo>
                      <a:pt x="1494" y="504"/>
                    </a:lnTo>
                    <a:lnTo>
                      <a:pt x="1488" y="516"/>
                    </a:lnTo>
                    <a:lnTo>
                      <a:pt x="1476" y="522"/>
                    </a:lnTo>
                    <a:lnTo>
                      <a:pt x="1464" y="534"/>
                    </a:lnTo>
                    <a:lnTo>
                      <a:pt x="1446" y="540"/>
                    </a:lnTo>
                    <a:lnTo>
                      <a:pt x="1380" y="540"/>
                    </a:lnTo>
                    <a:lnTo>
                      <a:pt x="1362" y="522"/>
                    </a:lnTo>
                    <a:lnTo>
                      <a:pt x="1344" y="534"/>
                    </a:lnTo>
                    <a:lnTo>
                      <a:pt x="1344" y="546"/>
                    </a:lnTo>
                    <a:lnTo>
                      <a:pt x="1338" y="546"/>
                    </a:lnTo>
                    <a:lnTo>
                      <a:pt x="1332" y="552"/>
                    </a:lnTo>
                    <a:lnTo>
                      <a:pt x="1320" y="558"/>
                    </a:lnTo>
                    <a:lnTo>
                      <a:pt x="1302" y="564"/>
                    </a:lnTo>
                    <a:lnTo>
                      <a:pt x="1290" y="570"/>
                    </a:lnTo>
                    <a:lnTo>
                      <a:pt x="1266" y="570"/>
                    </a:lnTo>
                    <a:lnTo>
                      <a:pt x="1242" y="558"/>
                    </a:lnTo>
                    <a:lnTo>
                      <a:pt x="1236" y="558"/>
                    </a:lnTo>
                    <a:lnTo>
                      <a:pt x="1140" y="606"/>
                    </a:lnTo>
                    <a:lnTo>
                      <a:pt x="1122" y="624"/>
                    </a:lnTo>
                    <a:lnTo>
                      <a:pt x="1116" y="606"/>
                    </a:lnTo>
                    <a:lnTo>
                      <a:pt x="1080" y="624"/>
                    </a:lnTo>
                    <a:lnTo>
                      <a:pt x="1068" y="624"/>
                    </a:lnTo>
                    <a:lnTo>
                      <a:pt x="1044" y="636"/>
                    </a:lnTo>
                    <a:lnTo>
                      <a:pt x="1020" y="660"/>
                    </a:lnTo>
                    <a:lnTo>
                      <a:pt x="990" y="648"/>
                    </a:lnTo>
                    <a:lnTo>
                      <a:pt x="990" y="672"/>
                    </a:lnTo>
                    <a:lnTo>
                      <a:pt x="984" y="666"/>
                    </a:lnTo>
                    <a:lnTo>
                      <a:pt x="972" y="666"/>
                    </a:lnTo>
                    <a:lnTo>
                      <a:pt x="966" y="672"/>
                    </a:lnTo>
                    <a:lnTo>
                      <a:pt x="966" y="690"/>
                    </a:lnTo>
                    <a:lnTo>
                      <a:pt x="954" y="708"/>
                    </a:lnTo>
                    <a:lnTo>
                      <a:pt x="1014" y="684"/>
                    </a:lnTo>
                    <a:lnTo>
                      <a:pt x="990" y="702"/>
                    </a:lnTo>
                    <a:lnTo>
                      <a:pt x="990" y="714"/>
                    </a:lnTo>
                    <a:lnTo>
                      <a:pt x="972" y="726"/>
                    </a:lnTo>
                    <a:lnTo>
                      <a:pt x="1026" y="726"/>
                    </a:lnTo>
                    <a:lnTo>
                      <a:pt x="1032" y="732"/>
                    </a:lnTo>
                    <a:lnTo>
                      <a:pt x="1032" y="738"/>
                    </a:lnTo>
                    <a:lnTo>
                      <a:pt x="1020" y="744"/>
                    </a:lnTo>
                    <a:lnTo>
                      <a:pt x="984" y="744"/>
                    </a:lnTo>
                    <a:lnTo>
                      <a:pt x="960" y="750"/>
                    </a:lnTo>
                    <a:lnTo>
                      <a:pt x="972" y="738"/>
                    </a:lnTo>
                    <a:lnTo>
                      <a:pt x="960" y="732"/>
                    </a:lnTo>
                    <a:lnTo>
                      <a:pt x="954" y="732"/>
                    </a:lnTo>
                    <a:lnTo>
                      <a:pt x="948" y="738"/>
                    </a:lnTo>
                    <a:lnTo>
                      <a:pt x="936" y="744"/>
                    </a:lnTo>
                    <a:lnTo>
                      <a:pt x="930" y="750"/>
                    </a:lnTo>
                    <a:lnTo>
                      <a:pt x="924" y="750"/>
                    </a:lnTo>
                    <a:lnTo>
                      <a:pt x="918" y="756"/>
                    </a:lnTo>
                    <a:lnTo>
                      <a:pt x="924" y="756"/>
                    </a:lnTo>
                    <a:lnTo>
                      <a:pt x="930" y="762"/>
                    </a:lnTo>
                    <a:lnTo>
                      <a:pt x="930" y="768"/>
                    </a:lnTo>
                    <a:lnTo>
                      <a:pt x="924" y="774"/>
                    </a:lnTo>
                    <a:lnTo>
                      <a:pt x="924" y="780"/>
                    </a:lnTo>
                    <a:lnTo>
                      <a:pt x="918" y="792"/>
                    </a:lnTo>
                    <a:lnTo>
                      <a:pt x="918" y="804"/>
                    </a:lnTo>
                    <a:lnTo>
                      <a:pt x="990" y="804"/>
                    </a:lnTo>
                    <a:lnTo>
                      <a:pt x="1038" y="774"/>
                    </a:lnTo>
                    <a:lnTo>
                      <a:pt x="1104" y="750"/>
                    </a:lnTo>
                    <a:lnTo>
                      <a:pt x="1098" y="750"/>
                    </a:lnTo>
                    <a:lnTo>
                      <a:pt x="1092" y="756"/>
                    </a:lnTo>
                    <a:lnTo>
                      <a:pt x="1080" y="762"/>
                    </a:lnTo>
                    <a:lnTo>
                      <a:pt x="1062" y="768"/>
                    </a:lnTo>
                    <a:lnTo>
                      <a:pt x="1050" y="780"/>
                    </a:lnTo>
                    <a:lnTo>
                      <a:pt x="1038" y="786"/>
                    </a:lnTo>
                    <a:lnTo>
                      <a:pt x="1026" y="798"/>
                    </a:lnTo>
                    <a:lnTo>
                      <a:pt x="1026" y="816"/>
                    </a:lnTo>
                    <a:lnTo>
                      <a:pt x="1020" y="828"/>
                    </a:lnTo>
                    <a:lnTo>
                      <a:pt x="990" y="828"/>
                    </a:lnTo>
                    <a:lnTo>
                      <a:pt x="978" y="834"/>
                    </a:lnTo>
                    <a:lnTo>
                      <a:pt x="972" y="852"/>
                    </a:lnTo>
                    <a:lnTo>
                      <a:pt x="966" y="864"/>
                    </a:lnTo>
                    <a:lnTo>
                      <a:pt x="954" y="870"/>
                    </a:lnTo>
                    <a:lnTo>
                      <a:pt x="942" y="882"/>
                    </a:lnTo>
                    <a:lnTo>
                      <a:pt x="930" y="888"/>
                    </a:lnTo>
                    <a:lnTo>
                      <a:pt x="924" y="894"/>
                    </a:lnTo>
                    <a:lnTo>
                      <a:pt x="978" y="888"/>
                    </a:lnTo>
                    <a:lnTo>
                      <a:pt x="972" y="906"/>
                    </a:lnTo>
                    <a:lnTo>
                      <a:pt x="978" y="894"/>
                    </a:lnTo>
                    <a:lnTo>
                      <a:pt x="990" y="888"/>
                    </a:lnTo>
                    <a:lnTo>
                      <a:pt x="1002" y="876"/>
                    </a:lnTo>
                    <a:lnTo>
                      <a:pt x="1026" y="864"/>
                    </a:lnTo>
                    <a:lnTo>
                      <a:pt x="1038" y="864"/>
                    </a:lnTo>
                    <a:lnTo>
                      <a:pt x="1050" y="870"/>
                    </a:lnTo>
                    <a:lnTo>
                      <a:pt x="1056" y="870"/>
                    </a:lnTo>
                    <a:lnTo>
                      <a:pt x="1056" y="876"/>
                    </a:lnTo>
                    <a:lnTo>
                      <a:pt x="1050" y="876"/>
                    </a:lnTo>
                    <a:lnTo>
                      <a:pt x="1074" y="870"/>
                    </a:lnTo>
                    <a:lnTo>
                      <a:pt x="1068" y="876"/>
                    </a:lnTo>
                    <a:lnTo>
                      <a:pt x="1068" y="906"/>
                    </a:lnTo>
                    <a:lnTo>
                      <a:pt x="1074" y="912"/>
                    </a:lnTo>
                    <a:lnTo>
                      <a:pt x="1092" y="912"/>
                    </a:lnTo>
                    <a:lnTo>
                      <a:pt x="1098" y="900"/>
                    </a:lnTo>
                    <a:lnTo>
                      <a:pt x="1110" y="894"/>
                    </a:lnTo>
                    <a:lnTo>
                      <a:pt x="1116" y="888"/>
                    </a:lnTo>
                    <a:lnTo>
                      <a:pt x="1122" y="876"/>
                    </a:lnTo>
                    <a:lnTo>
                      <a:pt x="1164" y="858"/>
                    </a:lnTo>
                    <a:lnTo>
                      <a:pt x="1176" y="870"/>
                    </a:lnTo>
                    <a:lnTo>
                      <a:pt x="1146" y="870"/>
                    </a:lnTo>
                    <a:lnTo>
                      <a:pt x="1140" y="876"/>
                    </a:lnTo>
                    <a:lnTo>
                      <a:pt x="1140" y="882"/>
                    </a:lnTo>
                    <a:lnTo>
                      <a:pt x="1134" y="888"/>
                    </a:lnTo>
                    <a:lnTo>
                      <a:pt x="1134" y="894"/>
                    </a:lnTo>
                    <a:lnTo>
                      <a:pt x="1152" y="894"/>
                    </a:lnTo>
                    <a:lnTo>
                      <a:pt x="1164" y="888"/>
                    </a:lnTo>
                    <a:lnTo>
                      <a:pt x="1182" y="888"/>
                    </a:lnTo>
                    <a:lnTo>
                      <a:pt x="1200" y="882"/>
                    </a:lnTo>
                    <a:lnTo>
                      <a:pt x="1218" y="882"/>
                    </a:lnTo>
                    <a:lnTo>
                      <a:pt x="1224" y="876"/>
                    </a:lnTo>
                    <a:lnTo>
                      <a:pt x="1230" y="876"/>
                    </a:lnTo>
                    <a:lnTo>
                      <a:pt x="1272" y="858"/>
                    </a:lnTo>
                    <a:lnTo>
                      <a:pt x="1224" y="882"/>
                    </a:lnTo>
                    <a:lnTo>
                      <a:pt x="1224" y="894"/>
                    </a:lnTo>
                    <a:lnTo>
                      <a:pt x="1212" y="894"/>
                    </a:lnTo>
                    <a:lnTo>
                      <a:pt x="1200" y="900"/>
                    </a:lnTo>
                    <a:lnTo>
                      <a:pt x="1188" y="900"/>
                    </a:lnTo>
                    <a:lnTo>
                      <a:pt x="1176" y="906"/>
                    </a:lnTo>
                    <a:lnTo>
                      <a:pt x="1170" y="912"/>
                    </a:lnTo>
                    <a:lnTo>
                      <a:pt x="1158" y="918"/>
                    </a:lnTo>
                    <a:lnTo>
                      <a:pt x="1152" y="930"/>
                    </a:lnTo>
                    <a:lnTo>
                      <a:pt x="1122" y="930"/>
                    </a:lnTo>
                    <a:lnTo>
                      <a:pt x="1086" y="960"/>
                    </a:lnTo>
                    <a:lnTo>
                      <a:pt x="1086" y="978"/>
                    </a:lnTo>
                    <a:lnTo>
                      <a:pt x="1038" y="978"/>
                    </a:lnTo>
                    <a:lnTo>
                      <a:pt x="1032" y="984"/>
                    </a:lnTo>
                    <a:lnTo>
                      <a:pt x="1020" y="984"/>
                    </a:lnTo>
                    <a:lnTo>
                      <a:pt x="1002" y="990"/>
                    </a:lnTo>
                    <a:lnTo>
                      <a:pt x="990" y="996"/>
                    </a:lnTo>
                    <a:lnTo>
                      <a:pt x="978" y="996"/>
                    </a:lnTo>
                    <a:lnTo>
                      <a:pt x="966" y="1008"/>
                    </a:lnTo>
                    <a:lnTo>
                      <a:pt x="966" y="1020"/>
                    </a:lnTo>
                    <a:lnTo>
                      <a:pt x="960" y="1026"/>
                    </a:lnTo>
                    <a:lnTo>
                      <a:pt x="960" y="1038"/>
                    </a:lnTo>
                    <a:lnTo>
                      <a:pt x="876" y="1038"/>
                    </a:lnTo>
                    <a:lnTo>
                      <a:pt x="858" y="1044"/>
                    </a:lnTo>
                    <a:lnTo>
                      <a:pt x="828" y="1062"/>
                    </a:lnTo>
                    <a:lnTo>
                      <a:pt x="804" y="1080"/>
                    </a:lnTo>
                    <a:lnTo>
                      <a:pt x="780" y="1092"/>
                    </a:lnTo>
                    <a:lnTo>
                      <a:pt x="774" y="1098"/>
                    </a:lnTo>
                    <a:lnTo>
                      <a:pt x="750" y="1104"/>
                    </a:lnTo>
                    <a:lnTo>
                      <a:pt x="738" y="1122"/>
                    </a:lnTo>
                    <a:lnTo>
                      <a:pt x="732" y="1104"/>
                    </a:lnTo>
                    <a:lnTo>
                      <a:pt x="672" y="1104"/>
                    </a:lnTo>
                    <a:lnTo>
                      <a:pt x="648" y="1116"/>
                    </a:lnTo>
                    <a:lnTo>
                      <a:pt x="630" y="1122"/>
                    </a:lnTo>
                    <a:lnTo>
                      <a:pt x="624" y="1128"/>
                    </a:lnTo>
                    <a:lnTo>
                      <a:pt x="606" y="1128"/>
                    </a:lnTo>
                    <a:lnTo>
                      <a:pt x="606" y="1140"/>
                    </a:lnTo>
                    <a:lnTo>
                      <a:pt x="576" y="1146"/>
                    </a:lnTo>
                    <a:lnTo>
                      <a:pt x="564" y="1152"/>
                    </a:lnTo>
                    <a:lnTo>
                      <a:pt x="540" y="1152"/>
                    </a:lnTo>
                    <a:lnTo>
                      <a:pt x="516" y="1170"/>
                    </a:lnTo>
                    <a:lnTo>
                      <a:pt x="522" y="1182"/>
                    </a:lnTo>
                    <a:lnTo>
                      <a:pt x="540" y="1164"/>
                    </a:lnTo>
                    <a:lnTo>
                      <a:pt x="558" y="1176"/>
                    </a:lnTo>
                    <a:lnTo>
                      <a:pt x="582" y="1158"/>
                    </a:lnTo>
                    <a:lnTo>
                      <a:pt x="582" y="1170"/>
                    </a:lnTo>
                    <a:lnTo>
                      <a:pt x="594" y="1170"/>
                    </a:lnTo>
                    <a:lnTo>
                      <a:pt x="606" y="1164"/>
                    </a:lnTo>
                    <a:lnTo>
                      <a:pt x="618" y="1164"/>
                    </a:lnTo>
                    <a:lnTo>
                      <a:pt x="642" y="1140"/>
                    </a:lnTo>
                    <a:lnTo>
                      <a:pt x="654" y="1134"/>
                    </a:lnTo>
                    <a:lnTo>
                      <a:pt x="666" y="1122"/>
                    </a:lnTo>
                    <a:lnTo>
                      <a:pt x="684" y="1122"/>
                    </a:lnTo>
                    <a:lnTo>
                      <a:pt x="684" y="1134"/>
                    </a:lnTo>
                    <a:lnTo>
                      <a:pt x="690" y="1140"/>
                    </a:lnTo>
                    <a:lnTo>
                      <a:pt x="708" y="1140"/>
                    </a:lnTo>
                    <a:lnTo>
                      <a:pt x="732" y="1128"/>
                    </a:lnTo>
                    <a:lnTo>
                      <a:pt x="744" y="1128"/>
                    </a:lnTo>
                    <a:lnTo>
                      <a:pt x="756" y="1122"/>
                    </a:lnTo>
                    <a:lnTo>
                      <a:pt x="762" y="1116"/>
                    </a:lnTo>
                    <a:lnTo>
                      <a:pt x="768" y="1116"/>
                    </a:lnTo>
                    <a:lnTo>
                      <a:pt x="804" y="1128"/>
                    </a:lnTo>
                    <a:lnTo>
                      <a:pt x="822" y="1110"/>
                    </a:lnTo>
                    <a:lnTo>
                      <a:pt x="834" y="1110"/>
                    </a:lnTo>
                    <a:lnTo>
                      <a:pt x="852" y="1104"/>
                    </a:lnTo>
                    <a:lnTo>
                      <a:pt x="870" y="1104"/>
                    </a:lnTo>
                    <a:lnTo>
                      <a:pt x="894" y="1092"/>
                    </a:lnTo>
                    <a:lnTo>
                      <a:pt x="918" y="1068"/>
                    </a:lnTo>
                    <a:lnTo>
                      <a:pt x="942" y="1056"/>
                    </a:lnTo>
                    <a:lnTo>
                      <a:pt x="972" y="1056"/>
                    </a:lnTo>
                    <a:lnTo>
                      <a:pt x="978" y="1044"/>
                    </a:lnTo>
                    <a:lnTo>
                      <a:pt x="1014" y="1044"/>
                    </a:lnTo>
                    <a:lnTo>
                      <a:pt x="1026" y="1038"/>
                    </a:lnTo>
                    <a:lnTo>
                      <a:pt x="1032" y="1038"/>
                    </a:lnTo>
                    <a:lnTo>
                      <a:pt x="1038" y="1032"/>
                    </a:lnTo>
                    <a:lnTo>
                      <a:pt x="1050" y="1032"/>
                    </a:lnTo>
                    <a:lnTo>
                      <a:pt x="1086" y="1020"/>
                    </a:lnTo>
                    <a:lnTo>
                      <a:pt x="1110" y="1008"/>
                    </a:lnTo>
                    <a:lnTo>
                      <a:pt x="1122" y="996"/>
                    </a:lnTo>
                    <a:lnTo>
                      <a:pt x="1134" y="990"/>
                    </a:lnTo>
                    <a:lnTo>
                      <a:pt x="1140" y="984"/>
                    </a:lnTo>
                    <a:lnTo>
                      <a:pt x="1206" y="972"/>
                    </a:lnTo>
                    <a:lnTo>
                      <a:pt x="1260" y="942"/>
                    </a:lnTo>
                    <a:lnTo>
                      <a:pt x="1296" y="942"/>
                    </a:lnTo>
                    <a:lnTo>
                      <a:pt x="1314" y="936"/>
                    </a:lnTo>
                    <a:lnTo>
                      <a:pt x="1326" y="936"/>
                    </a:lnTo>
                    <a:lnTo>
                      <a:pt x="1338" y="930"/>
                    </a:lnTo>
                    <a:lnTo>
                      <a:pt x="1368" y="900"/>
                    </a:lnTo>
                    <a:lnTo>
                      <a:pt x="1380" y="900"/>
                    </a:lnTo>
                    <a:lnTo>
                      <a:pt x="1404" y="888"/>
                    </a:lnTo>
                    <a:lnTo>
                      <a:pt x="1416" y="888"/>
                    </a:lnTo>
                    <a:lnTo>
                      <a:pt x="1428" y="882"/>
                    </a:lnTo>
                    <a:lnTo>
                      <a:pt x="1434" y="876"/>
                    </a:lnTo>
                    <a:lnTo>
                      <a:pt x="1434" y="864"/>
                    </a:lnTo>
                    <a:lnTo>
                      <a:pt x="1422" y="864"/>
                    </a:lnTo>
                    <a:lnTo>
                      <a:pt x="1428" y="858"/>
                    </a:lnTo>
                    <a:lnTo>
                      <a:pt x="1452" y="846"/>
                    </a:lnTo>
                    <a:lnTo>
                      <a:pt x="1458" y="840"/>
                    </a:lnTo>
                    <a:lnTo>
                      <a:pt x="1470" y="834"/>
                    </a:lnTo>
                    <a:lnTo>
                      <a:pt x="1476" y="828"/>
                    </a:lnTo>
                    <a:lnTo>
                      <a:pt x="1488" y="828"/>
                    </a:lnTo>
                    <a:lnTo>
                      <a:pt x="1500" y="822"/>
                    </a:lnTo>
                    <a:lnTo>
                      <a:pt x="1512" y="822"/>
                    </a:lnTo>
                    <a:lnTo>
                      <a:pt x="1518" y="816"/>
                    </a:lnTo>
                    <a:lnTo>
                      <a:pt x="1524" y="816"/>
                    </a:lnTo>
                    <a:lnTo>
                      <a:pt x="1596" y="786"/>
                    </a:lnTo>
                    <a:lnTo>
                      <a:pt x="1590" y="768"/>
                    </a:lnTo>
                    <a:lnTo>
                      <a:pt x="1602" y="768"/>
                    </a:lnTo>
                    <a:lnTo>
                      <a:pt x="1608" y="774"/>
                    </a:lnTo>
                    <a:lnTo>
                      <a:pt x="1626" y="774"/>
                    </a:lnTo>
                    <a:lnTo>
                      <a:pt x="1638" y="762"/>
                    </a:lnTo>
                    <a:lnTo>
                      <a:pt x="1650" y="762"/>
                    </a:lnTo>
                    <a:lnTo>
                      <a:pt x="1674" y="750"/>
                    </a:lnTo>
                    <a:lnTo>
                      <a:pt x="1680" y="744"/>
                    </a:lnTo>
                    <a:lnTo>
                      <a:pt x="1704" y="732"/>
                    </a:lnTo>
                    <a:lnTo>
                      <a:pt x="1740" y="720"/>
                    </a:lnTo>
                    <a:lnTo>
                      <a:pt x="1770" y="708"/>
                    </a:lnTo>
                    <a:lnTo>
                      <a:pt x="1794" y="702"/>
                    </a:lnTo>
                    <a:lnTo>
                      <a:pt x="1812" y="702"/>
                    </a:lnTo>
                    <a:lnTo>
                      <a:pt x="1818" y="708"/>
                    </a:lnTo>
                    <a:lnTo>
                      <a:pt x="1842" y="720"/>
                    </a:lnTo>
                    <a:lnTo>
                      <a:pt x="1848" y="726"/>
                    </a:lnTo>
                    <a:lnTo>
                      <a:pt x="1812" y="726"/>
                    </a:lnTo>
                    <a:lnTo>
                      <a:pt x="1794" y="714"/>
                    </a:lnTo>
                    <a:lnTo>
                      <a:pt x="1758" y="738"/>
                    </a:lnTo>
                    <a:lnTo>
                      <a:pt x="1728" y="738"/>
                    </a:lnTo>
                    <a:lnTo>
                      <a:pt x="1722" y="744"/>
                    </a:lnTo>
                    <a:lnTo>
                      <a:pt x="1710" y="750"/>
                    </a:lnTo>
                    <a:lnTo>
                      <a:pt x="1704" y="762"/>
                    </a:lnTo>
                    <a:lnTo>
                      <a:pt x="1692" y="768"/>
                    </a:lnTo>
                    <a:lnTo>
                      <a:pt x="1686" y="774"/>
                    </a:lnTo>
                    <a:lnTo>
                      <a:pt x="1680" y="774"/>
                    </a:lnTo>
                    <a:lnTo>
                      <a:pt x="1668" y="780"/>
                    </a:lnTo>
                    <a:lnTo>
                      <a:pt x="1656" y="780"/>
                    </a:lnTo>
                    <a:lnTo>
                      <a:pt x="1638" y="786"/>
                    </a:lnTo>
                    <a:lnTo>
                      <a:pt x="1614" y="798"/>
                    </a:lnTo>
                    <a:lnTo>
                      <a:pt x="1614" y="804"/>
                    </a:lnTo>
                    <a:lnTo>
                      <a:pt x="1620" y="810"/>
                    </a:lnTo>
                    <a:lnTo>
                      <a:pt x="1632" y="816"/>
                    </a:lnTo>
                    <a:lnTo>
                      <a:pt x="1650" y="816"/>
                    </a:lnTo>
                    <a:lnTo>
                      <a:pt x="1644" y="816"/>
                    </a:lnTo>
                    <a:lnTo>
                      <a:pt x="1638" y="822"/>
                    </a:lnTo>
                    <a:lnTo>
                      <a:pt x="1632" y="822"/>
                    </a:lnTo>
                    <a:lnTo>
                      <a:pt x="1620" y="828"/>
                    </a:lnTo>
                    <a:lnTo>
                      <a:pt x="1572" y="828"/>
                    </a:lnTo>
                    <a:lnTo>
                      <a:pt x="1566" y="834"/>
                    </a:lnTo>
                    <a:lnTo>
                      <a:pt x="1560" y="834"/>
                    </a:lnTo>
                    <a:lnTo>
                      <a:pt x="1560" y="846"/>
                    </a:lnTo>
                    <a:lnTo>
                      <a:pt x="1572" y="858"/>
                    </a:lnTo>
                    <a:lnTo>
                      <a:pt x="1584" y="858"/>
                    </a:lnTo>
                    <a:lnTo>
                      <a:pt x="1596" y="852"/>
                    </a:lnTo>
                    <a:lnTo>
                      <a:pt x="1638" y="834"/>
                    </a:lnTo>
                    <a:lnTo>
                      <a:pt x="1680" y="810"/>
                    </a:lnTo>
                    <a:lnTo>
                      <a:pt x="1722" y="798"/>
                    </a:lnTo>
                    <a:lnTo>
                      <a:pt x="1788" y="798"/>
                    </a:lnTo>
                    <a:lnTo>
                      <a:pt x="1818" y="792"/>
                    </a:lnTo>
                    <a:lnTo>
                      <a:pt x="1824" y="786"/>
                    </a:lnTo>
                    <a:lnTo>
                      <a:pt x="1848" y="774"/>
                    </a:lnTo>
                    <a:lnTo>
                      <a:pt x="1854" y="762"/>
                    </a:lnTo>
                    <a:lnTo>
                      <a:pt x="1866" y="756"/>
                    </a:lnTo>
                    <a:lnTo>
                      <a:pt x="1872" y="750"/>
                    </a:lnTo>
                    <a:lnTo>
                      <a:pt x="1866" y="738"/>
                    </a:lnTo>
                    <a:lnTo>
                      <a:pt x="1878" y="732"/>
                    </a:lnTo>
                    <a:lnTo>
                      <a:pt x="1908" y="720"/>
                    </a:lnTo>
                    <a:lnTo>
                      <a:pt x="1944" y="714"/>
                    </a:lnTo>
                    <a:lnTo>
                      <a:pt x="1962" y="708"/>
                    </a:lnTo>
                    <a:lnTo>
                      <a:pt x="1968" y="708"/>
                    </a:lnTo>
                    <a:lnTo>
                      <a:pt x="1980" y="720"/>
                    </a:lnTo>
                    <a:lnTo>
                      <a:pt x="1980" y="726"/>
                    </a:lnTo>
                    <a:lnTo>
                      <a:pt x="2046" y="702"/>
                    </a:lnTo>
                    <a:lnTo>
                      <a:pt x="2004" y="738"/>
                    </a:lnTo>
                    <a:lnTo>
                      <a:pt x="2022" y="744"/>
                    </a:lnTo>
                    <a:lnTo>
                      <a:pt x="2022" y="762"/>
                    </a:lnTo>
                    <a:lnTo>
                      <a:pt x="2028" y="762"/>
                    </a:lnTo>
                    <a:lnTo>
                      <a:pt x="2034" y="756"/>
                    </a:lnTo>
                    <a:lnTo>
                      <a:pt x="2094" y="726"/>
                    </a:lnTo>
                    <a:lnTo>
                      <a:pt x="2082" y="732"/>
                    </a:lnTo>
                    <a:lnTo>
                      <a:pt x="2076" y="744"/>
                    </a:lnTo>
                    <a:lnTo>
                      <a:pt x="2064" y="750"/>
                    </a:lnTo>
                    <a:lnTo>
                      <a:pt x="2058" y="762"/>
                    </a:lnTo>
                    <a:lnTo>
                      <a:pt x="2046" y="774"/>
                    </a:lnTo>
                    <a:lnTo>
                      <a:pt x="2052" y="780"/>
                    </a:lnTo>
                    <a:lnTo>
                      <a:pt x="2064" y="780"/>
                    </a:lnTo>
                    <a:lnTo>
                      <a:pt x="2076" y="786"/>
                    </a:lnTo>
                    <a:lnTo>
                      <a:pt x="2106" y="786"/>
                    </a:lnTo>
                    <a:lnTo>
                      <a:pt x="2208" y="798"/>
                    </a:lnTo>
                    <a:lnTo>
                      <a:pt x="2238" y="780"/>
                    </a:lnTo>
                    <a:lnTo>
                      <a:pt x="2232" y="786"/>
                    </a:lnTo>
                    <a:lnTo>
                      <a:pt x="2232" y="810"/>
                    </a:lnTo>
                    <a:lnTo>
                      <a:pt x="2298" y="810"/>
                    </a:lnTo>
                    <a:lnTo>
                      <a:pt x="2334" y="804"/>
                    </a:lnTo>
                    <a:lnTo>
                      <a:pt x="2328" y="804"/>
                    </a:lnTo>
                    <a:lnTo>
                      <a:pt x="2322" y="810"/>
                    </a:lnTo>
                    <a:lnTo>
                      <a:pt x="2310" y="810"/>
                    </a:lnTo>
                    <a:lnTo>
                      <a:pt x="2286" y="822"/>
                    </a:lnTo>
                    <a:lnTo>
                      <a:pt x="2280" y="828"/>
                    </a:lnTo>
                    <a:lnTo>
                      <a:pt x="2280" y="834"/>
                    </a:lnTo>
                    <a:lnTo>
                      <a:pt x="2292" y="846"/>
                    </a:lnTo>
                    <a:lnTo>
                      <a:pt x="2304" y="852"/>
                    </a:lnTo>
                    <a:lnTo>
                      <a:pt x="2310" y="858"/>
                    </a:lnTo>
                    <a:lnTo>
                      <a:pt x="2310" y="882"/>
                    </a:lnTo>
                    <a:lnTo>
                      <a:pt x="2316" y="888"/>
                    </a:lnTo>
                    <a:lnTo>
                      <a:pt x="2316" y="900"/>
                    </a:lnTo>
                    <a:lnTo>
                      <a:pt x="2322" y="912"/>
                    </a:lnTo>
                    <a:lnTo>
                      <a:pt x="2358" y="912"/>
                    </a:lnTo>
                    <a:lnTo>
                      <a:pt x="2370" y="906"/>
                    </a:lnTo>
                    <a:lnTo>
                      <a:pt x="2388" y="906"/>
                    </a:lnTo>
                    <a:lnTo>
                      <a:pt x="2382" y="876"/>
                    </a:lnTo>
                    <a:lnTo>
                      <a:pt x="2400" y="870"/>
                    </a:lnTo>
                    <a:lnTo>
                      <a:pt x="2412" y="888"/>
                    </a:lnTo>
                    <a:lnTo>
                      <a:pt x="2442" y="876"/>
                    </a:lnTo>
                    <a:lnTo>
                      <a:pt x="2430" y="888"/>
                    </a:lnTo>
                    <a:lnTo>
                      <a:pt x="2430" y="900"/>
                    </a:lnTo>
                    <a:lnTo>
                      <a:pt x="2424" y="906"/>
                    </a:lnTo>
                    <a:lnTo>
                      <a:pt x="2424" y="912"/>
                    </a:lnTo>
                    <a:lnTo>
                      <a:pt x="2430" y="918"/>
                    </a:lnTo>
                    <a:lnTo>
                      <a:pt x="2436" y="918"/>
                    </a:lnTo>
                    <a:lnTo>
                      <a:pt x="2448" y="912"/>
                    </a:lnTo>
                    <a:lnTo>
                      <a:pt x="2454" y="906"/>
                    </a:lnTo>
                    <a:lnTo>
                      <a:pt x="2460" y="894"/>
                    </a:lnTo>
                    <a:lnTo>
                      <a:pt x="2466" y="888"/>
                    </a:lnTo>
                    <a:lnTo>
                      <a:pt x="2472" y="876"/>
                    </a:lnTo>
                    <a:lnTo>
                      <a:pt x="2502" y="834"/>
                    </a:lnTo>
                    <a:lnTo>
                      <a:pt x="2478" y="900"/>
                    </a:lnTo>
                    <a:lnTo>
                      <a:pt x="2484" y="924"/>
                    </a:lnTo>
                    <a:lnTo>
                      <a:pt x="2520" y="912"/>
                    </a:lnTo>
                    <a:lnTo>
                      <a:pt x="2496" y="936"/>
                    </a:lnTo>
                    <a:lnTo>
                      <a:pt x="2520" y="954"/>
                    </a:lnTo>
                    <a:lnTo>
                      <a:pt x="2502" y="954"/>
                    </a:lnTo>
                    <a:lnTo>
                      <a:pt x="2502" y="972"/>
                    </a:lnTo>
                    <a:lnTo>
                      <a:pt x="2472" y="990"/>
                    </a:lnTo>
                    <a:lnTo>
                      <a:pt x="2454" y="1002"/>
                    </a:lnTo>
                    <a:lnTo>
                      <a:pt x="2484" y="1020"/>
                    </a:lnTo>
                    <a:lnTo>
                      <a:pt x="2478" y="1050"/>
                    </a:lnTo>
                    <a:lnTo>
                      <a:pt x="2460" y="1068"/>
                    </a:lnTo>
                    <a:lnTo>
                      <a:pt x="2478" y="1080"/>
                    </a:lnTo>
                    <a:lnTo>
                      <a:pt x="2460" y="1098"/>
                    </a:lnTo>
                    <a:lnTo>
                      <a:pt x="2490" y="1098"/>
                    </a:lnTo>
                    <a:lnTo>
                      <a:pt x="2526" y="1086"/>
                    </a:lnTo>
                    <a:lnTo>
                      <a:pt x="2496" y="1122"/>
                    </a:lnTo>
                    <a:lnTo>
                      <a:pt x="2478" y="1140"/>
                    </a:lnTo>
                    <a:lnTo>
                      <a:pt x="2502" y="1146"/>
                    </a:lnTo>
                    <a:lnTo>
                      <a:pt x="2454" y="1164"/>
                    </a:lnTo>
                    <a:lnTo>
                      <a:pt x="2436" y="1176"/>
                    </a:lnTo>
                    <a:lnTo>
                      <a:pt x="2454" y="1188"/>
                    </a:lnTo>
                    <a:lnTo>
                      <a:pt x="2454" y="1200"/>
                    </a:lnTo>
                    <a:lnTo>
                      <a:pt x="2472" y="1188"/>
                    </a:lnTo>
                    <a:lnTo>
                      <a:pt x="2490" y="1182"/>
                    </a:lnTo>
                    <a:lnTo>
                      <a:pt x="2502" y="1170"/>
                    </a:lnTo>
                    <a:lnTo>
                      <a:pt x="2514" y="1164"/>
                    </a:lnTo>
                    <a:lnTo>
                      <a:pt x="2532" y="1146"/>
                    </a:lnTo>
                    <a:lnTo>
                      <a:pt x="2538" y="1134"/>
                    </a:lnTo>
                    <a:lnTo>
                      <a:pt x="2538" y="1122"/>
                    </a:lnTo>
                    <a:lnTo>
                      <a:pt x="2550" y="1116"/>
                    </a:lnTo>
                    <a:lnTo>
                      <a:pt x="2562" y="1104"/>
                    </a:lnTo>
                    <a:lnTo>
                      <a:pt x="2574" y="1098"/>
                    </a:lnTo>
                    <a:lnTo>
                      <a:pt x="2574" y="1086"/>
                    </a:lnTo>
                    <a:lnTo>
                      <a:pt x="2568" y="1080"/>
                    </a:lnTo>
                    <a:lnTo>
                      <a:pt x="2562" y="1080"/>
                    </a:lnTo>
                    <a:close/>
                    <a:moveTo>
                      <a:pt x="2394" y="1056"/>
                    </a:moveTo>
                    <a:lnTo>
                      <a:pt x="2400" y="1062"/>
                    </a:lnTo>
                    <a:lnTo>
                      <a:pt x="2418" y="1062"/>
                    </a:lnTo>
                    <a:lnTo>
                      <a:pt x="2436" y="1044"/>
                    </a:lnTo>
                    <a:lnTo>
                      <a:pt x="2460" y="1038"/>
                    </a:lnTo>
                    <a:lnTo>
                      <a:pt x="2454" y="1020"/>
                    </a:lnTo>
                    <a:lnTo>
                      <a:pt x="2430" y="1020"/>
                    </a:lnTo>
                    <a:lnTo>
                      <a:pt x="2418" y="1026"/>
                    </a:lnTo>
                    <a:lnTo>
                      <a:pt x="2412" y="1032"/>
                    </a:lnTo>
                    <a:lnTo>
                      <a:pt x="2406" y="1044"/>
                    </a:lnTo>
                    <a:lnTo>
                      <a:pt x="2394" y="1050"/>
                    </a:lnTo>
                    <a:lnTo>
                      <a:pt x="2394" y="1056"/>
                    </a:lnTo>
                    <a:close/>
                    <a:moveTo>
                      <a:pt x="2376" y="984"/>
                    </a:moveTo>
                    <a:lnTo>
                      <a:pt x="2358" y="984"/>
                    </a:lnTo>
                    <a:lnTo>
                      <a:pt x="2346" y="990"/>
                    </a:lnTo>
                    <a:lnTo>
                      <a:pt x="2334" y="1002"/>
                    </a:lnTo>
                    <a:lnTo>
                      <a:pt x="2334" y="1014"/>
                    </a:lnTo>
                    <a:lnTo>
                      <a:pt x="2322" y="1026"/>
                    </a:lnTo>
                    <a:lnTo>
                      <a:pt x="2322" y="1044"/>
                    </a:lnTo>
                    <a:lnTo>
                      <a:pt x="2310" y="1056"/>
                    </a:lnTo>
                    <a:lnTo>
                      <a:pt x="2310" y="1074"/>
                    </a:lnTo>
                    <a:lnTo>
                      <a:pt x="2316" y="1080"/>
                    </a:lnTo>
                    <a:lnTo>
                      <a:pt x="2322" y="1074"/>
                    </a:lnTo>
                    <a:lnTo>
                      <a:pt x="2328" y="1062"/>
                    </a:lnTo>
                    <a:lnTo>
                      <a:pt x="2340" y="1050"/>
                    </a:lnTo>
                    <a:lnTo>
                      <a:pt x="2352" y="1044"/>
                    </a:lnTo>
                    <a:lnTo>
                      <a:pt x="2376" y="1020"/>
                    </a:lnTo>
                    <a:lnTo>
                      <a:pt x="2382" y="1008"/>
                    </a:lnTo>
                    <a:lnTo>
                      <a:pt x="2382" y="990"/>
                    </a:lnTo>
                    <a:lnTo>
                      <a:pt x="2376" y="984"/>
                    </a:lnTo>
                    <a:close/>
                    <a:moveTo>
                      <a:pt x="786" y="810"/>
                    </a:moveTo>
                    <a:lnTo>
                      <a:pt x="798" y="810"/>
                    </a:lnTo>
                    <a:lnTo>
                      <a:pt x="834" y="798"/>
                    </a:lnTo>
                    <a:lnTo>
                      <a:pt x="858" y="786"/>
                    </a:lnTo>
                    <a:lnTo>
                      <a:pt x="864" y="780"/>
                    </a:lnTo>
                    <a:lnTo>
                      <a:pt x="870" y="780"/>
                    </a:lnTo>
                    <a:lnTo>
                      <a:pt x="864" y="774"/>
                    </a:lnTo>
                    <a:lnTo>
                      <a:pt x="828" y="762"/>
                    </a:lnTo>
                    <a:lnTo>
                      <a:pt x="810" y="762"/>
                    </a:lnTo>
                    <a:lnTo>
                      <a:pt x="798" y="768"/>
                    </a:lnTo>
                    <a:lnTo>
                      <a:pt x="792" y="774"/>
                    </a:lnTo>
                    <a:lnTo>
                      <a:pt x="786" y="768"/>
                    </a:lnTo>
                    <a:lnTo>
                      <a:pt x="774" y="768"/>
                    </a:lnTo>
                    <a:lnTo>
                      <a:pt x="768" y="774"/>
                    </a:lnTo>
                    <a:lnTo>
                      <a:pt x="768" y="804"/>
                    </a:lnTo>
                    <a:lnTo>
                      <a:pt x="774" y="810"/>
                    </a:lnTo>
                    <a:lnTo>
                      <a:pt x="786" y="810"/>
                    </a:lnTo>
                    <a:close/>
                    <a:moveTo>
                      <a:pt x="0" y="1332"/>
                    </a:moveTo>
                    <a:lnTo>
                      <a:pt x="60" y="1320"/>
                    </a:lnTo>
                    <a:lnTo>
                      <a:pt x="72" y="1302"/>
                    </a:lnTo>
                    <a:lnTo>
                      <a:pt x="132" y="1296"/>
                    </a:lnTo>
                    <a:lnTo>
                      <a:pt x="114" y="1272"/>
                    </a:lnTo>
                    <a:lnTo>
                      <a:pt x="0" y="1332"/>
                    </a:lnTo>
                    <a:close/>
                    <a:moveTo>
                      <a:pt x="1362" y="954"/>
                    </a:moveTo>
                    <a:lnTo>
                      <a:pt x="1350" y="954"/>
                    </a:lnTo>
                    <a:lnTo>
                      <a:pt x="1338" y="960"/>
                    </a:lnTo>
                    <a:lnTo>
                      <a:pt x="1332" y="954"/>
                    </a:lnTo>
                    <a:lnTo>
                      <a:pt x="1314" y="954"/>
                    </a:lnTo>
                    <a:lnTo>
                      <a:pt x="1314" y="978"/>
                    </a:lnTo>
                    <a:lnTo>
                      <a:pt x="1290" y="996"/>
                    </a:lnTo>
                    <a:lnTo>
                      <a:pt x="1290" y="972"/>
                    </a:lnTo>
                    <a:lnTo>
                      <a:pt x="1278" y="966"/>
                    </a:lnTo>
                    <a:lnTo>
                      <a:pt x="1272" y="966"/>
                    </a:lnTo>
                    <a:lnTo>
                      <a:pt x="1248" y="978"/>
                    </a:lnTo>
                    <a:lnTo>
                      <a:pt x="1242" y="978"/>
                    </a:lnTo>
                    <a:lnTo>
                      <a:pt x="1230" y="990"/>
                    </a:lnTo>
                    <a:lnTo>
                      <a:pt x="1224" y="1002"/>
                    </a:lnTo>
                    <a:lnTo>
                      <a:pt x="1218" y="1008"/>
                    </a:lnTo>
                    <a:lnTo>
                      <a:pt x="1218" y="1014"/>
                    </a:lnTo>
                    <a:lnTo>
                      <a:pt x="1224" y="1014"/>
                    </a:lnTo>
                    <a:lnTo>
                      <a:pt x="1230" y="1020"/>
                    </a:lnTo>
                    <a:lnTo>
                      <a:pt x="1278" y="1020"/>
                    </a:lnTo>
                    <a:lnTo>
                      <a:pt x="1296" y="1014"/>
                    </a:lnTo>
                    <a:lnTo>
                      <a:pt x="1308" y="1014"/>
                    </a:lnTo>
                    <a:lnTo>
                      <a:pt x="1320" y="1008"/>
                    </a:lnTo>
                    <a:lnTo>
                      <a:pt x="1320" y="996"/>
                    </a:lnTo>
                    <a:lnTo>
                      <a:pt x="1350" y="990"/>
                    </a:lnTo>
                    <a:lnTo>
                      <a:pt x="1350" y="984"/>
                    </a:lnTo>
                    <a:lnTo>
                      <a:pt x="1386" y="978"/>
                    </a:lnTo>
                    <a:lnTo>
                      <a:pt x="1398" y="954"/>
                    </a:lnTo>
                    <a:lnTo>
                      <a:pt x="1380" y="960"/>
                    </a:lnTo>
                    <a:lnTo>
                      <a:pt x="1374" y="954"/>
                    </a:lnTo>
                    <a:lnTo>
                      <a:pt x="1362" y="954"/>
                    </a:lnTo>
                    <a:close/>
                    <a:moveTo>
                      <a:pt x="162" y="1290"/>
                    </a:moveTo>
                    <a:lnTo>
                      <a:pt x="204" y="1290"/>
                    </a:lnTo>
                    <a:lnTo>
                      <a:pt x="240" y="1260"/>
                    </a:lnTo>
                    <a:lnTo>
                      <a:pt x="228" y="1242"/>
                    </a:lnTo>
                    <a:lnTo>
                      <a:pt x="162" y="1290"/>
                    </a:lnTo>
                    <a:close/>
                    <a:moveTo>
                      <a:pt x="2466" y="1140"/>
                    </a:moveTo>
                    <a:lnTo>
                      <a:pt x="2472" y="1128"/>
                    </a:lnTo>
                    <a:lnTo>
                      <a:pt x="2454" y="1110"/>
                    </a:lnTo>
                    <a:lnTo>
                      <a:pt x="2448" y="1110"/>
                    </a:lnTo>
                    <a:lnTo>
                      <a:pt x="2436" y="1122"/>
                    </a:lnTo>
                    <a:lnTo>
                      <a:pt x="2430" y="1134"/>
                    </a:lnTo>
                    <a:lnTo>
                      <a:pt x="2424" y="1152"/>
                    </a:lnTo>
                    <a:lnTo>
                      <a:pt x="2418" y="1164"/>
                    </a:lnTo>
                    <a:lnTo>
                      <a:pt x="2418" y="1176"/>
                    </a:lnTo>
                    <a:lnTo>
                      <a:pt x="2436" y="1158"/>
                    </a:lnTo>
                    <a:lnTo>
                      <a:pt x="2454" y="1158"/>
                    </a:lnTo>
                    <a:lnTo>
                      <a:pt x="2460" y="1152"/>
                    </a:lnTo>
                    <a:lnTo>
                      <a:pt x="2466" y="1140"/>
                    </a:lnTo>
                    <a:close/>
                    <a:moveTo>
                      <a:pt x="1428" y="912"/>
                    </a:moveTo>
                    <a:lnTo>
                      <a:pt x="1404" y="924"/>
                    </a:lnTo>
                    <a:lnTo>
                      <a:pt x="1386" y="942"/>
                    </a:lnTo>
                    <a:lnTo>
                      <a:pt x="1386" y="948"/>
                    </a:lnTo>
                    <a:lnTo>
                      <a:pt x="1398" y="954"/>
                    </a:lnTo>
                    <a:lnTo>
                      <a:pt x="1410" y="954"/>
                    </a:lnTo>
                    <a:lnTo>
                      <a:pt x="1422" y="948"/>
                    </a:lnTo>
                    <a:lnTo>
                      <a:pt x="1428" y="948"/>
                    </a:lnTo>
                    <a:lnTo>
                      <a:pt x="1440" y="942"/>
                    </a:lnTo>
                    <a:lnTo>
                      <a:pt x="1446" y="930"/>
                    </a:lnTo>
                    <a:lnTo>
                      <a:pt x="1470" y="930"/>
                    </a:lnTo>
                    <a:lnTo>
                      <a:pt x="1470" y="924"/>
                    </a:lnTo>
                    <a:lnTo>
                      <a:pt x="1458" y="912"/>
                    </a:lnTo>
                    <a:lnTo>
                      <a:pt x="1452" y="912"/>
                    </a:lnTo>
                    <a:lnTo>
                      <a:pt x="1440" y="906"/>
                    </a:lnTo>
                    <a:lnTo>
                      <a:pt x="1428" y="912"/>
                    </a:lnTo>
                    <a:close/>
                    <a:moveTo>
                      <a:pt x="498" y="1164"/>
                    </a:moveTo>
                    <a:lnTo>
                      <a:pt x="486" y="1164"/>
                    </a:lnTo>
                    <a:lnTo>
                      <a:pt x="474" y="1170"/>
                    </a:lnTo>
                    <a:lnTo>
                      <a:pt x="462" y="1170"/>
                    </a:lnTo>
                    <a:lnTo>
                      <a:pt x="450" y="1176"/>
                    </a:lnTo>
                    <a:lnTo>
                      <a:pt x="444" y="1182"/>
                    </a:lnTo>
                    <a:lnTo>
                      <a:pt x="432" y="1182"/>
                    </a:lnTo>
                    <a:lnTo>
                      <a:pt x="426" y="1188"/>
                    </a:lnTo>
                    <a:lnTo>
                      <a:pt x="414" y="1188"/>
                    </a:lnTo>
                    <a:lnTo>
                      <a:pt x="390" y="1200"/>
                    </a:lnTo>
                    <a:lnTo>
                      <a:pt x="384" y="1206"/>
                    </a:lnTo>
                    <a:lnTo>
                      <a:pt x="384" y="1218"/>
                    </a:lnTo>
                    <a:lnTo>
                      <a:pt x="402" y="1218"/>
                    </a:lnTo>
                    <a:lnTo>
                      <a:pt x="420" y="1212"/>
                    </a:lnTo>
                    <a:lnTo>
                      <a:pt x="432" y="1206"/>
                    </a:lnTo>
                    <a:lnTo>
                      <a:pt x="504" y="1206"/>
                    </a:lnTo>
                    <a:lnTo>
                      <a:pt x="510" y="1200"/>
                    </a:lnTo>
                    <a:lnTo>
                      <a:pt x="510" y="1176"/>
                    </a:lnTo>
                    <a:lnTo>
                      <a:pt x="498" y="1164"/>
                    </a:lnTo>
                    <a:close/>
                    <a:moveTo>
                      <a:pt x="330" y="1242"/>
                    </a:moveTo>
                    <a:lnTo>
                      <a:pt x="330" y="1224"/>
                    </a:lnTo>
                    <a:lnTo>
                      <a:pt x="276" y="1242"/>
                    </a:lnTo>
                    <a:lnTo>
                      <a:pt x="330" y="1242"/>
                    </a:lnTo>
                    <a:close/>
                  </a:path>
                </a:pathLst>
              </a:custGeom>
              <a:grp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defRPr/>
                </a:pPr>
                <a:endParaRPr lang="en-GB" sz="687" kern="0" dirty="0">
                  <a:solidFill>
                    <a:srgbClr val="555555"/>
                  </a:solidFill>
                </a:endParaRPr>
              </a:p>
            </p:txBody>
          </p:sp>
          <p:sp>
            <p:nvSpPr>
              <p:cNvPr id="212" name="US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748276D9-FE2E-492E-9F39-895118D15E32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1957255" y="2739139"/>
                <a:ext cx="1734946" cy="871535"/>
              </a:xfrm>
              <a:custGeom>
                <a:avLst/>
                <a:gdLst>
                  <a:gd name="T0" fmla="*/ 2147483647 w 3918"/>
                  <a:gd name="T1" fmla="*/ 2147483647 h 1944"/>
                  <a:gd name="T2" fmla="*/ 2147483647 w 3918"/>
                  <a:gd name="T3" fmla="*/ 2147483647 h 1944"/>
                  <a:gd name="T4" fmla="*/ 2147483647 w 3918"/>
                  <a:gd name="T5" fmla="*/ 2147483647 h 1944"/>
                  <a:gd name="T6" fmla="*/ 2147483647 w 3918"/>
                  <a:gd name="T7" fmla="*/ 2147483647 h 1944"/>
                  <a:gd name="T8" fmla="*/ 2147483647 w 3918"/>
                  <a:gd name="T9" fmla="*/ 2147483647 h 1944"/>
                  <a:gd name="T10" fmla="*/ 2147483647 w 3918"/>
                  <a:gd name="T11" fmla="*/ 2147483647 h 1944"/>
                  <a:gd name="T12" fmla="*/ 2147483647 w 3918"/>
                  <a:gd name="T13" fmla="*/ 2147483647 h 1944"/>
                  <a:gd name="T14" fmla="*/ 2147483647 w 3918"/>
                  <a:gd name="T15" fmla="*/ 2147483647 h 1944"/>
                  <a:gd name="T16" fmla="*/ 2147483647 w 3918"/>
                  <a:gd name="T17" fmla="*/ 2147483647 h 1944"/>
                  <a:gd name="T18" fmla="*/ 2147483647 w 3918"/>
                  <a:gd name="T19" fmla="*/ 2147483647 h 1944"/>
                  <a:gd name="T20" fmla="*/ 2147483647 w 3918"/>
                  <a:gd name="T21" fmla="*/ 2147483647 h 1944"/>
                  <a:gd name="T22" fmla="*/ 2147483647 w 3918"/>
                  <a:gd name="T23" fmla="*/ 2147483647 h 1944"/>
                  <a:gd name="T24" fmla="*/ 2147483647 w 3918"/>
                  <a:gd name="T25" fmla="*/ 2147483647 h 1944"/>
                  <a:gd name="T26" fmla="*/ 2147483647 w 3918"/>
                  <a:gd name="T27" fmla="*/ 2147483647 h 1944"/>
                  <a:gd name="T28" fmla="*/ 2147483647 w 3918"/>
                  <a:gd name="T29" fmla="*/ 2147483647 h 1944"/>
                  <a:gd name="T30" fmla="*/ 2147483647 w 3918"/>
                  <a:gd name="T31" fmla="*/ 2147483647 h 1944"/>
                  <a:gd name="T32" fmla="*/ 2147483647 w 3918"/>
                  <a:gd name="T33" fmla="*/ 2147483647 h 1944"/>
                  <a:gd name="T34" fmla="*/ 2147483647 w 3918"/>
                  <a:gd name="T35" fmla="*/ 2147483647 h 1944"/>
                  <a:gd name="T36" fmla="*/ 2147483647 w 3918"/>
                  <a:gd name="T37" fmla="*/ 2147483647 h 1944"/>
                  <a:gd name="T38" fmla="*/ 2147483647 w 3918"/>
                  <a:gd name="T39" fmla="*/ 2147483647 h 1944"/>
                  <a:gd name="T40" fmla="*/ 2147483647 w 3918"/>
                  <a:gd name="T41" fmla="*/ 2147483647 h 1944"/>
                  <a:gd name="T42" fmla="*/ 2147483647 w 3918"/>
                  <a:gd name="T43" fmla="*/ 2147483647 h 1944"/>
                  <a:gd name="T44" fmla="*/ 2147483647 w 3918"/>
                  <a:gd name="T45" fmla="*/ 2147483647 h 1944"/>
                  <a:gd name="T46" fmla="*/ 2147483647 w 3918"/>
                  <a:gd name="T47" fmla="*/ 2147483647 h 1944"/>
                  <a:gd name="T48" fmla="*/ 2147483647 w 3918"/>
                  <a:gd name="T49" fmla="*/ 2147483647 h 1944"/>
                  <a:gd name="T50" fmla="*/ 2147483647 w 3918"/>
                  <a:gd name="T51" fmla="*/ 2147483647 h 1944"/>
                  <a:gd name="T52" fmla="*/ 2147483647 w 3918"/>
                  <a:gd name="T53" fmla="*/ 2147483647 h 1944"/>
                  <a:gd name="T54" fmla="*/ 2147483647 w 3918"/>
                  <a:gd name="T55" fmla="*/ 2147483647 h 1944"/>
                  <a:gd name="T56" fmla="*/ 2147483647 w 3918"/>
                  <a:gd name="T57" fmla="*/ 2147483647 h 1944"/>
                  <a:gd name="T58" fmla="*/ 2147483647 w 3918"/>
                  <a:gd name="T59" fmla="*/ 2147483647 h 1944"/>
                  <a:gd name="T60" fmla="*/ 2147483647 w 3918"/>
                  <a:gd name="T61" fmla="*/ 2147483647 h 1944"/>
                  <a:gd name="T62" fmla="*/ 2147483647 w 3918"/>
                  <a:gd name="T63" fmla="*/ 2147483647 h 1944"/>
                  <a:gd name="T64" fmla="*/ 2147483647 w 3918"/>
                  <a:gd name="T65" fmla="*/ 2147483647 h 1944"/>
                  <a:gd name="T66" fmla="*/ 2147483647 w 3918"/>
                  <a:gd name="T67" fmla="*/ 2147483647 h 1944"/>
                  <a:gd name="T68" fmla="*/ 2147483647 w 3918"/>
                  <a:gd name="T69" fmla="*/ 2147483647 h 1944"/>
                  <a:gd name="T70" fmla="*/ 2147483647 w 3918"/>
                  <a:gd name="T71" fmla="*/ 2147483647 h 1944"/>
                  <a:gd name="T72" fmla="*/ 2147483647 w 3918"/>
                  <a:gd name="T73" fmla="*/ 2147483647 h 1944"/>
                  <a:gd name="T74" fmla="*/ 2147483647 w 3918"/>
                  <a:gd name="T75" fmla="*/ 2147483647 h 1944"/>
                  <a:gd name="T76" fmla="*/ 2147483647 w 3918"/>
                  <a:gd name="T77" fmla="*/ 2147483647 h 1944"/>
                  <a:gd name="T78" fmla="*/ 2147483647 w 3918"/>
                  <a:gd name="T79" fmla="*/ 2147483647 h 1944"/>
                  <a:gd name="T80" fmla="*/ 2147483647 w 3918"/>
                  <a:gd name="T81" fmla="*/ 2147483647 h 1944"/>
                  <a:gd name="T82" fmla="*/ 2147483647 w 3918"/>
                  <a:gd name="T83" fmla="*/ 2147483647 h 1944"/>
                  <a:gd name="T84" fmla="*/ 2147483647 w 3918"/>
                  <a:gd name="T85" fmla="*/ 2147483647 h 1944"/>
                  <a:gd name="T86" fmla="*/ 2147483647 w 3918"/>
                  <a:gd name="T87" fmla="*/ 2147483647 h 1944"/>
                  <a:gd name="T88" fmla="*/ 2147483647 w 3918"/>
                  <a:gd name="T89" fmla="*/ 2147483647 h 1944"/>
                  <a:gd name="T90" fmla="*/ 2147483647 w 3918"/>
                  <a:gd name="T91" fmla="*/ 2147483647 h 1944"/>
                  <a:gd name="T92" fmla="*/ 2147483647 w 3918"/>
                  <a:gd name="T93" fmla="*/ 2147483647 h 1944"/>
                  <a:gd name="T94" fmla="*/ 2147483647 w 3918"/>
                  <a:gd name="T95" fmla="*/ 2147483647 h 1944"/>
                  <a:gd name="T96" fmla="*/ 2147483647 w 3918"/>
                  <a:gd name="T97" fmla="*/ 2147483647 h 1944"/>
                  <a:gd name="T98" fmla="*/ 2147483647 w 3918"/>
                  <a:gd name="T99" fmla="*/ 2147483647 h 1944"/>
                  <a:gd name="T100" fmla="*/ 2147483647 w 3918"/>
                  <a:gd name="T101" fmla="*/ 2147483647 h 1944"/>
                  <a:gd name="T102" fmla="*/ 2147483647 w 3918"/>
                  <a:gd name="T103" fmla="*/ 2147483647 h 1944"/>
                  <a:gd name="T104" fmla="*/ 2147483647 w 3918"/>
                  <a:gd name="T105" fmla="*/ 2147483647 h 1944"/>
                  <a:gd name="T106" fmla="*/ 2147483647 w 3918"/>
                  <a:gd name="T107" fmla="*/ 2147483647 h 1944"/>
                  <a:gd name="T108" fmla="*/ 2147483647 w 3918"/>
                  <a:gd name="T109" fmla="*/ 2147483647 h 1944"/>
                  <a:gd name="T110" fmla="*/ 2147483647 w 3918"/>
                  <a:gd name="T111" fmla="*/ 2147483647 h 1944"/>
                  <a:gd name="T112" fmla="*/ 2147483647 w 3918"/>
                  <a:gd name="T113" fmla="*/ 2147483647 h 1944"/>
                  <a:gd name="T114" fmla="*/ 2147483647 w 3918"/>
                  <a:gd name="T115" fmla="*/ 2147483647 h 1944"/>
                  <a:gd name="T116" fmla="*/ 2147483647 w 3918"/>
                  <a:gd name="T117" fmla="*/ 2147483647 h 1944"/>
                  <a:gd name="T118" fmla="*/ 2147483647 w 3918"/>
                  <a:gd name="T119" fmla="*/ 2147483647 h 1944"/>
                  <a:gd name="T120" fmla="*/ 2147483647 w 3918"/>
                  <a:gd name="T121" fmla="*/ 2147483647 h 1944"/>
                  <a:gd name="T122" fmla="*/ 2147483647 w 3918"/>
                  <a:gd name="T123" fmla="*/ 2147483647 h 1944"/>
                  <a:gd name="T124" fmla="*/ 2147483647 w 3918"/>
                  <a:gd name="T125" fmla="*/ 2147483647 h 194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918"/>
                  <a:gd name="T190" fmla="*/ 0 h 1944"/>
                  <a:gd name="T191" fmla="*/ 3918 w 3918"/>
                  <a:gd name="T192" fmla="*/ 1944 h 194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918" h="1944">
                    <a:moveTo>
                      <a:pt x="3858" y="168"/>
                    </a:moveTo>
                    <a:lnTo>
                      <a:pt x="3852" y="168"/>
                    </a:lnTo>
                    <a:lnTo>
                      <a:pt x="3846" y="162"/>
                    </a:lnTo>
                    <a:lnTo>
                      <a:pt x="3846" y="156"/>
                    </a:lnTo>
                    <a:lnTo>
                      <a:pt x="3840" y="150"/>
                    </a:lnTo>
                    <a:lnTo>
                      <a:pt x="3828" y="150"/>
                    </a:lnTo>
                    <a:lnTo>
                      <a:pt x="3804" y="174"/>
                    </a:lnTo>
                    <a:lnTo>
                      <a:pt x="3798" y="186"/>
                    </a:lnTo>
                    <a:lnTo>
                      <a:pt x="3756" y="210"/>
                    </a:lnTo>
                    <a:lnTo>
                      <a:pt x="3756" y="234"/>
                    </a:lnTo>
                    <a:lnTo>
                      <a:pt x="3744" y="246"/>
                    </a:lnTo>
                    <a:lnTo>
                      <a:pt x="3738" y="246"/>
                    </a:lnTo>
                    <a:lnTo>
                      <a:pt x="3726" y="258"/>
                    </a:lnTo>
                    <a:lnTo>
                      <a:pt x="3720" y="270"/>
                    </a:lnTo>
                    <a:lnTo>
                      <a:pt x="3720" y="294"/>
                    </a:lnTo>
                    <a:lnTo>
                      <a:pt x="3714" y="294"/>
                    </a:lnTo>
                    <a:lnTo>
                      <a:pt x="3708" y="288"/>
                    </a:lnTo>
                    <a:lnTo>
                      <a:pt x="3696" y="288"/>
                    </a:lnTo>
                    <a:lnTo>
                      <a:pt x="3690" y="294"/>
                    </a:lnTo>
                    <a:lnTo>
                      <a:pt x="3678" y="300"/>
                    </a:lnTo>
                    <a:lnTo>
                      <a:pt x="3666" y="312"/>
                    </a:lnTo>
                    <a:lnTo>
                      <a:pt x="3666" y="318"/>
                    </a:lnTo>
                    <a:lnTo>
                      <a:pt x="3660" y="318"/>
                    </a:lnTo>
                    <a:lnTo>
                      <a:pt x="3648" y="324"/>
                    </a:lnTo>
                    <a:lnTo>
                      <a:pt x="3630" y="324"/>
                    </a:lnTo>
                    <a:lnTo>
                      <a:pt x="3618" y="336"/>
                    </a:lnTo>
                    <a:lnTo>
                      <a:pt x="3618" y="342"/>
                    </a:lnTo>
                    <a:lnTo>
                      <a:pt x="3384" y="342"/>
                    </a:lnTo>
                    <a:lnTo>
                      <a:pt x="3372" y="354"/>
                    </a:lnTo>
                    <a:lnTo>
                      <a:pt x="3360" y="360"/>
                    </a:lnTo>
                    <a:lnTo>
                      <a:pt x="3336" y="384"/>
                    </a:lnTo>
                    <a:lnTo>
                      <a:pt x="3324" y="390"/>
                    </a:lnTo>
                    <a:lnTo>
                      <a:pt x="3312" y="402"/>
                    </a:lnTo>
                    <a:lnTo>
                      <a:pt x="3282" y="402"/>
                    </a:lnTo>
                    <a:lnTo>
                      <a:pt x="3282" y="408"/>
                    </a:lnTo>
                    <a:lnTo>
                      <a:pt x="3276" y="408"/>
                    </a:lnTo>
                    <a:lnTo>
                      <a:pt x="3282" y="414"/>
                    </a:lnTo>
                    <a:lnTo>
                      <a:pt x="3282" y="420"/>
                    </a:lnTo>
                    <a:lnTo>
                      <a:pt x="3288" y="426"/>
                    </a:lnTo>
                    <a:lnTo>
                      <a:pt x="3282" y="432"/>
                    </a:lnTo>
                    <a:lnTo>
                      <a:pt x="3282" y="438"/>
                    </a:lnTo>
                    <a:lnTo>
                      <a:pt x="3276" y="444"/>
                    </a:lnTo>
                    <a:lnTo>
                      <a:pt x="3270" y="456"/>
                    </a:lnTo>
                    <a:lnTo>
                      <a:pt x="3264" y="462"/>
                    </a:lnTo>
                    <a:lnTo>
                      <a:pt x="3264" y="468"/>
                    </a:lnTo>
                    <a:lnTo>
                      <a:pt x="3246" y="468"/>
                    </a:lnTo>
                    <a:lnTo>
                      <a:pt x="3246" y="474"/>
                    </a:lnTo>
                    <a:lnTo>
                      <a:pt x="3240" y="474"/>
                    </a:lnTo>
                    <a:lnTo>
                      <a:pt x="3228" y="480"/>
                    </a:lnTo>
                    <a:lnTo>
                      <a:pt x="3204" y="480"/>
                    </a:lnTo>
                    <a:lnTo>
                      <a:pt x="3198" y="474"/>
                    </a:lnTo>
                    <a:lnTo>
                      <a:pt x="3186" y="486"/>
                    </a:lnTo>
                    <a:lnTo>
                      <a:pt x="3162" y="486"/>
                    </a:lnTo>
                    <a:lnTo>
                      <a:pt x="3150" y="480"/>
                    </a:lnTo>
                    <a:lnTo>
                      <a:pt x="3144" y="474"/>
                    </a:lnTo>
                    <a:lnTo>
                      <a:pt x="3114" y="474"/>
                    </a:lnTo>
                    <a:lnTo>
                      <a:pt x="3096" y="486"/>
                    </a:lnTo>
                    <a:lnTo>
                      <a:pt x="3078" y="492"/>
                    </a:lnTo>
                    <a:lnTo>
                      <a:pt x="3072" y="492"/>
                    </a:lnTo>
                    <a:lnTo>
                      <a:pt x="3072" y="516"/>
                    </a:lnTo>
                    <a:lnTo>
                      <a:pt x="3066" y="522"/>
                    </a:lnTo>
                    <a:lnTo>
                      <a:pt x="3078" y="522"/>
                    </a:lnTo>
                    <a:lnTo>
                      <a:pt x="3066" y="528"/>
                    </a:lnTo>
                    <a:lnTo>
                      <a:pt x="3036" y="546"/>
                    </a:lnTo>
                    <a:lnTo>
                      <a:pt x="3000" y="564"/>
                    </a:lnTo>
                    <a:lnTo>
                      <a:pt x="2964" y="576"/>
                    </a:lnTo>
                    <a:lnTo>
                      <a:pt x="2946" y="588"/>
                    </a:lnTo>
                    <a:lnTo>
                      <a:pt x="2934" y="594"/>
                    </a:lnTo>
                    <a:lnTo>
                      <a:pt x="2928" y="594"/>
                    </a:lnTo>
                    <a:lnTo>
                      <a:pt x="2856" y="618"/>
                    </a:lnTo>
                    <a:lnTo>
                      <a:pt x="2850" y="624"/>
                    </a:lnTo>
                    <a:lnTo>
                      <a:pt x="2838" y="624"/>
                    </a:lnTo>
                    <a:lnTo>
                      <a:pt x="2826" y="630"/>
                    </a:lnTo>
                    <a:lnTo>
                      <a:pt x="2808" y="630"/>
                    </a:lnTo>
                    <a:lnTo>
                      <a:pt x="2802" y="636"/>
                    </a:lnTo>
                    <a:lnTo>
                      <a:pt x="2778" y="636"/>
                    </a:lnTo>
                    <a:lnTo>
                      <a:pt x="2772" y="630"/>
                    </a:lnTo>
                    <a:lnTo>
                      <a:pt x="2772" y="624"/>
                    </a:lnTo>
                    <a:lnTo>
                      <a:pt x="2760" y="624"/>
                    </a:lnTo>
                    <a:lnTo>
                      <a:pt x="2748" y="618"/>
                    </a:lnTo>
                    <a:lnTo>
                      <a:pt x="2736" y="606"/>
                    </a:lnTo>
                    <a:lnTo>
                      <a:pt x="2742" y="606"/>
                    </a:lnTo>
                    <a:lnTo>
                      <a:pt x="2748" y="600"/>
                    </a:lnTo>
                    <a:lnTo>
                      <a:pt x="2772" y="588"/>
                    </a:lnTo>
                    <a:lnTo>
                      <a:pt x="2772" y="582"/>
                    </a:lnTo>
                    <a:lnTo>
                      <a:pt x="2796" y="558"/>
                    </a:lnTo>
                    <a:lnTo>
                      <a:pt x="2832" y="540"/>
                    </a:lnTo>
                    <a:lnTo>
                      <a:pt x="2838" y="540"/>
                    </a:lnTo>
                    <a:lnTo>
                      <a:pt x="2844" y="534"/>
                    </a:lnTo>
                    <a:lnTo>
                      <a:pt x="2844" y="510"/>
                    </a:lnTo>
                    <a:lnTo>
                      <a:pt x="2850" y="504"/>
                    </a:lnTo>
                    <a:lnTo>
                      <a:pt x="2856" y="492"/>
                    </a:lnTo>
                    <a:lnTo>
                      <a:pt x="2850" y="486"/>
                    </a:lnTo>
                    <a:lnTo>
                      <a:pt x="2850" y="480"/>
                    </a:lnTo>
                    <a:lnTo>
                      <a:pt x="2856" y="468"/>
                    </a:lnTo>
                    <a:lnTo>
                      <a:pt x="2856" y="444"/>
                    </a:lnTo>
                    <a:lnTo>
                      <a:pt x="2862" y="432"/>
                    </a:lnTo>
                    <a:lnTo>
                      <a:pt x="2862" y="426"/>
                    </a:lnTo>
                    <a:lnTo>
                      <a:pt x="2856" y="420"/>
                    </a:lnTo>
                    <a:lnTo>
                      <a:pt x="2850" y="420"/>
                    </a:lnTo>
                    <a:lnTo>
                      <a:pt x="2844" y="426"/>
                    </a:lnTo>
                    <a:lnTo>
                      <a:pt x="2832" y="426"/>
                    </a:lnTo>
                    <a:lnTo>
                      <a:pt x="2814" y="444"/>
                    </a:lnTo>
                    <a:lnTo>
                      <a:pt x="2802" y="450"/>
                    </a:lnTo>
                    <a:lnTo>
                      <a:pt x="2796" y="456"/>
                    </a:lnTo>
                    <a:lnTo>
                      <a:pt x="2778" y="456"/>
                    </a:lnTo>
                    <a:lnTo>
                      <a:pt x="2772" y="450"/>
                    </a:lnTo>
                    <a:lnTo>
                      <a:pt x="2778" y="444"/>
                    </a:lnTo>
                    <a:lnTo>
                      <a:pt x="2784" y="432"/>
                    </a:lnTo>
                    <a:lnTo>
                      <a:pt x="2808" y="420"/>
                    </a:lnTo>
                    <a:lnTo>
                      <a:pt x="2826" y="402"/>
                    </a:lnTo>
                    <a:lnTo>
                      <a:pt x="2850" y="390"/>
                    </a:lnTo>
                    <a:lnTo>
                      <a:pt x="2856" y="384"/>
                    </a:lnTo>
                    <a:lnTo>
                      <a:pt x="2856" y="366"/>
                    </a:lnTo>
                    <a:lnTo>
                      <a:pt x="2850" y="360"/>
                    </a:lnTo>
                    <a:lnTo>
                      <a:pt x="2850" y="348"/>
                    </a:lnTo>
                    <a:lnTo>
                      <a:pt x="2856" y="348"/>
                    </a:lnTo>
                    <a:lnTo>
                      <a:pt x="2862" y="342"/>
                    </a:lnTo>
                    <a:lnTo>
                      <a:pt x="2868" y="330"/>
                    </a:lnTo>
                    <a:lnTo>
                      <a:pt x="2868" y="318"/>
                    </a:lnTo>
                    <a:lnTo>
                      <a:pt x="2862" y="312"/>
                    </a:lnTo>
                    <a:lnTo>
                      <a:pt x="2850" y="312"/>
                    </a:lnTo>
                    <a:lnTo>
                      <a:pt x="2838" y="306"/>
                    </a:lnTo>
                    <a:lnTo>
                      <a:pt x="2832" y="306"/>
                    </a:lnTo>
                    <a:lnTo>
                      <a:pt x="2826" y="294"/>
                    </a:lnTo>
                    <a:lnTo>
                      <a:pt x="2820" y="288"/>
                    </a:lnTo>
                    <a:lnTo>
                      <a:pt x="2820" y="282"/>
                    </a:lnTo>
                    <a:lnTo>
                      <a:pt x="2814" y="288"/>
                    </a:lnTo>
                    <a:lnTo>
                      <a:pt x="2808" y="288"/>
                    </a:lnTo>
                    <a:lnTo>
                      <a:pt x="2808" y="264"/>
                    </a:lnTo>
                    <a:lnTo>
                      <a:pt x="2844" y="270"/>
                    </a:lnTo>
                    <a:lnTo>
                      <a:pt x="2850" y="264"/>
                    </a:lnTo>
                    <a:lnTo>
                      <a:pt x="2850" y="246"/>
                    </a:lnTo>
                    <a:lnTo>
                      <a:pt x="2862" y="246"/>
                    </a:lnTo>
                    <a:lnTo>
                      <a:pt x="2868" y="228"/>
                    </a:lnTo>
                    <a:lnTo>
                      <a:pt x="2850" y="228"/>
                    </a:lnTo>
                    <a:lnTo>
                      <a:pt x="2844" y="240"/>
                    </a:lnTo>
                    <a:lnTo>
                      <a:pt x="2820" y="228"/>
                    </a:lnTo>
                    <a:lnTo>
                      <a:pt x="2820" y="210"/>
                    </a:lnTo>
                    <a:lnTo>
                      <a:pt x="2802" y="210"/>
                    </a:lnTo>
                    <a:lnTo>
                      <a:pt x="2790" y="216"/>
                    </a:lnTo>
                    <a:lnTo>
                      <a:pt x="2736" y="216"/>
                    </a:lnTo>
                    <a:lnTo>
                      <a:pt x="2724" y="222"/>
                    </a:lnTo>
                    <a:lnTo>
                      <a:pt x="2712" y="222"/>
                    </a:lnTo>
                    <a:lnTo>
                      <a:pt x="2700" y="228"/>
                    </a:lnTo>
                    <a:lnTo>
                      <a:pt x="2682" y="228"/>
                    </a:lnTo>
                    <a:lnTo>
                      <a:pt x="2658" y="216"/>
                    </a:lnTo>
                    <a:lnTo>
                      <a:pt x="2658" y="210"/>
                    </a:lnTo>
                    <a:lnTo>
                      <a:pt x="2652" y="204"/>
                    </a:lnTo>
                    <a:lnTo>
                      <a:pt x="2652" y="198"/>
                    </a:lnTo>
                    <a:lnTo>
                      <a:pt x="2646" y="192"/>
                    </a:lnTo>
                    <a:lnTo>
                      <a:pt x="2628" y="192"/>
                    </a:lnTo>
                    <a:lnTo>
                      <a:pt x="2622" y="198"/>
                    </a:lnTo>
                    <a:lnTo>
                      <a:pt x="2616" y="198"/>
                    </a:lnTo>
                    <a:lnTo>
                      <a:pt x="2610" y="192"/>
                    </a:lnTo>
                    <a:lnTo>
                      <a:pt x="2670" y="162"/>
                    </a:lnTo>
                    <a:lnTo>
                      <a:pt x="2658" y="150"/>
                    </a:lnTo>
                    <a:lnTo>
                      <a:pt x="2640" y="150"/>
                    </a:lnTo>
                    <a:lnTo>
                      <a:pt x="2628" y="162"/>
                    </a:lnTo>
                    <a:lnTo>
                      <a:pt x="2616" y="168"/>
                    </a:lnTo>
                    <a:lnTo>
                      <a:pt x="2610" y="174"/>
                    </a:lnTo>
                    <a:lnTo>
                      <a:pt x="2604" y="174"/>
                    </a:lnTo>
                    <a:lnTo>
                      <a:pt x="2580" y="186"/>
                    </a:lnTo>
                    <a:lnTo>
                      <a:pt x="2562" y="192"/>
                    </a:lnTo>
                    <a:lnTo>
                      <a:pt x="2538" y="204"/>
                    </a:lnTo>
                    <a:lnTo>
                      <a:pt x="2508" y="204"/>
                    </a:lnTo>
                    <a:lnTo>
                      <a:pt x="2496" y="216"/>
                    </a:lnTo>
                    <a:lnTo>
                      <a:pt x="2448" y="216"/>
                    </a:lnTo>
                    <a:lnTo>
                      <a:pt x="2448" y="210"/>
                    </a:lnTo>
                    <a:lnTo>
                      <a:pt x="2454" y="204"/>
                    </a:lnTo>
                    <a:lnTo>
                      <a:pt x="2460" y="204"/>
                    </a:lnTo>
                    <a:lnTo>
                      <a:pt x="2472" y="192"/>
                    </a:lnTo>
                    <a:lnTo>
                      <a:pt x="2460" y="192"/>
                    </a:lnTo>
                    <a:lnTo>
                      <a:pt x="2448" y="198"/>
                    </a:lnTo>
                    <a:lnTo>
                      <a:pt x="2412" y="198"/>
                    </a:lnTo>
                    <a:lnTo>
                      <a:pt x="2400" y="204"/>
                    </a:lnTo>
                    <a:lnTo>
                      <a:pt x="2394" y="210"/>
                    </a:lnTo>
                    <a:lnTo>
                      <a:pt x="2370" y="210"/>
                    </a:lnTo>
                    <a:lnTo>
                      <a:pt x="2370" y="198"/>
                    </a:lnTo>
                    <a:lnTo>
                      <a:pt x="2400" y="180"/>
                    </a:lnTo>
                    <a:lnTo>
                      <a:pt x="2442" y="168"/>
                    </a:lnTo>
                    <a:lnTo>
                      <a:pt x="2502" y="138"/>
                    </a:lnTo>
                    <a:lnTo>
                      <a:pt x="2520" y="126"/>
                    </a:lnTo>
                    <a:lnTo>
                      <a:pt x="2544" y="120"/>
                    </a:lnTo>
                    <a:lnTo>
                      <a:pt x="2574" y="114"/>
                    </a:lnTo>
                    <a:lnTo>
                      <a:pt x="2580" y="114"/>
                    </a:lnTo>
                    <a:lnTo>
                      <a:pt x="2592" y="108"/>
                    </a:lnTo>
                    <a:lnTo>
                      <a:pt x="2574" y="108"/>
                    </a:lnTo>
                    <a:lnTo>
                      <a:pt x="2562" y="102"/>
                    </a:lnTo>
                    <a:lnTo>
                      <a:pt x="2556" y="102"/>
                    </a:lnTo>
                    <a:lnTo>
                      <a:pt x="2556" y="96"/>
                    </a:lnTo>
                    <a:lnTo>
                      <a:pt x="2508" y="102"/>
                    </a:lnTo>
                    <a:lnTo>
                      <a:pt x="2508" y="84"/>
                    </a:lnTo>
                    <a:lnTo>
                      <a:pt x="2502" y="90"/>
                    </a:lnTo>
                    <a:lnTo>
                      <a:pt x="2490" y="96"/>
                    </a:lnTo>
                    <a:lnTo>
                      <a:pt x="2478" y="108"/>
                    </a:lnTo>
                    <a:lnTo>
                      <a:pt x="2466" y="108"/>
                    </a:lnTo>
                    <a:lnTo>
                      <a:pt x="2448" y="90"/>
                    </a:lnTo>
                    <a:lnTo>
                      <a:pt x="2418" y="90"/>
                    </a:lnTo>
                    <a:lnTo>
                      <a:pt x="2412" y="84"/>
                    </a:lnTo>
                    <a:lnTo>
                      <a:pt x="2412" y="78"/>
                    </a:lnTo>
                    <a:lnTo>
                      <a:pt x="2400" y="66"/>
                    </a:lnTo>
                    <a:lnTo>
                      <a:pt x="2388" y="60"/>
                    </a:lnTo>
                    <a:lnTo>
                      <a:pt x="2376" y="60"/>
                    </a:lnTo>
                    <a:lnTo>
                      <a:pt x="2364" y="72"/>
                    </a:lnTo>
                    <a:lnTo>
                      <a:pt x="2364" y="78"/>
                    </a:lnTo>
                    <a:lnTo>
                      <a:pt x="2352" y="78"/>
                    </a:lnTo>
                    <a:lnTo>
                      <a:pt x="2334" y="60"/>
                    </a:lnTo>
                    <a:lnTo>
                      <a:pt x="2322" y="60"/>
                    </a:lnTo>
                    <a:lnTo>
                      <a:pt x="2304" y="54"/>
                    </a:lnTo>
                    <a:lnTo>
                      <a:pt x="2292" y="48"/>
                    </a:lnTo>
                    <a:lnTo>
                      <a:pt x="2292" y="36"/>
                    </a:lnTo>
                    <a:lnTo>
                      <a:pt x="2298" y="24"/>
                    </a:lnTo>
                    <a:lnTo>
                      <a:pt x="2310" y="12"/>
                    </a:lnTo>
                    <a:lnTo>
                      <a:pt x="2298" y="0"/>
                    </a:lnTo>
                    <a:lnTo>
                      <a:pt x="2286" y="6"/>
                    </a:lnTo>
                    <a:lnTo>
                      <a:pt x="2280" y="12"/>
                    </a:lnTo>
                    <a:lnTo>
                      <a:pt x="2274" y="24"/>
                    </a:lnTo>
                    <a:lnTo>
                      <a:pt x="2274" y="30"/>
                    </a:lnTo>
                    <a:lnTo>
                      <a:pt x="2268" y="42"/>
                    </a:lnTo>
                    <a:lnTo>
                      <a:pt x="558" y="42"/>
                    </a:lnTo>
                    <a:lnTo>
                      <a:pt x="552" y="54"/>
                    </a:lnTo>
                    <a:lnTo>
                      <a:pt x="552" y="60"/>
                    </a:lnTo>
                    <a:lnTo>
                      <a:pt x="546" y="60"/>
                    </a:lnTo>
                    <a:lnTo>
                      <a:pt x="546" y="72"/>
                    </a:lnTo>
                    <a:lnTo>
                      <a:pt x="540" y="84"/>
                    </a:lnTo>
                    <a:lnTo>
                      <a:pt x="540" y="108"/>
                    </a:lnTo>
                    <a:lnTo>
                      <a:pt x="510" y="126"/>
                    </a:lnTo>
                    <a:lnTo>
                      <a:pt x="504" y="144"/>
                    </a:lnTo>
                    <a:lnTo>
                      <a:pt x="486" y="168"/>
                    </a:lnTo>
                    <a:lnTo>
                      <a:pt x="438" y="180"/>
                    </a:lnTo>
                    <a:lnTo>
                      <a:pt x="474" y="162"/>
                    </a:lnTo>
                    <a:lnTo>
                      <a:pt x="450" y="162"/>
                    </a:lnTo>
                    <a:lnTo>
                      <a:pt x="456" y="156"/>
                    </a:lnTo>
                    <a:lnTo>
                      <a:pt x="462" y="144"/>
                    </a:lnTo>
                    <a:lnTo>
                      <a:pt x="486" y="120"/>
                    </a:lnTo>
                    <a:lnTo>
                      <a:pt x="492" y="120"/>
                    </a:lnTo>
                    <a:lnTo>
                      <a:pt x="504" y="108"/>
                    </a:lnTo>
                    <a:lnTo>
                      <a:pt x="504" y="102"/>
                    </a:lnTo>
                    <a:lnTo>
                      <a:pt x="456" y="102"/>
                    </a:lnTo>
                    <a:lnTo>
                      <a:pt x="450" y="96"/>
                    </a:lnTo>
                    <a:lnTo>
                      <a:pt x="438" y="90"/>
                    </a:lnTo>
                    <a:lnTo>
                      <a:pt x="432" y="84"/>
                    </a:lnTo>
                    <a:lnTo>
                      <a:pt x="420" y="78"/>
                    </a:lnTo>
                    <a:lnTo>
                      <a:pt x="402" y="78"/>
                    </a:lnTo>
                    <a:lnTo>
                      <a:pt x="390" y="90"/>
                    </a:lnTo>
                    <a:lnTo>
                      <a:pt x="384" y="102"/>
                    </a:lnTo>
                    <a:lnTo>
                      <a:pt x="384" y="150"/>
                    </a:lnTo>
                    <a:lnTo>
                      <a:pt x="378" y="156"/>
                    </a:lnTo>
                    <a:lnTo>
                      <a:pt x="378" y="162"/>
                    </a:lnTo>
                    <a:lnTo>
                      <a:pt x="360" y="180"/>
                    </a:lnTo>
                    <a:lnTo>
                      <a:pt x="390" y="186"/>
                    </a:lnTo>
                    <a:lnTo>
                      <a:pt x="360" y="192"/>
                    </a:lnTo>
                    <a:lnTo>
                      <a:pt x="366" y="210"/>
                    </a:lnTo>
                    <a:lnTo>
                      <a:pt x="348" y="234"/>
                    </a:lnTo>
                    <a:lnTo>
                      <a:pt x="354" y="234"/>
                    </a:lnTo>
                    <a:lnTo>
                      <a:pt x="366" y="246"/>
                    </a:lnTo>
                    <a:lnTo>
                      <a:pt x="372" y="246"/>
                    </a:lnTo>
                    <a:lnTo>
                      <a:pt x="378" y="252"/>
                    </a:lnTo>
                    <a:lnTo>
                      <a:pt x="330" y="252"/>
                    </a:lnTo>
                    <a:lnTo>
                      <a:pt x="324" y="264"/>
                    </a:lnTo>
                    <a:lnTo>
                      <a:pt x="306" y="282"/>
                    </a:lnTo>
                    <a:lnTo>
                      <a:pt x="270" y="342"/>
                    </a:lnTo>
                    <a:lnTo>
                      <a:pt x="258" y="360"/>
                    </a:lnTo>
                    <a:lnTo>
                      <a:pt x="216" y="402"/>
                    </a:lnTo>
                    <a:lnTo>
                      <a:pt x="192" y="432"/>
                    </a:lnTo>
                    <a:lnTo>
                      <a:pt x="174" y="456"/>
                    </a:lnTo>
                    <a:lnTo>
                      <a:pt x="168" y="462"/>
                    </a:lnTo>
                    <a:lnTo>
                      <a:pt x="174" y="480"/>
                    </a:lnTo>
                    <a:lnTo>
                      <a:pt x="168" y="480"/>
                    </a:lnTo>
                    <a:lnTo>
                      <a:pt x="162" y="486"/>
                    </a:lnTo>
                    <a:lnTo>
                      <a:pt x="150" y="492"/>
                    </a:lnTo>
                    <a:lnTo>
                      <a:pt x="126" y="516"/>
                    </a:lnTo>
                    <a:lnTo>
                      <a:pt x="120" y="534"/>
                    </a:lnTo>
                    <a:lnTo>
                      <a:pt x="120" y="546"/>
                    </a:lnTo>
                    <a:lnTo>
                      <a:pt x="102" y="570"/>
                    </a:lnTo>
                    <a:lnTo>
                      <a:pt x="96" y="618"/>
                    </a:lnTo>
                    <a:lnTo>
                      <a:pt x="90" y="630"/>
                    </a:lnTo>
                    <a:lnTo>
                      <a:pt x="72" y="648"/>
                    </a:lnTo>
                    <a:lnTo>
                      <a:pt x="60" y="672"/>
                    </a:lnTo>
                    <a:lnTo>
                      <a:pt x="54" y="678"/>
                    </a:lnTo>
                    <a:lnTo>
                      <a:pt x="42" y="684"/>
                    </a:lnTo>
                    <a:lnTo>
                      <a:pt x="18" y="708"/>
                    </a:lnTo>
                    <a:lnTo>
                      <a:pt x="12" y="720"/>
                    </a:lnTo>
                    <a:lnTo>
                      <a:pt x="18" y="732"/>
                    </a:lnTo>
                    <a:lnTo>
                      <a:pt x="36" y="750"/>
                    </a:lnTo>
                    <a:lnTo>
                      <a:pt x="36" y="762"/>
                    </a:lnTo>
                    <a:lnTo>
                      <a:pt x="30" y="774"/>
                    </a:lnTo>
                    <a:lnTo>
                      <a:pt x="18" y="786"/>
                    </a:lnTo>
                    <a:lnTo>
                      <a:pt x="12" y="798"/>
                    </a:lnTo>
                    <a:lnTo>
                      <a:pt x="6" y="816"/>
                    </a:lnTo>
                    <a:lnTo>
                      <a:pt x="0" y="828"/>
                    </a:lnTo>
                    <a:lnTo>
                      <a:pt x="0" y="840"/>
                    </a:lnTo>
                    <a:lnTo>
                      <a:pt x="6" y="852"/>
                    </a:lnTo>
                    <a:lnTo>
                      <a:pt x="12" y="870"/>
                    </a:lnTo>
                    <a:lnTo>
                      <a:pt x="12" y="882"/>
                    </a:lnTo>
                    <a:lnTo>
                      <a:pt x="18" y="900"/>
                    </a:lnTo>
                    <a:lnTo>
                      <a:pt x="24" y="906"/>
                    </a:lnTo>
                    <a:lnTo>
                      <a:pt x="24" y="912"/>
                    </a:lnTo>
                    <a:lnTo>
                      <a:pt x="48" y="894"/>
                    </a:lnTo>
                    <a:lnTo>
                      <a:pt x="114" y="900"/>
                    </a:lnTo>
                    <a:lnTo>
                      <a:pt x="78" y="900"/>
                    </a:lnTo>
                    <a:lnTo>
                      <a:pt x="66" y="906"/>
                    </a:lnTo>
                    <a:lnTo>
                      <a:pt x="60" y="906"/>
                    </a:lnTo>
                    <a:lnTo>
                      <a:pt x="48" y="918"/>
                    </a:lnTo>
                    <a:lnTo>
                      <a:pt x="48" y="942"/>
                    </a:lnTo>
                    <a:lnTo>
                      <a:pt x="30" y="924"/>
                    </a:lnTo>
                    <a:lnTo>
                      <a:pt x="24" y="924"/>
                    </a:lnTo>
                    <a:lnTo>
                      <a:pt x="18" y="936"/>
                    </a:lnTo>
                    <a:lnTo>
                      <a:pt x="18" y="942"/>
                    </a:lnTo>
                    <a:lnTo>
                      <a:pt x="12" y="960"/>
                    </a:lnTo>
                    <a:lnTo>
                      <a:pt x="12" y="978"/>
                    </a:lnTo>
                    <a:lnTo>
                      <a:pt x="18" y="984"/>
                    </a:lnTo>
                    <a:lnTo>
                      <a:pt x="30" y="990"/>
                    </a:lnTo>
                    <a:lnTo>
                      <a:pt x="42" y="990"/>
                    </a:lnTo>
                    <a:lnTo>
                      <a:pt x="42" y="1002"/>
                    </a:lnTo>
                    <a:lnTo>
                      <a:pt x="36" y="1008"/>
                    </a:lnTo>
                    <a:lnTo>
                      <a:pt x="36" y="1014"/>
                    </a:lnTo>
                    <a:lnTo>
                      <a:pt x="18" y="1032"/>
                    </a:lnTo>
                    <a:lnTo>
                      <a:pt x="12" y="1044"/>
                    </a:lnTo>
                    <a:lnTo>
                      <a:pt x="12" y="1056"/>
                    </a:lnTo>
                    <a:lnTo>
                      <a:pt x="18" y="1068"/>
                    </a:lnTo>
                    <a:lnTo>
                      <a:pt x="24" y="1074"/>
                    </a:lnTo>
                    <a:lnTo>
                      <a:pt x="36" y="1098"/>
                    </a:lnTo>
                    <a:lnTo>
                      <a:pt x="42" y="1104"/>
                    </a:lnTo>
                    <a:lnTo>
                      <a:pt x="54" y="1128"/>
                    </a:lnTo>
                    <a:lnTo>
                      <a:pt x="60" y="1134"/>
                    </a:lnTo>
                    <a:lnTo>
                      <a:pt x="60" y="1146"/>
                    </a:lnTo>
                    <a:lnTo>
                      <a:pt x="54" y="1152"/>
                    </a:lnTo>
                    <a:lnTo>
                      <a:pt x="42" y="1176"/>
                    </a:lnTo>
                    <a:lnTo>
                      <a:pt x="36" y="1182"/>
                    </a:lnTo>
                    <a:lnTo>
                      <a:pt x="36" y="1188"/>
                    </a:lnTo>
                    <a:lnTo>
                      <a:pt x="42" y="1194"/>
                    </a:lnTo>
                    <a:lnTo>
                      <a:pt x="54" y="1194"/>
                    </a:lnTo>
                    <a:lnTo>
                      <a:pt x="72" y="1200"/>
                    </a:lnTo>
                    <a:lnTo>
                      <a:pt x="102" y="1200"/>
                    </a:lnTo>
                    <a:lnTo>
                      <a:pt x="102" y="1212"/>
                    </a:lnTo>
                    <a:lnTo>
                      <a:pt x="120" y="1230"/>
                    </a:lnTo>
                    <a:lnTo>
                      <a:pt x="132" y="1230"/>
                    </a:lnTo>
                    <a:lnTo>
                      <a:pt x="144" y="1224"/>
                    </a:lnTo>
                    <a:lnTo>
                      <a:pt x="150" y="1224"/>
                    </a:lnTo>
                    <a:lnTo>
                      <a:pt x="162" y="1218"/>
                    </a:lnTo>
                    <a:lnTo>
                      <a:pt x="168" y="1248"/>
                    </a:lnTo>
                    <a:lnTo>
                      <a:pt x="174" y="1248"/>
                    </a:lnTo>
                    <a:lnTo>
                      <a:pt x="180" y="1254"/>
                    </a:lnTo>
                    <a:lnTo>
                      <a:pt x="204" y="1266"/>
                    </a:lnTo>
                    <a:lnTo>
                      <a:pt x="216" y="1290"/>
                    </a:lnTo>
                    <a:lnTo>
                      <a:pt x="216" y="1314"/>
                    </a:lnTo>
                    <a:lnTo>
                      <a:pt x="210" y="1338"/>
                    </a:lnTo>
                    <a:lnTo>
                      <a:pt x="216" y="1344"/>
                    </a:lnTo>
                    <a:lnTo>
                      <a:pt x="360" y="1338"/>
                    </a:lnTo>
                    <a:lnTo>
                      <a:pt x="354" y="1344"/>
                    </a:lnTo>
                    <a:lnTo>
                      <a:pt x="354" y="1350"/>
                    </a:lnTo>
                    <a:lnTo>
                      <a:pt x="360" y="1350"/>
                    </a:lnTo>
                    <a:lnTo>
                      <a:pt x="570" y="1446"/>
                    </a:lnTo>
                    <a:lnTo>
                      <a:pt x="774" y="1446"/>
                    </a:lnTo>
                    <a:lnTo>
                      <a:pt x="774" y="1440"/>
                    </a:lnTo>
                    <a:lnTo>
                      <a:pt x="780" y="1428"/>
                    </a:lnTo>
                    <a:lnTo>
                      <a:pt x="780" y="1410"/>
                    </a:lnTo>
                    <a:lnTo>
                      <a:pt x="786" y="1404"/>
                    </a:lnTo>
                    <a:lnTo>
                      <a:pt x="900" y="1404"/>
                    </a:lnTo>
                    <a:lnTo>
                      <a:pt x="912" y="1416"/>
                    </a:lnTo>
                    <a:lnTo>
                      <a:pt x="912" y="1440"/>
                    </a:lnTo>
                    <a:lnTo>
                      <a:pt x="942" y="1452"/>
                    </a:lnTo>
                    <a:lnTo>
                      <a:pt x="948" y="1482"/>
                    </a:lnTo>
                    <a:lnTo>
                      <a:pt x="960" y="1482"/>
                    </a:lnTo>
                    <a:lnTo>
                      <a:pt x="972" y="1488"/>
                    </a:lnTo>
                    <a:lnTo>
                      <a:pt x="984" y="1500"/>
                    </a:lnTo>
                    <a:lnTo>
                      <a:pt x="990" y="1512"/>
                    </a:lnTo>
                    <a:lnTo>
                      <a:pt x="990" y="1554"/>
                    </a:lnTo>
                    <a:lnTo>
                      <a:pt x="984" y="1566"/>
                    </a:lnTo>
                    <a:lnTo>
                      <a:pt x="984" y="1578"/>
                    </a:lnTo>
                    <a:lnTo>
                      <a:pt x="1014" y="1608"/>
                    </a:lnTo>
                    <a:lnTo>
                      <a:pt x="1026" y="1614"/>
                    </a:lnTo>
                    <a:lnTo>
                      <a:pt x="1044" y="1626"/>
                    </a:lnTo>
                    <a:lnTo>
                      <a:pt x="1056" y="1626"/>
                    </a:lnTo>
                    <a:lnTo>
                      <a:pt x="1080" y="1614"/>
                    </a:lnTo>
                    <a:lnTo>
                      <a:pt x="1092" y="1602"/>
                    </a:lnTo>
                    <a:lnTo>
                      <a:pt x="1104" y="1578"/>
                    </a:lnTo>
                    <a:lnTo>
                      <a:pt x="1116" y="1566"/>
                    </a:lnTo>
                    <a:lnTo>
                      <a:pt x="1134" y="1566"/>
                    </a:lnTo>
                    <a:lnTo>
                      <a:pt x="1134" y="1560"/>
                    </a:lnTo>
                    <a:lnTo>
                      <a:pt x="1152" y="1566"/>
                    </a:lnTo>
                    <a:lnTo>
                      <a:pt x="1194" y="1566"/>
                    </a:lnTo>
                    <a:lnTo>
                      <a:pt x="1200" y="1578"/>
                    </a:lnTo>
                    <a:lnTo>
                      <a:pt x="1206" y="1584"/>
                    </a:lnTo>
                    <a:lnTo>
                      <a:pt x="1212" y="1596"/>
                    </a:lnTo>
                    <a:lnTo>
                      <a:pt x="1224" y="1608"/>
                    </a:lnTo>
                    <a:lnTo>
                      <a:pt x="1230" y="1620"/>
                    </a:lnTo>
                    <a:lnTo>
                      <a:pt x="1242" y="1632"/>
                    </a:lnTo>
                    <a:lnTo>
                      <a:pt x="1242" y="1656"/>
                    </a:lnTo>
                    <a:lnTo>
                      <a:pt x="1236" y="1668"/>
                    </a:lnTo>
                    <a:lnTo>
                      <a:pt x="1236" y="1680"/>
                    </a:lnTo>
                    <a:lnTo>
                      <a:pt x="1242" y="1692"/>
                    </a:lnTo>
                    <a:lnTo>
                      <a:pt x="1254" y="1698"/>
                    </a:lnTo>
                    <a:lnTo>
                      <a:pt x="1254" y="1722"/>
                    </a:lnTo>
                    <a:lnTo>
                      <a:pt x="1260" y="1728"/>
                    </a:lnTo>
                    <a:lnTo>
                      <a:pt x="1272" y="1734"/>
                    </a:lnTo>
                    <a:lnTo>
                      <a:pt x="1284" y="1746"/>
                    </a:lnTo>
                    <a:lnTo>
                      <a:pt x="1284" y="1752"/>
                    </a:lnTo>
                    <a:lnTo>
                      <a:pt x="1278" y="1758"/>
                    </a:lnTo>
                    <a:lnTo>
                      <a:pt x="1272" y="1758"/>
                    </a:lnTo>
                    <a:lnTo>
                      <a:pt x="1272" y="1794"/>
                    </a:lnTo>
                    <a:lnTo>
                      <a:pt x="1284" y="1806"/>
                    </a:lnTo>
                    <a:lnTo>
                      <a:pt x="1284" y="1836"/>
                    </a:lnTo>
                    <a:lnTo>
                      <a:pt x="1296" y="1848"/>
                    </a:lnTo>
                    <a:lnTo>
                      <a:pt x="1314" y="1854"/>
                    </a:lnTo>
                    <a:lnTo>
                      <a:pt x="1326" y="1854"/>
                    </a:lnTo>
                    <a:lnTo>
                      <a:pt x="1338" y="1866"/>
                    </a:lnTo>
                    <a:lnTo>
                      <a:pt x="1380" y="1866"/>
                    </a:lnTo>
                    <a:lnTo>
                      <a:pt x="1380" y="1872"/>
                    </a:lnTo>
                    <a:lnTo>
                      <a:pt x="1386" y="1884"/>
                    </a:lnTo>
                    <a:lnTo>
                      <a:pt x="1410" y="1884"/>
                    </a:lnTo>
                    <a:lnTo>
                      <a:pt x="1410" y="1878"/>
                    </a:lnTo>
                    <a:lnTo>
                      <a:pt x="1398" y="1806"/>
                    </a:lnTo>
                    <a:lnTo>
                      <a:pt x="1416" y="1788"/>
                    </a:lnTo>
                    <a:lnTo>
                      <a:pt x="1398" y="1776"/>
                    </a:lnTo>
                    <a:lnTo>
                      <a:pt x="1398" y="1758"/>
                    </a:lnTo>
                    <a:lnTo>
                      <a:pt x="1404" y="1764"/>
                    </a:lnTo>
                    <a:lnTo>
                      <a:pt x="1422" y="1764"/>
                    </a:lnTo>
                    <a:lnTo>
                      <a:pt x="1428" y="1758"/>
                    </a:lnTo>
                    <a:lnTo>
                      <a:pt x="1428" y="1728"/>
                    </a:lnTo>
                    <a:lnTo>
                      <a:pt x="1452" y="1722"/>
                    </a:lnTo>
                    <a:lnTo>
                      <a:pt x="1458" y="1698"/>
                    </a:lnTo>
                    <a:lnTo>
                      <a:pt x="1476" y="1704"/>
                    </a:lnTo>
                    <a:lnTo>
                      <a:pt x="1494" y="1692"/>
                    </a:lnTo>
                    <a:lnTo>
                      <a:pt x="1488" y="1668"/>
                    </a:lnTo>
                    <a:lnTo>
                      <a:pt x="1500" y="1680"/>
                    </a:lnTo>
                    <a:lnTo>
                      <a:pt x="1500" y="1668"/>
                    </a:lnTo>
                    <a:lnTo>
                      <a:pt x="1506" y="1656"/>
                    </a:lnTo>
                    <a:lnTo>
                      <a:pt x="1512" y="1650"/>
                    </a:lnTo>
                    <a:lnTo>
                      <a:pt x="1518" y="1650"/>
                    </a:lnTo>
                    <a:lnTo>
                      <a:pt x="1524" y="1656"/>
                    </a:lnTo>
                    <a:lnTo>
                      <a:pt x="1524" y="1668"/>
                    </a:lnTo>
                    <a:lnTo>
                      <a:pt x="1542" y="1668"/>
                    </a:lnTo>
                    <a:lnTo>
                      <a:pt x="1554" y="1662"/>
                    </a:lnTo>
                    <a:lnTo>
                      <a:pt x="1572" y="1656"/>
                    </a:lnTo>
                    <a:lnTo>
                      <a:pt x="1596" y="1644"/>
                    </a:lnTo>
                    <a:lnTo>
                      <a:pt x="1602" y="1638"/>
                    </a:lnTo>
                    <a:lnTo>
                      <a:pt x="1608" y="1626"/>
                    </a:lnTo>
                    <a:lnTo>
                      <a:pt x="1620" y="1620"/>
                    </a:lnTo>
                    <a:lnTo>
                      <a:pt x="1626" y="1608"/>
                    </a:lnTo>
                    <a:lnTo>
                      <a:pt x="1632" y="1602"/>
                    </a:lnTo>
                    <a:lnTo>
                      <a:pt x="1632" y="1590"/>
                    </a:lnTo>
                    <a:lnTo>
                      <a:pt x="1626" y="1584"/>
                    </a:lnTo>
                    <a:lnTo>
                      <a:pt x="1626" y="1566"/>
                    </a:lnTo>
                    <a:lnTo>
                      <a:pt x="1632" y="1566"/>
                    </a:lnTo>
                    <a:lnTo>
                      <a:pt x="1656" y="1578"/>
                    </a:lnTo>
                    <a:lnTo>
                      <a:pt x="1662" y="1584"/>
                    </a:lnTo>
                    <a:lnTo>
                      <a:pt x="1674" y="1590"/>
                    </a:lnTo>
                    <a:lnTo>
                      <a:pt x="1686" y="1590"/>
                    </a:lnTo>
                    <a:lnTo>
                      <a:pt x="1692" y="1584"/>
                    </a:lnTo>
                    <a:lnTo>
                      <a:pt x="1710" y="1548"/>
                    </a:lnTo>
                    <a:lnTo>
                      <a:pt x="1716" y="1548"/>
                    </a:lnTo>
                    <a:lnTo>
                      <a:pt x="1734" y="1566"/>
                    </a:lnTo>
                    <a:lnTo>
                      <a:pt x="1746" y="1566"/>
                    </a:lnTo>
                    <a:lnTo>
                      <a:pt x="1752" y="1560"/>
                    </a:lnTo>
                    <a:lnTo>
                      <a:pt x="1758" y="1548"/>
                    </a:lnTo>
                    <a:lnTo>
                      <a:pt x="1764" y="1542"/>
                    </a:lnTo>
                    <a:lnTo>
                      <a:pt x="1770" y="1554"/>
                    </a:lnTo>
                    <a:lnTo>
                      <a:pt x="1776" y="1560"/>
                    </a:lnTo>
                    <a:lnTo>
                      <a:pt x="1782" y="1572"/>
                    </a:lnTo>
                    <a:lnTo>
                      <a:pt x="1794" y="1578"/>
                    </a:lnTo>
                    <a:lnTo>
                      <a:pt x="1800" y="1584"/>
                    </a:lnTo>
                    <a:lnTo>
                      <a:pt x="1818" y="1584"/>
                    </a:lnTo>
                    <a:lnTo>
                      <a:pt x="1824" y="1578"/>
                    </a:lnTo>
                    <a:lnTo>
                      <a:pt x="1830" y="1566"/>
                    </a:lnTo>
                    <a:lnTo>
                      <a:pt x="1842" y="1554"/>
                    </a:lnTo>
                    <a:lnTo>
                      <a:pt x="1848" y="1554"/>
                    </a:lnTo>
                    <a:lnTo>
                      <a:pt x="1860" y="1560"/>
                    </a:lnTo>
                    <a:lnTo>
                      <a:pt x="1872" y="1572"/>
                    </a:lnTo>
                    <a:lnTo>
                      <a:pt x="1872" y="1584"/>
                    </a:lnTo>
                    <a:lnTo>
                      <a:pt x="1878" y="1596"/>
                    </a:lnTo>
                    <a:lnTo>
                      <a:pt x="1878" y="1614"/>
                    </a:lnTo>
                    <a:lnTo>
                      <a:pt x="1914" y="1614"/>
                    </a:lnTo>
                    <a:lnTo>
                      <a:pt x="1920" y="1620"/>
                    </a:lnTo>
                    <a:lnTo>
                      <a:pt x="1926" y="1620"/>
                    </a:lnTo>
                    <a:lnTo>
                      <a:pt x="1926" y="1608"/>
                    </a:lnTo>
                    <a:lnTo>
                      <a:pt x="1932" y="1602"/>
                    </a:lnTo>
                    <a:lnTo>
                      <a:pt x="1932" y="1608"/>
                    </a:lnTo>
                    <a:lnTo>
                      <a:pt x="1956" y="1632"/>
                    </a:lnTo>
                    <a:lnTo>
                      <a:pt x="1962" y="1626"/>
                    </a:lnTo>
                    <a:lnTo>
                      <a:pt x="1968" y="1614"/>
                    </a:lnTo>
                    <a:lnTo>
                      <a:pt x="1968" y="1596"/>
                    </a:lnTo>
                    <a:lnTo>
                      <a:pt x="1962" y="1584"/>
                    </a:lnTo>
                    <a:lnTo>
                      <a:pt x="1980" y="1590"/>
                    </a:lnTo>
                    <a:lnTo>
                      <a:pt x="1992" y="1608"/>
                    </a:lnTo>
                    <a:lnTo>
                      <a:pt x="2004" y="1614"/>
                    </a:lnTo>
                    <a:lnTo>
                      <a:pt x="2004" y="1626"/>
                    </a:lnTo>
                    <a:lnTo>
                      <a:pt x="2010" y="1626"/>
                    </a:lnTo>
                    <a:lnTo>
                      <a:pt x="2016" y="1632"/>
                    </a:lnTo>
                    <a:lnTo>
                      <a:pt x="2028" y="1632"/>
                    </a:lnTo>
                    <a:lnTo>
                      <a:pt x="2034" y="1626"/>
                    </a:lnTo>
                    <a:lnTo>
                      <a:pt x="2034" y="1620"/>
                    </a:lnTo>
                    <a:lnTo>
                      <a:pt x="2028" y="1608"/>
                    </a:lnTo>
                    <a:lnTo>
                      <a:pt x="2022" y="1602"/>
                    </a:lnTo>
                    <a:lnTo>
                      <a:pt x="2010" y="1596"/>
                    </a:lnTo>
                    <a:lnTo>
                      <a:pt x="2004" y="1590"/>
                    </a:lnTo>
                    <a:lnTo>
                      <a:pt x="1998" y="1578"/>
                    </a:lnTo>
                    <a:lnTo>
                      <a:pt x="2010" y="1578"/>
                    </a:lnTo>
                    <a:lnTo>
                      <a:pt x="2022" y="1566"/>
                    </a:lnTo>
                    <a:lnTo>
                      <a:pt x="2022" y="1554"/>
                    </a:lnTo>
                    <a:lnTo>
                      <a:pt x="2016" y="1548"/>
                    </a:lnTo>
                    <a:lnTo>
                      <a:pt x="1968" y="1548"/>
                    </a:lnTo>
                    <a:lnTo>
                      <a:pt x="1962" y="1542"/>
                    </a:lnTo>
                    <a:lnTo>
                      <a:pt x="1962" y="1530"/>
                    </a:lnTo>
                    <a:lnTo>
                      <a:pt x="1968" y="1524"/>
                    </a:lnTo>
                    <a:lnTo>
                      <a:pt x="1986" y="1524"/>
                    </a:lnTo>
                    <a:lnTo>
                      <a:pt x="1998" y="1530"/>
                    </a:lnTo>
                    <a:lnTo>
                      <a:pt x="2004" y="1530"/>
                    </a:lnTo>
                    <a:lnTo>
                      <a:pt x="2016" y="1536"/>
                    </a:lnTo>
                    <a:lnTo>
                      <a:pt x="2028" y="1536"/>
                    </a:lnTo>
                    <a:lnTo>
                      <a:pt x="2064" y="1518"/>
                    </a:lnTo>
                    <a:lnTo>
                      <a:pt x="2070" y="1512"/>
                    </a:lnTo>
                    <a:lnTo>
                      <a:pt x="2082" y="1512"/>
                    </a:lnTo>
                    <a:lnTo>
                      <a:pt x="2082" y="1518"/>
                    </a:lnTo>
                    <a:lnTo>
                      <a:pt x="2106" y="1518"/>
                    </a:lnTo>
                    <a:lnTo>
                      <a:pt x="2118" y="1512"/>
                    </a:lnTo>
                    <a:lnTo>
                      <a:pt x="2124" y="1512"/>
                    </a:lnTo>
                    <a:lnTo>
                      <a:pt x="2130" y="1506"/>
                    </a:lnTo>
                    <a:lnTo>
                      <a:pt x="2130" y="1500"/>
                    </a:lnTo>
                    <a:lnTo>
                      <a:pt x="2136" y="1488"/>
                    </a:lnTo>
                    <a:lnTo>
                      <a:pt x="2136" y="1482"/>
                    </a:lnTo>
                    <a:lnTo>
                      <a:pt x="2142" y="1482"/>
                    </a:lnTo>
                    <a:lnTo>
                      <a:pt x="2142" y="1488"/>
                    </a:lnTo>
                    <a:lnTo>
                      <a:pt x="2148" y="1500"/>
                    </a:lnTo>
                    <a:lnTo>
                      <a:pt x="2148" y="1524"/>
                    </a:lnTo>
                    <a:lnTo>
                      <a:pt x="2154" y="1524"/>
                    </a:lnTo>
                    <a:lnTo>
                      <a:pt x="2160" y="1518"/>
                    </a:lnTo>
                    <a:lnTo>
                      <a:pt x="2172" y="1512"/>
                    </a:lnTo>
                    <a:lnTo>
                      <a:pt x="2190" y="1512"/>
                    </a:lnTo>
                    <a:lnTo>
                      <a:pt x="2202" y="1506"/>
                    </a:lnTo>
                    <a:lnTo>
                      <a:pt x="2214" y="1506"/>
                    </a:lnTo>
                    <a:lnTo>
                      <a:pt x="2226" y="1512"/>
                    </a:lnTo>
                    <a:lnTo>
                      <a:pt x="2232" y="1524"/>
                    </a:lnTo>
                    <a:lnTo>
                      <a:pt x="2232" y="1506"/>
                    </a:lnTo>
                    <a:lnTo>
                      <a:pt x="2244" y="1506"/>
                    </a:lnTo>
                    <a:lnTo>
                      <a:pt x="2256" y="1518"/>
                    </a:lnTo>
                    <a:lnTo>
                      <a:pt x="2256" y="1530"/>
                    </a:lnTo>
                    <a:lnTo>
                      <a:pt x="2286" y="1524"/>
                    </a:lnTo>
                    <a:lnTo>
                      <a:pt x="2280" y="1536"/>
                    </a:lnTo>
                    <a:lnTo>
                      <a:pt x="2280" y="1548"/>
                    </a:lnTo>
                    <a:lnTo>
                      <a:pt x="2286" y="1554"/>
                    </a:lnTo>
                    <a:lnTo>
                      <a:pt x="2286" y="1566"/>
                    </a:lnTo>
                    <a:lnTo>
                      <a:pt x="2298" y="1578"/>
                    </a:lnTo>
                    <a:lnTo>
                      <a:pt x="2310" y="1578"/>
                    </a:lnTo>
                    <a:lnTo>
                      <a:pt x="2328" y="1572"/>
                    </a:lnTo>
                    <a:lnTo>
                      <a:pt x="2352" y="1548"/>
                    </a:lnTo>
                    <a:lnTo>
                      <a:pt x="2370" y="1542"/>
                    </a:lnTo>
                    <a:lnTo>
                      <a:pt x="2382" y="1542"/>
                    </a:lnTo>
                    <a:lnTo>
                      <a:pt x="2394" y="1548"/>
                    </a:lnTo>
                    <a:lnTo>
                      <a:pt x="2400" y="1554"/>
                    </a:lnTo>
                    <a:lnTo>
                      <a:pt x="2418" y="1590"/>
                    </a:lnTo>
                    <a:lnTo>
                      <a:pt x="2418" y="1602"/>
                    </a:lnTo>
                    <a:lnTo>
                      <a:pt x="2424" y="1608"/>
                    </a:lnTo>
                    <a:lnTo>
                      <a:pt x="2436" y="1614"/>
                    </a:lnTo>
                    <a:lnTo>
                      <a:pt x="2466" y="1614"/>
                    </a:lnTo>
                    <a:lnTo>
                      <a:pt x="2460" y="1656"/>
                    </a:lnTo>
                    <a:lnTo>
                      <a:pt x="2460" y="1662"/>
                    </a:lnTo>
                    <a:lnTo>
                      <a:pt x="2454" y="1668"/>
                    </a:lnTo>
                    <a:lnTo>
                      <a:pt x="2436" y="1704"/>
                    </a:lnTo>
                    <a:lnTo>
                      <a:pt x="2436" y="1710"/>
                    </a:lnTo>
                    <a:lnTo>
                      <a:pt x="2448" y="1722"/>
                    </a:lnTo>
                    <a:lnTo>
                      <a:pt x="2454" y="1722"/>
                    </a:lnTo>
                    <a:lnTo>
                      <a:pt x="2460" y="1734"/>
                    </a:lnTo>
                    <a:lnTo>
                      <a:pt x="2436" y="1758"/>
                    </a:lnTo>
                    <a:lnTo>
                      <a:pt x="2454" y="1806"/>
                    </a:lnTo>
                    <a:lnTo>
                      <a:pt x="2472" y="1788"/>
                    </a:lnTo>
                    <a:lnTo>
                      <a:pt x="2478" y="1788"/>
                    </a:lnTo>
                    <a:lnTo>
                      <a:pt x="2478" y="1794"/>
                    </a:lnTo>
                    <a:lnTo>
                      <a:pt x="2472" y="1800"/>
                    </a:lnTo>
                    <a:lnTo>
                      <a:pt x="2466" y="1812"/>
                    </a:lnTo>
                    <a:lnTo>
                      <a:pt x="2466" y="1818"/>
                    </a:lnTo>
                    <a:lnTo>
                      <a:pt x="2460" y="1830"/>
                    </a:lnTo>
                    <a:lnTo>
                      <a:pt x="2478" y="1830"/>
                    </a:lnTo>
                    <a:lnTo>
                      <a:pt x="2478" y="1878"/>
                    </a:lnTo>
                    <a:lnTo>
                      <a:pt x="2496" y="1878"/>
                    </a:lnTo>
                    <a:lnTo>
                      <a:pt x="2502" y="1884"/>
                    </a:lnTo>
                    <a:lnTo>
                      <a:pt x="2508" y="1884"/>
                    </a:lnTo>
                    <a:lnTo>
                      <a:pt x="2508" y="1896"/>
                    </a:lnTo>
                    <a:lnTo>
                      <a:pt x="2502" y="1908"/>
                    </a:lnTo>
                    <a:lnTo>
                      <a:pt x="2502" y="1920"/>
                    </a:lnTo>
                    <a:lnTo>
                      <a:pt x="2526" y="1944"/>
                    </a:lnTo>
                    <a:lnTo>
                      <a:pt x="2532" y="1944"/>
                    </a:lnTo>
                    <a:lnTo>
                      <a:pt x="2538" y="1938"/>
                    </a:lnTo>
                    <a:lnTo>
                      <a:pt x="2550" y="1932"/>
                    </a:lnTo>
                    <a:lnTo>
                      <a:pt x="2556" y="1932"/>
                    </a:lnTo>
                    <a:lnTo>
                      <a:pt x="2562" y="1926"/>
                    </a:lnTo>
                    <a:lnTo>
                      <a:pt x="2568" y="1914"/>
                    </a:lnTo>
                    <a:lnTo>
                      <a:pt x="2568" y="1896"/>
                    </a:lnTo>
                    <a:lnTo>
                      <a:pt x="2586" y="1896"/>
                    </a:lnTo>
                    <a:lnTo>
                      <a:pt x="2586" y="1872"/>
                    </a:lnTo>
                    <a:lnTo>
                      <a:pt x="2604" y="1836"/>
                    </a:lnTo>
                    <a:lnTo>
                      <a:pt x="2604" y="1818"/>
                    </a:lnTo>
                    <a:lnTo>
                      <a:pt x="2610" y="1806"/>
                    </a:lnTo>
                    <a:lnTo>
                      <a:pt x="2610" y="1794"/>
                    </a:lnTo>
                    <a:lnTo>
                      <a:pt x="2604" y="1782"/>
                    </a:lnTo>
                    <a:lnTo>
                      <a:pt x="2604" y="1770"/>
                    </a:lnTo>
                    <a:lnTo>
                      <a:pt x="2598" y="1752"/>
                    </a:lnTo>
                    <a:lnTo>
                      <a:pt x="2592" y="1740"/>
                    </a:lnTo>
                    <a:lnTo>
                      <a:pt x="2586" y="1722"/>
                    </a:lnTo>
                    <a:lnTo>
                      <a:pt x="2586" y="1704"/>
                    </a:lnTo>
                    <a:lnTo>
                      <a:pt x="2592" y="1686"/>
                    </a:lnTo>
                    <a:lnTo>
                      <a:pt x="2598" y="1674"/>
                    </a:lnTo>
                    <a:lnTo>
                      <a:pt x="2598" y="1644"/>
                    </a:lnTo>
                    <a:lnTo>
                      <a:pt x="2592" y="1626"/>
                    </a:lnTo>
                    <a:lnTo>
                      <a:pt x="2586" y="1614"/>
                    </a:lnTo>
                    <a:lnTo>
                      <a:pt x="2580" y="1596"/>
                    </a:lnTo>
                    <a:lnTo>
                      <a:pt x="2574" y="1584"/>
                    </a:lnTo>
                    <a:lnTo>
                      <a:pt x="2574" y="1518"/>
                    </a:lnTo>
                    <a:lnTo>
                      <a:pt x="2580" y="1488"/>
                    </a:lnTo>
                    <a:lnTo>
                      <a:pt x="2586" y="1470"/>
                    </a:lnTo>
                    <a:lnTo>
                      <a:pt x="2598" y="1452"/>
                    </a:lnTo>
                    <a:lnTo>
                      <a:pt x="2604" y="1440"/>
                    </a:lnTo>
                    <a:lnTo>
                      <a:pt x="2610" y="1422"/>
                    </a:lnTo>
                    <a:lnTo>
                      <a:pt x="2616" y="1416"/>
                    </a:lnTo>
                    <a:lnTo>
                      <a:pt x="2616" y="1410"/>
                    </a:lnTo>
                    <a:lnTo>
                      <a:pt x="2628" y="1398"/>
                    </a:lnTo>
                    <a:lnTo>
                      <a:pt x="2652" y="1380"/>
                    </a:lnTo>
                    <a:lnTo>
                      <a:pt x="2658" y="1356"/>
                    </a:lnTo>
                    <a:lnTo>
                      <a:pt x="2670" y="1368"/>
                    </a:lnTo>
                    <a:lnTo>
                      <a:pt x="2676" y="1344"/>
                    </a:lnTo>
                    <a:lnTo>
                      <a:pt x="2730" y="1344"/>
                    </a:lnTo>
                    <a:lnTo>
                      <a:pt x="2730" y="1314"/>
                    </a:lnTo>
                    <a:lnTo>
                      <a:pt x="2748" y="1320"/>
                    </a:lnTo>
                    <a:lnTo>
                      <a:pt x="2754" y="1308"/>
                    </a:lnTo>
                    <a:lnTo>
                      <a:pt x="2772" y="1308"/>
                    </a:lnTo>
                    <a:lnTo>
                      <a:pt x="2796" y="1278"/>
                    </a:lnTo>
                    <a:lnTo>
                      <a:pt x="2796" y="1272"/>
                    </a:lnTo>
                    <a:lnTo>
                      <a:pt x="2802" y="1266"/>
                    </a:lnTo>
                    <a:lnTo>
                      <a:pt x="2814" y="1242"/>
                    </a:lnTo>
                    <a:lnTo>
                      <a:pt x="2832" y="1236"/>
                    </a:lnTo>
                    <a:lnTo>
                      <a:pt x="2862" y="1236"/>
                    </a:lnTo>
                    <a:lnTo>
                      <a:pt x="2874" y="1242"/>
                    </a:lnTo>
                    <a:lnTo>
                      <a:pt x="2886" y="1242"/>
                    </a:lnTo>
                    <a:lnTo>
                      <a:pt x="2892" y="1236"/>
                    </a:lnTo>
                    <a:lnTo>
                      <a:pt x="2904" y="1212"/>
                    </a:lnTo>
                    <a:lnTo>
                      <a:pt x="2910" y="1206"/>
                    </a:lnTo>
                    <a:lnTo>
                      <a:pt x="2916" y="1194"/>
                    </a:lnTo>
                    <a:lnTo>
                      <a:pt x="2928" y="1200"/>
                    </a:lnTo>
                    <a:lnTo>
                      <a:pt x="2934" y="1176"/>
                    </a:lnTo>
                    <a:lnTo>
                      <a:pt x="3018" y="1170"/>
                    </a:lnTo>
                    <a:lnTo>
                      <a:pt x="3024" y="1146"/>
                    </a:lnTo>
                    <a:lnTo>
                      <a:pt x="2982" y="1152"/>
                    </a:lnTo>
                    <a:lnTo>
                      <a:pt x="2988" y="1146"/>
                    </a:lnTo>
                    <a:lnTo>
                      <a:pt x="3000" y="1140"/>
                    </a:lnTo>
                    <a:lnTo>
                      <a:pt x="3006" y="1140"/>
                    </a:lnTo>
                    <a:lnTo>
                      <a:pt x="3006" y="1134"/>
                    </a:lnTo>
                    <a:lnTo>
                      <a:pt x="3000" y="1128"/>
                    </a:lnTo>
                    <a:lnTo>
                      <a:pt x="2994" y="1116"/>
                    </a:lnTo>
                    <a:lnTo>
                      <a:pt x="2988" y="1110"/>
                    </a:lnTo>
                    <a:lnTo>
                      <a:pt x="3024" y="1104"/>
                    </a:lnTo>
                    <a:lnTo>
                      <a:pt x="3048" y="1116"/>
                    </a:lnTo>
                    <a:lnTo>
                      <a:pt x="3078" y="1080"/>
                    </a:lnTo>
                    <a:lnTo>
                      <a:pt x="3024" y="1074"/>
                    </a:lnTo>
                    <a:lnTo>
                      <a:pt x="3024" y="1050"/>
                    </a:lnTo>
                    <a:lnTo>
                      <a:pt x="3036" y="1062"/>
                    </a:lnTo>
                    <a:lnTo>
                      <a:pt x="3078" y="1050"/>
                    </a:lnTo>
                    <a:lnTo>
                      <a:pt x="3084" y="990"/>
                    </a:lnTo>
                    <a:lnTo>
                      <a:pt x="3054" y="1002"/>
                    </a:lnTo>
                    <a:lnTo>
                      <a:pt x="3048" y="972"/>
                    </a:lnTo>
                    <a:lnTo>
                      <a:pt x="3024" y="960"/>
                    </a:lnTo>
                    <a:lnTo>
                      <a:pt x="3072" y="978"/>
                    </a:lnTo>
                    <a:lnTo>
                      <a:pt x="3078" y="972"/>
                    </a:lnTo>
                    <a:lnTo>
                      <a:pt x="3060" y="954"/>
                    </a:lnTo>
                    <a:lnTo>
                      <a:pt x="3090" y="954"/>
                    </a:lnTo>
                    <a:lnTo>
                      <a:pt x="3084" y="948"/>
                    </a:lnTo>
                    <a:lnTo>
                      <a:pt x="3078" y="936"/>
                    </a:lnTo>
                    <a:lnTo>
                      <a:pt x="3060" y="918"/>
                    </a:lnTo>
                    <a:lnTo>
                      <a:pt x="3054" y="906"/>
                    </a:lnTo>
                    <a:lnTo>
                      <a:pt x="3054" y="894"/>
                    </a:lnTo>
                    <a:lnTo>
                      <a:pt x="3060" y="888"/>
                    </a:lnTo>
                    <a:lnTo>
                      <a:pt x="3042" y="870"/>
                    </a:lnTo>
                    <a:lnTo>
                      <a:pt x="3042" y="864"/>
                    </a:lnTo>
                    <a:lnTo>
                      <a:pt x="3048" y="864"/>
                    </a:lnTo>
                    <a:lnTo>
                      <a:pt x="3066" y="846"/>
                    </a:lnTo>
                    <a:lnTo>
                      <a:pt x="3072" y="846"/>
                    </a:lnTo>
                    <a:lnTo>
                      <a:pt x="3066" y="870"/>
                    </a:lnTo>
                    <a:lnTo>
                      <a:pt x="3096" y="894"/>
                    </a:lnTo>
                    <a:lnTo>
                      <a:pt x="3096" y="888"/>
                    </a:lnTo>
                    <a:lnTo>
                      <a:pt x="3102" y="882"/>
                    </a:lnTo>
                    <a:lnTo>
                      <a:pt x="3102" y="864"/>
                    </a:lnTo>
                    <a:lnTo>
                      <a:pt x="3108" y="852"/>
                    </a:lnTo>
                    <a:lnTo>
                      <a:pt x="3108" y="834"/>
                    </a:lnTo>
                    <a:lnTo>
                      <a:pt x="3114" y="822"/>
                    </a:lnTo>
                    <a:lnTo>
                      <a:pt x="3144" y="792"/>
                    </a:lnTo>
                    <a:lnTo>
                      <a:pt x="3156" y="786"/>
                    </a:lnTo>
                    <a:lnTo>
                      <a:pt x="3162" y="786"/>
                    </a:lnTo>
                    <a:lnTo>
                      <a:pt x="3162" y="792"/>
                    </a:lnTo>
                    <a:lnTo>
                      <a:pt x="3150" y="816"/>
                    </a:lnTo>
                    <a:lnTo>
                      <a:pt x="3132" y="834"/>
                    </a:lnTo>
                    <a:lnTo>
                      <a:pt x="3126" y="846"/>
                    </a:lnTo>
                    <a:lnTo>
                      <a:pt x="3120" y="882"/>
                    </a:lnTo>
                    <a:lnTo>
                      <a:pt x="3138" y="882"/>
                    </a:lnTo>
                    <a:lnTo>
                      <a:pt x="3138" y="894"/>
                    </a:lnTo>
                    <a:lnTo>
                      <a:pt x="3132" y="906"/>
                    </a:lnTo>
                    <a:lnTo>
                      <a:pt x="3132" y="918"/>
                    </a:lnTo>
                    <a:lnTo>
                      <a:pt x="3114" y="936"/>
                    </a:lnTo>
                    <a:lnTo>
                      <a:pt x="3102" y="960"/>
                    </a:lnTo>
                    <a:lnTo>
                      <a:pt x="3102" y="978"/>
                    </a:lnTo>
                    <a:lnTo>
                      <a:pt x="3126" y="954"/>
                    </a:lnTo>
                    <a:lnTo>
                      <a:pt x="3132" y="942"/>
                    </a:lnTo>
                    <a:lnTo>
                      <a:pt x="3144" y="930"/>
                    </a:lnTo>
                    <a:lnTo>
                      <a:pt x="3168" y="918"/>
                    </a:lnTo>
                    <a:lnTo>
                      <a:pt x="3180" y="906"/>
                    </a:lnTo>
                    <a:lnTo>
                      <a:pt x="3192" y="882"/>
                    </a:lnTo>
                    <a:lnTo>
                      <a:pt x="3192" y="798"/>
                    </a:lnTo>
                    <a:lnTo>
                      <a:pt x="3198" y="780"/>
                    </a:lnTo>
                    <a:lnTo>
                      <a:pt x="3198" y="768"/>
                    </a:lnTo>
                    <a:lnTo>
                      <a:pt x="3204" y="756"/>
                    </a:lnTo>
                    <a:lnTo>
                      <a:pt x="3210" y="756"/>
                    </a:lnTo>
                    <a:lnTo>
                      <a:pt x="3210" y="768"/>
                    </a:lnTo>
                    <a:lnTo>
                      <a:pt x="3204" y="780"/>
                    </a:lnTo>
                    <a:lnTo>
                      <a:pt x="3204" y="798"/>
                    </a:lnTo>
                    <a:lnTo>
                      <a:pt x="3210" y="798"/>
                    </a:lnTo>
                    <a:lnTo>
                      <a:pt x="3216" y="804"/>
                    </a:lnTo>
                    <a:lnTo>
                      <a:pt x="3216" y="840"/>
                    </a:lnTo>
                    <a:lnTo>
                      <a:pt x="3234" y="822"/>
                    </a:lnTo>
                    <a:lnTo>
                      <a:pt x="3240" y="810"/>
                    </a:lnTo>
                    <a:lnTo>
                      <a:pt x="3288" y="762"/>
                    </a:lnTo>
                    <a:lnTo>
                      <a:pt x="3300" y="756"/>
                    </a:lnTo>
                    <a:lnTo>
                      <a:pt x="3324" y="732"/>
                    </a:lnTo>
                    <a:lnTo>
                      <a:pt x="3324" y="726"/>
                    </a:lnTo>
                    <a:lnTo>
                      <a:pt x="3318" y="720"/>
                    </a:lnTo>
                    <a:lnTo>
                      <a:pt x="3312" y="720"/>
                    </a:lnTo>
                    <a:lnTo>
                      <a:pt x="3306" y="714"/>
                    </a:lnTo>
                    <a:lnTo>
                      <a:pt x="3306" y="702"/>
                    </a:lnTo>
                    <a:lnTo>
                      <a:pt x="3312" y="696"/>
                    </a:lnTo>
                    <a:lnTo>
                      <a:pt x="3324" y="696"/>
                    </a:lnTo>
                    <a:lnTo>
                      <a:pt x="3330" y="702"/>
                    </a:lnTo>
                    <a:lnTo>
                      <a:pt x="3360" y="702"/>
                    </a:lnTo>
                    <a:lnTo>
                      <a:pt x="3390" y="696"/>
                    </a:lnTo>
                    <a:lnTo>
                      <a:pt x="3450" y="672"/>
                    </a:lnTo>
                    <a:lnTo>
                      <a:pt x="3462" y="666"/>
                    </a:lnTo>
                    <a:lnTo>
                      <a:pt x="3444" y="660"/>
                    </a:lnTo>
                    <a:lnTo>
                      <a:pt x="3438" y="660"/>
                    </a:lnTo>
                    <a:lnTo>
                      <a:pt x="3432" y="666"/>
                    </a:lnTo>
                    <a:lnTo>
                      <a:pt x="3414" y="672"/>
                    </a:lnTo>
                    <a:lnTo>
                      <a:pt x="3402" y="672"/>
                    </a:lnTo>
                    <a:lnTo>
                      <a:pt x="3390" y="678"/>
                    </a:lnTo>
                    <a:lnTo>
                      <a:pt x="3372" y="678"/>
                    </a:lnTo>
                    <a:lnTo>
                      <a:pt x="3360" y="684"/>
                    </a:lnTo>
                    <a:lnTo>
                      <a:pt x="3348" y="684"/>
                    </a:lnTo>
                    <a:lnTo>
                      <a:pt x="3342" y="678"/>
                    </a:lnTo>
                    <a:lnTo>
                      <a:pt x="3342" y="672"/>
                    </a:lnTo>
                    <a:lnTo>
                      <a:pt x="3348" y="666"/>
                    </a:lnTo>
                    <a:lnTo>
                      <a:pt x="3354" y="654"/>
                    </a:lnTo>
                    <a:lnTo>
                      <a:pt x="3366" y="654"/>
                    </a:lnTo>
                    <a:lnTo>
                      <a:pt x="3378" y="648"/>
                    </a:lnTo>
                    <a:lnTo>
                      <a:pt x="3402" y="648"/>
                    </a:lnTo>
                    <a:lnTo>
                      <a:pt x="3492" y="642"/>
                    </a:lnTo>
                    <a:lnTo>
                      <a:pt x="3534" y="606"/>
                    </a:lnTo>
                    <a:lnTo>
                      <a:pt x="3546" y="618"/>
                    </a:lnTo>
                    <a:lnTo>
                      <a:pt x="3570" y="606"/>
                    </a:lnTo>
                    <a:lnTo>
                      <a:pt x="3570" y="642"/>
                    </a:lnTo>
                    <a:lnTo>
                      <a:pt x="3600" y="618"/>
                    </a:lnTo>
                    <a:lnTo>
                      <a:pt x="3624" y="612"/>
                    </a:lnTo>
                    <a:lnTo>
                      <a:pt x="3630" y="582"/>
                    </a:lnTo>
                    <a:lnTo>
                      <a:pt x="3618" y="570"/>
                    </a:lnTo>
                    <a:lnTo>
                      <a:pt x="3612" y="600"/>
                    </a:lnTo>
                    <a:lnTo>
                      <a:pt x="3588" y="600"/>
                    </a:lnTo>
                    <a:lnTo>
                      <a:pt x="3588" y="576"/>
                    </a:lnTo>
                    <a:lnTo>
                      <a:pt x="3570" y="552"/>
                    </a:lnTo>
                    <a:lnTo>
                      <a:pt x="3594" y="540"/>
                    </a:lnTo>
                    <a:lnTo>
                      <a:pt x="3600" y="504"/>
                    </a:lnTo>
                    <a:lnTo>
                      <a:pt x="3612" y="498"/>
                    </a:lnTo>
                    <a:lnTo>
                      <a:pt x="3618" y="486"/>
                    </a:lnTo>
                    <a:lnTo>
                      <a:pt x="3630" y="480"/>
                    </a:lnTo>
                    <a:lnTo>
                      <a:pt x="3636" y="474"/>
                    </a:lnTo>
                    <a:lnTo>
                      <a:pt x="3648" y="468"/>
                    </a:lnTo>
                    <a:lnTo>
                      <a:pt x="3654" y="456"/>
                    </a:lnTo>
                    <a:lnTo>
                      <a:pt x="3654" y="450"/>
                    </a:lnTo>
                    <a:lnTo>
                      <a:pt x="3660" y="444"/>
                    </a:lnTo>
                    <a:lnTo>
                      <a:pt x="3660" y="438"/>
                    </a:lnTo>
                    <a:lnTo>
                      <a:pt x="3690" y="444"/>
                    </a:lnTo>
                    <a:lnTo>
                      <a:pt x="3702" y="426"/>
                    </a:lnTo>
                    <a:lnTo>
                      <a:pt x="3708" y="432"/>
                    </a:lnTo>
                    <a:lnTo>
                      <a:pt x="3720" y="432"/>
                    </a:lnTo>
                    <a:lnTo>
                      <a:pt x="3726" y="426"/>
                    </a:lnTo>
                    <a:lnTo>
                      <a:pt x="3738" y="420"/>
                    </a:lnTo>
                    <a:lnTo>
                      <a:pt x="3744" y="408"/>
                    </a:lnTo>
                    <a:lnTo>
                      <a:pt x="3756" y="402"/>
                    </a:lnTo>
                    <a:lnTo>
                      <a:pt x="3774" y="384"/>
                    </a:lnTo>
                    <a:lnTo>
                      <a:pt x="3774" y="414"/>
                    </a:lnTo>
                    <a:lnTo>
                      <a:pt x="3786" y="408"/>
                    </a:lnTo>
                    <a:lnTo>
                      <a:pt x="3792" y="402"/>
                    </a:lnTo>
                    <a:lnTo>
                      <a:pt x="3828" y="384"/>
                    </a:lnTo>
                    <a:lnTo>
                      <a:pt x="3834" y="378"/>
                    </a:lnTo>
                    <a:lnTo>
                      <a:pt x="3846" y="378"/>
                    </a:lnTo>
                    <a:lnTo>
                      <a:pt x="3858" y="372"/>
                    </a:lnTo>
                    <a:lnTo>
                      <a:pt x="3876" y="372"/>
                    </a:lnTo>
                    <a:lnTo>
                      <a:pt x="3888" y="366"/>
                    </a:lnTo>
                    <a:lnTo>
                      <a:pt x="3900" y="366"/>
                    </a:lnTo>
                    <a:lnTo>
                      <a:pt x="3900" y="330"/>
                    </a:lnTo>
                    <a:lnTo>
                      <a:pt x="3876" y="330"/>
                    </a:lnTo>
                    <a:lnTo>
                      <a:pt x="3876" y="324"/>
                    </a:lnTo>
                    <a:lnTo>
                      <a:pt x="3882" y="312"/>
                    </a:lnTo>
                    <a:lnTo>
                      <a:pt x="3894" y="300"/>
                    </a:lnTo>
                    <a:lnTo>
                      <a:pt x="3888" y="294"/>
                    </a:lnTo>
                    <a:lnTo>
                      <a:pt x="3882" y="294"/>
                    </a:lnTo>
                    <a:lnTo>
                      <a:pt x="3876" y="288"/>
                    </a:lnTo>
                    <a:lnTo>
                      <a:pt x="3876" y="276"/>
                    </a:lnTo>
                    <a:lnTo>
                      <a:pt x="3888" y="252"/>
                    </a:lnTo>
                    <a:lnTo>
                      <a:pt x="3900" y="222"/>
                    </a:lnTo>
                    <a:lnTo>
                      <a:pt x="3912" y="198"/>
                    </a:lnTo>
                    <a:lnTo>
                      <a:pt x="3918" y="174"/>
                    </a:lnTo>
                    <a:lnTo>
                      <a:pt x="3918" y="168"/>
                    </a:lnTo>
                    <a:lnTo>
                      <a:pt x="3912" y="162"/>
                    </a:lnTo>
                    <a:lnTo>
                      <a:pt x="3876" y="162"/>
                    </a:lnTo>
                    <a:lnTo>
                      <a:pt x="3864" y="168"/>
                    </a:lnTo>
                    <a:lnTo>
                      <a:pt x="3858" y="168"/>
                    </a:lnTo>
                    <a:close/>
                    <a:moveTo>
                      <a:pt x="2718" y="366"/>
                    </a:moveTo>
                    <a:lnTo>
                      <a:pt x="2712" y="366"/>
                    </a:lnTo>
                    <a:lnTo>
                      <a:pt x="2712" y="354"/>
                    </a:lnTo>
                    <a:lnTo>
                      <a:pt x="2718" y="348"/>
                    </a:lnTo>
                    <a:lnTo>
                      <a:pt x="2718" y="336"/>
                    </a:lnTo>
                    <a:lnTo>
                      <a:pt x="2712" y="336"/>
                    </a:lnTo>
                    <a:lnTo>
                      <a:pt x="2700" y="342"/>
                    </a:lnTo>
                    <a:lnTo>
                      <a:pt x="2694" y="348"/>
                    </a:lnTo>
                    <a:lnTo>
                      <a:pt x="2682" y="354"/>
                    </a:lnTo>
                    <a:lnTo>
                      <a:pt x="2676" y="372"/>
                    </a:lnTo>
                    <a:lnTo>
                      <a:pt x="2664" y="366"/>
                    </a:lnTo>
                    <a:lnTo>
                      <a:pt x="2664" y="378"/>
                    </a:lnTo>
                    <a:lnTo>
                      <a:pt x="2652" y="402"/>
                    </a:lnTo>
                    <a:lnTo>
                      <a:pt x="2628" y="414"/>
                    </a:lnTo>
                    <a:lnTo>
                      <a:pt x="2628" y="426"/>
                    </a:lnTo>
                    <a:lnTo>
                      <a:pt x="2634" y="432"/>
                    </a:lnTo>
                    <a:lnTo>
                      <a:pt x="2628" y="432"/>
                    </a:lnTo>
                    <a:lnTo>
                      <a:pt x="2598" y="462"/>
                    </a:lnTo>
                    <a:lnTo>
                      <a:pt x="2598" y="468"/>
                    </a:lnTo>
                    <a:lnTo>
                      <a:pt x="2604" y="474"/>
                    </a:lnTo>
                    <a:lnTo>
                      <a:pt x="2610" y="474"/>
                    </a:lnTo>
                    <a:lnTo>
                      <a:pt x="2616" y="480"/>
                    </a:lnTo>
                    <a:lnTo>
                      <a:pt x="2616" y="492"/>
                    </a:lnTo>
                    <a:lnTo>
                      <a:pt x="2610" y="498"/>
                    </a:lnTo>
                    <a:lnTo>
                      <a:pt x="2604" y="498"/>
                    </a:lnTo>
                    <a:lnTo>
                      <a:pt x="2604" y="510"/>
                    </a:lnTo>
                    <a:lnTo>
                      <a:pt x="2592" y="534"/>
                    </a:lnTo>
                    <a:lnTo>
                      <a:pt x="2580" y="552"/>
                    </a:lnTo>
                    <a:lnTo>
                      <a:pt x="2550" y="582"/>
                    </a:lnTo>
                    <a:lnTo>
                      <a:pt x="2478" y="618"/>
                    </a:lnTo>
                    <a:lnTo>
                      <a:pt x="2484" y="588"/>
                    </a:lnTo>
                    <a:lnTo>
                      <a:pt x="2478" y="582"/>
                    </a:lnTo>
                    <a:lnTo>
                      <a:pt x="2478" y="576"/>
                    </a:lnTo>
                    <a:lnTo>
                      <a:pt x="2472" y="570"/>
                    </a:lnTo>
                    <a:lnTo>
                      <a:pt x="2472" y="564"/>
                    </a:lnTo>
                    <a:lnTo>
                      <a:pt x="2478" y="552"/>
                    </a:lnTo>
                    <a:lnTo>
                      <a:pt x="2496" y="534"/>
                    </a:lnTo>
                    <a:lnTo>
                      <a:pt x="2502" y="522"/>
                    </a:lnTo>
                    <a:lnTo>
                      <a:pt x="2502" y="516"/>
                    </a:lnTo>
                    <a:lnTo>
                      <a:pt x="2496" y="510"/>
                    </a:lnTo>
                    <a:lnTo>
                      <a:pt x="2496" y="492"/>
                    </a:lnTo>
                    <a:lnTo>
                      <a:pt x="2502" y="480"/>
                    </a:lnTo>
                    <a:lnTo>
                      <a:pt x="2508" y="474"/>
                    </a:lnTo>
                    <a:lnTo>
                      <a:pt x="2514" y="462"/>
                    </a:lnTo>
                    <a:lnTo>
                      <a:pt x="2526" y="456"/>
                    </a:lnTo>
                    <a:lnTo>
                      <a:pt x="2532" y="450"/>
                    </a:lnTo>
                    <a:lnTo>
                      <a:pt x="2532" y="432"/>
                    </a:lnTo>
                    <a:lnTo>
                      <a:pt x="2538" y="432"/>
                    </a:lnTo>
                    <a:lnTo>
                      <a:pt x="2622" y="348"/>
                    </a:lnTo>
                    <a:lnTo>
                      <a:pt x="2592" y="354"/>
                    </a:lnTo>
                    <a:lnTo>
                      <a:pt x="2580" y="360"/>
                    </a:lnTo>
                    <a:lnTo>
                      <a:pt x="2574" y="366"/>
                    </a:lnTo>
                    <a:lnTo>
                      <a:pt x="2562" y="372"/>
                    </a:lnTo>
                    <a:lnTo>
                      <a:pt x="2556" y="378"/>
                    </a:lnTo>
                    <a:lnTo>
                      <a:pt x="2550" y="378"/>
                    </a:lnTo>
                    <a:lnTo>
                      <a:pt x="2550" y="372"/>
                    </a:lnTo>
                    <a:lnTo>
                      <a:pt x="2556" y="366"/>
                    </a:lnTo>
                    <a:lnTo>
                      <a:pt x="2568" y="360"/>
                    </a:lnTo>
                    <a:lnTo>
                      <a:pt x="2592" y="336"/>
                    </a:lnTo>
                    <a:lnTo>
                      <a:pt x="2604" y="330"/>
                    </a:lnTo>
                    <a:lnTo>
                      <a:pt x="2658" y="276"/>
                    </a:lnTo>
                    <a:lnTo>
                      <a:pt x="2670" y="288"/>
                    </a:lnTo>
                    <a:lnTo>
                      <a:pt x="2682" y="276"/>
                    </a:lnTo>
                    <a:lnTo>
                      <a:pt x="2682" y="288"/>
                    </a:lnTo>
                    <a:lnTo>
                      <a:pt x="2694" y="288"/>
                    </a:lnTo>
                    <a:lnTo>
                      <a:pt x="2700" y="282"/>
                    </a:lnTo>
                    <a:lnTo>
                      <a:pt x="2700" y="270"/>
                    </a:lnTo>
                    <a:lnTo>
                      <a:pt x="2724" y="276"/>
                    </a:lnTo>
                    <a:lnTo>
                      <a:pt x="2736" y="270"/>
                    </a:lnTo>
                    <a:lnTo>
                      <a:pt x="2742" y="270"/>
                    </a:lnTo>
                    <a:lnTo>
                      <a:pt x="2754" y="264"/>
                    </a:lnTo>
                    <a:lnTo>
                      <a:pt x="2772" y="264"/>
                    </a:lnTo>
                    <a:lnTo>
                      <a:pt x="2784" y="270"/>
                    </a:lnTo>
                    <a:lnTo>
                      <a:pt x="2790" y="276"/>
                    </a:lnTo>
                    <a:lnTo>
                      <a:pt x="2796" y="288"/>
                    </a:lnTo>
                    <a:lnTo>
                      <a:pt x="2772" y="294"/>
                    </a:lnTo>
                    <a:lnTo>
                      <a:pt x="2772" y="318"/>
                    </a:lnTo>
                    <a:lnTo>
                      <a:pt x="2742" y="318"/>
                    </a:lnTo>
                    <a:lnTo>
                      <a:pt x="2736" y="324"/>
                    </a:lnTo>
                    <a:lnTo>
                      <a:pt x="2736" y="360"/>
                    </a:lnTo>
                    <a:lnTo>
                      <a:pt x="2730" y="366"/>
                    </a:lnTo>
                    <a:lnTo>
                      <a:pt x="2718" y="366"/>
                    </a:lnTo>
                    <a:close/>
                  </a:path>
                </a:pathLst>
              </a:custGeom>
              <a:grp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defRPr/>
                </a:pPr>
                <a:endParaRPr lang="en-GB" sz="687" kern="0" dirty="0">
                  <a:solidFill>
                    <a:srgbClr val="555555"/>
                  </a:solidFill>
                </a:endParaRPr>
              </a:p>
            </p:txBody>
          </p:sp>
          <p:sp>
            <p:nvSpPr>
              <p:cNvPr id="213" name="Puerto Rico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066E28ED-115A-4270-B6BF-77D0CAF7F27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466814" y="3855130"/>
                <a:ext cx="61150" cy="26573"/>
              </a:xfrm>
              <a:custGeom>
                <a:avLst/>
                <a:gdLst>
                  <a:gd name="T0" fmla="*/ 2147483647 w 138"/>
                  <a:gd name="T1" fmla="*/ 2147483647 h 60"/>
                  <a:gd name="T2" fmla="*/ 2147483647 w 138"/>
                  <a:gd name="T3" fmla="*/ 2147483647 h 60"/>
                  <a:gd name="T4" fmla="*/ 2147483647 w 138"/>
                  <a:gd name="T5" fmla="*/ 0 h 60"/>
                  <a:gd name="T6" fmla="*/ 2147483647 w 138"/>
                  <a:gd name="T7" fmla="*/ 0 h 60"/>
                  <a:gd name="T8" fmla="*/ 2147483647 w 138"/>
                  <a:gd name="T9" fmla="*/ 2147483647 h 60"/>
                  <a:gd name="T10" fmla="*/ 0 w 138"/>
                  <a:gd name="T11" fmla="*/ 2147483647 h 60"/>
                  <a:gd name="T12" fmla="*/ 0 w 138"/>
                  <a:gd name="T13" fmla="*/ 2147483647 h 60"/>
                  <a:gd name="T14" fmla="*/ 2147483647 w 138"/>
                  <a:gd name="T15" fmla="*/ 2147483647 h 60"/>
                  <a:gd name="T16" fmla="*/ 2147483647 w 138"/>
                  <a:gd name="T17" fmla="*/ 2147483647 h 60"/>
                  <a:gd name="T18" fmla="*/ 2147483647 w 138"/>
                  <a:gd name="T19" fmla="*/ 2147483647 h 60"/>
                  <a:gd name="T20" fmla="*/ 2147483647 w 138"/>
                  <a:gd name="T21" fmla="*/ 2147483647 h 60"/>
                  <a:gd name="T22" fmla="*/ 2147483647 w 138"/>
                  <a:gd name="T23" fmla="*/ 2147483647 h 60"/>
                  <a:gd name="T24" fmla="*/ 2147483647 w 138"/>
                  <a:gd name="T25" fmla="*/ 2147483647 h 60"/>
                  <a:gd name="T26" fmla="*/ 2147483647 w 138"/>
                  <a:gd name="T27" fmla="*/ 2147483647 h 60"/>
                  <a:gd name="T28" fmla="*/ 2147483647 w 138"/>
                  <a:gd name="T29" fmla="*/ 2147483647 h 60"/>
                  <a:gd name="T30" fmla="*/ 2147483647 w 138"/>
                  <a:gd name="T31" fmla="*/ 2147483647 h 60"/>
                  <a:gd name="T32" fmla="*/ 2147483647 w 138"/>
                  <a:gd name="T33" fmla="*/ 2147483647 h 60"/>
                  <a:gd name="T34" fmla="*/ 2147483647 w 138"/>
                  <a:gd name="T35" fmla="*/ 2147483647 h 6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8"/>
                  <a:gd name="T55" fmla="*/ 0 h 60"/>
                  <a:gd name="T56" fmla="*/ 138 w 138"/>
                  <a:gd name="T57" fmla="*/ 60 h 6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8" h="60">
                    <a:moveTo>
                      <a:pt x="84" y="12"/>
                    </a:moveTo>
                    <a:lnTo>
                      <a:pt x="72" y="12"/>
                    </a:lnTo>
                    <a:lnTo>
                      <a:pt x="36" y="0"/>
                    </a:lnTo>
                    <a:lnTo>
                      <a:pt x="12" y="0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0" y="48"/>
                    </a:lnTo>
                    <a:lnTo>
                      <a:pt x="36" y="60"/>
                    </a:lnTo>
                    <a:lnTo>
                      <a:pt x="48" y="48"/>
                    </a:lnTo>
                    <a:lnTo>
                      <a:pt x="102" y="48"/>
                    </a:lnTo>
                    <a:lnTo>
                      <a:pt x="120" y="36"/>
                    </a:lnTo>
                    <a:lnTo>
                      <a:pt x="132" y="30"/>
                    </a:lnTo>
                    <a:lnTo>
                      <a:pt x="138" y="18"/>
                    </a:lnTo>
                    <a:lnTo>
                      <a:pt x="138" y="12"/>
                    </a:lnTo>
                    <a:lnTo>
                      <a:pt x="132" y="6"/>
                    </a:lnTo>
                    <a:lnTo>
                      <a:pt x="114" y="6"/>
                    </a:lnTo>
                    <a:lnTo>
                      <a:pt x="102" y="12"/>
                    </a:lnTo>
                    <a:lnTo>
                      <a:pt x="84" y="12"/>
                    </a:lnTo>
                    <a:close/>
                  </a:path>
                </a:pathLst>
              </a:custGeom>
              <a:grp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defRPr/>
                </a:pPr>
                <a:endParaRPr lang="en-GB" sz="687" kern="0" dirty="0">
                  <a:solidFill>
                    <a:srgbClr val="555555"/>
                  </a:solidFill>
                </a:endParaRPr>
              </a:p>
            </p:txBody>
          </p:sp>
          <p:sp>
            <p:nvSpPr>
              <p:cNvPr id="214" name="Panam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B338564E-6764-4C92-A53C-5D57B0FA24E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40915" y="4173980"/>
                <a:ext cx="179959" cy="86800"/>
              </a:xfrm>
              <a:custGeom>
                <a:avLst/>
                <a:gdLst>
                  <a:gd name="T0" fmla="*/ 2147483647 w 408"/>
                  <a:gd name="T1" fmla="*/ 2147483647 h 198"/>
                  <a:gd name="T2" fmla="*/ 2147483647 w 408"/>
                  <a:gd name="T3" fmla="*/ 2147483647 h 198"/>
                  <a:gd name="T4" fmla="*/ 2147483647 w 408"/>
                  <a:gd name="T5" fmla="*/ 2147483647 h 198"/>
                  <a:gd name="T6" fmla="*/ 2147483647 w 408"/>
                  <a:gd name="T7" fmla="*/ 2147483647 h 198"/>
                  <a:gd name="T8" fmla="*/ 2147483647 w 408"/>
                  <a:gd name="T9" fmla="*/ 2147483647 h 198"/>
                  <a:gd name="T10" fmla="*/ 2147483647 w 408"/>
                  <a:gd name="T11" fmla="*/ 2147483647 h 198"/>
                  <a:gd name="T12" fmla="*/ 2147483647 w 408"/>
                  <a:gd name="T13" fmla="*/ 2147483647 h 198"/>
                  <a:gd name="T14" fmla="*/ 2147483647 w 408"/>
                  <a:gd name="T15" fmla="*/ 2147483647 h 198"/>
                  <a:gd name="T16" fmla="*/ 2147483647 w 408"/>
                  <a:gd name="T17" fmla="*/ 2147483647 h 198"/>
                  <a:gd name="T18" fmla="*/ 2147483647 w 408"/>
                  <a:gd name="T19" fmla="*/ 2147483647 h 198"/>
                  <a:gd name="T20" fmla="*/ 2147483647 w 408"/>
                  <a:gd name="T21" fmla="*/ 2147483647 h 198"/>
                  <a:gd name="T22" fmla="*/ 2147483647 w 408"/>
                  <a:gd name="T23" fmla="*/ 2147483647 h 198"/>
                  <a:gd name="T24" fmla="*/ 2147483647 w 408"/>
                  <a:gd name="T25" fmla="*/ 2147483647 h 198"/>
                  <a:gd name="T26" fmla="*/ 2147483647 w 408"/>
                  <a:gd name="T27" fmla="*/ 2147483647 h 198"/>
                  <a:gd name="T28" fmla="*/ 2147483647 w 408"/>
                  <a:gd name="T29" fmla="*/ 2147483647 h 198"/>
                  <a:gd name="T30" fmla="*/ 2147483647 w 408"/>
                  <a:gd name="T31" fmla="*/ 2147483647 h 198"/>
                  <a:gd name="T32" fmla="*/ 2147483647 w 408"/>
                  <a:gd name="T33" fmla="*/ 0 h 198"/>
                  <a:gd name="T34" fmla="*/ 2147483647 w 408"/>
                  <a:gd name="T35" fmla="*/ 2147483647 h 198"/>
                  <a:gd name="T36" fmla="*/ 2147483647 w 408"/>
                  <a:gd name="T37" fmla="*/ 2147483647 h 198"/>
                  <a:gd name="T38" fmla="*/ 2147483647 w 408"/>
                  <a:gd name="T39" fmla="*/ 2147483647 h 198"/>
                  <a:gd name="T40" fmla="*/ 2147483647 w 408"/>
                  <a:gd name="T41" fmla="*/ 2147483647 h 198"/>
                  <a:gd name="T42" fmla="*/ 2147483647 w 408"/>
                  <a:gd name="T43" fmla="*/ 2147483647 h 198"/>
                  <a:gd name="T44" fmla="*/ 2147483647 w 408"/>
                  <a:gd name="T45" fmla="*/ 2147483647 h 198"/>
                  <a:gd name="T46" fmla="*/ 2147483647 w 408"/>
                  <a:gd name="T47" fmla="*/ 2147483647 h 198"/>
                  <a:gd name="T48" fmla="*/ 2147483647 w 408"/>
                  <a:gd name="T49" fmla="*/ 2147483647 h 198"/>
                  <a:gd name="T50" fmla="*/ 2147483647 w 408"/>
                  <a:gd name="T51" fmla="*/ 2147483647 h 198"/>
                  <a:gd name="T52" fmla="*/ 2147483647 w 408"/>
                  <a:gd name="T53" fmla="*/ 2147483647 h 198"/>
                  <a:gd name="T54" fmla="*/ 2147483647 w 408"/>
                  <a:gd name="T55" fmla="*/ 2147483647 h 198"/>
                  <a:gd name="T56" fmla="*/ 0 w 408"/>
                  <a:gd name="T57" fmla="*/ 2147483647 h 198"/>
                  <a:gd name="T58" fmla="*/ 2147483647 w 408"/>
                  <a:gd name="T59" fmla="*/ 2147483647 h 198"/>
                  <a:gd name="T60" fmla="*/ 2147483647 w 408"/>
                  <a:gd name="T61" fmla="*/ 2147483647 h 198"/>
                  <a:gd name="T62" fmla="*/ 2147483647 w 408"/>
                  <a:gd name="T63" fmla="*/ 2147483647 h 198"/>
                  <a:gd name="T64" fmla="*/ 0 w 408"/>
                  <a:gd name="T65" fmla="*/ 2147483647 h 198"/>
                  <a:gd name="T66" fmla="*/ 2147483647 w 408"/>
                  <a:gd name="T67" fmla="*/ 2147483647 h 198"/>
                  <a:gd name="T68" fmla="*/ 2147483647 w 408"/>
                  <a:gd name="T69" fmla="*/ 2147483647 h 198"/>
                  <a:gd name="T70" fmla="*/ 2147483647 w 408"/>
                  <a:gd name="T71" fmla="*/ 2147483647 h 198"/>
                  <a:gd name="T72" fmla="*/ 2147483647 w 408"/>
                  <a:gd name="T73" fmla="*/ 2147483647 h 198"/>
                  <a:gd name="T74" fmla="*/ 2147483647 w 408"/>
                  <a:gd name="T75" fmla="*/ 2147483647 h 198"/>
                  <a:gd name="T76" fmla="*/ 2147483647 w 408"/>
                  <a:gd name="T77" fmla="*/ 2147483647 h 198"/>
                  <a:gd name="T78" fmla="*/ 2147483647 w 408"/>
                  <a:gd name="T79" fmla="*/ 2147483647 h 198"/>
                  <a:gd name="T80" fmla="*/ 2147483647 w 408"/>
                  <a:gd name="T81" fmla="*/ 2147483647 h 198"/>
                  <a:gd name="T82" fmla="*/ 2147483647 w 408"/>
                  <a:gd name="T83" fmla="*/ 2147483647 h 198"/>
                  <a:gd name="T84" fmla="*/ 2147483647 w 408"/>
                  <a:gd name="T85" fmla="*/ 2147483647 h 198"/>
                  <a:gd name="T86" fmla="*/ 2147483647 w 408"/>
                  <a:gd name="T87" fmla="*/ 2147483647 h 198"/>
                  <a:gd name="T88" fmla="*/ 2147483647 w 408"/>
                  <a:gd name="T89" fmla="*/ 2147483647 h 198"/>
                  <a:gd name="T90" fmla="*/ 2147483647 w 408"/>
                  <a:gd name="T91" fmla="*/ 2147483647 h 198"/>
                  <a:gd name="T92" fmla="*/ 2147483647 w 408"/>
                  <a:gd name="T93" fmla="*/ 2147483647 h 198"/>
                  <a:gd name="T94" fmla="*/ 2147483647 w 408"/>
                  <a:gd name="T95" fmla="*/ 2147483647 h 198"/>
                  <a:gd name="T96" fmla="*/ 2147483647 w 408"/>
                  <a:gd name="T97" fmla="*/ 2147483647 h 198"/>
                  <a:gd name="T98" fmla="*/ 2147483647 w 408"/>
                  <a:gd name="T99" fmla="*/ 2147483647 h 198"/>
                  <a:gd name="T100" fmla="*/ 2147483647 w 408"/>
                  <a:gd name="T101" fmla="*/ 2147483647 h 19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08"/>
                  <a:gd name="T154" fmla="*/ 0 h 198"/>
                  <a:gd name="T155" fmla="*/ 408 w 408"/>
                  <a:gd name="T156" fmla="*/ 198 h 19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08" h="198">
                    <a:moveTo>
                      <a:pt x="306" y="66"/>
                    </a:moveTo>
                    <a:lnTo>
                      <a:pt x="318" y="78"/>
                    </a:lnTo>
                    <a:lnTo>
                      <a:pt x="324" y="90"/>
                    </a:lnTo>
                    <a:lnTo>
                      <a:pt x="330" y="96"/>
                    </a:lnTo>
                    <a:lnTo>
                      <a:pt x="342" y="90"/>
                    </a:lnTo>
                    <a:lnTo>
                      <a:pt x="372" y="120"/>
                    </a:lnTo>
                    <a:lnTo>
                      <a:pt x="342" y="102"/>
                    </a:lnTo>
                    <a:lnTo>
                      <a:pt x="342" y="120"/>
                    </a:lnTo>
                    <a:lnTo>
                      <a:pt x="336" y="132"/>
                    </a:lnTo>
                    <a:lnTo>
                      <a:pt x="336" y="162"/>
                    </a:lnTo>
                    <a:lnTo>
                      <a:pt x="342" y="168"/>
                    </a:lnTo>
                    <a:lnTo>
                      <a:pt x="348" y="180"/>
                    </a:lnTo>
                    <a:lnTo>
                      <a:pt x="354" y="186"/>
                    </a:lnTo>
                    <a:lnTo>
                      <a:pt x="360" y="186"/>
                    </a:lnTo>
                    <a:lnTo>
                      <a:pt x="372" y="156"/>
                    </a:lnTo>
                    <a:lnTo>
                      <a:pt x="378" y="162"/>
                    </a:lnTo>
                    <a:lnTo>
                      <a:pt x="390" y="168"/>
                    </a:lnTo>
                    <a:lnTo>
                      <a:pt x="396" y="162"/>
                    </a:lnTo>
                    <a:lnTo>
                      <a:pt x="408" y="138"/>
                    </a:lnTo>
                    <a:lnTo>
                      <a:pt x="408" y="126"/>
                    </a:lnTo>
                    <a:lnTo>
                      <a:pt x="396" y="120"/>
                    </a:lnTo>
                    <a:lnTo>
                      <a:pt x="390" y="108"/>
                    </a:lnTo>
                    <a:lnTo>
                      <a:pt x="390" y="90"/>
                    </a:lnTo>
                    <a:lnTo>
                      <a:pt x="396" y="84"/>
                    </a:lnTo>
                    <a:lnTo>
                      <a:pt x="372" y="66"/>
                    </a:lnTo>
                    <a:lnTo>
                      <a:pt x="372" y="60"/>
                    </a:lnTo>
                    <a:lnTo>
                      <a:pt x="366" y="54"/>
                    </a:lnTo>
                    <a:lnTo>
                      <a:pt x="366" y="42"/>
                    </a:lnTo>
                    <a:lnTo>
                      <a:pt x="360" y="30"/>
                    </a:lnTo>
                    <a:lnTo>
                      <a:pt x="348" y="24"/>
                    </a:lnTo>
                    <a:lnTo>
                      <a:pt x="330" y="18"/>
                    </a:lnTo>
                    <a:lnTo>
                      <a:pt x="288" y="18"/>
                    </a:lnTo>
                    <a:lnTo>
                      <a:pt x="282" y="0"/>
                    </a:lnTo>
                    <a:lnTo>
                      <a:pt x="246" y="0"/>
                    </a:lnTo>
                    <a:lnTo>
                      <a:pt x="234" y="6"/>
                    </a:lnTo>
                    <a:lnTo>
                      <a:pt x="228" y="12"/>
                    </a:lnTo>
                    <a:lnTo>
                      <a:pt x="222" y="24"/>
                    </a:lnTo>
                    <a:lnTo>
                      <a:pt x="210" y="36"/>
                    </a:lnTo>
                    <a:lnTo>
                      <a:pt x="204" y="36"/>
                    </a:lnTo>
                    <a:lnTo>
                      <a:pt x="198" y="30"/>
                    </a:lnTo>
                    <a:lnTo>
                      <a:pt x="192" y="30"/>
                    </a:lnTo>
                    <a:lnTo>
                      <a:pt x="168" y="42"/>
                    </a:lnTo>
                    <a:lnTo>
                      <a:pt x="144" y="66"/>
                    </a:lnTo>
                    <a:lnTo>
                      <a:pt x="132" y="72"/>
                    </a:lnTo>
                    <a:lnTo>
                      <a:pt x="120" y="72"/>
                    </a:lnTo>
                    <a:lnTo>
                      <a:pt x="114" y="66"/>
                    </a:lnTo>
                    <a:lnTo>
                      <a:pt x="102" y="60"/>
                    </a:lnTo>
                    <a:lnTo>
                      <a:pt x="90" y="42"/>
                    </a:lnTo>
                    <a:lnTo>
                      <a:pt x="78" y="54"/>
                    </a:lnTo>
                    <a:lnTo>
                      <a:pt x="60" y="54"/>
                    </a:lnTo>
                    <a:lnTo>
                      <a:pt x="48" y="42"/>
                    </a:lnTo>
                    <a:lnTo>
                      <a:pt x="48" y="18"/>
                    </a:lnTo>
                    <a:lnTo>
                      <a:pt x="36" y="6"/>
                    </a:lnTo>
                    <a:lnTo>
                      <a:pt x="24" y="6"/>
                    </a:lnTo>
                    <a:lnTo>
                      <a:pt x="18" y="12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6" y="42"/>
                    </a:lnTo>
                    <a:lnTo>
                      <a:pt x="6" y="48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12" y="72"/>
                    </a:lnTo>
                    <a:lnTo>
                      <a:pt x="6" y="72"/>
                    </a:lnTo>
                    <a:lnTo>
                      <a:pt x="6" y="96"/>
                    </a:lnTo>
                    <a:lnTo>
                      <a:pt x="0" y="102"/>
                    </a:lnTo>
                    <a:lnTo>
                      <a:pt x="6" y="108"/>
                    </a:lnTo>
                    <a:lnTo>
                      <a:pt x="48" y="102"/>
                    </a:lnTo>
                    <a:lnTo>
                      <a:pt x="60" y="120"/>
                    </a:lnTo>
                    <a:lnTo>
                      <a:pt x="90" y="114"/>
                    </a:lnTo>
                    <a:lnTo>
                      <a:pt x="90" y="126"/>
                    </a:lnTo>
                    <a:lnTo>
                      <a:pt x="84" y="132"/>
                    </a:lnTo>
                    <a:lnTo>
                      <a:pt x="84" y="150"/>
                    </a:lnTo>
                    <a:lnTo>
                      <a:pt x="90" y="156"/>
                    </a:lnTo>
                    <a:lnTo>
                      <a:pt x="108" y="156"/>
                    </a:lnTo>
                    <a:lnTo>
                      <a:pt x="114" y="150"/>
                    </a:lnTo>
                    <a:lnTo>
                      <a:pt x="120" y="150"/>
                    </a:lnTo>
                    <a:lnTo>
                      <a:pt x="120" y="132"/>
                    </a:lnTo>
                    <a:lnTo>
                      <a:pt x="138" y="126"/>
                    </a:lnTo>
                    <a:lnTo>
                      <a:pt x="138" y="150"/>
                    </a:lnTo>
                    <a:lnTo>
                      <a:pt x="144" y="168"/>
                    </a:lnTo>
                    <a:lnTo>
                      <a:pt x="144" y="180"/>
                    </a:lnTo>
                    <a:lnTo>
                      <a:pt x="150" y="192"/>
                    </a:lnTo>
                    <a:lnTo>
                      <a:pt x="156" y="198"/>
                    </a:lnTo>
                    <a:lnTo>
                      <a:pt x="162" y="198"/>
                    </a:lnTo>
                    <a:lnTo>
                      <a:pt x="180" y="192"/>
                    </a:lnTo>
                    <a:lnTo>
                      <a:pt x="198" y="174"/>
                    </a:lnTo>
                    <a:lnTo>
                      <a:pt x="204" y="174"/>
                    </a:lnTo>
                    <a:lnTo>
                      <a:pt x="198" y="168"/>
                    </a:lnTo>
                    <a:lnTo>
                      <a:pt x="186" y="162"/>
                    </a:lnTo>
                    <a:lnTo>
                      <a:pt x="180" y="150"/>
                    </a:lnTo>
                    <a:lnTo>
                      <a:pt x="174" y="144"/>
                    </a:lnTo>
                    <a:lnTo>
                      <a:pt x="168" y="132"/>
                    </a:lnTo>
                    <a:lnTo>
                      <a:pt x="162" y="126"/>
                    </a:lnTo>
                    <a:lnTo>
                      <a:pt x="186" y="102"/>
                    </a:lnTo>
                    <a:lnTo>
                      <a:pt x="222" y="84"/>
                    </a:lnTo>
                    <a:lnTo>
                      <a:pt x="228" y="72"/>
                    </a:lnTo>
                    <a:lnTo>
                      <a:pt x="246" y="54"/>
                    </a:lnTo>
                    <a:lnTo>
                      <a:pt x="258" y="48"/>
                    </a:lnTo>
                    <a:lnTo>
                      <a:pt x="276" y="54"/>
                    </a:lnTo>
                    <a:lnTo>
                      <a:pt x="288" y="60"/>
                    </a:lnTo>
                    <a:lnTo>
                      <a:pt x="306" y="66"/>
                    </a:lnTo>
                    <a:close/>
                  </a:path>
                </a:pathLst>
              </a:custGeom>
              <a:grp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defRPr/>
                </a:pPr>
                <a:endParaRPr lang="en-GB" sz="687" kern="0" dirty="0">
                  <a:solidFill>
                    <a:srgbClr val="555555"/>
                  </a:solidFill>
                </a:endParaRPr>
              </a:p>
            </p:txBody>
          </p:sp>
          <p:sp>
            <p:nvSpPr>
              <p:cNvPr id="215" name="Nicaragu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B99A50C0-D604-426B-BA59-BF1AF8E1C37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806382" y="3984441"/>
                <a:ext cx="145015" cy="148799"/>
              </a:xfrm>
              <a:custGeom>
                <a:avLst/>
                <a:gdLst>
                  <a:gd name="T0" fmla="*/ 2147483647 w 324"/>
                  <a:gd name="T1" fmla="*/ 2147483647 h 330"/>
                  <a:gd name="T2" fmla="*/ 2147483647 w 324"/>
                  <a:gd name="T3" fmla="*/ 0 h 330"/>
                  <a:gd name="T4" fmla="*/ 2147483647 w 324"/>
                  <a:gd name="T5" fmla="*/ 2147483647 h 330"/>
                  <a:gd name="T6" fmla="*/ 2147483647 w 324"/>
                  <a:gd name="T7" fmla="*/ 2147483647 h 330"/>
                  <a:gd name="T8" fmla="*/ 2147483647 w 324"/>
                  <a:gd name="T9" fmla="*/ 0 h 330"/>
                  <a:gd name="T10" fmla="*/ 2147483647 w 324"/>
                  <a:gd name="T11" fmla="*/ 2147483647 h 330"/>
                  <a:gd name="T12" fmla="*/ 2147483647 w 324"/>
                  <a:gd name="T13" fmla="*/ 2147483647 h 330"/>
                  <a:gd name="T14" fmla="*/ 2147483647 w 324"/>
                  <a:gd name="T15" fmla="*/ 2147483647 h 330"/>
                  <a:gd name="T16" fmla="*/ 2147483647 w 324"/>
                  <a:gd name="T17" fmla="*/ 2147483647 h 330"/>
                  <a:gd name="T18" fmla="*/ 2147483647 w 324"/>
                  <a:gd name="T19" fmla="*/ 2147483647 h 330"/>
                  <a:gd name="T20" fmla="*/ 2147483647 w 324"/>
                  <a:gd name="T21" fmla="*/ 2147483647 h 330"/>
                  <a:gd name="T22" fmla="*/ 2147483647 w 324"/>
                  <a:gd name="T23" fmla="*/ 2147483647 h 330"/>
                  <a:gd name="T24" fmla="*/ 2147483647 w 324"/>
                  <a:gd name="T25" fmla="*/ 2147483647 h 330"/>
                  <a:gd name="T26" fmla="*/ 2147483647 w 324"/>
                  <a:gd name="T27" fmla="*/ 2147483647 h 330"/>
                  <a:gd name="T28" fmla="*/ 2147483647 w 324"/>
                  <a:gd name="T29" fmla="*/ 2147483647 h 330"/>
                  <a:gd name="T30" fmla="*/ 2147483647 w 324"/>
                  <a:gd name="T31" fmla="*/ 2147483647 h 330"/>
                  <a:gd name="T32" fmla="*/ 2147483647 w 324"/>
                  <a:gd name="T33" fmla="*/ 2147483647 h 330"/>
                  <a:gd name="T34" fmla="*/ 2147483647 w 324"/>
                  <a:gd name="T35" fmla="*/ 2147483647 h 330"/>
                  <a:gd name="T36" fmla="*/ 2147483647 w 324"/>
                  <a:gd name="T37" fmla="*/ 2147483647 h 330"/>
                  <a:gd name="T38" fmla="*/ 2147483647 w 324"/>
                  <a:gd name="T39" fmla="*/ 2147483647 h 330"/>
                  <a:gd name="T40" fmla="*/ 2147483647 w 324"/>
                  <a:gd name="T41" fmla="*/ 2147483647 h 330"/>
                  <a:gd name="T42" fmla="*/ 2147483647 w 324"/>
                  <a:gd name="T43" fmla="*/ 2147483647 h 330"/>
                  <a:gd name="T44" fmla="*/ 2147483647 w 324"/>
                  <a:gd name="T45" fmla="*/ 2147483647 h 330"/>
                  <a:gd name="T46" fmla="*/ 2147483647 w 324"/>
                  <a:gd name="T47" fmla="*/ 2147483647 h 330"/>
                  <a:gd name="T48" fmla="*/ 2147483647 w 324"/>
                  <a:gd name="T49" fmla="*/ 2147483647 h 330"/>
                  <a:gd name="T50" fmla="*/ 2147483647 w 324"/>
                  <a:gd name="T51" fmla="*/ 2147483647 h 330"/>
                  <a:gd name="T52" fmla="*/ 2147483647 w 324"/>
                  <a:gd name="T53" fmla="*/ 2147483647 h 330"/>
                  <a:gd name="T54" fmla="*/ 2147483647 w 324"/>
                  <a:gd name="T55" fmla="*/ 2147483647 h 330"/>
                  <a:gd name="T56" fmla="*/ 2147483647 w 324"/>
                  <a:gd name="T57" fmla="*/ 2147483647 h 330"/>
                  <a:gd name="T58" fmla="*/ 2147483647 w 324"/>
                  <a:gd name="T59" fmla="*/ 2147483647 h 330"/>
                  <a:gd name="T60" fmla="*/ 2147483647 w 324"/>
                  <a:gd name="T61" fmla="*/ 2147483647 h 330"/>
                  <a:gd name="T62" fmla="*/ 2147483647 w 324"/>
                  <a:gd name="T63" fmla="*/ 2147483647 h 330"/>
                  <a:gd name="T64" fmla="*/ 2147483647 w 324"/>
                  <a:gd name="T65" fmla="*/ 2147483647 h 330"/>
                  <a:gd name="T66" fmla="*/ 2147483647 w 324"/>
                  <a:gd name="T67" fmla="*/ 2147483647 h 330"/>
                  <a:gd name="T68" fmla="*/ 2147483647 w 324"/>
                  <a:gd name="T69" fmla="*/ 2147483647 h 330"/>
                  <a:gd name="T70" fmla="*/ 2147483647 w 324"/>
                  <a:gd name="T71" fmla="*/ 2147483647 h 330"/>
                  <a:gd name="T72" fmla="*/ 2147483647 w 324"/>
                  <a:gd name="T73" fmla="*/ 2147483647 h 330"/>
                  <a:gd name="T74" fmla="*/ 2147483647 w 324"/>
                  <a:gd name="T75" fmla="*/ 2147483647 h 330"/>
                  <a:gd name="T76" fmla="*/ 2147483647 w 324"/>
                  <a:gd name="T77" fmla="*/ 2147483647 h 330"/>
                  <a:gd name="T78" fmla="*/ 2147483647 w 324"/>
                  <a:gd name="T79" fmla="*/ 2147483647 h 330"/>
                  <a:gd name="T80" fmla="*/ 2147483647 w 324"/>
                  <a:gd name="T81" fmla="*/ 2147483647 h 33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24"/>
                  <a:gd name="T124" fmla="*/ 0 h 330"/>
                  <a:gd name="T125" fmla="*/ 324 w 324"/>
                  <a:gd name="T126" fmla="*/ 330 h 33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24" h="330">
                    <a:moveTo>
                      <a:pt x="324" y="18"/>
                    </a:moveTo>
                    <a:lnTo>
                      <a:pt x="318" y="12"/>
                    </a:lnTo>
                    <a:lnTo>
                      <a:pt x="318" y="6"/>
                    </a:lnTo>
                    <a:lnTo>
                      <a:pt x="312" y="0"/>
                    </a:lnTo>
                    <a:lnTo>
                      <a:pt x="264" y="0"/>
                    </a:lnTo>
                    <a:lnTo>
                      <a:pt x="264" y="6"/>
                    </a:lnTo>
                    <a:lnTo>
                      <a:pt x="252" y="18"/>
                    </a:lnTo>
                    <a:lnTo>
                      <a:pt x="240" y="18"/>
                    </a:lnTo>
                    <a:lnTo>
                      <a:pt x="222" y="0"/>
                    </a:lnTo>
                    <a:lnTo>
                      <a:pt x="210" y="0"/>
                    </a:lnTo>
                    <a:lnTo>
                      <a:pt x="198" y="12"/>
                    </a:lnTo>
                    <a:lnTo>
                      <a:pt x="198" y="30"/>
                    </a:lnTo>
                    <a:lnTo>
                      <a:pt x="180" y="30"/>
                    </a:lnTo>
                    <a:lnTo>
                      <a:pt x="168" y="54"/>
                    </a:lnTo>
                    <a:lnTo>
                      <a:pt x="144" y="78"/>
                    </a:lnTo>
                    <a:lnTo>
                      <a:pt x="126" y="78"/>
                    </a:lnTo>
                    <a:lnTo>
                      <a:pt x="120" y="72"/>
                    </a:lnTo>
                    <a:lnTo>
                      <a:pt x="120" y="66"/>
                    </a:lnTo>
                    <a:lnTo>
                      <a:pt x="108" y="66"/>
                    </a:lnTo>
                    <a:lnTo>
                      <a:pt x="102" y="72"/>
                    </a:lnTo>
                    <a:lnTo>
                      <a:pt x="96" y="84"/>
                    </a:lnTo>
                    <a:lnTo>
                      <a:pt x="60" y="84"/>
                    </a:lnTo>
                    <a:lnTo>
                      <a:pt x="54" y="90"/>
                    </a:lnTo>
                    <a:lnTo>
                      <a:pt x="54" y="102"/>
                    </a:lnTo>
                    <a:lnTo>
                      <a:pt x="60" y="108"/>
                    </a:lnTo>
                    <a:lnTo>
                      <a:pt x="60" y="120"/>
                    </a:lnTo>
                    <a:lnTo>
                      <a:pt x="66" y="126"/>
                    </a:lnTo>
                    <a:lnTo>
                      <a:pt x="48" y="126"/>
                    </a:lnTo>
                    <a:lnTo>
                      <a:pt x="48" y="144"/>
                    </a:lnTo>
                    <a:lnTo>
                      <a:pt x="36" y="150"/>
                    </a:lnTo>
                    <a:lnTo>
                      <a:pt x="0" y="150"/>
                    </a:lnTo>
                    <a:lnTo>
                      <a:pt x="48" y="204"/>
                    </a:lnTo>
                    <a:lnTo>
                      <a:pt x="48" y="210"/>
                    </a:lnTo>
                    <a:lnTo>
                      <a:pt x="54" y="216"/>
                    </a:lnTo>
                    <a:lnTo>
                      <a:pt x="54" y="228"/>
                    </a:lnTo>
                    <a:lnTo>
                      <a:pt x="66" y="252"/>
                    </a:lnTo>
                    <a:lnTo>
                      <a:pt x="72" y="258"/>
                    </a:lnTo>
                    <a:lnTo>
                      <a:pt x="96" y="270"/>
                    </a:lnTo>
                    <a:lnTo>
                      <a:pt x="108" y="282"/>
                    </a:lnTo>
                    <a:lnTo>
                      <a:pt x="114" y="294"/>
                    </a:lnTo>
                    <a:lnTo>
                      <a:pt x="138" y="294"/>
                    </a:lnTo>
                    <a:lnTo>
                      <a:pt x="132" y="294"/>
                    </a:lnTo>
                    <a:lnTo>
                      <a:pt x="120" y="282"/>
                    </a:lnTo>
                    <a:lnTo>
                      <a:pt x="120" y="276"/>
                    </a:lnTo>
                    <a:lnTo>
                      <a:pt x="126" y="270"/>
                    </a:lnTo>
                    <a:lnTo>
                      <a:pt x="138" y="270"/>
                    </a:lnTo>
                    <a:lnTo>
                      <a:pt x="138" y="264"/>
                    </a:lnTo>
                    <a:lnTo>
                      <a:pt x="132" y="258"/>
                    </a:lnTo>
                    <a:lnTo>
                      <a:pt x="126" y="258"/>
                    </a:lnTo>
                    <a:lnTo>
                      <a:pt x="120" y="264"/>
                    </a:lnTo>
                    <a:lnTo>
                      <a:pt x="114" y="264"/>
                    </a:lnTo>
                    <a:lnTo>
                      <a:pt x="114" y="222"/>
                    </a:lnTo>
                    <a:lnTo>
                      <a:pt x="120" y="222"/>
                    </a:lnTo>
                    <a:lnTo>
                      <a:pt x="132" y="228"/>
                    </a:lnTo>
                    <a:lnTo>
                      <a:pt x="144" y="240"/>
                    </a:lnTo>
                    <a:lnTo>
                      <a:pt x="156" y="246"/>
                    </a:lnTo>
                    <a:lnTo>
                      <a:pt x="180" y="270"/>
                    </a:lnTo>
                    <a:lnTo>
                      <a:pt x="192" y="306"/>
                    </a:lnTo>
                    <a:lnTo>
                      <a:pt x="210" y="306"/>
                    </a:lnTo>
                    <a:lnTo>
                      <a:pt x="216" y="312"/>
                    </a:lnTo>
                    <a:lnTo>
                      <a:pt x="222" y="312"/>
                    </a:lnTo>
                    <a:lnTo>
                      <a:pt x="222" y="318"/>
                    </a:lnTo>
                    <a:lnTo>
                      <a:pt x="234" y="330"/>
                    </a:lnTo>
                    <a:lnTo>
                      <a:pt x="270" y="330"/>
                    </a:lnTo>
                    <a:lnTo>
                      <a:pt x="270" y="324"/>
                    </a:lnTo>
                    <a:lnTo>
                      <a:pt x="258" y="312"/>
                    </a:lnTo>
                    <a:lnTo>
                      <a:pt x="252" y="300"/>
                    </a:lnTo>
                    <a:lnTo>
                      <a:pt x="252" y="276"/>
                    </a:lnTo>
                    <a:lnTo>
                      <a:pt x="264" y="264"/>
                    </a:lnTo>
                    <a:lnTo>
                      <a:pt x="270" y="264"/>
                    </a:lnTo>
                    <a:lnTo>
                      <a:pt x="270" y="246"/>
                    </a:lnTo>
                    <a:lnTo>
                      <a:pt x="264" y="234"/>
                    </a:lnTo>
                    <a:lnTo>
                      <a:pt x="264" y="222"/>
                    </a:lnTo>
                    <a:lnTo>
                      <a:pt x="270" y="174"/>
                    </a:lnTo>
                    <a:lnTo>
                      <a:pt x="282" y="192"/>
                    </a:lnTo>
                    <a:lnTo>
                      <a:pt x="288" y="108"/>
                    </a:lnTo>
                    <a:lnTo>
                      <a:pt x="288" y="102"/>
                    </a:lnTo>
                    <a:lnTo>
                      <a:pt x="294" y="96"/>
                    </a:lnTo>
                    <a:lnTo>
                      <a:pt x="306" y="72"/>
                    </a:lnTo>
                    <a:lnTo>
                      <a:pt x="312" y="66"/>
                    </a:lnTo>
                    <a:lnTo>
                      <a:pt x="324" y="42"/>
                    </a:lnTo>
                    <a:lnTo>
                      <a:pt x="324" y="18"/>
                    </a:lnTo>
                    <a:close/>
                  </a:path>
                </a:pathLst>
              </a:custGeom>
              <a:grp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defRPr/>
                </a:pPr>
                <a:endParaRPr lang="en-GB" sz="687" kern="0" dirty="0">
                  <a:solidFill>
                    <a:srgbClr val="555555"/>
                  </a:solidFill>
                </a:endParaRPr>
              </a:p>
            </p:txBody>
          </p:sp>
          <p:sp>
            <p:nvSpPr>
              <p:cNvPr id="216" name="Newfoundland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F94877B9-9A81-4E4D-9CFB-8714ECAEE1D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36804" y="2666512"/>
                <a:ext cx="188695" cy="171828"/>
              </a:xfrm>
              <a:custGeom>
                <a:avLst/>
                <a:gdLst>
                  <a:gd name="T0" fmla="*/ 2147483647 w 426"/>
                  <a:gd name="T1" fmla="*/ 2147483647 h 384"/>
                  <a:gd name="T2" fmla="*/ 2147483647 w 426"/>
                  <a:gd name="T3" fmla="*/ 2147483647 h 384"/>
                  <a:gd name="T4" fmla="*/ 2147483647 w 426"/>
                  <a:gd name="T5" fmla="*/ 0 h 384"/>
                  <a:gd name="T6" fmla="*/ 2147483647 w 426"/>
                  <a:gd name="T7" fmla="*/ 2147483647 h 384"/>
                  <a:gd name="T8" fmla="*/ 2147483647 w 426"/>
                  <a:gd name="T9" fmla="*/ 2147483647 h 384"/>
                  <a:gd name="T10" fmla="*/ 2147483647 w 426"/>
                  <a:gd name="T11" fmla="*/ 2147483647 h 384"/>
                  <a:gd name="T12" fmla="*/ 2147483647 w 426"/>
                  <a:gd name="T13" fmla="*/ 2147483647 h 384"/>
                  <a:gd name="T14" fmla="*/ 2147483647 w 426"/>
                  <a:gd name="T15" fmla="*/ 2147483647 h 384"/>
                  <a:gd name="T16" fmla="*/ 2147483647 w 426"/>
                  <a:gd name="T17" fmla="*/ 2147483647 h 384"/>
                  <a:gd name="T18" fmla="*/ 2147483647 w 426"/>
                  <a:gd name="T19" fmla="*/ 2147483647 h 384"/>
                  <a:gd name="T20" fmla="*/ 2147483647 w 426"/>
                  <a:gd name="T21" fmla="*/ 2147483647 h 384"/>
                  <a:gd name="T22" fmla="*/ 2147483647 w 426"/>
                  <a:gd name="T23" fmla="*/ 2147483647 h 384"/>
                  <a:gd name="T24" fmla="*/ 2147483647 w 426"/>
                  <a:gd name="T25" fmla="*/ 2147483647 h 384"/>
                  <a:gd name="T26" fmla="*/ 2147483647 w 426"/>
                  <a:gd name="T27" fmla="*/ 2147483647 h 384"/>
                  <a:gd name="T28" fmla="*/ 2147483647 w 426"/>
                  <a:gd name="T29" fmla="*/ 2147483647 h 384"/>
                  <a:gd name="T30" fmla="*/ 2147483647 w 426"/>
                  <a:gd name="T31" fmla="*/ 2147483647 h 384"/>
                  <a:gd name="T32" fmla="*/ 2147483647 w 426"/>
                  <a:gd name="T33" fmla="*/ 2147483647 h 384"/>
                  <a:gd name="T34" fmla="*/ 2147483647 w 426"/>
                  <a:gd name="T35" fmla="*/ 2147483647 h 384"/>
                  <a:gd name="T36" fmla="*/ 2147483647 w 426"/>
                  <a:gd name="T37" fmla="*/ 2147483647 h 384"/>
                  <a:gd name="T38" fmla="*/ 2147483647 w 426"/>
                  <a:gd name="T39" fmla="*/ 2147483647 h 384"/>
                  <a:gd name="T40" fmla="*/ 2147483647 w 426"/>
                  <a:gd name="T41" fmla="*/ 2147483647 h 384"/>
                  <a:gd name="T42" fmla="*/ 2147483647 w 426"/>
                  <a:gd name="T43" fmla="*/ 2147483647 h 384"/>
                  <a:gd name="T44" fmla="*/ 2147483647 w 426"/>
                  <a:gd name="T45" fmla="*/ 2147483647 h 384"/>
                  <a:gd name="T46" fmla="*/ 2147483647 w 426"/>
                  <a:gd name="T47" fmla="*/ 2147483647 h 384"/>
                  <a:gd name="T48" fmla="*/ 2147483647 w 426"/>
                  <a:gd name="T49" fmla="*/ 2147483647 h 384"/>
                  <a:gd name="T50" fmla="*/ 2147483647 w 426"/>
                  <a:gd name="T51" fmla="*/ 2147483647 h 384"/>
                  <a:gd name="T52" fmla="*/ 2147483647 w 426"/>
                  <a:gd name="T53" fmla="*/ 2147483647 h 384"/>
                  <a:gd name="T54" fmla="*/ 2147483647 w 426"/>
                  <a:gd name="T55" fmla="*/ 2147483647 h 384"/>
                  <a:gd name="T56" fmla="*/ 2147483647 w 426"/>
                  <a:gd name="T57" fmla="*/ 2147483647 h 384"/>
                  <a:gd name="T58" fmla="*/ 2147483647 w 426"/>
                  <a:gd name="T59" fmla="*/ 2147483647 h 384"/>
                  <a:gd name="T60" fmla="*/ 2147483647 w 426"/>
                  <a:gd name="T61" fmla="*/ 2147483647 h 384"/>
                  <a:gd name="T62" fmla="*/ 2147483647 w 426"/>
                  <a:gd name="T63" fmla="*/ 2147483647 h 384"/>
                  <a:gd name="T64" fmla="*/ 2147483647 w 426"/>
                  <a:gd name="T65" fmla="*/ 2147483647 h 384"/>
                  <a:gd name="T66" fmla="*/ 2147483647 w 426"/>
                  <a:gd name="T67" fmla="*/ 2147483647 h 384"/>
                  <a:gd name="T68" fmla="*/ 2147483647 w 426"/>
                  <a:gd name="T69" fmla="*/ 2147483647 h 384"/>
                  <a:gd name="T70" fmla="*/ 2147483647 w 426"/>
                  <a:gd name="T71" fmla="*/ 2147483647 h 384"/>
                  <a:gd name="T72" fmla="*/ 2147483647 w 426"/>
                  <a:gd name="T73" fmla="*/ 2147483647 h 384"/>
                  <a:gd name="T74" fmla="*/ 2147483647 w 426"/>
                  <a:gd name="T75" fmla="*/ 2147483647 h 384"/>
                  <a:gd name="T76" fmla="*/ 2147483647 w 426"/>
                  <a:gd name="T77" fmla="*/ 2147483647 h 384"/>
                  <a:gd name="T78" fmla="*/ 2147483647 w 426"/>
                  <a:gd name="T79" fmla="*/ 2147483647 h 384"/>
                  <a:gd name="T80" fmla="*/ 2147483647 w 426"/>
                  <a:gd name="T81" fmla="*/ 2147483647 h 384"/>
                  <a:gd name="T82" fmla="*/ 2147483647 w 426"/>
                  <a:gd name="T83" fmla="*/ 2147483647 h 38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26"/>
                  <a:gd name="T127" fmla="*/ 0 h 384"/>
                  <a:gd name="T128" fmla="*/ 426 w 426"/>
                  <a:gd name="T129" fmla="*/ 384 h 38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26" h="384">
                    <a:moveTo>
                      <a:pt x="258" y="18"/>
                    </a:moveTo>
                    <a:lnTo>
                      <a:pt x="270" y="12"/>
                    </a:lnTo>
                    <a:lnTo>
                      <a:pt x="276" y="12"/>
                    </a:lnTo>
                    <a:lnTo>
                      <a:pt x="294" y="6"/>
                    </a:lnTo>
                    <a:lnTo>
                      <a:pt x="306" y="0"/>
                    </a:lnTo>
                    <a:lnTo>
                      <a:pt x="330" y="0"/>
                    </a:lnTo>
                    <a:lnTo>
                      <a:pt x="342" y="6"/>
                    </a:lnTo>
                    <a:lnTo>
                      <a:pt x="342" y="18"/>
                    </a:lnTo>
                    <a:lnTo>
                      <a:pt x="336" y="24"/>
                    </a:lnTo>
                    <a:lnTo>
                      <a:pt x="312" y="42"/>
                    </a:lnTo>
                    <a:lnTo>
                      <a:pt x="312" y="48"/>
                    </a:lnTo>
                    <a:lnTo>
                      <a:pt x="306" y="54"/>
                    </a:lnTo>
                    <a:lnTo>
                      <a:pt x="300" y="72"/>
                    </a:lnTo>
                    <a:lnTo>
                      <a:pt x="276" y="96"/>
                    </a:lnTo>
                    <a:lnTo>
                      <a:pt x="258" y="102"/>
                    </a:lnTo>
                    <a:lnTo>
                      <a:pt x="246" y="102"/>
                    </a:lnTo>
                    <a:lnTo>
                      <a:pt x="210" y="150"/>
                    </a:lnTo>
                    <a:lnTo>
                      <a:pt x="210" y="174"/>
                    </a:lnTo>
                    <a:lnTo>
                      <a:pt x="234" y="156"/>
                    </a:lnTo>
                    <a:lnTo>
                      <a:pt x="264" y="108"/>
                    </a:lnTo>
                    <a:lnTo>
                      <a:pt x="282" y="126"/>
                    </a:lnTo>
                    <a:lnTo>
                      <a:pt x="306" y="138"/>
                    </a:lnTo>
                    <a:lnTo>
                      <a:pt x="294" y="168"/>
                    </a:lnTo>
                    <a:lnTo>
                      <a:pt x="324" y="168"/>
                    </a:lnTo>
                    <a:lnTo>
                      <a:pt x="330" y="192"/>
                    </a:lnTo>
                    <a:lnTo>
                      <a:pt x="384" y="162"/>
                    </a:lnTo>
                    <a:lnTo>
                      <a:pt x="402" y="174"/>
                    </a:lnTo>
                    <a:lnTo>
                      <a:pt x="396" y="180"/>
                    </a:lnTo>
                    <a:lnTo>
                      <a:pt x="390" y="192"/>
                    </a:lnTo>
                    <a:lnTo>
                      <a:pt x="378" y="204"/>
                    </a:lnTo>
                    <a:lnTo>
                      <a:pt x="372" y="204"/>
                    </a:lnTo>
                    <a:lnTo>
                      <a:pt x="384" y="204"/>
                    </a:lnTo>
                    <a:lnTo>
                      <a:pt x="396" y="210"/>
                    </a:lnTo>
                    <a:lnTo>
                      <a:pt x="408" y="210"/>
                    </a:lnTo>
                    <a:lnTo>
                      <a:pt x="408" y="216"/>
                    </a:lnTo>
                    <a:lnTo>
                      <a:pt x="396" y="240"/>
                    </a:lnTo>
                    <a:lnTo>
                      <a:pt x="384" y="252"/>
                    </a:lnTo>
                    <a:lnTo>
                      <a:pt x="378" y="264"/>
                    </a:lnTo>
                    <a:lnTo>
                      <a:pt x="366" y="276"/>
                    </a:lnTo>
                    <a:lnTo>
                      <a:pt x="360" y="288"/>
                    </a:lnTo>
                    <a:lnTo>
                      <a:pt x="354" y="294"/>
                    </a:lnTo>
                    <a:lnTo>
                      <a:pt x="390" y="294"/>
                    </a:lnTo>
                    <a:lnTo>
                      <a:pt x="354" y="312"/>
                    </a:lnTo>
                    <a:lnTo>
                      <a:pt x="384" y="312"/>
                    </a:lnTo>
                    <a:lnTo>
                      <a:pt x="420" y="300"/>
                    </a:lnTo>
                    <a:lnTo>
                      <a:pt x="426" y="324"/>
                    </a:lnTo>
                    <a:lnTo>
                      <a:pt x="360" y="384"/>
                    </a:lnTo>
                    <a:lnTo>
                      <a:pt x="318" y="378"/>
                    </a:lnTo>
                    <a:lnTo>
                      <a:pt x="336" y="354"/>
                    </a:lnTo>
                    <a:lnTo>
                      <a:pt x="306" y="360"/>
                    </a:lnTo>
                    <a:lnTo>
                      <a:pt x="300" y="348"/>
                    </a:lnTo>
                    <a:lnTo>
                      <a:pt x="228" y="360"/>
                    </a:lnTo>
                    <a:lnTo>
                      <a:pt x="192" y="354"/>
                    </a:lnTo>
                    <a:lnTo>
                      <a:pt x="186" y="348"/>
                    </a:lnTo>
                    <a:lnTo>
                      <a:pt x="228" y="336"/>
                    </a:lnTo>
                    <a:lnTo>
                      <a:pt x="234" y="330"/>
                    </a:lnTo>
                    <a:lnTo>
                      <a:pt x="234" y="324"/>
                    </a:lnTo>
                    <a:lnTo>
                      <a:pt x="228" y="324"/>
                    </a:lnTo>
                    <a:lnTo>
                      <a:pt x="222" y="318"/>
                    </a:lnTo>
                    <a:lnTo>
                      <a:pt x="198" y="318"/>
                    </a:lnTo>
                    <a:lnTo>
                      <a:pt x="162" y="312"/>
                    </a:lnTo>
                    <a:lnTo>
                      <a:pt x="126" y="300"/>
                    </a:lnTo>
                    <a:lnTo>
                      <a:pt x="96" y="294"/>
                    </a:lnTo>
                    <a:lnTo>
                      <a:pt x="78" y="294"/>
                    </a:lnTo>
                    <a:lnTo>
                      <a:pt x="72" y="300"/>
                    </a:lnTo>
                    <a:lnTo>
                      <a:pt x="48" y="300"/>
                    </a:lnTo>
                    <a:lnTo>
                      <a:pt x="36" y="306"/>
                    </a:lnTo>
                    <a:lnTo>
                      <a:pt x="24" y="306"/>
                    </a:lnTo>
                    <a:lnTo>
                      <a:pt x="12" y="300"/>
                    </a:lnTo>
                    <a:lnTo>
                      <a:pt x="6" y="294"/>
                    </a:lnTo>
                    <a:lnTo>
                      <a:pt x="18" y="282"/>
                    </a:lnTo>
                    <a:lnTo>
                      <a:pt x="24" y="282"/>
                    </a:lnTo>
                    <a:lnTo>
                      <a:pt x="30" y="276"/>
                    </a:lnTo>
                    <a:lnTo>
                      <a:pt x="42" y="276"/>
                    </a:lnTo>
                    <a:lnTo>
                      <a:pt x="30" y="276"/>
                    </a:lnTo>
                    <a:lnTo>
                      <a:pt x="12" y="270"/>
                    </a:lnTo>
                    <a:lnTo>
                      <a:pt x="0" y="258"/>
                    </a:lnTo>
                    <a:lnTo>
                      <a:pt x="6" y="252"/>
                    </a:lnTo>
                    <a:lnTo>
                      <a:pt x="18" y="252"/>
                    </a:lnTo>
                    <a:lnTo>
                      <a:pt x="54" y="234"/>
                    </a:lnTo>
                    <a:lnTo>
                      <a:pt x="60" y="228"/>
                    </a:lnTo>
                    <a:lnTo>
                      <a:pt x="66" y="228"/>
                    </a:lnTo>
                    <a:lnTo>
                      <a:pt x="204" y="90"/>
                    </a:lnTo>
                    <a:lnTo>
                      <a:pt x="258" y="18"/>
                    </a:lnTo>
                    <a:close/>
                  </a:path>
                </a:pathLst>
              </a:custGeom>
              <a:grp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defRPr/>
                </a:pPr>
                <a:endParaRPr lang="en-GB" sz="687" kern="0" dirty="0">
                  <a:solidFill>
                    <a:srgbClr val="555555"/>
                  </a:solidFill>
                </a:endParaRPr>
              </a:p>
            </p:txBody>
          </p:sp>
          <p:sp>
            <p:nvSpPr>
              <p:cNvPr id="217" name="Mexico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D5703DDC-1549-4DF4-A182-CE54CDB5D9D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46359" y="3339649"/>
                <a:ext cx="824666" cy="655422"/>
              </a:xfrm>
              <a:custGeom>
                <a:avLst/>
                <a:gdLst>
                  <a:gd name="T0" fmla="*/ 2147483647 w 1860"/>
                  <a:gd name="T1" fmla="*/ 2147483647 h 1458"/>
                  <a:gd name="T2" fmla="*/ 2147483647 w 1860"/>
                  <a:gd name="T3" fmla="*/ 2147483647 h 1458"/>
                  <a:gd name="T4" fmla="*/ 2147483647 w 1860"/>
                  <a:gd name="T5" fmla="*/ 2147483647 h 1458"/>
                  <a:gd name="T6" fmla="*/ 2147483647 w 1860"/>
                  <a:gd name="T7" fmla="*/ 2147483647 h 1458"/>
                  <a:gd name="T8" fmla="*/ 2147483647 w 1860"/>
                  <a:gd name="T9" fmla="*/ 2147483647 h 1458"/>
                  <a:gd name="T10" fmla="*/ 2147483647 w 1860"/>
                  <a:gd name="T11" fmla="*/ 2147483647 h 1458"/>
                  <a:gd name="T12" fmla="*/ 2147483647 w 1860"/>
                  <a:gd name="T13" fmla="*/ 2147483647 h 1458"/>
                  <a:gd name="T14" fmla="*/ 2147483647 w 1860"/>
                  <a:gd name="T15" fmla="*/ 2147483647 h 1458"/>
                  <a:gd name="T16" fmla="*/ 2147483647 w 1860"/>
                  <a:gd name="T17" fmla="*/ 2147483647 h 1458"/>
                  <a:gd name="T18" fmla="*/ 2147483647 w 1860"/>
                  <a:gd name="T19" fmla="*/ 2147483647 h 1458"/>
                  <a:gd name="T20" fmla="*/ 2147483647 w 1860"/>
                  <a:gd name="T21" fmla="*/ 2147483647 h 1458"/>
                  <a:gd name="T22" fmla="*/ 2147483647 w 1860"/>
                  <a:gd name="T23" fmla="*/ 2147483647 h 1458"/>
                  <a:gd name="T24" fmla="*/ 2147483647 w 1860"/>
                  <a:gd name="T25" fmla="*/ 2147483647 h 1458"/>
                  <a:gd name="T26" fmla="*/ 2147483647 w 1860"/>
                  <a:gd name="T27" fmla="*/ 2147483647 h 1458"/>
                  <a:gd name="T28" fmla="*/ 2147483647 w 1860"/>
                  <a:gd name="T29" fmla="*/ 2147483647 h 1458"/>
                  <a:gd name="T30" fmla="*/ 2147483647 w 1860"/>
                  <a:gd name="T31" fmla="*/ 2147483647 h 1458"/>
                  <a:gd name="T32" fmla="*/ 2147483647 w 1860"/>
                  <a:gd name="T33" fmla="*/ 2147483647 h 1458"/>
                  <a:gd name="T34" fmla="*/ 2147483647 w 1860"/>
                  <a:gd name="T35" fmla="*/ 2147483647 h 1458"/>
                  <a:gd name="T36" fmla="*/ 2147483647 w 1860"/>
                  <a:gd name="T37" fmla="*/ 2147483647 h 1458"/>
                  <a:gd name="T38" fmla="*/ 2147483647 w 1860"/>
                  <a:gd name="T39" fmla="*/ 2147483647 h 1458"/>
                  <a:gd name="T40" fmla="*/ 2147483647 w 1860"/>
                  <a:gd name="T41" fmla="*/ 2147483647 h 1458"/>
                  <a:gd name="T42" fmla="*/ 2147483647 w 1860"/>
                  <a:gd name="T43" fmla="*/ 2147483647 h 1458"/>
                  <a:gd name="T44" fmla="*/ 2147483647 w 1860"/>
                  <a:gd name="T45" fmla="*/ 2147483647 h 1458"/>
                  <a:gd name="T46" fmla="*/ 2147483647 w 1860"/>
                  <a:gd name="T47" fmla="*/ 2147483647 h 1458"/>
                  <a:gd name="T48" fmla="*/ 2147483647 w 1860"/>
                  <a:gd name="T49" fmla="*/ 2147483647 h 1458"/>
                  <a:gd name="T50" fmla="*/ 2147483647 w 1860"/>
                  <a:gd name="T51" fmla="*/ 2147483647 h 1458"/>
                  <a:gd name="T52" fmla="*/ 2147483647 w 1860"/>
                  <a:gd name="T53" fmla="*/ 2147483647 h 1458"/>
                  <a:gd name="T54" fmla="*/ 2147483647 w 1860"/>
                  <a:gd name="T55" fmla="*/ 2147483647 h 1458"/>
                  <a:gd name="T56" fmla="*/ 0 w 1860"/>
                  <a:gd name="T57" fmla="*/ 2147483647 h 1458"/>
                  <a:gd name="T58" fmla="*/ 2147483647 w 1860"/>
                  <a:gd name="T59" fmla="*/ 2147483647 h 1458"/>
                  <a:gd name="T60" fmla="*/ 2147483647 w 1860"/>
                  <a:gd name="T61" fmla="*/ 2147483647 h 1458"/>
                  <a:gd name="T62" fmla="*/ 2147483647 w 1860"/>
                  <a:gd name="T63" fmla="*/ 2147483647 h 1458"/>
                  <a:gd name="T64" fmla="*/ 2147483647 w 1860"/>
                  <a:gd name="T65" fmla="*/ 2147483647 h 1458"/>
                  <a:gd name="T66" fmla="*/ 2147483647 w 1860"/>
                  <a:gd name="T67" fmla="*/ 2147483647 h 1458"/>
                  <a:gd name="T68" fmla="*/ 2147483647 w 1860"/>
                  <a:gd name="T69" fmla="*/ 2147483647 h 1458"/>
                  <a:gd name="T70" fmla="*/ 2147483647 w 1860"/>
                  <a:gd name="T71" fmla="*/ 2147483647 h 1458"/>
                  <a:gd name="T72" fmla="*/ 2147483647 w 1860"/>
                  <a:gd name="T73" fmla="*/ 2147483647 h 1458"/>
                  <a:gd name="T74" fmla="*/ 2147483647 w 1860"/>
                  <a:gd name="T75" fmla="*/ 2147483647 h 1458"/>
                  <a:gd name="T76" fmla="*/ 2147483647 w 1860"/>
                  <a:gd name="T77" fmla="*/ 2147483647 h 1458"/>
                  <a:gd name="T78" fmla="*/ 2147483647 w 1860"/>
                  <a:gd name="T79" fmla="*/ 2147483647 h 1458"/>
                  <a:gd name="T80" fmla="*/ 2147483647 w 1860"/>
                  <a:gd name="T81" fmla="*/ 2147483647 h 1458"/>
                  <a:gd name="T82" fmla="*/ 2147483647 w 1860"/>
                  <a:gd name="T83" fmla="*/ 2147483647 h 1458"/>
                  <a:gd name="T84" fmla="*/ 2147483647 w 1860"/>
                  <a:gd name="T85" fmla="*/ 2147483647 h 1458"/>
                  <a:gd name="T86" fmla="*/ 2147483647 w 1860"/>
                  <a:gd name="T87" fmla="*/ 2147483647 h 1458"/>
                  <a:gd name="T88" fmla="*/ 2147483647 w 1860"/>
                  <a:gd name="T89" fmla="*/ 2147483647 h 1458"/>
                  <a:gd name="T90" fmla="*/ 2147483647 w 1860"/>
                  <a:gd name="T91" fmla="*/ 2147483647 h 1458"/>
                  <a:gd name="T92" fmla="*/ 2147483647 w 1860"/>
                  <a:gd name="T93" fmla="*/ 2147483647 h 1458"/>
                  <a:gd name="T94" fmla="*/ 2147483647 w 1860"/>
                  <a:gd name="T95" fmla="*/ 2147483647 h 1458"/>
                  <a:gd name="T96" fmla="*/ 2147483647 w 1860"/>
                  <a:gd name="T97" fmla="*/ 2147483647 h 1458"/>
                  <a:gd name="T98" fmla="*/ 2147483647 w 1860"/>
                  <a:gd name="T99" fmla="*/ 2147483647 h 1458"/>
                  <a:gd name="T100" fmla="*/ 2147483647 w 1860"/>
                  <a:gd name="T101" fmla="*/ 2147483647 h 1458"/>
                  <a:gd name="T102" fmla="*/ 2147483647 w 1860"/>
                  <a:gd name="T103" fmla="*/ 2147483647 h 1458"/>
                  <a:gd name="T104" fmla="*/ 2147483647 w 1860"/>
                  <a:gd name="T105" fmla="*/ 2147483647 h 1458"/>
                  <a:gd name="T106" fmla="*/ 2147483647 w 1860"/>
                  <a:gd name="T107" fmla="*/ 2147483647 h 1458"/>
                  <a:gd name="T108" fmla="*/ 2147483647 w 1860"/>
                  <a:gd name="T109" fmla="*/ 2147483647 h 1458"/>
                  <a:gd name="T110" fmla="*/ 2147483647 w 1860"/>
                  <a:gd name="T111" fmla="*/ 2147483647 h 1458"/>
                  <a:gd name="T112" fmla="*/ 2147483647 w 1860"/>
                  <a:gd name="T113" fmla="*/ 2147483647 h 1458"/>
                  <a:gd name="T114" fmla="*/ 2147483647 w 1860"/>
                  <a:gd name="T115" fmla="*/ 2147483647 h 1458"/>
                  <a:gd name="T116" fmla="*/ 2147483647 w 1860"/>
                  <a:gd name="T117" fmla="*/ 2147483647 h 1458"/>
                  <a:gd name="T118" fmla="*/ 2147483647 w 1860"/>
                  <a:gd name="T119" fmla="*/ 2147483647 h 1458"/>
                  <a:gd name="T120" fmla="*/ 2147483647 w 1860"/>
                  <a:gd name="T121" fmla="*/ 2147483647 h 145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860"/>
                  <a:gd name="T184" fmla="*/ 0 h 1458"/>
                  <a:gd name="T185" fmla="*/ 1860 w 1860"/>
                  <a:gd name="T186" fmla="*/ 1458 h 145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860" h="1458">
                    <a:moveTo>
                      <a:pt x="1422" y="1440"/>
                    </a:moveTo>
                    <a:lnTo>
                      <a:pt x="1422" y="1380"/>
                    </a:lnTo>
                    <a:lnTo>
                      <a:pt x="1452" y="1332"/>
                    </a:lnTo>
                    <a:lnTo>
                      <a:pt x="1542" y="1338"/>
                    </a:lnTo>
                    <a:lnTo>
                      <a:pt x="1542" y="1320"/>
                    </a:lnTo>
                    <a:lnTo>
                      <a:pt x="1548" y="1320"/>
                    </a:lnTo>
                    <a:lnTo>
                      <a:pt x="1554" y="1314"/>
                    </a:lnTo>
                    <a:lnTo>
                      <a:pt x="1554" y="1302"/>
                    </a:lnTo>
                    <a:lnTo>
                      <a:pt x="1536" y="1302"/>
                    </a:lnTo>
                    <a:lnTo>
                      <a:pt x="1530" y="1278"/>
                    </a:lnTo>
                    <a:lnTo>
                      <a:pt x="1524" y="1278"/>
                    </a:lnTo>
                    <a:lnTo>
                      <a:pt x="1512" y="1272"/>
                    </a:lnTo>
                    <a:lnTo>
                      <a:pt x="1506" y="1272"/>
                    </a:lnTo>
                    <a:lnTo>
                      <a:pt x="1500" y="1266"/>
                    </a:lnTo>
                    <a:lnTo>
                      <a:pt x="1494" y="1254"/>
                    </a:lnTo>
                    <a:lnTo>
                      <a:pt x="1494" y="1248"/>
                    </a:lnTo>
                    <a:lnTo>
                      <a:pt x="1482" y="1242"/>
                    </a:lnTo>
                    <a:lnTo>
                      <a:pt x="1506" y="1242"/>
                    </a:lnTo>
                    <a:lnTo>
                      <a:pt x="1518" y="1236"/>
                    </a:lnTo>
                    <a:lnTo>
                      <a:pt x="1524" y="1236"/>
                    </a:lnTo>
                    <a:lnTo>
                      <a:pt x="1524" y="1212"/>
                    </a:lnTo>
                    <a:lnTo>
                      <a:pt x="1518" y="1200"/>
                    </a:lnTo>
                    <a:lnTo>
                      <a:pt x="1518" y="1188"/>
                    </a:lnTo>
                    <a:lnTo>
                      <a:pt x="1650" y="1194"/>
                    </a:lnTo>
                    <a:lnTo>
                      <a:pt x="1656" y="1182"/>
                    </a:lnTo>
                    <a:lnTo>
                      <a:pt x="1656" y="1176"/>
                    </a:lnTo>
                    <a:lnTo>
                      <a:pt x="1662" y="1176"/>
                    </a:lnTo>
                    <a:lnTo>
                      <a:pt x="1668" y="1182"/>
                    </a:lnTo>
                    <a:lnTo>
                      <a:pt x="1668" y="1188"/>
                    </a:lnTo>
                    <a:lnTo>
                      <a:pt x="1674" y="1188"/>
                    </a:lnTo>
                    <a:lnTo>
                      <a:pt x="1680" y="1182"/>
                    </a:lnTo>
                    <a:lnTo>
                      <a:pt x="1692" y="1176"/>
                    </a:lnTo>
                    <a:lnTo>
                      <a:pt x="1698" y="1164"/>
                    </a:lnTo>
                    <a:lnTo>
                      <a:pt x="1698" y="1152"/>
                    </a:lnTo>
                    <a:lnTo>
                      <a:pt x="1704" y="1146"/>
                    </a:lnTo>
                    <a:lnTo>
                      <a:pt x="1704" y="1140"/>
                    </a:lnTo>
                    <a:lnTo>
                      <a:pt x="1710" y="1152"/>
                    </a:lnTo>
                    <a:lnTo>
                      <a:pt x="1746" y="1116"/>
                    </a:lnTo>
                    <a:lnTo>
                      <a:pt x="1746" y="1122"/>
                    </a:lnTo>
                    <a:lnTo>
                      <a:pt x="1740" y="1128"/>
                    </a:lnTo>
                    <a:lnTo>
                      <a:pt x="1740" y="1146"/>
                    </a:lnTo>
                    <a:lnTo>
                      <a:pt x="1746" y="1152"/>
                    </a:lnTo>
                    <a:lnTo>
                      <a:pt x="1758" y="1152"/>
                    </a:lnTo>
                    <a:lnTo>
                      <a:pt x="1782" y="1086"/>
                    </a:lnTo>
                    <a:lnTo>
                      <a:pt x="1770" y="1074"/>
                    </a:lnTo>
                    <a:lnTo>
                      <a:pt x="1794" y="1068"/>
                    </a:lnTo>
                    <a:lnTo>
                      <a:pt x="1794" y="1056"/>
                    </a:lnTo>
                    <a:lnTo>
                      <a:pt x="1776" y="1050"/>
                    </a:lnTo>
                    <a:lnTo>
                      <a:pt x="1794" y="1032"/>
                    </a:lnTo>
                    <a:lnTo>
                      <a:pt x="1800" y="1008"/>
                    </a:lnTo>
                    <a:lnTo>
                      <a:pt x="1806" y="996"/>
                    </a:lnTo>
                    <a:lnTo>
                      <a:pt x="1818" y="990"/>
                    </a:lnTo>
                    <a:lnTo>
                      <a:pt x="1824" y="978"/>
                    </a:lnTo>
                    <a:lnTo>
                      <a:pt x="1836" y="966"/>
                    </a:lnTo>
                    <a:lnTo>
                      <a:pt x="1842" y="954"/>
                    </a:lnTo>
                    <a:lnTo>
                      <a:pt x="1848" y="948"/>
                    </a:lnTo>
                    <a:lnTo>
                      <a:pt x="1854" y="936"/>
                    </a:lnTo>
                    <a:lnTo>
                      <a:pt x="1854" y="930"/>
                    </a:lnTo>
                    <a:lnTo>
                      <a:pt x="1860" y="918"/>
                    </a:lnTo>
                    <a:lnTo>
                      <a:pt x="1860" y="900"/>
                    </a:lnTo>
                    <a:lnTo>
                      <a:pt x="1854" y="894"/>
                    </a:lnTo>
                    <a:lnTo>
                      <a:pt x="1818" y="894"/>
                    </a:lnTo>
                    <a:lnTo>
                      <a:pt x="1812" y="900"/>
                    </a:lnTo>
                    <a:lnTo>
                      <a:pt x="1800" y="900"/>
                    </a:lnTo>
                    <a:lnTo>
                      <a:pt x="1794" y="894"/>
                    </a:lnTo>
                    <a:lnTo>
                      <a:pt x="1782" y="894"/>
                    </a:lnTo>
                    <a:lnTo>
                      <a:pt x="1770" y="888"/>
                    </a:lnTo>
                    <a:lnTo>
                      <a:pt x="1746" y="888"/>
                    </a:lnTo>
                    <a:lnTo>
                      <a:pt x="1734" y="894"/>
                    </a:lnTo>
                    <a:lnTo>
                      <a:pt x="1716" y="900"/>
                    </a:lnTo>
                    <a:lnTo>
                      <a:pt x="1698" y="900"/>
                    </a:lnTo>
                    <a:lnTo>
                      <a:pt x="1686" y="906"/>
                    </a:lnTo>
                    <a:lnTo>
                      <a:pt x="1668" y="906"/>
                    </a:lnTo>
                    <a:lnTo>
                      <a:pt x="1656" y="912"/>
                    </a:lnTo>
                    <a:lnTo>
                      <a:pt x="1626" y="912"/>
                    </a:lnTo>
                    <a:lnTo>
                      <a:pt x="1614" y="918"/>
                    </a:lnTo>
                    <a:lnTo>
                      <a:pt x="1608" y="924"/>
                    </a:lnTo>
                    <a:lnTo>
                      <a:pt x="1596" y="948"/>
                    </a:lnTo>
                    <a:lnTo>
                      <a:pt x="1590" y="966"/>
                    </a:lnTo>
                    <a:lnTo>
                      <a:pt x="1590" y="1026"/>
                    </a:lnTo>
                    <a:lnTo>
                      <a:pt x="1572" y="1032"/>
                    </a:lnTo>
                    <a:lnTo>
                      <a:pt x="1572" y="1062"/>
                    </a:lnTo>
                    <a:lnTo>
                      <a:pt x="1566" y="1074"/>
                    </a:lnTo>
                    <a:lnTo>
                      <a:pt x="1542" y="1086"/>
                    </a:lnTo>
                    <a:lnTo>
                      <a:pt x="1524" y="1098"/>
                    </a:lnTo>
                    <a:lnTo>
                      <a:pt x="1512" y="1110"/>
                    </a:lnTo>
                    <a:lnTo>
                      <a:pt x="1512" y="1122"/>
                    </a:lnTo>
                    <a:lnTo>
                      <a:pt x="1506" y="1128"/>
                    </a:lnTo>
                    <a:lnTo>
                      <a:pt x="1506" y="1140"/>
                    </a:lnTo>
                    <a:lnTo>
                      <a:pt x="1500" y="1146"/>
                    </a:lnTo>
                    <a:lnTo>
                      <a:pt x="1488" y="1146"/>
                    </a:lnTo>
                    <a:lnTo>
                      <a:pt x="1476" y="1134"/>
                    </a:lnTo>
                    <a:lnTo>
                      <a:pt x="1476" y="1128"/>
                    </a:lnTo>
                    <a:lnTo>
                      <a:pt x="1470" y="1122"/>
                    </a:lnTo>
                    <a:lnTo>
                      <a:pt x="1440" y="1122"/>
                    </a:lnTo>
                    <a:lnTo>
                      <a:pt x="1416" y="1128"/>
                    </a:lnTo>
                    <a:lnTo>
                      <a:pt x="1392" y="1140"/>
                    </a:lnTo>
                    <a:lnTo>
                      <a:pt x="1356" y="1140"/>
                    </a:lnTo>
                    <a:lnTo>
                      <a:pt x="1338" y="1146"/>
                    </a:lnTo>
                    <a:lnTo>
                      <a:pt x="1290" y="1170"/>
                    </a:lnTo>
                    <a:lnTo>
                      <a:pt x="1284" y="1170"/>
                    </a:lnTo>
                    <a:lnTo>
                      <a:pt x="1272" y="1158"/>
                    </a:lnTo>
                    <a:lnTo>
                      <a:pt x="1266" y="1146"/>
                    </a:lnTo>
                    <a:lnTo>
                      <a:pt x="1266" y="1140"/>
                    </a:lnTo>
                    <a:lnTo>
                      <a:pt x="1260" y="1128"/>
                    </a:lnTo>
                    <a:lnTo>
                      <a:pt x="1242" y="1128"/>
                    </a:lnTo>
                    <a:lnTo>
                      <a:pt x="1224" y="1122"/>
                    </a:lnTo>
                    <a:lnTo>
                      <a:pt x="1194" y="1122"/>
                    </a:lnTo>
                    <a:lnTo>
                      <a:pt x="1194" y="1104"/>
                    </a:lnTo>
                    <a:lnTo>
                      <a:pt x="1188" y="1092"/>
                    </a:lnTo>
                    <a:lnTo>
                      <a:pt x="1176" y="1080"/>
                    </a:lnTo>
                    <a:lnTo>
                      <a:pt x="1170" y="1068"/>
                    </a:lnTo>
                    <a:lnTo>
                      <a:pt x="1164" y="1062"/>
                    </a:lnTo>
                    <a:lnTo>
                      <a:pt x="1164" y="1026"/>
                    </a:lnTo>
                    <a:lnTo>
                      <a:pt x="1128" y="966"/>
                    </a:lnTo>
                    <a:lnTo>
                      <a:pt x="1122" y="924"/>
                    </a:lnTo>
                    <a:lnTo>
                      <a:pt x="1110" y="894"/>
                    </a:lnTo>
                    <a:lnTo>
                      <a:pt x="1104" y="804"/>
                    </a:lnTo>
                    <a:lnTo>
                      <a:pt x="1110" y="798"/>
                    </a:lnTo>
                    <a:lnTo>
                      <a:pt x="1122" y="774"/>
                    </a:lnTo>
                    <a:lnTo>
                      <a:pt x="1128" y="768"/>
                    </a:lnTo>
                    <a:lnTo>
                      <a:pt x="1128" y="654"/>
                    </a:lnTo>
                    <a:lnTo>
                      <a:pt x="1152" y="648"/>
                    </a:lnTo>
                    <a:lnTo>
                      <a:pt x="1152" y="612"/>
                    </a:lnTo>
                    <a:lnTo>
                      <a:pt x="1158" y="600"/>
                    </a:lnTo>
                    <a:lnTo>
                      <a:pt x="1158" y="594"/>
                    </a:lnTo>
                    <a:lnTo>
                      <a:pt x="1164" y="588"/>
                    </a:lnTo>
                    <a:lnTo>
                      <a:pt x="1176" y="588"/>
                    </a:lnTo>
                    <a:lnTo>
                      <a:pt x="1182" y="594"/>
                    </a:lnTo>
                    <a:lnTo>
                      <a:pt x="1188" y="594"/>
                    </a:lnTo>
                    <a:lnTo>
                      <a:pt x="1188" y="588"/>
                    </a:lnTo>
                    <a:lnTo>
                      <a:pt x="1194" y="576"/>
                    </a:lnTo>
                    <a:lnTo>
                      <a:pt x="1194" y="564"/>
                    </a:lnTo>
                    <a:lnTo>
                      <a:pt x="1200" y="558"/>
                    </a:lnTo>
                    <a:lnTo>
                      <a:pt x="1206" y="546"/>
                    </a:lnTo>
                    <a:lnTo>
                      <a:pt x="1206" y="540"/>
                    </a:lnTo>
                    <a:lnTo>
                      <a:pt x="1206" y="546"/>
                    </a:lnTo>
                    <a:lnTo>
                      <a:pt x="1182" y="546"/>
                    </a:lnTo>
                    <a:lnTo>
                      <a:pt x="1176" y="534"/>
                    </a:lnTo>
                    <a:lnTo>
                      <a:pt x="1176" y="528"/>
                    </a:lnTo>
                    <a:lnTo>
                      <a:pt x="1134" y="528"/>
                    </a:lnTo>
                    <a:lnTo>
                      <a:pt x="1122" y="516"/>
                    </a:lnTo>
                    <a:lnTo>
                      <a:pt x="1110" y="516"/>
                    </a:lnTo>
                    <a:lnTo>
                      <a:pt x="1092" y="510"/>
                    </a:lnTo>
                    <a:lnTo>
                      <a:pt x="1080" y="498"/>
                    </a:lnTo>
                    <a:lnTo>
                      <a:pt x="1080" y="468"/>
                    </a:lnTo>
                    <a:lnTo>
                      <a:pt x="1068" y="456"/>
                    </a:lnTo>
                    <a:lnTo>
                      <a:pt x="1068" y="420"/>
                    </a:lnTo>
                    <a:lnTo>
                      <a:pt x="1074" y="420"/>
                    </a:lnTo>
                    <a:lnTo>
                      <a:pt x="1080" y="414"/>
                    </a:lnTo>
                    <a:lnTo>
                      <a:pt x="1080" y="408"/>
                    </a:lnTo>
                    <a:lnTo>
                      <a:pt x="1068" y="396"/>
                    </a:lnTo>
                    <a:lnTo>
                      <a:pt x="1056" y="390"/>
                    </a:lnTo>
                    <a:lnTo>
                      <a:pt x="1050" y="384"/>
                    </a:lnTo>
                    <a:lnTo>
                      <a:pt x="1050" y="360"/>
                    </a:lnTo>
                    <a:lnTo>
                      <a:pt x="1038" y="354"/>
                    </a:lnTo>
                    <a:lnTo>
                      <a:pt x="1032" y="342"/>
                    </a:lnTo>
                    <a:lnTo>
                      <a:pt x="1032" y="330"/>
                    </a:lnTo>
                    <a:lnTo>
                      <a:pt x="1038" y="318"/>
                    </a:lnTo>
                    <a:lnTo>
                      <a:pt x="1038" y="294"/>
                    </a:lnTo>
                    <a:lnTo>
                      <a:pt x="1026" y="282"/>
                    </a:lnTo>
                    <a:lnTo>
                      <a:pt x="1020" y="270"/>
                    </a:lnTo>
                    <a:lnTo>
                      <a:pt x="1008" y="258"/>
                    </a:lnTo>
                    <a:lnTo>
                      <a:pt x="1002" y="246"/>
                    </a:lnTo>
                    <a:lnTo>
                      <a:pt x="996" y="240"/>
                    </a:lnTo>
                    <a:lnTo>
                      <a:pt x="990" y="228"/>
                    </a:lnTo>
                    <a:lnTo>
                      <a:pt x="948" y="228"/>
                    </a:lnTo>
                    <a:lnTo>
                      <a:pt x="930" y="222"/>
                    </a:lnTo>
                    <a:lnTo>
                      <a:pt x="930" y="228"/>
                    </a:lnTo>
                    <a:lnTo>
                      <a:pt x="912" y="228"/>
                    </a:lnTo>
                    <a:lnTo>
                      <a:pt x="900" y="240"/>
                    </a:lnTo>
                    <a:lnTo>
                      <a:pt x="888" y="264"/>
                    </a:lnTo>
                    <a:lnTo>
                      <a:pt x="876" y="276"/>
                    </a:lnTo>
                    <a:lnTo>
                      <a:pt x="852" y="288"/>
                    </a:lnTo>
                    <a:lnTo>
                      <a:pt x="840" y="288"/>
                    </a:lnTo>
                    <a:lnTo>
                      <a:pt x="822" y="276"/>
                    </a:lnTo>
                    <a:lnTo>
                      <a:pt x="810" y="270"/>
                    </a:lnTo>
                    <a:lnTo>
                      <a:pt x="780" y="240"/>
                    </a:lnTo>
                    <a:lnTo>
                      <a:pt x="780" y="228"/>
                    </a:lnTo>
                    <a:lnTo>
                      <a:pt x="786" y="216"/>
                    </a:lnTo>
                    <a:lnTo>
                      <a:pt x="786" y="174"/>
                    </a:lnTo>
                    <a:lnTo>
                      <a:pt x="780" y="162"/>
                    </a:lnTo>
                    <a:lnTo>
                      <a:pt x="768" y="150"/>
                    </a:lnTo>
                    <a:lnTo>
                      <a:pt x="756" y="144"/>
                    </a:lnTo>
                    <a:lnTo>
                      <a:pt x="744" y="144"/>
                    </a:lnTo>
                    <a:lnTo>
                      <a:pt x="738" y="114"/>
                    </a:lnTo>
                    <a:lnTo>
                      <a:pt x="708" y="102"/>
                    </a:lnTo>
                    <a:lnTo>
                      <a:pt x="708" y="78"/>
                    </a:lnTo>
                    <a:lnTo>
                      <a:pt x="696" y="66"/>
                    </a:lnTo>
                    <a:lnTo>
                      <a:pt x="582" y="66"/>
                    </a:lnTo>
                    <a:lnTo>
                      <a:pt x="576" y="72"/>
                    </a:lnTo>
                    <a:lnTo>
                      <a:pt x="576" y="90"/>
                    </a:lnTo>
                    <a:lnTo>
                      <a:pt x="570" y="102"/>
                    </a:lnTo>
                    <a:lnTo>
                      <a:pt x="570" y="108"/>
                    </a:lnTo>
                    <a:lnTo>
                      <a:pt x="366" y="108"/>
                    </a:lnTo>
                    <a:lnTo>
                      <a:pt x="156" y="12"/>
                    </a:lnTo>
                    <a:lnTo>
                      <a:pt x="150" y="12"/>
                    </a:lnTo>
                    <a:lnTo>
                      <a:pt x="150" y="6"/>
                    </a:lnTo>
                    <a:lnTo>
                      <a:pt x="156" y="0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0" y="48"/>
                    </a:lnTo>
                    <a:lnTo>
                      <a:pt x="6" y="60"/>
                    </a:lnTo>
                    <a:lnTo>
                      <a:pt x="12" y="66"/>
                    </a:lnTo>
                    <a:lnTo>
                      <a:pt x="18" y="78"/>
                    </a:lnTo>
                    <a:lnTo>
                      <a:pt x="0" y="90"/>
                    </a:lnTo>
                    <a:lnTo>
                      <a:pt x="12" y="114"/>
                    </a:lnTo>
                    <a:lnTo>
                      <a:pt x="6" y="126"/>
                    </a:lnTo>
                    <a:lnTo>
                      <a:pt x="24" y="144"/>
                    </a:lnTo>
                    <a:lnTo>
                      <a:pt x="6" y="174"/>
                    </a:lnTo>
                    <a:lnTo>
                      <a:pt x="18" y="180"/>
                    </a:lnTo>
                    <a:lnTo>
                      <a:pt x="18" y="210"/>
                    </a:lnTo>
                    <a:lnTo>
                      <a:pt x="24" y="228"/>
                    </a:lnTo>
                    <a:lnTo>
                      <a:pt x="24" y="240"/>
                    </a:lnTo>
                    <a:lnTo>
                      <a:pt x="30" y="252"/>
                    </a:lnTo>
                    <a:lnTo>
                      <a:pt x="42" y="264"/>
                    </a:lnTo>
                    <a:lnTo>
                      <a:pt x="60" y="264"/>
                    </a:lnTo>
                    <a:lnTo>
                      <a:pt x="60" y="270"/>
                    </a:lnTo>
                    <a:lnTo>
                      <a:pt x="66" y="276"/>
                    </a:lnTo>
                    <a:lnTo>
                      <a:pt x="72" y="288"/>
                    </a:lnTo>
                    <a:lnTo>
                      <a:pt x="84" y="300"/>
                    </a:lnTo>
                    <a:lnTo>
                      <a:pt x="90" y="318"/>
                    </a:lnTo>
                    <a:lnTo>
                      <a:pt x="96" y="330"/>
                    </a:lnTo>
                    <a:lnTo>
                      <a:pt x="96" y="342"/>
                    </a:lnTo>
                    <a:lnTo>
                      <a:pt x="78" y="378"/>
                    </a:lnTo>
                    <a:lnTo>
                      <a:pt x="72" y="384"/>
                    </a:lnTo>
                    <a:lnTo>
                      <a:pt x="72" y="390"/>
                    </a:lnTo>
                    <a:lnTo>
                      <a:pt x="84" y="396"/>
                    </a:lnTo>
                    <a:lnTo>
                      <a:pt x="72" y="414"/>
                    </a:lnTo>
                    <a:lnTo>
                      <a:pt x="60" y="396"/>
                    </a:lnTo>
                    <a:lnTo>
                      <a:pt x="12" y="390"/>
                    </a:lnTo>
                    <a:lnTo>
                      <a:pt x="36" y="414"/>
                    </a:lnTo>
                    <a:lnTo>
                      <a:pt x="42" y="438"/>
                    </a:lnTo>
                    <a:lnTo>
                      <a:pt x="66" y="444"/>
                    </a:lnTo>
                    <a:lnTo>
                      <a:pt x="78" y="456"/>
                    </a:lnTo>
                    <a:lnTo>
                      <a:pt x="84" y="468"/>
                    </a:lnTo>
                    <a:lnTo>
                      <a:pt x="90" y="474"/>
                    </a:lnTo>
                    <a:lnTo>
                      <a:pt x="96" y="474"/>
                    </a:lnTo>
                    <a:lnTo>
                      <a:pt x="102" y="468"/>
                    </a:lnTo>
                    <a:lnTo>
                      <a:pt x="108" y="468"/>
                    </a:lnTo>
                    <a:lnTo>
                      <a:pt x="120" y="462"/>
                    </a:lnTo>
                    <a:lnTo>
                      <a:pt x="126" y="456"/>
                    </a:lnTo>
                    <a:lnTo>
                      <a:pt x="126" y="480"/>
                    </a:lnTo>
                    <a:lnTo>
                      <a:pt x="144" y="516"/>
                    </a:lnTo>
                    <a:lnTo>
                      <a:pt x="156" y="528"/>
                    </a:lnTo>
                    <a:lnTo>
                      <a:pt x="168" y="552"/>
                    </a:lnTo>
                    <a:lnTo>
                      <a:pt x="168" y="564"/>
                    </a:lnTo>
                    <a:lnTo>
                      <a:pt x="156" y="588"/>
                    </a:lnTo>
                    <a:lnTo>
                      <a:pt x="150" y="606"/>
                    </a:lnTo>
                    <a:lnTo>
                      <a:pt x="150" y="618"/>
                    </a:lnTo>
                    <a:lnTo>
                      <a:pt x="180" y="648"/>
                    </a:lnTo>
                    <a:lnTo>
                      <a:pt x="192" y="666"/>
                    </a:lnTo>
                    <a:lnTo>
                      <a:pt x="222" y="696"/>
                    </a:lnTo>
                    <a:lnTo>
                      <a:pt x="234" y="714"/>
                    </a:lnTo>
                    <a:lnTo>
                      <a:pt x="264" y="744"/>
                    </a:lnTo>
                    <a:lnTo>
                      <a:pt x="258" y="750"/>
                    </a:lnTo>
                    <a:lnTo>
                      <a:pt x="258" y="762"/>
                    </a:lnTo>
                    <a:lnTo>
                      <a:pt x="252" y="768"/>
                    </a:lnTo>
                    <a:lnTo>
                      <a:pt x="252" y="780"/>
                    </a:lnTo>
                    <a:lnTo>
                      <a:pt x="258" y="786"/>
                    </a:lnTo>
                    <a:lnTo>
                      <a:pt x="276" y="786"/>
                    </a:lnTo>
                    <a:lnTo>
                      <a:pt x="288" y="780"/>
                    </a:lnTo>
                    <a:lnTo>
                      <a:pt x="294" y="768"/>
                    </a:lnTo>
                    <a:lnTo>
                      <a:pt x="306" y="762"/>
                    </a:lnTo>
                    <a:lnTo>
                      <a:pt x="312" y="756"/>
                    </a:lnTo>
                    <a:lnTo>
                      <a:pt x="306" y="738"/>
                    </a:lnTo>
                    <a:lnTo>
                      <a:pt x="306" y="732"/>
                    </a:lnTo>
                    <a:lnTo>
                      <a:pt x="300" y="726"/>
                    </a:lnTo>
                    <a:lnTo>
                      <a:pt x="300" y="708"/>
                    </a:lnTo>
                    <a:lnTo>
                      <a:pt x="288" y="684"/>
                    </a:lnTo>
                    <a:lnTo>
                      <a:pt x="282" y="678"/>
                    </a:lnTo>
                    <a:lnTo>
                      <a:pt x="258" y="678"/>
                    </a:lnTo>
                    <a:lnTo>
                      <a:pt x="240" y="648"/>
                    </a:lnTo>
                    <a:lnTo>
                      <a:pt x="240" y="576"/>
                    </a:lnTo>
                    <a:lnTo>
                      <a:pt x="222" y="546"/>
                    </a:lnTo>
                    <a:lnTo>
                      <a:pt x="228" y="534"/>
                    </a:lnTo>
                    <a:lnTo>
                      <a:pt x="228" y="528"/>
                    </a:lnTo>
                    <a:lnTo>
                      <a:pt x="234" y="516"/>
                    </a:lnTo>
                    <a:lnTo>
                      <a:pt x="234" y="492"/>
                    </a:lnTo>
                    <a:lnTo>
                      <a:pt x="228" y="486"/>
                    </a:lnTo>
                    <a:lnTo>
                      <a:pt x="216" y="480"/>
                    </a:lnTo>
                    <a:lnTo>
                      <a:pt x="210" y="474"/>
                    </a:lnTo>
                    <a:lnTo>
                      <a:pt x="198" y="474"/>
                    </a:lnTo>
                    <a:lnTo>
                      <a:pt x="198" y="432"/>
                    </a:lnTo>
                    <a:lnTo>
                      <a:pt x="168" y="396"/>
                    </a:lnTo>
                    <a:lnTo>
                      <a:pt x="174" y="336"/>
                    </a:lnTo>
                    <a:lnTo>
                      <a:pt x="168" y="330"/>
                    </a:lnTo>
                    <a:lnTo>
                      <a:pt x="162" y="318"/>
                    </a:lnTo>
                    <a:lnTo>
                      <a:pt x="144" y="300"/>
                    </a:lnTo>
                    <a:lnTo>
                      <a:pt x="138" y="288"/>
                    </a:lnTo>
                    <a:lnTo>
                      <a:pt x="138" y="276"/>
                    </a:lnTo>
                    <a:lnTo>
                      <a:pt x="132" y="264"/>
                    </a:lnTo>
                    <a:lnTo>
                      <a:pt x="132" y="246"/>
                    </a:lnTo>
                    <a:lnTo>
                      <a:pt x="126" y="240"/>
                    </a:lnTo>
                    <a:lnTo>
                      <a:pt x="120" y="228"/>
                    </a:lnTo>
                    <a:lnTo>
                      <a:pt x="108" y="216"/>
                    </a:lnTo>
                    <a:lnTo>
                      <a:pt x="102" y="204"/>
                    </a:lnTo>
                    <a:lnTo>
                      <a:pt x="96" y="198"/>
                    </a:lnTo>
                    <a:lnTo>
                      <a:pt x="96" y="192"/>
                    </a:lnTo>
                    <a:lnTo>
                      <a:pt x="102" y="186"/>
                    </a:lnTo>
                    <a:lnTo>
                      <a:pt x="114" y="162"/>
                    </a:lnTo>
                    <a:lnTo>
                      <a:pt x="114" y="114"/>
                    </a:lnTo>
                    <a:lnTo>
                      <a:pt x="120" y="108"/>
                    </a:lnTo>
                    <a:lnTo>
                      <a:pt x="126" y="96"/>
                    </a:lnTo>
                    <a:lnTo>
                      <a:pt x="126" y="60"/>
                    </a:lnTo>
                    <a:lnTo>
                      <a:pt x="132" y="66"/>
                    </a:lnTo>
                    <a:lnTo>
                      <a:pt x="144" y="72"/>
                    </a:lnTo>
                    <a:lnTo>
                      <a:pt x="150" y="84"/>
                    </a:lnTo>
                    <a:lnTo>
                      <a:pt x="162" y="90"/>
                    </a:lnTo>
                    <a:lnTo>
                      <a:pt x="180" y="90"/>
                    </a:lnTo>
                    <a:lnTo>
                      <a:pt x="186" y="84"/>
                    </a:lnTo>
                    <a:lnTo>
                      <a:pt x="198" y="84"/>
                    </a:lnTo>
                    <a:lnTo>
                      <a:pt x="198" y="102"/>
                    </a:lnTo>
                    <a:lnTo>
                      <a:pt x="204" y="108"/>
                    </a:lnTo>
                    <a:lnTo>
                      <a:pt x="216" y="114"/>
                    </a:lnTo>
                    <a:lnTo>
                      <a:pt x="234" y="114"/>
                    </a:lnTo>
                    <a:lnTo>
                      <a:pt x="234" y="120"/>
                    </a:lnTo>
                    <a:lnTo>
                      <a:pt x="228" y="126"/>
                    </a:lnTo>
                    <a:lnTo>
                      <a:pt x="228" y="186"/>
                    </a:lnTo>
                    <a:lnTo>
                      <a:pt x="240" y="258"/>
                    </a:lnTo>
                    <a:lnTo>
                      <a:pt x="240" y="270"/>
                    </a:lnTo>
                    <a:lnTo>
                      <a:pt x="246" y="282"/>
                    </a:lnTo>
                    <a:lnTo>
                      <a:pt x="252" y="306"/>
                    </a:lnTo>
                    <a:lnTo>
                      <a:pt x="264" y="342"/>
                    </a:lnTo>
                    <a:lnTo>
                      <a:pt x="276" y="372"/>
                    </a:lnTo>
                    <a:lnTo>
                      <a:pt x="282" y="384"/>
                    </a:lnTo>
                    <a:lnTo>
                      <a:pt x="324" y="384"/>
                    </a:lnTo>
                    <a:lnTo>
                      <a:pt x="318" y="390"/>
                    </a:lnTo>
                    <a:lnTo>
                      <a:pt x="306" y="414"/>
                    </a:lnTo>
                    <a:lnTo>
                      <a:pt x="318" y="438"/>
                    </a:lnTo>
                    <a:lnTo>
                      <a:pt x="330" y="444"/>
                    </a:lnTo>
                    <a:lnTo>
                      <a:pt x="336" y="450"/>
                    </a:lnTo>
                    <a:lnTo>
                      <a:pt x="348" y="450"/>
                    </a:lnTo>
                    <a:lnTo>
                      <a:pt x="354" y="474"/>
                    </a:lnTo>
                    <a:lnTo>
                      <a:pt x="384" y="474"/>
                    </a:lnTo>
                    <a:lnTo>
                      <a:pt x="390" y="516"/>
                    </a:lnTo>
                    <a:lnTo>
                      <a:pt x="384" y="516"/>
                    </a:lnTo>
                    <a:lnTo>
                      <a:pt x="378" y="522"/>
                    </a:lnTo>
                    <a:lnTo>
                      <a:pt x="366" y="528"/>
                    </a:lnTo>
                    <a:lnTo>
                      <a:pt x="360" y="534"/>
                    </a:lnTo>
                    <a:lnTo>
                      <a:pt x="354" y="546"/>
                    </a:lnTo>
                    <a:lnTo>
                      <a:pt x="354" y="558"/>
                    </a:lnTo>
                    <a:lnTo>
                      <a:pt x="360" y="564"/>
                    </a:lnTo>
                    <a:lnTo>
                      <a:pt x="372" y="570"/>
                    </a:lnTo>
                    <a:lnTo>
                      <a:pt x="384" y="558"/>
                    </a:lnTo>
                    <a:lnTo>
                      <a:pt x="384" y="564"/>
                    </a:lnTo>
                    <a:lnTo>
                      <a:pt x="396" y="576"/>
                    </a:lnTo>
                    <a:lnTo>
                      <a:pt x="396" y="588"/>
                    </a:lnTo>
                    <a:lnTo>
                      <a:pt x="402" y="594"/>
                    </a:lnTo>
                    <a:lnTo>
                      <a:pt x="414" y="594"/>
                    </a:lnTo>
                    <a:lnTo>
                      <a:pt x="426" y="600"/>
                    </a:lnTo>
                    <a:lnTo>
                      <a:pt x="432" y="600"/>
                    </a:lnTo>
                    <a:lnTo>
                      <a:pt x="438" y="606"/>
                    </a:lnTo>
                    <a:lnTo>
                      <a:pt x="438" y="624"/>
                    </a:lnTo>
                    <a:lnTo>
                      <a:pt x="432" y="630"/>
                    </a:lnTo>
                    <a:lnTo>
                      <a:pt x="432" y="636"/>
                    </a:lnTo>
                    <a:lnTo>
                      <a:pt x="426" y="648"/>
                    </a:lnTo>
                    <a:lnTo>
                      <a:pt x="426" y="654"/>
                    </a:lnTo>
                    <a:lnTo>
                      <a:pt x="468" y="654"/>
                    </a:lnTo>
                    <a:lnTo>
                      <a:pt x="468" y="684"/>
                    </a:lnTo>
                    <a:lnTo>
                      <a:pt x="504" y="720"/>
                    </a:lnTo>
                    <a:lnTo>
                      <a:pt x="510" y="732"/>
                    </a:lnTo>
                    <a:lnTo>
                      <a:pt x="528" y="750"/>
                    </a:lnTo>
                    <a:lnTo>
                      <a:pt x="534" y="768"/>
                    </a:lnTo>
                    <a:lnTo>
                      <a:pt x="546" y="780"/>
                    </a:lnTo>
                    <a:lnTo>
                      <a:pt x="552" y="798"/>
                    </a:lnTo>
                    <a:lnTo>
                      <a:pt x="558" y="810"/>
                    </a:lnTo>
                    <a:lnTo>
                      <a:pt x="558" y="870"/>
                    </a:lnTo>
                    <a:lnTo>
                      <a:pt x="564" y="882"/>
                    </a:lnTo>
                    <a:lnTo>
                      <a:pt x="576" y="894"/>
                    </a:lnTo>
                    <a:lnTo>
                      <a:pt x="576" y="906"/>
                    </a:lnTo>
                    <a:lnTo>
                      <a:pt x="570" y="918"/>
                    </a:lnTo>
                    <a:lnTo>
                      <a:pt x="552" y="936"/>
                    </a:lnTo>
                    <a:lnTo>
                      <a:pt x="546" y="948"/>
                    </a:lnTo>
                    <a:lnTo>
                      <a:pt x="546" y="954"/>
                    </a:lnTo>
                    <a:lnTo>
                      <a:pt x="552" y="960"/>
                    </a:lnTo>
                    <a:lnTo>
                      <a:pt x="564" y="966"/>
                    </a:lnTo>
                    <a:lnTo>
                      <a:pt x="540" y="966"/>
                    </a:lnTo>
                    <a:lnTo>
                      <a:pt x="528" y="972"/>
                    </a:lnTo>
                    <a:lnTo>
                      <a:pt x="528" y="1038"/>
                    </a:lnTo>
                    <a:lnTo>
                      <a:pt x="534" y="1056"/>
                    </a:lnTo>
                    <a:lnTo>
                      <a:pt x="540" y="1062"/>
                    </a:lnTo>
                    <a:lnTo>
                      <a:pt x="546" y="1074"/>
                    </a:lnTo>
                    <a:lnTo>
                      <a:pt x="558" y="1074"/>
                    </a:lnTo>
                    <a:lnTo>
                      <a:pt x="576" y="1080"/>
                    </a:lnTo>
                    <a:lnTo>
                      <a:pt x="600" y="1080"/>
                    </a:lnTo>
                    <a:lnTo>
                      <a:pt x="612" y="1086"/>
                    </a:lnTo>
                    <a:lnTo>
                      <a:pt x="636" y="1110"/>
                    </a:lnTo>
                    <a:lnTo>
                      <a:pt x="642" y="1122"/>
                    </a:lnTo>
                    <a:lnTo>
                      <a:pt x="648" y="1140"/>
                    </a:lnTo>
                    <a:lnTo>
                      <a:pt x="654" y="1152"/>
                    </a:lnTo>
                    <a:lnTo>
                      <a:pt x="666" y="1164"/>
                    </a:lnTo>
                    <a:lnTo>
                      <a:pt x="678" y="1170"/>
                    </a:lnTo>
                    <a:lnTo>
                      <a:pt x="732" y="1170"/>
                    </a:lnTo>
                    <a:lnTo>
                      <a:pt x="750" y="1176"/>
                    </a:lnTo>
                    <a:lnTo>
                      <a:pt x="762" y="1182"/>
                    </a:lnTo>
                    <a:lnTo>
                      <a:pt x="768" y="1188"/>
                    </a:lnTo>
                    <a:lnTo>
                      <a:pt x="774" y="1200"/>
                    </a:lnTo>
                    <a:lnTo>
                      <a:pt x="786" y="1218"/>
                    </a:lnTo>
                    <a:lnTo>
                      <a:pt x="810" y="1242"/>
                    </a:lnTo>
                    <a:lnTo>
                      <a:pt x="834" y="1254"/>
                    </a:lnTo>
                    <a:lnTo>
                      <a:pt x="870" y="1266"/>
                    </a:lnTo>
                    <a:lnTo>
                      <a:pt x="912" y="1272"/>
                    </a:lnTo>
                    <a:lnTo>
                      <a:pt x="942" y="1278"/>
                    </a:lnTo>
                    <a:lnTo>
                      <a:pt x="960" y="1290"/>
                    </a:lnTo>
                    <a:lnTo>
                      <a:pt x="966" y="1302"/>
                    </a:lnTo>
                    <a:lnTo>
                      <a:pt x="978" y="1314"/>
                    </a:lnTo>
                    <a:lnTo>
                      <a:pt x="990" y="1320"/>
                    </a:lnTo>
                    <a:lnTo>
                      <a:pt x="996" y="1320"/>
                    </a:lnTo>
                    <a:lnTo>
                      <a:pt x="1002" y="1326"/>
                    </a:lnTo>
                    <a:lnTo>
                      <a:pt x="1008" y="1338"/>
                    </a:lnTo>
                    <a:lnTo>
                      <a:pt x="1014" y="1344"/>
                    </a:lnTo>
                    <a:lnTo>
                      <a:pt x="1080" y="1344"/>
                    </a:lnTo>
                    <a:lnTo>
                      <a:pt x="1092" y="1356"/>
                    </a:lnTo>
                    <a:lnTo>
                      <a:pt x="1098" y="1368"/>
                    </a:lnTo>
                    <a:lnTo>
                      <a:pt x="1104" y="1374"/>
                    </a:lnTo>
                    <a:lnTo>
                      <a:pt x="1116" y="1374"/>
                    </a:lnTo>
                    <a:lnTo>
                      <a:pt x="1140" y="1362"/>
                    </a:lnTo>
                    <a:lnTo>
                      <a:pt x="1170" y="1350"/>
                    </a:lnTo>
                    <a:lnTo>
                      <a:pt x="1206" y="1332"/>
                    </a:lnTo>
                    <a:lnTo>
                      <a:pt x="1260" y="1314"/>
                    </a:lnTo>
                    <a:lnTo>
                      <a:pt x="1278" y="1326"/>
                    </a:lnTo>
                    <a:lnTo>
                      <a:pt x="1308" y="1350"/>
                    </a:lnTo>
                    <a:lnTo>
                      <a:pt x="1344" y="1374"/>
                    </a:lnTo>
                    <a:lnTo>
                      <a:pt x="1386" y="1416"/>
                    </a:lnTo>
                    <a:lnTo>
                      <a:pt x="1386" y="1428"/>
                    </a:lnTo>
                    <a:lnTo>
                      <a:pt x="1392" y="1446"/>
                    </a:lnTo>
                    <a:lnTo>
                      <a:pt x="1398" y="1458"/>
                    </a:lnTo>
                    <a:lnTo>
                      <a:pt x="1416" y="1458"/>
                    </a:lnTo>
                    <a:lnTo>
                      <a:pt x="1422" y="1452"/>
                    </a:lnTo>
                    <a:lnTo>
                      <a:pt x="1422" y="1440"/>
                    </a:lnTo>
                    <a:close/>
                  </a:path>
                </a:pathLst>
              </a:custGeom>
              <a:grp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defRPr/>
                </a:pPr>
                <a:endParaRPr lang="en-GB" sz="687" kern="0" dirty="0">
                  <a:solidFill>
                    <a:srgbClr val="555555"/>
                  </a:solidFill>
                </a:endParaRPr>
              </a:p>
            </p:txBody>
          </p:sp>
          <p:sp>
            <p:nvSpPr>
              <p:cNvPr id="218" name="Jamaic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38B0EB6E-52CD-4584-95A8-10B254F4DAA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112137" y="3855130"/>
                <a:ext cx="69887" cy="23029"/>
              </a:xfrm>
              <a:custGeom>
                <a:avLst/>
                <a:gdLst>
                  <a:gd name="T0" fmla="*/ 2147483647 w 156"/>
                  <a:gd name="T1" fmla="*/ 2147483647 h 54"/>
                  <a:gd name="T2" fmla="*/ 2147483647 w 156"/>
                  <a:gd name="T3" fmla="*/ 2147483647 h 54"/>
                  <a:gd name="T4" fmla="*/ 2147483647 w 156"/>
                  <a:gd name="T5" fmla="*/ 2147483647 h 54"/>
                  <a:gd name="T6" fmla="*/ 2147483647 w 156"/>
                  <a:gd name="T7" fmla="*/ 2147483647 h 54"/>
                  <a:gd name="T8" fmla="*/ 2147483647 w 156"/>
                  <a:gd name="T9" fmla="*/ 2147483647 h 54"/>
                  <a:gd name="T10" fmla="*/ 2147483647 w 156"/>
                  <a:gd name="T11" fmla="*/ 2147483647 h 54"/>
                  <a:gd name="T12" fmla="*/ 2147483647 w 156"/>
                  <a:gd name="T13" fmla="*/ 2147483647 h 54"/>
                  <a:gd name="T14" fmla="*/ 2147483647 w 156"/>
                  <a:gd name="T15" fmla="*/ 2147483647 h 54"/>
                  <a:gd name="T16" fmla="*/ 2147483647 w 156"/>
                  <a:gd name="T17" fmla="*/ 0 h 54"/>
                  <a:gd name="T18" fmla="*/ 2147483647 w 156"/>
                  <a:gd name="T19" fmla="*/ 0 h 54"/>
                  <a:gd name="T20" fmla="*/ 2147483647 w 156"/>
                  <a:gd name="T21" fmla="*/ 2147483647 h 54"/>
                  <a:gd name="T22" fmla="*/ 0 w 156"/>
                  <a:gd name="T23" fmla="*/ 2147483647 h 54"/>
                  <a:gd name="T24" fmla="*/ 2147483647 w 156"/>
                  <a:gd name="T25" fmla="*/ 2147483647 h 54"/>
                  <a:gd name="T26" fmla="*/ 2147483647 w 156"/>
                  <a:gd name="T27" fmla="*/ 2147483647 h 54"/>
                  <a:gd name="T28" fmla="*/ 2147483647 w 156"/>
                  <a:gd name="T29" fmla="*/ 2147483647 h 54"/>
                  <a:gd name="T30" fmla="*/ 2147483647 w 156"/>
                  <a:gd name="T31" fmla="*/ 2147483647 h 54"/>
                  <a:gd name="T32" fmla="*/ 2147483647 w 156"/>
                  <a:gd name="T33" fmla="*/ 2147483647 h 54"/>
                  <a:gd name="T34" fmla="*/ 2147483647 w 156"/>
                  <a:gd name="T35" fmla="*/ 2147483647 h 54"/>
                  <a:gd name="T36" fmla="*/ 2147483647 w 156"/>
                  <a:gd name="T37" fmla="*/ 2147483647 h 5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6"/>
                  <a:gd name="T58" fmla="*/ 0 h 54"/>
                  <a:gd name="T59" fmla="*/ 156 w 156"/>
                  <a:gd name="T60" fmla="*/ 54 h 5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6" h="54">
                    <a:moveTo>
                      <a:pt x="108" y="54"/>
                    </a:moveTo>
                    <a:lnTo>
                      <a:pt x="114" y="36"/>
                    </a:lnTo>
                    <a:lnTo>
                      <a:pt x="156" y="48"/>
                    </a:lnTo>
                    <a:lnTo>
                      <a:pt x="156" y="42"/>
                    </a:lnTo>
                    <a:lnTo>
                      <a:pt x="150" y="36"/>
                    </a:lnTo>
                    <a:lnTo>
                      <a:pt x="144" y="24"/>
                    </a:lnTo>
                    <a:lnTo>
                      <a:pt x="126" y="6"/>
                    </a:lnTo>
                    <a:lnTo>
                      <a:pt x="84" y="6"/>
                    </a:lnTo>
                    <a:lnTo>
                      <a:pt x="66" y="0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18" y="24"/>
                    </a:lnTo>
                    <a:lnTo>
                      <a:pt x="24" y="36"/>
                    </a:lnTo>
                    <a:lnTo>
                      <a:pt x="36" y="42"/>
                    </a:lnTo>
                    <a:lnTo>
                      <a:pt x="60" y="42"/>
                    </a:lnTo>
                    <a:lnTo>
                      <a:pt x="78" y="48"/>
                    </a:lnTo>
                    <a:lnTo>
                      <a:pt x="108" y="54"/>
                    </a:lnTo>
                    <a:close/>
                  </a:path>
                </a:pathLst>
              </a:custGeom>
              <a:grp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defRPr/>
                </a:pPr>
                <a:endParaRPr lang="en-GB" sz="687" kern="0" dirty="0">
                  <a:solidFill>
                    <a:srgbClr val="555555"/>
                  </a:solidFill>
                </a:endParaRPr>
              </a:p>
            </p:txBody>
          </p:sp>
          <p:sp>
            <p:nvSpPr>
              <p:cNvPr id="219" name="Honduras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C54BEE57-4B35-4067-8B4E-29D4EF54622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759208" y="3941928"/>
                <a:ext cx="197429" cy="109827"/>
              </a:xfrm>
              <a:custGeom>
                <a:avLst/>
                <a:gdLst>
                  <a:gd name="T0" fmla="*/ 2147483647 w 444"/>
                  <a:gd name="T1" fmla="*/ 2147483647 h 246"/>
                  <a:gd name="T2" fmla="*/ 2147483647 w 444"/>
                  <a:gd name="T3" fmla="*/ 2147483647 h 246"/>
                  <a:gd name="T4" fmla="*/ 2147483647 w 444"/>
                  <a:gd name="T5" fmla="*/ 2147483647 h 246"/>
                  <a:gd name="T6" fmla="*/ 2147483647 w 444"/>
                  <a:gd name="T7" fmla="*/ 2147483647 h 246"/>
                  <a:gd name="T8" fmla="*/ 2147483647 w 444"/>
                  <a:gd name="T9" fmla="*/ 2147483647 h 246"/>
                  <a:gd name="T10" fmla="*/ 2147483647 w 444"/>
                  <a:gd name="T11" fmla="*/ 2147483647 h 246"/>
                  <a:gd name="T12" fmla="*/ 2147483647 w 444"/>
                  <a:gd name="T13" fmla="*/ 2147483647 h 246"/>
                  <a:gd name="T14" fmla="*/ 2147483647 w 444"/>
                  <a:gd name="T15" fmla="*/ 2147483647 h 246"/>
                  <a:gd name="T16" fmla="*/ 2147483647 w 444"/>
                  <a:gd name="T17" fmla="*/ 2147483647 h 246"/>
                  <a:gd name="T18" fmla="*/ 2147483647 w 444"/>
                  <a:gd name="T19" fmla="*/ 2147483647 h 246"/>
                  <a:gd name="T20" fmla="*/ 2147483647 w 444"/>
                  <a:gd name="T21" fmla="*/ 2147483647 h 246"/>
                  <a:gd name="T22" fmla="*/ 2147483647 w 444"/>
                  <a:gd name="T23" fmla="*/ 2147483647 h 246"/>
                  <a:gd name="T24" fmla="*/ 2147483647 w 444"/>
                  <a:gd name="T25" fmla="*/ 2147483647 h 246"/>
                  <a:gd name="T26" fmla="*/ 2147483647 w 444"/>
                  <a:gd name="T27" fmla="*/ 2147483647 h 246"/>
                  <a:gd name="T28" fmla="*/ 2147483647 w 444"/>
                  <a:gd name="T29" fmla="*/ 2147483647 h 246"/>
                  <a:gd name="T30" fmla="*/ 2147483647 w 444"/>
                  <a:gd name="T31" fmla="*/ 2147483647 h 246"/>
                  <a:gd name="T32" fmla="*/ 2147483647 w 444"/>
                  <a:gd name="T33" fmla="*/ 2147483647 h 246"/>
                  <a:gd name="T34" fmla="*/ 2147483647 w 444"/>
                  <a:gd name="T35" fmla="*/ 2147483647 h 246"/>
                  <a:gd name="T36" fmla="*/ 2147483647 w 444"/>
                  <a:gd name="T37" fmla="*/ 2147483647 h 246"/>
                  <a:gd name="T38" fmla="*/ 2147483647 w 444"/>
                  <a:gd name="T39" fmla="*/ 0 h 246"/>
                  <a:gd name="T40" fmla="*/ 2147483647 w 444"/>
                  <a:gd name="T41" fmla="*/ 2147483647 h 246"/>
                  <a:gd name="T42" fmla="*/ 2147483647 w 444"/>
                  <a:gd name="T43" fmla="*/ 2147483647 h 246"/>
                  <a:gd name="T44" fmla="*/ 2147483647 w 444"/>
                  <a:gd name="T45" fmla="*/ 0 h 246"/>
                  <a:gd name="T46" fmla="*/ 2147483647 w 444"/>
                  <a:gd name="T47" fmla="*/ 2147483647 h 246"/>
                  <a:gd name="T48" fmla="*/ 2147483647 w 444"/>
                  <a:gd name="T49" fmla="*/ 2147483647 h 246"/>
                  <a:gd name="T50" fmla="*/ 2147483647 w 444"/>
                  <a:gd name="T51" fmla="*/ 2147483647 h 246"/>
                  <a:gd name="T52" fmla="*/ 2147483647 w 444"/>
                  <a:gd name="T53" fmla="*/ 2147483647 h 246"/>
                  <a:gd name="T54" fmla="*/ 2147483647 w 444"/>
                  <a:gd name="T55" fmla="*/ 2147483647 h 246"/>
                  <a:gd name="T56" fmla="*/ 2147483647 w 444"/>
                  <a:gd name="T57" fmla="*/ 2147483647 h 246"/>
                  <a:gd name="T58" fmla="*/ 2147483647 w 444"/>
                  <a:gd name="T59" fmla="*/ 2147483647 h 246"/>
                  <a:gd name="T60" fmla="*/ 2147483647 w 444"/>
                  <a:gd name="T61" fmla="*/ 0 h 246"/>
                  <a:gd name="T62" fmla="*/ 2147483647 w 444"/>
                  <a:gd name="T63" fmla="*/ 2147483647 h 246"/>
                  <a:gd name="T64" fmla="*/ 2147483647 w 444"/>
                  <a:gd name="T65" fmla="*/ 2147483647 h 246"/>
                  <a:gd name="T66" fmla="*/ 2147483647 w 444"/>
                  <a:gd name="T67" fmla="*/ 2147483647 h 246"/>
                  <a:gd name="T68" fmla="*/ 2147483647 w 444"/>
                  <a:gd name="T69" fmla="*/ 2147483647 h 246"/>
                  <a:gd name="T70" fmla="*/ 2147483647 w 444"/>
                  <a:gd name="T71" fmla="*/ 2147483647 h 246"/>
                  <a:gd name="T72" fmla="*/ 0 w 444"/>
                  <a:gd name="T73" fmla="*/ 2147483647 h 246"/>
                  <a:gd name="T74" fmla="*/ 2147483647 w 444"/>
                  <a:gd name="T75" fmla="*/ 2147483647 h 246"/>
                  <a:gd name="T76" fmla="*/ 2147483647 w 444"/>
                  <a:gd name="T77" fmla="*/ 2147483647 h 246"/>
                  <a:gd name="T78" fmla="*/ 2147483647 w 444"/>
                  <a:gd name="T79" fmla="*/ 2147483647 h 246"/>
                  <a:gd name="T80" fmla="*/ 2147483647 w 444"/>
                  <a:gd name="T81" fmla="*/ 2147483647 h 246"/>
                  <a:gd name="T82" fmla="*/ 2147483647 w 444"/>
                  <a:gd name="T83" fmla="*/ 2147483647 h 246"/>
                  <a:gd name="T84" fmla="*/ 2147483647 w 444"/>
                  <a:gd name="T85" fmla="*/ 2147483647 h 246"/>
                  <a:gd name="T86" fmla="*/ 2147483647 w 444"/>
                  <a:gd name="T87" fmla="*/ 2147483647 h 24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44"/>
                  <a:gd name="T133" fmla="*/ 0 h 246"/>
                  <a:gd name="T134" fmla="*/ 444 w 444"/>
                  <a:gd name="T135" fmla="*/ 246 h 24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44" h="246">
                    <a:moveTo>
                      <a:pt x="156" y="240"/>
                    </a:moveTo>
                    <a:lnTo>
                      <a:pt x="156" y="222"/>
                    </a:lnTo>
                    <a:lnTo>
                      <a:pt x="174" y="222"/>
                    </a:lnTo>
                    <a:lnTo>
                      <a:pt x="168" y="216"/>
                    </a:lnTo>
                    <a:lnTo>
                      <a:pt x="168" y="204"/>
                    </a:lnTo>
                    <a:lnTo>
                      <a:pt x="162" y="198"/>
                    </a:lnTo>
                    <a:lnTo>
                      <a:pt x="162" y="186"/>
                    </a:lnTo>
                    <a:lnTo>
                      <a:pt x="168" y="180"/>
                    </a:lnTo>
                    <a:lnTo>
                      <a:pt x="204" y="180"/>
                    </a:lnTo>
                    <a:lnTo>
                      <a:pt x="210" y="168"/>
                    </a:lnTo>
                    <a:lnTo>
                      <a:pt x="216" y="162"/>
                    </a:lnTo>
                    <a:lnTo>
                      <a:pt x="228" y="162"/>
                    </a:lnTo>
                    <a:lnTo>
                      <a:pt x="228" y="168"/>
                    </a:lnTo>
                    <a:lnTo>
                      <a:pt x="234" y="174"/>
                    </a:lnTo>
                    <a:lnTo>
                      <a:pt x="252" y="174"/>
                    </a:lnTo>
                    <a:lnTo>
                      <a:pt x="276" y="150"/>
                    </a:lnTo>
                    <a:lnTo>
                      <a:pt x="288" y="126"/>
                    </a:lnTo>
                    <a:lnTo>
                      <a:pt x="306" y="126"/>
                    </a:lnTo>
                    <a:lnTo>
                      <a:pt x="306" y="108"/>
                    </a:lnTo>
                    <a:lnTo>
                      <a:pt x="318" y="96"/>
                    </a:lnTo>
                    <a:lnTo>
                      <a:pt x="330" y="96"/>
                    </a:lnTo>
                    <a:lnTo>
                      <a:pt x="348" y="114"/>
                    </a:lnTo>
                    <a:lnTo>
                      <a:pt x="360" y="114"/>
                    </a:lnTo>
                    <a:lnTo>
                      <a:pt x="372" y="102"/>
                    </a:lnTo>
                    <a:lnTo>
                      <a:pt x="372" y="96"/>
                    </a:lnTo>
                    <a:lnTo>
                      <a:pt x="420" y="96"/>
                    </a:lnTo>
                    <a:lnTo>
                      <a:pt x="426" y="90"/>
                    </a:lnTo>
                    <a:lnTo>
                      <a:pt x="432" y="90"/>
                    </a:lnTo>
                    <a:lnTo>
                      <a:pt x="444" y="84"/>
                    </a:lnTo>
                    <a:lnTo>
                      <a:pt x="444" y="78"/>
                    </a:lnTo>
                    <a:lnTo>
                      <a:pt x="426" y="60"/>
                    </a:lnTo>
                    <a:lnTo>
                      <a:pt x="402" y="48"/>
                    </a:lnTo>
                    <a:lnTo>
                      <a:pt x="396" y="48"/>
                    </a:lnTo>
                    <a:lnTo>
                      <a:pt x="390" y="42"/>
                    </a:lnTo>
                    <a:lnTo>
                      <a:pt x="384" y="30"/>
                    </a:lnTo>
                    <a:lnTo>
                      <a:pt x="372" y="24"/>
                    </a:lnTo>
                    <a:lnTo>
                      <a:pt x="366" y="18"/>
                    </a:lnTo>
                    <a:lnTo>
                      <a:pt x="348" y="18"/>
                    </a:lnTo>
                    <a:lnTo>
                      <a:pt x="342" y="6"/>
                    </a:lnTo>
                    <a:lnTo>
                      <a:pt x="336" y="0"/>
                    </a:lnTo>
                    <a:lnTo>
                      <a:pt x="312" y="0"/>
                    </a:lnTo>
                    <a:lnTo>
                      <a:pt x="300" y="6"/>
                    </a:lnTo>
                    <a:lnTo>
                      <a:pt x="294" y="12"/>
                    </a:lnTo>
                    <a:lnTo>
                      <a:pt x="282" y="12"/>
                    </a:lnTo>
                    <a:lnTo>
                      <a:pt x="270" y="0"/>
                    </a:lnTo>
                    <a:lnTo>
                      <a:pt x="252" y="0"/>
                    </a:lnTo>
                    <a:lnTo>
                      <a:pt x="240" y="6"/>
                    </a:lnTo>
                    <a:lnTo>
                      <a:pt x="234" y="18"/>
                    </a:lnTo>
                    <a:lnTo>
                      <a:pt x="222" y="24"/>
                    </a:lnTo>
                    <a:lnTo>
                      <a:pt x="186" y="24"/>
                    </a:lnTo>
                    <a:lnTo>
                      <a:pt x="174" y="18"/>
                    </a:lnTo>
                    <a:lnTo>
                      <a:pt x="168" y="12"/>
                    </a:lnTo>
                    <a:lnTo>
                      <a:pt x="156" y="12"/>
                    </a:lnTo>
                    <a:lnTo>
                      <a:pt x="150" y="18"/>
                    </a:lnTo>
                    <a:lnTo>
                      <a:pt x="144" y="18"/>
                    </a:lnTo>
                    <a:lnTo>
                      <a:pt x="138" y="24"/>
                    </a:lnTo>
                    <a:lnTo>
                      <a:pt x="132" y="24"/>
                    </a:lnTo>
                    <a:lnTo>
                      <a:pt x="132" y="18"/>
                    </a:lnTo>
                    <a:lnTo>
                      <a:pt x="126" y="12"/>
                    </a:lnTo>
                    <a:lnTo>
                      <a:pt x="126" y="6"/>
                    </a:lnTo>
                    <a:lnTo>
                      <a:pt x="120" y="0"/>
                    </a:lnTo>
                    <a:lnTo>
                      <a:pt x="114" y="0"/>
                    </a:lnTo>
                    <a:lnTo>
                      <a:pt x="96" y="18"/>
                    </a:lnTo>
                    <a:lnTo>
                      <a:pt x="90" y="18"/>
                    </a:lnTo>
                    <a:lnTo>
                      <a:pt x="84" y="30"/>
                    </a:lnTo>
                    <a:lnTo>
                      <a:pt x="72" y="36"/>
                    </a:lnTo>
                    <a:lnTo>
                      <a:pt x="60" y="48"/>
                    </a:lnTo>
                    <a:lnTo>
                      <a:pt x="48" y="54"/>
                    </a:lnTo>
                    <a:lnTo>
                      <a:pt x="36" y="66"/>
                    </a:lnTo>
                    <a:lnTo>
                      <a:pt x="24" y="72"/>
                    </a:lnTo>
                    <a:lnTo>
                      <a:pt x="18" y="84"/>
                    </a:lnTo>
                    <a:lnTo>
                      <a:pt x="18" y="102"/>
                    </a:lnTo>
                    <a:lnTo>
                      <a:pt x="12" y="114"/>
                    </a:lnTo>
                    <a:lnTo>
                      <a:pt x="0" y="126"/>
                    </a:lnTo>
                    <a:lnTo>
                      <a:pt x="6" y="138"/>
                    </a:lnTo>
                    <a:lnTo>
                      <a:pt x="18" y="150"/>
                    </a:lnTo>
                    <a:lnTo>
                      <a:pt x="42" y="150"/>
                    </a:lnTo>
                    <a:lnTo>
                      <a:pt x="42" y="168"/>
                    </a:lnTo>
                    <a:lnTo>
                      <a:pt x="48" y="174"/>
                    </a:lnTo>
                    <a:lnTo>
                      <a:pt x="60" y="174"/>
                    </a:lnTo>
                    <a:lnTo>
                      <a:pt x="66" y="168"/>
                    </a:lnTo>
                    <a:lnTo>
                      <a:pt x="102" y="168"/>
                    </a:lnTo>
                    <a:lnTo>
                      <a:pt x="102" y="210"/>
                    </a:lnTo>
                    <a:lnTo>
                      <a:pt x="126" y="222"/>
                    </a:lnTo>
                    <a:lnTo>
                      <a:pt x="132" y="228"/>
                    </a:lnTo>
                    <a:lnTo>
                      <a:pt x="132" y="246"/>
                    </a:lnTo>
                    <a:lnTo>
                      <a:pt x="144" y="246"/>
                    </a:lnTo>
                    <a:lnTo>
                      <a:pt x="156" y="240"/>
                    </a:lnTo>
                    <a:close/>
                  </a:path>
                </a:pathLst>
              </a:custGeom>
              <a:grp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defRPr/>
                </a:pPr>
                <a:endParaRPr lang="en-GB" sz="687" kern="0" dirty="0">
                  <a:solidFill>
                    <a:srgbClr val="555555"/>
                  </a:solidFill>
                </a:endParaRPr>
              </a:p>
            </p:txBody>
          </p:sp>
          <p:sp>
            <p:nvSpPr>
              <p:cNvPr id="220" name="Haiti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E2161409-D16E-48C0-B584-A0172768C5E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43176" y="3801983"/>
                <a:ext cx="87359" cy="69086"/>
              </a:xfrm>
              <a:custGeom>
                <a:avLst/>
                <a:gdLst>
                  <a:gd name="T0" fmla="*/ 2147483647 w 198"/>
                  <a:gd name="T1" fmla="*/ 2147483647 h 156"/>
                  <a:gd name="T2" fmla="*/ 2147483647 w 198"/>
                  <a:gd name="T3" fmla="*/ 2147483647 h 156"/>
                  <a:gd name="T4" fmla="*/ 2147483647 w 198"/>
                  <a:gd name="T5" fmla="*/ 2147483647 h 156"/>
                  <a:gd name="T6" fmla="*/ 2147483647 w 198"/>
                  <a:gd name="T7" fmla="*/ 2147483647 h 156"/>
                  <a:gd name="T8" fmla="*/ 2147483647 w 198"/>
                  <a:gd name="T9" fmla="*/ 2147483647 h 156"/>
                  <a:gd name="T10" fmla="*/ 2147483647 w 198"/>
                  <a:gd name="T11" fmla="*/ 2147483647 h 156"/>
                  <a:gd name="T12" fmla="*/ 2147483647 w 198"/>
                  <a:gd name="T13" fmla="*/ 2147483647 h 156"/>
                  <a:gd name="T14" fmla="*/ 2147483647 w 198"/>
                  <a:gd name="T15" fmla="*/ 2147483647 h 156"/>
                  <a:gd name="T16" fmla="*/ 2147483647 w 198"/>
                  <a:gd name="T17" fmla="*/ 2147483647 h 156"/>
                  <a:gd name="T18" fmla="*/ 2147483647 w 198"/>
                  <a:gd name="T19" fmla="*/ 2147483647 h 156"/>
                  <a:gd name="T20" fmla="*/ 2147483647 w 198"/>
                  <a:gd name="T21" fmla="*/ 2147483647 h 156"/>
                  <a:gd name="T22" fmla="*/ 2147483647 w 198"/>
                  <a:gd name="T23" fmla="*/ 2147483647 h 156"/>
                  <a:gd name="T24" fmla="*/ 2147483647 w 198"/>
                  <a:gd name="T25" fmla="*/ 2147483647 h 156"/>
                  <a:gd name="T26" fmla="*/ 2147483647 w 198"/>
                  <a:gd name="T27" fmla="*/ 2147483647 h 156"/>
                  <a:gd name="T28" fmla="*/ 2147483647 w 198"/>
                  <a:gd name="T29" fmla="*/ 2147483647 h 156"/>
                  <a:gd name="T30" fmla="*/ 2147483647 w 198"/>
                  <a:gd name="T31" fmla="*/ 2147483647 h 156"/>
                  <a:gd name="T32" fmla="*/ 2147483647 w 198"/>
                  <a:gd name="T33" fmla="*/ 2147483647 h 156"/>
                  <a:gd name="T34" fmla="*/ 2147483647 w 198"/>
                  <a:gd name="T35" fmla="*/ 0 h 156"/>
                  <a:gd name="T36" fmla="*/ 2147483647 w 198"/>
                  <a:gd name="T37" fmla="*/ 0 h 156"/>
                  <a:gd name="T38" fmla="*/ 2147483647 w 198"/>
                  <a:gd name="T39" fmla="*/ 2147483647 h 156"/>
                  <a:gd name="T40" fmla="*/ 2147483647 w 198"/>
                  <a:gd name="T41" fmla="*/ 2147483647 h 156"/>
                  <a:gd name="T42" fmla="*/ 2147483647 w 198"/>
                  <a:gd name="T43" fmla="*/ 2147483647 h 156"/>
                  <a:gd name="T44" fmla="*/ 2147483647 w 198"/>
                  <a:gd name="T45" fmla="*/ 2147483647 h 156"/>
                  <a:gd name="T46" fmla="*/ 2147483647 w 198"/>
                  <a:gd name="T47" fmla="*/ 2147483647 h 156"/>
                  <a:gd name="T48" fmla="*/ 2147483647 w 198"/>
                  <a:gd name="T49" fmla="*/ 2147483647 h 156"/>
                  <a:gd name="T50" fmla="*/ 2147483647 w 198"/>
                  <a:gd name="T51" fmla="*/ 2147483647 h 156"/>
                  <a:gd name="T52" fmla="*/ 2147483647 w 198"/>
                  <a:gd name="T53" fmla="*/ 2147483647 h 156"/>
                  <a:gd name="T54" fmla="*/ 2147483647 w 198"/>
                  <a:gd name="T55" fmla="*/ 2147483647 h 156"/>
                  <a:gd name="T56" fmla="*/ 2147483647 w 198"/>
                  <a:gd name="T57" fmla="*/ 2147483647 h 156"/>
                  <a:gd name="T58" fmla="*/ 2147483647 w 198"/>
                  <a:gd name="T59" fmla="*/ 2147483647 h 156"/>
                  <a:gd name="T60" fmla="*/ 2147483647 w 198"/>
                  <a:gd name="T61" fmla="*/ 2147483647 h 156"/>
                  <a:gd name="T62" fmla="*/ 2147483647 w 198"/>
                  <a:gd name="T63" fmla="*/ 2147483647 h 156"/>
                  <a:gd name="T64" fmla="*/ 2147483647 w 198"/>
                  <a:gd name="T65" fmla="*/ 2147483647 h 156"/>
                  <a:gd name="T66" fmla="*/ 2147483647 w 198"/>
                  <a:gd name="T67" fmla="*/ 2147483647 h 156"/>
                  <a:gd name="T68" fmla="*/ 2147483647 w 198"/>
                  <a:gd name="T69" fmla="*/ 2147483647 h 156"/>
                  <a:gd name="T70" fmla="*/ 2147483647 w 198"/>
                  <a:gd name="T71" fmla="*/ 2147483647 h 156"/>
                  <a:gd name="T72" fmla="*/ 2147483647 w 198"/>
                  <a:gd name="T73" fmla="*/ 2147483647 h 156"/>
                  <a:gd name="T74" fmla="*/ 2147483647 w 198"/>
                  <a:gd name="T75" fmla="*/ 2147483647 h 156"/>
                  <a:gd name="T76" fmla="*/ 2147483647 w 198"/>
                  <a:gd name="T77" fmla="*/ 2147483647 h 156"/>
                  <a:gd name="T78" fmla="*/ 2147483647 w 198"/>
                  <a:gd name="T79" fmla="*/ 2147483647 h 156"/>
                  <a:gd name="T80" fmla="*/ 2147483647 w 198"/>
                  <a:gd name="T81" fmla="*/ 2147483647 h 156"/>
                  <a:gd name="T82" fmla="*/ 0 w 198"/>
                  <a:gd name="T83" fmla="*/ 2147483647 h 156"/>
                  <a:gd name="T84" fmla="*/ 0 w 198"/>
                  <a:gd name="T85" fmla="*/ 2147483647 h 156"/>
                  <a:gd name="T86" fmla="*/ 2147483647 w 198"/>
                  <a:gd name="T87" fmla="*/ 2147483647 h 156"/>
                  <a:gd name="T88" fmla="*/ 2147483647 w 198"/>
                  <a:gd name="T89" fmla="*/ 2147483647 h 156"/>
                  <a:gd name="T90" fmla="*/ 2147483647 w 198"/>
                  <a:gd name="T91" fmla="*/ 2147483647 h 156"/>
                  <a:gd name="T92" fmla="*/ 2147483647 w 198"/>
                  <a:gd name="T93" fmla="*/ 2147483647 h 156"/>
                  <a:gd name="T94" fmla="*/ 2147483647 w 198"/>
                  <a:gd name="T95" fmla="*/ 2147483647 h 156"/>
                  <a:gd name="T96" fmla="*/ 2147483647 w 198"/>
                  <a:gd name="T97" fmla="*/ 2147483647 h 156"/>
                  <a:gd name="T98" fmla="*/ 2147483647 w 198"/>
                  <a:gd name="T99" fmla="*/ 2147483647 h 156"/>
                  <a:gd name="T100" fmla="*/ 2147483647 w 198"/>
                  <a:gd name="T101" fmla="*/ 2147483647 h 156"/>
                  <a:gd name="T102" fmla="*/ 2147483647 w 198"/>
                  <a:gd name="T103" fmla="*/ 2147483647 h 156"/>
                  <a:gd name="T104" fmla="*/ 2147483647 w 198"/>
                  <a:gd name="T105" fmla="*/ 2147483647 h 156"/>
                  <a:gd name="T106" fmla="*/ 2147483647 w 198"/>
                  <a:gd name="T107" fmla="*/ 2147483647 h 156"/>
                  <a:gd name="T108" fmla="*/ 2147483647 w 198"/>
                  <a:gd name="T109" fmla="*/ 2147483647 h 156"/>
                  <a:gd name="T110" fmla="*/ 2147483647 w 198"/>
                  <a:gd name="T111" fmla="*/ 2147483647 h 156"/>
                  <a:gd name="T112" fmla="*/ 2147483647 w 198"/>
                  <a:gd name="T113" fmla="*/ 2147483647 h 15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98"/>
                  <a:gd name="T172" fmla="*/ 0 h 156"/>
                  <a:gd name="T173" fmla="*/ 198 w 198"/>
                  <a:gd name="T174" fmla="*/ 156 h 15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98" h="156">
                    <a:moveTo>
                      <a:pt x="168" y="114"/>
                    </a:moveTo>
                    <a:lnTo>
                      <a:pt x="168" y="108"/>
                    </a:lnTo>
                    <a:lnTo>
                      <a:pt x="174" y="102"/>
                    </a:lnTo>
                    <a:lnTo>
                      <a:pt x="180" y="90"/>
                    </a:lnTo>
                    <a:lnTo>
                      <a:pt x="180" y="78"/>
                    </a:lnTo>
                    <a:lnTo>
                      <a:pt x="186" y="72"/>
                    </a:lnTo>
                    <a:lnTo>
                      <a:pt x="192" y="60"/>
                    </a:lnTo>
                    <a:lnTo>
                      <a:pt x="198" y="54"/>
                    </a:lnTo>
                    <a:lnTo>
                      <a:pt x="198" y="42"/>
                    </a:lnTo>
                    <a:lnTo>
                      <a:pt x="186" y="6"/>
                    </a:lnTo>
                    <a:lnTo>
                      <a:pt x="180" y="12"/>
                    </a:lnTo>
                    <a:lnTo>
                      <a:pt x="180" y="18"/>
                    </a:lnTo>
                    <a:lnTo>
                      <a:pt x="174" y="18"/>
                    </a:lnTo>
                    <a:lnTo>
                      <a:pt x="168" y="12"/>
                    </a:lnTo>
                    <a:lnTo>
                      <a:pt x="156" y="12"/>
                    </a:lnTo>
                    <a:lnTo>
                      <a:pt x="144" y="6"/>
                    </a:lnTo>
                    <a:lnTo>
                      <a:pt x="126" y="6"/>
                    </a:lnTo>
                    <a:lnTo>
                      <a:pt x="114" y="0"/>
                    </a:lnTo>
                    <a:lnTo>
                      <a:pt x="84" y="0"/>
                    </a:lnTo>
                    <a:lnTo>
                      <a:pt x="72" y="6"/>
                    </a:lnTo>
                    <a:lnTo>
                      <a:pt x="66" y="12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108" y="24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6" y="48"/>
                    </a:lnTo>
                    <a:lnTo>
                      <a:pt x="114" y="54"/>
                    </a:lnTo>
                    <a:lnTo>
                      <a:pt x="108" y="60"/>
                    </a:lnTo>
                    <a:lnTo>
                      <a:pt x="108" y="72"/>
                    </a:lnTo>
                    <a:lnTo>
                      <a:pt x="114" y="84"/>
                    </a:lnTo>
                    <a:lnTo>
                      <a:pt x="114" y="96"/>
                    </a:lnTo>
                    <a:lnTo>
                      <a:pt x="120" y="102"/>
                    </a:lnTo>
                    <a:lnTo>
                      <a:pt x="114" y="108"/>
                    </a:lnTo>
                    <a:lnTo>
                      <a:pt x="96" y="108"/>
                    </a:lnTo>
                    <a:lnTo>
                      <a:pt x="78" y="102"/>
                    </a:lnTo>
                    <a:lnTo>
                      <a:pt x="66" y="102"/>
                    </a:lnTo>
                    <a:lnTo>
                      <a:pt x="54" y="96"/>
                    </a:lnTo>
                    <a:lnTo>
                      <a:pt x="36" y="96"/>
                    </a:lnTo>
                    <a:lnTo>
                      <a:pt x="24" y="102"/>
                    </a:lnTo>
                    <a:lnTo>
                      <a:pt x="6" y="102"/>
                    </a:lnTo>
                    <a:lnTo>
                      <a:pt x="0" y="108"/>
                    </a:lnTo>
                    <a:lnTo>
                      <a:pt x="0" y="114"/>
                    </a:lnTo>
                    <a:lnTo>
                      <a:pt x="6" y="120"/>
                    </a:lnTo>
                    <a:lnTo>
                      <a:pt x="12" y="132"/>
                    </a:lnTo>
                    <a:lnTo>
                      <a:pt x="24" y="138"/>
                    </a:lnTo>
                    <a:lnTo>
                      <a:pt x="30" y="150"/>
                    </a:lnTo>
                    <a:lnTo>
                      <a:pt x="36" y="156"/>
                    </a:lnTo>
                    <a:lnTo>
                      <a:pt x="42" y="156"/>
                    </a:lnTo>
                    <a:lnTo>
                      <a:pt x="48" y="150"/>
                    </a:lnTo>
                    <a:lnTo>
                      <a:pt x="54" y="138"/>
                    </a:lnTo>
                    <a:lnTo>
                      <a:pt x="60" y="132"/>
                    </a:lnTo>
                    <a:lnTo>
                      <a:pt x="138" y="132"/>
                    </a:lnTo>
                    <a:lnTo>
                      <a:pt x="156" y="126"/>
                    </a:lnTo>
                    <a:lnTo>
                      <a:pt x="168" y="126"/>
                    </a:lnTo>
                    <a:lnTo>
                      <a:pt x="180" y="144"/>
                    </a:lnTo>
                    <a:lnTo>
                      <a:pt x="168" y="114"/>
                    </a:lnTo>
                    <a:close/>
                  </a:path>
                </a:pathLst>
              </a:custGeom>
              <a:grp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defRPr/>
                </a:pPr>
                <a:endParaRPr lang="en-GB" sz="687" kern="0" dirty="0">
                  <a:solidFill>
                    <a:srgbClr val="555555"/>
                  </a:solidFill>
                </a:endParaRPr>
              </a:p>
            </p:txBody>
          </p:sp>
          <p:sp>
            <p:nvSpPr>
              <p:cNvPr id="221" name="Guatemal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47953664-471E-4A73-9A3A-921AAD9D18B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666607" y="3872841"/>
                <a:ext cx="131037" cy="150571"/>
              </a:xfrm>
              <a:custGeom>
                <a:avLst/>
                <a:gdLst>
                  <a:gd name="T0" fmla="*/ 2147483647 w 300"/>
                  <a:gd name="T1" fmla="*/ 2147483647 h 336"/>
                  <a:gd name="T2" fmla="*/ 2147483647 w 300"/>
                  <a:gd name="T3" fmla="*/ 2147483647 h 336"/>
                  <a:gd name="T4" fmla="*/ 2147483647 w 300"/>
                  <a:gd name="T5" fmla="*/ 2147483647 h 336"/>
                  <a:gd name="T6" fmla="*/ 2147483647 w 300"/>
                  <a:gd name="T7" fmla="*/ 2147483647 h 336"/>
                  <a:gd name="T8" fmla="*/ 2147483647 w 300"/>
                  <a:gd name="T9" fmla="*/ 2147483647 h 336"/>
                  <a:gd name="T10" fmla="*/ 2147483647 w 300"/>
                  <a:gd name="T11" fmla="*/ 0 h 336"/>
                  <a:gd name="T12" fmla="*/ 2147483647 w 300"/>
                  <a:gd name="T13" fmla="*/ 2147483647 h 336"/>
                  <a:gd name="T14" fmla="*/ 2147483647 w 300"/>
                  <a:gd name="T15" fmla="*/ 2147483647 h 336"/>
                  <a:gd name="T16" fmla="*/ 2147483647 w 300"/>
                  <a:gd name="T17" fmla="*/ 2147483647 h 336"/>
                  <a:gd name="T18" fmla="*/ 2147483647 w 300"/>
                  <a:gd name="T19" fmla="*/ 2147483647 h 336"/>
                  <a:gd name="T20" fmla="*/ 2147483647 w 300"/>
                  <a:gd name="T21" fmla="*/ 2147483647 h 336"/>
                  <a:gd name="T22" fmla="*/ 2147483647 w 300"/>
                  <a:gd name="T23" fmla="*/ 2147483647 h 336"/>
                  <a:gd name="T24" fmla="*/ 2147483647 w 300"/>
                  <a:gd name="T25" fmla="*/ 2147483647 h 336"/>
                  <a:gd name="T26" fmla="*/ 2147483647 w 300"/>
                  <a:gd name="T27" fmla="*/ 2147483647 h 336"/>
                  <a:gd name="T28" fmla="*/ 2147483647 w 300"/>
                  <a:gd name="T29" fmla="*/ 2147483647 h 336"/>
                  <a:gd name="T30" fmla="*/ 2147483647 w 300"/>
                  <a:gd name="T31" fmla="*/ 2147483647 h 336"/>
                  <a:gd name="T32" fmla="*/ 2147483647 w 300"/>
                  <a:gd name="T33" fmla="*/ 2147483647 h 336"/>
                  <a:gd name="T34" fmla="*/ 2147483647 w 300"/>
                  <a:gd name="T35" fmla="*/ 2147483647 h 336"/>
                  <a:gd name="T36" fmla="*/ 2147483647 w 300"/>
                  <a:gd name="T37" fmla="*/ 2147483647 h 336"/>
                  <a:gd name="T38" fmla="*/ 2147483647 w 300"/>
                  <a:gd name="T39" fmla="*/ 2147483647 h 336"/>
                  <a:gd name="T40" fmla="*/ 2147483647 w 300"/>
                  <a:gd name="T41" fmla="*/ 2147483647 h 336"/>
                  <a:gd name="T42" fmla="*/ 2147483647 w 300"/>
                  <a:gd name="T43" fmla="*/ 2147483647 h 336"/>
                  <a:gd name="T44" fmla="*/ 2147483647 w 300"/>
                  <a:gd name="T45" fmla="*/ 2147483647 h 336"/>
                  <a:gd name="T46" fmla="*/ 2147483647 w 300"/>
                  <a:gd name="T47" fmla="*/ 2147483647 h 336"/>
                  <a:gd name="T48" fmla="*/ 2147483647 w 300"/>
                  <a:gd name="T49" fmla="*/ 2147483647 h 336"/>
                  <a:gd name="T50" fmla="*/ 2147483647 w 300"/>
                  <a:gd name="T51" fmla="*/ 2147483647 h 336"/>
                  <a:gd name="T52" fmla="*/ 2147483647 w 300"/>
                  <a:gd name="T53" fmla="*/ 2147483647 h 336"/>
                  <a:gd name="T54" fmla="*/ 2147483647 w 300"/>
                  <a:gd name="T55" fmla="*/ 2147483647 h 336"/>
                  <a:gd name="T56" fmla="*/ 2147483647 w 300"/>
                  <a:gd name="T57" fmla="*/ 2147483647 h 336"/>
                  <a:gd name="T58" fmla="*/ 0 w 300"/>
                  <a:gd name="T59" fmla="*/ 2147483647 h 336"/>
                  <a:gd name="T60" fmla="*/ 2147483647 w 300"/>
                  <a:gd name="T61" fmla="*/ 2147483647 h 336"/>
                  <a:gd name="T62" fmla="*/ 2147483647 w 300"/>
                  <a:gd name="T63" fmla="*/ 2147483647 h 336"/>
                  <a:gd name="T64" fmla="*/ 2147483647 w 300"/>
                  <a:gd name="T65" fmla="*/ 2147483647 h 336"/>
                  <a:gd name="T66" fmla="*/ 2147483647 w 300"/>
                  <a:gd name="T67" fmla="*/ 2147483647 h 336"/>
                  <a:gd name="T68" fmla="*/ 2147483647 w 300"/>
                  <a:gd name="T69" fmla="*/ 2147483647 h 336"/>
                  <a:gd name="T70" fmla="*/ 2147483647 w 300"/>
                  <a:gd name="T71" fmla="*/ 2147483647 h 336"/>
                  <a:gd name="T72" fmla="*/ 2147483647 w 300"/>
                  <a:gd name="T73" fmla="*/ 2147483647 h 336"/>
                  <a:gd name="T74" fmla="*/ 2147483647 w 300"/>
                  <a:gd name="T75" fmla="*/ 2147483647 h 336"/>
                  <a:gd name="T76" fmla="*/ 2147483647 w 300"/>
                  <a:gd name="T77" fmla="*/ 2147483647 h 336"/>
                  <a:gd name="T78" fmla="*/ 2147483647 w 300"/>
                  <a:gd name="T79" fmla="*/ 2147483647 h 336"/>
                  <a:gd name="T80" fmla="*/ 2147483647 w 300"/>
                  <a:gd name="T81" fmla="*/ 2147483647 h 336"/>
                  <a:gd name="T82" fmla="*/ 2147483647 w 300"/>
                  <a:gd name="T83" fmla="*/ 2147483647 h 336"/>
                  <a:gd name="T84" fmla="*/ 2147483647 w 300"/>
                  <a:gd name="T85" fmla="*/ 2147483647 h 336"/>
                  <a:gd name="T86" fmla="*/ 2147483647 w 300"/>
                  <a:gd name="T87" fmla="*/ 2147483647 h 336"/>
                  <a:gd name="T88" fmla="*/ 2147483647 w 300"/>
                  <a:gd name="T89" fmla="*/ 2147483647 h 336"/>
                  <a:gd name="T90" fmla="*/ 2147483647 w 300"/>
                  <a:gd name="T91" fmla="*/ 2147483647 h 336"/>
                  <a:gd name="T92" fmla="*/ 2147483647 w 300"/>
                  <a:gd name="T93" fmla="*/ 2147483647 h 336"/>
                  <a:gd name="T94" fmla="*/ 2147483647 w 300"/>
                  <a:gd name="T95" fmla="*/ 2147483647 h 336"/>
                  <a:gd name="T96" fmla="*/ 2147483647 w 300"/>
                  <a:gd name="T97" fmla="*/ 2147483647 h 336"/>
                  <a:gd name="T98" fmla="*/ 2147483647 w 300"/>
                  <a:gd name="T99" fmla="*/ 2147483647 h 336"/>
                  <a:gd name="T100" fmla="*/ 2147483647 w 300"/>
                  <a:gd name="T101" fmla="*/ 2147483647 h 336"/>
                  <a:gd name="T102" fmla="*/ 2147483647 w 300"/>
                  <a:gd name="T103" fmla="*/ 2147483647 h 336"/>
                  <a:gd name="T104" fmla="*/ 2147483647 w 300"/>
                  <a:gd name="T105" fmla="*/ 2147483647 h 336"/>
                  <a:gd name="T106" fmla="*/ 2147483647 w 300"/>
                  <a:gd name="T107" fmla="*/ 2147483647 h 336"/>
                  <a:gd name="T108" fmla="*/ 2147483647 w 300"/>
                  <a:gd name="T109" fmla="*/ 2147483647 h 336"/>
                  <a:gd name="T110" fmla="*/ 2147483647 w 300"/>
                  <a:gd name="T111" fmla="*/ 2147483647 h 336"/>
                  <a:gd name="T112" fmla="*/ 2147483647 w 300"/>
                  <a:gd name="T113" fmla="*/ 2147483647 h 336"/>
                  <a:gd name="T114" fmla="*/ 2147483647 w 300"/>
                  <a:gd name="T115" fmla="*/ 2147483647 h 336"/>
                  <a:gd name="T116" fmla="*/ 2147483647 w 300"/>
                  <a:gd name="T117" fmla="*/ 2147483647 h 336"/>
                  <a:gd name="T118" fmla="*/ 2147483647 w 300"/>
                  <a:gd name="T119" fmla="*/ 2147483647 h 336"/>
                  <a:gd name="T120" fmla="*/ 2147483647 w 300"/>
                  <a:gd name="T121" fmla="*/ 2147483647 h 3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00"/>
                  <a:gd name="T184" fmla="*/ 0 h 336"/>
                  <a:gd name="T185" fmla="*/ 300 w 300"/>
                  <a:gd name="T186" fmla="*/ 336 h 3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00" h="336">
                    <a:moveTo>
                      <a:pt x="288" y="156"/>
                    </a:moveTo>
                    <a:lnTo>
                      <a:pt x="270" y="168"/>
                    </a:lnTo>
                    <a:lnTo>
                      <a:pt x="258" y="162"/>
                    </a:lnTo>
                    <a:lnTo>
                      <a:pt x="228" y="162"/>
                    </a:lnTo>
                    <a:lnTo>
                      <a:pt x="252" y="6"/>
                    </a:lnTo>
                    <a:lnTo>
                      <a:pt x="120" y="0"/>
                    </a:lnTo>
                    <a:lnTo>
                      <a:pt x="120" y="12"/>
                    </a:lnTo>
                    <a:lnTo>
                      <a:pt x="126" y="24"/>
                    </a:lnTo>
                    <a:lnTo>
                      <a:pt x="126" y="48"/>
                    </a:lnTo>
                    <a:lnTo>
                      <a:pt x="120" y="48"/>
                    </a:lnTo>
                    <a:lnTo>
                      <a:pt x="108" y="54"/>
                    </a:lnTo>
                    <a:lnTo>
                      <a:pt x="84" y="54"/>
                    </a:lnTo>
                    <a:lnTo>
                      <a:pt x="96" y="60"/>
                    </a:lnTo>
                    <a:lnTo>
                      <a:pt x="96" y="66"/>
                    </a:lnTo>
                    <a:lnTo>
                      <a:pt x="102" y="78"/>
                    </a:lnTo>
                    <a:lnTo>
                      <a:pt x="108" y="84"/>
                    </a:lnTo>
                    <a:lnTo>
                      <a:pt x="114" y="84"/>
                    </a:lnTo>
                    <a:lnTo>
                      <a:pt x="126" y="90"/>
                    </a:lnTo>
                    <a:lnTo>
                      <a:pt x="132" y="90"/>
                    </a:lnTo>
                    <a:lnTo>
                      <a:pt x="138" y="114"/>
                    </a:lnTo>
                    <a:lnTo>
                      <a:pt x="156" y="114"/>
                    </a:lnTo>
                    <a:lnTo>
                      <a:pt x="156" y="126"/>
                    </a:lnTo>
                    <a:lnTo>
                      <a:pt x="150" y="132"/>
                    </a:lnTo>
                    <a:lnTo>
                      <a:pt x="144" y="132"/>
                    </a:lnTo>
                    <a:lnTo>
                      <a:pt x="144" y="150"/>
                    </a:lnTo>
                    <a:lnTo>
                      <a:pt x="54" y="144"/>
                    </a:lnTo>
                    <a:lnTo>
                      <a:pt x="24" y="192"/>
                    </a:lnTo>
                    <a:lnTo>
                      <a:pt x="24" y="264"/>
                    </a:lnTo>
                    <a:lnTo>
                      <a:pt x="18" y="270"/>
                    </a:lnTo>
                    <a:lnTo>
                      <a:pt x="0" y="270"/>
                    </a:lnTo>
                    <a:lnTo>
                      <a:pt x="6" y="282"/>
                    </a:lnTo>
                    <a:lnTo>
                      <a:pt x="12" y="288"/>
                    </a:lnTo>
                    <a:lnTo>
                      <a:pt x="24" y="288"/>
                    </a:lnTo>
                    <a:lnTo>
                      <a:pt x="42" y="300"/>
                    </a:lnTo>
                    <a:lnTo>
                      <a:pt x="60" y="318"/>
                    </a:lnTo>
                    <a:lnTo>
                      <a:pt x="72" y="324"/>
                    </a:lnTo>
                    <a:lnTo>
                      <a:pt x="120" y="324"/>
                    </a:lnTo>
                    <a:lnTo>
                      <a:pt x="126" y="330"/>
                    </a:lnTo>
                    <a:lnTo>
                      <a:pt x="132" y="330"/>
                    </a:lnTo>
                    <a:lnTo>
                      <a:pt x="138" y="336"/>
                    </a:lnTo>
                    <a:lnTo>
                      <a:pt x="150" y="324"/>
                    </a:lnTo>
                    <a:lnTo>
                      <a:pt x="162" y="318"/>
                    </a:lnTo>
                    <a:lnTo>
                      <a:pt x="168" y="312"/>
                    </a:lnTo>
                    <a:lnTo>
                      <a:pt x="174" y="312"/>
                    </a:lnTo>
                    <a:lnTo>
                      <a:pt x="180" y="300"/>
                    </a:lnTo>
                    <a:lnTo>
                      <a:pt x="186" y="294"/>
                    </a:lnTo>
                    <a:lnTo>
                      <a:pt x="186" y="282"/>
                    </a:lnTo>
                    <a:lnTo>
                      <a:pt x="204" y="282"/>
                    </a:lnTo>
                    <a:lnTo>
                      <a:pt x="210" y="276"/>
                    </a:lnTo>
                    <a:lnTo>
                      <a:pt x="222" y="270"/>
                    </a:lnTo>
                    <a:lnTo>
                      <a:pt x="222" y="264"/>
                    </a:lnTo>
                    <a:lnTo>
                      <a:pt x="228" y="252"/>
                    </a:lnTo>
                    <a:lnTo>
                      <a:pt x="228" y="234"/>
                    </a:lnTo>
                    <a:lnTo>
                      <a:pt x="234" y="222"/>
                    </a:lnTo>
                    <a:lnTo>
                      <a:pt x="246" y="216"/>
                    </a:lnTo>
                    <a:lnTo>
                      <a:pt x="258" y="204"/>
                    </a:lnTo>
                    <a:lnTo>
                      <a:pt x="270" y="198"/>
                    </a:lnTo>
                    <a:lnTo>
                      <a:pt x="282" y="186"/>
                    </a:lnTo>
                    <a:lnTo>
                      <a:pt x="294" y="180"/>
                    </a:lnTo>
                    <a:lnTo>
                      <a:pt x="300" y="168"/>
                    </a:lnTo>
                    <a:lnTo>
                      <a:pt x="288" y="156"/>
                    </a:lnTo>
                    <a:close/>
                  </a:path>
                </a:pathLst>
              </a:custGeom>
              <a:grp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defRPr/>
                </a:pPr>
                <a:endParaRPr lang="en-GB" sz="687" kern="0" dirty="0">
                  <a:solidFill>
                    <a:srgbClr val="555555"/>
                  </a:solidFill>
                </a:endParaRPr>
              </a:p>
            </p:txBody>
          </p:sp>
          <p:sp>
            <p:nvSpPr>
              <p:cNvPr id="222" name="El Salvador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B87C36E8-4730-4F18-937D-1F472507091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727759" y="3998611"/>
                <a:ext cx="75128" cy="49601"/>
              </a:xfrm>
              <a:custGeom>
                <a:avLst/>
                <a:gdLst>
                  <a:gd name="T0" fmla="*/ 2147483647 w 174"/>
                  <a:gd name="T1" fmla="*/ 2147483647 h 114"/>
                  <a:gd name="T2" fmla="*/ 2147483647 w 174"/>
                  <a:gd name="T3" fmla="*/ 2147483647 h 114"/>
                  <a:gd name="T4" fmla="*/ 2147483647 w 174"/>
                  <a:gd name="T5" fmla="*/ 2147483647 h 114"/>
                  <a:gd name="T6" fmla="*/ 2147483647 w 174"/>
                  <a:gd name="T7" fmla="*/ 2147483647 h 114"/>
                  <a:gd name="T8" fmla="*/ 2147483647 w 174"/>
                  <a:gd name="T9" fmla="*/ 2147483647 h 114"/>
                  <a:gd name="T10" fmla="*/ 2147483647 w 174"/>
                  <a:gd name="T11" fmla="*/ 2147483647 h 114"/>
                  <a:gd name="T12" fmla="*/ 2147483647 w 174"/>
                  <a:gd name="T13" fmla="*/ 2147483647 h 114"/>
                  <a:gd name="T14" fmla="*/ 2147483647 w 174"/>
                  <a:gd name="T15" fmla="*/ 2147483647 h 114"/>
                  <a:gd name="T16" fmla="*/ 2147483647 w 174"/>
                  <a:gd name="T17" fmla="*/ 2147483647 h 114"/>
                  <a:gd name="T18" fmla="*/ 2147483647 w 174"/>
                  <a:gd name="T19" fmla="*/ 0 h 114"/>
                  <a:gd name="T20" fmla="*/ 2147483647 w 174"/>
                  <a:gd name="T21" fmla="*/ 2147483647 h 114"/>
                  <a:gd name="T22" fmla="*/ 2147483647 w 174"/>
                  <a:gd name="T23" fmla="*/ 2147483647 h 114"/>
                  <a:gd name="T24" fmla="*/ 2147483647 w 174"/>
                  <a:gd name="T25" fmla="*/ 2147483647 h 114"/>
                  <a:gd name="T26" fmla="*/ 2147483647 w 174"/>
                  <a:gd name="T27" fmla="*/ 2147483647 h 114"/>
                  <a:gd name="T28" fmla="*/ 2147483647 w 174"/>
                  <a:gd name="T29" fmla="*/ 2147483647 h 114"/>
                  <a:gd name="T30" fmla="*/ 2147483647 w 174"/>
                  <a:gd name="T31" fmla="*/ 2147483647 h 114"/>
                  <a:gd name="T32" fmla="*/ 2147483647 w 174"/>
                  <a:gd name="T33" fmla="*/ 2147483647 h 114"/>
                  <a:gd name="T34" fmla="*/ 2147483647 w 174"/>
                  <a:gd name="T35" fmla="*/ 2147483647 h 114"/>
                  <a:gd name="T36" fmla="*/ 0 w 174"/>
                  <a:gd name="T37" fmla="*/ 2147483647 h 114"/>
                  <a:gd name="T38" fmla="*/ 2147483647 w 174"/>
                  <a:gd name="T39" fmla="*/ 2147483647 h 114"/>
                  <a:gd name="T40" fmla="*/ 2147483647 w 174"/>
                  <a:gd name="T41" fmla="*/ 2147483647 h 114"/>
                  <a:gd name="T42" fmla="*/ 2147483647 w 174"/>
                  <a:gd name="T43" fmla="*/ 2147483647 h 114"/>
                  <a:gd name="T44" fmla="*/ 2147483647 w 174"/>
                  <a:gd name="T45" fmla="*/ 2147483647 h 114"/>
                  <a:gd name="T46" fmla="*/ 2147483647 w 174"/>
                  <a:gd name="T47" fmla="*/ 2147483647 h 114"/>
                  <a:gd name="T48" fmla="*/ 2147483647 w 174"/>
                  <a:gd name="T49" fmla="*/ 2147483647 h 114"/>
                  <a:gd name="T50" fmla="*/ 2147483647 w 174"/>
                  <a:gd name="T51" fmla="*/ 2147483647 h 114"/>
                  <a:gd name="T52" fmla="*/ 2147483647 w 174"/>
                  <a:gd name="T53" fmla="*/ 2147483647 h 114"/>
                  <a:gd name="T54" fmla="*/ 2147483647 w 174"/>
                  <a:gd name="T55" fmla="*/ 2147483647 h 114"/>
                  <a:gd name="T56" fmla="*/ 2147483647 w 174"/>
                  <a:gd name="T57" fmla="*/ 2147483647 h 11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74"/>
                  <a:gd name="T88" fmla="*/ 0 h 114"/>
                  <a:gd name="T89" fmla="*/ 174 w 174"/>
                  <a:gd name="T90" fmla="*/ 114 h 11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74" h="114">
                    <a:moveTo>
                      <a:pt x="174" y="84"/>
                    </a:moveTo>
                    <a:lnTo>
                      <a:pt x="174" y="42"/>
                    </a:lnTo>
                    <a:lnTo>
                      <a:pt x="138" y="42"/>
                    </a:lnTo>
                    <a:lnTo>
                      <a:pt x="132" y="48"/>
                    </a:lnTo>
                    <a:lnTo>
                      <a:pt x="120" y="48"/>
                    </a:lnTo>
                    <a:lnTo>
                      <a:pt x="114" y="42"/>
                    </a:lnTo>
                    <a:lnTo>
                      <a:pt x="114" y="24"/>
                    </a:lnTo>
                    <a:lnTo>
                      <a:pt x="90" y="24"/>
                    </a:lnTo>
                    <a:lnTo>
                      <a:pt x="78" y="12"/>
                    </a:lnTo>
                    <a:lnTo>
                      <a:pt x="7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8" y="18"/>
                    </a:lnTo>
                    <a:lnTo>
                      <a:pt x="42" y="24"/>
                    </a:lnTo>
                    <a:lnTo>
                      <a:pt x="36" y="36"/>
                    </a:lnTo>
                    <a:lnTo>
                      <a:pt x="30" y="36"/>
                    </a:lnTo>
                    <a:lnTo>
                      <a:pt x="24" y="42"/>
                    </a:lnTo>
                    <a:lnTo>
                      <a:pt x="12" y="48"/>
                    </a:lnTo>
                    <a:lnTo>
                      <a:pt x="0" y="60"/>
                    </a:lnTo>
                    <a:lnTo>
                      <a:pt x="6" y="66"/>
                    </a:lnTo>
                    <a:lnTo>
                      <a:pt x="18" y="72"/>
                    </a:lnTo>
                    <a:lnTo>
                      <a:pt x="24" y="78"/>
                    </a:lnTo>
                    <a:lnTo>
                      <a:pt x="72" y="78"/>
                    </a:lnTo>
                    <a:lnTo>
                      <a:pt x="96" y="102"/>
                    </a:lnTo>
                    <a:lnTo>
                      <a:pt x="132" y="96"/>
                    </a:lnTo>
                    <a:lnTo>
                      <a:pt x="150" y="114"/>
                    </a:lnTo>
                    <a:lnTo>
                      <a:pt x="168" y="84"/>
                    </a:lnTo>
                    <a:lnTo>
                      <a:pt x="174" y="90"/>
                    </a:lnTo>
                    <a:lnTo>
                      <a:pt x="174" y="84"/>
                    </a:lnTo>
                    <a:close/>
                  </a:path>
                </a:pathLst>
              </a:custGeom>
              <a:grp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defRPr/>
                </a:pPr>
                <a:endParaRPr lang="en-GB" sz="687" kern="0" dirty="0">
                  <a:solidFill>
                    <a:srgbClr val="555555"/>
                  </a:solidFill>
                </a:endParaRPr>
              </a:p>
            </p:txBody>
          </p:sp>
          <p:sp>
            <p:nvSpPr>
              <p:cNvPr id="223" name="Dominican Republic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0ED4BD15-72E9-48BA-87B0-F1F7CADB13E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318305" y="3801984"/>
                <a:ext cx="110071" cy="74399"/>
              </a:xfrm>
              <a:custGeom>
                <a:avLst/>
                <a:gdLst>
                  <a:gd name="T0" fmla="*/ 2147483647 w 252"/>
                  <a:gd name="T1" fmla="*/ 2147483647 h 168"/>
                  <a:gd name="T2" fmla="*/ 2147483647 w 252"/>
                  <a:gd name="T3" fmla="*/ 2147483647 h 168"/>
                  <a:gd name="T4" fmla="*/ 2147483647 w 252"/>
                  <a:gd name="T5" fmla="*/ 2147483647 h 168"/>
                  <a:gd name="T6" fmla="*/ 2147483647 w 252"/>
                  <a:gd name="T7" fmla="*/ 2147483647 h 168"/>
                  <a:gd name="T8" fmla="*/ 2147483647 w 252"/>
                  <a:gd name="T9" fmla="*/ 2147483647 h 168"/>
                  <a:gd name="T10" fmla="*/ 2147483647 w 252"/>
                  <a:gd name="T11" fmla="*/ 2147483647 h 168"/>
                  <a:gd name="T12" fmla="*/ 2147483647 w 252"/>
                  <a:gd name="T13" fmla="*/ 2147483647 h 168"/>
                  <a:gd name="T14" fmla="*/ 2147483647 w 252"/>
                  <a:gd name="T15" fmla="*/ 2147483647 h 168"/>
                  <a:gd name="T16" fmla="*/ 2147483647 w 252"/>
                  <a:gd name="T17" fmla="*/ 2147483647 h 168"/>
                  <a:gd name="T18" fmla="*/ 2147483647 w 252"/>
                  <a:gd name="T19" fmla="*/ 2147483647 h 168"/>
                  <a:gd name="T20" fmla="*/ 2147483647 w 252"/>
                  <a:gd name="T21" fmla="*/ 0 h 168"/>
                  <a:gd name="T22" fmla="*/ 2147483647 w 252"/>
                  <a:gd name="T23" fmla="*/ 0 h 168"/>
                  <a:gd name="T24" fmla="*/ 2147483647 w 252"/>
                  <a:gd name="T25" fmla="*/ 2147483647 h 168"/>
                  <a:gd name="T26" fmla="*/ 2147483647 w 252"/>
                  <a:gd name="T27" fmla="*/ 2147483647 h 168"/>
                  <a:gd name="T28" fmla="*/ 2147483647 w 252"/>
                  <a:gd name="T29" fmla="*/ 2147483647 h 168"/>
                  <a:gd name="T30" fmla="*/ 2147483647 w 252"/>
                  <a:gd name="T31" fmla="*/ 2147483647 h 168"/>
                  <a:gd name="T32" fmla="*/ 2147483647 w 252"/>
                  <a:gd name="T33" fmla="*/ 2147483647 h 168"/>
                  <a:gd name="T34" fmla="*/ 2147483647 w 252"/>
                  <a:gd name="T35" fmla="*/ 2147483647 h 168"/>
                  <a:gd name="T36" fmla="*/ 2147483647 w 252"/>
                  <a:gd name="T37" fmla="*/ 2147483647 h 168"/>
                  <a:gd name="T38" fmla="*/ 2147483647 w 252"/>
                  <a:gd name="T39" fmla="*/ 2147483647 h 168"/>
                  <a:gd name="T40" fmla="*/ 2147483647 w 252"/>
                  <a:gd name="T41" fmla="*/ 2147483647 h 168"/>
                  <a:gd name="T42" fmla="*/ 0 w 252"/>
                  <a:gd name="T43" fmla="*/ 2147483647 h 168"/>
                  <a:gd name="T44" fmla="*/ 0 w 252"/>
                  <a:gd name="T45" fmla="*/ 2147483647 h 168"/>
                  <a:gd name="T46" fmla="*/ 2147483647 w 252"/>
                  <a:gd name="T47" fmla="*/ 2147483647 h 168"/>
                  <a:gd name="T48" fmla="*/ 0 w 252"/>
                  <a:gd name="T49" fmla="*/ 2147483647 h 168"/>
                  <a:gd name="T50" fmla="*/ 2147483647 w 252"/>
                  <a:gd name="T51" fmla="*/ 2147483647 h 168"/>
                  <a:gd name="T52" fmla="*/ 2147483647 w 252"/>
                  <a:gd name="T53" fmla="*/ 2147483647 h 168"/>
                  <a:gd name="T54" fmla="*/ 2147483647 w 252"/>
                  <a:gd name="T55" fmla="*/ 2147483647 h 168"/>
                  <a:gd name="T56" fmla="*/ 2147483647 w 252"/>
                  <a:gd name="T57" fmla="*/ 2147483647 h 168"/>
                  <a:gd name="T58" fmla="*/ 2147483647 w 252"/>
                  <a:gd name="T59" fmla="*/ 2147483647 h 168"/>
                  <a:gd name="T60" fmla="*/ 2147483647 w 252"/>
                  <a:gd name="T61" fmla="*/ 2147483647 h 168"/>
                  <a:gd name="T62" fmla="*/ 2147483647 w 252"/>
                  <a:gd name="T63" fmla="*/ 2147483647 h 168"/>
                  <a:gd name="T64" fmla="*/ 2147483647 w 252"/>
                  <a:gd name="T65" fmla="*/ 2147483647 h 168"/>
                  <a:gd name="T66" fmla="*/ 2147483647 w 252"/>
                  <a:gd name="T67" fmla="*/ 2147483647 h 16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52"/>
                  <a:gd name="T103" fmla="*/ 0 h 168"/>
                  <a:gd name="T104" fmla="*/ 252 w 252"/>
                  <a:gd name="T105" fmla="*/ 168 h 16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52" h="168">
                    <a:moveTo>
                      <a:pt x="246" y="102"/>
                    </a:moveTo>
                    <a:lnTo>
                      <a:pt x="234" y="96"/>
                    </a:lnTo>
                    <a:lnTo>
                      <a:pt x="216" y="78"/>
                    </a:lnTo>
                    <a:lnTo>
                      <a:pt x="192" y="66"/>
                    </a:lnTo>
                    <a:lnTo>
                      <a:pt x="156" y="54"/>
                    </a:lnTo>
                    <a:lnTo>
                      <a:pt x="132" y="42"/>
                    </a:lnTo>
                    <a:lnTo>
                      <a:pt x="126" y="30"/>
                    </a:lnTo>
                    <a:lnTo>
                      <a:pt x="108" y="12"/>
                    </a:lnTo>
                    <a:lnTo>
                      <a:pt x="96" y="6"/>
                    </a:lnTo>
                    <a:lnTo>
                      <a:pt x="84" y="6"/>
                    </a:lnTo>
                    <a:lnTo>
                      <a:pt x="60" y="0"/>
                    </a:lnTo>
                    <a:lnTo>
                      <a:pt x="30" y="0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30" y="42"/>
                    </a:lnTo>
                    <a:lnTo>
                      <a:pt x="30" y="54"/>
                    </a:lnTo>
                    <a:lnTo>
                      <a:pt x="24" y="60"/>
                    </a:lnTo>
                    <a:lnTo>
                      <a:pt x="18" y="72"/>
                    </a:lnTo>
                    <a:lnTo>
                      <a:pt x="12" y="78"/>
                    </a:lnTo>
                    <a:lnTo>
                      <a:pt x="12" y="90"/>
                    </a:lnTo>
                    <a:lnTo>
                      <a:pt x="6" y="102"/>
                    </a:lnTo>
                    <a:lnTo>
                      <a:pt x="0" y="108"/>
                    </a:lnTo>
                    <a:lnTo>
                      <a:pt x="0" y="114"/>
                    </a:lnTo>
                    <a:lnTo>
                      <a:pt x="12" y="144"/>
                    </a:lnTo>
                    <a:lnTo>
                      <a:pt x="0" y="126"/>
                    </a:lnTo>
                    <a:lnTo>
                      <a:pt x="30" y="168"/>
                    </a:lnTo>
                    <a:lnTo>
                      <a:pt x="78" y="132"/>
                    </a:lnTo>
                    <a:lnTo>
                      <a:pt x="174" y="132"/>
                    </a:lnTo>
                    <a:lnTo>
                      <a:pt x="186" y="138"/>
                    </a:lnTo>
                    <a:lnTo>
                      <a:pt x="240" y="138"/>
                    </a:lnTo>
                    <a:lnTo>
                      <a:pt x="246" y="132"/>
                    </a:lnTo>
                    <a:lnTo>
                      <a:pt x="252" y="120"/>
                    </a:lnTo>
                    <a:lnTo>
                      <a:pt x="252" y="114"/>
                    </a:lnTo>
                    <a:lnTo>
                      <a:pt x="246" y="102"/>
                    </a:lnTo>
                    <a:close/>
                  </a:path>
                </a:pathLst>
              </a:custGeom>
              <a:grp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defRPr/>
                </a:pPr>
                <a:endParaRPr lang="en-GB" sz="687" kern="0" dirty="0">
                  <a:solidFill>
                    <a:srgbClr val="555555"/>
                  </a:solidFill>
                </a:endParaRPr>
              </a:p>
            </p:txBody>
          </p:sp>
          <p:sp>
            <p:nvSpPr>
              <p:cNvPr id="224" name="Costa Ric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EA6B5221-DCC2-4265-AC77-F1EFB617AF9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850059" y="4115527"/>
                <a:ext cx="106577" cy="102742"/>
              </a:xfrm>
              <a:custGeom>
                <a:avLst/>
                <a:gdLst>
                  <a:gd name="T0" fmla="*/ 2147483647 w 240"/>
                  <a:gd name="T1" fmla="*/ 2147483647 h 228"/>
                  <a:gd name="T2" fmla="*/ 2147483647 w 240"/>
                  <a:gd name="T3" fmla="*/ 2147483647 h 228"/>
                  <a:gd name="T4" fmla="*/ 2147483647 w 240"/>
                  <a:gd name="T5" fmla="*/ 2147483647 h 228"/>
                  <a:gd name="T6" fmla="*/ 2147483647 w 240"/>
                  <a:gd name="T7" fmla="*/ 2147483647 h 228"/>
                  <a:gd name="T8" fmla="*/ 2147483647 w 240"/>
                  <a:gd name="T9" fmla="*/ 2147483647 h 228"/>
                  <a:gd name="T10" fmla="*/ 2147483647 w 240"/>
                  <a:gd name="T11" fmla="*/ 2147483647 h 228"/>
                  <a:gd name="T12" fmla="*/ 2147483647 w 240"/>
                  <a:gd name="T13" fmla="*/ 2147483647 h 228"/>
                  <a:gd name="T14" fmla="*/ 2147483647 w 240"/>
                  <a:gd name="T15" fmla="*/ 2147483647 h 228"/>
                  <a:gd name="T16" fmla="*/ 2147483647 w 240"/>
                  <a:gd name="T17" fmla="*/ 2147483647 h 228"/>
                  <a:gd name="T18" fmla="*/ 2147483647 w 240"/>
                  <a:gd name="T19" fmla="*/ 2147483647 h 228"/>
                  <a:gd name="T20" fmla="*/ 2147483647 w 240"/>
                  <a:gd name="T21" fmla="*/ 2147483647 h 228"/>
                  <a:gd name="T22" fmla="*/ 2147483647 w 240"/>
                  <a:gd name="T23" fmla="*/ 2147483647 h 228"/>
                  <a:gd name="T24" fmla="*/ 2147483647 w 240"/>
                  <a:gd name="T25" fmla="*/ 2147483647 h 228"/>
                  <a:gd name="T26" fmla="*/ 2147483647 w 240"/>
                  <a:gd name="T27" fmla="*/ 2147483647 h 228"/>
                  <a:gd name="T28" fmla="*/ 2147483647 w 240"/>
                  <a:gd name="T29" fmla="*/ 2147483647 h 228"/>
                  <a:gd name="T30" fmla="*/ 2147483647 w 240"/>
                  <a:gd name="T31" fmla="*/ 0 h 228"/>
                  <a:gd name="T32" fmla="*/ 2147483647 w 240"/>
                  <a:gd name="T33" fmla="*/ 2147483647 h 228"/>
                  <a:gd name="T34" fmla="*/ 2147483647 w 240"/>
                  <a:gd name="T35" fmla="*/ 2147483647 h 228"/>
                  <a:gd name="T36" fmla="*/ 0 w 240"/>
                  <a:gd name="T37" fmla="*/ 2147483647 h 228"/>
                  <a:gd name="T38" fmla="*/ 2147483647 w 240"/>
                  <a:gd name="T39" fmla="*/ 2147483647 h 228"/>
                  <a:gd name="T40" fmla="*/ 2147483647 w 240"/>
                  <a:gd name="T41" fmla="*/ 2147483647 h 228"/>
                  <a:gd name="T42" fmla="*/ 2147483647 w 240"/>
                  <a:gd name="T43" fmla="*/ 2147483647 h 228"/>
                  <a:gd name="T44" fmla="*/ 2147483647 w 240"/>
                  <a:gd name="T45" fmla="*/ 2147483647 h 228"/>
                  <a:gd name="T46" fmla="*/ 2147483647 w 240"/>
                  <a:gd name="T47" fmla="*/ 2147483647 h 228"/>
                  <a:gd name="T48" fmla="*/ 2147483647 w 240"/>
                  <a:gd name="T49" fmla="*/ 2147483647 h 228"/>
                  <a:gd name="T50" fmla="*/ 2147483647 w 240"/>
                  <a:gd name="T51" fmla="*/ 2147483647 h 228"/>
                  <a:gd name="T52" fmla="*/ 2147483647 w 240"/>
                  <a:gd name="T53" fmla="*/ 2147483647 h 228"/>
                  <a:gd name="T54" fmla="*/ 2147483647 w 240"/>
                  <a:gd name="T55" fmla="*/ 2147483647 h 228"/>
                  <a:gd name="T56" fmla="*/ 2147483647 w 240"/>
                  <a:gd name="T57" fmla="*/ 2147483647 h 228"/>
                  <a:gd name="T58" fmla="*/ 2147483647 w 240"/>
                  <a:gd name="T59" fmla="*/ 2147483647 h 228"/>
                  <a:gd name="T60" fmla="*/ 2147483647 w 240"/>
                  <a:gd name="T61" fmla="*/ 2147483647 h 228"/>
                  <a:gd name="T62" fmla="*/ 2147483647 w 240"/>
                  <a:gd name="T63" fmla="*/ 2147483647 h 228"/>
                  <a:gd name="T64" fmla="*/ 2147483647 w 240"/>
                  <a:gd name="T65" fmla="*/ 2147483647 h 228"/>
                  <a:gd name="T66" fmla="*/ 2147483647 w 240"/>
                  <a:gd name="T67" fmla="*/ 2147483647 h 22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40"/>
                  <a:gd name="T103" fmla="*/ 0 h 228"/>
                  <a:gd name="T104" fmla="*/ 240 w 240"/>
                  <a:gd name="T105" fmla="*/ 228 h 22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40" h="228">
                    <a:moveTo>
                      <a:pt x="210" y="198"/>
                    </a:moveTo>
                    <a:lnTo>
                      <a:pt x="216" y="198"/>
                    </a:lnTo>
                    <a:lnTo>
                      <a:pt x="234" y="180"/>
                    </a:lnTo>
                    <a:lnTo>
                      <a:pt x="228" y="174"/>
                    </a:lnTo>
                    <a:lnTo>
                      <a:pt x="210" y="174"/>
                    </a:lnTo>
                    <a:lnTo>
                      <a:pt x="210" y="168"/>
                    </a:lnTo>
                    <a:lnTo>
                      <a:pt x="204" y="162"/>
                    </a:lnTo>
                    <a:lnTo>
                      <a:pt x="204" y="144"/>
                    </a:lnTo>
                    <a:lnTo>
                      <a:pt x="210" y="138"/>
                    </a:lnTo>
                    <a:lnTo>
                      <a:pt x="222" y="138"/>
                    </a:lnTo>
                    <a:lnTo>
                      <a:pt x="228" y="132"/>
                    </a:lnTo>
                    <a:lnTo>
                      <a:pt x="240" y="132"/>
                    </a:lnTo>
                    <a:lnTo>
                      <a:pt x="228" y="126"/>
                    </a:lnTo>
                    <a:lnTo>
                      <a:pt x="210" y="108"/>
                    </a:lnTo>
                    <a:lnTo>
                      <a:pt x="198" y="84"/>
                    </a:lnTo>
                    <a:lnTo>
                      <a:pt x="192" y="78"/>
                    </a:lnTo>
                    <a:lnTo>
                      <a:pt x="186" y="66"/>
                    </a:lnTo>
                    <a:lnTo>
                      <a:pt x="180" y="60"/>
                    </a:lnTo>
                    <a:lnTo>
                      <a:pt x="174" y="36"/>
                    </a:lnTo>
                    <a:lnTo>
                      <a:pt x="138" y="36"/>
                    </a:lnTo>
                    <a:lnTo>
                      <a:pt x="126" y="24"/>
                    </a:lnTo>
                    <a:lnTo>
                      <a:pt x="126" y="18"/>
                    </a:lnTo>
                    <a:lnTo>
                      <a:pt x="120" y="18"/>
                    </a:lnTo>
                    <a:lnTo>
                      <a:pt x="114" y="12"/>
                    </a:lnTo>
                    <a:lnTo>
                      <a:pt x="84" y="12"/>
                    </a:lnTo>
                    <a:lnTo>
                      <a:pt x="84" y="18"/>
                    </a:lnTo>
                    <a:lnTo>
                      <a:pt x="78" y="18"/>
                    </a:lnTo>
                    <a:lnTo>
                      <a:pt x="72" y="12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0"/>
                    </a:lnTo>
                    <a:lnTo>
                      <a:pt x="24" y="0"/>
                    </a:lnTo>
                    <a:lnTo>
                      <a:pt x="6" y="30"/>
                    </a:lnTo>
                    <a:lnTo>
                      <a:pt x="18" y="42"/>
                    </a:lnTo>
                    <a:lnTo>
                      <a:pt x="24" y="42"/>
                    </a:lnTo>
                    <a:lnTo>
                      <a:pt x="24" y="48"/>
                    </a:lnTo>
                    <a:lnTo>
                      <a:pt x="6" y="66"/>
                    </a:lnTo>
                    <a:lnTo>
                      <a:pt x="0" y="78"/>
                    </a:lnTo>
                    <a:lnTo>
                      <a:pt x="6" y="90"/>
                    </a:lnTo>
                    <a:lnTo>
                      <a:pt x="18" y="102"/>
                    </a:lnTo>
                    <a:lnTo>
                      <a:pt x="30" y="108"/>
                    </a:lnTo>
                    <a:lnTo>
                      <a:pt x="42" y="108"/>
                    </a:lnTo>
                    <a:lnTo>
                      <a:pt x="60" y="126"/>
                    </a:lnTo>
                    <a:lnTo>
                      <a:pt x="72" y="126"/>
                    </a:lnTo>
                    <a:lnTo>
                      <a:pt x="72" y="102"/>
                    </a:lnTo>
                    <a:lnTo>
                      <a:pt x="66" y="96"/>
                    </a:lnTo>
                    <a:lnTo>
                      <a:pt x="54" y="90"/>
                    </a:lnTo>
                    <a:lnTo>
                      <a:pt x="42" y="78"/>
                    </a:lnTo>
                    <a:lnTo>
                      <a:pt x="42" y="72"/>
                    </a:lnTo>
                    <a:lnTo>
                      <a:pt x="48" y="72"/>
                    </a:lnTo>
                    <a:lnTo>
                      <a:pt x="60" y="78"/>
                    </a:lnTo>
                    <a:lnTo>
                      <a:pt x="66" y="84"/>
                    </a:lnTo>
                    <a:lnTo>
                      <a:pt x="90" y="96"/>
                    </a:lnTo>
                    <a:lnTo>
                      <a:pt x="96" y="102"/>
                    </a:lnTo>
                    <a:lnTo>
                      <a:pt x="96" y="132"/>
                    </a:lnTo>
                    <a:lnTo>
                      <a:pt x="114" y="132"/>
                    </a:lnTo>
                    <a:lnTo>
                      <a:pt x="126" y="138"/>
                    </a:lnTo>
                    <a:lnTo>
                      <a:pt x="138" y="138"/>
                    </a:lnTo>
                    <a:lnTo>
                      <a:pt x="156" y="180"/>
                    </a:lnTo>
                    <a:lnTo>
                      <a:pt x="150" y="186"/>
                    </a:lnTo>
                    <a:lnTo>
                      <a:pt x="150" y="198"/>
                    </a:lnTo>
                    <a:lnTo>
                      <a:pt x="168" y="216"/>
                    </a:lnTo>
                    <a:lnTo>
                      <a:pt x="180" y="222"/>
                    </a:lnTo>
                    <a:lnTo>
                      <a:pt x="192" y="222"/>
                    </a:lnTo>
                    <a:lnTo>
                      <a:pt x="174" y="198"/>
                    </a:lnTo>
                    <a:lnTo>
                      <a:pt x="204" y="228"/>
                    </a:lnTo>
                    <a:lnTo>
                      <a:pt x="210" y="222"/>
                    </a:lnTo>
                    <a:lnTo>
                      <a:pt x="210" y="198"/>
                    </a:lnTo>
                    <a:close/>
                  </a:path>
                </a:pathLst>
              </a:custGeom>
              <a:grp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defRPr/>
                </a:pPr>
                <a:endParaRPr lang="en-GB" sz="687" kern="0" dirty="0">
                  <a:solidFill>
                    <a:srgbClr val="555555"/>
                  </a:solidFill>
                </a:endParaRPr>
              </a:p>
            </p:txBody>
          </p:sp>
          <p:sp>
            <p:nvSpPr>
              <p:cNvPr id="225" name="Canada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9DD76999-E01B-463B-9ADF-4074FC57EF88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2049854" y="1708179"/>
                <a:ext cx="2468756" cy="1294902"/>
              </a:xfrm>
              <a:custGeom>
                <a:avLst/>
                <a:gdLst>
                  <a:gd name="T0" fmla="*/ 2147483647 w 5574"/>
                  <a:gd name="T1" fmla="*/ 2147483647 h 2886"/>
                  <a:gd name="T2" fmla="*/ 2147483647 w 5574"/>
                  <a:gd name="T3" fmla="*/ 2147483647 h 2886"/>
                  <a:gd name="T4" fmla="*/ 2147483647 w 5574"/>
                  <a:gd name="T5" fmla="*/ 2147483647 h 2886"/>
                  <a:gd name="T6" fmla="*/ 2147483647 w 5574"/>
                  <a:gd name="T7" fmla="*/ 2147483647 h 2886"/>
                  <a:gd name="T8" fmla="*/ 2147483647 w 5574"/>
                  <a:gd name="T9" fmla="*/ 2147483647 h 2886"/>
                  <a:gd name="T10" fmla="*/ 2147483647 w 5574"/>
                  <a:gd name="T11" fmla="*/ 2147483647 h 2886"/>
                  <a:gd name="T12" fmla="*/ 2147483647 w 5574"/>
                  <a:gd name="T13" fmla="*/ 2147483647 h 2886"/>
                  <a:gd name="T14" fmla="*/ 2147483647 w 5574"/>
                  <a:gd name="T15" fmla="*/ 2147483647 h 2886"/>
                  <a:gd name="T16" fmla="*/ 2147483647 w 5574"/>
                  <a:gd name="T17" fmla="*/ 2147483647 h 2886"/>
                  <a:gd name="T18" fmla="*/ 2147483647 w 5574"/>
                  <a:gd name="T19" fmla="*/ 2147483647 h 2886"/>
                  <a:gd name="T20" fmla="*/ 2147483647 w 5574"/>
                  <a:gd name="T21" fmla="*/ 2147483647 h 2886"/>
                  <a:gd name="T22" fmla="*/ 2147483647 w 5574"/>
                  <a:gd name="T23" fmla="*/ 2147483647 h 2886"/>
                  <a:gd name="T24" fmla="*/ 2147483647 w 5574"/>
                  <a:gd name="T25" fmla="*/ 2147483647 h 2886"/>
                  <a:gd name="T26" fmla="*/ 2147483647 w 5574"/>
                  <a:gd name="T27" fmla="*/ 2147483647 h 2886"/>
                  <a:gd name="T28" fmla="*/ 2147483647 w 5574"/>
                  <a:gd name="T29" fmla="*/ 2147483647 h 2886"/>
                  <a:gd name="T30" fmla="*/ 2147483647 w 5574"/>
                  <a:gd name="T31" fmla="*/ 2147483647 h 2886"/>
                  <a:gd name="T32" fmla="*/ 2147483647 w 5574"/>
                  <a:gd name="T33" fmla="*/ 2147483647 h 2886"/>
                  <a:gd name="T34" fmla="*/ 2147483647 w 5574"/>
                  <a:gd name="T35" fmla="*/ 2147483647 h 2886"/>
                  <a:gd name="T36" fmla="*/ 2147483647 w 5574"/>
                  <a:gd name="T37" fmla="*/ 2147483647 h 2886"/>
                  <a:gd name="T38" fmla="*/ 2147483647 w 5574"/>
                  <a:gd name="T39" fmla="*/ 2147483647 h 2886"/>
                  <a:gd name="T40" fmla="*/ 2147483647 w 5574"/>
                  <a:gd name="T41" fmla="*/ 2147483647 h 2886"/>
                  <a:gd name="T42" fmla="*/ 2147483647 w 5574"/>
                  <a:gd name="T43" fmla="*/ 2147483647 h 2886"/>
                  <a:gd name="T44" fmla="*/ 2147483647 w 5574"/>
                  <a:gd name="T45" fmla="*/ 2147483647 h 2886"/>
                  <a:gd name="T46" fmla="*/ 2147483647 w 5574"/>
                  <a:gd name="T47" fmla="*/ 2147483647 h 2886"/>
                  <a:gd name="T48" fmla="*/ 2147483647 w 5574"/>
                  <a:gd name="T49" fmla="*/ 2147483647 h 2886"/>
                  <a:gd name="T50" fmla="*/ 2147483647 w 5574"/>
                  <a:gd name="T51" fmla="*/ 2147483647 h 2886"/>
                  <a:gd name="T52" fmla="*/ 2147483647 w 5574"/>
                  <a:gd name="T53" fmla="*/ 2147483647 h 2886"/>
                  <a:gd name="T54" fmla="*/ 2147483647 w 5574"/>
                  <a:gd name="T55" fmla="*/ 2147483647 h 2886"/>
                  <a:gd name="T56" fmla="*/ 2147483647 w 5574"/>
                  <a:gd name="T57" fmla="*/ 2147483647 h 2886"/>
                  <a:gd name="T58" fmla="*/ 2147483647 w 5574"/>
                  <a:gd name="T59" fmla="*/ 2147483647 h 2886"/>
                  <a:gd name="T60" fmla="*/ 2147483647 w 5574"/>
                  <a:gd name="T61" fmla="*/ 2147483647 h 2886"/>
                  <a:gd name="T62" fmla="*/ 2147483647 w 5574"/>
                  <a:gd name="T63" fmla="*/ 2147483647 h 2886"/>
                  <a:gd name="T64" fmla="*/ 2147483647 w 5574"/>
                  <a:gd name="T65" fmla="*/ 2147483647 h 2886"/>
                  <a:gd name="T66" fmla="*/ 2147483647 w 5574"/>
                  <a:gd name="T67" fmla="*/ 2147483647 h 2886"/>
                  <a:gd name="T68" fmla="*/ 2147483647 w 5574"/>
                  <a:gd name="T69" fmla="*/ 2147483647 h 2886"/>
                  <a:gd name="T70" fmla="*/ 2147483647 w 5574"/>
                  <a:gd name="T71" fmla="*/ 2147483647 h 2886"/>
                  <a:gd name="T72" fmla="*/ 2147483647 w 5574"/>
                  <a:gd name="T73" fmla="*/ 2147483647 h 2886"/>
                  <a:gd name="T74" fmla="*/ 2147483647 w 5574"/>
                  <a:gd name="T75" fmla="*/ 2147483647 h 2886"/>
                  <a:gd name="T76" fmla="*/ 2147483647 w 5574"/>
                  <a:gd name="T77" fmla="*/ 2147483647 h 2886"/>
                  <a:gd name="T78" fmla="*/ 2147483647 w 5574"/>
                  <a:gd name="T79" fmla="*/ 2147483647 h 2886"/>
                  <a:gd name="T80" fmla="*/ 2147483647 w 5574"/>
                  <a:gd name="T81" fmla="*/ 2147483647 h 2886"/>
                  <a:gd name="T82" fmla="*/ 2147483647 w 5574"/>
                  <a:gd name="T83" fmla="*/ 2147483647 h 2886"/>
                  <a:gd name="T84" fmla="*/ 2147483647 w 5574"/>
                  <a:gd name="T85" fmla="*/ 2147483647 h 2886"/>
                  <a:gd name="T86" fmla="*/ 2147483647 w 5574"/>
                  <a:gd name="T87" fmla="*/ 2147483647 h 2886"/>
                  <a:gd name="T88" fmla="*/ 2147483647 w 5574"/>
                  <a:gd name="T89" fmla="*/ 2147483647 h 2886"/>
                  <a:gd name="T90" fmla="*/ 2147483647 w 5574"/>
                  <a:gd name="T91" fmla="*/ 2147483647 h 2886"/>
                  <a:gd name="T92" fmla="*/ 2147483647 w 5574"/>
                  <a:gd name="T93" fmla="*/ 2147483647 h 2886"/>
                  <a:gd name="T94" fmla="*/ 2147483647 w 5574"/>
                  <a:gd name="T95" fmla="*/ 2147483647 h 2886"/>
                  <a:gd name="T96" fmla="*/ 2147483647 w 5574"/>
                  <a:gd name="T97" fmla="*/ 2147483647 h 2886"/>
                  <a:gd name="T98" fmla="*/ 2147483647 w 5574"/>
                  <a:gd name="T99" fmla="*/ 2147483647 h 2886"/>
                  <a:gd name="T100" fmla="*/ 2147483647 w 5574"/>
                  <a:gd name="T101" fmla="*/ 2147483647 h 2886"/>
                  <a:gd name="T102" fmla="*/ 2147483647 w 5574"/>
                  <a:gd name="T103" fmla="*/ 2147483647 h 2886"/>
                  <a:gd name="T104" fmla="*/ 2147483647 w 5574"/>
                  <a:gd name="T105" fmla="*/ 2147483647 h 2886"/>
                  <a:gd name="T106" fmla="*/ 2147483647 w 5574"/>
                  <a:gd name="T107" fmla="*/ 2147483647 h 2886"/>
                  <a:gd name="T108" fmla="*/ 2147483647 w 5574"/>
                  <a:gd name="T109" fmla="*/ 2147483647 h 2886"/>
                  <a:gd name="T110" fmla="*/ 2147483647 w 5574"/>
                  <a:gd name="T111" fmla="*/ 2147483647 h 2886"/>
                  <a:gd name="T112" fmla="*/ 2147483647 w 5574"/>
                  <a:gd name="T113" fmla="*/ 2147483647 h 2886"/>
                  <a:gd name="T114" fmla="*/ 2147483647 w 5574"/>
                  <a:gd name="T115" fmla="*/ 2147483647 h 2886"/>
                  <a:gd name="T116" fmla="*/ 2147483647 w 5574"/>
                  <a:gd name="T117" fmla="*/ 2147483647 h 2886"/>
                  <a:gd name="T118" fmla="*/ 2147483647 w 5574"/>
                  <a:gd name="T119" fmla="*/ 2147483647 h 2886"/>
                  <a:gd name="T120" fmla="*/ 2147483647 w 5574"/>
                  <a:gd name="T121" fmla="*/ 2147483647 h 2886"/>
                  <a:gd name="T122" fmla="*/ 2147483647 w 5574"/>
                  <a:gd name="T123" fmla="*/ 2147483647 h 2886"/>
                  <a:gd name="T124" fmla="*/ 2147483647 w 5574"/>
                  <a:gd name="T125" fmla="*/ 2147483647 h 288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574"/>
                  <a:gd name="T190" fmla="*/ 0 h 2886"/>
                  <a:gd name="T191" fmla="*/ 5574 w 5574"/>
                  <a:gd name="T192" fmla="*/ 2886 h 288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574" h="2886">
                    <a:moveTo>
                      <a:pt x="3114" y="252"/>
                    </a:moveTo>
                    <a:lnTo>
                      <a:pt x="3138" y="252"/>
                    </a:lnTo>
                    <a:lnTo>
                      <a:pt x="3150" y="258"/>
                    </a:lnTo>
                    <a:lnTo>
                      <a:pt x="3168" y="258"/>
                    </a:lnTo>
                    <a:lnTo>
                      <a:pt x="3174" y="252"/>
                    </a:lnTo>
                    <a:lnTo>
                      <a:pt x="3174" y="246"/>
                    </a:lnTo>
                    <a:lnTo>
                      <a:pt x="3168" y="234"/>
                    </a:lnTo>
                    <a:lnTo>
                      <a:pt x="3156" y="228"/>
                    </a:lnTo>
                    <a:lnTo>
                      <a:pt x="3108" y="228"/>
                    </a:lnTo>
                    <a:lnTo>
                      <a:pt x="3066" y="234"/>
                    </a:lnTo>
                    <a:lnTo>
                      <a:pt x="3036" y="246"/>
                    </a:lnTo>
                    <a:lnTo>
                      <a:pt x="3018" y="246"/>
                    </a:lnTo>
                    <a:lnTo>
                      <a:pt x="3060" y="246"/>
                    </a:lnTo>
                    <a:lnTo>
                      <a:pt x="3096" y="252"/>
                    </a:lnTo>
                    <a:lnTo>
                      <a:pt x="3114" y="252"/>
                    </a:lnTo>
                    <a:close/>
                    <a:moveTo>
                      <a:pt x="2988" y="318"/>
                    </a:moveTo>
                    <a:lnTo>
                      <a:pt x="3036" y="318"/>
                    </a:lnTo>
                    <a:lnTo>
                      <a:pt x="3048" y="312"/>
                    </a:lnTo>
                    <a:lnTo>
                      <a:pt x="3060" y="312"/>
                    </a:lnTo>
                    <a:lnTo>
                      <a:pt x="3072" y="300"/>
                    </a:lnTo>
                    <a:lnTo>
                      <a:pt x="3072" y="294"/>
                    </a:lnTo>
                    <a:lnTo>
                      <a:pt x="3066" y="282"/>
                    </a:lnTo>
                    <a:lnTo>
                      <a:pt x="3138" y="270"/>
                    </a:lnTo>
                    <a:lnTo>
                      <a:pt x="3120" y="264"/>
                    </a:lnTo>
                    <a:lnTo>
                      <a:pt x="3054" y="264"/>
                    </a:lnTo>
                    <a:lnTo>
                      <a:pt x="3042" y="276"/>
                    </a:lnTo>
                    <a:lnTo>
                      <a:pt x="3030" y="276"/>
                    </a:lnTo>
                    <a:lnTo>
                      <a:pt x="2994" y="270"/>
                    </a:lnTo>
                    <a:lnTo>
                      <a:pt x="2958" y="270"/>
                    </a:lnTo>
                    <a:lnTo>
                      <a:pt x="2940" y="282"/>
                    </a:lnTo>
                    <a:lnTo>
                      <a:pt x="2940" y="294"/>
                    </a:lnTo>
                    <a:lnTo>
                      <a:pt x="2946" y="300"/>
                    </a:lnTo>
                    <a:lnTo>
                      <a:pt x="2970" y="312"/>
                    </a:lnTo>
                    <a:lnTo>
                      <a:pt x="2976" y="318"/>
                    </a:lnTo>
                    <a:lnTo>
                      <a:pt x="2988" y="318"/>
                    </a:lnTo>
                    <a:close/>
                    <a:moveTo>
                      <a:pt x="2682" y="384"/>
                    </a:moveTo>
                    <a:lnTo>
                      <a:pt x="2628" y="408"/>
                    </a:lnTo>
                    <a:lnTo>
                      <a:pt x="2634" y="408"/>
                    </a:lnTo>
                    <a:lnTo>
                      <a:pt x="2646" y="414"/>
                    </a:lnTo>
                    <a:lnTo>
                      <a:pt x="2652" y="414"/>
                    </a:lnTo>
                    <a:lnTo>
                      <a:pt x="2658" y="420"/>
                    </a:lnTo>
                    <a:lnTo>
                      <a:pt x="2658" y="426"/>
                    </a:lnTo>
                    <a:lnTo>
                      <a:pt x="2622" y="426"/>
                    </a:lnTo>
                    <a:lnTo>
                      <a:pt x="2586" y="432"/>
                    </a:lnTo>
                    <a:lnTo>
                      <a:pt x="2556" y="438"/>
                    </a:lnTo>
                    <a:lnTo>
                      <a:pt x="2544" y="438"/>
                    </a:lnTo>
                    <a:lnTo>
                      <a:pt x="2520" y="456"/>
                    </a:lnTo>
                    <a:lnTo>
                      <a:pt x="2580" y="450"/>
                    </a:lnTo>
                    <a:lnTo>
                      <a:pt x="2586" y="450"/>
                    </a:lnTo>
                    <a:lnTo>
                      <a:pt x="2592" y="456"/>
                    </a:lnTo>
                    <a:lnTo>
                      <a:pt x="2610" y="456"/>
                    </a:lnTo>
                    <a:lnTo>
                      <a:pt x="2628" y="462"/>
                    </a:lnTo>
                    <a:lnTo>
                      <a:pt x="2658" y="462"/>
                    </a:lnTo>
                    <a:lnTo>
                      <a:pt x="2694" y="450"/>
                    </a:lnTo>
                    <a:lnTo>
                      <a:pt x="2730" y="444"/>
                    </a:lnTo>
                    <a:lnTo>
                      <a:pt x="2742" y="438"/>
                    </a:lnTo>
                    <a:lnTo>
                      <a:pt x="2742" y="450"/>
                    </a:lnTo>
                    <a:lnTo>
                      <a:pt x="2760" y="450"/>
                    </a:lnTo>
                    <a:lnTo>
                      <a:pt x="2796" y="444"/>
                    </a:lnTo>
                    <a:lnTo>
                      <a:pt x="2856" y="444"/>
                    </a:lnTo>
                    <a:lnTo>
                      <a:pt x="2850" y="444"/>
                    </a:lnTo>
                    <a:lnTo>
                      <a:pt x="2844" y="450"/>
                    </a:lnTo>
                    <a:lnTo>
                      <a:pt x="2832" y="450"/>
                    </a:lnTo>
                    <a:lnTo>
                      <a:pt x="2790" y="456"/>
                    </a:lnTo>
                    <a:lnTo>
                      <a:pt x="2730" y="468"/>
                    </a:lnTo>
                    <a:lnTo>
                      <a:pt x="2706" y="468"/>
                    </a:lnTo>
                    <a:lnTo>
                      <a:pt x="2688" y="474"/>
                    </a:lnTo>
                    <a:lnTo>
                      <a:pt x="2670" y="474"/>
                    </a:lnTo>
                    <a:lnTo>
                      <a:pt x="2652" y="480"/>
                    </a:lnTo>
                    <a:lnTo>
                      <a:pt x="2646" y="486"/>
                    </a:lnTo>
                    <a:lnTo>
                      <a:pt x="2640" y="486"/>
                    </a:lnTo>
                    <a:lnTo>
                      <a:pt x="2658" y="486"/>
                    </a:lnTo>
                    <a:lnTo>
                      <a:pt x="2694" y="492"/>
                    </a:lnTo>
                    <a:lnTo>
                      <a:pt x="2760" y="498"/>
                    </a:lnTo>
                    <a:lnTo>
                      <a:pt x="2808" y="492"/>
                    </a:lnTo>
                    <a:lnTo>
                      <a:pt x="2850" y="480"/>
                    </a:lnTo>
                    <a:lnTo>
                      <a:pt x="2874" y="474"/>
                    </a:lnTo>
                    <a:lnTo>
                      <a:pt x="2886" y="468"/>
                    </a:lnTo>
                    <a:lnTo>
                      <a:pt x="2958" y="450"/>
                    </a:lnTo>
                    <a:lnTo>
                      <a:pt x="3000" y="450"/>
                    </a:lnTo>
                    <a:lnTo>
                      <a:pt x="3054" y="444"/>
                    </a:lnTo>
                    <a:lnTo>
                      <a:pt x="3096" y="438"/>
                    </a:lnTo>
                    <a:lnTo>
                      <a:pt x="3120" y="432"/>
                    </a:lnTo>
                    <a:lnTo>
                      <a:pt x="3138" y="420"/>
                    </a:lnTo>
                    <a:lnTo>
                      <a:pt x="3156" y="414"/>
                    </a:lnTo>
                    <a:lnTo>
                      <a:pt x="3168" y="408"/>
                    </a:lnTo>
                    <a:lnTo>
                      <a:pt x="3168" y="396"/>
                    </a:lnTo>
                    <a:lnTo>
                      <a:pt x="3156" y="384"/>
                    </a:lnTo>
                    <a:lnTo>
                      <a:pt x="3144" y="378"/>
                    </a:lnTo>
                    <a:lnTo>
                      <a:pt x="3120" y="378"/>
                    </a:lnTo>
                    <a:lnTo>
                      <a:pt x="3114" y="384"/>
                    </a:lnTo>
                    <a:lnTo>
                      <a:pt x="3108" y="384"/>
                    </a:lnTo>
                    <a:lnTo>
                      <a:pt x="3108" y="396"/>
                    </a:lnTo>
                    <a:lnTo>
                      <a:pt x="3072" y="396"/>
                    </a:lnTo>
                    <a:lnTo>
                      <a:pt x="3078" y="390"/>
                    </a:lnTo>
                    <a:lnTo>
                      <a:pt x="3078" y="378"/>
                    </a:lnTo>
                    <a:lnTo>
                      <a:pt x="3102" y="354"/>
                    </a:lnTo>
                    <a:lnTo>
                      <a:pt x="3102" y="342"/>
                    </a:lnTo>
                    <a:lnTo>
                      <a:pt x="3096" y="342"/>
                    </a:lnTo>
                    <a:lnTo>
                      <a:pt x="3054" y="348"/>
                    </a:lnTo>
                    <a:lnTo>
                      <a:pt x="2988" y="372"/>
                    </a:lnTo>
                    <a:lnTo>
                      <a:pt x="2976" y="378"/>
                    </a:lnTo>
                    <a:lnTo>
                      <a:pt x="3024" y="378"/>
                    </a:lnTo>
                    <a:lnTo>
                      <a:pt x="3018" y="408"/>
                    </a:lnTo>
                    <a:lnTo>
                      <a:pt x="2898" y="420"/>
                    </a:lnTo>
                    <a:lnTo>
                      <a:pt x="2898" y="414"/>
                    </a:lnTo>
                    <a:lnTo>
                      <a:pt x="2892" y="408"/>
                    </a:lnTo>
                    <a:lnTo>
                      <a:pt x="2892" y="372"/>
                    </a:lnTo>
                    <a:lnTo>
                      <a:pt x="2886" y="366"/>
                    </a:lnTo>
                    <a:lnTo>
                      <a:pt x="2874" y="366"/>
                    </a:lnTo>
                    <a:lnTo>
                      <a:pt x="2856" y="360"/>
                    </a:lnTo>
                    <a:lnTo>
                      <a:pt x="2814" y="360"/>
                    </a:lnTo>
                    <a:lnTo>
                      <a:pt x="2682" y="384"/>
                    </a:lnTo>
                    <a:close/>
                    <a:moveTo>
                      <a:pt x="2832" y="342"/>
                    </a:moveTo>
                    <a:lnTo>
                      <a:pt x="2844" y="330"/>
                    </a:lnTo>
                    <a:lnTo>
                      <a:pt x="2844" y="318"/>
                    </a:lnTo>
                    <a:lnTo>
                      <a:pt x="2838" y="312"/>
                    </a:lnTo>
                    <a:lnTo>
                      <a:pt x="2814" y="312"/>
                    </a:lnTo>
                    <a:lnTo>
                      <a:pt x="2802" y="318"/>
                    </a:lnTo>
                    <a:lnTo>
                      <a:pt x="2796" y="324"/>
                    </a:lnTo>
                    <a:lnTo>
                      <a:pt x="2796" y="330"/>
                    </a:lnTo>
                    <a:lnTo>
                      <a:pt x="2802" y="336"/>
                    </a:lnTo>
                    <a:lnTo>
                      <a:pt x="2814" y="336"/>
                    </a:lnTo>
                    <a:lnTo>
                      <a:pt x="2820" y="342"/>
                    </a:lnTo>
                    <a:lnTo>
                      <a:pt x="2832" y="342"/>
                    </a:lnTo>
                    <a:close/>
                    <a:moveTo>
                      <a:pt x="3012" y="564"/>
                    </a:moveTo>
                    <a:lnTo>
                      <a:pt x="2988" y="540"/>
                    </a:lnTo>
                    <a:lnTo>
                      <a:pt x="2958" y="540"/>
                    </a:lnTo>
                    <a:lnTo>
                      <a:pt x="2952" y="534"/>
                    </a:lnTo>
                    <a:lnTo>
                      <a:pt x="2946" y="534"/>
                    </a:lnTo>
                    <a:lnTo>
                      <a:pt x="2934" y="528"/>
                    </a:lnTo>
                    <a:lnTo>
                      <a:pt x="2916" y="528"/>
                    </a:lnTo>
                    <a:lnTo>
                      <a:pt x="2898" y="534"/>
                    </a:lnTo>
                    <a:lnTo>
                      <a:pt x="2892" y="540"/>
                    </a:lnTo>
                    <a:lnTo>
                      <a:pt x="2892" y="552"/>
                    </a:lnTo>
                    <a:lnTo>
                      <a:pt x="2928" y="570"/>
                    </a:lnTo>
                    <a:lnTo>
                      <a:pt x="2934" y="576"/>
                    </a:lnTo>
                    <a:lnTo>
                      <a:pt x="2946" y="582"/>
                    </a:lnTo>
                    <a:lnTo>
                      <a:pt x="3012" y="564"/>
                    </a:lnTo>
                    <a:close/>
                    <a:moveTo>
                      <a:pt x="2460" y="414"/>
                    </a:moveTo>
                    <a:lnTo>
                      <a:pt x="2442" y="420"/>
                    </a:lnTo>
                    <a:lnTo>
                      <a:pt x="2430" y="426"/>
                    </a:lnTo>
                    <a:lnTo>
                      <a:pt x="2430" y="438"/>
                    </a:lnTo>
                    <a:lnTo>
                      <a:pt x="2442" y="438"/>
                    </a:lnTo>
                    <a:lnTo>
                      <a:pt x="2472" y="432"/>
                    </a:lnTo>
                    <a:lnTo>
                      <a:pt x="2490" y="426"/>
                    </a:lnTo>
                    <a:lnTo>
                      <a:pt x="2502" y="420"/>
                    </a:lnTo>
                    <a:lnTo>
                      <a:pt x="2502" y="414"/>
                    </a:lnTo>
                    <a:lnTo>
                      <a:pt x="2496" y="408"/>
                    </a:lnTo>
                    <a:lnTo>
                      <a:pt x="2484" y="408"/>
                    </a:lnTo>
                    <a:lnTo>
                      <a:pt x="2460" y="414"/>
                    </a:lnTo>
                    <a:close/>
                    <a:moveTo>
                      <a:pt x="2970" y="858"/>
                    </a:moveTo>
                    <a:lnTo>
                      <a:pt x="2988" y="858"/>
                    </a:lnTo>
                    <a:lnTo>
                      <a:pt x="3006" y="864"/>
                    </a:lnTo>
                    <a:lnTo>
                      <a:pt x="3018" y="870"/>
                    </a:lnTo>
                    <a:lnTo>
                      <a:pt x="3036" y="876"/>
                    </a:lnTo>
                    <a:lnTo>
                      <a:pt x="3060" y="882"/>
                    </a:lnTo>
                    <a:lnTo>
                      <a:pt x="3096" y="882"/>
                    </a:lnTo>
                    <a:lnTo>
                      <a:pt x="3126" y="876"/>
                    </a:lnTo>
                    <a:lnTo>
                      <a:pt x="3138" y="876"/>
                    </a:lnTo>
                    <a:lnTo>
                      <a:pt x="3120" y="810"/>
                    </a:lnTo>
                    <a:lnTo>
                      <a:pt x="3018" y="792"/>
                    </a:lnTo>
                    <a:lnTo>
                      <a:pt x="2988" y="828"/>
                    </a:lnTo>
                    <a:lnTo>
                      <a:pt x="2958" y="828"/>
                    </a:lnTo>
                    <a:lnTo>
                      <a:pt x="2952" y="834"/>
                    </a:lnTo>
                    <a:lnTo>
                      <a:pt x="2952" y="846"/>
                    </a:lnTo>
                    <a:lnTo>
                      <a:pt x="2958" y="852"/>
                    </a:lnTo>
                    <a:lnTo>
                      <a:pt x="2970" y="858"/>
                    </a:lnTo>
                    <a:close/>
                    <a:moveTo>
                      <a:pt x="168" y="2034"/>
                    </a:moveTo>
                    <a:lnTo>
                      <a:pt x="168" y="2040"/>
                    </a:lnTo>
                    <a:lnTo>
                      <a:pt x="174" y="2046"/>
                    </a:lnTo>
                    <a:lnTo>
                      <a:pt x="192" y="2046"/>
                    </a:lnTo>
                    <a:lnTo>
                      <a:pt x="186" y="2070"/>
                    </a:lnTo>
                    <a:lnTo>
                      <a:pt x="216" y="2052"/>
                    </a:lnTo>
                    <a:lnTo>
                      <a:pt x="216" y="2028"/>
                    </a:lnTo>
                    <a:lnTo>
                      <a:pt x="174" y="2028"/>
                    </a:lnTo>
                    <a:lnTo>
                      <a:pt x="168" y="2034"/>
                    </a:lnTo>
                    <a:close/>
                    <a:moveTo>
                      <a:pt x="252" y="2298"/>
                    </a:moveTo>
                    <a:lnTo>
                      <a:pt x="252" y="2292"/>
                    </a:lnTo>
                    <a:lnTo>
                      <a:pt x="246" y="2286"/>
                    </a:lnTo>
                    <a:lnTo>
                      <a:pt x="246" y="2268"/>
                    </a:lnTo>
                    <a:lnTo>
                      <a:pt x="252" y="2256"/>
                    </a:lnTo>
                    <a:lnTo>
                      <a:pt x="252" y="2238"/>
                    </a:lnTo>
                    <a:lnTo>
                      <a:pt x="246" y="2226"/>
                    </a:lnTo>
                    <a:lnTo>
                      <a:pt x="228" y="2226"/>
                    </a:lnTo>
                    <a:lnTo>
                      <a:pt x="216" y="2220"/>
                    </a:lnTo>
                    <a:lnTo>
                      <a:pt x="204" y="2220"/>
                    </a:lnTo>
                    <a:lnTo>
                      <a:pt x="192" y="2214"/>
                    </a:lnTo>
                    <a:lnTo>
                      <a:pt x="186" y="2208"/>
                    </a:lnTo>
                    <a:lnTo>
                      <a:pt x="174" y="2202"/>
                    </a:lnTo>
                    <a:lnTo>
                      <a:pt x="150" y="2178"/>
                    </a:lnTo>
                    <a:lnTo>
                      <a:pt x="138" y="2172"/>
                    </a:lnTo>
                    <a:lnTo>
                      <a:pt x="126" y="2172"/>
                    </a:lnTo>
                    <a:lnTo>
                      <a:pt x="102" y="2184"/>
                    </a:lnTo>
                    <a:lnTo>
                      <a:pt x="96" y="2196"/>
                    </a:lnTo>
                    <a:lnTo>
                      <a:pt x="96" y="2202"/>
                    </a:lnTo>
                    <a:lnTo>
                      <a:pt x="108" y="2208"/>
                    </a:lnTo>
                    <a:lnTo>
                      <a:pt x="114" y="2214"/>
                    </a:lnTo>
                    <a:lnTo>
                      <a:pt x="120" y="2214"/>
                    </a:lnTo>
                    <a:lnTo>
                      <a:pt x="132" y="2202"/>
                    </a:lnTo>
                    <a:lnTo>
                      <a:pt x="144" y="2208"/>
                    </a:lnTo>
                    <a:lnTo>
                      <a:pt x="132" y="2220"/>
                    </a:lnTo>
                    <a:lnTo>
                      <a:pt x="120" y="2220"/>
                    </a:lnTo>
                    <a:lnTo>
                      <a:pt x="114" y="2226"/>
                    </a:lnTo>
                    <a:lnTo>
                      <a:pt x="102" y="2232"/>
                    </a:lnTo>
                    <a:lnTo>
                      <a:pt x="102" y="2244"/>
                    </a:lnTo>
                    <a:lnTo>
                      <a:pt x="108" y="2250"/>
                    </a:lnTo>
                    <a:lnTo>
                      <a:pt x="126" y="2250"/>
                    </a:lnTo>
                    <a:lnTo>
                      <a:pt x="138" y="2244"/>
                    </a:lnTo>
                    <a:lnTo>
                      <a:pt x="132" y="2262"/>
                    </a:lnTo>
                    <a:lnTo>
                      <a:pt x="150" y="2262"/>
                    </a:lnTo>
                    <a:lnTo>
                      <a:pt x="132" y="2280"/>
                    </a:lnTo>
                    <a:lnTo>
                      <a:pt x="168" y="2274"/>
                    </a:lnTo>
                    <a:lnTo>
                      <a:pt x="156" y="2280"/>
                    </a:lnTo>
                    <a:lnTo>
                      <a:pt x="144" y="2292"/>
                    </a:lnTo>
                    <a:lnTo>
                      <a:pt x="138" y="2292"/>
                    </a:lnTo>
                    <a:lnTo>
                      <a:pt x="138" y="2298"/>
                    </a:lnTo>
                    <a:lnTo>
                      <a:pt x="150" y="2298"/>
                    </a:lnTo>
                    <a:lnTo>
                      <a:pt x="162" y="2286"/>
                    </a:lnTo>
                    <a:lnTo>
                      <a:pt x="168" y="2286"/>
                    </a:lnTo>
                    <a:lnTo>
                      <a:pt x="174" y="2292"/>
                    </a:lnTo>
                    <a:lnTo>
                      <a:pt x="174" y="2304"/>
                    </a:lnTo>
                    <a:lnTo>
                      <a:pt x="162" y="2316"/>
                    </a:lnTo>
                    <a:lnTo>
                      <a:pt x="162" y="2328"/>
                    </a:lnTo>
                    <a:lnTo>
                      <a:pt x="210" y="2328"/>
                    </a:lnTo>
                    <a:lnTo>
                      <a:pt x="228" y="2316"/>
                    </a:lnTo>
                    <a:lnTo>
                      <a:pt x="210" y="2340"/>
                    </a:lnTo>
                    <a:lnTo>
                      <a:pt x="192" y="2340"/>
                    </a:lnTo>
                    <a:lnTo>
                      <a:pt x="186" y="2346"/>
                    </a:lnTo>
                    <a:lnTo>
                      <a:pt x="186" y="2352"/>
                    </a:lnTo>
                    <a:lnTo>
                      <a:pt x="210" y="2364"/>
                    </a:lnTo>
                    <a:lnTo>
                      <a:pt x="216" y="2364"/>
                    </a:lnTo>
                    <a:lnTo>
                      <a:pt x="228" y="2370"/>
                    </a:lnTo>
                    <a:lnTo>
                      <a:pt x="234" y="2376"/>
                    </a:lnTo>
                    <a:lnTo>
                      <a:pt x="246" y="2376"/>
                    </a:lnTo>
                    <a:lnTo>
                      <a:pt x="258" y="2382"/>
                    </a:lnTo>
                    <a:lnTo>
                      <a:pt x="270" y="2376"/>
                    </a:lnTo>
                    <a:lnTo>
                      <a:pt x="288" y="2358"/>
                    </a:lnTo>
                    <a:lnTo>
                      <a:pt x="294" y="2346"/>
                    </a:lnTo>
                    <a:lnTo>
                      <a:pt x="294" y="2340"/>
                    </a:lnTo>
                    <a:lnTo>
                      <a:pt x="288" y="2334"/>
                    </a:lnTo>
                    <a:lnTo>
                      <a:pt x="282" y="2322"/>
                    </a:lnTo>
                    <a:lnTo>
                      <a:pt x="270" y="2316"/>
                    </a:lnTo>
                    <a:lnTo>
                      <a:pt x="264" y="2304"/>
                    </a:lnTo>
                    <a:lnTo>
                      <a:pt x="252" y="2298"/>
                    </a:lnTo>
                    <a:close/>
                    <a:moveTo>
                      <a:pt x="2304" y="372"/>
                    </a:moveTo>
                    <a:lnTo>
                      <a:pt x="2316" y="372"/>
                    </a:lnTo>
                    <a:lnTo>
                      <a:pt x="2328" y="366"/>
                    </a:lnTo>
                    <a:lnTo>
                      <a:pt x="2376" y="366"/>
                    </a:lnTo>
                    <a:lnTo>
                      <a:pt x="2388" y="378"/>
                    </a:lnTo>
                    <a:lnTo>
                      <a:pt x="2388" y="390"/>
                    </a:lnTo>
                    <a:lnTo>
                      <a:pt x="2424" y="390"/>
                    </a:lnTo>
                    <a:lnTo>
                      <a:pt x="2442" y="384"/>
                    </a:lnTo>
                    <a:lnTo>
                      <a:pt x="2454" y="384"/>
                    </a:lnTo>
                    <a:lnTo>
                      <a:pt x="2466" y="390"/>
                    </a:lnTo>
                    <a:lnTo>
                      <a:pt x="2472" y="396"/>
                    </a:lnTo>
                    <a:lnTo>
                      <a:pt x="2490" y="396"/>
                    </a:lnTo>
                    <a:lnTo>
                      <a:pt x="2514" y="384"/>
                    </a:lnTo>
                    <a:lnTo>
                      <a:pt x="2520" y="372"/>
                    </a:lnTo>
                    <a:lnTo>
                      <a:pt x="2520" y="354"/>
                    </a:lnTo>
                    <a:lnTo>
                      <a:pt x="2550" y="354"/>
                    </a:lnTo>
                    <a:lnTo>
                      <a:pt x="2616" y="336"/>
                    </a:lnTo>
                    <a:lnTo>
                      <a:pt x="2580" y="366"/>
                    </a:lnTo>
                    <a:lnTo>
                      <a:pt x="2634" y="378"/>
                    </a:lnTo>
                    <a:lnTo>
                      <a:pt x="2688" y="354"/>
                    </a:lnTo>
                    <a:lnTo>
                      <a:pt x="2784" y="312"/>
                    </a:lnTo>
                    <a:lnTo>
                      <a:pt x="2778" y="312"/>
                    </a:lnTo>
                    <a:lnTo>
                      <a:pt x="2772" y="306"/>
                    </a:lnTo>
                    <a:lnTo>
                      <a:pt x="2754" y="300"/>
                    </a:lnTo>
                    <a:lnTo>
                      <a:pt x="2736" y="300"/>
                    </a:lnTo>
                    <a:lnTo>
                      <a:pt x="2724" y="294"/>
                    </a:lnTo>
                    <a:lnTo>
                      <a:pt x="2706" y="288"/>
                    </a:lnTo>
                    <a:lnTo>
                      <a:pt x="2676" y="288"/>
                    </a:lnTo>
                    <a:lnTo>
                      <a:pt x="2646" y="282"/>
                    </a:lnTo>
                    <a:lnTo>
                      <a:pt x="2604" y="282"/>
                    </a:lnTo>
                    <a:lnTo>
                      <a:pt x="2526" y="294"/>
                    </a:lnTo>
                    <a:lnTo>
                      <a:pt x="2526" y="318"/>
                    </a:lnTo>
                    <a:lnTo>
                      <a:pt x="2406" y="324"/>
                    </a:lnTo>
                    <a:lnTo>
                      <a:pt x="2400" y="324"/>
                    </a:lnTo>
                    <a:lnTo>
                      <a:pt x="2394" y="318"/>
                    </a:lnTo>
                    <a:lnTo>
                      <a:pt x="2334" y="318"/>
                    </a:lnTo>
                    <a:lnTo>
                      <a:pt x="2322" y="324"/>
                    </a:lnTo>
                    <a:lnTo>
                      <a:pt x="2310" y="324"/>
                    </a:lnTo>
                    <a:lnTo>
                      <a:pt x="2304" y="330"/>
                    </a:lnTo>
                    <a:lnTo>
                      <a:pt x="2304" y="372"/>
                    </a:lnTo>
                    <a:close/>
                    <a:moveTo>
                      <a:pt x="150" y="1980"/>
                    </a:moveTo>
                    <a:lnTo>
                      <a:pt x="162" y="2004"/>
                    </a:lnTo>
                    <a:lnTo>
                      <a:pt x="174" y="2010"/>
                    </a:lnTo>
                    <a:lnTo>
                      <a:pt x="186" y="1980"/>
                    </a:lnTo>
                    <a:lnTo>
                      <a:pt x="180" y="1974"/>
                    </a:lnTo>
                    <a:lnTo>
                      <a:pt x="174" y="1974"/>
                    </a:lnTo>
                    <a:lnTo>
                      <a:pt x="162" y="1968"/>
                    </a:lnTo>
                    <a:lnTo>
                      <a:pt x="156" y="1968"/>
                    </a:lnTo>
                    <a:lnTo>
                      <a:pt x="150" y="1974"/>
                    </a:lnTo>
                    <a:lnTo>
                      <a:pt x="150" y="1980"/>
                    </a:lnTo>
                    <a:close/>
                    <a:moveTo>
                      <a:pt x="126" y="1932"/>
                    </a:moveTo>
                    <a:lnTo>
                      <a:pt x="120" y="1932"/>
                    </a:lnTo>
                    <a:lnTo>
                      <a:pt x="108" y="1938"/>
                    </a:lnTo>
                    <a:lnTo>
                      <a:pt x="96" y="1938"/>
                    </a:lnTo>
                    <a:lnTo>
                      <a:pt x="84" y="1944"/>
                    </a:lnTo>
                    <a:lnTo>
                      <a:pt x="78" y="1944"/>
                    </a:lnTo>
                    <a:lnTo>
                      <a:pt x="78" y="1950"/>
                    </a:lnTo>
                    <a:lnTo>
                      <a:pt x="72" y="1962"/>
                    </a:lnTo>
                    <a:lnTo>
                      <a:pt x="66" y="1968"/>
                    </a:lnTo>
                    <a:lnTo>
                      <a:pt x="48" y="1968"/>
                    </a:lnTo>
                    <a:lnTo>
                      <a:pt x="42" y="1962"/>
                    </a:lnTo>
                    <a:lnTo>
                      <a:pt x="48" y="1956"/>
                    </a:lnTo>
                    <a:lnTo>
                      <a:pt x="60" y="1956"/>
                    </a:lnTo>
                    <a:lnTo>
                      <a:pt x="66" y="1950"/>
                    </a:lnTo>
                    <a:lnTo>
                      <a:pt x="72" y="1950"/>
                    </a:lnTo>
                    <a:lnTo>
                      <a:pt x="78" y="1944"/>
                    </a:lnTo>
                    <a:lnTo>
                      <a:pt x="84" y="1944"/>
                    </a:lnTo>
                    <a:lnTo>
                      <a:pt x="78" y="1938"/>
                    </a:lnTo>
                    <a:lnTo>
                      <a:pt x="54" y="1938"/>
                    </a:lnTo>
                    <a:lnTo>
                      <a:pt x="48" y="1944"/>
                    </a:lnTo>
                    <a:lnTo>
                      <a:pt x="48" y="1932"/>
                    </a:lnTo>
                    <a:lnTo>
                      <a:pt x="36" y="1932"/>
                    </a:lnTo>
                    <a:lnTo>
                      <a:pt x="24" y="1944"/>
                    </a:lnTo>
                    <a:lnTo>
                      <a:pt x="6" y="1980"/>
                    </a:lnTo>
                    <a:lnTo>
                      <a:pt x="6" y="2004"/>
                    </a:lnTo>
                    <a:lnTo>
                      <a:pt x="12" y="2004"/>
                    </a:lnTo>
                    <a:lnTo>
                      <a:pt x="12" y="2010"/>
                    </a:lnTo>
                    <a:lnTo>
                      <a:pt x="18" y="2016"/>
                    </a:lnTo>
                    <a:lnTo>
                      <a:pt x="0" y="2022"/>
                    </a:lnTo>
                    <a:lnTo>
                      <a:pt x="12" y="2076"/>
                    </a:lnTo>
                    <a:lnTo>
                      <a:pt x="12" y="2082"/>
                    </a:lnTo>
                    <a:lnTo>
                      <a:pt x="6" y="2082"/>
                    </a:lnTo>
                    <a:lnTo>
                      <a:pt x="12" y="2088"/>
                    </a:lnTo>
                    <a:lnTo>
                      <a:pt x="12" y="2094"/>
                    </a:lnTo>
                    <a:lnTo>
                      <a:pt x="30" y="2094"/>
                    </a:lnTo>
                    <a:lnTo>
                      <a:pt x="30" y="2070"/>
                    </a:lnTo>
                    <a:lnTo>
                      <a:pt x="24" y="2058"/>
                    </a:lnTo>
                    <a:lnTo>
                      <a:pt x="24" y="2040"/>
                    </a:lnTo>
                    <a:lnTo>
                      <a:pt x="36" y="2028"/>
                    </a:lnTo>
                    <a:lnTo>
                      <a:pt x="42" y="2028"/>
                    </a:lnTo>
                    <a:lnTo>
                      <a:pt x="48" y="2016"/>
                    </a:lnTo>
                    <a:lnTo>
                      <a:pt x="54" y="2010"/>
                    </a:lnTo>
                    <a:lnTo>
                      <a:pt x="54" y="1986"/>
                    </a:lnTo>
                    <a:lnTo>
                      <a:pt x="84" y="1956"/>
                    </a:lnTo>
                    <a:lnTo>
                      <a:pt x="108" y="1944"/>
                    </a:lnTo>
                    <a:lnTo>
                      <a:pt x="114" y="1944"/>
                    </a:lnTo>
                    <a:lnTo>
                      <a:pt x="126" y="1938"/>
                    </a:lnTo>
                    <a:lnTo>
                      <a:pt x="126" y="1932"/>
                    </a:lnTo>
                    <a:close/>
                    <a:moveTo>
                      <a:pt x="1896" y="678"/>
                    </a:moveTo>
                    <a:lnTo>
                      <a:pt x="1896" y="690"/>
                    </a:lnTo>
                    <a:lnTo>
                      <a:pt x="1884" y="702"/>
                    </a:lnTo>
                    <a:lnTo>
                      <a:pt x="1884" y="714"/>
                    </a:lnTo>
                    <a:lnTo>
                      <a:pt x="1902" y="714"/>
                    </a:lnTo>
                    <a:lnTo>
                      <a:pt x="1926" y="708"/>
                    </a:lnTo>
                    <a:lnTo>
                      <a:pt x="1944" y="708"/>
                    </a:lnTo>
                    <a:lnTo>
                      <a:pt x="1980" y="696"/>
                    </a:lnTo>
                    <a:lnTo>
                      <a:pt x="1986" y="690"/>
                    </a:lnTo>
                    <a:lnTo>
                      <a:pt x="1992" y="690"/>
                    </a:lnTo>
                    <a:lnTo>
                      <a:pt x="2034" y="702"/>
                    </a:lnTo>
                    <a:lnTo>
                      <a:pt x="2112" y="642"/>
                    </a:lnTo>
                    <a:lnTo>
                      <a:pt x="2244" y="600"/>
                    </a:lnTo>
                    <a:lnTo>
                      <a:pt x="2370" y="564"/>
                    </a:lnTo>
                    <a:lnTo>
                      <a:pt x="2466" y="546"/>
                    </a:lnTo>
                    <a:lnTo>
                      <a:pt x="2454" y="540"/>
                    </a:lnTo>
                    <a:lnTo>
                      <a:pt x="2448" y="528"/>
                    </a:lnTo>
                    <a:lnTo>
                      <a:pt x="2436" y="522"/>
                    </a:lnTo>
                    <a:lnTo>
                      <a:pt x="2424" y="510"/>
                    </a:lnTo>
                    <a:lnTo>
                      <a:pt x="2412" y="504"/>
                    </a:lnTo>
                    <a:lnTo>
                      <a:pt x="2400" y="492"/>
                    </a:lnTo>
                    <a:lnTo>
                      <a:pt x="2352" y="492"/>
                    </a:lnTo>
                    <a:lnTo>
                      <a:pt x="2340" y="498"/>
                    </a:lnTo>
                    <a:lnTo>
                      <a:pt x="2328" y="498"/>
                    </a:lnTo>
                    <a:lnTo>
                      <a:pt x="2262" y="504"/>
                    </a:lnTo>
                    <a:lnTo>
                      <a:pt x="2226" y="480"/>
                    </a:lnTo>
                    <a:lnTo>
                      <a:pt x="2142" y="486"/>
                    </a:lnTo>
                    <a:lnTo>
                      <a:pt x="2094" y="504"/>
                    </a:lnTo>
                    <a:lnTo>
                      <a:pt x="2076" y="522"/>
                    </a:lnTo>
                    <a:lnTo>
                      <a:pt x="2064" y="552"/>
                    </a:lnTo>
                    <a:lnTo>
                      <a:pt x="2010" y="564"/>
                    </a:lnTo>
                    <a:lnTo>
                      <a:pt x="1944" y="588"/>
                    </a:lnTo>
                    <a:lnTo>
                      <a:pt x="1962" y="600"/>
                    </a:lnTo>
                    <a:lnTo>
                      <a:pt x="1842" y="654"/>
                    </a:lnTo>
                    <a:lnTo>
                      <a:pt x="1854" y="654"/>
                    </a:lnTo>
                    <a:lnTo>
                      <a:pt x="1890" y="672"/>
                    </a:lnTo>
                    <a:lnTo>
                      <a:pt x="1896" y="678"/>
                    </a:lnTo>
                    <a:close/>
                    <a:moveTo>
                      <a:pt x="198" y="1968"/>
                    </a:moveTo>
                    <a:lnTo>
                      <a:pt x="192" y="1992"/>
                    </a:lnTo>
                    <a:lnTo>
                      <a:pt x="192" y="2010"/>
                    </a:lnTo>
                    <a:lnTo>
                      <a:pt x="216" y="1998"/>
                    </a:lnTo>
                    <a:lnTo>
                      <a:pt x="198" y="1968"/>
                    </a:lnTo>
                    <a:close/>
                    <a:moveTo>
                      <a:pt x="4182" y="600"/>
                    </a:moveTo>
                    <a:lnTo>
                      <a:pt x="4194" y="606"/>
                    </a:lnTo>
                    <a:lnTo>
                      <a:pt x="4206" y="600"/>
                    </a:lnTo>
                    <a:lnTo>
                      <a:pt x="4218" y="600"/>
                    </a:lnTo>
                    <a:lnTo>
                      <a:pt x="4242" y="588"/>
                    </a:lnTo>
                    <a:lnTo>
                      <a:pt x="4308" y="588"/>
                    </a:lnTo>
                    <a:lnTo>
                      <a:pt x="4314" y="594"/>
                    </a:lnTo>
                    <a:lnTo>
                      <a:pt x="4350" y="594"/>
                    </a:lnTo>
                    <a:lnTo>
                      <a:pt x="4356" y="588"/>
                    </a:lnTo>
                    <a:lnTo>
                      <a:pt x="4356" y="582"/>
                    </a:lnTo>
                    <a:lnTo>
                      <a:pt x="4344" y="558"/>
                    </a:lnTo>
                    <a:lnTo>
                      <a:pt x="4338" y="552"/>
                    </a:lnTo>
                    <a:lnTo>
                      <a:pt x="4326" y="546"/>
                    </a:lnTo>
                    <a:lnTo>
                      <a:pt x="4230" y="546"/>
                    </a:lnTo>
                    <a:lnTo>
                      <a:pt x="4224" y="540"/>
                    </a:lnTo>
                    <a:lnTo>
                      <a:pt x="4212" y="540"/>
                    </a:lnTo>
                    <a:lnTo>
                      <a:pt x="4200" y="534"/>
                    </a:lnTo>
                    <a:lnTo>
                      <a:pt x="4188" y="534"/>
                    </a:lnTo>
                    <a:lnTo>
                      <a:pt x="4176" y="540"/>
                    </a:lnTo>
                    <a:lnTo>
                      <a:pt x="4158" y="558"/>
                    </a:lnTo>
                    <a:lnTo>
                      <a:pt x="4158" y="564"/>
                    </a:lnTo>
                    <a:lnTo>
                      <a:pt x="4176" y="576"/>
                    </a:lnTo>
                    <a:lnTo>
                      <a:pt x="4170" y="582"/>
                    </a:lnTo>
                    <a:lnTo>
                      <a:pt x="4170" y="594"/>
                    </a:lnTo>
                    <a:lnTo>
                      <a:pt x="4176" y="594"/>
                    </a:lnTo>
                    <a:lnTo>
                      <a:pt x="4182" y="600"/>
                    </a:lnTo>
                    <a:close/>
                    <a:moveTo>
                      <a:pt x="3708" y="516"/>
                    </a:moveTo>
                    <a:lnTo>
                      <a:pt x="3678" y="516"/>
                    </a:lnTo>
                    <a:lnTo>
                      <a:pt x="3624" y="510"/>
                    </a:lnTo>
                    <a:lnTo>
                      <a:pt x="3564" y="504"/>
                    </a:lnTo>
                    <a:lnTo>
                      <a:pt x="3468" y="504"/>
                    </a:lnTo>
                    <a:lnTo>
                      <a:pt x="3468" y="516"/>
                    </a:lnTo>
                    <a:lnTo>
                      <a:pt x="3462" y="522"/>
                    </a:lnTo>
                    <a:lnTo>
                      <a:pt x="3426" y="540"/>
                    </a:lnTo>
                    <a:lnTo>
                      <a:pt x="3396" y="546"/>
                    </a:lnTo>
                    <a:lnTo>
                      <a:pt x="3378" y="552"/>
                    </a:lnTo>
                    <a:lnTo>
                      <a:pt x="3372" y="552"/>
                    </a:lnTo>
                    <a:lnTo>
                      <a:pt x="3372" y="558"/>
                    </a:lnTo>
                    <a:lnTo>
                      <a:pt x="3384" y="570"/>
                    </a:lnTo>
                    <a:lnTo>
                      <a:pt x="3390" y="582"/>
                    </a:lnTo>
                    <a:lnTo>
                      <a:pt x="3390" y="594"/>
                    </a:lnTo>
                    <a:lnTo>
                      <a:pt x="3372" y="618"/>
                    </a:lnTo>
                    <a:lnTo>
                      <a:pt x="3402" y="636"/>
                    </a:lnTo>
                    <a:lnTo>
                      <a:pt x="3480" y="606"/>
                    </a:lnTo>
                    <a:lnTo>
                      <a:pt x="3474" y="600"/>
                    </a:lnTo>
                    <a:lnTo>
                      <a:pt x="3468" y="600"/>
                    </a:lnTo>
                    <a:lnTo>
                      <a:pt x="3468" y="594"/>
                    </a:lnTo>
                    <a:lnTo>
                      <a:pt x="3474" y="588"/>
                    </a:lnTo>
                    <a:lnTo>
                      <a:pt x="3486" y="582"/>
                    </a:lnTo>
                    <a:lnTo>
                      <a:pt x="3522" y="582"/>
                    </a:lnTo>
                    <a:lnTo>
                      <a:pt x="3546" y="594"/>
                    </a:lnTo>
                    <a:lnTo>
                      <a:pt x="3552" y="600"/>
                    </a:lnTo>
                    <a:lnTo>
                      <a:pt x="3606" y="594"/>
                    </a:lnTo>
                    <a:lnTo>
                      <a:pt x="3600" y="570"/>
                    </a:lnTo>
                    <a:lnTo>
                      <a:pt x="3630" y="570"/>
                    </a:lnTo>
                    <a:lnTo>
                      <a:pt x="3648" y="564"/>
                    </a:lnTo>
                    <a:lnTo>
                      <a:pt x="3666" y="564"/>
                    </a:lnTo>
                    <a:lnTo>
                      <a:pt x="3690" y="552"/>
                    </a:lnTo>
                    <a:lnTo>
                      <a:pt x="3696" y="546"/>
                    </a:lnTo>
                    <a:lnTo>
                      <a:pt x="3702" y="534"/>
                    </a:lnTo>
                    <a:lnTo>
                      <a:pt x="3714" y="522"/>
                    </a:lnTo>
                    <a:lnTo>
                      <a:pt x="3720" y="522"/>
                    </a:lnTo>
                    <a:lnTo>
                      <a:pt x="3714" y="516"/>
                    </a:lnTo>
                    <a:lnTo>
                      <a:pt x="3708" y="516"/>
                    </a:lnTo>
                    <a:close/>
                    <a:moveTo>
                      <a:pt x="3792" y="150"/>
                    </a:moveTo>
                    <a:lnTo>
                      <a:pt x="3738" y="156"/>
                    </a:lnTo>
                    <a:lnTo>
                      <a:pt x="3756" y="180"/>
                    </a:lnTo>
                    <a:lnTo>
                      <a:pt x="3792" y="150"/>
                    </a:lnTo>
                    <a:close/>
                    <a:moveTo>
                      <a:pt x="3612" y="480"/>
                    </a:moveTo>
                    <a:lnTo>
                      <a:pt x="3636" y="468"/>
                    </a:lnTo>
                    <a:lnTo>
                      <a:pt x="3642" y="456"/>
                    </a:lnTo>
                    <a:lnTo>
                      <a:pt x="3654" y="450"/>
                    </a:lnTo>
                    <a:lnTo>
                      <a:pt x="3660" y="438"/>
                    </a:lnTo>
                    <a:lnTo>
                      <a:pt x="3660" y="432"/>
                    </a:lnTo>
                    <a:lnTo>
                      <a:pt x="3654" y="426"/>
                    </a:lnTo>
                    <a:lnTo>
                      <a:pt x="3642" y="426"/>
                    </a:lnTo>
                    <a:lnTo>
                      <a:pt x="3630" y="420"/>
                    </a:lnTo>
                    <a:lnTo>
                      <a:pt x="3588" y="420"/>
                    </a:lnTo>
                    <a:lnTo>
                      <a:pt x="3570" y="426"/>
                    </a:lnTo>
                    <a:lnTo>
                      <a:pt x="3552" y="426"/>
                    </a:lnTo>
                    <a:lnTo>
                      <a:pt x="3534" y="438"/>
                    </a:lnTo>
                    <a:lnTo>
                      <a:pt x="3516" y="444"/>
                    </a:lnTo>
                    <a:lnTo>
                      <a:pt x="3504" y="450"/>
                    </a:lnTo>
                    <a:lnTo>
                      <a:pt x="3504" y="462"/>
                    </a:lnTo>
                    <a:lnTo>
                      <a:pt x="3528" y="468"/>
                    </a:lnTo>
                    <a:lnTo>
                      <a:pt x="3600" y="480"/>
                    </a:lnTo>
                    <a:lnTo>
                      <a:pt x="3612" y="480"/>
                    </a:lnTo>
                    <a:close/>
                    <a:moveTo>
                      <a:pt x="3954" y="180"/>
                    </a:moveTo>
                    <a:lnTo>
                      <a:pt x="3900" y="192"/>
                    </a:lnTo>
                    <a:lnTo>
                      <a:pt x="3936" y="210"/>
                    </a:lnTo>
                    <a:lnTo>
                      <a:pt x="3924" y="216"/>
                    </a:lnTo>
                    <a:lnTo>
                      <a:pt x="3918" y="222"/>
                    </a:lnTo>
                    <a:lnTo>
                      <a:pt x="3918" y="228"/>
                    </a:lnTo>
                    <a:lnTo>
                      <a:pt x="3924" y="234"/>
                    </a:lnTo>
                    <a:lnTo>
                      <a:pt x="3936" y="240"/>
                    </a:lnTo>
                    <a:lnTo>
                      <a:pt x="3966" y="240"/>
                    </a:lnTo>
                    <a:lnTo>
                      <a:pt x="3942" y="252"/>
                    </a:lnTo>
                    <a:lnTo>
                      <a:pt x="3954" y="252"/>
                    </a:lnTo>
                    <a:lnTo>
                      <a:pt x="4002" y="276"/>
                    </a:lnTo>
                    <a:lnTo>
                      <a:pt x="4014" y="276"/>
                    </a:lnTo>
                    <a:lnTo>
                      <a:pt x="4026" y="270"/>
                    </a:lnTo>
                    <a:lnTo>
                      <a:pt x="4032" y="264"/>
                    </a:lnTo>
                    <a:lnTo>
                      <a:pt x="4044" y="258"/>
                    </a:lnTo>
                    <a:lnTo>
                      <a:pt x="4050" y="252"/>
                    </a:lnTo>
                    <a:lnTo>
                      <a:pt x="4074" y="246"/>
                    </a:lnTo>
                    <a:lnTo>
                      <a:pt x="4086" y="258"/>
                    </a:lnTo>
                    <a:lnTo>
                      <a:pt x="4092" y="270"/>
                    </a:lnTo>
                    <a:lnTo>
                      <a:pt x="4098" y="276"/>
                    </a:lnTo>
                    <a:lnTo>
                      <a:pt x="4104" y="270"/>
                    </a:lnTo>
                    <a:lnTo>
                      <a:pt x="4116" y="270"/>
                    </a:lnTo>
                    <a:lnTo>
                      <a:pt x="4128" y="264"/>
                    </a:lnTo>
                    <a:lnTo>
                      <a:pt x="4134" y="258"/>
                    </a:lnTo>
                    <a:lnTo>
                      <a:pt x="4146" y="258"/>
                    </a:lnTo>
                    <a:lnTo>
                      <a:pt x="4152" y="252"/>
                    </a:lnTo>
                    <a:lnTo>
                      <a:pt x="4158" y="252"/>
                    </a:lnTo>
                    <a:lnTo>
                      <a:pt x="4170" y="246"/>
                    </a:lnTo>
                    <a:lnTo>
                      <a:pt x="4176" y="234"/>
                    </a:lnTo>
                    <a:lnTo>
                      <a:pt x="4182" y="228"/>
                    </a:lnTo>
                    <a:lnTo>
                      <a:pt x="4194" y="246"/>
                    </a:lnTo>
                    <a:lnTo>
                      <a:pt x="4218" y="222"/>
                    </a:lnTo>
                    <a:lnTo>
                      <a:pt x="4218" y="216"/>
                    </a:lnTo>
                    <a:lnTo>
                      <a:pt x="4236" y="210"/>
                    </a:lnTo>
                    <a:lnTo>
                      <a:pt x="4326" y="210"/>
                    </a:lnTo>
                    <a:lnTo>
                      <a:pt x="4332" y="204"/>
                    </a:lnTo>
                    <a:lnTo>
                      <a:pt x="4332" y="192"/>
                    </a:lnTo>
                    <a:lnTo>
                      <a:pt x="4266" y="186"/>
                    </a:lnTo>
                    <a:lnTo>
                      <a:pt x="4302" y="174"/>
                    </a:lnTo>
                    <a:lnTo>
                      <a:pt x="4302" y="132"/>
                    </a:lnTo>
                    <a:lnTo>
                      <a:pt x="4278" y="132"/>
                    </a:lnTo>
                    <a:lnTo>
                      <a:pt x="4266" y="138"/>
                    </a:lnTo>
                    <a:lnTo>
                      <a:pt x="4260" y="144"/>
                    </a:lnTo>
                    <a:lnTo>
                      <a:pt x="4248" y="150"/>
                    </a:lnTo>
                    <a:lnTo>
                      <a:pt x="4242" y="126"/>
                    </a:lnTo>
                    <a:lnTo>
                      <a:pt x="4194" y="132"/>
                    </a:lnTo>
                    <a:lnTo>
                      <a:pt x="4194" y="120"/>
                    </a:lnTo>
                    <a:lnTo>
                      <a:pt x="4176" y="84"/>
                    </a:lnTo>
                    <a:lnTo>
                      <a:pt x="4140" y="84"/>
                    </a:lnTo>
                    <a:lnTo>
                      <a:pt x="4122" y="90"/>
                    </a:lnTo>
                    <a:lnTo>
                      <a:pt x="4110" y="96"/>
                    </a:lnTo>
                    <a:lnTo>
                      <a:pt x="4104" y="102"/>
                    </a:lnTo>
                    <a:lnTo>
                      <a:pt x="4098" y="102"/>
                    </a:lnTo>
                    <a:lnTo>
                      <a:pt x="4020" y="108"/>
                    </a:lnTo>
                    <a:lnTo>
                      <a:pt x="4044" y="126"/>
                    </a:lnTo>
                    <a:lnTo>
                      <a:pt x="3996" y="126"/>
                    </a:lnTo>
                    <a:lnTo>
                      <a:pt x="3984" y="132"/>
                    </a:lnTo>
                    <a:lnTo>
                      <a:pt x="3972" y="132"/>
                    </a:lnTo>
                    <a:lnTo>
                      <a:pt x="3966" y="138"/>
                    </a:lnTo>
                    <a:lnTo>
                      <a:pt x="3984" y="156"/>
                    </a:lnTo>
                    <a:lnTo>
                      <a:pt x="3972" y="156"/>
                    </a:lnTo>
                    <a:lnTo>
                      <a:pt x="3936" y="150"/>
                    </a:lnTo>
                    <a:lnTo>
                      <a:pt x="3906" y="156"/>
                    </a:lnTo>
                    <a:lnTo>
                      <a:pt x="3888" y="168"/>
                    </a:lnTo>
                    <a:lnTo>
                      <a:pt x="3888" y="174"/>
                    </a:lnTo>
                    <a:lnTo>
                      <a:pt x="3894" y="180"/>
                    </a:lnTo>
                    <a:lnTo>
                      <a:pt x="3954" y="180"/>
                    </a:lnTo>
                    <a:close/>
                    <a:moveTo>
                      <a:pt x="3972" y="294"/>
                    </a:moveTo>
                    <a:lnTo>
                      <a:pt x="3954" y="300"/>
                    </a:lnTo>
                    <a:lnTo>
                      <a:pt x="3942" y="306"/>
                    </a:lnTo>
                    <a:lnTo>
                      <a:pt x="3936" y="312"/>
                    </a:lnTo>
                    <a:lnTo>
                      <a:pt x="3936" y="318"/>
                    </a:lnTo>
                    <a:lnTo>
                      <a:pt x="3966" y="324"/>
                    </a:lnTo>
                    <a:lnTo>
                      <a:pt x="3972" y="324"/>
                    </a:lnTo>
                    <a:lnTo>
                      <a:pt x="3990" y="306"/>
                    </a:lnTo>
                    <a:lnTo>
                      <a:pt x="3990" y="300"/>
                    </a:lnTo>
                    <a:lnTo>
                      <a:pt x="3984" y="294"/>
                    </a:lnTo>
                    <a:lnTo>
                      <a:pt x="3972" y="294"/>
                    </a:lnTo>
                    <a:close/>
                    <a:moveTo>
                      <a:pt x="3738" y="336"/>
                    </a:moveTo>
                    <a:lnTo>
                      <a:pt x="3726" y="336"/>
                    </a:lnTo>
                    <a:lnTo>
                      <a:pt x="3720" y="330"/>
                    </a:lnTo>
                    <a:lnTo>
                      <a:pt x="3672" y="330"/>
                    </a:lnTo>
                    <a:lnTo>
                      <a:pt x="3636" y="336"/>
                    </a:lnTo>
                    <a:lnTo>
                      <a:pt x="3624" y="342"/>
                    </a:lnTo>
                    <a:lnTo>
                      <a:pt x="3642" y="360"/>
                    </a:lnTo>
                    <a:lnTo>
                      <a:pt x="3654" y="360"/>
                    </a:lnTo>
                    <a:lnTo>
                      <a:pt x="3660" y="378"/>
                    </a:lnTo>
                    <a:lnTo>
                      <a:pt x="3768" y="378"/>
                    </a:lnTo>
                    <a:lnTo>
                      <a:pt x="3768" y="390"/>
                    </a:lnTo>
                    <a:lnTo>
                      <a:pt x="3762" y="396"/>
                    </a:lnTo>
                    <a:lnTo>
                      <a:pt x="3762" y="408"/>
                    </a:lnTo>
                    <a:lnTo>
                      <a:pt x="3708" y="450"/>
                    </a:lnTo>
                    <a:lnTo>
                      <a:pt x="3732" y="456"/>
                    </a:lnTo>
                    <a:lnTo>
                      <a:pt x="3720" y="468"/>
                    </a:lnTo>
                    <a:lnTo>
                      <a:pt x="3714" y="468"/>
                    </a:lnTo>
                    <a:lnTo>
                      <a:pt x="3708" y="474"/>
                    </a:lnTo>
                    <a:lnTo>
                      <a:pt x="3708" y="480"/>
                    </a:lnTo>
                    <a:lnTo>
                      <a:pt x="3726" y="480"/>
                    </a:lnTo>
                    <a:lnTo>
                      <a:pt x="3738" y="474"/>
                    </a:lnTo>
                    <a:lnTo>
                      <a:pt x="3744" y="474"/>
                    </a:lnTo>
                    <a:lnTo>
                      <a:pt x="3756" y="468"/>
                    </a:lnTo>
                    <a:lnTo>
                      <a:pt x="3756" y="480"/>
                    </a:lnTo>
                    <a:lnTo>
                      <a:pt x="3792" y="480"/>
                    </a:lnTo>
                    <a:lnTo>
                      <a:pt x="3810" y="474"/>
                    </a:lnTo>
                    <a:lnTo>
                      <a:pt x="3822" y="468"/>
                    </a:lnTo>
                    <a:lnTo>
                      <a:pt x="3840" y="468"/>
                    </a:lnTo>
                    <a:lnTo>
                      <a:pt x="3846" y="462"/>
                    </a:lnTo>
                    <a:lnTo>
                      <a:pt x="3852" y="462"/>
                    </a:lnTo>
                    <a:lnTo>
                      <a:pt x="3858" y="486"/>
                    </a:lnTo>
                    <a:lnTo>
                      <a:pt x="3924" y="480"/>
                    </a:lnTo>
                    <a:lnTo>
                      <a:pt x="4002" y="498"/>
                    </a:lnTo>
                    <a:lnTo>
                      <a:pt x="4098" y="486"/>
                    </a:lnTo>
                    <a:lnTo>
                      <a:pt x="4128" y="468"/>
                    </a:lnTo>
                    <a:lnTo>
                      <a:pt x="4122" y="474"/>
                    </a:lnTo>
                    <a:lnTo>
                      <a:pt x="4122" y="486"/>
                    </a:lnTo>
                    <a:lnTo>
                      <a:pt x="4260" y="486"/>
                    </a:lnTo>
                    <a:lnTo>
                      <a:pt x="4272" y="468"/>
                    </a:lnTo>
                    <a:lnTo>
                      <a:pt x="4338" y="438"/>
                    </a:lnTo>
                    <a:lnTo>
                      <a:pt x="4320" y="432"/>
                    </a:lnTo>
                    <a:lnTo>
                      <a:pt x="4320" y="420"/>
                    </a:lnTo>
                    <a:lnTo>
                      <a:pt x="4314" y="420"/>
                    </a:lnTo>
                    <a:lnTo>
                      <a:pt x="4308" y="414"/>
                    </a:lnTo>
                    <a:lnTo>
                      <a:pt x="4290" y="414"/>
                    </a:lnTo>
                    <a:lnTo>
                      <a:pt x="4278" y="408"/>
                    </a:lnTo>
                    <a:lnTo>
                      <a:pt x="4260" y="408"/>
                    </a:lnTo>
                    <a:lnTo>
                      <a:pt x="4242" y="402"/>
                    </a:lnTo>
                    <a:lnTo>
                      <a:pt x="4206" y="402"/>
                    </a:lnTo>
                    <a:lnTo>
                      <a:pt x="4164" y="414"/>
                    </a:lnTo>
                    <a:lnTo>
                      <a:pt x="4116" y="420"/>
                    </a:lnTo>
                    <a:lnTo>
                      <a:pt x="4074" y="426"/>
                    </a:lnTo>
                    <a:lnTo>
                      <a:pt x="4038" y="438"/>
                    </a:lnTo>
                    <a:lnTo>
                      <a:pt x="4026" y="438"/>
                    </a:lnTo>
                    <a:lnTo>
                      <a:pt x="4014" y="432"/>
                    </a:lnTo>
                    <a:lnTo>
                      <a:pt x="4008" y="426"/>
                    </a:lnTo>
                    <a:lnTo>
                      <a:pt x="3996" y="420"/>
                    </a:lnTo>
                    <a:lnTo>
                      <a:pt x="3984" y="420"/>
                    </a:lnTo>
                    <a:lnTo>
                      <a:pt x="3972" y="426"/>
                    </a:lnTo>
                    <a:lnTo>
                      <a:pt x="3960" y="426"/>
                    </a:lnTo>
                    <a:lnTo>
                      <a:pt x="3948" y="432"/>
                    </a:lnTo>
                    <a:lnTo>
                      <a:pt x="3942" y="438"/>
                    </a:lnTo>
                    <a:lnTo>
                      <a:pt x="3936" y="438"/>
                    </a:lnTo>
                    <a:lnTo>
                      <a:pt x="3912" y="414"/>
                    </a:lnTo>
                    <a:lnTo>
                      <a:pt x="3894" y="426"/>
                    </a:lnTo>
                    <a:lnTo>
                      <a:pt x="3864" y="420"/>
                    </a:lnTo>
                    <a:lnTo>
                      <a:pt x="3894" y="408"/>
                    </a:lnTo>
                    <a:lnTo>
                      <a:pt x="3876" y="396"/>
                    </a:lnTo>
                    <a:lnTo>
                      <a:pt x="3822" y="408"/>
                    </a:lnTo>
                    <a:lnTo>
                      <a:pt x="3858" y="396"/>
                    </a:lnTo>
                    <a:lnTo>
                      <a:pt x="3858" y="390"/>
                    </a:lnTo>
                    <a:lnTo>
                      <a:pt x="3924" y="384"/>
                    </a:lnTo>
                    <a:lnTo>
                      <a:pt x="3888" y="372"/>
                    </a:lnTo>
                    <a:lnTo>
                      <a:pt x="3870" y="372"/>
                    </a:lnTo>
                    <a:lnTo>
                      <a:pt x="3876" y="366"/>
                    </a:lnTo>
                    <a:lnTo>
                      <a:pt x="3876" y="360"/>
                    </a:lnTo>
                    <a:lnTo>
                      <a:pt x="3870" y="354"/>
                    </a:lnTo>
                    <a:lnTo>
                      <a:pt x="3840" y="354"/>
                    </a:lnTo>
                    <a:lnTo>
                      <a:pt x="3822" y="360"/>
                    </a:lnTo>
                    <a:lnTo>
                      <a:pt x="3804" y="360"/>
                    </a:lnTo>
                    <a:lnTo>
                      <a:pt x="3786" y="366"/>
                    </a:lnTo>
                    <a:lnTo>
                      <a:pt x="3774" y="354"/>
                    </a:lnTo>
                    <a:lnTo>
                      <a:pt x="3762" y="348"/>
                    </a:lnTo>
                    <a:lnTo>
                      <a:pt x="3756" y="342"/>
                    </a:lnTo>
                    <a:lnTo>
                      <a:pt x="3744" y="336"/>
                    </a:lnTo>
                    <a:lnTo>
                      <a:pt x="3738" y="336"/>
                    </a:lnTo>
                    <a:close/>
                    <a:moveTo>
                      <a:pt x="3264" y="420"/>
                    </a:moveTo>
                    <a:lnTo>
                      <a:pt x="3282" y="420"/>
                    </a:lnTo>
                    <a:lnTo>
                      <a:pt x="3300" y="426"/>
                    </a:lnTo>
                    <a:lnTo>
                      <a:pt x="3318" y="426"/>
                    </a:lnTo>
                    <a:lnTo>
                      <a:pt x="3330" y="432"/>
                    </a:lnTo>
                    <a:lnTo>
                      <a:pt x="3342" y="432"/>
                    </a:lnTo>
                    <a:lnTo>
                      <a:pt x="3330" y="444"/>
                    </a:lnTo>
                    <a:lnTo>
                      <a:pt x="3324" y="444"/>
                    </a:lnTo>
                    <a:lnTo>
                      <a:pt x="3324" y="456"/>
                    </a:lnTo>
                    <a:lnTo>
                      <a:pt x="3438" y="456"/>
                    </a:lnTo>
                    <a:lnTo>
                      <a:pt x="3462" y="444"/>
                    </a:lnTo>
                    <a:lnTo>
                      <a:pt x="3462" y="432"/>
                    </a:lnTo>
                    <a:lnTo>
                      <a:pt x="3468" y="426"/>
                    </a:lnTo>
                    <a:lnTo>
                      <a:pt x="3480" y="426"/>
                    </a:lnTo>
                    <a:lnTo>
                      <a:pt x="3492" y="420"/>
                    </a:lnTo>
                    <a:lnTo>
                      <a:pt x="3504" y="420"/>
                    </a:lnTo>
                    <a:lnTo>
                      <a:pt x="3510" y="414"/>
                    </a:lnTo>
                    <a:lnTo>
                      <a:pt x="3510" y="408"/>
                    </a:lnTo>
                    <a:lnTo>
                      <a:pt x="3522" y="396"/>
                    </a:lnTo>
                    <a:lnTo>
                      <a:pt x="3534" y="390"/>
                    </a:lnTo>
                    <a:lnTo>
                      <a:pt x="3540" y="384"/>
                    </a:lnTo>
                    <a:lnTo>
                      <a:pt x="3552" y="378"/>
                    </a:lnTo>
                    <a:lnTo>
                      <a:pt x="3552" y="372"/>
                    </a:lnTo>
                    <a:lnTo>
                      <a:pt x="3546" y="366"/>
                    </a:lnTo>
                    <a:lnTo>
                      <a:pt x="3534" y="360"/>
                    </a:lnTo>
                    <a:lnTo>
                      <a:pt x="3510" y="360"/>
                    </a:lnTo>
                    <a:lnTo>
                      <a:pt x="3504" y="366"/>
                    </a:lnTo>
                    <a:lnTo>
                      <a:pt x="3492" y="366"/>
                    </a:lnTo>
                    <a:lnTo>
                      <a:pt x="3486" y="360"/>
                    </a:lnTo>
                    <a:lnTo>
                      <a:pt x="3474" y="360"/>
                    </a:lnTo>
                    <a:lnTo>
                      <a:pt x="3462" y="354"/>
                    </a:lnTo>
                    <a:lnTo>
                      <a:pt x="3450" y="354"/>
                    </a:lnTo>
                    <a:lnTo>
                      <a:pt x="3432" y="348"/>
                    </a:lnTo>
                    <a:lnTo>
                      <a:pt x="3426" y="354"/>
                    </a:lnTo>
                    <a:lnTo>
                      <a:pt x="3420" y="354"/>
                    </a:lnTo>
                    <a:lnTo>
                      <a:pt x="3414" y="366"/>
                    </a:lnTo>
                    <a:lnTo>
                      <a:pt x="3414" y="396"/>
                    </a:lnTo>
                    <a:lnTo>
                      <a:pt x="3396" y="378"/>
                    </a:lnTo>
                    <a:lnTo>
                      <a:pt x="3384" y="372"/>
                    </a:lnTo>
                    <a:lnTo>
                      <a:pt x="3366" y="372"/>
                    </a:lnTo>
                    <a:lnTo>
                      <a:pt x="3354" y="384"/>
                    </a:lnTo>
                    <a:lnTo>
                      <a:pt x="3348" y="396"/>
                    </a:lnTo>
                    <a:lnTo>
                      <a:pt x="3330" y="414"/>
                    </a:lnTo>
                    <a:lnTo>
                      <a:pt x="3324" y="414"/>
                    </a:lnTo>
                    <a:lnTo>
                      <a:pt x="3300" y="366"/>
                    </a:lnTo>
                    <a:lnTo>
                      <a:pt x="3288" y="360"/>
                    </a:lnTo>
                    <a:lnTo>
                      <a:pt x="3258" y="360"/>
                    </a:lnTo>
                    <a:lnTo>
                      <a:pt x="3246" y="366"/>
                    </a:lnTo>
                    <a:lnTo>
                      <a:pt x="3240" y="372"/>
                    </a:lnTo>
                    <a:lnTo>
                      <a:pt x="3240" y="396"/>
                    </a:lnTo>
                    <a:lnTo>
                      <a:pt x="3246" y="408"/>
                    </a:lnTo>
                    <a:lnTo>
                      <a:pt x="3258" y="414"/>
                    </a:lnTo>
                    <a:lnTo>
                      <a:pt x="3264" y="420"/>
                    </a:lnTo>
                    <a:close/>
                    <a:moveTo>
                      <a:pt x="3720" y="288"/>
                    </a:moveTo>
                    <a:lnTo>
                      <a:pt x="3726" y="288"/>
                    </a:lnTo>
                    <a:lnTo>
                      <a:pt x="3732" y="294"/>
                    </a:lnTo>
                    <a:lnTo>
                      <a:pt x="3738" y="306"/>
                    </a:lnTo>
                    <a:lnTo>
                      <a:pt x="3768" y="306"/>
                    </a:lnTo>
                    <a:lnTo>
                      <a:pt x="3780" y="300"/>
                    </a:lnTo>
                    <a:lnTo>
                      <a:pt x="3834" y="300"/>
                    </a:lnTo>
                    <a:lnTo>
                      <a:pt x="3834" y="294"/>
                    </a:lnTo>
                    <a:lnTo>
                      <a:pt x="3828" y="294"/>
                    </a:lnTo>
                    <a:lnTo>
                      <a:pt x="3822" y="288"/>
                    </a:lnTo>
                    <a:lnTo>
                      <a:pt x="3810" y="288"/>
                    </a:lnTo>
                    <a:lnTo>
                      <a:pt x="3804" y="282"/>
                    </a:lnTo>
                    <a:lnTo>
                      <a:pt x="3792" y="282"/>
                    </a:lnTo>
                    <a:lnTo>
                      <a:pt x="3804" y="270"/>
                    </a:lnTo>
                    <a:lnTo>
                      <a:pt x="3816" y="264"/>
                    </a:lnTo>
                    <a:lnTo>
                      <a:pt x="3822" y="264"/>
                    </a:lnTo>
                    <a:lnTo>
                      <a:pt x="3828" y="258"/>
                    </a:lnTo>
                    <a:lnTo>
                      <a:pt x="3822" y="258"/>
                    </a:lnTo>
                    <a:lnTo>
                      <a:pt x="3810" y="252"/>
                    </a:lnTo>
                    <a:lnTo>
                      <a:pt x="3738" y="228"/>
                    </a:lnTo>
                    <a:lnTo>
                      <a:pt x="3732" y="228"/>
                    </a:lnTo>
                    <a:lnTo>
                      <a:pt x="3726" y="234"/>
                    </a:lnTo>
                    <a:lnTo>
                      <a:pt x="3714" y="240"/>
                    </a:lnTo>
                    <a:lnTo>
                      <a:pt x="3702" y="240"/>
                    </a:lnTo>
                    <a:lnTo>
                      <a:pt x="3690" y="252"/>
                    </a:lnTo>
                    <a:lnTo>
                      <a:pt x="3690" y="258"/>
                    </a:lnTo>
                    <a:lnTo>
                      <a:pt x="3696" y="264"/>
                    </a:lnTo>
                    <a:lnTo>
                      <a:pt x="3702" y="276"/>
                    </a:lnTo>
                    <a:lnTo>
                      <a:pt x="3714" y="282"/>
                    </a:lnTo>
                    <a:lnTo>
                      <a:pt x="3720" y="288"/>
                    </a:lnTo>
                    <a:close/>
                    <a:moveTo>
                      <a:pt x="3288" y="504"/>
                    </a:moveTo>
                    <a:lnTo>
                      <a:pt x="3270" y="504"/>
                    </a:lnTo>
                    <a:lnTo>
                      <a:pt x="3234" y="510"/>
                    </a:lnTo>
                    <a:lnTo>
                      <a:pt x="3186" y="516"/>
                    </a:lnTo>
                    <a:lnTo>
                      <a:pt x="3144" y="528"/>
                    </a:lnTo>
                    <a:lnTo>
                      <a:pt x="3132" y="534"/>
                    </a:lnTo>
                    <a:lnTo>
                      <a:pt x="3126" y="540"/>
                    </a:lnTo>
                    <a:lnTo>
                      <a:pt x="3132" y="540"/>
                    </a:lnTo>
                    <a:lnTo>
                      <a:pt x="3150" y="558"/>
                    </a:lnTo>
                    <a:lnTo>
                      <a:pt x="3156" y="570"/>
                    </a:lnTo>
                    <a:lnTo>
                      <a:pt x="3156" y="576"/>
                    </a:lnTo>
                    <a:lnTo>
                      <a:pt x="3138" y="582"/>
                    </a:lnTo>
                    <a:lnTo>
                      <a:pt x="3120" y="570"/>
                    </a:lnTo>
                    <a:lnTo>
                      <a:pt x="3090" y="564"/>
                    </a:lnTo>
                    <a:lnTo>
                      <a:pt x="3048" y="570"/>
                    </a:lnTo>
                    <a:lnTo>
                      <a:pt x="3066" y="606"/>
                    </a:lnTo>
                    <a:lnTo>
                      <a:pt x="3072" y="612"/>
                    </a:lnTo>
                    <a:lnTo>
                      <a:pt x="3084" y="618"/>
                    </a:lnTo>
                    <a:lnTo>
                      <a:pt x="3102" y="624"/>
                    </a:lnTo>
                    <a:lnTo>
                      <a:pt x="3114" y="630"/>
                    </a:lnTo>
                    <a:lnTo>
                      <a:pt x="3120" y="642"/>
                    </a:lnTo>
                    <a:lnTo>
                      <a:pt x="3120" y="654"/>
                    </a:lnTo>
                    <a:lnTo>
                      <a:pt x="3126" y="666"/>
                    </a:lnTo>
                    <a:lnTo>
                      <a:pt x="3126" y="678"/>
                    </a:lnTo>
                    <a:lnTo>
                      <a:pt x="3144" y="678"/>
                    </a:lnTo>
                    <a:lnTo>
                      <a:pt x="3228" y="666"/>
                    </a:lnTo>
                    <a:lnTo>
                      <a:pt x="3264" y="660"/>
                    </a:lnTo>
                    <a:lnTo>
                      <a:pt x="3276" y="654"/>
                    </a:lnTo>
                    <a:lnTo>
                      <a:pt x="3282" y="642"/>
                    </a:lnTo>
                    <a:lnTo>
                      <a:pt x="3288" y="624"/>
                    </a:lnTo>
                    <a:lnTo>
                      <a:pt x="3300" y="600"/>
                    </a:lnTo>
                    <a:lnTo>
                      <a:pt x="3300" y="588"/>
                    </a:lnTo>
                    <a:lnTo>
                      <a:pt x="3228" y="576"/>
                    </a:lnTo>
                    <a:lnTo>
                      <a:pt x="3240" y="570"/>
                    </a:lnTo>
                    <a:lnTo>
                      <a:pt x="3348" y="534"/>
                    </a:lnTo>
                    <a:lnTo>
                      <a:pt x="3360" y="528"/>
                    </a:lnTo>
                    <a:lnTo>
                      <a:pt x="3354" y="522"/>
                    </a:lnTo>
                    <a:lnTo>
                      <a:pt x="3342" y="516"/>
                    </a:lnTo>
                    <a:lnTo>
                      <a:pt x="3324" y="510"/>
                    </a:lnTo>
                    <a:lnTo>
                      <a:pt x="3312" y="510"/>
                    </a:lnTo>
                    <a:lnTo>
                      <a:pt x="3300" y="504"/>
                    </a:lnTo>
                    <a:lnTo>
                      <a:pt x="3288" y="504"/>
                    </a:lnTo>
                    <a:close/>
                    <a:moveTo>
                      <a:pt x="2898" y="744"/>
                    </a:moveTo>
                    <a:lnTo>
                      <a:pt x="2880" y="738"/>
                    </a:lnTo>
                    <a:lnTo>
                      <a:pt x="2796" y="738"/>
                    </a:lnTo>
                    <a:lnTo>
                      <a:pt x="2874" y="696"/>
                    </a:lnTo>
                    <a:lnTo>
                      <a:pt x="2880" y="684"/>
                    </a:lnTo>
                    <a:lnTo>
                      <a:pt x="2886" y="654"/>
                    </a:lnTo>
                    <a:lnTo>
                      <a:pt x="2898" y="624"/>
                    </a:lnTo>
                    <a:lnTo>
                      <a:pt x="2898" y="588"/>
                    </a:lnTo>
                    <a:lnTo>
                      <a:pt x="2880" y="570"/>
                    </a:lnTo>
                    <a:lnTo>
                      <a:pt x="2850" y="570"/>
                    </a:lnTo>
                    <a:lnTo>
                      <a:pt x="2814" y="576"/>
                    </a:lnTo>
                    <a:lnTo>
                      <a:pt x="2796" y="582"/>
                    </a:lnTo>
                    <a:lnTo>
                      <a:pt x="2784" y="588"/>
                    </a:lnTo>
                    <a:lnTo>
                      <a:pt x="2784" y="594"/>
                    </a:lnTo>
                    <a:lnTo>
                      <a:pt x="2766" y="612"/>
                    </a:lnTo>
                    <a:lnTo>
                      <a:pt x="2760" y="630"/>
                    </a:lnTo>
                    <a:lnTo>
                      <a:pt x="2736" y="654"/>
                    </a:lnTo>
                    <a:lnTo>
                      <a:pt x="2718" y="666"/>
                    </a:lnTo>
                    <a:lnTo>
                      <a:pt x="2706" y="672"/>
                    </a:lnTo>
                    <a:lnTo>
                      <a:pt x="2700" y="672"/>
                    </a:lnTo>
                    <a:lnTo>
                      <a:pt x="2694" y="666"/>
                    </a:lnTo>
                    <a:lnTo>
                      <a:pt x="2694" y="660"/>
                    </a:lnTo>
                    <a:lnTo>
                      <a:pt x="2700" y="654"/>
                    </a:lnTo>
                    <a:lnTo>
                      <a:pt x="2706" y="642"/>
                    </a:lnTo>
                    <a:lnTo>
                      <a:pt x="2712" y="636"/>
                    </a:lnTo>
                    <a:lnTo>
                      <a:pt x="2718" y="624"/>
                    </a:lnTo>
                    <a:lnTo>
                      <a:pt x="2718" y="612"/>
                    </a:lnTo>
                    <a:lnTo>
                      <a:pt x="2724" y="606"/>
                    </a:lnTo>
                    <a:lnTo>
                      <a:pt x="2724" y="600"/>
                    </a:lnTo>
                    <a:lnTo>
                      <a:pt x="2706" y="594"/>
                    </a:lnTo>
                    <a:lnTo>
                      <a:pt x="2676" y="588"/>
                    </a:lnTo>
                    <a:lnTo>
                      <a:pt x="2628" y="588"/>
                    </a:lnTo>
                    <a:lnTo>
                      <a:pt x="2622" y="606"/>
                    </a:lnTo>
                    <a:lnTo>
                      <a:pt x="2610" y="612"/>
                    </a:lnTo>
                    <a:lnTo>
                      <a:pt x="2586" y="618"/>
                    </a:lnTo>
                    <a:lnTo>
                      <a:pt x="2550" y="624"/>
                    </a:lnTo>
                    <a:lnTo>
                      <a:pt x="2508" y="630"/>
                    </a:lnTo>
                    <a:lnTo>
                      <a:pt x="2490" y="630"/>
                    </a:lnTo>
                    <a:lnTo>
                      <a:pt x="2496" y="624"/>
                    </a:lnTo>
                    <a:lnTo>
                      <a:pt x="2508" y="618"/>
                    </a:lnTo>
                    <a:lnTo>
                      <a:pt x="2520" y="618"/>
                    </a:lnTo>
                    <a:lnTo>
                      <a:pt x="2538" y="612"/>
                    </a:lnTo>
                    <a:lnTo>
                      <a:pt x="2550" y="606"/>
                    </a:lnTo>
                    <a:lnTo>
                      <a:pt x="2586" y="594"/>
                    </a:lnTo>
                    <a:lnTo>
                      <a:pt x="2598" y="588"/>
                    </a:lnTo>
                    <a:lnTo>
                      <a:pt x="2604" y="588"/>
                    </a:lnTo>
                    <a:lnTo>
                      <a:pt x="2604" y="582"/>
                    </a:lnTo>
                    <a:lnTo>
                      <a:pt x="2592" y="576"/>
                    </a:lnTo>
                    <a:lnTo>
                      <a:pt x="2556" y="576"/>
                    </a:lnTo>
                    <a:lnTo>
                      <a:pt x="2496" y="594"/>
                    </a:lnTo>
                    <a:lnTo>
                      <a:pt x="2460" y="600"/>
                    </a:lnTo>
                    <a:lnTo>
                      <a:pt x="2466" y="594"/>
                    </a:lnTo>
                    <a:lnTo>
                      <a:pt x="2478" y="588"/>
                    </a:lnTo>
                    <a:lnTo>
                      <a:pt x="2490" y="576"/>
                    </a:lnTo>
                    <a:lnTo>
                      <a:pt x="2502" y="570"/>
                    </a:lnTo>
                    <a:lnTo>
                      <a:pt x="2514" y="558"/>
                    </a:lnTo>
                    <a:lnTo>
                      <a:pt x="2508" y="558"/>
                    </a:lnTo>
                    <a:lnTo>
                      <a:pt x="2508" y="552"/>
                    </a:lnTo>
                    <a:lnTo>
                      <a:pt x="2496" y="552"/>
                    </a:lnTo>
                    <a:lnTo>
                      <a:pt x="2346" y="600"/>
                    </a:lnTo>
                    <a:lnTo>
                      <a:pt x="2328" y="600"/>
                    </a:lnTo>
                    <a:lnTo>
                      <a:pt x="2244" y="624"/>
                    </a:lnTo>
                    <a:lnTo>
                      <a:pt x="2250" y="642"/>
                    </a:lnTo>
                    <a:lnTo>
                      <a:pt x="2190" y="660"/>
                    </a:lnTo>
                    <a:lnTo>
                      <a:pt x="2172" y="678"/>
                    </a:lnTo>
                    <a:lnTo>
                      <a:pt x="2202" y="690"/>
                    </a:lnTo>
                    <a:lnTo>
                      <a:pt x="2208" y="684"/>
                    </a:lnTo>
                    <a:lnTo>
                      <a:pt x="2220" y="678"/>
                    </a:lnTo>
                    <a:lnTo>
                      <a:pt x="2238" y="678"/>
                    </a:lnTo>
                    <a:lnTo>
                      <a:pt x="2244" y="684"/>
                    </a:lnTo>
                    <a:lnTo>
                      <a:pt x="2244" y="690"/>
                    </a:lnTo>
                    <a:lnTo>
                      <a:pt x="2238" y="696"/>
                    </a:lnTo>
                    <a:lnTo>
                      <a:pt x="2226" y="696"/>
                    </a:lnTo>
                    <a:lnTo>
                      <a:pt x="2208" y="702"/>
                    </a:lnTo>
                    <a:lnTo>
                      <a:pt x="2196" y="702"/>
                    </a:lnTo>
                    <a:lnTo>
                      <a:pt x="2160" y="720"/>
                    </a:lnTo>
                    <a:lnTo>
                      <a:pt x="2166" y="732"/>
                    </a:lnTo>
                    <a:lnTo>
                      <a:pt x="2196" y="732"/>
                    </a:lnTo>
                    <a:lnTo>
                      <a:pt x="2238" y="738"/>
                    </a:lnTo>
                    <a:lnTo>
                      <a:pt x="2322" y="738"/>
                    </a:lnTo>
                    <a:lnTo>
                      <a:pt x="2352" y="744"/>
                    </a:lnTo>
                    <a:lnTo>
                      <a:pt x="2352" y="750"/>
                    </a:lnTo>
                    <a:lnTo>
                      <a:pt x="2322" y="762"/>
                    </a:lnTo>
                    <a:lnTo>
                      <a:pt x="2280" y="762"/>
                    </a:lnTo>
                    <a:lnTo>
                      <a:pt x="2172" y="774"/>
                    </a:lnTo>
                    <a:lnTo>
                      <a:pt x="2136" y="774"/>
                    </a:lnTo>
                    <a:lnTo>
                      <a:pt x="2112" y="786"/>
                    </a:lnTo>
                    <a:lnTo>
                      <a:pt x="2106" y="792"/>
                    </a:lnTo>
                    <a:lnTo>
                      <a:pt x="2118" y="804"/>
                    </a:lnTo>
                    <a:lnTo>
                      <a:pt x="2130" y="810"/>
                    </a:lnTo>
                    <a:lnTo>
                      <a:pt x="2148" y="810"/>
                    </a:lnTo>
                    <a:lnTo>
                      <a:pt x="2160" y="816"/>
                    </a:lnTo>
                    <a:lnTo>
                      <a:pt x="2178" y="822"/>
                    </a:lnTo>
                    <a:lnTo>
                      <a:pt x="2190" y="828"/>
                    </a:lnTo>
                    <a:lnTo>
                      <a:pt x="2190" y="834"/>
                    </a:lnTo>
                    <a:lnTo>
                      <a:pt x="2184" y="840"/>
                    </a:lnTo>
                    <a:lnTo>
                      <a:pt x="2172" y="840"/>
                    </a:lnTo>
                    <a:lnTo>
                      <a:pt x="2154" y="858"/>
                    </a:lnTo>
                    <a:lnTo>
                      <a:pt x="2166" y="870"/>
                    </a:lnTo>
                    <a:lnTo>
                      <a:pt x="2322" y="870"/>
                    </a:lnTo>
                    <a:lnTo>
                      <a:pt x="2370" y="864"/>
                    </a:lnTo>
                    <a:lnTo>
                      <a:pt x="2436" y="858"/>
                    </a:lnTo>
                    <a:lnTo>
                      <a:pt x="2508" y="846"/>
                    </a:lnTo>
                    <a:lnTo>
                      <a:pt x="2574" y="840"/>
                    </a:lnTo>
                    <a:lnTo>
                      <a:pt x="2616" y="828"/>
                    </a:lnTo>
                    <a:lnTo>
                      <a:pt x="2652" y="828"/>
                    </a:lnTo>
                    <a:lnTo>
                      <a:pt x="2736" y="864"/>
                    </a:lnTo>
                    <a:lnTo>
                      <a:pt x="2778" y="876"/>
                    </a:lnTo>
                    <a:lnTo>
                      <a:pt x="2796" y="876"/>
                    </a:lnTo>
                    <a:lnTo>
                      <a:pt x="2814" y="870"/>
                    </a:lnTo>
                    <a:lnTo>
                      <a:pt x="2832" y="852"/>
                    </a:lnTo>
                    <a:lnTo>
                      <a:pt x="2838" y="840"/>
                    </a:lnTo>
                    <a:lnTo>
                      <a:pt x="2844" y="834"/>
                    </a:lnTo>
                    <a:lnTo>
                      <a:pt x="2844" y="822"/>
                    </a:lnTo>
                    <a:lnTo>
                      <a:pt x="2766" y="822"/>
                    </a:lnTo>
                    <a:lnTo>
                      <a:pt x="2802" y="798"/>
                    </a:lnTo>
                    <a:lnTo>
                      <a:pt x="2850" y="798"/>
                    </a:lnTo>
                    <a:lnTo>
                      <a:pt x="2898" y="792"/>
                    </a:lnTo>
                    <a:lnTo>
                      <a:pt x="2910" y="786"/>
                    </a:lnTo>
                    <a:lnTo>
                      <a:pt x="2916" y="786"/>
                    </a:lnTo>
                    <a:lnTo>
                      <a:pt x="2922" y="780"/>
                    </a:lnTo>
                    <a:lnTo>
                      <a:pt x="2916" y="768"/>
                    </a:lnTo>
                    <a:lnTo>
                      <a:pt x="2898" y="750"/>
                    </a:lnTo>
                    <a:lnTo>
                      <a:pt x="2898" y="744"/>
                    </a:lnTo>
                    <a:close/>
                    <a:moveTo>
                      <a:pt x="2868" y="882"/>
                    </a:moveTo>
                    <a:lnTo>
                      <a:pt x="2886" y="882"/>
                    </a:lnTo>
                    <a:lnTo>
                      <a:pt x="2904" y="876"/>
                    </a:lnTo>
                    <a:lnTo>
                      <a:pt x="2910" y="870"/>
                    </a:lnTo>
                    <a:lnTo>
                      <a:pt x="2910" y="864"/>
                    </a:lnTo>
                    <a:lnTo>
                      <a:pt x="2904" y="858"/>
                    </a:lnTo>
                    <a:lnTo>
                      <a:pt x="2880" y="858"/>
                    </a:lnTo>
                    <a:lnTo>
                      <a:pt x="2868" y="870"/>
                    </a:lnTo>
                    <a:lnTo>
                      <a:pt x="2868" y="882"/>
                    </a:lnTo>
                    <a:close/>
                    <a:moveTo>
                      <a:pt x="3276" y="330"/>
                    </a:moveTo>
                    <a:lnTo>
                      <a:pt x="3288" y="330"/>
                    </a:lnTo>
                    <a:lnTo>
                      <a:pt x="3294" y="324"/>
                    </a:lnTo>
                    <a:lnTo>
                      <a:pt x="3300" y="312"/>
                    </a:lnTo>
                    <a:lnTo>
                      <a:pt x="3300" y="306"/>
                    </a:lnTo>
                    <a:lnTo>
                      <a:pt x="3294" y="294"/>
                    </a:lnTo>
                    <a:lnTo>
                      <a:pt x="3288" y="288"/>
                    </a:lnTo>
                    <a:lnTo>
                      <a:pt x="3276" y="288"/>
                    </a:lnTo>
                    <a:lnTo>
                      <a:pt x="3270" y="300"/>
                    </a:lnTo>
                    <a:lnTo>
                      <a:pt x="3264" y="306"/>
                    </a:lnTo>
                    <a:lnTo>
                      <a:pt x="3264" y="324"/>
                    </a:lnTo>
                    <a:lnTo>
                      <a:pt x="3270" y="330"/>
                    </a:lnTo>
                    <a:lnTo>
                      <a:pt x="3276" y="330"/>
                    </a:lnTo>
                    <a:close/>
                    <a:moveTo>
                      <a:pt x="3462" y="228"/>
                    </a:moveTo>
                    <a:lnTo>
                      <a:pt x="3450" y="240"/>
                    </a:lnTo>
                    <a:lnTo>
                      <a:pt x="3450" y="252"/>
                    </a:lnTo>
                    <a:lnTo>
                      <a:pt x="3456" y="258"/>
                    </a:lnTo>
                    <a:lnTo>
                      <a:pt x="3528" y="258"/>
                    </a:lnTo>
                    <a:lnTo>
                      <a:pt x="3546" y="276"/>
                    </a:lnTo>
                    <a:lnTo>
                      <a:pt x="3558" y="282"/>
                    </a:lnTo>
                    <a:lnTo>
                      <a:pt x="3588" y="282"/>
                    </a:lnTo>
                    <a:lnTo>
                      <a:pt x="3612" y="270"/>
                    </a:lnTo>
                    <a:lnTo>
                      <a:pt x="3618" y="264"/>
                    </a:lnTo>
                    <a:lnTo>
                      <a:pt x="3606" y="252"/>
                    </a:lnTo>
                    <a:lnTo>
                      <a:pt x="3636" y="246"/>
                    </a:lnTo>
                    <a:lnTo>
                      <a:pt x="3594" y="210"/>
                    </a:lnTo>
                    <a:lnTo>
                      <a:pt x="3552" y="216"/>
                    </a:lnTo>
                    <a:lnTo>
                      <a:pt x="3534" y="198"/>
                    </a:lnTo>
                    <a:lnTo>
                      <a:pt x="3450" y="198"/>
                    </a:lnTo>
                    <a:lnTo>
                      <a:pt x="3438" y="204"/>
                    </a:lnTo>
                    <a:lnTo>
                      <a:pt x="3426" y="204"/>
                    </a:lnTo>
                    <a:lnTo>
                      <a:pt x="3420" y="210"/>
                    </a:lnTo>
                    <a:lnTo>
                      <a:pt x="3438" y="228"/>
                    </a:lnTo>
                    <a:lnTo>
                      <a:pt x="3462" y="228"/>
                    </a:lnTo>
                    <a:close/>
                    <a:moveTo>
                      <a:pt x="3432" y="1302"/>
                    </a:moveTo>
                    <a:lnTo>
                      <a:pt x="3408" y="1326"/>
                    </a:lnTo>
                    <a:lnTo>
                      <a:pt x="3408" y="1344"/>
                    </a:lnTo>
                    <a:lnTo>
                      <a:pt x="3438" y="1344"/>
                    </a:lnTo>
                    <a:lnTo>
                      <a:pt x="3462" y="1332"/>
                    </a:lnTo>
                    <a:lnTo>
                      <a:pt x="3468" y="1332"/>
                    </a:lnTo>
                    <a:lnTo>
                      <a:pt x="3480" y="1326"/>
                    </a:lnTo>
                    <a:lnTo>
                      <a:pt x="3486" y="1326"/>
                    </a:lnTo>
                    <a:lnTo>
                      <a:pt x="3504" y="1308"/>
                    </a:lnTo>
                    <a:lnTo>
                      <a:pt x="3516" y="1290"/>
                    </a:lnTo>
                    <a:lnTo>
                      <a:pt x="3516" y="1266"/>
                    </a:lnTo>
                    <a:lnTo>
                      <a:pt x="3510" y="1260"/>
                    </a:lnTo>
                    <a:lnTo>
                      <a:pt x="3498" y="1260"/>
                    </a:lnTo>
                    <a:lnTo>
                      <a:pt x="3480" y="1266"/>
                    </a:lnTo>
                    <a:lnTo>
                      <a:pt x="3432" y="1302"/>
                    </a:lnTo>
                    <a:close/>
                    <a:moveTo>
                      <a:pt x="4416" y="1392"/>
                    </a:moveTo>
                    <a:lnTo>
                      <a:pt x="4428" y="1380"/>
                    </a:lnTo>
                    <a:lnTo>
                      <a:pt x="4428" y="1374"/>
                    </a:lnTo>
                    <a:lnTo>
                      <a:pt x="4386" y="1374"/>
                    </a:lnTo>
                    <a:lnTo>
                      <a:pt x="4386" y="1380"/>
                    </a:lnTo>
                    <a:lnTo>
                      <a:pt x="4404" y="1398"/>
                    </a:lnTo>
                    <a:lnTo>
                      <a:pt x="4416" y="1392"/>
                    </a:lnTo>
                    <a:close/>
                    <a:moveTo>
                      <a:pt x="3120" y="2034"/>
                    </a:moveTo>
                    <a:lnTo>
                      <a:pt x="3132" y="2034"/>
                    </a:lnTo>
                    <a:lnTo>
                      <a:pt x="3138" y="2028"/>
                    </a:lnTo>
                    <a:lnTo>
                      <a:pt x="3132" y="2022"/>
                    </a:lnTo>
                    <a:lnTo>
                      <a:pt x="3120" y="2016"/>
                    </a:lnTo>
                    <a:lnTo>
                      <a:pt x="3114" y="2010"/>
                    </a:lnTo>
                    <a:lnTo>
                      <a:pt x="3108" y="2010"/>
                    </a:lnTo>
                    <a:lnTo>
                      <a:pt x="3090" y="2016"/>
                    </a:lnTo>
                    <a:lnTo>
                      <a:pt x="3078" y="2022"/>
                    </a:lnTo>
                    <a:lnTo>
                      <a:pt x="3072" y="2022"/>
                    </a:lnTo>
                    <a:lnTo>
                      <a:pt x="3072" y="2028"/>
                    </a:lnTo>
                    <a:lnTo>
                      <a:pt x="3078" y="2034"/>
                    </a:lnTo>
                    <a:lnTo>
                      <a:pt x="3120" y="2034"/>
                    </a:lnTo>
                    <a:close/>
                    <a:moveTo>
                      <a:pt x="4758" y="996"/>
                    </a:moveTo>
                    <a:lnTo>
                      <a:pt x="4746" y="996"/>
                    </a:lnTo>
                    <a:lnTo>
                      <a:pt x="4734" y="984"/>
                    </a:lnTo>
                    <a:lnTo>
                      <a:pt x="4704" y="1008"/>
                    </a:lnTo>
                    <a:lnTo>
                      <a:pt x="4704" y="978"/>
                    </a:lnTo>
                    <a:lnTo>
                      <a:pt x="4662" y="978"/>
                    </a:lnTo>
                    <a:lnTo>
                      <a:pt x="4668" y="978"/>
                    </a:lnTo>
                    <a:lnTo>
                      <a:pt x="4674" y="972"/>
                    </a:lnTo>
                    <a:lnTo>
                      <a:pt x="4686" y="972"/>
                    </a:lnTo>
                    <a:lnTo>
                      <a:pt x="4698" y="966"/>
                    </a:lnTo>
                    <a:lnTo>
                      <a:pt x="4704" y="954"/>
                    </a:lnTo>
                    <a:lnTo>
                      <a:pt x="4704" y="948"/>
                    </a:lnTo>
                    <a:lnTo>
                      <a:pt x="4698" y="942"/>
                    </a:lnTo>
                    <a:lnTo>
                      <a:pt x="4680" y="942"/>
                    </a:lnTo>
                    <a:lnTo>
                      <a:pt x="4668" y="936"/>
                    </a:lnTo>
                    <a:lnTo>
                      <a:pt x="4650" y="936"/>
                    </a:lnTo>
                    <a:lnTo>
                      <a:pt x="4632" y="930"/>
                    </a:lnTo>
                    <a:lnTo>
                      <a:pt x="4620" y="930"/>
                    </a:lnTo>
                    <a:lnTo>
                      <a:pt x="4614" y="918"/>
                    </a:lnTo>
                    <a:lnTo>
                      <a:pt x="4566" y="912"/>
                    </a:lnTo>
                    <a:lnTo>
                      <a:pt x="4500" y="870"/>
                    </a:lnTo>
                    <a:lnTo>
                      <a:pt x="4566" y="864"/>
                    </a:lnTo>
                    <a:lnTo>
                      <a:pt x="4536" y="840"/>
                    </a:lnTo>
                    <a:lnTo>
                      <a:pt x="4542" y="840"/>
                    </a:lnTo>
                    <a:lnTo>
                      <a:pt x="4548" y="834"/>
                    </a:lnTo>
                    <a:lnTo>
                      <a:pt x="4584" y="834"/>
                    </a:lnTo>
                    <a:lnTo>
                      <a:pt x="4596" y="840"/>
                    </a:lnTo>
                    <a:lnTo>
                      <a:pt x="4638" y="840"/>
                    </a:lnTo>
                    <a:lnTo>
                      <a:pt x="4638" y="834"/>
                    </a:lnTo>
                    <a:lnTo>
                      <a:pt x="4632" y="828"/>
                    </a:lnTo>
                    <a:lnTo>
                      <a:pt x="4614" y="822"/>
                    </a:lnTo>
                    <a:lnTo>
                      <a:pt x="4596" y="822"/>
                    </a:lnTo>
                    <a:lnTo>
                      <a:pt x="4578" y="816"/>
                    </a:lnTo>
                    <a:lnTo>
                      <a:pt x="4518" y="816"/>
                    </a:lnTo>
                    <a:lnTo>
                      <a:pt x="4536" y="816"/>
                    </a:lnTo>
                    <a:lnTo>
                      <a:pt x="4620" y="804"/>
                    </a:lnTo>
                    <a:lnTo>
                      <a:pt x="4638" y="798"/>
                    </a:lnTo>
                    <a:lnTo>
                      <a:pt x="4638" y="792"/>
                    </a:lnTo>
                    <a:lnTo>
                      <a:pt x="4632" y="792"/>
                    </a:lnTo>
                    <a:lnTo>
                      <a:pt x="4626" y="786"/>
                    </a:lnTo>
                    <a:lnTo>
                      <a:pt x="4608" y="786"/>
                    </a:lnTo>
                    <a:lnTo>
                      <a:pt x="4500" y="798"/>
                    </a:lnTo>
                    <a:lnTo>
                      <a:pt x="4560" y="762"/>
                    </a:lnTo>
                    <a:lnTo>
                      <a:pt x="4620" y="762"/>
                    </a:lnTo>
                    <a:lnTo>
                      <a:pt x="4626" y="756"/>
                    </a:lnTo>
                    <a:lnTo>
                      <a:pt x="4620" y="750"/>
                    </a:lnTo>
                    <a:lnTo>
                      <a:pt x="4584" y="738"/>
                    </a:lnTo>
                    <a:lnTo>
                      <a:pt x="4572" y="732"/>
                    </a:lnTo>
                    <a:lnTo>
                      <a:pt x="4554" y="732"/>
                    </a:lnTo>
                    <a:lnTo>
                      <a:pt x="4518" y="750"/>
                    </a:lnTo>
                    <a:lnTo>
                      <a:pt x="4500" y="744"/>
                    </a:lnTo>
                    <a:lnTo>
                      <a:pt x="4458" y="774"/>
                    </a:lnTo>
                    <a:lnTo>
                      <a:pt x="4464" y="756"/>
                    </a:lnTo>
                    <a:lnTo>
                      <a:pt x="4440" y="774"/>
                    </a:lnTo>
                    <a:lnTo>
                      <a:pt x="4464" y="744"/>
                    </a:lnTo>
                    <a:lnTo>
                      <a:pt x="4500" y="744"/>
                    </a:lnTo>
                    <a:lnTo>
                      <a:pt x="4506" y="738"/>
                    </a:lnTo>
                    <a:lnTo>
                      <a:pt x="4518" y="714"/>
                    </a:lnTo>
                    <a:lnTo>
                      <a:pt x="4518" y="708"/>
                    </a:lnTo>
                    <a:lnTo>
                      <a:pt x="4512" y="702"/>
                    </a:lnTo>
                    <a:lnTo>
                      <a:pt x="4506" y="708"/>
                    </a:lnTo>
                    <a:lnTo>
                      <a:pt x="4494" y="714"/>
                    </a:lnTo>
                    <a:lnTo>
                      <a:pt x="4488" y="726"/>
                    </a:lnTo>
                    <a:lnTo>
                      <a:pt x="4452" y="726"/>
                    </a:lnTo>
                    <a:lnTo>
                      <a:pt x="4428" y="738"/>
                    </a:lnTo>
                    <a:lnTo>
                      <a:pt x="4452" y="708"/>
                    </a:lnTo>
                    <a:lnTo>
                      <a:pt x="4482" y="708"/>
                    </a:lnTo>
                    <a:lnTo>
                      <a:pt x="4494" y="702"/>
                    </a:lnTo>
                    <a:lnTo>
                      <a:pt x="4500" y="702"/>
                    </a:lnTo>
                    <a:lnTo>
                      <a:pt x="4506" y="696"/>
                    </a:lnTo>
                    <a:lnTo>
                      <a:pt x="4506" y="690"/>
                    </a:lnTo>
                    <a:lnTo>
                      <a:pt x="4500" y="684"/>
                    </a:lnTo>
                    <a:lnTo>
                      <a:pt x="4458" y="684"/>
                    </a:lnTo>
                    <a:lnTo>
                      <a:pt x="4446" y="690"/>
                    </a:lnTo>
                    <a:lnTo>
                      <a:pt x="4428" y="696"/>
                    </a:lnTo>
                    <a:lnTo>
                      <a:pt x="4422" y="702"/>
                    </a:lnTo>
                    <a:lnTo>
                      <a:pt x="4416" y="702"/>
                    </a:lnTo>
                    <a:lnTo>
                      <a:pt x="4404" y="684"/>
                    </a:lnTo>
                    <a:lnTo>
                      <a:pt x="4380" y="702"/>
                    </a:lnTo>
                    <a:lnTo>
                      <a:pt x="4398" y="672"/>
                    </a:lnTo>
                    <a:lnTo>
                      <a:pt x="4344" y="696"/>
                    </a:lnTo>
                    <a:lnTo>
                      <a:pt x="4344" y="672"/>
                    </a:lnTo>
                    <a:lnTo>
                      <a:pt x="4350" y="672"/>
                    </a:lnTo>
                    <a:lnTo>
                      <a:pt x="4356" y="666"/>
                    </a:lnTo>
                    <a:lnTo>
                      <a:pt x="4368" y="666"/>
                    </a:lnTo>
                    <a:lnTo>
                      <a:pt x="4386" y="660"/>
                    </a:lnTo>
                    <a:lnTo>
                      <a:pt x="4392" y="660"/>
                    </a:lnTo>
                    <a:lnTo>
                      <a:pt x="4398" y="654"/>
                    </a:lnTo>
                    <a:lnTo>
                      <a:pt x="4356" y="654"/>
                    </a:lnTo>
                    <a:lnTo>
                      <a:pt x="4338" y="660"/>
                    </a:lnTo>
                    <a:lnTo>
                      <a:pt x="4326" y="660"/>
                    </a:lnTo>
                    <a:lnTo>
                      <a:pt x="4320" y="648"/>
                    </a:lnTo>
                    <a:lnTo>
                      <a:pt x="4332" y="648"/>
                    </a:lnTo>
                    <a:lnTo>
                      <a:pt x="4356" y="636"/>
                    </a:lnTo>
                    <a:lnTo>
                      <a:pt x="4368" y="636"/>
                    </a:lnTo>
                    <a:lnTo>
                      <a:pt x="4380" y="630"/>
                    </a:lnTo>
                    <a:lnTo>
                      <a:pt x="4386" y="624"/>
                    </a:lnTo>
                    <a:lnTo>
                      <a:pt x="4368" y="618"/>
                    </a:lnTo>
                    <a:lnTo>
                      <a:pt x="4326" y="612"/>
                    </a:lnTo>
                    <a:lnTo>
                      <a:pt x="4290" y="612"/>
                    </a:lnTo>
                    <a:lnTo>
                      <a:pt x="4266" y="606"/>
                    </a:lnTo>
                    <a:lnTo>
                      <a:pt x="4236" y="606"/>
                    </a:lnTo>
                    <a:lnTo>
                      <a:pt x="4230" y="612"/>
                    </a:lnTo>
                    <a:lnTo>
                      <a:pt x="4230" y="618"/>
                    </a:lnTo>
                    <a:lnTo>
                      <a:pt x="4236" y="624"/>
                    </a:lnTo>
                    <a:lnTo>
                      <a:pt x="4242" y="636"/>
                    </a:lnTo>
                    <a:lnTo>
                      <a:pt x="4206" y="630"/>
                    </a:lnTo>
                    <a:lnTo>
                      <a:pt x="4212" y="660"/>
                    </a:lnTo>
                    <a:lnTo>
                      <a:pt x="4194" y="636"/>
                    </a:lnTo>
                    <a:lnTo>
                      <a:pt x="4152" y="660"/>
                    </a:lnTo>
                    <a:lnTo>
                      <a:pt x="4158" y="654"/>
                    </a:lnTo>
                    <a:lnTo>
                      <a:pt x="4158" y="636"/>
                    </a:lnTo>
                    <a:lnTo>
                      <a:pt x="4152" y="630"/>
                    </a:lnTo>
                    <a:lnTo>
                      <a:pt x="4140" y="630"/>
                    </a:lnTo>
                    <a:lnTo>
                      <a:pt x="4122" y="636"/>
                    </a:lnTo>
                    <a:lnTo>
                      <a:pt x="4110" y="642"/>
                    </a:lnTo>
                    <a:lnTo>
                      <a:pt x="4098" y="642"/>
                    </a:lnTo>
                    <a:lnTo>
                      <a:pt x="4086" y="648"/>
                    </a:lnTo>
                    <a:lnTo>
                      <a:pt x="4080" y="654"/>
                    </a:lnTo>
                    <a:lnTo>
                      <a:pt x="4074" y="654"/>
                    </a:lnTo>
                    <a:lnTo>
                      <a:pt x="4092" y="618"/>
                    </a:lnTo>
                    <a:lnTo>
                      <a:pt x="4110" y="618"/>
                    </a:lnTo>
                    <a:lnTo>
                      <a:pt x="4122" y="612"/>
                    </a:lnTo>
                    <a:lnTo>
                      <a:pt x="4134" y="612"/>
                    </a:lnTo>
                    <a:lnTo>
                      <a:pt x="4146" y="606"/>
                    </a:lnTo>
                    <a:lnTo>
                      <a:pt x="4152" y="600"/>
                    </a:lnTo>
                    <a:lnTo>
                      <a:pt x="4152" y="594"/>
                    </a:lnTo>
                    <a:lnTo>
                      <a:pt x="4146" y="582"/>
                    </a:lnTo>
                    <a:lnTo>
                      <a:pt x="4134" y="570"/>
                    </a:lnTo>
                    <a:lnTo>
                      <a:pt x="4152" y="552"/>
                    </a:lnTo>
                    <a:lnTo>
                      <a:pt x="4152" y="540"/>
                    </a:lnTo>
                    <a:lnTo>
                      <a:pt x="4050" y="540"/>
                    </a:lnTo>
                    <a:lnTo>
                      <a:pt x="4026" y="558"/>
                    </a:lnTo>
                    <a:lnTo>
                      <a:pt x="3942" y="558"/>
                    </a:lnTo>
                    <a:lnTo>
                      <a:pt x="3948" y="576"/>
                    </a:lnTo>
                    <a:lnTo>
                      <a:pt x="3978" y="588"/>
                    </a:lnTo>
                    <a:lnTo>
                      <a:pt x="3936" y="576"/>
                    </a:lnTo>
                    <a:lnTo>
                      <a:pt x="3948" y="600"/>
                    </a:lnTo>
                    <a:lnTo>
                      <a:pt x="3936" y="594"/>
                    </a:lnTo>
                    <a:lnTo>
                      <a:pt x="3930" y="594"/>
                    </a:lnTo>
                    <a:lnTo>
                      <a:pt x="3918" y="588"/>
                    </a:lnTo>
                    <a:lnTo>
                      <a:pt x="3894" y="588"/>
                    </a:lnTo>
                    <a:lnTo>
                      <a:pt x="3882" y="594"/>
                    </a:lnTo>
                    <a:lnTo>
                      <a:pt x="3876" y="606"/>
                    </a:lnTo>
                    <a:lnTo>
                      <a:pt x="3882" y="612"/>
                    </a:lnTo>
                    <a:lnTo>
                      <a:pt x="3888" y="624"/>
                    </a:lnTo>
                    <a:lnTo>
                      <a:pt x="3894" y="630"/>
                    </a:lnTo>
                    <a:lnTo>
                      <a:pt x="3900" y="660"/>
                    </a:lnTo>
                    <a:lnTo>
                      <a:pt x="3894" y="660"/>
                    </a:lnTo>
                    <a:lnTo>
                      <a:pt x="3888" y="654"/>
                    </a:lnTo>
                    <a:lnTo>
                      <a:pt x="3864" y="642"/>
                    </a:lnTo>
                    <a:lnTo>
                      <a:pt x="3852" y="642"/>
                    </a:lnTo>
                    <a:lnTo>
                      <a:pt x="3828" y="666"/>
                    </a:lnTo>
                    <a:lnTo>
                      <a:pt x="3828" y="678"/>
                    </a:lnTo>
                    <a:lnTo>
                      <a:pt x="3846" y="678"/>
                    </a:lnTo>
                    <a:lnTo>
                      <a:pt x="3858" y="690"/>
                    </a:lnTo>
                    <a:lnTo>
                      <a:pt x="3810" y="714"/>
                    </a:lnTo>
                    <a:lnTo>
                      <a:pt x="3750" y="720"/>
                    </a:lnTo>
                    <a:lnTo>
                      <a:pt x="3762" y="720"/>
                    </a:lnTo>
                    <a:lnTo>
                      <a:pt x="3798" y="702"/>
                    </a:lnTo>
                    <a:lnTo>
                      <a:pt x="3810" y="690"/>
                    </a:lnTo>
                    <a:lnTo>
                      <a:pt x="3810" y="684"/>
                    </a:lnTo>
                    <a:lnTo>
                      <a:pt x="3804" y="684"/>
                    </a:lnTo>
                    <a:lnTo>
                      <a:pt x="3792" y="672"/>
                    </a:lnTo>
                    <a:lnTo>
                      <a:pt x="3786" y="672"/>
                    </a:lnTo>
                    <a:lnTo>
                      <a:pt x="3786" y="660"/>
                    </a:lnTo>
                    <a:lnTo>
                      <a:pt x="3804" y="642"/>
                    </a:lnTo>
                    <a:lnTo>
                      <a:pt x="3816" y="636"/>
                    </a:lnTo>
                    <a:lnTo>
                      <a:pt x="3828" y="636"/>
                    </a:lnTo>
                    <a:lnTo>
                      <a:pt x="3828" y="606"/>
                    </a:lnTo>
                    <a:lnTo>
                      <a:pt x="3840" y="600"/>
                    </a:lnTo>
                    <a:lnTo>
                      <a:pt x="3858" y="582"/>
                    </a:lnTo>
                    <a:lnTo>
                      <a:pt x="3876" y="576"/>
                    </a:lnTo>
                    <a:lnTo>
                      <a:pt x="3882" y="570"/>
                    </a:lnTo>
                    <a:lnTo>
                      <a:pt x="3894" y="564"/>
                    </a:lnTo>
                    <a:lnTo>
                      <a:pt x="3906" y="564"/>
                    </a:lnTo>
                    <a:lnTo>
                      <a:pt x="3918" y="558"/>
                    </a:lnTo>
                    <a:lnTo>
                      <a:pt x="3936" y="552"/>
                    </a:lnTo>
                    <a:lnTo>
                      <a:pt x="3954" y="552"/>
                    </a:lnTo>
                    <a:lnTo>
                      <a:pt x="3966" y="546"/>
                    </a:lnTo>
                    <a:lnTo>
                      <a:pt x="3972" y="540"/>
                    </a:lnTo>
                    <a:lnTo>
                      <a:pt x="3942" y="534"/>
                    </a:lnTo>
                    <a:lnTo>
                      <a:pt x="3852" y="534"/>
                    </a:lnTo>
                    <a:lnTo>
                      <a:pt x="3822" y="540"/>
                    </a:lnTo>
                    <a:lnTo>
                      <a:pt x="3786" y="558"/>
                    </a:lnTo>
                    <a:lnTo>
                      <a:pt x="3744" y="576"/>
                    </a:lnTo>
                    <a:lnTo>
                      <a:pt x="3720" y="594"/>
                    </a:lnTo>
                    <a:lnTo>
                      <a:pt x="3708" y="600"/>
                    </a:lnTo>
                    <a:lnTo>
                      <a:pt x="3702" y="600"/>
                    </a:lnTo>
                    <a:lnTo>
                      <a:pt x="3696" y="606"/>
                    </a:lnTo>
                    <a:lnTo>
                      <a:pt x="3684" y="606"/>
                    </a:lnTo>
                    <a:lnTo>
                      <a:pt x="3660" y="618"/>
                    </a:lnTo>
                    <a:lnTo>
                      <a:pt x="3654" y="618"/>
                    </a:lnTo>
                    <a:lnTo>
                      <a:pt x="3642" y="624"/>
                    </a:lnTo>
                    <a:lnTo>
                      <a:pt x="3630" y="636"/>
                    </a:lnTo>
                    <a:lnTo>
                      <a:pt x="3618" y="642"/>
                    </a:lnTo>
                    <a:lnTo>
                      <a:pt x="3600" y="660"/>
                    </a:lnTo>
                    <a:lnTo>
                      <a:pt x="3588" y="666"/>
                    </a:lnTo>
                    <a:lnTo>
                      <a:pt x="3582" y="678"/>
                    </a:lnTo>
                    <a:lnTo>
                      <a:pt x="3582" y="684"/>
                    </a:lnTo>
                    <a:lnTo>
                      <a:pt x="3588" y="690"/>
                    </a:lnTo>
                    <a:lnTo>
                      <a:pt x="3612" y="690"/>
                    </a:lnTo>
                    <a:lnTo>
                      <a:pt x="3648" y="696"/>
                    </a:lnTo>
                    <a:lnTo>
                      <a:pt x="3672" y="696"/>
                    </a:lnTo>
                    <a:lnTo>
                      <a:pt x="3684" y="708"/>
                    </a:lnTo>
                    <a:lnTo>
                      <a:pt x="3666" y="714"/>
                    </a:lnTo>
                    <a:lnTo>
                      <a:pt x="3594" y="726"/>
                    </a:lnTo>
                    <a:lnTo>
                      <a:pt x="3570" y="732"/>
                    </a:lnTo>
                    <a:lnTo>
                      <a:pt x="3576" y="738"/>
                    </a:lnTo>
                    <a:lnTo>
                      <a:pt x="3594" y="750"/>
                    </a:lnTo>
                    <a:lnTo>
                      <a:pt x="3630" y="762"/>
                    </a:lnTo>
                    <a:lnTo>
                      <a:pt x="3642" y="768"/>
                    </a:lnTo>
                    <a:lnTo>
                      <a:pt x="3648" y="768"/>
                    </a:lnTo>
                    <a:lnTo>
                      <a:pt x="3690" y="750"/>
                    </a:lnTo>
                    <a:lnTo>
                      <a:pt x="3690" y="762"/>
                    </a:lnTo>
                    <a:lnTo>
                      <a:pt x="3702" y="774"/>
                    </a:lnTo>
                    <a:lnTo>
                      <a:pt x="3744" y="774"/>
                    </a:lnTo>
                    <a:lnTo>
                      <a:pt x="3786" y="780"/>
                    </a:lnTo>
                    <a:lnTo>
                      <a:pt x="3834" y="786"/>
                    </a:lnTo>
                    <a:lnTo>
                      <a:pt x="3876" y="792"/>
                    </a:lnTo>
                    <a:lnTo>
                      <a:pt x="3894" y="792"/>
                    </a:lnTo>
                    <a:lnTo>
                      <a:pt x="3900" y="786"/>
                    </a:lnTo>
                    <a:lnTo>
                      <a:pt x="3894" y="780"/>
                    </a:lnTo>
                    <a:lnTo>
                      <a:pt x="3882" y="774"/>
                    </a:lnTo>
                    <a:lnTo>
                      <a:pt x="3876" y="768"/>
                    </a:lnTo>
                    <a:lnTo>
                      <a:pt x="3894" y="768"/>
                    </a:lnTo>
                    <a:lnTo>
                      <a:pt x="3930" y="774"/>
                    </a:lnTo>
                    <a:lnTo>
                      <a:pt x="3966" y="774"/>
                    </a:lnTo>
                    <a:lnTo>
                      <a:pt x="3990" y="780"/>
                    </a:lnTo>
                    <a:lnTo>
                      <a:pt x="4002" y="780"/>
                    </a:lnTo>
                    <a:lnTo>
                      <a:pt x="4020" y="786"/>
                    </a:lnTo>
                    <a:lnTo>
                      <a:pt x="4032" y="792"/>
                    </a:lnTo>
                    <a:lnTo>
                      <a:pt x="4050" y="792"/>
                    </a:lnTo>
                    <a:lnTo>
                      <a:pt x="4062" y="786"/>
                    </a:lnTo>
                    <a:lnTo>
                      <a:pt x="4062" y="774"/>
                    </a:lnTo>
                    <a:lnTo>
                      <a:pt x="4056" y="768"/>
                    </a:lnTo>
                    <a:lnTo>
                      <a:pt x="4050" y="756"/>
                    </a:lnTo>
                    <a:lnTo>
                      <a:pt x="4044" y="750"/>
                    </a:lnTo>
                    <a:lnTo>
                      <a:pt x="4092" y="738"/>
                    </a:lnTo>
                    <a:lnTo>
                      <a:pt x="4092" y="744"/>
                    </a:lnTo>
                    <a:lnTo>
                      <a:pt x="4098" y="750"/>
                    </a:lnTo>
                    <a:lnTo>
                      <a:pt x="4104" y="762"/>
                    </a:lnTo>
                    <a:lnTo>
                      <a:pt x="4104" y="768"/>
                    </a:lnTo>
                    <a:lnTo>
                      <a:pt x="4110" y="774"/>
                    </a:lnTo>
                    <a:lnTo>
                      <a:pt x="4116" y="774"/>
                    </a:lnTo>
                    <a:lnTo>
                      <a:pt x="4122" y="780"/>
                    </a:lnTo>
                    <a:lnTo>
                      <a:pt x="4134" y="786"/>
                    </a:lnTo>
                    <a:lnTo>
                      <a:pt x="4140" y="792"/>
                    </a:lnTo>
                    <a:lnTo>
                      <a:pt x="4170" y="786"/>
                    </a:lnTo>
                    <a:lnTo>
                      <a:pt x="4170" y="792"/>
                    </a:lnTo>
                    <a:lnTo>
                      <a:pt x="4164" y="798"/>
                    </a:lnTo>
                    <a:lnTo>
                      <a:pt x="4164" y="816"/>
                    </a:lnTo>
                    <a:lnTo>
                      <a:pt x="4170" y="816"/>
                    </a:lnTo>
                    <a:lnTo>
                      <a:pt x="4182" y="822"/>
                    </a:lnTo>
                    <a:lnTo>
                      <a:pt x="4200" y="822"/>
                    </a:lnTo>
                    <a:lnTo>
                      <a:pt x="4206" y="828"/>
                    </a:lnTo>
                    <a:lnTo>
                      <a:pt x="4212" y="828"/>
                    </a:lnTo>
                    <a:lnTo>
                      <a:pt x="4194" y="846"/>
                    </a:lnTo>
                    <a:lnTo>
                      <a:pt x="4194" y="858"/>
                    </a:lnTo>
                    <a:lnTo>
                      <a:pt x="4230" y="858"/>
                    </a:lnTo>
                    <a:lnTo>
                      <a:pt x="4224" y="882"/>
                    </a:lnTo>
                    <a:lnTo>
                      <a:pt x="4236" y="882"/>
                    </a:lnTo>
                    <a:lnTo>
                      <a:pt x="4248" y="888"/>
                    </a:lnTo>
                    <a:lnTo>
                      <a:pt x="4254" y="888"/>
                    </a:lnTo>
                    <a:lnTo>
                      <a:pt x="4278" y="900"/>
                    </a:lnTo>
                    <a:lnTo>
                      <a:pt x="4278" y="924"/>
                    </a:lnTo>
                    <a:lnTo>
                      <a:pt x="4266" y="948"/>
                    </a:lnTo>
                    <a:lnTo>
                      <a:pt x="4254" y="966"/>
                    </a:lnTo>
                    <a:lnTo>
                      <a:pt x="4248" y="978"/>
                    </a:lnTo>
                    <a:lnTo>
                      <a:pt x="4236" y="990"/>
                    </a:lnTo>
                    <a:lnTo>
                      <a:pt x="4218" y="996"/>
                    </a:lnTo>
                    <a:lnTo>
                      <a:pt x="4182" y="1014"/>
                    </a:lnTo>
                    <a:lnTo>
                      <a:pt x="4140" y="1026"/>
                    </a:lnTo>
                    <a:lnTo>
                      <a:pt x="4092" y="1050"/>
                    </a:lnTo>
                    <a:lnTo>
                      <a:pt x="4098" y="1056"/>
                    </a:lnTo>
                    <a:lnTo>
                      <a:pt x="4110" y="1062"/>
                    </a:lnTo>
                    <a:lnTo>
                      <a:pt x="4122" y="1074"/>
                    </a:lnTo>
                    <a:lnTo>
                      <a:pt x="4122" y="1080"/>
                    </a:lnTo>
                    <a:lnTo>
                      <a:pt x="4116" y="1086"/>
                    </a:lnTo>
                    <a:lnTo>
                      <a:pt x="4080" y="1098"/>
                    </a:lnTo>
                    <a:lnTo>
                      <a:pt x="4062" y="1098"/>
                    </a:lnTo>
                    <a:lnTo>
                      <a:pt x="3984" y="1110"/>
                    </a:lnTo>
                    <a:lnTo>
                      <a:pt x="3978" y="1128"/>
                    </a:lnTo>
                    <a:lnTo>
                      <a:pt x="3960" y="1110"/>
                    </a:lnTo>
                    <a:lnTo>
                      <a:pt x="3954" y="1110"/>
                    </a:lnTo>
                    <a:lnTo>
                      <a:pt x="3948" y="1104"/>
                    </a:lnTo>
                    <a:lnTo>
                      <a:pt x="3930" y="1104"/>
                    </a:lnTo>
                    <a:lnTo>
                      <a:pt x="3918" y="1098"/>
                    </a:lnTo>
                    <a:lnTo>
                      <a:pt x="3900" y="1098"/>
                    </a:lnTo>
                    <a:lnTo>
                      <a:pt x="3888" y="1104"/>
                    </a:lnTo>
                    <a:lnTo>
                      <a:pt x="3882" y="1110"/>
                    </a:lnTo>
                    <a:lnTo>
                      <a:pt x="3882" y="1122"/>
                    </a:lnTo>
                    <a:lnTo>
                      <a:pt x="3870" y="1122"/>
                    </a:lnTo>
                    <a:lnTo>
                      <a:pt x="3858" y="1128"/>
                    </a:lnTo>
                    <a:lnTo>
                      <a:pt x="3840" y="1134"/>
                    </a:lnTo>
                    <a:lnTo>
                      <a:pt x="3828" y="1140"/>
                    </a:lnTo>
                    <a:lnTo>
                      <a:pt x="3822" y="1146"/>
                    </a:lnTo>
                    <a:lnTo>
                      <a:pt x="3816" y="1158"/>
                    </a:lnTo>
                    <a:lnTo>
                      <a:pt x="3816" y="1170"/>
                    </a:lnTo>
                    <a:lnTo>
                      <a:pt x="3822" y="1182"/>
                    </a:lnTo>
                    <a:lnTo>
                      <a:pt x="3834" y="1188"/>
                    </a:lnTo>
                    <a:lnTo>
                      <a:pt x="3864" y="1188"/>
                    </a:lnTo>
                    <a:lnTo>
                      <a:pt x="3876" y="1182"/>
                    </a:lnTo>
                    <a:lnTo>
                      <a:pt x="3894" y="1182"/>
                    </a:lnTo>
                    <a:lnTo>
                      <a:pt x="3906" y="1176"/>
                    </a:lnTo>
                    <a:lnTo>
                      <a:pt x="3924" y="1170"/>
                    </a:lnTo>
                    <a:lnTo>
                      <a:pt x="3936" y="1164"/>
                    </a:lnTo>
                    <a:lnTo>
                      <a:pt x="3966" y="1164"/>
                    </a:lnTo>
                    <a:lnTo>
                      <a:pt x="3978" y="1176"/>
                    </a:lnTo>
                    <a:lnTo>
                      <a:pt x="3996" y="1176"/>
                    </a:lnTo>
                    <a:lnTo>
                      <a:pt x="4002" y="1170"/>
                    </a:lnTo>
                    <a:lnTo>
                      <a:pt x="4002" y="1152"/>
                    </a:lnTo>
                    <a:lnTo>
                      <a:pt x="4026" y="1128"/>
                    </a:lnTo>
                    <a:lnTo>
                      <a:pt x="4014" y="1140"/>
                    </a:lnTo>
                    <a:lnTo>
                      <a:pt x="4014" y="1146"/>
                    </a:lnTo>
                    <a:lnTo>
                      <a:pt x="4020" y="1152"/>
                    </a:lnTo>
                    <a:lnTo>
                      <a:pt x="4086" y="1152"/>
                    </a:lnTo>
                    <a:lnTo>
                      <a:pt x="4080" y="1158"/>
                    </a:lnTo>
                    <a:lnTo>
                      <a:pt x="4068" y="1164"/>
                    </a:lnTo>
                    <a:lnTo>
                      <a:pt x="4062" y="1170"/>
                    </a:lnTo>
                    <a:lnTo>
                      <a:pt x="4062" y="1176"/>
                    </a:lnTo>
                    <a:lnTo>
                      <a:pt x="4068" y="1182"/>
                    </a:lnTo>
                    <a:lnTo>
                      <a:pt x="4080" y="1182"/>
                    </a:lnTo>
                    <a:lnTo>
                      <a:pt x="4086" y="1188"/>
                    </a:lnTo>
                    <a:lnTo>
                      <a:pt x="4098" y="1188"/>
                    </a:lnTo>
                    <a:lnTo>
                      <a:pt x="4086" y="1200"/>
                    </a:lnTo>
                    <a:lnTo>
                      <a:pt x="4086" y="1206"/>
                    </a:lnTo>
                    <a:lnTo>
                      <a:pt x="4092" y="1212"/>
                    </a:lnTo>
                    <a:lnTo>
                      <a:pt x="4116" y="1224"/>
                    </a:lnTo>
                    <a:lnTo>
                      <a:pt x="4146" y="1224"/>
                    </a:lnTo>
                    <a:lnTo>
                      <a:pt x="4098" y="1242"/>
                    </a:lnTo>
                    <a:lnTo>
                      <a:pt x="4098" y="1248"/>
                    </a:lnTo>
                    <a:lnTo>
                      <a:pt x="4110" y="1260"/>
                    </a:lnTo>
                    <a:lnTo>
                      <a:pt x="4110" y="1266"/>
                    </a:lnTo>
                    <a:lnTo>
                      <a:pt x="4116" y="1272"/>
                    </a:lnTo>
                    <a:lnTo>
                      <a:pt x="4122" y="1266"/>
                    </a:lnTo>
                    <a:lnTo>
                      <a:pt x="4128" y="1266"/>
                    </a:lnTo>
                    <a:lnTo>
                      <a:pt x="4140" y="1260"/>
                    </a:lnTo>
                    <a:lnTo>
                      <a:pt x="4146" y="1272"/>
                    </a:lnTo>
                    <a:lnTo>
                      <a:pt x="4158" y="1284"/>
                    </a:lnTo>
                    <a:lnTo>
                      <a:pt x="4182" y="1284"/>
                    </a:lnTo>
                    <a:lnTo>
                      <a:pt x="4194" y="1290"/>
                    </a:lnTo>
                    <a:lnTo>
                      <a:pt x="4206" y="1290"/>
                    </a:lnTo>
                    <a:lnTo>
                      <a:pt x="4206" y="1308"/>
                    </a:lnTo>
                    <a:lnTo>
                      <a:pt x="4212" y="1314"/>
                    </a:lnTo>
                    <a:lnTo>
                      <a:pt x="4224" y="1320"/>
                    </a:lnTo>
                    <a:lnTo>
                      <a:pt x="4272" y="1320"/>
                    </a:lnTo>
                    <a:lnTo>
                      <a:pt x="4290" y="1326"/>
                    </a:lnTo>
                    <a:lnTo>
                      <a:pt x="4350" y="1356"/>
                    </a:lnTo>
                    <a:lnTo>
                      <a:pt x="4356" y="1362"/>
                    </a:lnTo>
                    <a:lnTo>
                      <a:pt x="4362" y="1362"/>
                    </a:lnTo>
                    <a:lnTo>
                      <a:pt x="4362" y="1356"/>
                    </a:lnTo>
                    <a:lnTo>
                      <a:pt x="4368" y="1350"/>
                    </a:lnTo>
                    <a:lnTo>
                      <a:pt x="4368" y="1320"/>
                    </a:lnTo>
                    <a:lnTo>
                      <a:pt x="4362" y="1308"/>
                    </a:lnTo>
                    <a:lnTo>
                      <a:pt x="4350" y="1296"/>
                    </a:lnTo>
                    <a:lnTo>
                      <a:pt x="4338" y="1290"/>
                    </a:lnTo>
                    <a:lnTo>
                      <a:pt x="4320" y="1272"/>
                    </a:lnTo>
                    <a:lnTo>
                      <a:pt x="4314" y="1272"/>
                    </a:lnTo>
                    <a:lnTo>
                      <a:pt x="4308" y="1260"/>
                    </a:lnTo>
                    <a:lnTo>
                      <a:pt x="4302" y="1254"/>
                    </a:lnTo>
                    <a:lnTo>
                      <a:pt x="4290" y="1230"/>
                    </a:lnTo>
                    <a:lnTo>
                      <a:pt x="4290" y="1224"/>
                    </a:lnTo>
                    <a:lnTo>
                      <a:pt x="4308" y="1224"/>
                    </a:lnTo>
                    <a:lnTo>
                      <a:pt x="4314" y="1230"/>
                    </a:lnTo>
                    <a:lnTo>
                      <a:pt x="4326" y="1236"/>
                    </a:lnTo>
                    <a:lnTo>
                      <a:pt x="4332" y="1242"/>
                    </a:lnTo>
                    <a:lnTo>
                      <a:pt x="4332" y="1212"/>
                    </a:lnTo>
                    <a:lnTo>
                      <a:pt x="4332" y="1218"/>
                    </a:lnTo>
                    <a:lnTo>
                      <a:pt x="4344" y="1230"/>
                    </a:lnTo>
                    <a:lnTo>
                      <a:pt x="4350" y="1242"/>
                    </a:lnTo>
                    <a:lnTo>
                      <a:pt x="4362" y="1254"/>
                    </a:lnTo>
                    <a:lnTo>
                      <a:pt x="4374" y="1254"/>
                    </a:lnTo>
                    <a:lnTo>
                      <a:pt x="4386" y="1248"/>
                    </a:lnTo>
                    <a:lnTo>
                      <a:pt x="4398" y="1248"/>
                    </a:lnTo>
                    <a:lnTo>
                      <a:pt x="4398" y="1272"/>
                    </a:lnTo>
                    <a:lnTo>
                      <a:pt x="4404" y="1278"/>
                    </a:lnTo>
                    <a:lnTo>
                      <a:pt x="4416" y="1278"/>
                    </a:lnTo>
                    <a:lnTo>
                      <a:pt x="4428" y="1290"/>
                    </a:lnTo>
                    <a:lnTo>
                      <a:pt x="4452" y="1272"/>
                    </a:lnTo>
                    <a:lnTo>
                      <a:pt x="4464" y="1284"/>
                    </a:lnTo>
                    <a:lnTo>
                      <a:pt x="4470" y="1284"/>
                    </a:lnTo>
                    <a:lnTo>
                      <a:pt x="4476" y="1278"/>
                    </a:lnTo>
                    <a:lnTo>
                      <a:pt x="4476" y="1260"/>
                    </a:lnTo>
                    <a:lnTo>
                      <a:pt x="4470" y="1254"/>
                    </a:lnTo>
                    <a:lnTo>
                      <a:pt x="4488" y="1212"/>
                    </a:lnTo>
                    <a:lnTo>
                      <a:pt x="4488" y="1236"/>
                    </a:lnTo>
                    <a:lnTo>
                      <a:pt x="4500" y="1248"/>
                    </a:lnTo>
                    <a:lnTo>
                      <a:pt x="4512" y="1236"/>
                    </a:lnTo>
                    <a:lnTo>
                      <a:pt x="4518" y="1218"/>
                    </a:lnTo>
                    <a:lnTo>
                      <a:pt x="4518" y="1206"/>
                    </a:lnTo>
                    <a:lnTo>
                      <a:pt x="4494" y="1182"/>
                    </a:lnTo>
                    <a:lnTo>
                      <a:pt x="4518" y="1176"/>
                    </a:lnTo>
                    <a:lnTo>
                      <a:pt x="4500" y="1164"/>
                    </a:lnTo>
                    <a:lnTo>
                      <a:pt x="4500" y="1146"/>
                    </a:lnTo>
                    <a:lnTo>
                      <a:pt x="4470" y="1146"/>
                    </a:lnTo>
                    <a:lnTo>
                      <a:pt x="4470" y="1134"/>
                    </a:lnTo>
                    <a:lnTo>
                      <a:pt x="4446" y="1134"/>
                    </a:lnTo>
                    <a:lnTo>
                      <a:pt x="4446" y="1080"/>
                    </a:lnTo>
                    <a:lnTo>
                      <a:pt x="4416" y="1086"/>
                    </a:lnTo>
                    <a:lnTo>
                      <a:pt x="4410" y="1080"/>
                    </a:lnTo>
                    <a:lnTo>
                      <a:pt x="4410" y="1056"/>
                    </a:lnTo>
                    <a:lnTo>
                      <a:pt x="4416" y="1050"/>
                    </a:lnTo>
                    <a:lnTo>
                      <a:pt x="4428" y="1050"/>
                    </a:lnTo>
                    <a:lnTo>
                      <a:pt x="4434" y="1056"/>
                    </a:lnTo>
                    <a:lnTo>
                      <a:pt x="4446" y="1062"/>
                    </a:lnTo>
                    <a:lnTo>
                      <a:pt x="4452" y="1068"/>
                    </a:lnTo>
                    <a:lnTo>
                      <a:pt x="4458" y="1068"/>
                    </a:lnTo>
                    <a:lnTo>
                      <a:pt x="4464" y="1062"/>
                    </a:lnTo>
                    <a:lnTo>
                      <a:pt x="4464" y="1026"/>
                    </a:lnTo>
                    <a:lnTo>
                      <a:pt x="4488" y="1032"/>
                    </a:lnTo>
                    <a:lnTo>
                      <a:pt x="4524" y="1014"/>
                    </a:lnTo>
                    <a:lnTo>
                      <a:pt x="4524" y="1026"/>
                    </a:lnTo>
                    <a:lnTo>
                      <a:pt x="4530" y="1038"/>
                    </a:lnTo>
                    <a:lnTo>
                      <a:pt x="4530" y="1044"/>
                    </a:lnTo>
                    <a:lnTo>
                      <a:pt x="4536" y="1050"/>
                    </a:lnTo>
                    <a:lnTo>
                      <a:pt x="4548" y="1044"/>
                    </a:lnTo>
                    <a:lnTo>
                      <a:pt x="4566" y="1044"/>
                    </a:lnTo>
                    <a:lnTo>
                      <a:pt x="4554" y="1062"/>
                    </a:lnTo>
                    <a:lnTo>
                      <a:pt x="4578" y="1062"/>
                    </a:lnTo>
                    <a:lnTo>
                      <a:pt x="4566" y="1092"/>
                    </a:lnTo>
                    <a:lnTo>
                      <a:pt x="4566" y="1098"/>
                    </a:lnTo>
                    <a:lnTo>
                      <a:pt x="4584" y="1116"/>
                    </a:lnTo>
                    <a:lnTo>
                      <a:pt x="4590" y="1128"/>
                    </a:lnTo>
                    <a:lnTo>
                      <a:pt x="4614" y="1140"/>
                    </a:lnTo>
                    <a:lnTo>
                      <a:pt x="4626" y="1134"/>
                    </a:lnTo>
                    <a:lnTo>
                      <a:pt x="4638" y="1122"/>
                    </a:lnTo>
                    <a:lnTo>
                      <a:pt x="4656" y="1086"/>
                    </a:lnTo>
                    <a:lnTo>
                      <a:pt x="4656" y="1080"/>
                    </a:lnTo>
                    <a:lnTo>
                      <a:pt x="4662" y="1068"/>
                    </a:lnTo>
                    <a:lnTo>
                      <a:pt x="4668" y="1074"/>
                    </a:lnTo>
                    <a:lnTo>
                      <a:pt x="4680" y="1080"/>
                    </a:lnTo>
                    <a:lnTo>
                      <a:pt x="4692" y="1080"/>
                    </a:lnTo>
                    <a:lnTo>
                      <a:pt x="4698" y="1086"/>
                    </a:lnTo>
                    <a:lnTo>
                      <a:pt x="4710" y="1080"/>
                    </a:lnTo>
                    <a:lnTo>
                      <a:pt x="4722" y="1068"/>
                    </a:lnTo>
                    <a:lnTo>
                      <a:pt x="4728" y="1056"/>
                    </a:lnTo>
                    <a:lnTo>
                      <a:pt x="4728" y="1038"/>
                    </a:lnTo>
                    <a:lnTo>
                      <a:pt x="4794" y="1038"/>
                    </a:lnTo>
                    <a:lnTo>
                      <a:pt x="4806" y="1026"/>
                    </a:lnTo>
                    <a:lnTo>
                      <a:pt x="4812" y="1014"/>
                    </a:lnTo>
                    <a:lnTo>
                      <a:pt x="4800" y="1002"/>
                    </a:lnTo>
                    <a:lnTo>
                      <a:pt x="4788" y="996"/>
                    </a:lnTo>
                    <a:lnTo>
                      <a:pt x="4758" y="996"/>
                    </a:lnTo>
                    <a:close/>
                    <a:moveTo>
                      <a:pt x="4476" y="1308"/>
                    </a:moveTo>
                    <a:lnTo>
                      <a:pt x="4446" y="1308"/>
                    </a:lnTo>
                    <a:lnTo>
                      <a:pt x="4440" y="1326"/>
                    </a:lnTo>
                    <a:lnTo>
                      <a:pt x="4476" y="1320"/>
                    </a:lnTo>
                    <a:lnTo>
                      <a:pt x="4476" y="1308"/>
                    </a:lnTo>
                    <a:close/>
                    <a:moveTo>
                      <a:pt x="4140" y="1290"/>
                    </a:moveTo>
                    <a:lnTo>
                      <a:pt x="4134" y="1290"/>
                    </a:lnTo>
                    <a:lnTo>
                      <a:pt x="4128" y="1296"/>
                    </a:lnTo>
                    <a:lnTo>
                      <a:pt x="4128" y="1308"/>
                    </a:lnTo>
                    <a:lnTo>
                      <a:pt x="4134" y="1314"/>
                    </a:lnTo>
                    <a:lnTo>
                      <a:pt x="4158" y="1314"/>
                    </a:lnTo>
                    <a:lnTo>
                      <a:pt x="4164" y="1308"/>
                    </a:lnTo>
                    <a:lnTo>
                      <a:pt x="4164" y="1296"/>
                    </a:lnTo>
                    <a:lnTo>
                      <a:pt x="4158" y="1290"/>
                    </a:lnTo>
                    <a:lnTo>
                      <a:pt x="4140" y="1290"/>
                    </a:lnTo>
                    <a:close/>
                    <a:moveTo>
                      <a:pt x="3834" y="1242"/>
                    </a:moveTo>
                    <a:lnTo>
                      <a:pt x="3840" y="1236"/>
                    </a:lnTo>
                    <a:lnTo>
                      <a:pt x="3834" y="1230"/>
                    </a:lnTo>
                    <a:lnTo>
                      <a:pt x="3828" y="1230"/>
                    </a:lnTo>
                    <a:lnTo>
                      <a:pt x="3822" y="1224"/>
                    </a:lnTo>
                    <a:lnTo>
                      <a:pt x="3810" y="1224"/>
                    </a:lnTo>
                    <a:lnTo>
                      <a:pt x="3810" y="1236"/>
                    </a:lnTo>
                    <a:lnTo>
                      <a:pt x="3816" y="1242"/>
                    </a:lnTo>
                    <a:lnTo>
                      <a:pt x="3816" y="1248"/>
                    </a:lnTo>
                    <a:lnTo>
                      <a:pt x="3828" y="1248"/>
                    </a:lnTo>
                    <a:lnTo>
                      <a:pt x="3834" y="1242"/>
                    </a:lnTo>
                    <a:close/>
                    <a:moveTo>
                      <a:pt x="4206" y="1452"/>
                    </a:moveTo>
                    <a:lnTo>
                      <a:pt x="4170" y="1452"/>
                    </a:lnTo>
                    <a:lnTo>
                      <a:pt x="4206" y="1476"/>
                    </a:lnTo>
                    <a:lnTo>
                      <a:pt x="4218" y="1470"/>
                    </a:lnTo>
                    <a:lnTo>
                      <a:pt x="4218" y="1458"/>
                    </a:lnTo>
                    <a:lnTo>
                      <a:pt x="4212" y="1458"/>
                    </a:lnTo>
                    <a:lnTo>
                      <a:pt x="4206" y="1452"/>
                    </a:lnTo>
                    <a:close/>
                    <a:moveTo>
                      <a:pt x="4170" y="870"/>
                    </a:moveTo>
                    <a:lnTo>
                      <a:pt x="4152" y="870"/>
                    </a:lnTo>
                    <a:lnTo>
                      <a:pt x="4152" y="876"/>
                    </a:lnTo>
                    <a:lnTo>
                      <a:pt x="4158" y="882"/>
                    </a:lnTo>
                    <a:lnTo>
                      <a:pt x="4164" y="882"/>
                    </a:lnTo>
                    <a:lnTo>
                      <a:pt x="4170" y="888"/>
                    </a:lnTo>
                    <a:lnTo>
                      <a:pt x="4182" y="882"/>
                    </a:lnTo>
                    <a:lnTo>
                      <a:pt x="4188" y="882"/>
                    </a:lnTo>
                    <a:lnTo>
                      <a:pt x="4194" y="876"/>
                    </a:lnTo>
                    <a:lnTo>
                      <a:pt x="4188" y="870"/>
                    </a:lnTo>
                    <a:lnTo>
                      <a:pt x="4170" y="870"/>
                    </a:lnTo>
                    <a:close/>
                    <a:moveTo>
                      <a:pt x="4170" y="936"/>
                    </a:moveTo>
                    <a:lnTo>
                      <a:pt x="4236" y="936"/>
                    </a:lnTo>
                    <a:lnTo>
                      <a:pt x="4236" y="918"/>
                    </a:lnTo>
                    <a:lnTo>
                      <a:pt x="4188" y="918"/>
                    </a:lnTo>
                    <a:lnTo>
                      <a:pt x="4170" y="936"/>
                    </a:lnTo>
                    <a:close/>
                    <a:moveTo>
                      <a:pt x="5574" y="36"/>
                    </a:moveTo>
                    <a:lnTo>
                      <a:pt x="5490" y="36"/>
                    </a:lnTo>
                    <a:lnTo>
                      <a:pt x="5496" y="24"/>
                    </a:lnTo>
                    <a:lnTo>
                      <a:pt x="5490" y="24"/>
                    </a:lnTo>
                    <a:lnTo>
                      <a:pt x="5484" y="18"/>
                    </a:lnTo>
                    <a:lnTo>
                      <a:pt x="5448" y="18"/>
                    </a:lnTo>
                    <a:lnTo>
                      <a:pt x="5430" y="12"/>
                    </a:lnTo>
                    <a:lnTo>
                      <a:pt x="5400" y="12"/>
                    </a:lnTo>
                    <a:lnTo>
                      <a:pt x="5364" y="18"/>
                    </a:lnTo>
                    <a:lnTo>
                      <a:pt x="5334" y="30"/>
                    </a:lnTo>
                    <a:lnTo>
                      <a:pt x="5304" y="36"/>
                    </a:lnTo>
                    <a:lnTo>
                      <a:pt x="5292" y="36"/>
                    </a:lnTo>
                    <a:lnTo>
                      <a:pt x="5346" y="12"/>
                    </a:lnTo>
                    <a:lnTo>
                      <a:pt x="5274" y="18"/>
                    </a:lnTo>
                    <a:lnTo>
                      <a:pt x="5268" y="18"/>
                    </a:lnTo>
                    <a:lnTo>
                      <a:pt x="5262" y="12"/>
                    </a:lnTo>
                    <a:lnTo>
                      <a:pt x="5250" y="12"/>
                    </a:lnTo>
                    <a:lnTo>
                      <a:pt x="5226" y="0"/>
                    </a:lnTo>
                    <a:lnTo>
                      <a:pt x="5196" y="0"/>
                    </a:lnTo>
                    <a:lnTo>
                      <a:pt x="5190" y="6"/>
                    </a:lnTo>
                    <a:lnTo>
                      <a:pt x="5184" y="18"/>
                    </a:lnTo>
                    <a:lnTo>
                      <a:pt x="5178" y="18"/>
                    </a:lnTo>
                    <a:lnTo>
                      <a:pt x="5172" y="12"/>
                    </a:lnTo>
                    <a:lnTo>
                      <a:pt x="5160" y="6"/>
                    </a:lnTo>
                    <a:lnTo>
                      <a:pt x="5148" y="6"/>
                    </a:lnTo>
                    <a:lnTo>
                      <a:pt x="5136" y="0"/>
                    </a:lnTo>
                    <a:lnTo>
                      <a:pt x="5124" y="0"/>
                    </a:lnTo>
                    <a:lnTo>
                      <a:pt x="5112" y="6"/>
                    </a:lnTo>
                    <a:lnTo>
                      <a:pt x="5106" y="12"/>
                    </a:lnTo>
                    <a:lnTo>
                      <a:pt x="5094" y="18"/>
                    </a:lnTo>
                    <a:lnTo>
                      <a:pt x="5088" y="24"/>
                    </a:lnTo>
                    <a:lnTo>
                      <a:pt x="5046" y="12"/>
                    </a:lnTo>
                    <a:lnTo>
                      <a:pt x="4938" y="6"/>
                    </a:lnTo>
                    <a:lnTo>
                      <a:pt x="4968" y="36"/>
                    </a:lnTo>
                    <a:lnTo>
                      <a:pt x="4902" y="12"/>
                    </a:lnTo>
                    <a:lnTo>
                      <a:pt x="4842" y="24"/>
                    </a:lnTo>
                    <a:lnTo>
                      <a:pt x="4830" y="24"/>
                    </a:lnTo>
                    <a:lnTo>
                      <a:pt x="4812" y="18"/>
                    </a:lnTo>
                    <a:lnTo>
                      <a:pt x="4746" y="18"/>
                    </a:lnTo>
                    <a:lnTo>
                      <a:pt x="4710" y="24"/>
                    </a:lnTo>
                    <a:lnTo>
                      <a:pt x="4686" y="36"/>
                    </a:lnTo>
                    <a:lnTo>
                      <a:pt x="4674" y="36"/>
                    </a:lnTo>
                    <a:lnTo>
                      <a:pt x="4764" y="60"/>
                    </a:lnTo>
                    <a:lnTo>
                      <a:pt x="4674" y="48"/>
                    </a:lnTo>
                    <a:lnTo>
                      <a:pt x="4662" y="48"/>
                    </a:lnTo>
                    <a:lnTo>
                      <a:pt x="4590" y="36"/>
                    </a:lnTo>
                    <a:lnTo>
                      <a:pt x="4542" y="36"/>
                    </a:lnTo>
                    <a:lnTo>
                      <a:pt x="4530" y="48"/>
                    </a:lnTo>
                    <a:lnTo>
                      <a:pt x="4530" y="60"/>
                    </a:lnTo>
                    <a:lnTo>
                      <a:pt x="4512" y="60"/>
                    </a:lnTo>
                    <a:lnTo>
                      <a:pt x="4482" y="54"/>
                    </a:lnTo>
                    <a:lnTo>
                      <a:pt x="4392" y="54"/>
                    </a:lnTo>
                    <a:lnTo>
                      <a:pt x="4350" y="60"/>
                    </a:lnTo>
                    <a:lnTo>
                      <a:pt x="4302" y="66"/>
                    </a:lnTo>
                    <a:lnTo>
                      <a:pt x="4260" y="66"/>
                    </a:lnTo>
                    <a:lnTo>
                      <a:pt x="4242" y="72"/>
                    </a:lnTo>
                    <a:lnTo>
                      <a:pt x="4260" y="72"/>
                    </a:lnTo>
                    <a:lnTo>
                      <a:pt x="4266" y="78"/>
                    </a:lnTo>
                    <a:lnTo>
                      <a:pt x="4278" y="78"/>
                    </a:lnTo>
                    <a:lnTo>
                      <a:pt x="4362" y="84"/>
                    </a:lnTo>
                    <a:lnTo>
                      <a:pt x="4278" y="96"/>
                    </a:lnTo>
                    <a:lnTo>
                      <a:pt x="4284" y="96"/>
                    </a:lnTo>
                    <a:lnTo>
                      <a:pt x="4290" y="102"/>
                    </a:lnTo>
                    <a:lnTo>
                      <a:pt x="4314" y="114"/>
                    </a:lnTo>
                    <a:lnTo>
                      <a:pt x="4338" y="114"/>
                    </a:lnTo>
                    <a:lnTo>
                      <a:pt x="4356" y="108"/>
                    </a:lnTo>
                    <a:lnTo>
                      <a:pt x="4392" y="108"/>
                    </a:lnTo>
                    <a:lnTo>
                      <a:pt x="4398" y="102"/>
                    </a:lnTo>
                    <a:lnTo>
                      <a:pt x="4410" y="102"/>
                    </a:lnTo>
                    <a:lnTo>
                      <a:pt x="4416" y="96"/>
                    </a:lnTo>
                    <a:lnTo>
                      <a:pt x="4440" y="96"/>
                    </a:lnTo>
                    <a:lnTo>
                      <a:pt x="4458" y="90"/>
                    </a:lnTo>
                    <a:lnTo>
                      <a:pt x="4500" y="90"/>
                    </a:lnTo>
                    <a:lnTo>
                      <a:pt x="4518" y="96"/>
                    </a:lnTo>
                    <a:lnTo>
                      <a:pt x="4536" y="96"/>
                    </a:lnTo>
                    <a:lnTo>
                      <a:pt x="4548" y="102"/>
                    </a:lnTo>
                    <a:lnTo>
                      <a:pt x="4560" y="102"/>
                    </a:lnTo>
                    <a:lnTo>
                      <a:pt x="4494" y="102"/>
                    </a:lnTo>
                    <a:lnTo>
                      <a:pt x="4482" y="108"/>
                    </a:lnTo>
                    <a:lnTo>
                      <a:pt x="4458" y="108"/>
                    </a:lnTo>
                    <a:lnTo>
                      <a:pt x="4446" y="114"/>
                    </a:lnTo>
                    <a:lnTo>
                      <a:pt x="4434" y="114"/>
                    </a:lnTo>
                    <a:lnTo>
                      <a:pt x="4422" y="120"/>
                    </a:lnTo>
                    <a:lnTo>
                      <a:pt x="4410" y="120"/>
                    </a:lnTo>
                    <a:lnTo>
                      <a:pt x="4404" y="126"/>
                    </a:lnTo>
                    <a:lnTo>
                      <a:pt x="4398" y="126"/>
                    </a:lnTo>
                    <a:lnTo>
                      <a:pt x="4434" y="126"/>
                    </a:lnTo>
                    <a:lnTo>
                      <a:pt x="4452" y="132"/>
                    </a:lnTo>
                    <a:lnTo>
                      <a:pt x="4488" y="132"/>
                    </a:lnTo>
                    <a:lnTo>
                      <a:pt x="4500" y="126"/>
                    </a:lnTo>
                    <a:lnTo>
                      <a:pt x="4506" y="126"/>
                    </a:lnTo>
                    <a:lnTo>
                      <a:pt x="4512" y="120"/>
                    </a:lnTo>
                    <a:lnTo>
                      <a:pt x="4638" y="120"/>
                    </a:lnTo>
                    <a:lnTo>
                      <a:pt x="4656" y="114"/>
                    </a:lnTo>
                    <a:lnTo>
                      <a:pt x="4680" y="114"/>
                    </a:lnTo>
                    <a:lnTo>
                      <a:pt x="4698" y="108"/>
                    </a:lnTo>
                    <a:lnTo>
                      <a:pt x="4710" y="108"/>
                    </a:lnTo>
                    <a:lnTo>
                      <a:pt x="4722" y="96"/>
                    </a:lnTo>
                    <a:lnTo>
                      <a:pt x="4734" y="96"/>
                    </a:lnTo>
                    <a:lnTo>
                      <a:pt x="4752" y="90"/>
                    </a:lnTo>
                    <a:lnTo>
                      <a:pt x="4770" y="90"/>
                    </a:lnTo>
                    <a:lnTo>
                      <a:pt x="4782" y="84"/>
                    </a:lnTo>
                    <a:lnTo>
                      <a:pt x="4830" y="84"/>
                    </a:lnTo>
                    <a:lnTo>
                      <a:pt x="4746" y="114"/>
                    </a:lnTo>
                    <a:lnTo>
                      <a:pt x="4782" y="114"/>
                    </a:lnTo>
                    <a:lnTo>
                      <a:pt x="4734" y="126"/>
                    </a:lnTo>
                    <a:lnTo>
                      <a:pt x="4716" y="126"/>
                    </a:lnTo>
                    <a:lnTo>
                      <a:pt x="4674" y="132"/>
                    </a:lnTo>
                    <a:lnTo>
                      <a:pt x="4620" y="132"/>
                    </a:lnTo>
                    <a:lnTo>
                      <a:pt x="4566" y="138"/>
                    </a:lnTo>
                    <a:lnTo>
                      <a:pt x="4536" y="138"/>
                    </a:lnTo>
                    <a:lnTo>
                      <a:pt x="4524" y="150"/>
                    </a:lnTo>
                    <a:lnTo>
                      <a:pt x="4524" y="156"/>
                    </a:lnTo>
                    <a:lnTo>
                      <a:pt x="4602" y="174"/>
                    </a:lnTo>
                    <a:lnTo>
                      <a:pt x="4596" y="174"/>
                    </a:lnTo>
                    <a:lnTo>
                      <a:pt x="4590" y="180"/>
                    </a:lnTo>
                    <a:lnTo>
                      <a:pt x="4578" y="180"/>
                    </a:lnTo>
                    <a:lnTo>
                      <a:pt x="4566" y="186"/>
                    </a:lnTo>
                    <a:lnTo>
                      <a:pt x="4542" y="186"/>
                    </a:lnTo>
                    <a:lnTo>
                      <a:pt x="4518" y="174"/>
                    </a:lnTo>
                    <a:lnTo>
                      <a:pt x="4500" y="162"/>
                    </a:lnTo>
                    <a:lnTo>
                      <a:pt x="4476" y="150"/>
                    </a:lnTo>
                    <a:lnTo>
                      <a:pt x="4470" y="144"/>
                    </a:lnTo>
                    <a:lnTo>
                      <a:pt x="4356" y="144"/>
                    </a:lnTo>
                    <a:lnTo>
                      <a:pt x="4350" y="150"/>
                    </a:lnTo>
                    <a:lnTo>
                      <a:pt x="4344" y="162"/>
                    </a:lnTo>
                    <a:lnTo>
                      <a:pt x="4338" y="168"/>
                    </a:lnTo>
                    <a:lnTo>
                      <a:pt x="4368" y="186"/>
                    </a:lnTo>
                    <a:lnTo>
                      <a:pt x="4386" y="204"/>
                    </a:lnTo>
                    <a:lnTo>
                      <a:pt x="4410" y="216"/>
                    </a:lnTo>
                    <a:lnTo>
                      <a:pt x="4458" y="216"/>
                    </a:lnTo>
                    <a:lnTo>
                      <a:pt x="4476" y="210"/>
                    </a:lnTo>
                    <a:lnTo>
                      <a:pt x="4488" y="210"/>
                    </a:lnTo>
                    <a:lnTo>
                      <a:pt x="4476" y="216"/>
                    </a:lnTo>
                    <a:lnTo>
                      <a:pt x="4470" y="228"/>
                    </a:lnTo>
                    <a:lnTo>
                      <a:pt x="4398" y="228"/>
                    </a:lnTo>
                    <a:lnTo>
                      <a:pt x="4380" y="222"/>
                    </a:lnTo>
                    <a:lnTo>
                      <a:pt x="4350" y="222"/>
                    </a:lnTo>
                    <a:lnTo>
                      <a:pt x="4314" y="228"/>
                    </a:lnTo>
                    <a:lnTo>
                      <a:pt x="4272" y="234"/>
                    </a:lnTo>
                    <a:lnTo>
                      <a:pt x="4230" y="234"/>
                    </a:lnTo>
                    <a:lnTo>
                      <a:pt x="4218" y="240"/>
                    </a:lnTo>
                    <a:lnTo>
                      <a:pt x="4200" y="246"/>
                    </a:lnTo>
                    <a:lnTo>
                      <a:pt x="4188" y="258"/>
                    </a:lnTo>
                    <a:lnTo>
                      <a:pt x="4176" y="264"/>
                    </a:lnTo>
                    <a:lnTo>
                      <a:pt x="4170" y="270"/>
                    </a:lnTo>
                    <a:lnTo>
                      <a:pt x="4164" y="270"/>
                    </a:lnTo>
                    <a:lnTo>
                      <a:pt x="4236" y="258"/>
                    </a:lnTo>
                    <a:lnTo>
                      <a:pt x="4236" y="276"/>
                    </a:lnTo>
                    <a:lnTo>
                      <a:pt x="4296" y="258"/>
                    </a:lnTo>
                    <a:lnTo>
                      <a:pt x="4224" y="288"/>
                    </a:lnTo>
                    <a:lnTo>
                      <a:pt x="4230" y="288"/>
                    </a:lnTo>
                    <a:lnTo>
                      <a:pt x="4236" y="294"/>
                    </a:lnTo>
                    <a:lnTo>
                      <a:pt x="4248" y="300"/>
                    </a:lnTo>
                    <a:lnTo>
                      <a:pt x="4278" y="300"/>
                    </a:lnTo>
                    <a:lnTo>
                      <a:pt x="4314" y="288"/>
                    </a:lnTo>
                    <a:lnTo>
                      <a:pt x="4326" y="288"/>
                    </a:lnTo>
                    <a:lnTo>
                      <a:pt x="4344" y="282"/>
                    </a:lnTo>
                    <a:lnTo>
                      <a:pt x="4350" y="276"/>
                    </a:lnTo>
                    <a:lnTo>
                      <a:pt x="4356" y="276"/>
                    </a:lnTo>
                    <a:lnTo>
                      <a:pt x="4254" y="312"/>
                    </a:lnTo>
                    <a:lnTo>
                      <a:pt x="4188" y="312"/>
                    </a:lnTo>
                    <a:lnTo>
                      <a:pt x="4176" y="288"/>
                    </a:lnTo>
                    <a:lnTo>
                      <a:pt x="4164" y="288"/>
                    </a:lnTo>
                    <a:lnTo>
                      <a:pt x="4146" y="282"/>
                    </a:lnTo>
                    <a:lnTo>
                      <a:pt x="4110" y="282"/>
                    </a:lnTo>
                    <a:lnTo>
                      <a:pt x="4104" y="288"/>
                    </a:lnTo>
                    <a:lnTo>
                      <a:pt x="4104" y="300"/>
                    </a:lnTo>
                    <a:lnTo>
                      <a:pt x="4110" y="312"/>
                    </a:lnTo>
                    <a:lnTo>
                      <a:pt x="4110" y="318"/>
                    </a:lnTo>
                    <a:lnTo>
                      <a:pt x="4116" y="324"/>
                    </a:lnTo>
                    <a:lnTo>
                      <a:pt x="4092" y="324"/>
                    </a:lnTo>
                    <a:lnTo>
                      <a:pt x="4074" y="330"/>
                    </a:lnTo>
                    <a:lnTo>
                      <a:pt x="4032" y="330"/>
                    </a:lnTo>
                    <a:lnTo>
                      <a:pt x="4020" y="336"/>
                    </a:lnTo>
                    <a:lnTo>
                      <a:pt x="4002" y="342"/>
                    </a:lnTo>
                    <a:lnTo>
                      <a:pt x="3990" y="348"/>
                    </a:lnTo>
                    <a:lnTo>
                      <a:pt x="3972" y="354"/>
                    </a:lnTo>
                    <a:lnTo>
                      <a:pt x="3936" y="354"/>
                    </a:lnTo>
                    <a:lnTo>
                      <a:pt x="3924" y="360"/>
                    </a:lnTo>
                    <a:lnTo>
                      <a:pt x="3918" y="360"/>
                    </a:lnTo>
                    <a:lnTo>
                      <a:pt x="3924" y="360"/>
                    </a:lnTo>
                    <a:lnTo>
                      <a:pt x="3936" y="366"/>
                    </a:lnTo>
                    <a:lnTo>
                      <a:pt x="3978" y="366"/>
                    </a:lnTo>
                    <a:lnTo>
                      <a:pt x="3990" y="360"/>
                    </a:lnTo>
                    <a:lnTo>
                      <a:pt x="3996" y="354"/>
                    </a:lnTo>
                    <a:lnTo>
                      <a:pt x="3984" y="372"/>
                    </a:lnTo>
                    <a:lnTo>
                      <a:pt x="4020" y="366"/>
                    </a:lnTo>
                    <a:lnTo>
                      <a:pt x="4044" y="354"/>
                    </a:lnTo>
                    <a:lnTo>
                      <a:pt x="4044" y="372"/>
                    </a:lnTo>
                    <a:lnTo>
                      <a:pt x="4074" y="366"/>
                    </a:lnTo>
                    <a:lnTo>
                      <a:pt x="4098" y="366"/>
                    </a:lnTo>
                    <a:lnTo>
                      <a:pt x="4098" y="372"/>
                    </a:lnTo>
                    <a:lnTo>
                      <a:pt x="4104" y="378"/>
                    </a:lnTo>
                    <a:lnTo>
                      <a:pt x="4122" y="378"/>
                    </a:lnTo>
                    <a:lnTo>
                      <a:pt x="4146" y="366"/>
                    </a:lnTo>
                    <a:lnTo>
                      <a:pt x="4152" y="366"/>
                    </a:lnTo>
                    <a:lnTo>
                      <a:pt x="4164" y="360"/>
                    </a:lnTo>
                    <a:lnTo>
                      <a:pt x="4170" y="372"/>
                    </a:lnTo>
                    <a:lnTo>
                      <a:pt x="4200" y="354"/>
                    </a:lnTo>
                    <a:lnTo>
                      <a:pt x="4206" y="360"/>
                    </a:lnTo>
                    <a:lnTo>
                      <a:pt x="4212" y="372"/>
                    </a:lnTo>
                    <a:lnTo>
                      <a:pt x="4224" y="372"/>
                    </a:lnTo>
                    <a:lnTo>
                      <a:pt x="4236" y="366"/>
                    </a:lnTo>
                    <a:lnTo>
                      <a:pt x="4242" y="360"/>
                    </a:lnTo>
                    <a:lnTo>
                      <a:pt x="4248" y="360"/>
                    </a:lnTo>
                    <a:lnTo>
                      <a:pt x="4254" y="366"/>
                    </a:lnTo>
                    <a:lnTo>
                      <a:pt x="4266" y="372"/>
                    </a:lnTo>
                    <a:lnTo>
                      <a:pt x="4284" y="372"/>
                    </a:lnTo>
                    <a:lnTo>
                      <a:pt x="4290" y="366"/>
                    </a:lnTo>
                    <a:lnTo>
                      <a:pt x="4290" y="360"/>
                    </a:lnTo>
                    <a:lnTo>
                      <a:pt x="4284" y="354"/>
                    </a:lnTo>
                    <a:lnTo>
                      <a:pt x="4338" y="372"/>
                    </a:lnTo>
                    <a:lnTo>
                      <a:pt x="4344" y="378"/>
                    </a:lnTo>
                    <a:lnTo>
                      <a:pt x="4350" y="390"/>
                    </a:lnTo>
                    <a:lnTo>
                      <a:pt x="4374" y="390"/>
                    </a:lnTo>
                    <a:lnTo>
                      <a:pt x="4410" y="378"/>
                    </a:lnTo>
                    <a:lnTo>
                      <a:pt x="4440" y="372"/>
                    </a:lnTo>
                    <a:lnTo>
                      <a:pt x="4476" y="372"/>
                    </a:lnTo>
                    <a:lnTo>
                      <a:pt x="4494" y="366"/>
                    </a:lnTo>
                    <a:lnTo>
                      <a:pt x="4506" y="360"/>
                    </a:lnTo>
                    <a:lnTo>
                      <a:pt x="4524" y="342"/>
                    </a:lnTo>
                    <a:lnTo>
                      <a:pt x="4464" y="342"/>
                    </a:lnTo>
                    <a:lnTo>
                      <a:pt x="4470" y="336"/>
                    </a:lnTo>
                    <a:lnTo>
                      <a:pt x="4470" y="330"/>
                    </a:lnTo>
                    <a:lnTo>
                      <a:pt x="4416" y="330"/>
                    </a:lnTo>
                    <a:lnTo>
                      <a:pt x="4362" y="318"/>
                    </a:lnTo>
                    <a:lnTo>
                      <a:pt x="4380" y="300"/>
                    </a:lnTo>
                    <a:lnTo>
                      <a:pt x="4440" y="318"/>
                    </a:lnTo>
                    <a:lnTo>
                      <a:pt x="4452" y="318"/>
                    </a:lnTo>
                    <a:lnTo>
                      <a:pt x="4488" y="312"/>
                    </a:lnTo>
                    <a:lnTo>
                      <a:pt x="4566" y="312"/>
                    </a:lnTo>
                    <a:lnTo>
                      <a:pt x="4578" y="300"/>
                    </a:lnTo>
                    <a:lnTo>
                      <a:pt x="4578" y="288"/>
                    </a:lnTo>
                    <a:lnTo>
                      <a:pt x="4584" y="288"/>
                    </a:lnTo>
                    <a:lnTo>
                      <a:pt x="4590" y="282"/>
                    </a:lnTo>
                    <a:lnTo>
                      <a:pt x="4608" y="282"/>
                    </a:lnTo>
                    <a:lnTo>
                      <a:pt x="4626" y="276"/>
                    </a:lnTo>
                    <a:lnTo>
                      <a:pt x="4662" y="276"/>
                    </a:lnTo>
                    <a:lnTo>
                      <a:pt x="4680" y="270"/>
                    </a:lnTo>
                    <a:lnTo>
                      <a:pt x="4710" y="270"/>
                    </a:lnTo>
                    <a:lnTo>
                      <a:pt x="4722" y="264"/>
                    </a:lnTo>
                    <a:lnTo>
                      <a:pt x="4728" y="264"/>
                    </a:lnTo>
                    <a:lnTo>
                      <a:pt x="4704" y="246"/>
                    </a:lnTo>
                    <a:lnTo>
                      <a:pt x="4746" y="246"/>
                    </a:lnTo>
                    <a:lnTo>
                      <a:pt x="4770" y="240"/>
                    </a:lnTo>
                    <a:lnTo>
                      <a:pt x="4782" y="234"/>
                    </a:lnTo>
                    <a:lnTo>
                      <a:pt x="4776" y="228"/>
                    </a:lnTo>
                    <a:lnTo>
                      <a:pt x="4770" y="228"/>
                    </a:lnTo>
                    <a:lnTo>
                      <a:pt x="4758" y="222"/>
                    </a:lnTo>
                    <a:lnTo>
                      <a:pt x="4746" y="222"/>
                    </a:lnTo>
                    <a:lnTo>
                      <a:pt x="4734" y="216"/>
                    </a:lnTo>
                    <a:lnTo>
                      <a:pt x="4686" y="216"/>
                    </a:lnTo>
                    <a:lnTo>
                      <a:pt x="4674" y="210"/>
                    </a:lnTo>
                    <a:lnTo>
                      <a:pt x="4662" y="210"/>
                    </a:lnTo>
                    <a:lnTo>
                      <a:pt x="4662" y="204"/>
                    </a:lnTo>
                    <a:lnTo>
                      <a:pt x="4674" y="198"/>
                    </a:lnTo>
                    <a:lnTo>
                      <a:pt x="4686" y="198"/>
                    </a:lnTo>
                    <a:lnTo>
                      <a:pt x="4704" y="192"/>
                    </a:lnTo>
                    <a:lnTo>
                      <a:pt x="4716" y="186"/>
                    </a:lnTo>
                    <a:lnTo>
                      <a:pt x="4764" y="186"/>
                    </a:lnTo>
                    <a:lnTo>
                      <a:pt x="4782" y="192"/>
                    </a:lnTo>
                    <a:lnTo>
                      <a:pt x="4860" y="192"/>
                    </a:lnTo>
                    <a:lnTo>
                      <a:pt x="4878" y="186"/>
                    </a:lnTo>
                    <a:lnTo>
                      <a:pt x="4902" y="186"/>
                    </a:lnTo>
                    <a:lnTo>
                      <a:pt x="4896" y="180"/>
                    </a:lnTo>
                    <a:lnTo>
                      <a:pt x="4878" y="180"/>
                    </a:lnTo>
                    <a:lnTo>
                      <a:pt x="4866" y="174"/>
                    </a:lnTo>
                    <a:lnTo>
                      <a:pt x="4872" y="168"/>
                    </a:lnTo>
                    <a:lnTo>
                      <a:pt x="4902" y="162"/>
                    </a:lnTo>
                    <a:lnTo>
                      <a:pt x="4944" y="168"/>
                    </a:lnTo>
                    <a:lnTo>
                      <a:pt x="4974" y="174"/>
                    </a:lnTo>
                    <a:lnTo>
                      <a:pt x="4986" y="174"/>
                    </a:lnTo>
                    <a:lnTo>
                      <a:pt x="4992" y="168"/>
                    </a:lnTo>
                    <a:lnTo>
                      <a:pt x="4992" y="150"/>
                    </a:lnTo>
                    <a:lnTo>
                      <a:pt x="5070" y="156"/>
                    </a:lnTo>
                    <a:lnTo>
                      <a:pt x="5070" y="132"/>
                    </a:lnTo>
                    <a:lnTo>
                      <a:pt x="5082" y="132"/>
                    </a:lnTo>
                    <a:lnTo>
                      <a:pt x="5094" y="138"/>
                    </a:lnTo>
                    <a:lnTo>
                      <a:pt x="5112" y="138"/>
                    </a:lnTo>
                    <a:lnTo>
                      <a:pt x="5136" y="126"/>
                    </a:lnTo>
                    <a:lnTo>
                      <a:pt x="5148" y="126"/>
                    </a:lnTo>
                    <a:lnTo>
                      <a:pt x="5154" y="120"/>
                    </a:lnTo>
                    <a:lnTo>
                      <a:pt x="5172" y="120"/>
                    </a:lnTo>
                    <a:lnTo>
                      <a:pt x="5208" y="114"/>
                    </a:lnTo>
                    <a:lnTo>
                      <a:pt x="5256" y="102"/>
                    </a:lnTo>
                    <a:lnTo>
                      <a:pt x="5298" y="96"/>
                    </a:lnTo>
                    <a:lnTo>
                      <a:pt x="5322" y="90"/>
                    </a:lnTo>
                    <a:lnTo>
                      <a:pt x="5340" y="90"/>
                    </a:lnTo>
                    <a:lnTo>
                      <a:pt x="5346" y="84"/>
                    </a:lnTo>
                    <a:lnTo>
                      <a:pt x="5238" y="84"/>
                    </a:lnTo>
                    <a:lnTo>
                      <a:pt x="5214" y="96"/>
                    </a:lnTo>
                    <a:lnTo>
                      <a:pt x="5142" y="96"/>
                    </a:lnTo>
                    <a:lnTo>
                      <a:pt x="5226" y="90"/>
                    </a:lnTo>
                    <a:lnTo>
                      <a:pt x="5220" y="78"/>
                    </a:lnTo>
                    <a:lnTo>
                      <a:pt x="5268" y="84"/>
                    </a:lnTo>
                    <a:lnTo>
                      <a:pt x="5274" y="78"/>
                    </a:lnTo>
                    <a:lnTo>
                      <a:pt x="5286" y="72"/>
                    </a:lnTo>
                    <a:lnTo>
                      <a:pt x="5358" y="72"/>
                    </a:lnTo>
                    <a:lnTo>
                      <a:pt x="5406" y="66"/>
                    </a:lnTo>
                    <a:lnTo>
                      <a:pt x="5454" y="66"/>
                    </a:lnTo>
                    <a:lnTo>
                      <a:pt x="5484" y="60"/>
                    </a:lnTo>
                    <a:lnTo>
                      <a:pt x="5496" y="60"/>
                    </a:lnTo>
                    <a:lnTo>
                      <a:pt x="5514" y="54"/>
                    </a:lnTo>
                    <a:lnTo>
                      <a:pt x="5532" y="54"/>
                    </a:lnTo>
                    <a:lnTo>
                      <a:pt x="5550" y="48"/>
                    </a:lnTo>
                    <a:lnTo>
                      <a:pt x="5562" y="42"/>
                    </a:lnTo>
                    <a:lnTo>
                      <a:pt x="5574" y="42"/>
                    </a:lnTo>
                    <a:lnTo>
                      <a:pt x="5574" y="36"/>
                    </a:lnTo>
                    <a:close/>
                    <a:moveTo>
                      <a:pt x="4032" y="966"/>
                    </a:moveTo>
                    <a:lnTo>
                      <a:pt x="4086" y="966"/>
                    </a:lnTo>
                    <a:lnTo>
                      <a:pt x="4134" y="942"/>
                    </a:lnTo>
                    <a:lnTo>
                      <a:pt x="4140" y="930"/>
                    </a:lnTo>
                    <a:lnTo>
                      <a:pt x="4134" y="918"/>
                    </a:lnTo>
                    <a:lnTo>
                      <a:pt x="4134" y="912"/>
                    </a:lnTo>
                    <a:lnTo>
                      <a:pt x="4122" y="906"/>
                    </a:lnTo>
                    <a:lnTo>
                      <a:pt x="4074" y="906"/>
                    </a:lnTo>
                    <a:lnTo>
                      <a:pt x="4062" y="912"/>
                    </a:lnTo>
                    <a:lnTo>
                      <a:pt x="4050" y="912"/>
                    </a:lnTo>
                    <a:lnTo>
                      <a:pt x="4026" y="924"/>
                    </a:lnTo>
                    <a:lnTo>
                      <a:pt x="4014" y="936"/>
                    </a:lnTo>
                    <a:lnTo>
                      <a:pt x="4002" y="942"/>
                    </a:lnTo>
                    <a:lnTo>
                      <a:pt x="4002" y="954"/>
                    </a:lnTo>
                    <a:lnTo>
                      <a:pt x="4014" y="960"/>
                    </a:lnTo>
                    <a:lnTo>
                      <a:pt x="4032" y="966"/>
                    </a:lnTo>
                    <a:close/>
                    <a:moveTo>
                      <a:pt x="4014" y="840"/>
                    </a:moveTo>
                    <a:lnTo>
                      <a:pt x="4002" y="840"/>
                    </a:lnTo>
                    <a:lnTo>
                      <a:pt x="3990" y="846"/>
                    </a:lnTo>
                    <a:lnTo>
                      <a:pt x="3984" y="852"/>
                    </a:lnTo>
                    <a:lnTo>
                      <a:pt x="3972" y="852"/>
                    </a:lnTo>
                    <a:lnTo>
                      <a:pt x="3990" y="852"/>
                    </a:lnTo>
                    <a:lnTo>
                      <a:pt x="4008" y="846"/>
                    </a:lnTo>
                    <a:lnTo>
                      <a:pt x="4026" y="846"/>
                    </a:lnTo>
                    <a:lnTo>
                      <a:pt x="4044" y="840"/>
                    </a:lnTo>
                    <a:lnTo>
                      <a:pt x="4050" y="834"/>
                    </a:lnTo>
                    <a:lnTo>
                      <a:pt x="4056" y="834"/>
                    </a:lnTo>
                    <a:lnTo>
                      <a:pt x="4068" y="822"/>
                    </a:lnTo>
                    <a:lnTo>
                      <a:pt x="4050" y="822"/>
                    </a:lnTo>
                    <a:lnTo>
                      <a:pt x="4044" y="828"/>
                    </a:lnTo>
                    <a:lnTo>
                      <a:pt x="4032" y="828"/>
                    </a:lnTo>
                    <a:lnTo>
                      <a:pt x="4020" y="834"/>
                    </a:lnTo>
                    <a:lnTo>
                      <a:pt x="4014" y="840"/>
                    </a:lnTo>
                    <a:close/>
                    <a:moveTo>
                      <a:pt x="4122" y="822"/>
                    </a:moveTo>
                    <a:lnTo>
                      <a:pt x="4104" y="822"/>
                    </a:lnTo>
                    <a:lnTo>
                      <a:pt x="4098" y="828"/>
                    </a:lnTo>
                    <a:lnTo>
                      <a:pt x="4098" y="840"/>
                    </a:lnTo>
                    <a:lnTo>
                      <a:pt x="4104" y="846"/>
                    </a:lnTo>
                    <a:lnTo>
                      <a:pt x="4110" y="840"/>
                    </a:lnTo>
                    <a:lnTo>
                      <a:pt x="4116" y="840"/>
                    </a:lnTo>
                    <a:lnTo>
                      <a:pt x="4128" y="828"/>
                    </a:lnTo>
                    <a:lnTo>
                      <a:pt x="4122" y="822"/>
                    </a:lnTo>
                    <a:close/>
                    <a:moveTo>
                      <a:pt x="3528" y="1062"/>
                    </a:moveTo>
                    <a:lnTo>
                      <a:pt x="3522" y="1062"/>
                    </a:lnTo>
                    <a:lnTo>
                      <a:pt x="3504" y="1080"/>
                    </a:lnTo>
                    <a:lnTo>
                      <a:pt x="3504" y="1086"/>
                    </a:lnTo>
                    <a:lnTo>
                      <a:pt x="3510" y="1092"/>
                    </a:lnTo>
                    <a:lnTo>
                      <a:pt x="3528" y="1092"/>
                    </a:lnTo>
                    <a:lnTo>
                      <a:pt x="3534" y="1086"/>
                    </a:lnTo>
                    <a:lnTo>
                      <a:pt x="3540" y="1074"/>
                    </a:lnTo>
                    <a:lnTo>
                      <a:pt x="3540" y="1068"/>
                    </a:lnTo>
                    <a:lnTo>
                      <a:pt x="3534" y="1062"/>
                    </a:lnTo>
                    <a:lnTo>
                      <a:pt x="3528" y="1062"/>
                    </a:lnTo>
                    <a:close/>
                    <a:moveTo>
                      <a:pt x="3588" y="1062"/>
                    </a:moveTo>
                    <a:lnTo>
                      <a:pt x="3582" y="1062"/>
                    </a:lnTo>
                    <a:lnTo>
                      <a:pt x="3576" y="1068"/>
                    </a:lnTo>
                    <a:lnTo>
                      <a:pt x="3576" y="1080"/>
                    </a:lnTo>
                    <a:lnTo>
                      <a:pt x="3582" y="1086"/>
                    </a:lnTo>
                    <a:lnTo>
                      <a:pt x="3594" y="1086"/>
                    </a:lnTo>
                    <a:lnTo>
                      <a:pt x="3600" y="1080"/>
                    </a:lnTo>
                    <a:lnTo>
                      <a:pt x="3600" y="1068"/>
                    </a:lnTo>
                    <a:lnTo>
                      <a:pt x="3588" y="1062"/>
                    </a:lnTo>
                    <a:close/>
                    <a:moveTo>
                      <a:pt x="3756" y="1242"/>
                    </a:moveTo>
                    <a:lnTo>
                      <a:pt x="3744" y="1248"/>
                    </a:lnTo>
                    <a:lnTo>
                      <a:pt x="3744" y="1260"/>
                    </a:lnTo>
                    <a:lnTo>
                      <a:pt x="3750" y="1266"/>
                    </a:lnTo>
                    <a:lnTo>
                      <a:pt x="3762" y="1272"/>
                    </a:lnTo>
                    <a:lnTo>
                      <a:pt x="3768" y="1272"/>
                    </a:lnTo>
                    <a:lnTo>
                      <a:pt x="3786" y="1254"/>
                    </a:lnTo>
                    <a:lnTo>
                      <a:pt x="3786" y="1242"/>
                    </a:lnTo>
                    <a:lnTo>
                      <a:pt x="3780" y="1236"/>
                    </a:lnTo>
                    <a:lnTo>
                      <a:pt x="3768" y="1236"/>
                    </a:lnTo>
                    <a:lnTo>
                      <a:pt x="3756" y="1242"/>
                    </a:lnTo>
                    <a:close/>
                    <a:moveTo>
                      <a:pt x="3984" y="2532"/>
                    </a:moveTo>
                    <a:lnTo>
                      <a:pt x="3948" y="2520"/>
                    </a:lnTo>
                    <a:lnTo>
                      <a:pt x="3942" y="2514"/>
                    </a:lnTo>
                    <a:lnTo>
                      <a:pt x="3936" y="2514"/>
                    </a:lnTo>
                    <a:lnTo>
                      <a:pt x="3924" y="2526"/>
                    </a:lnTo>
                    <a:lnTo>
                      <a:pt x="3930" y="2532"/>
                    </a:lnTo>
                    <a:lnTo>
                      <a:pt x="3942" y="2538"/>
                    </a:lnTo>
                    <a:lnTo>
                      <a:pt x="3948" y="2544"/>
                    </a:lnTo>
                    <a:lnTo>
                      <a:pt x="3954" y="2544"/>
                    </a:lnTo>
                    <a:lnTo>
                      <a:pt x="3960" y="2550"/>
                    </a:lnTo>
                    <a:lnTo>
                      <a:pt x="3996" y="2550"/>
                    </a:lnTo>
                    <a:lnTo>
                      <a:pt x="4008" y="2556"/>
                    </a:lnTo>
                    <a:lnTo>
                      <a:pt x="4020" y="2556"/>
                    </a:lnTo>
                    <a:lnTo>
                      <a:pt x="4038" y="2538"/>
                    </a:lnTo>
                    <a:lnTo>
                      <a:pt x="4008" y="2538"/>
                    </a:lnTo>
                    <a:lnTo>
                      <a:pt x="3984" y="2532"/>
                    </a:lnTo>
                    <a:close/>
                    <a:moveTo>
                      <a:pt x="4098" y="2280"/>
                    </a:moveTo>
                    <a:lnTo>
                      <a:pt x="4092" y="2280"/>
                    </a:lnTo>
                    <a:lnTo>
                      <a:pt x="4086" y="2274"/>
                    </a:lnTo>
                    <a:lnTo>
                      <a:pt x="4050" y="2274"/>
                    </a:lnTo>
                    <a:lnTo>
                      <a:pt x="4032" y="2268"/>
                    </a:lnTo>
                    <a:lnTo>
                      <a:pt x="3996" y="2268"/>
                    </a:lnTo>
                    <a:lnTo>
                      <a:pt x="4002" y="2274"/>
                    </a:lnTo>
                    <a:lnTo>
                      <a:pt x="4008" y="2274"/>
                    </a:lnTo>
                    <a:lnTo>
                      <a:pt x="4014" y="2280"/>
                    </a:lnTo>
                    <a:lnTo>
                      <a:pt x="4026" y="2286"/>
                    </a:lnTo>
                    <a:lnTo>
                      <a:pt x="4032" y="2286"/>
                    </a:lnTo>
                    <a:lnTo>
                      <a:pt x="4032" y="2304"/>
                    </a:lnTo>
                    <a:lnTo>
                      <a:pt x="4044" y="2304"/>
                    </a:lnTo>
                    <a:lnTo>
                      <a:pt x="4080" y="2310"/>
                    </a:lnTo>
                    <a:lnTo>
                      <a:pt x="4128" y="2316"/>
                    </a:lnTo>
                    <a:lnTo>
                      <a:pt x="4164" y="2316"/>
                    </a:lnTo>
                    <a:lnTo>
                      <a:pt x="4170" y="2310"/>
                    </a:lnTo>
                    <a:lnTo>
                      <a:pt x="4170" y="2304"/>
                    </a:lnTo>
                    <a:lnTo>
                      <a:pt x="4164" y="2304"/>
                    </a:lnTo>
                    <a:lnTo>
                      <a:pt x="4152" y="2292"/>
                    </a:lnTo>
                    <a:lnTo>
                      <a:pt x="4128" y="2286"/>
                    </a:lnTo>
                    <a:lnTo>
                      <a:pt x="4098" y="2280"/>
                    </a:lnTo>
                    <a:close/>
                    <a:moveTo>
                      <a:pt x="4194" y="2550"/>
                    </a:moveTo>
                    <a:lnTo>
                      <a:pt x="4164" y="2550"/>
                    </a:lnTo>
                    <a:lnTo>
                      <a:pt x="4152" y="2556"/>
                    </a:lnTo>
                    <a:lnTo>
                      <a:pt x="4146" y="2562"/>
                    </a:lnTo>
                    <a:lnTo>
                      <a:pt x="4182" y="2526"/>
                    </a:lnTo>
                    <a:lnTo>
                      <a:pt x="4176" y="2520"/>
                    </a:lnTo>
                    <a:lnTo>
                      <a:pt x="4152" y="2520"/>
                    </a:lnTo>
                    <a:lnTo>
                      <a:pt x="4140" y="2526"/>
                    </a:lnTo>
                    <a:lnTo>
                      <a:pt x="4128" y="2538"/>
                    </a:lnTo>
                    <a:lnTo>
                      <a:pt x="4104" y="2574"/>
                    </a:lnTo>
                    <a:lnTo>
                      <a:pt x="4164" y="2568"/>
                    </a:lnTo>
                    <a:lnTo>
                      <a:pt x="4176" y="2568"/>
                    </a:lnTo>
                    <a:lnTo>
                      <a:pt x="4182" y="2562"/>
                    </a:lnTo>
                    <a:lnTo>
                      <a:pt x="4194" y="2562"/>
                    </a:lnTo>
                    <a:lnTo>
                      <a:pt x="4200" y="2556"/>
                    </a:lnTo>
                    <a:lnTo>
                      <a:pt x="4200" y="2550"/>
                    </a:lnTo>
                    <a:lnTo>
                      <a:pt x="4194" y="2550"/>
                    </a:lnTo>
                    <a:close/>
                    <a:moveTo>
                      <a:pt x="4590" y="1962"/>
                    </a:moveTo>
                    <a:lnTo>
                      <a:pt x="4578" y="1974"/>
                    </a:lnTo>
                    <a:lnTo>
                      <a:pt x="4578" y="1980"/>
                    </a:lnTo>
                    <a:lnTo>
                      <a:pt x="4572" y="1986"/>
                    </a:lnTo>
                    <a:lnTo>
                      <a:pt x="4566" y="1986"/>
                    </a:lnTo>
                    <a:lnTo>
                      <a:pt x="4554" y="1974"/>
                    </a:lnTo>
                    <a:lnTo>
                      <a:pt x="4554" y="1962"/>
                    </a:lnTo>
                    <a:lnTo>
                      <a:pt x="4566" y="1962"/>
                    </a:lnTo>
                    <a:lnTo>
                      <a:pt x="4572" y="1956"/>
                    </a:lnTo>
                    <a:lnTo>
                      <a:pt x="4566" y="1932"/>
                    </a:lnTo>
                    <a:lnTo>
                      <a:pt x="4536" y="1926"/>
                    </a:lnTo>
                    <a:lnTo>
                      <a:pt x="4530" y="1926"/>
                    </a:lnTo>
                    <a:lnTo>
                      <a:pt x="4524" y="1932"/>
                    </a:lnTo>
                    <a:lnTo>
                      <a:pt x="4512" y="1938"/>
                    </a:lnTo>
                    <a:lnTo>
                      <a:pt x="4494" y="1944"/>
                    </a:lnTo>
                    <a:lnTo>
                      <a:pt x="4470" y="1956"/>
                    </a:lnTo>
                    <a:lnTo>
                      <a:pt x="4464" y="1962"/>
                    </a:lnTo>
                    <a:lnTo>
                      <a:pt x="4458" y="1962"/>
                    </a:lnTo>
                    <a:lnTo>
                      <a:pt x="4446" y="1968"/>
                    </a:lnTo>
                    <a:lnTo>
                      <a:pt x="4434" y="1968"/>
                    </a:lnTo>
                    <a:lnTo>
                      <a:pt x="4416" y="1974"/>
                    </a:lnTo>
                    <a:lnTo>
                      <a:pt x="4404" y="1974"/>
                    </a:lnTo>
                    <a:lnTo>
                      <a:pt x="4374" y="1998"/>
                    </a:lnTo>
                    <a:lnTo>
                      <a:pt x="4386" y="1974"/>
                    </a:lnTo>
                    <a:lnTo>
                      <a:pt x="4362" y="1956"/>
                    </a:lnTo>
                    <a:lnTo>
                      <a:pt x="4398" y="1968"/>
                    </a:lnTo>
                    <a:lnTo>
                      <a:pt x="4410" y="1956"/>
                    </a:lnTo>
                    <a:lnTo>
                      <a:pt x="4440" y="1950"/>
                    </a:lnTo>
                    <a:lnTo>
                      <a:pt x="4440" y="1932"/>
                    </a:lnTo>
                    <a:lnTo>
                      <a:pt x="4494" y="1932"/>
                    </a:lnTo>
                    <a:lnTo>
                      <a:pt x="4518" y="1920"/>
                    </a:lnTo>
                    <a:lnTo>
                      <a:pt x="4524" y="1914"/>
                    </a:lnTo>
                    <a:lnTo>
                      <a:pt x="4536" y="1908"/>
                    </a:lnTo>
                    <a:lnTo>
                      <a:pt x="4608" y="1908"/>
                    </a:lnTo>
                    <a:lnTo>
                      <a:pt x="4602" y="1902"/>
                    </a:lnTo>
                    <a:lnTo>
                      <a:pt x="4596" y="1902"/>
                    </a:lnTo>
                    <a:lnTo>
                      <a:pt x="4584" y="1896"/>
                    </a:lnTo>
                    <a:lnTo>
                      <a:pt x="4578" y="1890"/>
                    </a:lnTo>
                    <a:lnTo>
                      <a:pt x="4578" y="1866"/>
                    </a:lnTo>
                    <a:lnTo>
                      <a:pt x="4572" y="1866"/>
                    </a:lnTo>
                    <a:lnTo>
                      <a:pt x="4566" y="1872"/>
                    </a:lnTo>
                    <a:lnTo>
                      <a:pt x="4542" y="1872"/>
                    </a:lnTo>
                    <a:lnTo>
                      <a:pt x="4530" y="1878"/>
                    </a:lnTo>
                    <a:lnTo>
                      <a:pt x="4518" y="1878"/>
                    </a:lnTo>
                    <a:lnTo>
                      <a:pt x="4518" y="1866"/>
                    </a:lnTo>
                    <a:lnTo>
                      <a:pt x="4512" y="1860"/>
                    </a:lnTo>
                    <a:lnTo>
                      <a:pt x="4452" y="1878"/>
                    </a:lnTo>
                    <a:lnTo>
                      <a:pt x="4458" y="1848"/>
                    </a:lnTo>
                    <a:lnTo>
                      <a:pt x="4410" y="1860"/>
                    </a:lnTo>
                    <a:lnTo>
                      <a:pt x="4416" y="1854"/>
                    </a:lnTo>
                    <a:lnTo>
                      <a:pt x="4422" y="1842"/>
                    </a:lnTo>
                    <a:lnTo>
                      <a:pt x="4440" y="1824"/>
                    </a:lnTo>
                    <a:lnTo>
                      <a:pt x="4446" y="1812"/>
                    </a:lnTo>
                    <a:lnTo>
                      <a:pt x="4446" y="1800"/>
                    </a:lnTo>
                    <a:lnTo>
                      <a:pt x="4434" y="1800"/>
                    </a:lnTo>
                    <a:lnTo>
                      <a:pt x="4422" y="1794"/>
                    </a:lnTo>
                    <a:lnTo>
                      <a:pt x="4398" y="1794"/>
                    </a:lnTo>
                    <a:lnTo>
                      <a:pt x="4404" y="1770"/>
                    </a:lnTo>
                    <a:lnTo>
                      <a:pt x="4368" y="1770"/>
                    </a:lnTo>
                    <a:lnTo>
                      <a:pt x="4380" y="1752"/>
                    </a:lnTo>
                    <a:lnTo>
                      <a:pt x="4356" y="1728"/>
                    </a:lnTo>
                    <a:lnTo>
                      <a:pt x="4368" y="1728"/>
                    </a:lnTo>
                    <a:lnTo>
                      <a:pt x="4380" y="1734"/>
                    </a:lnTo>
                    <a:lnTo>
                      <a:pt x="4404" y="1734"/>
                    </a:lnTo>
                    <a:lnTo>
                      <a:pt x="4410" y="1728"/>
                    </a:lnTo>
                    <a:lnTo>
                      <a:pt x="4422" y="1722"/>
                    </a:lnTo>
                    <a:lnTo>
                      <a:pt x="4434" y="1710"/>
                    </a:lnTo>
                    <a:lnTo>
                      <a:pt x="4440" y="1710"/>
                    </a:lnTo>
                    <a:lnTo>
                      <a:pt x="4398" y="1686"/>
                    </a:lnTo>
                    <a:lnTo>
                      <a:pt x="4446" y="1656"/>
                    </a:lnTo>
                    <a:lnTo>
                      <a:pt x="4398" y="1632"/>
                    </a:lnTo>
                    <a:lnTo>
                      <a:pt x="4350" y="1638"/>
                    </a:lnTo>
                    <a:lnTo>
                      <a:pt x="4404" y="1614"/>
                    </a:lnTo>
                    <a:lnTo>
                      <a:pt x="4368" y="1608"/>
                    </a:lnTo>
                    <a:lnTo>
                      <a:pt x="4410" y="1584"/>
                    </a:lnTo>
                    <a:lnTo>
                      <a:pt x="4404" y="1560"/>
                    </a:lnTo>
                    <a:lnTo>
                      <a:pt x="4374" y="1560"/>
                    </a:lnTo>
                    <a:lnTo>
                      <a:pt x="4380" y="1554"/>
                    </a:lnTo>
                    <a:lnTo>
                      <a:pt x="4392" y="1530"/>
                    </a:lnTo>
                    <a:lnTo>
                      <a:pt x="4374" y="1494"/>
                    </a:lnTo>
                    <a:lnTo>
                      <a:pt x="4362" y="1494"/>
                    </a:lnTo>
                    <a:lnTo>
                      <a:pt x="4374" y="1470"/>
                    </a:lnTo>
                    <a:lnTo>
                      <a:pt x="4362" y="1476"/>
                    </a:lnTo>
                    <a:lnTo>
                      <a:pt x="4356" y="1482"/>
                    </a:lnTo>
                    <a:lnTo>
                      <a:pt x="4344" y="1488"/>
                    </a:lnTo>
                    <a:lnTo>
                      <a:pt x="4332" y="1500"/>
                    </a:lnTo>
                    <a:lnTo>
                      <a:pt x="4332" y="1518"/>
                    </a:lnTo>
                    <a:lnTo>
                      <a:pt x="4302" y="1506"/>
                    </a:lnTo>
                    <a:lnTo>
                      <a:pt x="4308" y="1542"/>
                    </a:lnTo>
                    <a:lnTo>
                      <a:pt x="4284" y="1542"/>
                    </a:lnTo>
                    <a:lnTo>
                      <a:pt x="4272" y="1560"/>
                    </a:lnTo>
                    <a:lnTo>
                      <a:pt x="4278" y="1572"/>
                    </a:lnTo>
                    <a:lnTo>
                      <a:pt x="4254" y="1572"/>
                    </a:lnTo>
                    <a:lnTo>
                      <a:pt x="4230" y="1614"/>
                    </a:lnTo>
                    <a:lnTo>
                      <a:pt x="4218" y="1614"/>
                    </a:lnTo>
                    <a:lnTo>
                      <a:pt x="4236" y="1578"/>
                    </a:lnTo>
                    <a:lnTo>
                      <a:pt x="4224" y="1566"/>
                    </a:lnTo>
                    <a:lnTo>
                      <a:pt x="4212" y="1566"/>
                    </a:lnTo>
                    <a:lnTo>
                      <a:pt x="4194" y="1584"/>
                    </a:lnTo>
                    <a:lnTo>
                      <a:pt x="4182" y="1590"/>
                    </a:lnTo>
                    <a:lnTo>
                      <a:pt x="4176" y="1596"/>
                    </a:lnTo>
                    <a:lnTo>
                      <a:pt x="4164" y="1602"/>
                    </a:lnTo>
                    <a:lnTo>
                      <a:pt x="4158" y="1608"/>
                    </a:lnTo>
                    <a:lnTo>
                      <a:pt x="4146" y="1614"/>
                    </a:lnTo>
                    <a:lnTo>
                      <a:pt x="4140" y="1620"/>
                    </a:lnTo>
                    <a:lnTo>
                      <a:pt x="4116" y="1632"/>
                    </a:lnTo>
                    <a:lnTo>
                      <a:pt x="4110" y="1638"/>
                    </a:lnTo>
                    <a:lnTo>
                      <a:pt x="4116" y="1614"/>
                    </a:lnTo>
                    <a:lnTo>
                      <a:pt x="4116" y="1596"/>
                    </a:lnTo>
                    <a:lnTo>
                      <a:pt x="4080" y="1632"/>
                    </a:lnTo>
                    <a:lnTo>
                      <a:pt x="4014" y="1644"/>
                    </a:lnTo>
                    <a:lnTo>
                      <a:pt x="4074" y="1626"/>
                    </a:lnTo>
                    <a:lnTo>
                      <a:pt x="4080" y="1620"/>
                    </a:lnTo>
                    <a:lnTo>
                      <a:pt x="4092" y="1596"/>
                    </a:lnTo>
                    <a:lnTo>
                      <a:pt x="4098" y="1590"/>
                    </a:lnTo>
                    <a:lnTo>
                      <a:pt x="4098" y="1578"/>
                    </a:lnTo>
                    <a:lnTo>
                      <a:pt x="4092" y="1572"/>
                    </a:lnTo>
                    <a:lnTo>
                      <a:pt x="4050" y="1572"/>
                    </a:lnTo>
                    <a:lnTo>
                      <a:pt x="4038" y="1578"/>
                    </a:lnTo>
                    <a:lnTo>
                      <a:pt x="4032" y="1578"/>
                    </a:lnTo>
                    <a:lnTo>
                      <a:pt x="4020" y="1584"/>
                    </a:lnTo>
                    <a:lnTo>
                      <a:pt x="4002" y="1584"/>
                    </a:lnTo>
                    <a:lnTo>
                      <a:pt x="4002" y="1578"/>
                    </a:lnTo>
                    <a:lnTo>
                      <a:pt x="4008" y="1572"/>
                    </a:lnTo>
                    <a:lnTo>
                      <a:pt x="4020" y="1566"/>
                    </a:lnTo>
                    <a:lnTo>
                      <a:pt x="4026" y="1560"/>
                    </a:lnTo>
                    <a:lnTo>
                      <a:pt x="4032" y="1560"/>
                    </a:lnTo>
                    <a:lnTo>
                      <a:pt x="4032" y="1572"/>
                    </a:lnTo>
                    <a:lnTo>
                      <a:pt x="4050" y="1560"/>
                    </a:lnTo>
                    <a:lnTo>
                      <a:pt x="4044" y="1536"/>
                    </a:lnTo>
                    <a:lnTo>
                      <a:pt x="4050" y="1530"/>
                    </a:lnTo>
                    <a:lnTo>
                      <a:pt x="4062" y="1524"/>
                    </a:lnTo>
                    <a:lnTo>
                      <a:pt x="4074" y="1512"/>
                    </a:lnTo>
                    <a:lnTo>
                      <a:pt x="4074" y="1506"/>
                    </a:lnTo>
                    <a:lnTo>
                      <a:pt x="4068" y="1500"/>
                    </a:lnTo>
                    <a:lnTo>
                      <a:pt x="4056" y="1494"/>
                    </a:lnTo>
                    <a:lnTo>
                      <a:pt x="4044" y="1494"/>
                    </a:lnTo>
                    <a:lnTo>
                      <a:pt x="4032" y="1488"/>
                    </a:lnTo>
                    <a:lnTo>
                      <a:pt x="4014" y="1488"/>
                    </a:lnTo>
                    <a:lnTo>
                      <a:pt x="4044" y="1488"/>
                    </a:lnTo>
                    <a:lnTo>
                      <a:pt x="4056" y="1482"/>
                    </a:lnTo>
                    <a:lnTo>
                      <a:pt x="4074" y="1482"/>
                    </a:lnTo>
                    <a:lnTo>
                      <a:pt x="4086" y="1470"/>
                    </a:lnTo>
                    <a:lnTo>
                      <a:pt x="4098" y="1446"/>
                    </a:lnTo>
                    <a:lnTo>
                      <a:pt x="4104" y="1440"/>
                    </a:lnTo>
                    <a:lnTo>
                      <a:pt x="4110" y="1440"/>
                    </a:lnTo>
                    <a:lnTo>
                      <a:pt x="4122" y="1434"/>
                    </a:lnTo>
                    <a:lnTo>
                      <a:pt x="4128" y="1434"/>
                    </a:lnTo>
                    <a:lnTo>
                      <a:pt x="4134" y="1428"/>
                    </a:lnTo>
                    <a:lnTo>
                      <a:pt x="4122" y="1416"/>
                    </a:lnTo>
                    <a:lnTo>
                      <a:pt x="4110" y="1422"/>
                    </a:lnTo>
                    <a:lnTo>
                      <a:pt x="4098" y="1434"/>
                    </a:lnTo>
                    <a:lnTo>
                      <a:pt x="4092" y="1404"/>
                    </a:lnTo>
                    <a:lnTo>
                      <a:pt x="4068" y="1404"/>
                    </a:lnTo>
                    <a:lnTo>
                      <a:pt x="4050" y="1410"/>
                    </a:lnTo>
                    <a:lnTo>
                      <a:pt x="4026" y="1410"/>
                    </a:lnTo>
                    <a:lnTo>
                      <a:pt x="4020" y="1404"/>
                    </a:lnTo>
                    <a:lnTo>
                      <a:pt x="4020" y="1386"/>
                    </a:lnTo>
                    <a:lnTo>
                      <a:pt x="4038" y="1368"/>
                    </a:lnTo>
                    <a:lnTo>
                      <a:pt x="4032" y="1362"/>
                    </a:lnTo>
                    <a:lnTo>
                      <a:pt x="4014" y="1362"/>
                    </a:lnTo>
                    <a:lnTo>
                      <a:pt x="4008" y="1368"/>
                    </a:lnTo>
                    <a:lnTo>
                      <a:pt x="4020" y="1344"/>
                    </a:lnTo>
                    <a:lnTo>
                      <a:pt x="3984" y="1350"/>
                    </a:lnTo>
                    <a:lnTo>
                      <a:pt x="3984" y="1326"/>
                    </a:lnTo>
                    <a:lnTo>
                      <a:pt x="3978" y="1314"/>
                    </a:lnTo>
                    <a:lnTo>
                      <a:pt x="3972" y="1308"/>
                    </a:lnTo>
                    <a:lnTo>
                      <a:pt x="3948" y="1308"/>
                    </a:lnTo>
                    <a:lnTo>
                      <a:pt x="3930" y="1314"/>
                    </a:lnTo>
                    <a:lnTo>
                      <a:pt x="3906" y="1326"/>
                    </a:lnTo>
                    <a:lnTo>
                      <a:pt x="3900" y="1332"/>
                    </a:lnTo>
                    <a:lnTo>
                      <a:pt x="3894" y="1332"/>
                    </a:lnTo>
                    <a:lnTo>
                      <a:pt x="3888" y="1326"/>
                    </a:lnTo>
                    <a:lnTo>
                      <a:pt x="3876" y="1320"/>
                    </a:lnTo>
                    <a:lnTo>
                      <a:pt x="3864" y="1320"/>
                    </a:lnTo>
                    <a:lnTo>
                      <a:pt x="3852" y="1326"/>
                    </a:lnTo>
                    <a:lnTo>
                      <a:pt x="3846" y="1326"/>
                    </a:lnTo>
                    <a:lnTo>
                      <a:pt x="3834" y="1332"/>
                    </a:lnTo>
                    <a:lnTo>
                      <a:pt x="3822" y="1326"/>
                    </a:lnTo>
                    <a:lnTo>
                      <a:pt x="3762" y="1302"/>
                    </a:lnTo>
                    <a:lnTo>
                      <a:pt x="3738" y="1302"/>
                    </a:lnTo>
                    <a:lnTo>
                      <a:pt x="3714" y="1314"/>
                    </a:lnTo>
                    <a:lnTo>
                      <a:pt x="3708" y="1326"/>
                    </a:lnTo>
                    <a:lnTo>
                      <a:pt x="3702" y="1326"/>
                    </a:lnTo>
                    <a:lnTo>
                      <a:pt x="3684" y="1344"/>
                    </a:lnTo>
                    <a:lnTo>
                      <a:pt x="3684" y="1350"/>
                    </a:lnTo>
                    <a:lnTo>
                      <a:pt x="3696" y="1356"/>
                    </a:lnTo>
                    <a:lnTo>
                      <a:pt x="3702" y="1362"/>
                    </a:lnTo>
                    <a:lnTo>
                      <a:pt x="3708" y="1374"/>
                    </a:lnTo>
                    <a:lnTo>
                      <a:pt x="3708" y="1380"/>
                    </a:lnTo>
                    <a:lnTo>
                      <a:pt x="3702" y="1386"/>
                    </a:lnTo>
                    <a:lnTo>
                      <a:pt x="3690" y="1392"/>
                    </a:lnTo>
                    <a:lnTo>
                      <a:pt x="3672" y="1410"/>
                    </a:lnTo>
                    <a:lnTo>
                      <a:pt x="3660" y="1416"/>
                    </a:lnTo>
                    <a:lnTo>
                      <a:pt x="3636" y="1422"/>
                    </a:lnTo>
                    <a:lnTo>
                      <a:pt x="3660" y="1440"/>
                    </a:lnTo>
                    <a:lnTo>
                      <a:pt x="3654" y="1446"/>
                    </a:lnTo>
                    <a:lnTo>
                      <a:pt x="3642" y="1446"/>
                    </a:lnTo>
                    <a:lnTo>
                      <a:pt x="3636" y="1452"/>
                    </a:lnTo>
                    <a:lnTo>
                      <a:pt x="3636" y="1470"/>
                    </a:lnTo>
                    <a:lnTo>
                      <a:pt x="3642" y="1482"/>
                    </a:lnTo>
                    <a:lnTo>
                      <a:pt x="3642" y="1488"/>
                    </a:lnTo>
                    <a:lnTo>
                      <a:pt x="3636" y="1500"/>
                    </a:lnTo>
                    <a:lnTo>
                      <a:pt x="3624" y="1506"/>
                    </a:lnTo>
                    <a:lnTo>
                      <a:pt x="3618" y="1512"/>
                    </a:lnTo>
                    <a:lnTo>
                      <a:pt x="3606" y="1512"/>
                    </a:lnTo>
                    <a:lnTo>
                      <a:pt x="3582" y="1524"/>
                    </a:lnTo>
                    <a:lnTo>
                      <a:pt x="3576" y="1536"/>
                    </a:lnTo>
                    <a:lnTo>
                      <a:pt x="3576" y="1548"/>
                    </a:lnTo>
                    <a:lnTo>
                      <a:pt x="3570" y="1548"/>
                    </a:lnTo>
                    <a:lnTo>
                      <a:pt x="3564" y="1554"/>
                    </a:lnTo>
                    <a:lnTo>
                      <a:pt x="3552" y="1554"/>
                    </a:lnTo>
                    <a:lnTo>
                      <a:pt x="3540" y="1560"/>
                    </a:lnTo>
                    <a:lnTo>
                      <a:pt x="3534" y="1566"/>
                    </a:lnTo>
                    <a:lnTo>
                      <a:pt x="3522" y="1572"/>
                    </a:lnTo>
                    <a:lnTo>
                      <a:pt x="3504" y="1590"/>
                    </a:lnTo>
                    <a:lnTo>
                      <a:pt x="3510" y="1596"/>
                    </a:lnTo>
                    <a:lnTo>
                      <a:pt x="3522" y="1602"/>
                    </a:lnTo>
                    <a:lnTo>
                      <a:pt x="3534" y="1614"/>
                    </a:lnTo>
                    <a:lnTo>
                      <a:pt x="3552" y="1620"/>
                    </a:lnTo>
                    <a:lnTo>
                      <a:pt x="3558" y="1632"/>
                    </a:lnTo>
                    <a:lnTo>
                      <a:pt x="3564" y="1638"/>
                    </a:lnTo>
                    <a:lnTo>
                      <a:pt x="3564" y="1662"/>
                    </a:lnTo>
                    <a:lnTo>
                      <a:pt x="3558" y="1698"/>
                    </a:lnTo>
                    <a:lnTo>
                      <a:pt x="3540" y="1746"/>
                    </a:lnTo>
                    <a:lnTo>
                      <a:pt x="3510" y="1776"/>
                    </a:lnTo>
                    <a:lnTo>
                      <a:pt x="3468" y="1800"/>
                    </a:lnTo>
                    <a:lnTo>
                      <a:pt x="3426" y="1830"/>
                    </a:lnTo>
                    <a:lnTo>
                      <a:pt x="3390" y="1854"/>
                    </a:lnTo>
                    <a:lnTo>
                      <a:pt x="3366" y="1860"/>
                    </a:lnTo>
                    <a:lnTo>
                      <a:pt x="3336" y="1860"/>
                    </a:lnTo>
                    <a:lnTo>
                      <a:pt x="3300" y="1866"/>
                    </a:lnTo>
                    <a:lnTo>
                      <a:pt x="3276" y="1872"/>
                    </a:lnTo>
                    <a:lnTo>
                      <a:pt x="3258" y="1878"/>
                    </a:lnTo>
                    <a:lnTo>
                      <a:pt x="3258" y="1902"/>
                    </a:lnTo>
                    <a:lnTo>
                      <a:pt x="3264" y="1914"/>
                    </a:lnTo>
                    <a:lnTo>
                      <a:pt x="3264" y="1926"/>
                    </a:lnTo>
                    <a:lnTo>
                      <a:pt x="3270" y="1938"/>
                    </a:lnTo>
                    <a:lnTo>
                      <a:pt x="3270" y="1950"/>
                    </a:lnTo>
                    <a:lnTo>
                      <a:pt x="3252" y="1968"/>
                    </a:lnTo>
                    <a:lnTo>
                      <a:pt x="3234" y="2004"/>
                    </a:lnTo>
                    <a:lnTo>
                      <a:pt x="3234" y="2076"/>
                    </a:lnTo>
                    <a:lnTo>
                      <a:pt x="3210" y="2088"/>
                    </a:lnTo>
                    <a:lnTo>
                      <a:pt x="3204" y="2094"/>
                    </a:lnTo>
                    <a:lnTo>
                      <a:pt x="3180" y="2106"/>
                    </a:lnTo>
                    <a:lnTo>
                      <a:pt x="3180" y="2142"/>
                    </a:lnTo>
                    <a:lnTo>
                      <a:pt x="3156" y="2166"/>
                    </a:lnTo>
                    <a:lnTo>
                      <a:pt x="3156" y="2154"/>
                    </a:lnTo>
                    <a:lnTo>
                      <a:pt x="3162" y="2148"/>
                    </a:lnTo>
                    <a:lnTo>
                      <a:pt x="3162" y="2142"/>
                    </a:lnTo>
                    <a:lnTo>
                      <a:pt x="3156" y="2130"/>
                    </a:lnTo>
                    <a:lnTo>
                      <a:pt x="3138" y="2130"/>
                    </a:lnTo>
                    <a:lnTo>
                      <a:pt x="3126" y="2136"/>
                    </a:lnTo>
                    <a:lnTo>
                      <a:pt x="3108" y="2154"/>
                    </a:lnTo>
                    <a:lnTo>
                      <a:pt x="3108" y="2166"/>
                    </a:lnTo>
                    <a:lnTo>
                      <a:pt x="3114" y="2178"/>
                    </a:lnTo>
                    <a:lnTo>
                      <a:pt x="3114" y="2190"/>
                    </a:lnTo>
                    <a:lnTo>
                      <a:pt x="3108" y="2196"/>
                    </a:lnTo>
                    <a:lnTo>
                      <a:pt x="3108" y="2178"/>
                    </a:lnTo>
                    <a:lnTo>
                      <a:pt x="3102" y="2166"/>
                    </a:lnTo>
                    <a:lnTo>
                      <a:pt x="3090" y="2154"/>
                    </a:lnTo>
                    <a:lnTo>
                      <a:pt x="3078" y="2154"/>
                    </a:lnTo>
                    <a:lnTo>
                      <a:pt x="3066" y="2160"/>
                    </a:lnTo>
                    <a:lnTo>
                      <a:pt x="3042" y="2160"/>
                    </a:lnTo>
                    <a:lnTo>
                      <a:pt x="3036" y="2166"/>
                    </a:lnTo>
                    <a:lnTo>
                      <a:pt x="3030" y="2166"/>
                    </a:lnTo>
                    <a:lnTo>
                      <a:pt x="3042" y="2160"/>
                    </a:lnTo>
                    <a:lnTo>
                      <a:pt x="3060" y="2142"/>
                    </a:lnTo>
                    <a:lnTo>
                      <a:pt x="3072" y="2136"/>
                    </a:lnTo>
                    <a:lnTo>
                      <a:pt x="3078" y="2124"/>
                    </a:lnTo>
                    <a:lnTo>
                      <a:pt x="3078" y="2118"/>
                    </a:lnTo>
                    <a:lnTo>
                      <a:pt x="3072" y="2106"/>
                    </a:lnTo>
                    <a:lnTo>
                      <a:pt x="3060" y="2100"/>
                    </a:lnTo>
                    <a:lnTo>
                      <a:pt x="3048" y="2088"/>
                    </a:lnTo>
                    <a:lnTo>
                      <a:pt x="3030" y="2088"/>
                    </a:lnTo>
                    <a:lnTo>
                      <a:pt x="3024" y="2082"/>
                    </a:lnTo>
                    <a:lnTo>
                      <a:pt x="3018" y="2082"/>
                    </a:lnTo>
                    <a:lnTo>
                      <a:pt x="3024" y="2082"/>
                    </a:lnTo>
                    <a:lnTo>
                      <a:pt x="3042" y="2064"/>
                    </a:lnTo>
                    <a:lnTo>
                      <a:pt x="3042" y="2058"/>
                    </a:lnTo>
                    <a:lnTo>
                      <a:pt x="3030" y="2034"/>
                    </a:lnTo>
                    <a:lnTo>
                      <a:pt x="3030" y="2028"/>
                    </a:lnTo>
                    <a:lnTo>
                      <a:pt x="3024" y="2016"/>
                    </a:lnTo>
                    <a:lnTo>
                      <a:pt x="3060" y="1992"/>
                    </a:lnTo>
                    <a:lnTo>
                      <a:pt x="3060" y="1968"/>
                    </a:lnTo>
                    <a:lnTo>
                      <a:pt x="3084" y="1956"/>
                    </a:lnTo>
                    <a:lnTo>
                      <a:pt x="3084" y="1914"/>
                    </a:lnTo>
                    <a:lnTo>
                      <a:pt x="3090" y="1914"/>
                    </a:lnTo>
                    <a:lnTo>
                      <a:pt x="3102" y="1902"/>
                    </a:lnTo>
                    <a:lnTo>
                      <a:pt x="3114" y="1896"/>
                    </a:lnTo>
                    <a:lnTo>
                      <a:pt x="3132" y="1878"/>
                    </a:lnTo>
                    <a:lnTo>
                      <a:pt x="3126" y="1866"/>
                    </a:lnTo>
                    <a:lnTo>
                      <a:pt x="3120" y="1860"/>
                    </a:lnTo>
                    <a:lnTo>
                      <a:pt x="3084" y="1848"/>
                    </a:lnTo>
                    <a:lnTo>
                      <a:pt x="2976" y="1848"/>
                    </a:lnTo>
                    <a:lnTo>
                      <a:pt x="2940" y="1860"/>
                    </a:lnTo>
                    <a:lnTo>
                      <a:pt x="2946" y="1848"/>
                    </a:lnTo>
                    <a:lnTo>
                      <a:pt x="2952" y="1842"/>
                    </a:lnTo>
                    <a:lnTo>
                      <a:pt x="2952" y="1830"/>
                    </a:lnTo>
                    <a:lnTo>
                      <a:pt x="2958" y="1824"/>
                    </a:lnTo>
                    <a:lnTo>
                      <a:pt x="2952" y="1818"/>
                    </a:lnTo>
                    <a:lnTo>
                      <a:pt x="2940" y="1812"/>
                    </a:lnTo>
                    <a:lnTo>
                      <a:pt x="2928" y="1812"/>
                    </a:lnTo>
                    <a:lnTo>
                      <a:pt x="2892" y="1800"/>
                    </a:lnTo>
                    <a:lnTo>
                      <a:pt x="2874" y="1800"/>
                    </a:lnTo>
                    <a:lnTo>
                      <a:pt x="2868" y="1794"/>
                    </a:lnTo>
                    <a:lnTo>
                      <a:pt x="2862" y="1794"/>
                    </a:lnTo>
                    <a:lnTo>
                      <a:pt x="2862" y="1770"/>
                    </a:lnTo>
                    <a:lnTo>
                      <a:pt x="2856" y="1752"/>
                    </a:lnTo>
                    <a:lnTo>
                      <a:pt x="2844" y="1740"/>
                    </a:lnTo>
                    <a:lnTo>
                      <a:pt x="2790" y="1722"/>
                    </a:lnTo>
                    <a:lnTo>
                      <a:pt x="2778" y="1722"/>
                    </a:lnTo>
                    <a:lnTo>
                      <a:pt x="2778" y="1716"/>
                    </a:lnTo>
                    <a:lnTo>
                      <a:pt x="2766" y="1704"/>
                    </a:lnTo>
                    <a:lnTo>
                      <a:pt x="2754" y="1704"/>
                    </a:lnTo>
                    <a:lnTo>
                      <a:pt x="2736" y="1698"/>
                    </a:lnTo>
                    <a:lnTo>
                      <a:pt x="2694" y="1698"/>
                    </a:lnTo>
                    <a:lnTo>
                      <a:pt x="2646" y="1704"/>
                    </a:lnTo>
                    <a:lnTo>
                      <a:pt x="2610" y="1716"/>
                    </a:lnTo>
                    <a:lnTo>
                      <a:pt x="2592" y="1716"/>
                    </a:lnTo>
                    <a:lnTo>
                      <a:pt x="2598" y="1716"/>
                    </a:lnTo>
                    <a:lnTo>
                      <a:pt x="2604" y="1710"/>
                    </a:lnTo>
                    <a:lnTo>
                      <a:pt x="2616" y="1710"/>
                    </a:lnTo>
                    <a:lnTo>
                      <a:pt x="2628" y="1704"/>
                    </a:lnTo>
                    <a:lnTo>
                      <a:pt x="2634" y="1692"/>
                    </a:lnTo>
                    <a:lnTo>
                      <a:pt x="2640" y="1686"/>
                    </a:lnTo>
                    <a:lnTo>
                      <a:pt x="2646" y="1662"/>
                    </a:lnTo>
                    <a:lnTo>
                      <a:pt x="2658" y="1632"/>
                    </a:lnTo>
                    <a:lnTo>
                      <a:pt x="2664" y="1602"/>
                    </a:lnTo>
                    <a:lnTo>
                      <a:pt x="2670" y="1590"/>
                    </a:lnTo>
                    <a:lnTo>
                      <a:pt x="2658" y="1590"/>
                    </a:lnTo>
                    <a:lnTo>
                      <a:pt x="2646" y="1584"/>
                    </a:lnTo>
                    <a:lnTo>
                      <a:pt x="2616" y="1584"/>
                    </a:lnTo>
                    <a:lnTo>
                      <a:pt x="2610" y="1590"/>
                    </a:lnTo>
                    <a:lnTo>
                      <a:pt x="2598" y="1596"/>
                    </a:lnTo>
                    <a:lnTo>
                      <a:pt x="2592" y="1602"/>
                    </a:lnTo>
                    <a:lnTo>
                      <a:pt x="2580" y="1608"/>
                    </a:lnTo>
                    <a:lnTo>
                      <a:pt x="2598" y="1578"/>
                    </a:lnTo>
                    <a:lnTo>
                      <a:pt x="2592" y="1560"/>
                    </a:lnTo>
                    <a:lnTo>
                      <a:pt x="2610" y="1542"/>
                    </a:lnTo>
                    <a:lnTo>
                      <a:pt x="2616" y="1530"/>
                    </a:lnTo>
                    <a:lnTo>
                      <a:pt x="2640" y="1506"/>
                    </a:lnTo>
                    <a:lnTo>
                      <a:pt x="2646" y="1494"/>
                    </a:lnTo>
                    <a:lnTo>
                      <a:pt x="2664" y="1476"/>
                    </a:lnTo>
                    <a:lnTo>
                      <a:pt x="2694" y="1452"/>
                    </a:lnTo>
                    <a:lnTo>
                      <a:pt x="2730" y="1428"/>
                    </a:lnTo>
                    <a:lnTo>
                      <a:pt x="2754" y="1410"/>
                    </a:lnTo>
                    <a:lnTo>
                      <a:pt x="2766" y="1404"/>
                    </a:lnTo>
                    <a:lnTo>
                      <a:pt x="2760" y="1392"/>
                    </a:lnTo>
                    <a:lnTo>
                      <a:pt x="2826" y="1368"/>
                    </a:lnTo>
                    <a:lnTo>
                      <a:pt x="2826" y="1350"/>
                    </a:lnTo>
                    <a:lnTo>
                      <a:pt x="2868" y="1344"/>
                    </a:lnTo>
                    <a:lnTo>
                      <a:pt x="2868" y="1326"/>
                    </a:lnTo>
                    <a:lnTo>
                      <a:pt x="2898" y="1320"/>
                    </a:lnTo>
                    <a:lnTo>
                      <a:pt x="2952" y="1284"/>
                    </a:lnTo>
                    <a:lnTo>
                      <a:pt x="3006" y="1284"/>
                    </a:lnTo>
                    <a:lnTo>
                      <a:pt x="3042" y="1278"/>
                    </a:lnTo>
                    <a:lnTo>
                      <a:pt x="3060" y="1266"/>
                    </a:lnTo>
                    <a:lnTo>
                      <a:pt x="3060" y="1254"/>
                    </a:lnTo>
                    <a:lnTo>
                      <a:pt x="3030" y="1224"/>
                    </a:lnTo>
                    <a:lnTo>
                      <a:pt x="2970" y="1230"/>
                    </a:lnTo>
                    <a:lnTo>
                      <a:pt x="2982" y="1218"/>
                    </a:lnTo>
                    <a:lnTo>
                      <a:pt x="2928" y="1194"/>
                    </a:lnTo>
                    <a:lnTo>
                      <a:pt x="2952" y="1188"/>
                    </a:lnTo>
                    <a:lnTo>
                      <a:pt x="3036" y="1212"/>
                    </a:lnTo>
                    <a:lnTo>
                      <a:pt x="3054" y="1230"/>
                    </a:lnTo>
                    <a:lnTo>
                      <a:pt x="3066" y="1236"/>
                    </a:lnTo>
                    <a:lnTo>
                      <a:pt x="3096" y="1236"/>
                    </a:lnTo>
                    <a:lnTo>
                      <a:pt x="3108" y="1230"/>
                    </a:lnTo>
                    <a:lnTo>
                      <a:pt x="3114" y="1218"/>
                    </a:lnTo>
                    <a:lnTo>
                      <a:pt x="3126" y="1206"/>
                    </a:lnTo>
                    <a:lnTo>
                      <a:pt x="3132" y="1194"/>
                    </a:lnTo>
                    <a:lnTo>
                      <a:pt x="3144" y="1188"/>
                    </a:lnTo>
                    <a:lnTo>
                      <a:pt x="3150" y="1182"/>
                    </a:lnTo>
                    <a:lnTo>
                      <a:pt x="3156" y="1182"/>
                    </a:lnTo>
                    <a:lnTo>
                      <a:pt x="3180" y="1194"/>
                    </a:lnTo>
                    <a:lnTo>
                      <a:pt x="3198" y="1200"/>
                    </a:lnTo>
                    <a:lnTo>
                      <a:pt x="3210" y="1200"/>
                    </a:lnTo>
                    <a:lnTo>
                      <a:pt x="3246" y="1182"/>
                    </a:lnTo>
                    <a:lnTo>
                      <a:pt x="3282" y="1170"/>
                    </a:lnTo>
                    <a:lnTo>
                      <a:pt x="3318" y="1152"/>
                    </a:lnTo>
                    <a:lnTo>
                      <a:pt x="3336" y="1146"/>
                    </a:lnTo>
                    <a:lnTo>
                      <a:pt x="3360" y="1134"/>
                    </a:lnTo>
                    <a:lnTo>
                      <a:pt x="3372" y="1122"/>
                    </a:lnTo>
                    <a:lnTo>
                      <a:pt x="3366" y="1116"/>
                    </a:lnTo>
                    <a:lnTo>
                      <a:pt x="3342" y="1110"/>
                    </a:lnTo>
                    <a:lnTo>
                      <a:pt x="3264" y="1110"/>
                    </a:lnTo>
                    <a:lnTo>
                      <a:pt x="3258" y="1086"/>
                    </a:lnTo>
                    <a:lnTo>
                      <a:pt x="3174" y="1056"/>
                    </a:lnTo>
                    <a:lnTo>
                      <a:pt x="3186" y="1056"/>
                    </a:lnTo>
                    <a:lnTo>
                      <a:pt x="3216" y="1050"/>
                    </a:lnTo>
                    <a:lnTo>
                      <a:pt x="3252" y="1050"/>
                    </a:lnTo>
                    <a:lnTo>
                      <a:pt x="3282" y="1056"/>
                    </a:lnTo>
                    <a:lnTo>
                      <a:pt x="3294" y="1062"/>
                    </a:lnTo>
                    <a:lnTo>
                      <a:pt x="3306" y="1074"/>
                    </a:lnTo>
                    <a:lnTo>
                      <a:pt x="3324" y="1086"/>
                    </a:lnTo>
                    <a:lnTo>
                      <a:pt x="3336" y="1098"/>
                    </a:lnTo>
                    <a:lnTo>
                      <a:pt x="3348" y="1104"/>
                    </a:lnTo>
                    <a:lnTo>
                      <a:pt x="3372" y="1098"/>
                    </a:lnTo>
                    <a:lnTo>
                      <a:pt x="3408" y="1080"/>
                    </a:lnTo>
                    <a:lnTo>
                      <a:pt x="3444" y="1068"/>
                    </a:lnTo>
                    <a:lnTo>
                      <a:pt x="3474" y="1050"/>
                    </a:lnTo>
                    <a:lnTo>
                      <a:pt x="3486" y="1044"/>
                    </a:lnTo>
                    <a:lnTo>
                      <a:pt x="3462" y="1032"/>
                    </a:lnTo>
                    <a:lnTo>
                      <a:pt x="3468" y="1026"/>
                    </a:lnTo>
                    <a:lnTo>
                      <a:pt x="3492" y="1014"/>
                    </a:lnTo>
                    <a:lnTo>
                      <a:pt x="3522" y="1014"/>
                    </a:lnTo>
                    <a:lnTo>
                      <a:pt x="3528" y="1020"/>
                    </a:lnTo>
                    <a:lnTo>
                      <a:pt x="3534" y="1032"/>
                    </a:lnTo>
                    <a:lnTo>
                      <a:pt x="3540" y="1038"/>
                    </a:lnTo>
                    <a:lnTo>
                      <a:pt x="3570" y="1050"/>
                    </a:lnTo>
                    <a:lnTo>
                      <a:pt x="3576" y="1026"/>
                    </a:lnTo>
                    <a:lnTo>
                      <a:pt x="3594" y="1044"/>
                    </a:lnTo>
                    <a:lnTo>
                      <a:pt x="3600" y="1038"/>
                    </a:lnTo>
                    <a:lnTo>
                      <a:pt x="3600" y="1026"/>
                    </a:lnTo>
                    <a:lnTo>
                      <a:pt x="3594" y="1014"/>
                    </a:lnTo>
                    <a:lnTo>
                      <a:pt x="3582" y="1002"/>
                    </a:lnTo>
                    <a:lnTo>
                      <a:pt x="3564" y="990"/>
                    </a:lnTo>
                    <a:lnTo>
                      <a:pt x="3606" y="984"/>
                    </a:lnTo>
                    <a:lnTo>
                      <a:pt x="3606" y="990"/>
                    </a:lnTo>
                    <a:lnTo>
                      <a:pt x="3612" y="996"/>
                    </a:lnTo>
                    <a:lnTo>
                      <a:pt x="3612" y="1008"/>
                    </a:lnTo>
                    <a:lnTo>
                      <a:pt x="3624" y="1032"/>
                    </a:lnTo>
                    <a:lnTo>
                      <a:pt x="3630" y="1038"/>
                    </a:lnTo>
                    <a:lnTo>
                      <a:pt x="3636" y="1038"/>
                    </a:lnTo>
                    <a:lnTo>
                      <a:pt x="3654" y="1032"/>
                    </a:lnTo>
                    <a:lnTo>
                      <a:pt x="3690" y="1026"/>
                    </a:lnTo>
                    <a:lnTo>
                      <a:pt x="3732" y="1008"/>
                    </a:lnTo>
                    <a:lnTo>
                      <a:pt x="3768" y="990"/>
                    </a:lnTo>
                    <a:lnTo>
                      <a:pt x="3798" y="972"/>
                    </a:lnTo>
                    <a:lnTo>
                      <a:pt x="3798" y="960"/>
                    </a:lnTo>
                    <a:lnTo>
                      <a:pt x="3786" y="942"/>
                    </a:lnTo>
                    <a:lnTo>
                      <a:pt x="3780" y="930"/>
                    </a:lnTo>
                    <a:lnTo>
                      <a:pt x="3774" y="912"/>
                    </a:lnTo>
                    <a:lnTo>
                      <a:pt x="3774" y="900"/>
                    </a:lnTo>
                    <a:lnTo>
                      <a:pt x="3780" y="894"/>
                    </a:lnTo>
                    <a:lnTo>
                      <a:pt x="3792" y="894"/>
                    </a:lnTo>
                    <a:lnTo>
                      <a:pt x="3804" y="888"/>
                    </a:lnTo>
                    <a:lnTo>
                      <a:pt x="3822" y="888"/>
                    </a:lnTo>
                    <a:lnTo>
                      <a:pt x="3840" y="882"/>
                    </a:lnTo>
                    <a:lnTo>
                      <a:pt x="3858" y="882"/>
                    </a:lnTo>
                    <a:lnTo>
                      <a:pt x="3864" y="876"/>
                    </a:lnTo>
                    <a:lnTo>
                      <a:pt x="3870" y="876"/>
                    </a:lnTo>
                    <a:lnTo>
                      <a:pt x="3870" y="858"/>
                    </a:lnTo>
                    <a:lnTo>
                      <a:pt x="3864" y="846"/>
                    </a:lnTo>
                    <a:lnTo>
                      <a:pt x="3864" y="840"/>
                    </a:lnTo>
                    <a:lnTo>
                      <a:pt x="3858" y="828"/>
                    </a:lnTo>
                    <a:lnTo>
                      <a:pt x="3840" y="804"/>
                    </a:lnTo>
                    <a:lnTo>
                      <a:pt x="3822" y="798"/>
                    </a:lnTo>
                    <a:lnTo>
                      <a:pt x="3786" y="792"/>
                    </a:lnTo>
                    <a:lnTo>
                      <a:pt x="3744" y="792"/>
                    </a:lnTo>
                    <a:lnTo>
                      <a:pt x="3708" y="804"/>
                    </a:lnTo>
                    <a:lnTo>
                      <a:pt x="3690" y="822"/>
                    </a:lnTo>
                    <a:lnTo>
                      <a:pt x="3690" y="840"/>
                    </a:lnTo>
                    <a:lnTo>
                      <a:pt x="3696" y="840"/>
                    </a:lnTo>
                    <a:lnTo>
                      <a:pt x="3702" y="846"/>
                    </a:lnTo>
                    <a:lnTo>
                      <a:pt x="3666" y="870"/>
                    </a:lnTo>
                    <a:lnTo>
                      <a:pt x="3642" y="870"/>
                    </a:lnTo>
                    <a:lnTo>
                      <a:pt x="3576" y="918"/>
                    </a:lnTo>
                    <a:lnTo>
                      <a:pt x="3552" y="930"/>
                    </a:lnTo>
                    <a:lnTo>
                      <a:pt x="3546" y="936"/>
                    </a:lnTo>
                    <a:lnTo>
                      <a:pt x="3540" y="948"/>
                    </a:lnTo>
                    <a:lnTo>
                      <a:pt x="3522" y="966"/>
                    </a:lnTo>
                    <a:lnTo>
                      <a:pt x="3492" y="966"/>
                    </a:lnTo>
                    <a:lnTo>
                      <a:pt x="3456" y="984"/>
                    </a:lnTo>
                    <a:lnTo>
                      <a:pt x="3456" y="972"/>
                    </a:lnTo>
                    <a:lnTo>
                      <a:pt x="3450" y="954"/>
                    </a:lnTo>
                    <a:lnTo>
                      <a:pt x="3450" y="918"/>
                    </a:lnTo>
                    <a:lnTo>
                      <a:pt x="3456" y="912"/>
                    </a:lnTo>
                    <a:lnTo>
                      <a:pt x="3480" y="900"/>
                    </a:lnTo>
                    <a:lnTo>
                      <a:pt x="3498" y="900"/>
                    </a:lnTo>
                    <a:lnTo>
                      <a:pt x="3510" y="894"/>
                    </a:lnTo>
                    <a:lnTo>
                      <a:pt x="3516" y="882"/>
                    </a:lnTo>
                    <a:lnTo>
                      <a:pt x="3516" y="870"/>
                    </a:lnTo>
                    <a:lnTo>
                      <a:pt x="3510" y="852"/>
                    </a:lnTo>
                    <a:lnTo>
                      <a:pt x="3504" y="846"/>
                    </a:lnTo>
                    <a:lnTo>
                      <a:pt x="3498" y="834"/>
                    </a:lnTo>
                    <a:lnTo>
                      <a:pt x="3486" y="834"/>
                    </a:lnTo>
                    <a:lnTo>
                      <a:pt x="3450" y="852"/>
                    </a:lnTo>
                    <a:lnTo>
                      <a:pt x="3432" y="858"/>
                    </a:lnTo>
                    <a:lnTo>
                      <a:pt x="3420" y="864"/>
                    </a:lnTo>
                    <a:lnTo>
                      <a:pt x="3414" y="870"/>
                    </a:lnTo>
                    <a:lnTo>
                      <a:pt x="3408" y="870"/>
                    </a:lnTo>
                    <a:lnTo>
                      <a:pt x="3378" y="900"/>
                    </a:lnTo>
                    <a:lnTo>
                      <a:pt x="3372" y="888"/>
                    </a:lnTo>
                    <a:lnTo>
                      <a:pt x="3396" y="858"/>
                    </a:lnTo>
                    <a:lnTo>
                      <a:pt x="3396" y="840"/>
                    </a:lnTo>
                    <a:lnTo>
                      <a:pt x="3438" y="822"/>
                    </a:lnTo>
                    <a:lnTo>
                      <a:pt x="3402" y="816"/>
                    </a:lnTo>
                    <a:lnTo>
                      <a:pt x="3408" y="804"/>
                    </a:lnTo>
                    <a:lnTo>
                      <a:pt x="3360" y="816"/>
                    </a:lnTo>
                    <a:lnTo>
                      <a:pt x="3336" y="804"/>
                    </a:lnTo>
                    <a:lnTo>
                      <a:pt x="3378" y="792"/>
                    </a:lnTo>
                    <a:lnTo>
                      <a:pt x="3378" y="774"/>
                    </a:lnTo>
                    <a:lnTo>
                      <a:pt x="3390" y="774"/>
                    </a:lnTo>
                    <a:lnTo>
                      <a:pt x="3396" y="780"/>
                    </a:lnTo>
                    <a:lnTo>
                      <a:pt x="3420" y="780"/>
                    </a:lnTo>
                    <a:lnTo>
                      <a:pt x="3426" y="774"/>
                    </a:lnTo>
                    <a:lnTo>
                      <a:pt x="3426" y="762"/>
                    </a:lnTo>
                    <a:lnTo>
                      <a:pt x="3420" y="756"/>
                    </a:lnTo>
                    <a:lnTo>
                      <a:pt x="3408" y="756"/>
                    </a:lnTo>
                    <a:lnTo>
                      <a:pt x="3396" y="744"/>
                    </a:lnTo>
                    <a:lnTo>
                      <a:pt x="3396" y="738"/>
                    </a:lnTo>
                    <a:lnTo>
                      <a:pt x="3420" y="690"/>
                    </a:lnTo>
                    <a:lnTo>
                      <a:pt x="3426" y="684"/>
                    </a:lnTo>
                    <a:lnTo>
                      <a:pt x="3426" y="672"/>
                    </a:lnTo>
                    <a:lnTo>
                      <a:pt x="3420" y="666"/>
                    </a:lnTo>
                    <a:lnTo>
                      <a:pt x="3414" y="666"/>
                    </a:lnTo>
                    <a:lnTo>
                      <a:pt x="3372" y="648"/>
                    </a:lnTo>
                    <a:lnTo>
                      <a:pt x="3348" y="660"/>
                    </a:lnTo>
                    <a:lnTo>
                      <a:pt x="3336" y="660"/>
                    </a:lnTo>
                    <a:lnTo>
                      <a:pt x="3318" y="666"/>
                    </a:lnTo>
                    <a:lnTo>
                      <a:pt x="3312" y="666"/>
                    </a:lnTo>
                    <a:lnTo>
                      <a:pt x="3306" y="672"/>
                    </a:lnTo>
                    <a:lnTo>
                      <a:pt x="3306" y="690"/>
                    </a:lnTo>
                    <a:lnTo>
                      <a:pt x="3240" y="690"/>
                    </a:lnTo>
                    <a:lnTo>
                      <a:pt x="3228" y="696"/>
                    </a:lnTo>
                    <a:lnTo>
                      <a:pt x="3222" y="702"/>
                    </a:lnTo>
                    <a:lnTo>
                      <a:pt x="3210" y="708"/>
                    </a:lnTo>
                    <a:lnTo>
                      <a:pt x="3198" y="720"/>
                    </a:lnTo>
                    <a:lnTo>
                      <a:pt x="3204" y="726"/>
                    </a:lnTo>
                    <a:lnTo>
                      <a:pt x="3216" y="732"/>
                    </a:lnTo>
                    <a:lnTo>
                      <a:pt x="3228" y="732"/>
                    </a:lnTo>
                    <a:lnTo>
                      <a:pt x="3234" y="738"/>
                    </a:lnTo>
                    <a:lnTo>
                      <a:pt x="3228" y="738"/>
                    </a:lnTo>
                    <a:lnTo>
                      <a:pt x="3222" y="744"/>
                    </a:lnTo>
                    <a:lnTo>
                      <a:pt x="3204" y="744"/>
                    </a:lnTo>
                    <a:lnTo>
                      <a:pt x="3180" y="756"/>
                    </a:lnTo>
                    <a:lnTo>
                      <a:pt x="3168" y="768"/>
                    </a:lnTo>
                    <a:lnTo>
                      <a:pt x="3168" y="774"/>
                    </a:lnTo>
                    <a:lnTo>
                      <a:pt x="3174" y="786"/>
                    </a:lnTo>
                    <a:lnTo>
                      <a:pt x="3186" y="798"/>
                    </a:lnTo>
                    <a:lnTo>
                      <a:pt x="3198" y="804"/>
                    </a:lnTo>
                    <a:lnTo>
                      <a:pt x="3204" y="810"/>
                    </a:lnTo>
                    <a:lnTo>
                      <a:pt x="3210" y="810"/>
                    </a:lnTo>
                    <a:lnTo>
                      <a:pt x="3234" y="798"/>
                    </a:lnTo>
                    <a:lnTo>
                      <a:pt x="3234" y="822"/>
                    </a:lnTo>
                    <a:lnTo>
                      <a:pt x="3240" y="828"/>
                    </a:lnTo>
                    <a:lnTo>
                      <a:pt x="3246" y="828"/>
                    </a:lnTo>
                    <a:lnTo>
                      <a:pt x="3258" y="822"/>
                    </a:lnTo>
                    <a:lnTo>
                      <a:pt x="3282" y="822"/>
                    </a:lnTo>
                    <a:lnTo>
                      <a:pt x="3276" y="828"/>
                    </a:lnTo>
                    <a:lnTo>
                      <a:pt x="3252" y="840"/>
                    </a:lnTo>
                    <a:lnTo>
                      <a:pt x="3246" y="840"/>
                    </a:lnTo>
                    <a:lnTo>
                      <a:pt x="3228" y="828"/>
                    </a:lnTo>
                    <a:lnTo>
                      <a:pt x="3222" y="846"/>
                    </a:lnTo>
                    <a:lnTo>
                      <a:pt x="3204" y="846"/>
                    </a:lnTo>
                    <a:lnTo>
                      <a:pt x="3192" y="852"/>
                    </a:lnTo>
                    <a:lnTo>
                      <a:pt x="3186" y="852"/>
                    </a:lnTo>
                    <a:lnTo>
                      <a:pt x="3180" y="858"/>
                    </a:lnTo>
                    <a:lnTo>
                      <a:pt x="3204" y="858"/>
                    </a:lnTo>
                    <a:lnTo>
                      <a:pt x="3228" y="846"/>
                    </a:lnTo>
                    <a:lnTo>
                      <a:pt x="3240" y="846"/>
                    </a:lnTo>
                    <a:lnTo>
                      <a:pt x="3240" y="852"/>
                    </a:lnTo>
                    <a:lnTo>
                      <a:pt x="3228" y="870"/>
                    </a:lnTo>
                    <a:lnTo>
                      <a:pt x="3210" y="882"/>
                    </a:lnTo>
                    <a:lnTo>
                      <a:pt x="3198" y="888"/>
                    </a:lnTo>
                    <a:lnTo>
                      <a:pt x="3180" y="894"/>
                    </a:lnTo>
                    <a:lnTo>
                      <a:pt x="3168" y="900"/>
                    </a:lnTo>
                    <a:lnTo>
                      <a:pt x="3162" y="906"/>
                    </a:lnTo>
                    <a:lnTo>
                      <a:pt x="3138" y="918"/>
                    </a:lnTo>
                    <a:lnTo>
                      <a:pt x="3132" y="924"/>
                    </a:lnTo>
                    <a:lnTo>
                      <a:pt x="3120" y="918"/>
                    </a:lnTo>
                    <a:lnTo>
                      <a:pt x="3114" y="918"/>
                    </a:lnTo>
                    <a:lnTo>
                      <a:pt x="3102" y="912"/>
                    </a:lnTo>
                    <a:lnTo>
                      <a:pt x="3090" y="912"/>
                    </a:lnTo>
                    <a:lnTo>
                      <a:pt x="3072" y="930"/>
                    </a:lnTo>
                    <a:lnTo>
                      <a:pt x="3060" y="936"/>
                    </a:lnTo>
                    <a:lnTo>
                      <a:pt x="3054" y="948"/>
                    </a:lnTo>
                    <a:lnTo>
                      <a:pt x="3054" y="972"/>
                    </a:lnTo>
                    <a:lnTo>
                      <a:pt x="3048" y="978"/>
                    </a:lnTo>
                    <a:lnTo>
                      <a:pt x="3042" y="966"/>
                    </a:lnTo>
                    <a:lnTo>
                      <a:pt x="3030" y="966"/>
                    </a:lnTo>
                    <a:lnTo>
                      <a:pt x="3018" y="960"/>
                    </a:lnTo>
                    <a:lnTo>
                      <a:pt x="3012" y="960"/>
                    </a:lnTo>
                    <a:lnTo>
                      <a:pt x="3006" y="954"/>
                    </a:lnTo>
                    <a:lnTo>
                      <a:pt x="3030" y="930"/>
                    </a:lnTo>
                    <a:lnTo>
                      <a:pt x="3042" y="924"/>
                    </a:lnTo>
                    <a:lnTo>
                      <a:pt x="3060" y="906"/>
                    </a:lnTo>
                    <a:lnTo>
                      <a:pt x="3072" y="900"/>
                    </a:lnTo>
                    <a:lnTo>
                      <a:pt x="3036" y="900"/>
                    </a:lnTo>
                    <a:lnTo>
                      <a:pt x="3030" y="888"/>
                    </a:lnTo>
                    <a:lnTo>
                      <a:pt x="3018" y="882"/>
                    </a:lnTo>
                    <a:lnTo>
                      <a:pt x="2994" y="882"/>
                    </a:lnTo>
                    <a:lnTo>
                      <a:pt x="2988" y="888"/>
                    </a:lnTo>
                    <a:lnTo>
                      <a:pt x="2946" y="888"/>
                    </a:lnTo>
                    <a:lnTo>
                      <a:pt x="2946" y="894"/>
                    </a:lnTo>
                    <a:lnTo>
                      <a:pt x="2940" y="906"/>
                    </a:lnTo>
                    <a:lnTo>
                      <a:pt x="2940" y="918"/>
                    </a:lnTo>
                    <a:lnTo>
                      <a:pt x="2946" y="918"/>
                    </a:lnTo>
                    <a:lnTo>
                      <a:pt x="2952" y="924"/>
                    </a:lnTo>
                    <a:lnTo>
                      <a:pt x="2964" y="924"/>
                    </a:lnTo>
                    <a:lnTo>
                      <a:pt x="2976" y="936"/>
                    </a:lnTo>
                    <a:lnTo>
                      <a:pt x="2982" y="936"/>
                    </a:lnTo>
                    <a:lnTo>
                      <a:pt x="2976" y="942"/>
                    </a:lnTo>
                    <a:lnTo>
                      <a:pt x="2958" y="942"/>
                    </a:lnTo>
                    <a:lnTo>
                      <a:pt x="2952" y="936"/>
                    </a:lnTo>
                    <a:lnTo>
                      <a:pt x="2940" y="930"/>
                    </a:lnTo>
                    <a:lnTo>
                      <a:pt x="2934" y="924"/>
                    </a:lnTo>
                    <a:lnTo>
                      <a:pt x="2916" y="912"/>
                    </a:lnTo>
                    <a:lnTo>
                      <a:pt x="2910" y="942"/>
                    </a:lnTo>
                    <a:lnTo>
                      <a:pt x="2904" y="942"/>
                    </a:lnTo>
                    <a:lnTo>
                      <a:pt x="2898" y="948"/>
                    </a:lnTo>
                    <a:lnTo>
                      <a:pt x="2862" y="948"/>
                    </a:lnTo>
                    <a:lnTo>
                      <a:pt x="2844" y="942"/>
                    </a:lnTo>
                    <a:lnTo>
                      <a:pt x="2826" y="942"/>
                    </a:lnTo>
                    <a:lnTo>
                      <a:pt x="2808" y="936"/>
                    </a:lnTo>
                    <a:lnTo>
                      <a:pt x="2718" y="936"/>
                    </a:lnTo>
                    <a:lnTo>
                      <a:pt x="2706" y="930"/>
                    </a:lnTo>
                    <a:lnTo>
                      <a:pt x="2700" y="918"/>
                    </a:lnTo>
                    <a:lnTo>
                      <a:pt x="2688" y="912"/>
                    </a:lnTo>
                    <a:lnTo>
                      <a:pt x="2628" y="918"/>
                    </a:lnTo>
                    <a:lnTo>
                      <a:pt x="2622" y="912"/>
                    </a:lnTo>
                    <a:lnTo>
                      <a:pt x="2616" y="900"/>
                    </a:lnTo>
                    <a:lnTo>
                      <a:pt x="2604" y="894"/>
                    </a:lnTo>
                    <a:lnTo>
                      <a:pt x="2598" y="894"/>
                    </a:lnTo>
                    <a:lnTo>
                      <a:pt x="2586" y="888"/>
                    </a:lnTo>
                    <a:lnTo>
                      <a:pt x="2568" y="888"/>
                    </a:lnTo>
                    <a:lnTo>
                      <a:pt x="2556" y="894"/>
                    </a:lnTo>
                    <a:lnTo>
                      <a:pt x="2538" y="900"/>
                    </a:lnTo>
                    <a:lnTo>
                      <a:pt x="2532" y="906"/>
                    </a:lnTo>
                    <a:lnTo>
                      <a:pt x="2526" y="906"/>
                    </a:lnTo>
                    <a:lnTo>
                      <a:pt x="2526" y="912"/>
                    </a:lnTo>
                    <a:lnTo>
                      <a:pt x="2484" y="912"/>
                    </a:lnTo>
                    <a:lnTo>
                      <a:pt x="2472" y="906"/>
                    </a:lnTo>
                    <a:lnTo>
                      <a:pt x="2442" y="906"/>
                    </a:lnTo>
                    <a:lnTo>
                      <a:pt x="2430" y="918"/>
                    </a:lnTo>
                    <a:lnTo>
                      <a:pt x="2430" y="930"/>
                    </a:lnTo>
                    <a:lnTo>
                      <a:pt x="2418" y="954"/>
                    </a:lnTo>
                    <a:lnTo>
                      <a:pt x="2412" y="960"/>
                    </a:lnTo>
                    <a:lnTo>
                      <a:pt x="2412" y="966"/>
                    </a:lnTo>
                    <a:lnTo>
                      <a:pt x="2400" y="996"/>
                    </a:lnTo>
                    <a:lnTo>
                      <a:pt x="2364" y="996"/>
                    </a:lnTo>
                    <a:lnTo>
                      <a:pt x="2358" y="1026"/>
                    </a:lnTo>
                    <a:lnTo>
                      <a:pt x="2334" y="978"/>
                    </a:lnTo>
                    <a:lnTo>
                      <a:pt x="2340" y="978"/>
                    </a:lnTo>
                    <a:lnTo>
                      <a:pt x="2352" y="984"/>
                    </a:lnTo>
                    <a:lnTo>
                      <a:pt x="2376" y="984"/>
                    </a:lnTo>
                    <a:lnTo>
                      <a:pt x="2388" y="972"/>
                    </a:lnTo>
                    <a:lnTo>
                      <a:pt x="2358" y="942"/>
                    </a:lnTo>
                    <a:lnTo>
                      <a:pt x="2340" y="942"/>
                    </a:lnTo>
                    <a:lnTo>
                      <a:pt x="2328" y="936"/>
                    </a:lnTo>
                    <a:lnTo>
                      <a:pt x="2316" y="936"/>
                    </a:lnTo>
                    <a:lnTo>
                      <a:pt x="2322" y="918"/>
                    </a:lnTo>
                    <a:lnTo>
                      <a:pt x="2304" y="924"/>
                    </a:lnTo>
                    <a:lnTo>
                      <a:pt x="2262" y="930"/>
                    </a:lnTo>
                    <a:lnTo>
                      <a:pt x="2208" y="936"/>
                    </a:lnTo>
                    <a:lnTo>
                      <a:pt x="2160" y="942"/>
                    </a:lnTo>
                    <a:lnTo>
                      <a:pt x="2112" y="942"/>
                    </a:lnTo>
                    <a:lnTo>
                      <a:pt x="2064" y="936"/>
                    </a:lnTo>
                    <a:lnTo>
                      <a:pt x="2034" y="930"/>
                    </a:lnTo>
                    <a:lnTo>
                      <a:pt x="2028" y="924"/>
                    </a:lnTo>
                    <a:lnTo>
                      <a:pt x="2052" y="918"/>
                    </a:lnTo>
                    <a:lnTo>
                      <a:pt x="2082" y="918"/>
                    </a:lnTo>
                    <a:lnTo>
                      <a:pt x="2118" y="912"/>
                    </a:lnTo>
                    <a:lnTo>
                      <a:pt x="2142" y="900"/>
                    </a:lnTo>
                    <a:lnTo>
                      <a:pt x="2142" y="888"/>
                    </a:lnTo>
                    <a:lnTo>
                      <a:pt x="2112" y="864"/>
                    </a:lnTo>
                    <a:lnTo>
                      <a:pt x="2082" y="852"/>
                    </a:lnTo>
                    <a:lnTo>
                      <a:pt x="2004" y="852"/>
                    </a:lnTo>
                    <a:lnTo>
                      <a:pt x="1968" y="840"/>
                    </a:lnTo>
                    <a:lnTo>
                      <a:pt x="1944" y="834"/>
                    </a:lnTo>
                    <a:lnTo>
                      <a:pt x="1938" y="828"/>
                    </a:lnTo>
                    <a:lnTo>
                      <a:pt x="1908" y="828"/>
                    </a:lnTo>
                    <a:lnTo>
                      <a:pt x="1896" y="822"/>
                    </a:lnTo>
                    <a:lnTo>
                      <a:pt x="1866" y="804"/>
                    </a:lnTo>
                    <a:lnTo>
                      <a:pt x="1836" y="792"/>
                    </a:lnTo>
                    <a:lnTo>
                      <a:pt x="1812" y="786"/>
                    </a:lnTo>
                    <a:lnTo>
                      <a:pt x="1800" y="792"/>
                    </a:lnTo>
                    <a:lnTo>
                      <a:pt x="1782" y="798"/>
                    </a:lnTo>
                    <a:lnTo>
                      <a:pt x="1770" y="804"/>
                    </a:lnTo>
                    <a:lnTo>
                      <a:pt x="1758" y="816"/>
                    </a:lnTo>
                    <a:lnTo>
                      <a:pt x="1734" y="828"/>
                    </a:lnTo>
                    <a:lnTo>
                      <a:pt x="1680" y="828"/>
                    </a:lnTo>
                    <a:lnTo>
                      <a:pt x="1710" y="810"/>
                    </a:lnTo>
                    <a:lnTo>
                      <a:pt x="1710" y="798"/>
                    </a:lnTo>
                    <a:lnTo>
                      <a:pt x="1734" y="768"/>
                    </a:lnTo>
                    <a:lnTo>
                      <a:pt x="1728" y="768"/>
                    </a:lnTo>
                    <a:lnTo>
                      <a:pt x="1722" y="774"/>
                    </a:lnTo>
                    <a:lnTo>
                      <a:pt x="1674" y="798"/>
                    </a:lnTo>
                    <a:lnTo>
                      <a:pt x="1650" y="822"/>
                    </a:lnTo>
                    <a:lnTo>
                      <a:pt x="1638" y="828"/>
                    </a:lnTo>
                    <a:lnTo>
                      <a:pt x="1620" y="834"/>
                    </a:lnTo>
                    <a:lnTo>
                      <a:pt x="1608" y="828"/>
                    </a:lnTo>
                    <a:lnTo>
                      <a:pt x="1602" y="816"/>
                    </a:lnTo>
                    <a:lnTo>
                      <a:pt x="1602" y="798"/>
                    </a:lnTo>
                    <a:lnTo>
                      <a:pt x="1614" y="774"/>
                    </a:lnTo>
                    <a:lnTo>
                      <a:pt x="1614" y="762"/>
                    </a:lnTo>
                    <a:lnTo>
                      <a:pt x="1608" y="750"/>
                    </a:lnTo>
                    <a:lnTo>
                      <a:pt x="1596" y="744"/>
                    </a:lnTo>
                    <a:lnTo>
                      <a:pt x="1590" y="738"/>
                    </a:lnTo>
                    <a:lnTo>
                      <a:pt x="1578" y="738"/>
                    </a:lnTo>
                    <a:lnTo>
                      <a:pt x="1572" y="744"/>
                    </a:lnTo>
                    <a:lnTo>
                      <a:pt x="1572" y="750"/>
                    </a:lnTo>
                    <a:lnTo>
                      <a:pt x="1578" y="762"/>
                    </a:lnTo>
                    <a:lnTo>
                      <a:pt x="1584" y="768"/>
                    </a:lnTo>
                    <a:lnTo>
                      <a:pt x="1542" y="768"/>
                    </a:lnTo>
                    <a:lnTo>
                      <a:pt x="1530" y="774"/>
                    </a:lnTo>
                    <a:lnTo>
                      <a:pt x="1512" y="780"/>
                    </a:lnTo>
                    <a:lnTo>
                      <a:pt x="1494" y="798"/>
                    </a:lnTo>
                    <a:lnTo>
                      <a:pt x="1446" y="798"/>
                    </a:lnTo>
                    <a:lnTo>
                      <a:pt x="1428" y="804"/>
                    </a:lnTo>
                    <a:lnTo>
                      <a:pt x="1416" y="804"/>
                    </a:lnTo>
                    <a:lnTo>
                      <a:pt x="1398" y="810"/>
                    </a:lnTo>
                    <a:lnTo>
                      <a:pt x="1380" y="810"/>
                    </a:lnTo>
                    <a:lnTo>
                      <a:pt x="1374" y="816"/>
                    </a:lnTo>
                    <a:lnTo>
                      <a:pt x="1368" y="816"/>
                    </a:lnTo>
                    <a:lnTo>
                      <a:pt x="1356" y="822"/>
                    </a:lnTo>
                    <a:lnTo>
                      <a:pt x="1350" y="828"/>
                    </a:lnTo>
                    <a:lnTo>
                      <a:pt x="1338" y="834"/>
                    </a:lnTo>
                    <a:lnTo>
                      <a:pt x="1314" y="816"/>
                    </a:lnTo>
                    <a:lnTo>
                      <a:pt x="1302" y="822"/>
                    </a:lnTo>
                    <a:lnTo>
                      <a:pt x="1296" y="828"/>
                    </a:lnTo>
                    <a:lnTo>
                      <a:pt x="1272" y="840"/>
                    </a:lnTo>
                    <a:lnTo>
                      <a:pt x="1260" y="840"/>
                    </a:lnTo>
                    <a:lnTo>
                      <a:pt x="1254" y="846"/>
                    </a:lnTo>
                    <a:lnTo>
                      <a:pt x="1242" y="846"/>
                    </a:lnTo>
                    <a:lnTo>
                      <a:pt x="1230" y="852"/>
                    </a:lnTo>
                    <a:lnTo>
                      <a:pt x="1224" y="858"/>
                    </a:lnTo>
                    <a:lnTo>
                      <a:pt x="1212" y="864"/>
                    </a:lnTo>
                    <a:lnTo>
                      <a:pt x="1176" y="864"/>
                    </a:lnTo>
                    <a:lnTo>
                      <a:pt x="1188" y="858"/>
                    </a:lnTo>
                    <a:lnTo>
                      <a:pt x="1194" y="846"/>
                    </a:lnTo>
                    <a:lnTo>
                      <a:pt x="1212" y="840"/>
                    </a:lnTo>
                    <a:lnTo>
                      <a:pt x="1236" y="828"/>
                    </a:lnTo>
                    <a:lnTo>
                      <a:pt x="1254" y="828"/>
                    </a:lnTo>
                    <a:lnTo>
                      <a:pt x="1266" y="822"/>
                    </a:lnTo>
                    <a:lnTo>
                      <a:pt x="1284" y="816"/>
                    </a:lnTo>
                    <a:lnTo>
                      <a:pt x="1290" y="810"/>
                    </a:lnTo>
                    <a:lnTo>
                      <a:pt x="1362" y="810"/>
                    </a:lnTo>
                    <a:lnTo>
                      <a:pt x="1386" y="798"/>
                    </a:lnTo>
                    <a:lnTo>
                      <a:pt x="1422" y="792"/>
                    </a:lnTo>
                    <a:lnTo>
                      <a:pt x="1458" y="780"/>
                    </a:lnTo>
                    <a:lnTo>
                      <a:pt x="1470" y="780"/>
                    </a:lnTo>
                    <a:lnTo>
                      <a:pt x="1476" y="774"/>
                    </a:lnTo>
                    <a:lnTo>
                      <a:pt x="1482" y="774"/>
                    </a:lnTo>
                    <a:lnTo>
                      <a:pt x="1476" y="768"/>
                    </a:lnTo>
                    <a:lnTo>
                      <a:pt x="1410" y="768"/>
                    </a:lnTo>
                    <a:lnTo>
                      <a:pt x="1398" y="774"/>
                    </a:lnTo>
                    <a:lnTo>
                      <a:pt x="1392" y="774"/>
                    </a:lnTo>
                    <a:lnTo>
                      <a:pt x="1380" y="780"/>
                    </a:lnTo>
                    <a:lnTo>
                      <a:pt x="1374" y="786"/>
                    </a:lnTo>
                    <a:lnTo>
                      <a:pt x="1368" y="786"/>
                    </a:lnTo>
                    <a:lnTo>
                      <a:pt x="1362" y="792"/>
                    </a:lnTo>
                    <a:lnTo>
                      <a:pt x="1278" y="792"/>
                    </a:lnTo>
                    <a:lnTo>
                      <a:pt x="1254" y="804"/>
                    </a:lnTo>
                    <a:lnTo>
                      <a:pt x="1248" y="810"/>
                    </a:lnTo>
                    <a:lnTo>
                      <a:pt x="1236" y="816"/>
                    </a:lnTo>
                    <a:lnTo>
                      <a:pt x="1230" y="822"/>
                    </a:lnTo>
                    <a:lnTo>
                      <a:pt x="1212" y="822"/>
                    </a:lnTo>
                    <a:lnTo>
                      <a:pt x="1158" y="846"/>
                    </a:lnTo>
                    <a:lnTo>
                      <a:pt x="1140" y="846"/>
                    </a:lnTo>
                    <a:lnTo>
                      <a:pt x="1128" y="858"/>
                    </a:lnTo>
                    <a:lnTo>
                      <a:pt x="1122" y="870"/>
                    </a:lnTo>
                    <a:lnTo>
                      <a:pt x="1122" y="876"/>
                    </a:lnTo>
                    <a:lnTo>
                      <a:pt x="1116" y="876"/>
                    </a:lnTo>
                    <a:lnTo>
                      <a:pt x="1110" y="870"/>
                    </a:lnTo>
                    <a:lnTo>
                      <a:pt x="1110" y="846"/>
                    </a:lnTo>
                    <a:lnTo>
                      <a:pt x="1116" y="846"/>
                    </a:lnTo>
                    <a:lnTo>
                      <a:pt x="1152" y="834"/>
                    </a:lnTo>
                    <a:lnTo>
                      <a:pt x="1176" y="822"/>
                    </a:lnTo>
                    <a:lnTo>
                      <a:pt x="1194" y="816"/>
                    </a:lnTo>
                    <a:lnTo>
                      <a:pt x="1188" y="810"/>
                    </a:lnTo>
                    <a:lnTo>
                      <a:pt x="1176" y="810"/>
                    </a:lnTo>
                    <a:lnTo>
                      <a:pt x="1164" y="804"/>
                    </a:lnTo>
                    <a:lnTo>
                      <a:pt x="1140" y="804"/>
                    </a:lnTo>
                    <a:lnTo>
                      <a:pt x="1122" y="822"/>
                    </a:lnTo>
                    <a:lnTo>
                      <a:pt x="1110" y="828"/>
                    </a:lnTo>
                    <a:lnTo>
                      <a:pt x="1092" y="828"/>
                    </a:lnTo>
                    <a:lnTo>
                      <a:pt x="1080" y="834"/>
                    </a:lnTo>
                    <a:lnTo>
                      <a:pt x="1068" y="834"/>
                    </a:lnTo>
                    <a:lnTo>
                      <a:pt x="1068" y="840"/>
                    </a:lnTo>
                    <a:lnTo>
                      <a:pt x="1062" y="846"/>
                    </a:lnTo>
                    <a:lnTo>
                      <a:pt x="1062" y="876"/>
                    </a:lnTo>
                    <a:lnTo>
                      <a:pt x="1038" y="858"/>
                    </a:lnTo>
                    <a:lnTo>
                      <a:pt x="972" y="852"/>
                    </a:lnTo>
                    <a:lnTo>
                      <a:pt x="960" y="846"/>
                    </a:lnTo>
                    <a:lnTo>
                      <a:pt x="948" y="834"/>
                    </a:lnTo>
                    <a:lnTo>
                      <a:pt x="936" y="834"/>
                    </a:lnTo>
                    <a:lnTo>
                      <a:pt x="936" y="828"/>
                    </a:lnTo>
                    <a:lnTo>
                      <a:pt x="942" y="822"/>
                    </a:lnTo>
                    <a:lnTo>
                      <a:pt x="942" y="810"/>
                    </a:lnTo>
                    <a:lnTo>
                      <a:pt x="948" y="804"/>
                    </a:lnTo>
                    <a:lnTo>
                      <a:pt x="834" y="804"/>
                    </a:lnTo>
                    <a:lnTo>
                      <a:pt x="852" y="804"/>
                    </a:lnTo>
                    <a:lnTo>
                      <a:pt x="78" y="1440"/>
                    </a:lnTo>
                    <a:lnTo>
                      <a:pt x="72" y="1446"/>
                    </a:lnTo>
                    <a:lnTo>
                      <a:pt x="60" y="1452"/>
                    </a:lnTo>
                    <a:lnTo>
                      <a:pt x="54" y="1464"/>
                    </a:lnTo>
                    <a:lnTo>
                      <a:pt x="54" y="1476"/>
                    </a:lnTo>
                    <a:lnTo>
                      <a:pt x="108" y="1476"/>
                    </a:lnTo>
                    <a:lnTo>
                      <a:pt x="120" y="1464"/>
                    </a:lnTo>
                    <a:lnTo>
                      <a:pt x="156" y="1464"/>
                    </a:lnTo>
                    <a:lnTo>
                      <a:pt x="132" y="1488"/>
                    </a:lnTo>
                    <a:lnTo>
                      <a:pt x="132" y="1494"/>
                    </a:lnTo>
                    <a:lnTo>
                      <a:pt x="138" y="1506"/>
                    </a:lnTo>
                    <a:lnTo>
                      <a:pt x="138" y="1524"/>
                    </a:lnTo>
                    <a:lnTo>
                      <a:pt x="144" y="1530"/>
                    </a:lnTo>
                    <a:lnTo>
                      <a:pt x="156" y="1536"/>
                    </a:lnTo>
                    <a:lnTo>
                      <a:pt x="162" y="1542"/>
                    </a:lnTo>
                    <a:lnTo>
                      <a:pt x="144" y="1560"/>
                    </a:lnTo>
                    <a:lnTo>
                      <a:pt x="144" y="1572"/>
                    </a:lnTo>
                    <a:lnTo>
                      <a:pt x="150" y="1572"/>
                    </a:lnTo>
                    <a:lnTo>
                      <a:pt x="156" y="1566"/>
                    </a:lnTo>
                    <a:lnTo>
                      <a:pt x="168" y="1560"/>
                    </a:lnTo>
                    <a:lnTo>
                      <a:pt x="174" y="1554"/>
                    </a:lnTo>
                    <a:lnTo>
                      <a:pt x="180" y="1554"/>
                    </a:lnTo>
                    <a:lnTo>
                      <a:pt x="186" y="1548"/>
                    </a:lnTo>
                    <a:lnTo>
                      <a:pt x="198" y="1548"/>
                    </a:lnTo>
                    <a:lnTo>
                      <a:pt x="210" y="1542"/>
                    </a:lnTo>
                    <a:lnTo>
                      <a:pt x="222" y="1542"/>
                    </a:lnTo>
                    <a:lnTo>
                      <a:pt x="234" y="1536"/>
                    </a:lnTo>
                    <a:lnTo>
                      <a:pt x="240" y="1530"/>
                    </a:lnTo>
                    <a:lnTo>
                      <a:pt x="258" y="1530"/>
                    </a:lnTo>
                    <a:lnTo>
                      <a:pt x="258" y="1518"/>
                    </a:lnTo>
                    <a:lnTo>
                      <a:pt x="264" y="1518"/>
                    </a:lnTo>
                    <a:lnTo>
                      <a:pt x="270" y="1512"/>
                    </a:lnTo>
                    <a:lnTo>
                      <a:pt x="282" y="1512"/>
                    </a:lnTo>
                    <a:lnTo>
                      <a:pt x="300" y="1506"/>
                    </a:lnTo>
                    <a:lnTo>
                      <a:pt x="312" y="1506"/>
                    </a:lnTo>
                    <a:lnTo>
                      <a:pt x="330" y="1512"/>
                    </a:lnTo>
                    <a:lnTo>
                      <a:pt x="336" y="1518"/>
                    </a:lnTo>
                    <a:lnTo>
                      <a:pt x="330" y="1524"/>
                    </a:lnTo>
                    <a:lnTo>
                      <a:pt x="324" y="1524"/>
                    </a:lnTo>
                    <a:lnTo>
                      <a:pt x="318" y="1530"/>
                    </a:lnTo>
                    <a:lnTo>
                      <a:pt x="318" y="1560"/>
                    </a:lnTo>
                    <a:lnTo>
                      <a:pt x="306" y="1572"/>
                    </a:lnTo>
                    <a:lnTo>
                      <a:pt x="324" y="1590"/>
                    </a:lnTo>
                    <a:lnTo>
                      <a:pt x="330" y="1602"/>
                    </a:lnTo>
                    <a:lnTo>
                      <a:pt x="330" y="1620"/>
                    </a:lnTo>
                    <a:lnTo>
                      <a:pt x="312" y="1656"/>
                    </a:lnTo>
                    <a:lnTo>
                      <a:pt x="312" y="1698"/>
                    </a:lnTo>
                    <a:lnTo>
                      <a:pt x="306" y="1704"/>
                    </a:lnTo>
                    <a:lnTo>
                      <a:pt x="300" y="1716"/>
                    </a:lnTo>
                    <a:lnTo>
                      <a:pt x="300" y="1728"/>
                    </a:lnTo>
                    <a:lnTo>
                      <a:pt x="294" y="1740"/>
                    </a:lnTo>
                    <a:lnTo>
                      <a:pt x="294" y="1746"/>
                    </a:lnTo>
                    <a:lnTo>
                      <a:pt x="300" y="1752"/>
                    </a:lnTo>
                    <a:lnTo>
                      <a:pt x="312" y="1758"/>
                    </a:lnTo>
                    <a:lnTo>
                      <a:pt x="318" y="1764"/>
                    </a:lnTo>
                    <a:lnTo>
                      <a:pt x="324" y="1764"/>
                    </a:lnTo>
                    <a:lnTo>
                      <a:pt x="330" y="1770"/>
                    </a:lnTo>
                    <a:lnTo>
                      <a:pt x="330" y="1776"/>
                    </a:lnTo>
                    <a:lnTo>
                      <a:pt x="348" y="1776"/>
                    </a:lnTo>
                    <a:lnTo>
                      <a:pt x="354" y="1782"/>
                    </a:lnTo>
                    <a:lnTo>
                      <a:pt x="354" y="1794"/>
                    </a:lnTo>
                    <a:lnTo>
                      <a:pt x="342" y="1800"/>
                    </a:lnTo>
                    <a:lnTo>
                      <a:pt x="330" y="1812"/>
                    </a:lnTo>
                    <a:lnTo>
                      <a:pt x="318" y="1818"/>
                    </a:lnTo>
                    <a:lnTo>
                      <a:pt x="318" y="1830"/>
                    </a:lnTo>
                    <a:lnTo>
                      <a:pt x="312" y="1842"/>
                    </a:lnTo>
                    <a:lnTo>
                      <a:pt x="294" y="1860"/>
                    </a:lnTo>
                    <a:lnTo>
                      <a:pt x="282" y="1866"/>
                    </a:lnTo>
                    <a:lnTo>
                      <a:pt x="270" y="1878"/>
                    </a:lnTo>
                    <a:lnTo>
                      <a:pt x="252" y="1884"/>
                    </a:lnTo>
                    <a:lnTo>
                      <a:pt x="234" y="1896"/>
                    </a:lnTo>
                    <a:lnTo>
                      <a:pt x="228" y="1902"/>
                    </a:lnTo>
                    <a:lnTo>
                      <a:pt x="222" y="1914"/>
                    </a:lnTo>
                    <a:lnTo>
                      <a:pt x="222" y="1926"/>
                    </a:lnTo>
                    <a:lnTo>
                      <a:pt x="216" y="1932"/>
                    </a:lnTo>
                    <a:lnTo>
                      <a:pt x="216" y="1944"/>
                    </a:lnTo>
                    <a:lnTo>
                      <a:pt x="204" y="1956"/>
                    </a:lnTo>
                    <a:lnTo>
                      <a:pt x="210" y="1962"/>
                    </a:lnTo>
                    <a:lnTo>
                      <a:pt x="216" y="1962"/>
                    </a:lnTo>
                    <a:lnTo>
                      <a:pt x="216" y="1974"/>
                    </a:lnTo>
                    <a:lnTo>
                      <a:pt x="228" y="1986"/>
                    </a:lnTo>
                    <a:lnTo>
                      <a:pt x="240" y="1980"/>
                    </a:lnTo>
                    <a:lnTo>
                      <a:pt x="246" y="1968"/>
                    </a:lnTo>
                    <a:lnTo>
                      <a:pt x="258" y="1962"/>
                    </a:lnTo>
                    <a:lnTo>
                      <a:pt x="276" y="1956"/>
                    </a:lnTo>
                    <a:lnTo>
                      <a:pt x="294" y="1938"/>
                    </a:lnTo>
                    <a:lnTo>
                      <a:pt x="306" y="1938"/>
                    </a:lnTo>
                    <a:lnTo>
                      <a:pt x="306" y="1944"/>
                    </a:lnTo>
                    <a:lnTo>
                      <a:pt x="300" y="1950"/>
                    </a:lnTo>
                    <a:lnTo>
                      <a:pt x="288" y="1956"/>
                    </a:lnTo>
                    <a:lnTo>
                      <a:pt x="282" y="1956"/>
                    </a:lnTo>
                    <a:lnTo>
                      <a:pt x="276" y="1962"/>
                    </a:lnTo>
                    <a:lnTo>
                      <a:pt x="276" y="1974"/>
                    </a:lnTo>
                    <a:lnTo>
                      <a:pt x="282" y="1986"/>
                    </a:lnTo>
                    <a:lnTo>
                      <a:pt x="294" y="1998"/>
                    </a:lnTo>
                    <a:lnTo>
                      <a:pt x="252" y="1992"/>
                    </a:lnTo>
                    <a:lnTo>
                      <a:pt x="246" y="1998"/>
                    </a:lnTo>
                    <a:lnTo>
                      <a:pt x="240" y="2010"/>
                    </a:lnTo>
                    <a:lnTo>
                      <a:pt x="234" y="2016"/>
                    </a:lnTo>
                    <a:lnTo>
                      <a:pt x="228" y="2028"/>
                    </a:lnTo>
                    <a:lnTo>
                      <a:pt x="228" y="2034"/>
                    </a:lnTo>
                    <a:lnTo>
                      <a:pt x="234" y="2034"/>
                    </a:lnTo>
                    <a:lnTo>
                      <a:pt x="240" y="2040"/>
                    </a:lnTo>
                    <a:lnTo>
                      <a:pt x="252" y="2040"/>
                    </a:lnTo>
                    <a:lnTo>
                      <a:pt x="258" y="2046"/>
                    </a:lnTo>
                    <a:lnTo>
                      <a:pt x="252" y="2052"/>
                    </a:lnTo>
                    <a:lnTo>
                      <a:pt x="252" y="2058"/>
                    </a:lnTo>
                    <a:lnTo>
                      <a:pt x="246" y="2070"/>
                    </a:lnTo>
                    <a:lnTo>
                      <a:pt x="246" y="2076"/>
                    </a:lnTo>
                    <a:lnTo>
                      <a:pt x="252" y="2070"/>
                    </a:lnTo>
                    <a:lnTo>
                      <a:pt x="288" y="2052"/>
                    </a:lnTo>
                    <a:lnTo>
                      <a:pt x="306" y="2034"/>
                    </a:lnTo>
                    <a:lnTo>
                      <a:pt x="318" y="2028"/>
                    </a:lnTo>
                    <a:lnTo>
                      <a:pt x="318" y="2040"/>
                    </a:lnTo>
                    <a:lnTo>
                      <a:pt x="288" y="2058"/>
                    </a:lnTo>
                    <a:lnTo>
                      <a:pt x="312" y="2064"/>
                    </a:lnTo>
                    <a:lnTo>
                      <a:pt x="312" y="2076"/>
                    </a:lnTo>
                    <a:lnTo>
                      <a:pt x="294" y="2094"/>
                    </a:lnTo>
                    <a:lnTo>
                      <a:pt x="276" y="2076"/>
                    </a:lnTo>
                    <a:lnTo>
                      <a:pt x="270" y="2076"/>
                    </a:lnTo>
                    <a:lnTo>
                      <a:pt x="264" y="2082"/>
                    </a:lnTo>
                    <a:lnTo>
                      <a:pt x="240" y="2094"/>
                    </a:lnTo>
                    <a:lnTo>
                      <a:pt x="228" y="2094"/>
                    </a:lnTo>
                    <a:lnTo>
                      <a:pt x="216" y="2106"/>
                    </a:lnTo>
                    <a:lnTo>
                      <a:pt x="210" y="2118"/>
                    </a:lnTo>
                    <a:lnTo>
                      <a:pt x="204" y="2124"/>
                    </a:lnTo>
                    <a:lnTo>
                      <a:pt x="210" y="2118"/>
                    </a:lnTo>
                    <a:lnTo>
                      <a:pt x="222" y="2118"/>
                    </a:lnTo>
                    <a:lnTo>
                      <a:pt x="228" y="2112"/>
                    </a:lnTo>
                    <a:lnTo>
                      <a:pt x="276" y="2112"/>
                    </a:lnTo>
                    <a:lnTo>
                      <a:pt x="270" y="2112"/>
                    </a:lnTo>
                    <a:lnTo>
                      <a:pt x="264" y="2118"/>
                    </a:lnTo>
                    <a:lnTo>
                      <a:pt x="252" y="2118"/>
                    </a:lnTo>
                    <a:lnTo>
                      <a:pt x="240" y="2124"/>
                    </a:lnTo>
                    <a:lnTo>
                      <a:pt x="228" y="2124"/>
                    </a:lnTo>
                    <a:lnTo>
                      <a:pt x="216" y="2130"/>
                    </a:lnTo>
                    <a:lnTo>
                      <a:pt x="210" y="2130"/>
                    </a:lnTo>
                    <a:lnTo>
                      <a:pt x="210" y="2148"/>
                    </a:lnTo>
                    <a:lnTo>
                      <a:pt x="204" y="2148"/>
                    </a:lnTo>
                    <a:lnTo>
                      <a:pt x="198" y="2142"/>
                    </a:lnTo>
                    <a:lnTo>
                      <a:pt x="174" y="2142"/>
                    </a:lnTo>
                    <a:lnTo>
                      <a:pt x="174" y="2154"/>
                    </a:lnTo>
                    <a:lnTo>
                      <a:pt x="180" y="2166"/>
                    </a:lnTo>
                    <a:lnTo>
                      <a:pt x="192" y="2172"/>
                    </a:lnTo>
                    <a:lnTo>
                      <a:pt x="198" y="2178"/>
                    </a:lnTo>
                    <a:lnTo>
                      <a:pt x="246" y="2160"/>
                    </a:lnTo>
                    <a:lnTo>
                      <a:pt x="264" y="2184"/>
                    </a:lnTo>
                    <a:lnTo>
                      <a:pt x="300" y="2166"/>
                    </a:lnTo>
                    <a:lnTo>
                      <a:pt x="294" y="2172"/>
                    </a:lnTo>
                    <a:lnTo>
                      <a:pt x="288" y="2184"/>
                    </a:lnTo>
                    <a:lnTo>
                      <a:pt x="276" y="2190"/>
                    </a:lnTo>
                    <a:lnTo>
                      <a:pt x="270" y="2196"/>
                    </a:lnTo>
                    <a:lnTo>
                      <a:pt x="264" y="2208"/>
                    </a:lnTo>
                    <a:lnTo>
                      <a:pt x="264" y="2214"/>
                    </a:lnTo>
                    <a:lnTo>
                      <a:pt x="276" y="2214"/>
                    </a:lnTo>
                    <a:lnTo>
                      <a:pt x="282" y="2208"/>
                    </a:lnTo>
                    <a:lnTo>
                      <a:pt x="300" y="2202"/>
                    </a:lnTo>
                    <a:lnTo>
                      <a:pt x="318" y="2184"/>
                    </a:lnTo>
                    <a:lnTo>
                      <a:pt x="330" y="2178"/>
                    </a:lnTo>
                    <a:lnTo>
                      <a:pt x="306" y="2202"/>
                    </a:lnTo>
                    <a:lnTo>
                      <a:pt x="300" y="2214"/>
                    </a:lnTo>
                    <a:lnTo>
                      <a:pt x="294" y="2220"/>
                    </a:lnTo>
                    <a:lnTo>
                      <a:pt x="300" y="2220"/>
                    </a:lnTo>
                    <a:lnTo>
                      <a:pt x="312" y="2214"/>
                    </a:lnTo>
                    <a:lnTo>
                      <a:pt x="324" y="2214"/>
                    </a:lnTo>
                    <a:lnTo>
                      <a:pt x="318" y="2220"/>
                    </a:lnTo>
                    <a:lnTo>
                      <a:pt x="306" y="2226"/>
                    </a:lnTo>
                    <a:lnTo>
                      <a:pt x="300" y="2238"/>
                    </a:lnTo>
                    <a:lnTo>
                      <a:pt x="282" y="2256"/>
                    </a:lnTo>
                    <a:lnTo>
                      <a:pt x="288" y="2262"/>
                    </a:lnTo>
                    <a:lnTo>
                      <a:pt x="294" y="2262"/>
                    </a:lnTo>
                    <a:lnTo>
                      <a:pt x="342" y="2238"/>
                    </a:lnTo>
                    <a:lnTo>
                      <a:pt x="348" y="2232"/>
                    </a:lnTo>
                    <a:lnTo>
                      <a:pt x="324" y="2256"/>
                    </a:lnTo>
                    <a:lnTo>
                      <a:pt x="318" y="2268"/>
                    </a:lnTo>
                    <a:lnTo>
                      <a:pt x="318" y="2274"/>
                    </a:lnTo>
                    <a:lnTo>
                      <a:pt x="330" y="2280"/>
                    </a:lnTo>
                    <a:lnTo>
                      <a:pt x="342" y="2280"/>
                    </a:lnTo>
                    <a:lnTo>
                      <a:pt x="354" y="2292"/>
                    </a:lnTo>
                    <a:lnTo>
                      <a:pt x="354" y="2298"/>
                    </a:lnTo>
                    <a:lnTo>
                      <a:pt x="348" y="2304"/>
                    </a:lnTo>
                    <a:lnTo>
                      <a:pt x="348" y="2340"/>
                    </a:lnTo>
                    <a:lnTo>
                      <a:pt x="2058" y="2340"/>
                    </a:lnTo>
                    <a:lnTo>
                      <a:pt x="2064" y="2328"/>
                    </a:lnTo>
                    <a:lnTo>
                      <a:pt x="2064" y="2322"/>
                    </a:lnTo>
                    <a:lnTo>
                      <a:pt x="2070" y="2310"/>
                    </a:lnTo>
                    <a:lnTo>
                      <a:pt x="2076" y="2304"/>
                    </a:lnTo>
                    <a:lnTo>
                      <a:pt x="2088" y="2298"/>
                    </a:lnTo>
                    <a:lnTo>
                      <a:pt x="2100" y="2310"/>
                    </a:lnTo>
                    <a:lnTo>
                      <a:pt x="2088" y="2322"/>
                    </a:lnTo>
                    <a:lnTo>
                      <a:pt x="2082" y="2334"/>
                    </a:lnTo>
                    <a:lnTo>
                      <a:pt x="2082" y="2346"/>
                    </a:lnTo>
                    <a:lnTo>
                      <a:pt x="2094" y="2352"/>
                    </a:lnTo>
                    <a:lnTo>
                      <a:pt x="2112" y="2358"/>
                    </a:lnTo>
                    <a:lnTo>
                      <a:pt x="2124" y="2358"/>
                    </a:lnTo>
                    <a:lnTo>
                      <a:pt x="2142" y="2376"/>
                    </a:lnTo>
                    <a:lnTo>
                      <a:pt x="2154" y="2376"/>
                    </a:lnTo>
                    <a:lnTo>
                      <a:pt x="2154" y="2370"/>
                    </a:lnTo>
                    <a:lnTo>
                      <a:pt x="2166" y="2358"/>
                    </a:lnTo>
                    <a:lnTo>
                      <a:pt x="2178" y="2358"/>
                    </a:lnTo>
                    <a:lnTo>
                      <a:pt x="2190" y="2364"/>
                    </a:lnTo>
                    <a:lnTo>
                      <a:pt x="2202" y="2376"/>
                    </a:lnTo>
                    <a:lnTo>
                      <a:pt x="2202" y="2382"/>
                    </a:lnTo>
                    <a:lnTo>
                      <a:pt x="2208" y="2388"/>
                    </a:lnTo>
                    <a:lnTo>
                      <a:pt x="2238" y="2388"/>
                    </a:lnTo>
                    <a:lnTo>
                      <a:pt x="2256" y="2406"/>
                    </a:lnTo>
                    <a:lnTo>
                      <a:pt x="2268" y="2406"/>
                    </a:lnTo>
                    <a:lnTo>
                      <a:pt x="2280" y="2394"/>
                    </a:lnTo>
                    <a:lnTo>
                      <a:pt x="2292" y="2388"/>
                    </a:lnTo>
                    <a:lnTo>
                      <a:pt x="2298" y="2382"/>
                    </a:lnTo>
                    <a:lnTo>
                      <a:pt x="2298" y="2400"/>
                    </a:lnTo>
                    <a:lnTo>
                      <a:pt x="2346" y="2394"/>
                    </a:lnTo>
                    <a:lnTo>
                      <a:pt x="2346" y="2400"/>
                    </a:lnTo>
                    <a:lnTo>
                      <a:pt x="2352" y="2400"/>
                    </a:lnTo>
                    <a:lnTo>
                      <a:pt x="2364" y="2406"/>
                    </a:lnTo>
                    <a:lnTo>
                      <a:pt x="2382" y="2406"/>
                    </a:lnTo>
                    <a:lnTo>
                      <a:pt x="2394" y="2394"/>
                    </a:lnTo>
                    <a:lnTo>
                      <a:pt x="2406" y="2388"/>
                    </a:lnTo>
                    <a:lnTo>
                      <a:pt x="2412" y="2376"/>
                    </a:lnTo>
                    <a:lnTo>
                      <a:pt x="2412" y="2370"/>
                    </a:lnTo>
                    <a:lnTo>
                      <a:pt x="2430" y="2370"/>
                    </a:lnTo>
                    <a:lnTo>
                      <a:pt x="2436" y="2376"/>
                    </a:lnTo>
                    <a:lnTo>
                      <a:pt x="2442" y="2376"/>
                    </a:lnTo>
                    <a:lnTo>
                      <a:pt x="2454" y="2364"/>
                    </a:lnTo>
                    <a:lnTo>
                      <a:pt x="2460" y="2352"/>
                    </a:lnTo>
                    <a:lnTo>
                      <a:pt x="2466" y="2346"/>
                    </a:lnTo>
                    <a:lnTo>
                      <a:pt x="2472" y="2346"/>
                    </a:lnTo>
                    <a:lnTo>
                      <a:pt x="2472" y="2352"/>
                    </a:lnTo>
                    <a:lnTo>
                      <a:pt x="2478" y="2358"/>
                    </a:lnTo>
                    <a:lnTo>
                      <a:pt x="2502" y="2352"/>
                    </a:lnTo>
                    <a:lnTo>
                      <a:pt x="2496" y="2346"/>
                    </a:lnTo>
                    <a:lnTo>
                      <a:pt x="2496" y="2334"/>
                    </a:lnTo>
                    <a:lnTo>
                      <a:pt x="2502" y="2328"/>
                    </a:lnTo>
                    <a:lnTo>
                      <a:pt x="2514" y="2322"/>
                    </a:lnTo>
                    <a:lnTo>
                      <a:pt x="2532" y="2340"/>
                    </a:lnTo>
                    <a:lnTo>
                      <a:pt x="2556" y="2340"/>
                    </a:lnTo>
                    <a:lnTo>
                      <a:pt x="2562" y="2346"/>
                    </a:lnTo>
                    <a:lnTo>
                      <a:pt x="2580" y="2346"/>
                    </a:lnTo>
                    <a:lnTo>
                      <a:pt x="2604" y="2358"/>
                    </a:lnTo>
                    <a:lnTo>
                      <a:pt x="2604" y="2370"/>
                    </a:lnTo>
                    <a:lnTo>
                      <a:pt x="2598" y="2382"/>
                    </a:lnTo>
                    <a:lnTo>
                      <a:pt x="2598" y="2388"/>
                    </a:lnTo>
                    <a:lnTo>
                      <a:pt x="2592" y="2400"/>
                    </a:lnTo>
                    <a:lnTo>
                      <a:pt x="2604" y="2412"/>
                    </a:lnTo>
                    <a:lnTo>
                      <a:pt x="2592" y="2436"/>
                    </a:lnTo>
                    <a:lnTo>
                      <a:pt x="2598" y="2436"/>
                    </a:lnTo>
                    <a:lnTo>
                      <a:pt x="2604" y="2430"/>
                    </a:lnTo>
                    <a:lnTo>
                      <a:pt x="2616" y="2424"/>
                    </a:lnTo>
                    <a:lnTo>
                      <a:pt x="2634" y="2418"/>
                    </a:lnTo>
                    <a:lnTo>
                      <a:pt x="2646" y="2412"/>
                    </a:lnTo>
                    <a:lnTo>
                      <a:pt x="2670" y="2412"/>
                    </a:lnTo>
                    <a:lnTo>
                      <a:pt x="2670" y="2424"/>
                    </a:lnTo>
                    <a:lnTo>
                      <a:pt x="2658" y="2430"/>
                    </a:lnTo>
                    <a:lnTo>
                      <a:pt x="2652" y="2436"/>
                    </a:lnTo>
                    <a:lnTo>
                      <a:pt x="2646" y="2436"/>
                    </a:lnTo>
                    <a:lnTo>
                      <a:pt x="2640" y="2442"/>
                    </a:lnTo>
                    <a:lnTo>
                      <a:pt x="2646" y="2448"/>
                    </a:lnTo>
                    <a:lnTo>
                      <a:pt x="2652" y="2448"/>
                    </a:lnTo>
                    <a:lnTo>
                      <a:pt x="2664" y="2460"/>
                    </a:lnTo>
                    <a:lnTo>
                      <a:pt x="2640" y="2484"/>
                    </a:lnTo>
                    <a:lnTo>
                      <a:pt x="2640" y="2490"/>
                    </a:lnTo>
                    <a:lnTo>
                      <a:pt x="2652" y="2490"/>
                    </a:lnTo>
                    <a:lnTo>
                      <a:pt x="2652" y="2502"/>
                    </a:lnTo>
                    <a:lnTo>
                      <a:pt x="2640" y="2514"/>
                    </a:lnTo>
                    <a:lnTo>
                      <a:pt x="2640" y="2526"/>
                    </a:lnTo>
                    <a:lnTo>
                      <a:pt x="2658" y="2526"/>
                    </a:lnTo>
                    <a:lnTo>
                      <a:pt x="2652" y="2544"/>
                    </a:lnTo>
                    <a:lnTo>
                      <a:pt x="2658" y="2544"/>
                    </a:lnTo>
                    <a:lnTo>
                      <a:pt x="2670" y="2550"/>
                    </a:lnTo>
                    <a:lnTo>
                      <a:pt x="2754" y="2550"/>
                    </a:lnTo>
                    <a:lnTo>
                      <a:pt x="2766" y="2556"/>
                    </a:lnTo>
                    <a:lnTo>
                      <a:pt x="2784" y="2568"/>
                    </a:lnTo>
                    <a:lnTo>
                      <a:pt x="2838" y="2568"/>
                    </a:lnTo>
                    <a:lnTo>
                      <a:pt x="2850" y="2574"/>
                    </a:lnTo>
                    <a:lnTo>
                      <a:pt x="2856" y="2580"/>
                    </a:lnTo>
                    <a:lnTo>
                      <a:pt x="2856" y="2610"/>
                    </a:lnTo>
                    <a:lnTo>
                      <a:pt x="2874" y="2610"/>
                    </a:lnTo>
                    <a:lnTo>
                      <a:pt x="2874" y="2628"/>
                    </a:lnTo>
                    <a:lnTo>
                      <a:pt x="2862" y="2640"/>
                    </a:lnTo>
                    <a:lnTo>
                      <a:pt x="2862" y="2652"/>
                    </a:lnTo>
                    <a:lnTo>
                      <a:pt x="2874" y="2664"/>
                    </a:lnTo>
                    <a:lnTo>
                      <a:pt x="2880" y="2664"/>
                    </a:lnTo>
                    <a:lnTo>
                      <a:pt x="2856" y="2658"/>
                    </a:lnTo>
                    <a:lnTo>
                      <a:pt x="2856" y="2670"/>
                    </a:lnTo>
                    <a:lnTo>
                      <a:pt x="2850" y="2676"/>
                    </a:lnTo>
                    <a:lnTo>
                      <a:pt x="2844" y="2688"/>
                    </a:lnTo>
                    <a:lnTo>
                      <a:pt x="2838" y="2694"/>
                    </a:lnTo>
                    <a:lnTo>
                      <a:pt x="2832" y="2688"/>
                    </a:lnTo>
                    <a:lnTo>
                      <a:pt x="2820" y="2682"/>
                    </a:lnTo>
                    <a:lnTo>
                      <a:pt x="2802" y="2670"/>
                    </a:lnTo>
                    <a:lnTo>
                      <a:pt x="2790" y="2664"/>
                    </a:lnTo>
                    <a:lnTo>
                      <a:pt x="2784" y="2652"/>
                    </a:lnTo>
                    <a:lnTo>
                      <a:pt x="2784" y="2628"/>
                    </a:lnTo>
                    <a:lnTo>
                      <a:pt x="2766" y="2622"/>
                    </a:lnTo>
                    <a:lnTo>
                      <a:pt x="2772" y="2640"/>
                    </a:lnTo>
                    <a:lnTo>
                      <a:pt x="2772" y="2646"/>
                    </a:lnTo>
                    <a:lnTo>
                      <a:pt x="2778" y="2652"/>
                    </a:lnTo>
                    <a:lnTo>
                      <a:pt x="2778" y="2664"/>
                    </a:lnTo>
                    <a:lnTo>
                      <a:pt x="2772" y="2676"/>
                    </a:lnTo>
                    <a:lnTo>
                      <a:pt x="2760" y="2688"/>
                    </a:lnTo>
                    <a:lnTo>
                      <a:pt x="2754" y="2700"/>
                    </a:lnTo>
                    <a:lnTo>
                      <a:pt x="2736" y="2706"/>
                    </a:lnTo>
                    <a:lnTo>
                      <a:pt x="2718" y="2724"/>
                    </a:lnTo>
                    <a:lnTo>
                      <a:pt x="2712" y="2742"/>
                    </a:lnTo>
                    <a:lnTo>
                      <a:pt x="2700" y="2760"/>
                    </a:lnTo>
                    <a:lnTo>
                      <a:pt x="2694" y="2778"/>
                    </a:lnTo>
                    <a:lnTo>
                      <a:pt x="2688" y="2784"/>
                    </a:lnTo>
                    <a:lnTo>
                      <a:pt x="2664" y="2796"/>
                    </a:lnTo>
                    <a:lnTo>
                      <a:pt x="2652" y="2796"/>
                    </a:lnTo>
                    <a:lnTo>
                      <a:pt x="2646" y="2790"/>
                    </a:lnTo>
                    <a:lnTo>
                      <a:pt x="2640" y="2802"/>
                    </a:lnTo>
                    <a:lnTo>
                      <a:pt x="2634" y="2808"/>
                    </a:lnTo>
                    <a:lnTo>
                      <a:pt x="2634" y="2832"/>
                    </a:lnTo>
                    <a:lnTo>
                      <a:pt x="2628" y="2838"/>
                    </a:lnTo>
                    <a:lnTo>
                      <a:pt x="2622" y="2838"/>
                    </a:lnTo>
                    <a:lnTo>
                      <a:pt x="2586" y="2856"/>
                    </a:lnTo>
                    <a:lnTo>
                      <a:pt x="2562" y="2880"/>
                    </a:lnTo>
                    <a:lnTo>
                      <a:pt x="2562" y="2886"/>
                    </a:lnTo>
                    <a:lnTo>
                      <a:pt x="2568" y="2886"/>
                    </a:lnTo>
                    <a:lnTo>
                      <a:pt x="2580" y="2880"/>
                    </a:lnTo>
                    <a:lnTo>
                      <a:pt x="2592" y="2880"/>
                    </a:lnTo>
                    <a:lnTo>
                      <a:pt x="2598" y="2886"/>
                    </a:lnTo>
                    <a:lnTo>
                      <a:pt x="2610" y="2880"/>
                    </a:lnTo>
                    <a:lnTo>
                      <a:pt x="2616" y="2868"/>
                    </a:lnTo>
                    <a:lnTo>
                      <a:pt x="2628" y="2862"/>
                    </a:lnTo>
                    <a:lnTo>
                      <a:pt x="2658" y="2862"/>
                    </a:lnTo>
                    <a:lnTo>
                      <a:pt x="2658" y="2856"/>
                    </a:lnTo>
                    <a:lnTo>
                      <a:pt x="2664" y="2844"/>
                    </a:lnTo>
                    <a:lnTo>
                      <a:pt x="2676" y="2838"/>
                    </a:lnTo>
                    <a:lnTo>
                      <a:pt x="2682" y="2832"/>
                    </a:lnTo>
                    <a:lnTo>
                      <a:pt x="2754" y="2832"/>
                    </a:lnTo>
                    <a:lnTo>
                      <a:pt x="2766" y="2838"/>
                    </a:lnTo>
                    <a:lnTo>
                      <a:pt x="2790" y="2820"/>
                    </a:lnTo>
                    <a:lnTo>
                      <a:pt x="2856" y="2820"/>
                    </a:lnTo>
                    <a:lnTo>
                      <a:pt x="2862" y="2814"/>
                    </a:lnTo>
                    <a:lnTo>
                      <a:pt x="2862" y="2790"/>
                    </a:lnTo>
                    <a:lnTo>
                      <a:pt x="2844" y="2796"/>
                    </a:lnTo>
                    <a:lnTo>
                      <a:pt x="2832" y="2796"/>
                    </a:lnTo>
                    <a:lnTo>
                      <a:pt x="2826" y="2790"/>
                    </a:lnTo>
                    <a:lnTo>
                      <a:pt x="2826" y="2784"/>
                    </a:lnTo>
                    <a:lnTo>
                      <a:pt x="2832" y="2772"/>
                    </a:lnTo>
                    <a:lnTo>
                      <a:pt x="2850" y="2754"/>
                    </a:lnTo>
                    <a:lnTo>
                      <a:pt x="2868" y="2742"/>
                    </a:lnTo>
                    <a:lnTo>
                      <a:pt x="2880" y="2736"/>
                    </a:lnTo>
                    <a:lnTo>
                      <a:pt x="2910" y="2736"/>
                    </a:lnTo>
                    <a:lnTo>
                      <a:pt x="2928" y="2730"/>
                    </a:lnTo>
                    <a:lnTo>
                      <a:pt x="2952" y="2730"/>
                    </a:lnTo>
                    <a:lnTo>
                      <a:pt x="2964" y="2724"/>
                    </a:lnTo>
                    <a:lnTo>
                      <a:pt x="2970" y="2724"/>
                    </a:lnTo>
                    <a:lnTo>
                      <a:pt x="2976" y="2718"/>
                    </a:lnTo>
                    <a:lnTo>
                      <a:pt x="2982" y="2718"/>
                    </a:lnTo>
                    <a:lnTo>
                      <a:pt x="2994" y="2724"/>
                    </a:lnTo>
                    <a:lnTo>
                      <a:pt x="3000" y="2724"/>
                    </a:lnTo>
                    <a:lnTo>
                      <a:pt x="3012" y="2730"/>
                    </a:lnTo>
                    <a:lnTo>
                      <a:pt x="3018" y="2736"/>
                    </a:lnTo>
                    <a:lnTo>
                      <a:pt x="3024" y="2736"/>
                    </a:lnTo>
                    <a:lnTo>
                      <a:pt x="3030" y="2730"/>
                    </a:lnTo>
                    <a:lnTo>
                      <a:pt x="3030" y="2712"/>
                    </a:lnTo>
                    <a:lnTo>
                      <a:pt x="3036" y="2706"/>
                    </a:lnTo>
                    <a:lnTo>
                      <a:pt x="3048" y="2700"/>
                    </a:lnTo>
                    <a:lnTo>
                      <a:pt x="3060" y="2700"/>
                    </a:lnTo>
                    <a:lnTo>
                      <a:pt x="3066" y="2706"/>
                    </a:lnTo>
                    <a:lnTo>
                      <a:pt x="3072" y="2706"/>
                    </a:lnTo>
                    <a:lnTo>
                      <a:pt x="3072" y="2700"/>
                    </a:lnTo>
                    <a:lnTo>
                      <a:pt x="3102" y="2700"/>
                    </a:lnTo>
                    <a:lnTo>
                      <a:pt x="3114" y="2688"/>
                    </a:lnTo>
                    <a:lnTo>
                      <a:pt x="3126" y="2682"/>
                    </a:lnTo>
                    <a:lnTo>
                      <a:pt x="3150" y="2658"/>
                    </a:lnTo>
                    <a:lnTo>
                      <a:pt x="3162" y="2652"/>
                    </a:lnTo>
                    <a:lnTo>
                      <a:pt x="3174" y="2640"/>
                    </a:lnTo>
                    <a:lnTo>
                      <a:pt x="3408" y="2640"/>
                    </a:lnTo>
                    <a:lnTo>
                      <a:pt x="3408" y="2634"/>
                    </a:lnTo>
                    <a:lnTo>
                      <a:pt x="3420" y="2622"/>
                    </a:lnTo>
                    <a:lnTo>
                      <a:pt x="3438" y="2622"/>
                    </a:lnTo>
                    <a:lnTo>
                      <a:pt x="3450" y="2616"/>
                    </a:lnTo>
                    <a:lnTo>
                      <a:pt x="3456" y="2616"/>
                    </a:lnTo>
                    <a:lnTo>
                      <a:pt x="3456" y="2610"/>
                    </a:lnTo>
                    <a:lnTo>
                      <a:pt x="3468" y="2598"/>
                    </a:lnTo>
                    <a:lnTo>
                      <a:pt x="3480" y="2592"/>
                    </a:lnTo>
                    <a:lnTo>
                      <a:pt x="3486" y="2586"/>
                    </a:lnTo>
                    <a:lnTo>
                      <a:pt x="3498" y="2586"/>
                    </a:lnTo>
                    <a:lnTo>
                      <a:pt x="3504" y="2592"/>
                    </a:lnTo>
                    <a:lnTo>
                      <a:pt x="3510" y="2592"/>
                    </a:lnTo>
                    <a:lnTo>
                      <a:pt x="3510" y="2568"/>
                    </a:lnTo>
                    <a:lnTo>
                      <a:pt x="3516" y="2556"/>
                    </a:lnTo>
                    <a:lnTo>
                      <a:pt x="3528" y="2544"/>
                    </a:lnTo>
                    <a:lnTo>
                      <a:pt x="3534" y="2544"/>
                    </a:lnTo>
                    <a:lnTo>
                      <a:pt x="3546" y="2532"/>
                    </a:lnTo>
                    <a:lnTo>
                      <a:pt x="3546" y="2508"/>
                    </a:lnTo>
                    <a:lnTo>
                      <a:pt x="3588" y="2484"/>
                    </a:lnTo>
                    <a:lnTo>
                      <a:pt x="3594" y="2472"/>
                    </a:lnTo>
                    <a:lnTo>
                      <a:pt x="3618" y="2448"/>
                    </a:lnTo>
                    <a:lnTo>
                      <a:pt x="3630" y="2448"/>
                    </a:lnTo>
                    <a:lnTo>
                      <a:pt x="3636" y="2454"/>
                    </a:lnTo>
                    <a:lnTo>
                      <a:pt x="3636" y="2460"/>
                    </a:lnTo>
                    <a:lnTo>
                      <a:pt x="3642" y="2466"/>
                    </a:lnTo>
                    <a:lnTo>
                      <a:pt x="3654" y="2466"/>
                    </a:lnTo>
                    <a:lnTo>
                      <a:pt x="3666" y="2460"/>
                    </a:lnTo>
                    <a:lnTo>
                      <a:pt x="3702" y="2460"/>
                    </a:lnTo>
                    <a:lnTo>
                      <a:pt x="3708" y="2466"/>
                    </a:lnTo>
                    <a:lnTo>
                      <a:pt x="3708" y="2472"/>
                    </a:lnTo>
                    <a:lnTo>
                      <a:pt x="3702" y="2496"/>
                    </a:lnTo>
                    <a:lnTo>
                      <a:pt x="3690" y="2520"/>
                    </a:lnTo>
                    <a:lnTo>
                      <a:pt x="3678" y="2550"/>
                    </a:lnTo>
                    <a:lnTo>
                      <a:pt x="3666" y="2574"/>
                    </a:lnTo>
                    <a:lnTo>
                      <a:pt x="3666" y="2586"/>
                    </a:lnTo>
                    <a:lnTo>
                      <a:pt x="3672" y="2592"/>
                    </a:lnTo>
                    <a:lnTo>
                      <a:pt x="3678" y="2592"/>
                    </a:lnTo>
                    <a:lnTo>
                      <a:pt x="3684" y="2598"/>
                    </a:lnTo>
                    <a:lnTo>
                      <a:pt x="3672" y="2610"/>
                    </a:lnTo>
                    <a:lnTo>
                      <a:pt x="3666" y="2622"/>
                    </a:lnTo>
                    <a:lnTo>
                      <a:pt x="3666" y="2628"/>
                    </a:lnTo>
                    <a:lnTo>
                      <a:pt x="3690" y="2628"/>
                    </a:lnTo>
                    <a:lnTo>
                      <a:pt x="3690" y="2634"/>
                    </a:lnTo>
                    <a:lnTo>
                      <a:pt x="3696" y="2640"/>
                    </a:lnTo>
                    <a:lnTo>
                      <a:pt x="3714" y="2640"/>
                    </a:lnTo>
                    <a:lnTo>
                      <a:pt x="3750" y="2622"/>
                    </a:lnTo>
                    <a:lnTo>
                      <a:pt x="3768" y="2604"/>
                    </a:lnTo>
                    <a:lnTo>
                      <a:pt x="3780" y="2622"/>
                    </a:lnTo>
                    <a:lnTo>
                      <a:pt x="3786" y="2622"/>
                    </a:lnTo>
                    <a:lnTo>
                      <a:pt x="3792" y="2616"/>
                    </a:lnTo>
                    <a:lnTo>
                      <a:pt x="3816" y="2604"/>
                    </a:lnTo>
                    <a:lnTo>
                      <a:pt x="3828" y="2604"/>
                    </a:lnTo>
                    <a:lnTo>
                      <a:pt x="3840" y="2592"/>
                    </a:lnTo>
                    <a:lnTo>
                      <a:pt x="3852" y="2592"/>
                    </a:lnTo>
                    <a:lnTo>
                      <a:pt x="3864" y="2580"/>
                    </a:lnTo>
                    <a:lnTo>
                      <a:pt x="3870" y="2580"/>
                    </a:lnTo>
                    <a:lnTo>
                      <a:pt x="3888" y="2586"/>
                    </a:lnTo>
                    <a:lnTo>
                      <a:pt x="3846" y="2616"/>
                    </a:lnTo>
                    <a:lnTo>
                      <a:pt x="3936" y="2610"/>
                    </a:lnTo>
                    <a:lnTo>
                      <a:pt x="3918" y="2610"/>
                    </a:lnTo>
                    <a:lnTo>
                      <a:pt x="3906" y="2616"/>
                    </a:lnTo>
                    <a:lnTo>
                      <a:pt x="3894" y="2616"/>
                    </a:lnTo>
                    <a:lnTo>
                      <a:pt x="3888" y="2622"/>
                    </a:lnTo>
                    <a:lnTo>
                      <a:pt x="3888" y="2634"/>
                    </a:lnTo>
                    <a:lnTo>
                      <a:pt x="3882" y="2640"/>
                    </a:lnTo>
                    <a:lnTo>
                      <a:pt x="3876" y="2640"/>
                    </a:lnTo>
                    <a:lnTo>
                      <a:pt x="3870" y="2634"/>
                    </a:lnTo>
                    <a:lnTo>
                      <a:pt x="3864" y="2634"/>
                    </a:lnTo>
                    <a:lnTo>
                      <a:pt x="3852" y="2628"/>
                    </a:lnTo>
                    <a:lnTo>
                      <a:pt x="3846" y="2628"/>
                    </a:lnTo>
                    <a:lnTo>
                      <a:pt x="3828" y="2634"/>
                    </a:lnTo>
                    <a:lnTo>
                      <a:pt x="3738" y="2688"/>
                    </a:lnTo>
                    <a:lnTo>
                      <a:pt x="3726" y="2700"/>
                    </a:lnTo>
                    <a:lnTo>
                      <a:pt x="3720" y="2712"/>
                    </a:lnTo>
                    <a:lnTo>
                      <a:pt x="3720" y="2748"/>
                    </a:lnTo>
                    <a:lnTo>
                      <a:pt x="3726" y="2748"/>
                    </a:lnTo>
                    <a:lnTo>
                      <a:pt x="3732" y="2742"/>
                    </a:lnTo>
                    <a:lnTo>
                      <a:pt x="3738" y="2742"/>
                    </a:lnTo>
                    <a:lnTo>
                      <a:pt x="3738" y="2754"/>
                    </a:lnTo>
                    <a:lnTo>
                      <a:pt x="3744" y="2760"/>
                    </a:lnTo>
                    <a:lnTo>
                      <a:pt x="3756" y="2760"/>
                    </a:lnTo>
                    <a:lnTo>
                      <a:pt x="3762" y="2754"/>
                    </a:lnTo>
                    <a:lnTo>
                      <a:pt x="3768" y="2742"/>
                    </a:lnTo>
                    <a:lnTo>
                      <a:pt x="3774" y="2736"/>
                    </a:lnTo>
                    <a:lnTo>
                      <a:pt x="3786" y="2736"/>
                    </a:lnTo>
                    <a:lnTo>
                      <a:pt x="3804" y="2730"/>
                    </a:lnTo>
                    <a:lnTo>
                      <a:pt x="3816" y="2724"/>
                    </a:lnTo>
                    <a:lnTo>
                      <a:pt x="3834" y="2718"/>
                    </a:lnTo>
                    <a:lnTo>
                      <a:pt x="3846" y="2706"/>
                    </a:lnTo>
                    <a:lnTo>
                      <a:pt x="3852" y="2694"/>
                    </a:lnTo>
                    <a:lnTo>
                      <a:pt x="3870" y="2676"/>
                    </a:lnTo>
                    <a:lnTo>
                      <a:pt x="3876" y="2664"/>
                    </a:lnTo>
                    <a:lnTo>
                      <a:pt x="3876" y="2670"/>
                    </a:lnTo>
                    <a:lnTo>
                      <a:pt x="3882" y="2682"/>
                    </a:lnTo>
                    <a:lnTo>
                      <a:pt x="3888" y="2688"/>
                    </a:lnTo>
                    <a:lnTo>
                      <a:pt x="3894" y="2688"/>
                    </a:lnTo>
                    <a:lnTo>
                      <a:pt x="3930" y="2676"/>
                    </a:lnTo>
                    <a:lnTo>
                      <a:pt x="3954" y="2664"/>
                    </a:lnTo>
                    <a:lnTo>
                      <a:pt x="3972" y="2658"/>
                    </a:lnTo>
                    <a:lnTo>
                      <a:pt x="3984" y="2652"/>
                    </a:lnTo>
                    <a:lnTo>
                      <a:pt x="4008" y="2646"/>
                    </a:lnTo>
                    <a:lnTo>
                      <a:pt x="4068" y="2634"/>
                    </a:lnTo>
                    <a:lnTo>
                      <a:pt x="4080" y="2628"/>
                    </a:lnTo>
                    <a:lnTo>
                      <a:pt x="4068" y="2616"/>
                    </a:lnTo>
                    <a:lnTo>
                      <a:pt x="4074" y="2598"/>
                    </a:lnTo>
                    <a:lnTo>
                      <a:pt x="4038" y="2604"/>
                    </a:lnTo>
                    <a:lnTo>
                      <a:pt x="4038" y="2580"/>
                    </a:lnTo>
                    <a:lnTo>
                      <a:pt x="4026" y="2586"/>
                    </a:lnTo>
                    <a:lnTo>
                      <a:pt x="4020" y="2586"/>
                    </a:lnTo>
                    <a:lnTo>
                      <a:pt x="4008" y="2592"/>
                    </a:lnTo>
                    <a:lnTo>
                      <a:pt x="4002" y="2598"/>
                    </a:lnTo>
                    <a:lnTo>
                      <a:pt x="3990" y="2598"/>
                    </a:lnTo>
                    <a:lnTo>
                      <a:pt x="3990" y="2580"/>
                    </a:lnTo>
                    <a:lnTo>
                      <a:pt x="3930" y="2580"/>
                    </a:lnTo>
                    <a:lnTo>
                      <a:pt x="3924" y="2574"/>
                    </a:lnTo>
                    <a:lnTo>
                      <a:pt x="3924" y="2568"/>
                    </a:lnTo>
                    <a:lnTo>
                      <a:pt x="3918" y="2562"/>
                    </a:lnTo>
                    <a:lnTo>
                      <a:pt x="3918" y="2556"/>
                    </a:lnTo>
                    <a:lnTo>
                      <a:pt x="3930" y="2556"/>
                    </a:lnTo>
                    <a:lnTo>
                      <a:pt x="3918" y="2544"/>
                    </a:lnTo>
                    <a:lnTo>
                      <a:pt x="3888" y="2544"/>
                    </a:lnTo>
                    <a:lnTo>
                      <a:pt x="3882" y="2532"/>
                    </a:lnTo>
                    <a:lnTo>
                      <a:pt x="3882" y="2526"/>
                    </a:lnTo>
                    <a:lnTo>
                      <a:pt x="3876" y="2514"/>
                    </a:lnTo>
                    <a:lnTo>
                      <a:pt x="3876" y="2502"/>
                    </a:lnTo>
                    <a:lnTo>
                      <a:pt x="3894" y="2484"/>
                    </a:lnTo>
                    <a:lnTo>
                      <a:pt x="3870" y="2484"/>
                    </a:lnTo>
                    <a:lnTo>
                      <a:pt x="3876" y="2478"/>
                    </a:lnTo>
                    <a:lnTo>
                      <a:pt x="3888" y="2472"/>
                    </a:lnTo>
                    <a:lnTo>
                      <a:pt x="3894" y="2460"/>
                    </a:lnTo>
                    <a:lnTo>
                      <a:pt x="3906" y="2454"/>
                    </a:lnTo>
                    <a:lnTo>
                      <a:pt x="3918" y="2442"/>
                    </a:lnTo>
                    <a:lnTo>
                      <a:pt x="3924" y="2430"/>
                    </a:lnTo>
                    <a:lnTo>
                      <a:pt x="3936" y="2424"/>
                    </a:lnTo>
                    <a:lnTo>
                      <a:pt x="3942" y="2412"/>
                    </a:lnTo>
                    <a:lnTo>
                      <a:pt x="3948" y="2406"/>
                    </a:lnTo>
                    <a:lnTo>
                      <a:pt x="3936" y="2400"/>
                    </a:lnTo>
                    <a:lnTo>
                      <a:pt x="3912" y="2430"/>
                    </a:lnTo>
                    <a:lnTo>
                      <a:pt x="3894" y="2418"/>
                    </a:lnTo>
                    <a:lnTo>
                      <a:pt x="3864" y="2436"/>
                    </a:lnTo>
                    <a:lnTo>
                      <a:pt x="3858" y="2418"/>
                    </a:lnTo>
                    <a:lnTo>
                      <a:pt x="3828" y="2406"/>
                    </a:lnTo>
                    <a:lnTo>
                      <a:pt x="3810" y="2412"/>
                    </a:lnTo>
                    <a:lnTo>
                      <a:pt x="3864" y="2394"/>
                    </a:lnTo>
                    <a:lnTo>
                      <a:pt x="3870" y="2400"/>
                    </a:lnTo>
                    <a:lnTo>
                      <a:pt x="3882" y="2406"/>
                    </a:lnTo>
                    <a:lnTo>
                      <a:pt x="3900" y="2406"/>
                    </a:lnTo>
                    <a:lnTo>
                      <a:pt x="3918" y="2388"/>
                    </a:lnTo>
                    <a:lnTo>
                      <a:pt x="3930" y="2382"/>
                    </a:lnTo>
                    <a:lnTo>
                      <a:pt x="3936" y="2376"/>
                    </a:lnTo>
                    <a:lnTo>
                      <a:pt x="3978" y="2376"/>
                    </a:lnTo>
                    <a:lnTo>
                      <a:pt x="3978" y="2364"/>
                    </a:lnTo>
                    <a:lnTo>
                      <a:pt x="3972" y="2358"/>
                    </a:lnTo>
                    <a:lnTo>
                      <a:pt x="3966" y="2346"/>
                    </a:lnTo>
                    <a:lnTo>
                      <a:pt x="3990" y="2346"/>
                    </a:lnTo>
                    <a:lnTo>
                      <a:pt x="3978" y="2334"/>
                    </a:lnTo>
                    <a:lnTo>
                      <a:pt x="3972" y="2322"/>
                    </a:lnTo>
                    <a:lnTo>
                      <a:pt x="3960" y="2316"/>
                    </a:lnTo>
                    <a:lnTo>
                      <a:pt x="3942" y="2310"/>
                    </a:lnTo>
                    <a:lnTo>
                      <a:pt x="3918" y="2310"/>
                    </a:lnTo>
                    <a:lnTo>
                      <a:pt x="3852" y="2316"/>
                    </a:lnTo>
                    <a:lnTo>
                      <a:pt x="3792" y="2334"/>
                    </a:lnTo>
                    <a:lnTo>
                      <a:pt x="3744" y="2352"/>
                    </a:lnTo>
                    <a:lnTo>
                      <a:pt x="3684" y="2376"/>
                    </a:lnTo>
                    <a:lnTo>
                      <a:pt x="3660" y="2388"/>
                    </a:lnTo>
                    <a:lnTo>
                      <a:pt x="3642" y="2400"/>
                    </a:lnTo>
                    <a:lnTo>
                      <a:pt x="3624" y="2418"/>
                    </a:lnTo>
                    <a:lnTo>
                      <a:pt x="3606" y="2430"/>
                    </a:lnTo>
                    <a:lnTo>
                      <a:pt x="3594" y="2442"/>
                    </a:lnTo>
                    <a:lnTo>
                      <a:pt x="3576" y="2454"/>
                    </a:lnTo>
                    <a:lnTo>
                      <a:pt x="3564" y="2466"/>
                    </a:lnTo>
                    <a:lnTo>
                      <a:pt x="3528" y="2484"/>
                    </a:lnTo>
                    <a:lnTo>
                      <a:pt x="3516" y="2484"/>
                    </a:lnTo>
                    <a:lnTo>
                      <a:pt x="3498" y="2490"/>
                    </a:lnTo>
                    <a:lnTo>
                      <a:pt x="3486" y="2490"/>
                    </a:lnTo>
                    <a:lnTo>
                      <a:pt x="3492" y="2490"/>
                    </a:lnTo>
                    <a:lnTo>
                      <a:pt x="3498" y="2484"/>
                    </a:lnTo>
                    <a:lnTo>
                      <a:pt x="3510" y="2478"/>
                    </a:lnTo>
                    <a:lnTo>
                      <a:pt x="3522" y="2466"/>
                    </a:lnTo>
                    <a:lnTo>
                      <a:pt x="3540" y="2460"/>
                    </a:lnTo>
                    <a:lnTo>
                      <a:pt x="3552" y="2448"/>
                    </a:lnTo>
                    <a:lnTo>
                      <a:pt x="3576" y="2436"/>
                    </a:lnTo>
                    <a:lnTo>
                      <a:pt x="3600" y="2412"/>
                    </a:lnTo>
                    <a:lnTo>
                      <a:pt x="3606" y="2400"/>
                    </a:lnTo>
                    <a:lnTo>
                      <a:pt x="3582" y="2388"/>
                    </a:lnTo>
                    <a:lnTo>
                      <a:pt x="3588" y="2388"/>
                    </a:lnTo>
                    <a:lnTo>
                      <a:pt x="3594" y="2394"/>
                    </a:lnTo>
                    <a:lnTo>
                      <a:pt x="3624" y="2394"/>
                    </a:lnTo>
                    <a:lnTo>
                      <a:pt x="3642" y="2382"/>
                    </a:lnTo>
                    <a:lnTo>
                      <a:pt x="3702" y="2334"/>
                    </a:lnTo>
                    <a:lnTo>
                      <a:pt x="3750" y="2310"/>
                    </a:lnTo>
                    <a:lnTo>
                      <a:pt x="3768" y="2304"/>
                    </a:lnTo>
                    <a:lnTo>
                      <a:pt x="3804" y="2304"/>
                    </a:lnTo>
                    <a:lnTo>
                      <a:pt x="3852" y="2256"/>
                    </a:lnTo>
                    <a:lnTo>
                      <a:pt x="3870" y="2244"/>
                    </a:lnTo>
                    <a:lnTo>
                      <a:pt x="3888" y="2238"/>
                    </a:lnTo>
                    <a:lnTo>
                      <a:pt x="3936" y="2232"/>
                    </a:lnTo>
                    <a:lnTo>
                      <a:pt x="3990" y="2232"/>
                    </a:lnTo>
                    <a:lnTo>
                      <a:pt x="4044" y="2226"/>
                    </a:lnTo>
                    <a:lnTo>
                      <a:pt x="4074" y="2226"/>
                    </a:lnTo>
                    <a:lnTo>
                      <a:pt x="4104" y="2232"/>
                    </a:lnTo>
                    <a:lnTo>
                      <a:pt x="4176" y="2244"/>
                    </a:lnTo>
                    <a:lnTo>
                      <a:pt x="4200" y="2250"/>
                    </a:lnTo>
                    <a:lnTo>
                      <a:pt x="4212" y="2244"/>
                    </a:lnTo>
                    <a:lnTo>
                      <a:pt x="4248" y="2232"/>
                    </a:lnTo>
                    <a:lnTo>
                      <a:pt x="4260" y="2226"/>
                    </a:lnTo>
                    <a:lnTo>
                      <a:pt x="4278" y="2226"/>
                    </a:lnTo>
                    <a:lnTo>
                      <a:pt x="4296" y="2220"/>
                    </a:lnTo>
                    <a:lnTo>
                      <a:pt x="4320" y="2214"/>
                    </a:lnTo>
                    <a:lnTo>
                      <a:pt x="4338" y="2208"/>
                    </a:lnTo>
                    <a:lnTo>
                      <a:pt x="4374" y="2172"/>
                    </a:lnTo>
                    <a:lnTo>
                      <a:pt x="4392" y="2166"/>
                    </a:lnTo>
                    <a:lnTo>
                      <a:pt x="4404" y="2154"/>
                    </a:lnTo>
                    <a:lnTo>
                      <a:pt x="4410" y="2154"/>
                    </a:lnTo>
                    <a:lnTo>
                      <a:pt x="4422" y="2148"/>
                    </a:lnTo>
                    <a:lnTo>
                      <a:pt x="4452" y="2148"/>
                    </a:lnTo>
                    <a:lnTo>
                      <a:pt x="4458" y="2142"/>
                    </a:lnTo>
                    <a:lnTo>
                      <a:pt x="4470" y="2136"/>
                    </a:lnTo>
                    <a:lnTo>
                      <a:pt x="4476" y="2130"/>
                    </a:lnTo>
                    <a:lnTo>
                      <a:pt x="4494" y="2130"/>
                    </a:lnTo>
                    <a:lnTo>
                      <a:pt x="4500" y="2136"/>
                    </a:lnTo>
                    <a:lnTo>
                      <a:pt x="4518" y="2136"/>
                    </a:lnTo>
                    <a:lnTo>
                      <a:pt x="4530" y="2130"/>
                    </a:lnTo>
                    <a:lnTo>
                      <a:pt x="4536" y="2130"/>
                    </a:lnTo>
                    <a:lnTo>
                      <a:pt x="4542" y="2124"/>
                    </a:lnTo>
                    <a:lnTo>
                      <a:pt x="4596" y="2106"/>
                    </a:lnTo>
                    <a:lnTo>
                      <a:pt x="4620" y="2094"/>
                    </a:lnTo>
                    <a:lnTo>
                      <a:pt x="4620" y="2088"/>
                    </a:lnTo>
                    <a:lnTo>
                      <a:pt x="4614" y="2076"/>
                    </a:lnTo>
                    <a:lnTo>
                      <a:pt x="4602" y="2070"/>
                    </a:lnTo>
                    <a:lnTo>
                      <a:pt x="4584" y="2052"/>
                    </a:lnTo>
                    <a:lnTo>
                      <a:pt x="4578" y="2052"/>
                    </a:lnTo>
                    <a:lnTo>
                      <a:pt x="4602" y="2052"/>
                    </a:lnTo>
                    <a:lnTo>
                      <a:pt x="4614" y="2046"/>
                    </a:lnTo>
                    <a:lnTo>
                      <a:pt x="4614" y="2028"/>
                    </a:lnTo>
                    <a:lnTo>
                      <a:pt x="4608" y="2022"/>
                    </a:lnTo>
                    <a:lnTo>
                      <a:pt x="4608" y="2010"/>
                    </a:lnTo>
                    <a:lnTo>
                      <a:pt x="4632" y="2010"/>
                    </a:lnTo>
                    <a:lnTo>
                      <a:pt x="4644" y="1998"/>
                    </a:lnTo>
                    <a:lnTo>
                      <a:pt x="4644" y="1992"/>
                    </a:lnTo>
                    <a:lnTo>
                      <a:pt x="4632" y="1980"/>
                    </a:lnTo>
                    <a:lnTo>
                      <a:pt x="4626" y="1968"/>
                    </a:lnTo>
                    <a:lnTo>
                      <a:pt x="4608" y="1962"/>
                    </a:lnTo>
                    <a:lnTo>
                      <a:pt x="4602" y="1956"/>
                    </a:lnTo>
                    <a:lnTo>
                      <a:pt x="4590" y="1962"/>
                    </a:lnTo>
                    <a:close/>
                  </a:path>
                </a:pathLst>
              </a:custGeom>
              <a:grp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defRPr/>
                </a:pPr>
                <a:endParaRPr lang="en-GB" sz="687" kern="0" dirty="0">
                  <a:solidFill>
                    <a:srgbClr val="B4D2AC">
                      <a:lumMod val="50000"/>
                    </a:srgbClr>
                  </a:solidFill>
                </a:endParaRPr>
              </a:p>
            </p:txBody>
          </p:sp>
          <p:sp>
            <p:nvSpPr>
              <p:cNvPr id="226" name="Belize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2C5CF27F-9E49-48AB-8601-AA28DBFE585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767942" y="3851588"/>
                <a:ext cx="47174" cy="95656"/>
              </a:xfrm>
              <a:custGeom>
                <a:avLst/>
                <a:gdLst>
                  <a:gd name="T0" fmla="*/ 2147483647 w 108"/>
                  <a:gd name="T1" fmla="*/ 2147483647 h 210"/>
                  <a:gd name="T2" fmla="*/ 2147483647 w 108"/>
                  <a:gd name="T3" fmla="*/ 2147483647 h 210"/>
                  <a:gd name="T4" fmla="*/ 2147483647 w 108"/>
                  <a:gd name="T5" fmla="*/ 2147483647 h 210"/>
                  <a:gd name="T6" fmla="*/ 2147483647 w 108"/>
                  <a:gd name="T7" fmla="*/ 2147483647 h 210"/>
                  <a:gd name="T8" fmla="*/ 2147483647 w 108"/>
                  <a:gd name="T9" fmla="*/ 2147483647 h 210"/>
                  <a:gd name="T10" fmla="*/ 2147483647 w 108"/>
                  <a:gd name="T11" fmla="*/ 0 h 210"/>
                  <a:gd name="T12" fmla="*/ 2147483647 w 108"/>
                  <a:gd name="T13" fmla="*/ 2147483647 h 210"/>
                  <a:gd name="T14" fmla="*/ 2147483647 w 108"/>
                  <a:gd name="T15" fmla="*/ 2147483647 h 210"/>
                  <a:gd name="T16" fmla="*/ 2147483647 w 108"/>
                  <a:gd name="T17" fmla="*/ 2147483647 h 210"/>
                  <a:gd name="T18" fmla="*/ 2147483647 w 108"/>
                  <a:gd name="T19" fmla="*/ 2147483647 h 210"/>
                  <a:gd name="T20" fmla="*/ 2147483647 w 108"/>
                  <a:gd name="T21" fmla="*/ 2147483647 h 210"/>
                  <a:gd name="T22" fmla="*/ 2147483647 w 108"/>
                  <a:gd name="T23" fmla="*/ 2147483647 h 210"/>
                  <a:gd name="T24" fmla="*/ 2147483647 w 108"/>
                  <a:gd name="T25" fmla="*/ 2147483647 h 210"/>
                  <a:gd name="T26" fmla="*/ 2147483647 w 108"/>
                  <a:gd name="T27" fmla="*/ 2147483647 h 210"/>
                  <a:gd name="T28" fmla="*/ 2147483647 w 108"/>
                  <a:gd name="T29" fmla="*/ 2147483647 h 210"/>
                  <a:gd name="T30" fmla="*/ 2147483647 w 108"/>
                  <a:gd name="T31" fmla="*/ 2147483647 h 210"/>
                  <a:gd name="T32" fmla="*/ 2147483647 w 108"/>
                  <a:gd name="T33" fmla="*/ 2147483647 h 210"/>
                  <a:gd name="T34" fmla="*/ 2147483647 w 108"/>
                  <a:gd name="T35" fmla="*/ 2147483647 h 210"/>
                  <a:gd name="T36" fmla="*/ 0 w 108"/>
                  <a:gd name="T37" fmla="*/ 2147483647 h 210"/>
                  <a:gd name="T38" fmla="*/ 2147483647 w 108"/>
                  <a:gd name="T39" fmla="*/ 2147483647 h 210"/>
                  <a:gd name="T40" fmla="*/ 2147483647 w 108"/>
                  <a:gd name="T41" fmla="*/ 2147483647 h 210"/>
                  <a:gd name="T42" fmla="*/ 2147483647 w 108"/>
                  <a:gd name="T43" fmla="*/ 2147483647 h 210"/>
                  <a:gd name="T44" fmla="*/ 2147483647 w 108"/>
                  <a:gd name="T45" fmla="*/ 2147483647 h 210"/>
                  <a:gd name="T46" fmla="*/ 2147483647 w 108"/>
                  <a:gd name="T47" fmla="*/ 2147483647 h 210"/>
                  <a:gd name="T48" fmla="*/ 2147483647 w 108"/>
                  <a:gd name="T49" fmla="*/ 2147483647 h 210"/>
                  <a:gd name="T50" fmla="*/ 2147483647 w 108"/>
                  <a:gd name="T51" fmla="*/ 2147483647 h 210"/>
                  <a:gd name="T52" fmla="*/ 2147483647 w 108"/>
                  <a:gd name="T53" fmla="*/ 2147483647 h 210"/>
                  <a:gd name="T54" fmla="*/ 2147483647 w 108"/>
                  <a:gd name="T55" fmla="*/ 2147483647 h 21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8"/>
                  <a:gd name="T85" fmla="*/ 0 h 210"/>
                  <a:gd name="T86" fmla="*/ 108 w 108"/>
                  <a:gd name="T87" fmla="*/ 210 h 21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8" h="210">
                    <a:moveTo>
                      <a:pt x="108" y="30"/>
                    </a:moveTo>
                    <a:lnTo>
                      <a:pt x="108" y="24"/>
                    </a:lnTo>
                    <a:lnTo>
                      <a:pt x="102" y="24"/>
                    </a:lnTo>
                    <a:lnTo>
                      <a:pt x="90" y="18"/>
                    </a:lnTo>
                    <a:lnTo>
                      <a:pt x="84" y="12"/>
                    </a:lnTo>
                    <a:lnTo>
                      <a:pt x="78" y="0"/>
                    </a:lnTo>
                    <a:lnTo>
                      <a:pt x="78" y="6"/>
                    </a:lnTo>
                    <a:lnTo>
                      <a:pt x="72" y="12"/>
                    </a:lnTo>
                    <a:lnTo>
                      <a:pt x="72" y="24"/>
                    </a:lnTo>
                    <a:lnTo>
                      <a:pt x="66" y="36"/>
                    </a:lnTo>
                    <a:lnTo>
                      <a:pt x="54" y="42"/>
                    </a:lnTo>
                    <a:lnTo>
                      <a:pt x="48" y="48"/>
                    </a:lnTo>
                    <a:lnTo>
                      <a:pt x="42" y="48"/>
                    </a:lnTo>
                    <a:lnTo>
                      <a:pt x="42" y="42"/>
                    </a:lnTo>
                    <a:lnTo>
                      <a:pt x="36" y="36"/>
                    </a:lnTo>
                    <a:lnTo>
                      <a:pt x="30" y="36"/>
                    </a:lnTo>
                    <a:lnTo>
                      <a:pt x="30" y="42"/>
                    </a:lnTo>
                    <a:lnTo>
                      <a:pt x="24" y="54"/>
                    </a:lnTo>
                    <a:lnTo>
                      <a:pt x="0" y="210"/>
                    </a:lnTo>
                    <a:lnTo>
                      <a:pt x="30" y="210"/>
                    </a:lnTo>
                    <a:lnTo>
                      <a:pt x="42" y="168"/>
                    </a:lnTo>
                    <a:lnTo>
                      <a:pt x="60" y="174"/>
                    </a:lnTo>
                    <a:lnTo>
                      <a:pt x="84" y="150"/>
                    </a:lnTo>
                    <a:lnTo>
                      <a:pt x="84" y="90"/>
                    </a:lnTo>
                    <a:lnTo>
                      <a:pt x="90" y="78"/>
                    </a:lnTo>
                    <a:lnTo>
                      <a:pt x="96" y="60"/>
                    </a:lnTo>
                    <a:lnTo>
                      <a:pt x="108" y="36"/>
                    </a:lnTo>
                    <a:lnTo>
                      <a:pt x="108" y="30"/>
                    </a:lnTo>
                    <a:close/>
                  </a:path>
                </a:pathLst>
              </a:custGeom>
              <a:grp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19434">
                  <a:defRPr/>
                </a:pPr>
                <a:endParaRPr lang="en-GB" sz="687" kern="0" dirty="0">
                  <a:solidFill>
                    <a:srgbClr val="555555"/>
                  </a:solidFill>
                </a:endParaRPr>
              </a:p>
            </p:txBody>
          </p:sp>
        </p:grpSp>
        <p:sp>
          <p:nvSpPr>
            <p:cNvPr id="208" name="Germany" descr="© INSCALE GmbH, 05.05.2010&#10;http://www.presentationload.com/">
              <a:extLst>
                <a:ext uri="{FF2B5EF4-FFF2-40B4-BE49-F238E27FC236}">
                  <a16:creationId xmlns:a16="http://schemas.microsoft.com/office/drawing/2014/main" id="{0AABD777-B86B-4A06-9BB4-70D112A95AD8}"/>
                </a:ext>
              </a:extLst>
            </p:cNvPr>
            <p:cNvSpPr>
              <a:spLocks/>
            </p:cNvSpPr>
            <p:nvPr/>
          </p:nvSpPr>
          <p:spPr bwMode="gray">
            <a:xfrm>
              <a:off x="5793611" y="1898315"/>
              <a:ext cx="295723" cy="312407"/>
            </a:xfrm>
            <a:custGeom>
              <a:avLst/>
              <a:gdLst>
                <a:gd name="T0" fmla="*/ 2147483647 w 564"/>
                <a:gd name="T1" fmla="*/ 2147483647 h 588"/>
                <a:gd name="T2" fmla="*/ 2147483647 w 564"/>
                <a:gd name="T3" fmla="*/ 2147483647 h 588"/>
                <a:gd name="T4" fmla="*/ 2147483647 w 564"/>
                <a:gd name="T5" fmla="*/ 2147483647 h 588"/>
                <a:gd name="T6" fmla="*/ 2147483647 w 564"/>
                <a:gd name="T7" fmla="*/ 2147483647 h 588"/>
                <a:gd name="T8" fmla="*/ 2147483647 w 564"/>
                <a:gd name="T9" fmla="*/ 2147483647 h 588"/>
                <a:gd name="T10" fmla="*/ 2147483647 w 564"/>
                <a:gd name="T11" fmla="*/ 2147483647 h 588"/>
                <a:gd name="T12" fmla="*/ 2147483647 w 564"/>
                <a:gd name="T13" fmla="*/ 2147483647 h 588"/>
                <a:gd name="T14" fmla="*/ 2147483647 w 564"/>
                <a:gd name="T15" fmla="*/ 2147483647 h 588"/>
                <a:gd name="T16" fmla="*/ 2147483647 w 564"/>
                <a:gd name="T17" fmla="*/ 2147483647 h 588"/>
                <a:gd name="T18" fmla="*/ 2147483647 w 564"/>
                <a:gd name="T19" fmla="*/ 2147483647 h 588"/>
                <a:gd name="T20" fmla="*/ 2147483647 w 564"/>
                <a:gd name="T21" fmla="*/ 2147483647 h 588"/>
                <a:gd name="T22" fmla="*/ 2147483647 w 564"/>
                <a:gd name="T23" fmla="*/ 2147483647 h 588"/>
                <a:gd name="T24" fmla="*/ 2147483647 w 564"/>
                <a:gd name="T25" fmla="*/ 2147483647 h 588"/>
                <a:gd name="T26" fmla="*/ 2147483647 w 564"/>
                <a:gd name="T27" fmla="*/ 2147483647 h 588"/>
                <a:gd name="T28" fmla="*/ 2147483647 w 564"/>
                <a:gd name="T29" fmla="*/ 2147483647 h 588"/>
                <a:gd name="T30" fmla="*/ 2147483647 w 564"/>
                <a:gd name="T31" fmla="*/ 2147483647 h 588"/>
                <a:gd name="T32" fmla="*/ 2147483647 w 564"/>
                <a:gd name="T33" fmla="*/ 2147483647 h 588"/>
                <a:gd name="T34" fmla="*/ 2147483647 w 564"/>
                <a:gd name="T35" fmla="*/ 2147483647 h 588"/>
                <a:gd name="T36" fmla="*/ 2147483647 w 564"/>
                <a:gd name="T37" fmla="*/ 2147483647 h 588"/>
                <a:gd name="T38" fmla="*/ 2147483647 w 564"/>
                <a:gd name="T39" fmla="*/ 2147483647 h 588"/>
                <a:gd name="T40" fmla="*/ 2147483647 w 564"/>
                <a:gd name="T41" fmla="*/ 2147483647 h 588"/>
                <a:gd name="T42" fmla="*/ 2147483647 w 564"/>
                <a:gd name="T43" fmla="*/ 2147483647 h 588"/>
                <a:gd name="T44" fmla="*/ 2147483647 w 564"/>
                <a:gd name="T45" fmla="*/ 2147483647 h 588"/>
                <a:gd name="T46" fmla="*/ 2147483647 w 564"/>
                <a:gd name="T47" fmla="*/ 2147483647 h 588"/>
                <a:gd name="T48" fmla="*/ 2147483647 w 564"/>
                <a:gd name="T49" fmla="*/ 2147483647 h 588"/>
                <a:gd name="T50" fmla="*/ 2147483647 w 564"/>
                <a:gd name="T51" fmla="*/ 2147483647 h 588"/>
                <a:gd name="T52" fmla="*/ 2147483647 w 564"/>
                <a:gd name="T53" fmla="*/ 2147483647 h 588"/>
                <a:gd name="T54" fmla="*/ 2147483647 w 564"/>
                <a:gd name="T55" fmla="*/ 2147483647 h 588"/>
                <a:gd name="T56" fmla="*/ 2147483647 w 564"/>
                <a:gd name="T57" fmla="*/ 2147483647 h 588"/>
                <a:gd name="T58" fmla="*/ 2147483647 w 564"/>
                <a:gd name="T59" fmla="*/ 2147483647 h 588"/>
                <a:gd name="T60" fmla="*/ 2147483647 w 564"/>
                <a:gd name="T61" fmla="*/ 2147483647 h 588"/>
                <a:gd name="T62" fmla="*/ 2147483647 w 564"/>
                <a:gd name="T63" fmla="*/ 2147483647 h 588"/>
                <a:gd name="T64" fmla="*/ 2147483647 w 564"/>
                <a:gd name="T65" fmla="*/ 2147483647 h 588"/>
                <a:gd name="T66" fmla="*/ 2147483647 w 564"/>
                <a:gd name="T67" fmla="*/ 2147483647 h 588"/>
                <a:gd name="T68" fmla="*/ 2147483647 w 564"/>
                <a:gd name="T69" fmla="*/ 2147483647 h 588"/>
                <a:gd name="T70" fmla="*/ 2147483647 w 564"/>
                <a:gd name="T71" fmla="*/ 2147483647 h 588"/>
                <a:gd name="T72" fmla="*/ 2147483647 w 564"/>
                <a:gd name="T73" fmla="*/ 2147483647 h 588"/>
                <a:gd name="T74" fmla="*/ 2147483647 w 564"/>
                <a:gd name="T75" fmla="*/ 2147483647 h 588"/>
                <a:gd name="T76" fmla="*/ 2147483647 w 564"/>
                <a:gd name="T77" fmla="*/ 2147483647 h 588"/>
                <a:gd name="T78" fmla="*/ 2147483647 w 564"/>
                <a:gd name="T79" fmla="*/ 2147483647 h 588"/>
                <a:gd name="T80" fmla="*/ 2147483647 w 564"/>
                <a:gd name="T81" fmla="*/ 2147483647 h 588"/>
                <a:gd name="T82" fmla="*/ 2147483647 w 564"/>
                <a:gd name="T83" fmla="*/ 0 h 588"/>
                <a:gd name="T84" fmla="*/ 2147483647 w 564"/>
                <a:gd name="T85" fmla="*/ 2147483647 h 588"/>
                <a:gd name="T86" fmla="*/ 2147483647 w 564"/>
                <a:gd name="T87" fmla="*/ 2147483647 h 588"/>
                <a:gd name="T88" fmla="*/ 2147483647 w 564"/>
                <a:gd name="T89" fmla="*/ 2147483647 h 588"/>
                <a:gd name="T90" fmla="*/ 2147483647 w 564"/>
                <a:gd name="T91" fmla="*/ 2147483647 h 588"/>
                <a:gd name="T92" fmla="*/ 2147483647 w 564"/>
                <a:gd name="T93" fmla="*/ 2147483647 h 588"/>
                <a:gd name="T94" fmla="*/ 2147483647 w 564"/>
                <a:gd name="T95" fmla="*/ 2147483647 h 588"/>
                <a:gd name="T96" fmla="*/ 2147483647 w 564"/>
                <a:gd name="T97" fmla="*/ 2147483647 h 588"/>
                <a:gd name="T98" fmla="*/ 2147483647 w 564"/>
                <a:gd name="T99" fmla="*/ 2147483647 h 588"/>
                <a:gd name="T100" fmla="*/ 2147483647 w 564"/>
                <a:gd name="T101" fmla="*/ 2147483647 h 588"/>
                <a:gd name="T102" fmla="*/ 2147483647 w 564"/>
                <a:gd name="T103" fmla="*/ 2147483647 h 588"/>
                <a:gd name="T104" fmla="*/ 0 w 564"/>
                <a:gd name="T105" fmla="*/ 2147483647 h 588"/>
                <a:gd name="T106" fmla="*/ 2147483647 w 564"/>
                <a:gd name="T107" fmla="*/ 2147483647 h 588"/>
                <a:gd name="T108" fmla="*/ 2147483647 w 564"/>
                <a:gd name="T109" fmla="*/ 2147483647 h 588"/>
                <a:gd name="T110" fmla="*/ 2147483647 w 564"/>
                <a:gd name="T111" fmla="*/ 2147483647 h 58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64"/>
                <a:gd name="T169" fmla="*/ 0 h 588"/>
                <a:gd name="T170" fmla="*/ 564 w 564"/>
                <a:gd name="T171" fmla="*/ 588 h 58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64" h="588">
                  <a:moveTo>
                    <a:pt x="30" y="414"/>
                  </a:moveTo>
                  <a:lnTo>
                    <a:pt x="30" y="420"/>
                  </a:lnTo>
                  <a:lnTo>
                    <a:pt x="36" y="420"/>
                  </a:lnTo>
                  <a:lnTo>
                    <a:pt x="36" y="444"/>
                  </a:lnTo>
                  <a:lnTo>
                    <a:pt x="60" y="444"/>
                  </a:lnTo>
                  <a:lnTo>
                    <a:pt x="60" y="450"/>
                  </a:lnTo>
                  <a:lnTo>
                    <a:pt x="72" y="450"/>
                  </a:lnTo>
                  <a:lnTo>
                    <a:pt x="84" y="444"/>
                  </a:lnTo>
                  <a:lnTo>
                    <a:pt x="96" y="444"/>
                  </a:lnTo>
                  <a:lnTo>
                    <a:pt x="96" y="450"/>
                  </a:lnTo>
                  <a:lnTo>
                    <a:pt x="120" y="450"/>
                  </a:lnTo>
                  <a:lnTo>
                    <a:pt x="138" y="456"/>
                  </a:lnTo>
                  <a:lnTo>
                    <a:pt x="132" y="468"/>
                  </a:lnTo>
                  <a:lnTo>
                    <a:pt x="114" y="486"/>
                  </a:lnTo>
                  <a:lnTo>
                    <a:pt x="114" y="498"/>
                  </a:lnTo>
                  <a:lnTo>
                    <a:pt x="108" y="510"/>
                  </a:lnTo>
                  <a:lnTo>
                    <a:pt x="102" y="516"/>
                  </a:lnTo>
                  <a:lnTo>
                    <a:pt x="96" y="528"/>
                  </a:lnTo>
                  <a:lnTo>
                    <a:pt x="96" y="570"/>
                  </a:lnTo>
                  <a:lnTo>
                    <a:pt x="132" y="570"/>
                  </a:lnTo>
                  <a:lnTo>
                    <a:pt x="150" y="564"/>
                  </a:lnTo>
                  <a:lnTo>
                    <a:pt x="156" y="570"/>
                  </a:lnTo>
                  <a:lnTo>
                    <a:pt x="150" y="564"/>
                  </a:lnTo>
                  <a:lnTo>
                    <a:pt x="150" y="552"/>
                  </a:lnTo>
                  <a:lnTo>
                    <a:pt x="156" y="546"/>
                  </a:lnTo>
                  <a:lnTo>
                    <a:pt x="162" y="546"/>
                  </a:lnTo>
                  <a:lnTo>
                    <a:pt x="174" y="552"/>
                  </a:lnTo>
                  <a:lnTo>
                    <a:pt x="180" y="558"/>
                  </a:lnTo>
                  <a:lnTo>
                    <a:pt x="192" y="558"/>
                  </a:lnTo>
                  <a:lnTo>
                    <a:pt x="210" y="564"/>
                  </a:lnTo>
                  <a:lnTo>
                    <a:pt x="216" y="576"/>
                  </a:lnTo>
                  <a:lnTo>
                    <a:pt x="252" y="576"/>
                  </a:lnTo>
                  <a:lnTo>
                    <a:pt x="258" y="582"/>
                  </a:lnTo>
                  <a:lnTo>
                    <a:pt x="258" y="588"/>
                  </a:lnTo>
                  <a:lnTo>
                    <a:pt x="270" y="588"/>
                  </a:lnTo>
                  <a:lnTo>
                    <a:pt x="276" y="582"/>
                  </a:lnTo>
                  <a:lnTo>
                    <a:pt x="276" y="570"/>
                  </a:lnTo>
                  <a:lnTo>
                    <a:pt x="294" y="570"/>
                  </a:lnTo>
                  <a:lnTo>
                    <a:pt x="312" y="588"/>
                  </a:lnTo>
                  <a:lnTo>
                    <a:pt x="330" y="588"/>
                  </a:lnTo>
                  <a:lnTo>
                    <a:pt x="336" y="582"/>
                  </a:lnTo>
                  <a:lnTo>
                    <a:pt x="354" y="570"/>
                  </a:lnTo>
                  <a:lnTo>
                    <a:pt x="372" y="570"/>
                  </a:lnTo>
                  <a:lnTo>
                    <a:pt x="390" y="558"/>
                  </a:lnTo>
                  <a:lnTo>
                    <a:pt x="402" y="564"/>
                  </a:lnTo>
                  <a:lnTo>
                    <a:pt x="420" y="570"/>
                  </a:lnTo>
                  <a:lnTo>
                    <a:pt x="432" y="582"/>
                  </a:lnTo>
                  <a:lnTo>
                    <a:pt x="438" y="582"/>
                  </a:lnTo>
                  <a:lnTo>
                    <a:pt x="438" y="540"/>
                  </a:lnTo>
                  <a:lnTo>
                    <a:pt x="426" y="540"/>
                  </a:lnTo>
                  <a:lnTo>
                    <a:pt x="426" y="534"/>
                  </a:lnTo>
                  <a:lnTo>
                    <a:pt x="432" y="528"/>
                  </a:lnTo>
                  <a:lnTo>
                    <a:pt x="432" y="522"/>
                  </a:lnTo>
                  <a:lnTo>
                    <a:pt x="438" y="516"/>
                  </a:lnTo>
                  <a:lnTo>
                    <a:pt x="456" y="516"/>
                  </a:lnTo>
                  <a:lnTo>
                    <a:pt x="462" y="522"/>
                  </a:lnTo>
                  <a:lnTo>
                    <a:pt x="468" y="522"/>
                  </a:lnTo>
                  <a:lnTo>
                    <a:pt x="468" y="504"/>
                  </a:lnTo>
                  <a:lnTo>
                    <a:pt x="462" y="492"/>
                  </a:lnTo>
                  <a:lnTo>
                    <a:pt x="480" y="492"/>
                  </a:lnTo>
                  <a:lnTo>
                    <a:pt x="486" y="474"/>
                  </a:lnTo>
                  <a:lnTo>
                    <a:pt x="486" y="462"/>
                  </a:lnTo>
                  <a:lnTo>
                    <a:pt x="480" y="462"/>
                  </a:lnTo>
                  <a:lnTo>
                    <a:pt x="474" y="456"/>
                  </a:lnTo>
                  <a:lnTo>
                    <a:pt x="462" y="456"/>
                  </a:lnTo>
                  <a:lnTo>
                    <a:pt x="456" y="444"/>
                  </a:lnTo>
                  <a:lnTo>
                    <a:pt x="450" y="444"/>
                  </a:lnTo>
                  <a:lnTo>
                    <a:pt x="444" y="432"/>
                  </a:lnTo>
                  <a:lnTo>
                    <a:pt x="432" y="432"/>
                  </a:lnTo>
                  <a:lnTo>
                    <a:pt x="420" y="426"/>
                  </a:lnTo>
                  <a:lnTo>
                    <a:pt x="420" y="420"/>
                  </a:lnTo>
                  <a:lnTo>
                    <a:pt x="414" y="420"/>
                  </a:lnTo>
                  <a:lnTo>
                    <a:pt x="408" y="408"/>
                  </a:lnTo>
                  <a:lnTo>
                    <a:pt x="396" y="396"/>
                  </a:lnTo>
                  <a:lnTo>
                    <a:pt x="396" y="390"/>
                  </a:lnTo>
                  <a:lnTo>
                    <a:pt x="402" y="390"/>
                  </a:lnTo>
                  <a:lnTo>
                    <a:pt x="408" y="384"/>
                  </a:lnTo>
                  <a:lnTo>
                    <a:pt x="396" y="372"/>
                  </a:lnTo>
                  <a:lnTo>
                    <a:pt x="390" y="372"/>
                  </a:lnTo>
                  <a:lnTo>
                    <a:pt x="384" y="366"/>
                  </a:lnTo>
                  <a:lnTo>
                    <a:pt x="384" y="354"/>
                  </a:lnTo>
                  <a:lnTo>
                    <a:pt x="390" y="354"/>
                  </a:lnTo>
                  <a:lnTo>
                    <a:pt x="390" y="360"/>
                  </a:lnTo>
                  <a:lnTo>
                    <a:pt x="402" y="360"/>
                  </a:lnTo>
                  <a:lnTo>
                    <a:pt x="402" y="354"/>
                  </a:lnTo>
                  <a:lnTo>
                    <a:pt x="414" y="354"/>
                  </a:lnTo>
                  <a:lnTo>
                    <a:pt x="414" y="348"/>
                  </a:lnTo>
                  <a:lnTo>
                    <a:pt x="420" y="342"/>
                  </a:lnTo>
                  <a:lnTo>
                    <a:pt x="426" y="342"/>
                  </a:lnTo>
                  <a:lnTo>
                    <a:pt x="438" y="348"/>
                  </a:lnTo>
                  <a:lnTo>
                    <a:pt x="450" y="336"/>
                  </a:lnTo>
                  <a:lnTo>
                    <a:pt x="468" y="330"/>
                  </a:lnTo>
                  <a:lnTo>
                    <a:pt x="468" y="324"/>
                  </a:lnTo>
                  <a:lnTo>
                    <a:pt x="492" y="324"/>
                  </a:lnTo>
                  <a:lnTo>
                    <a:pt x="492" y="318"/>
                  </a:lnTo>
                  <a:lnTo>
                    <a:pt x="510" y="318"/>
                  </a:lnTo>
                  <a:lnTo>
                    <a:pt x="510" y="312"/>
                  </a:lnTo>
                  <a:lnTo>
                    <a:pt x="516" y="306"/>
                  </a:lnTo>
                  <a:lnTo>
                    <a:pt x="522" y="306"/>
                  </a:lnTo>
                  <a:lnTo>
                    <a:pt x="528" y="300"/>
                  </a:lnTo>
                  <a:lnTo>
                    <a:pt x="540" y="312"/>
                  </a:lnTo>
                  <a:lnTo>
                    <a:pt x="552" y="312"/>
                  </a:lnTo>
                  <a:lnTo>
                    <a:pt x="558" y="300"/>
                  </a:lnTo>
                  <a:lnTo>
                    <a:pt x="558" y="294"/>
                  </a:lnTo>
                  <a:lnTo>
                    <a:pt x="564" y="288"/>
                  </a:lnTo>
                  <a:lnTo>
                    <a:pt x="564" y="282"/>
                  </a:lnTo>
                  <a:lnTo>
                    <a:pt x="552" y="282"/>
                  </a:lnTo>
                  <a:lnTo>
                    <a:pt x="558" y="276"/>
                  </a:lnTo>
                  <a:lnTo>
                    <a:pt x="558" y="264"/>
                  </a:lnTo>
                  <a:lnTo>
                    <a:pt x="552" y="264"/>
                  </a:lnTo>
                  <a:lnTo>
                    <a:pt x="546" y="270"/>
                  </a:lnTo>
                  <a:lnTo>
                    <a:pt x="546" y="252"/>
                  </a:lnTo>
                  <a:lnTo>
                    <a:pt x="540" y="246"/>
                  </a:lnTo>
                  <a:lnTo>
                    <a:pt x="534" y="246"/>
                  </a:lnTo>
                  <a:lnTo>
                    <a:pt x="528" y="240"/>
                  </a:lnTo>
                  <a:lnTo>
                    <a:pt x="528" y="234"/>
                  </a:lnTo>
                  <a:lnTo>
                    <a:pt x="540" y="228"/>
                  </a:lnTo>
                  <a:lnTo>
                    <a:pt x="546" y="222"/>
                  </a:lnTo>
                  <a:lnTo>
                    <a:pt x="540" y="216"/>
                  </a:lnTo>
                  <a:lnTo>
                    <a:pt x="534" y="216"/>
                  </a:lnTo>
                  <a:lnTo>
                    <a:pt x="540" y="210"/>
                  </a:lnTo>
                  <a:lnTo>
                    <a:pt x="540" y="204"/>
                  </a:lnTo>
                  <a:lnTo>
                    <a:pt x="528" y="204"/>
                  </a:lnTo>
                  <a:lnTo>
                    <a:pt x="528" y="192"/>
                  </a:lnTo>
                  <a:lnTo>
                    <a:pt x="534" y="192"/>
                  </a:lnTo>
                  <a:lnTo>
                    <a:pt x="534" y="174"/>
                  </a:lnTo>
                  <a:lnTo>
                    <a:pt x="522" y="174"/>
                  </a:lnTo>
                  <a:lnTo>
                    <a:pt x="516" y="168"/>
                  </a:lnTo>
                  <a:lnTo>
                    <a:pt x="510" y="168"/>
                  </a:lnTo>
                  <a:lnTo>
                    <a:pt x="504" y="162"/>
                  </a:lnTo>
                  <a:lnTo>
                    <a:pt x="504" y="150"/>
                  </a:lnTo>
                  <a:lnTo>
                    <a:pt x="510" y="150"/>
                  </a:lnTo>
                  <a:lnTo>
                    <a:pt x="522" y="138"/>
                  </a:lnTo>
                  <a:lnTo>
                    <a:pt x="522" y="120"/>
                  </a:lnTo>
                  <a:lnTo>
                    <a:pt x="516" y="114"/>
                  </a:lnTo>
                  <a:lnTo>
                    <a:pt x="510" y="114"/>
                  </a:lnTo>
                  <a:lnTo>
                    <a:pt x="510" y="96"/>
                  </a:lnTo>
                  <a:lnTo>
                    <a:pt x="504" y="90"/>
                  </a:lnTo>
                  <a:lnTo>
                    <a:pt x="486" y="84"/>
                  </a:lnTo>
                  <a:lnTo>
                    <a:pt x="486" y="78"/>
                  </a:lnTo>
                  <a:lnTo>
                    <a:pt x="480" y="66"/>
                  </a:lnTo>
                  <a:lnTo>
                    <a:pt x="474" y="60"/>
                  </a:lnTo>
                  <a:lnTo>
                    <a:pt x="456" y="60"/>
                  </a:lnTo>
                  <a:lnTo>
                    <a:pt x="450" y="54"/>
                  </a:lnTo>
                  <a:lnTo>
                    <a:pt x="444" y="54"/>
                  </a:lnTo>
                  <a:lnTo>
                    <a:pt x="438" y="48"/>
                  </a:lnTo>
                  <a:lnTo>
                    <a:pt x="426" y="48"/>
                  </a:lnTo>
                  <a:lnTo>
                    <a:pt x="420" y="42"/>
                  </a:lnTo>
                  <a:lnTo>
                    <a:pt x="396" y="42"/>
                  </a:lnTo>
                  <a:lnTo>
                    <a:pt x="384" y="54"/>
                  </a:lnTo>
                  <a:lnTo>
                    <a:pt x="342" y="54"/>
                  </a:lnTo>
                  <a:lnTo>
                    <a:pt x="342" y="72"/>
                  </a:lnTo>
                  <a:lnTo>
                    <a:pt x="300" y="72"/>
                  </a:lnTo>
                  <a:lnTo>
                    <a:pt x="300" y="60"/>
                  </a:lnTo>
                  <a:lnTo>
                    <a:pt x="312" y="48"/>
                  </a:lnTo>
                  <a:lnTo>
                    <a:pt x="312" y="42"/>
                  </a:lnTo>
                  <a:lnTo>
                    <a:pt x="318" y="30"/>
                  </a:lnTo>
                  <a:lnTo>
                    <a:pt x="294" y="42"/>
                  </a:lnTo>
                  <a:lnTo>
                    <a:pt x="252" y="36"/>
                  </a:lnTo>
                  <a:lnTo>
                    <a:pt x="246" y="30"/>
                  </a:lnTo>
                  <a:lnTo>
                    <a:pt x="246" y="18"/>
                  </a:lnTo>
                  <a:lnTo>
                    <a:pt x="240" y="6"/>
                  </a:lnTo>
                  <a:lnTo>
                    <a:pt x="234" y="6"/>
                  </a:lnTo>
                  <a:lnTo>
                    <a:pt x="234" y="12"/>
                  </a:lnTo>
                  <a:lnTo>
                    <a:pt x="228" y="6"/>
                  </a:lnTo>
                  <a:lnTo>
                    <a:pt x="204" y="6"/>
                  </a:lnTo>
                  <a:lnTo>
                    <a:pt x="198" y="0"/>
                  </a:lnTo>
                  <a:lnTo>
                    <a:pt x="168" y="0"/>
                  </a:lnTo>
                  <a:lnTo>
                    <a:pt x="192" y="36"/>
                  </a:lnTo>
                  <a:lnTo>
                    <a:pt x="180" y="48"/>
                  </a:lnTo>
                  <a:lnTo>
                    <a:pt x="198" y="72"/>
                  </a:lnTo>
                  <a:lnTo>
                    <a:pt x="216" y="90"/>
                  </a:lnTo>
                  <a:lnTo>
                    <a:pt x="186" y="78"/>
                  </a:lnTo>
                  <a:lnTo>
                    <a:pt x="162" y="84"/>
                  </a:lnTo>
                  <a:lnTo>
                    <a:pt x="162" y="108"/>
                  </a:lnTo>
                  <a:lnTo>
                    <a:pt x="132" y="108"/>
                  </a:lnTo>
                  <a:lnTo>
                    <a:pt x="126" y="96"/>
                  </a:lnTo>
                  <a:lnTo>
                    <a:pt x="84" y="96"/>
                  </a:lnTo>
                  <a:lnTo>
                    <a:pt x="84" y="126"/>
                  </a:lnTo>
                  <a:lnTo>
                    <a:pt x="90" y="126"/>
                  </a:lnTo>
                  <a:lnTo>
                    <a:pt x="84" y="132"/>
                  </a:lnTo>
                  <a:lnTo>
                    <a:pt x="90" y="144"/>
                  </a:lnTo>
                  <a:lnTo>
                    <a:pt x="78" y="150"/>
                  </a:lnTo>
                  <a:lnTo>
                    <a:pt x="72" y="150"/>
                  </a:lnTo>
                  <a:lnTo>
                    <a:pt x="72" y="168"/>
                  </a:lnTo>
                  <a:lnTo>
                    <a:pt x="78" y="174"/>
                  </a:lnTo>
                  <a:lnTo>
                    <a:pt x="66" y="174"/>
                  </a:lnTo>
                  <a:lnTo>
                    <a:pt x="54" y="180"/>
                  </a:lnTo>
                  <a:lnTo>
                    <a:pt x="48" y="180"/>
                  </a:lnTo>
                  <a:lnTo>
                    <a:pt x="48" y="186"/>
                  </a:lnTo>
                  <a:lnTo>
                    <a:pt x="54" y="192"/>
                  </a:lnTo>
                  <a:lnTo>
                    <a:pt x="60" y="192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66" y="210"/>
                  </a:lnTo>
                  <a:lnTo>
                    <a:pt x="60" y="216"/>
                  </a:lnTo>
                  <a:lnTo>
                    <a:pt x="54" y="228"/>
                  </a:lnTo>
                  <a:lnTo>
                    <a:pt x="48" y="228"/>
                  </a:lnTo>
                  <a:lnTo>
                    <a:pt x="42" y="234"/>
                  </a:lnTo>
                  <a:lnTo>
                    <a:pt x="42" y="240"/>
                  </a:lnTo>
                  <a:lnTo>
                    <a:pt x="18" y="240"/>
                  </a:lnTo>
                  <a:lnTo>
                    <a:pt x="12" y="234"/>
                  </a:lnTo>
                  <a:lnTo>
                    <a:pt x="6" y="234"/>
                  </a:lnTo>
                  <a:lnTo>
                    <a:pt x="12" y="258"/>
                  </a:lnTo>
                  <a:lnTo>
                    <a:pt x="12" y="264"/>
                  </a:lnTo>
                  <a:lnTo>
                    <a:pt x="18" y="270"/>
                  </a:lnTo>
                  <a:lnTo>
                    <a:pt x="18" y="276"/>
                  </a:lnTo>
                  <a:lnTo>
                    <a:pt x="6" y="282"/>
                  </a:lnTo>
                  <a:lnTo>
                    <a:pt x="0" y="288"/>
                  </a:lnTo>
                  <a:lnTo>
                    <a:pt x="6" y="294"/>
                  </a:lnTo>
                  <a:lnTo>
                    <a:pt x="6" y="306"/>
                  </a:lnTo>
                  <a:lnTo>
                    <a:pt x="0" y="312"/>
                  </a:lnTo>
                  <a:lnTo>
                    <a:pt x="0" y="324"/>
                  </a:lnTo>
                  <a:lnTo>
                    <a:pt x="12" y="324"/>
                  </a:lnTo>
                  <a:lnTo>
                    <a:pt x="24" y="336"/>
                  </a:lnTo>
                  <a:lnTo>
                    <a:pt x="24" y="354"/>
                  </a:lnTo>
                  <a:lnTo>
                    <a:pt x="30" y="360"/>
                  </a:lnTo>
                  <a:lnTo>
                    <a:pt x="18" y="360"/>
                  </a:lnTo>
                  <a:lnTo>
                    <a:pt x="12" y="366"/>
                  </a:lnTo>
                  <a:lnTo>
                    <a:pt x="12" y="384"/>
                  </a:lnTo>
                  <a:lnTo>
                    <a:pt x="18" y="390"/>
                  </a:lnTo>
                  <a:lnTo>
                    <a:pt x="24" y="390"/>
                  </a:lnTo>
                  <a:lnTo>
                    <a:pt x="36" y="396"/>
                  </a:lnTo>
                  <a:lnTo>
                    <a:pt x="36" y="408"/>
                  </a:lnTo>
                  <a:lnTo>
                    <a:pt x="30" y="414"/>
                  </a:lnTo>
                  <a:close/>
                </a:path>
              </a:pathLst>
            </a:custGeom>
            <a:solidFill>
              <a:srgbClr val="3C3C3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19434">
                <a:spcBef>
                  <a:spcPct val="0"/>
                </a:spcBef>
                <a:defRPr/>
              </a:pPr>
              <a:endParaRPr lang="en-GB" sz="633" kern="0" dirty="0">
                <a:solidFill>
                  <a:srgbClr val="555555"/>
                </a:solidFill>
                <a:cs typeface="Calibri" pitchFamily="34" charset="0"/>
              </a:endParaRPr>
            </a:p>
          </p:txBody>
        </p:sp>
        <p:sp>
          <p:nvSpPr>
            <p:cNvPr id="209" name="Link_Asia">
              <a:extLst>
                <a:ext uri="{FF2B5EF4-FFF2-40B4-BE49-F238E27FC236}">
                  <a16:creationId xmlns:a16="http://schemas.microsoft.com/office/drawing/2014/main" id="{E9D2E9A8-481B-4F46-83D1-20A05A98C356}"/>
                </a:ext>
              </a:extLst>
            </p:cNvPr>
            <p:cNvSpPr/>
            <p:nvPr/>
          </p:nvSpPr>
          <p:spPr bwMode="gray">
            <a:xfrm>
              <a:off x="7956740" y="1990836"/>
              <a:ext cx="2833911" cy="2215928"/>
            </a:xfrm>
            <a:custGeom>
              <a:avLst/>
              <a:gdLst>
                <a:gd name="connsiteX0" fmla="*/ 0 w 2299016"/>
                <a:gd name="connsiteY0" fmla="*/ 0 h 1532270"/>
                <a:gd name="connsiteX1" fmla="*/ 2299016 w 2299016"/>
                <a:gd name="connsiteY1" fmla="*/ 0 h 1532270"/>
                <a:gd name="connsiteX2" fmla="*/ 2299016 w 2299016"/>
                <a:gd name="connsiteY2" fmla="*/ 1532270 h 1532270"/>
                <a:gd name="connsiteX3" fmla="*/ 0 w 2299016"/>
                <a:gd name="connsiteY3" fmla="*/ 1532270 h 1532270"/>
                <a:gd name="connsiteX4" fmla="*/ 0 w 2299016"/>
                <a:gd name="connsiteY4" fmla="*/ 0 h 1532270"/>
                <a:gd name="connsiteX0" fmla="*/ 0 w 2299016"/>
                <a:gd name="connsiteY0" fmla="*/ 0 h 1843199"/>
                <a:gd name="connsiteX1" fmla="*/ 2299016 w 2299016"/>
                <a:gd name="connsiteY1" fmla="*/ 0 h 1843199"/>
                <a:gd name="connsiteX2" fmla="*/ 2299016 w 2299016"/>
                <a:gd name="connsiteY2" fmla="*/ 1532270 h 1843199"/>
                <a:gd name="connsiteX3" fmla="*/ 429259 w 2299016"/>
                <a:gd name="connsiteY3" fmla="*/ 1843196 h 1843199"/>
                <a:gd name="connsiteX4" fmla="*/ 0 w 2299016"/>
                <a:gd name="connsiteY4" fmla="*/ 1532270 h 1843199"/>
                <a:gd name="connsiteX5" fmla="*/ 0 w 2299016"/>
                <a:gd name="connsiteY5" fmla="*/ 0 h 1843199"/>
                <a:gd name="connsiteX0" fmla="*/ 14287 w 2313303"/>
                <a:gd name="connsiteY0" fmla="*/ 0 h 1843199"/>
                <a:gd name="connsiteX1" fmla="*/ 2313303 w 2313303"/>
                <a:gd name="connsiteY1" fmla="*/ 0 h 1843199"/>
                <a:gd name="connsiteX2" fmla="*/ 2313303 w 2313303"/>
                <a:gd name="connsiteY2" fmla="*/ 1532270 h 1843199"/>
                <a:gd name="connsiteX3" fmla="*/ 443546 w 2313303"/>
                <a:gd name="connsiteY3" fmla="*/ 1843196 h 1843199"/>
                <a:gd name="connsiteX4" fmla="*/ 0 w 2313303"/>
                <a:gd name="connsiteY4" fmla="*/ 1279858 h 1843199"/>
                <a:gd name="connsiteX5" fmla="*/ 14287 w 2313303"/>
                <a:gd name="connsiteY5" fmla="*/ 0 h 1843199"/>
                <a:gd name="connsiteX0" fmla="*/ 33337 w 2313303"/>
                <a:gd name="connsiteY0" fmla="*/ 161925 h 1843199"/>
                <a:gd name="connsiteX1" fmla="*/ 2313303 w 2313303"/>
                <a:gd name="connsiteY1" fmla="*/ 0 h 1843199"/>
                <a:gd name="connsiteX2" fmla="*/ 2313303 w 2313303"/>
                <a:gd name="connsiteY2" fmla="*/ 1532270 h 1843199"/>
                <a:gd name="connsiteX3" fmla="*/ 443546 w 2313303"/>
                <a:gd name="connsiteY3" fmla="*/ 1843196 h 1843199"/>
                <a:gd name="connsiteX4" fmla="*/ 0 w 2313303"/>
                <a:gd name="connsiteY4" fmla="*/ 1279858 h 1843199"/>
                <a:gd name="connsiteX5" fmla="*/ 33337 w 2313303"/>
                <a:gd name="connsiteY5" fmla="*/ 161925 h 1843199"/>
                <a:gd name="connsiteX0" fmla="*/ 33337 w 2313303"/>
                <a:gd name="connsiteY0" fmla="*/ 190391 h 1871665"/>
                <a:gd name="connsiteX1" fmla="*/ 1224597 w 2313303"/>
                <a:gd name="connsiteY1" fmla="*/ 0 h 1871665"/>
                <a:gd name="connsiteX2" fmla="*/ 2313303 w 2313303"/>
                <a:gd name="connsiteY2" fmla="*/ 28466 h 1871665"/>
                <a:gd name="connsiteX3" fmla="*/ 2313303 w 2313303"/>
                <a:gd name="connsiteY3" fmla="*/ 1560736 h 1871665"/>
                <a:gd name="connsiteX4" fmla="*/ 443546 w 2313303"/>
                <a:gd name="connsiteY4" fmla="*/ 1871662 h 1871665"/>
                <a:gd name="connsiteX5" fmla="*/ 0 w 2313303"/>
                <a:gd name="connsiteY5" fmla="*/ 1308324 h 1871665"/>
                <a:gd name="connsiteX6" fmla="*/ 33337 w 2313303"/>
                <a:gd name="connsiteY6" fmla="*/ 190391 h 1871665"/>
                <a:gd name="connsiteX0" fmla="*/ 33337 w 2313303"/>
                <a:gd name="connsiteY0" fmla="*/ 190391 h 1871665"/>
                <a:gd name="connsiteX1" fmla="*/ 1224597 w 2313303"/>
                <a:gd name="connsiteY1" fmla="*/ 0 h 1871665"/>
                <a:gd name="connsiteX2" fmla="*/ 2127565 w 2313303"/>
                <a:gd name="connsiteY2" fmla="*/ 128478 h 1871665"/>
                <a:gd name="connsiteX3" fmla="*/ 2313303 w 2313303"/>
                <a:gd name="connsiteY3" fmla="*/ 1560736 h 1871665"/>
                <a:gd name="connsiteX4" fmla="*/ 443546 w 2313303"/>
                <a:gd name="connsiteY4" fmla="*/ 1871662 h 1871665"/>
                <a:gd name="connsiteX5" fmla="*/ 0 w 2313303"/>
                <a:gd name="connsiteY5" fmla="*/ 1308324 h 1871665"/>
                <a:gd name="connsiteX6" fmla="*/ 33337 w 2313303"/>
                <a:gd name="connsiteY6" fmla="*/ 190391 h 1871665"/>
                <a:gd name="connsiteX0" fmla="*/ 33337 w 2394266"/>
                <a:gd name="connsiteY0" fmla="*/ 190391 h 1871663"/>
                <a:gd name="connsiteX1" fmla="*/ 1224597 w 2394266"/>
                <a:gd name="connsiteY1" fmla="*/ 0 h 1871663"/>
                <a:gd name="connsiteX2" fmla="*/ 2127565 w 2394266"/>
                <a:gd name="connsiteY2" fmla="*/ 128478 h 1871663"/>
                <a:gd name="connsiteX3" fmla="*/ 2394266 w 2394266"/>
                <a:gd name="connsiteY3" fmla="*/ 1108298 h 1871663"/>
                <a:gd name="connsiteX4" fmla="*/ 443546 w 2394266"/>
                <a:gd name="connsiteY4" fmla="*/ 1871662 h 1871663"/>
                <a:gd name="connsiteX5" fmla="*/ 0 w 2394266"/>
                <a:gd name="connsiteY5" fmla="*/ 1308324 h 1871663"/>
                <a:gd name="connsiteX6" fmla="*/ 33337 w 2394266"/>
                <a:gd name="connsiteY6" fmla="*/ 190391 h 1871663"/>
                <a:gd name="connsiteX0" fmla="*/ 33337 w 2394266"/>
                <a:gd name="connsiteY0" fmla="*/ 190391 h 1874113"/>
                <a:gd name="connsiteX1" fmla="*/ 1224597 w 2394266"/>
                <a:gd name="connsiteY1" fmla="*/ 0 h 1874113"/>
                <a:gd name="connsiteX2" fmla="*/ 2127565 w 2394266"/>
                <a:gd name="connsiteY2" fmla="*/ 128478 h 1874113"/>
                <a:gd name="connsiteX3" fmla="*/ 2394266 w 2394266"/>
                <a:gd name="connsiteY3" fmla="*/ 1108298 h 1874113"/>
                <a:gd name="connsiteX4" fmla="*/ 1381758 w 2394266"/>
                <a:gd name="connsiteY4" fmla="*/ 1666875 h 1874113"/>
                <a:gd name="connsiteX5" fmla="*/ 443546 w 2394266"/>
                <a:gd name="connsiteY5" fmla="*/ 1871662 h 1874113"/>
                <a:gd name="connsiteX6" fmla="*/ 0 w 2394266"/>
                <a:gd name="connsiteY6" fmla="*/ 1308324 h 1874113"/>
                <a:gd name="connsiteX7" fmla="*/ 33337 w 2394266"/>
                <a:gd name="connsiteY7" fmla="*/ 190391 h 1874113"/>
                <a:gd name="connsiteX0" fmla="*/ 33337 w 2394266"/>
                <a:gd name="connsiteY0" fmla="*/ 190391 h 1872034"/>
                <a:gd name="connsiteX1" fmla="*/ 1224597 w 2394266"/>
                <a:gd name="connsiteY1" fmla="*/ 0 h 1872034"/>
                <a:gd name="connsiteX2" fmla="*/ 2127565 w 2394266"/>
                <a:gd name="connsiteY2" fmla="*/ 128478 h 1872034"/>
                <a:gd name="connsiteX3" fmla="*/ 2394266 w 2394266"/>
                <a:gd name="connsiteY3" fmla="*/ 1108298 h 1872034"/>
                <a:gd name="connsiteX4" fmla="*/ 1138871 w 2394266"/>
                <a:gd name="connsiteY4" fmla="*/ 1028700 h 1872034"/>
                <a:gd name="connsiteX5" fmla="*/ 443546 w 2394266"/>
                <a:gd name="connsiteY5" fmla="*/ 1871662 h 1872034"/>
                <a:gd name="connsiteX6" fmla="*/ 0 w 2394266"/>
                <a:gd name="connsiteY6" fmla="*/ 1308324 h 1872034"/>
                <a:gd name="connsiteX7" fmla="*/ 33337 w 2394266"/>
                <a:gd name="connsiteY7" fmla="*/ 190391 h 1872034"/>
                <a:gd name="connsiteX0" fmla="*/ 33337 w 2394266"/>
                <a:gd name="connsiteY0" fmla="*/ 190391 h 1872155"/>
                <a:gd name="connsiteX1" fmla="*/ 1224597 w 2394266"/>
                <a:gd name="connsiteY1" fmla="*/ 0 h 1872155"/>
                <a:gd name="connsiteX2" fmla="*/ 2127565 w 2394266"/>
                <a:gd name="connsiteY2" fmla="*/ 128478 h 1872155"/>
                <a:gd name="connsiteX3" fmla="*/ 2394266 w 2394266"/>
                <a:gd name="connsiteY3" fmla="*/ 1108298 h 1872155"/>
                <a:gd name="connsiteX4" fmla="*/ 1117439 w 2394266"/>
                <a:gd name="connsiteY4" fmla="*/ 1212056 h 1872155"/>
                <a:gd name="connsiteX5" fmla="*/ 443546 w 2394266"/>
                <a:gd name="connsiteY5" fmla="*/ 1871662 h 1872155"/>
                <a:gd name="connsiteX6" fmla="*/ 0 w 2394266"/>
                <a:gd name="connsiteY6" fmla="*/ 1308324 h 1872155"/>
                <a:gd name="connsiteX7" fmla="*/ 33337 w 2394266"/>
                <a:gd name="connsiteY7" fmla="*/ 190391 h 1872155"/>
                <a:gd name="connsiteX0" fmla="*/ 33337 w 2394266"/>
                <a:gd name="connsiteY0" fmla="*/ 190391 h 1872155"/>
                <a:gd name="connsiteX1" fmla="*/ 1224597 w 2394266"/>
                <a:gd name="connsiteY1" fmla="*/ 0 h 1872155"/>
                <a:gd name="connsiteX2" fmla="*/ 2127565 w 2394266"/>
                <a:gd name="connsiteY2" fmla="*/ 128478 h 1872155"/>
                <a:gd name="connsiteX3" fmla="*/ 2394266 w 2394266"/>
                <a:gd name="connsiteY3" fmla="*/ 1108298 h 1872155"/>
                <a:gd name="connsiteX4" fmla="*/ 1117439 w 2394266"/>
                <a:gd name="connsiteY4" fmla="*/ 1212056 h 1872155"/>
                <a:gd name="connsiteX5" fmla="*/ 443546 w 2394266"/>
                <a:gd name="connsiteY5" fmla="*/ 1871662 h 1872155"/>
                <a:gd name="connsiteX6" fmla="*/ 0 w 2394266"/>
                <a:gd name="connsiteY6" fmla="*/ 1308324 h 1872155"/>
                <a:gd name="connsiteX7" fmla="*/ 33337 w 2394266"/>
                <a:gd name="connsiteY7" fmla="*/ 190391 h 1872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4266" h="1872155">
                  <a:moveTo>
                    <a:pt x="33337" y="190391"/>
                  </a:moveTo>
                  <a:cubicBezTo>
                    <a:pt x="485986" y="158677"/>
                    <a:pt x="771948" y="31714"/>
                    <a:pt x="1224597" y="0"/>
                  </a:cubicBezTo>
                  <a:lnTo>
                    <a:pt x="2127565" y="128478"/>
                  </a:lnTo>
                  <a:lnTo>
                    <a:pt x="2394266" y="1108298"/>
                  </a:lnTo>
                  <a:cubicBezTo>
                    <a:pt x="2293777" y="1324216"/>
                    <a:pt x="1430653" y="1399154"/>
                    <a:pt x="1117439" y="1212056"/>
                  </a:cubicBezTo>
                  <a:cubicBezTo>
                    <a:pt x="792319" y="1339283"/>
                    <a:pt x="697651" y="1890939"/>
                    <a:pt x="443546" y="1871662"/>
                  </a:cubicBezTo>
                  <a:lnTo>
                    <a:pt x="0" y="1308324"/>
                  </a:lnTo>
                  <a:lnTo>
                    <a:pt x="33337" y="190391"/>
                  </a:lnTo>
                  <a:close/>
                </a:path>
              </a:pathLst>
            </a:custGeom>
            <a:solidFill>
              <a:srgbClr val="66A697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000" tIns="96000" rIns="96000" bIns="96000" rtlCol="0" anchor="ctr"/>
            <a:lstStyle/>
            <a:p>
              <a:pPr marL="239994" indent="-239994" algn="ctr">
                <a:spcBef>
                  <a:spcPts val="800"/>
                </a:spcBef>
                <a:spcAft>
                  <a:spcPts val="800"/>
                </a:spcAft>
                <a:buFont typeface="Wingdings" panose="05000000000000000000" pitchFamily="2" charset="2"/>
                <a:buChar char="§"/>
              </a:pPr>
              <a:endParaRPr lang="de-DE" sz="1867" dirty="0" err="1"/>
            </a:p>
          </p:txBody>
        </p:sp>
        <p:sp>
          <p:nvSpPr>
            <p:cNvPr id="210" name="Link_Germany">
              <a:extLst>
                <a:ext uri="{FF2B5EF4-FFF2-40B4-BE49-F238E27FC236}">
                  <a16:creationId xmlns:a16="http://schemas.microsoft.com/office/drawing/2014/main" id="{4C393220-38C9-4909-B81E-DC504F067784}"/>
                </a:ext>
              </a:extLst>
            </p:cNvPr>
            <p:cNvSpPr/>
            <p:nvPr/>
          </p:nvSpPr>
          <p:spPr bwMode="gray">
            <a:xfrm>
              <a:off x="5802956" y="1366339"/>
              <a:ext cx="334977" cy="369326"/>
            </a:xfrm>
            <a:custGeom>
              <a:avLst/>
              <a:gdLst>
                <a:gd name="connsiteX0" fmla="*/ 0 w 297888"/>
                <a:gd name="connsiteY0" fmla="*/ 0 h 352511"/>
                <a:gd name="connsiteX1" fmla="*/ 297888 w 297888"/>
                <a:gd name="connsiteY1" fmla="*/ 0 h 352511"/>
                <a:gd name="connsiteX2" fmla="*/ 297888 w 297888"/>
                <a:gd name="connsiteY2" fmla="*/ 352511 h 352511"/>
                <a:gd name="connsiteX3" fmla="*/ 0 w 297888"/>
                <a:gd name="connsiteY3" fmla="*/ 352511 h 352511"/>
                <a:gd name="connsiteX4" fmla="*/ 0 w 297888"/>
                <a:gd name="connsiteY4" fmla="*/ 0 h 352511"/>
                <a:gd name="connsiteX0" fmla="*/ 21432 w 297888"/>
                <a:gd name="connsiteY0" fmla="*/ 45243 h 352511"/>
                <a:gd name="connsiteX1" fmla="*/ 297888 w 297888"/>
                <a:gd name="connsiteY1" fmla="*/ 0 h 352511"/>
                <a:gd name="connsiteX2" fmla="*/ 297888 w 297888"/>
                <a:gd name="connsiteY2" fmla="*/ 352511 h 352511"/>
                <a:gd name="connsiteX3" fmla="*/ 0 w 297888"/>
                <a:gd name="connsiteY3" fmla="*/ 352511 h 352511"/>
                <a:gd name="connsiteX4" fmla="*/ 21432 w 297888"/>
                <a:gd name="connsiteY4" fmla="*/ 45243 h 352511"/>
                <a:gd name="connsiteX0" fmla="*/ 21432 w 297888"/>
                <a:gd name="connsiteY0" fmla="*/ 33337 h 340605"/>
                <a:gd name="connsiteX1" fmla="*/ 262170 w 297888"/>
                <a:gd name="connsiteY1" fmla="*/ 0 h 340605"/>
                <a:gd name="connsiteX2" fmla="*/ 297888 w 297888"/>
                <a:gd name="connsiteY2" fmla="*/ 340605 h 340605"/>
                <a:gd name="connsiteX3" fmla="*/ 0 w 297888"/>
                <a:gd name="connsiteY3" fmla="*/ 340605 h 340605"/>
                <a:gd name="connsiteX4" fmla="*/ 21432 w 297888"/>
                <a:gd name="connsiteY4" fmla="*/ 33337 h 340605"/>
                <a:gd name="connsiteX0" fmla="*/ 0 w 276456"/>
                <a:gd name="connsiteY0" fmla="*/ 33337 h 340605"/>
                <a:gd name="connsiteX1" fmla="*/ 240738 w 276456"/>
                <a:gd name="connsiteY1" fmla="*/ 0 h 340605"/>
                <a:gd name="connsiteX2" fmla="*/ 276456 w 276456"/>
                <a:gd name="connsiteY2" fmla="*/ 340605 h 340605"/>
                <a:gd name="connsiteX3" fmla="*/ 2380 w 276456"/>
                <a:gd name="connsiteY3" fmla="*/ 312030 h 340605"/>
                <a:gd name="connsiteX4" fmla="*/ 0 w 276456"/>
                <a:gd name="connsiteY4" fmla="*/ 33337 h 340605"/>
                <a:gd name="connsiteX0" fmla="*/ 0 w 278837"/>
                <a:gd name="connsiteY0" fmla="*/ 33337 h 312030"/>
                <a:gd name="connsiteX1" fmla="*/ 240738 w 278837"/>
                <a:gd name="connsiteY1" fmla="*/ 0 h 312030"/>
                <a:gd name="connsiteX2" fmla="*/ 278837 w 278837"/>
                <a:gd name="connsiteY2" fmla="*/ 309649 h 312030"/>
                <a:gd name="connsiteX3" fmla="*/ 2380 w 278837"/>
                <a:gd name="connsiteY3" fmla="*/ 312030 h 312030"/>
                <a:gd name="connsiteX4" fmla="*/ 0 w 278837"/>
                <a:gd name="connsiteY4" fmla="*/ 33337 h 312030"/>
                <a:gd name="connsiteX0" fmla="*/ 0 w 283010"/>
                <a:gd name="connsiteY0" fmla="*/ 33337 h 312030"/>
                <a:gd name="connsiteX1" fmla="*/ 240738 w 283010"/>
                <a:gd name="connsiteY1" fmla="*/ 0 h 312030"/>
                <a:gd name="connsiteX2" fmla="*/ 283010 w 283010"/>
                <a:gd name="connsiteY2" fmla="*/ 149781 h 312030"/>
                <a:gd name="connsiteX3" fmla="*/ 278837 w 283010"/>
                <a:gd name="connsiteY3" fmla="*/ 309649 h 312030"/>
                <a:gd name="connsiteX4" fmla="*/ 2380 w 283010"/>
                <a:gd name="connsiteY4" fmla="*/ 312030 h 312030"/>
                <a:gd name="connsiteX5" fmla="*/ 0 w 283010"/>
                <a:gd name="connsiteY5" fmla="*/ 33337 h 312030"/>
                <a:gd name="connsiteX0" fmla="*/ 0 w 283010"/>
                <a:gd name="connsiteY0" fmla="*/ 33337 h 312030"/>
                <a:gd name="connsiteX1" fmla="*/ 240738 w 283010"/>
                <a:gd name="connsiteY1" fmla="*/ 0 h 312030"/>
                <a:gd name="connsiteX2" fmla="*/ 283010 w 283010"/>
                <a:gd name="connsiteY2" fmla="*/ 149781 h 312030"/>
                <a:gd name="connsiteX3" fmla="*/ 245499 w 283010"/>
                <a:gd name="connsiteY3" fmla="*/ 307268 h 312030"/>
                <a:gd name="connsiteX4" fmla="*/ 2380 w 283010"/>
                <a:gd name="connsiteY4" fmla="*/ 312030 h 312030"/>
                <a:gd name="connsiteX5" fmla="*/ 0 w 283010"/>
                <a:gd name="connsiteY5" fmla="*/ 33337 h 312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3010" h="312030">
                  <a:moveTo>
                    <a:pt x="0" y="33337"/>
                  </a:moveTo>
                  <a:lnTo>
                    <a:pt x="240738" y="0"/>
                  </a:lnTo>
                  <a:cubicBezTo>
                    <a:pt x="246097" y="53102"/>
                    <a:pt x="277651" y="96679"/>
                    <a:pt x="283010" y="149781"/>
                  </a:cubicBezTo>
                  <a:lnTo>
                    <a:pt x="245499" y="307268"/>
                  </a:lnTo>
                  <a:lnTo>
                    <a:pt x="2380" y="312030"/>
                  </a:lnTo>
                  <a:cubicBezTo>
                    <a:pt x="1587" y="219132"/>
                    <a:pt x="793" y="126235"/>
                    <a:pt x="0" y="33337"/>
                  </a:cubicBez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000" tIns="96000" rIns="96000" bIns="96000" rtlCol="0" anchor="ctr"/>
            <a:lstStyle/>
            <a:p>
              <a:pPr marL="239994" indent="-239994" algn="ctr">
                <a:spcBef>
                  <a:spcPts val="800"/>
                </a:spcBef>
                <a:spcAft>
                  <a:spcPts val="800"/>
                </a:spcAft>
                <a:buFont typeface="Wingdings" panose="05000000000000000000" pitchFamily="2" charset="2"/>
                <a:buChar char="§"/>
              </a:pPr>
              <a:endParaRPr lang="de-DE" sz="1867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4247346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r Verbinder 2">
            <a:extLst>
              <a:ext uri="{FF2B5EF4-FFF2-40B4-BE49-F238E27FC236}">
                <a16:creationId xmlns:a16="http://schemas.microsoft.com/office/drawing/2014/main" id="{2706C069-1162-4ACA-A6BC-33CE94EFAE7F}"/>
              </a:ext>
            </a:extLst>
          </p:cNvPr>
          <p:cNvCxnSpPr>
            <a:cxnSpLocks/>
          </p:cNvCxnSpPr>
          <p:nvPr userDrawn="1"/>
        </p:nvCxnSpPr>
        <p:spPr>
          <a:xfrm flipH="1">
            <a:off x="2" y="1150375"/>
            <a:ext cx="811741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2">
            <a:extLst>
              <a:ext uri="{FF2B5EF4-FFF2-40B4-BE49-F238E27FC236}">
                <a16:creationId xmlns:a16="http://schemas.microsoft.com/office/drawing/2014/main" id="{C1919F79-FBF3-49A3-818F-EE3B70748664}"/>
              </a:ext>
            </a:extLst>
          </p:cNvPr>
          <p:cNvSpPr/>
          <p:nvPr userDrawn="1"/>
        </p:nvSpPr>
        <p:spPr>
          <a:xfrm>
            <a:off x="8439672" y="1"/>
            <a:ext cx="3752328" cy="57076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49D111FB-A664-4077-9B7E-00ABCA15870A}"/>
              </a:ext>
            </a:extLst>
          </p:cNvPr>
          <p:cNvSpPr/>
          <p:nvPr userDrawn="1"/>
        </p:nvSpPr>
        <p:spPr>
          <a:xfrm>
            <a:off x="2" y="6552261"/>
            <a:ext cx="693175" cy="58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37"/>
          </a:p>
        </p:txBody>
      </p:sp>
      <p:sp>
        <p:nvSpPr>
          <p:cNvPr id="10" name="Textplatzhalter 19">
            <a:extLst>
              <a:ext uri="{FF2B5EF4-FFF2-40B4-BE49-F238E27FC236}">
                <a16:creationId xmlns:a16="http://schemas.microsoft.com/office/drawing/2014/main" id="{EB4F56D1-4CD5-4851-ACB6-3C4851906A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1868" y="1520185"/>
            <a:ext cx="3716867" cy="4217911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8C4F"/>
              </a:buClr>
              <a:buFont typeface="Wingdings" panose="05000000000000000000" pitchFamily="2" charset="2"/>
              <a:buNone/>
              <a:defRPr sz="1200"/>
            </a:lvl1pPr>
            <a:lvl2pPr marL="685783" indent="-228594">
              <a:buClr>
                <a:srgbClr val="008C4F"/>
              </a:buClr>
              <a:buFont typeface="Wingdings" panose="05000000000000000000" pitchFamily="2" charset="2"/>
              <a:buChar char="§"/>
              <a:defRPr sz="1000"/>
            </a:lvl2pPr>
            <a:lvl3pPr marL="1142971" indent="-228594">
              <a:buClr>
                <a:srgbClr val="008C4F"/>
              </a:buClr>
              <a:buFont typeface="Wingdings" panose="05000000000000000000" pitchFamily="2" charset="2"/>
              <a:buChar char="§"/>
              <a:defRPr sz="1400"/>
            </a:lvl3pPr>
            <a:lvl4pPr marL="1600160" indent="-228594">
              <a:buClr>
                <a:srgbClr val="008C4F"/>
              </a:buClr>
              <a:buFont typeface="Wingdings" panose="05000000000000000000" pitchFamily="2" charset="2"/>
              <a:buChar char="§"/>
              <a:defRPr sz="1000"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32C8833-AD48-4D43-8DCD-0FE814C6152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DEKRA Corporate Presentation 2022/01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BA07A9E-D57F-4704-8EEB-EF732BC0F1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5862BB2-6545-43FB-8344-C215873BF11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88035625-7F3D-42D6-9393-86A849CAD0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9200" y="846877"/>
            <a:ext cx="3654583" cy="40798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 err="1"/>
              <a:t>Subtitel</a:t>
            </a:r>
            <a:r>
              <a:rPr lang="de-DE" dirty="0"/>
              <a:t> hinzufügen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E47154B-2BA3-496B-B3FB-41222CC58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24753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3CF285C-36C6-4D0B-A71C-4297EAD1D9C3}"/>
              </a:ext>
            </a:extLst>
          </p:cNvPr>
          <p:cNvSpPr/>
          <p:nvPr userDrawn="1"/>
        </p:nvSpPr>
        <p:spPr>
          <a:xfrm>
            <a:off x="5127115" y="0"/>
            <a:ext cx="7064885" cy="5707624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90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F0F79BDC-4097-4953-BB76-2E8483235A13}"/>
              </a:ext>
            </a:extLst>
          </p:cNvPr>
          <p:cNvCxnSpPr/>
          <p:nvPr userDrawn="1"/>
        </p:nvCxnSpPr>
        <p:spPr>
          <a:xfrm flipH="1">
            <a:off x="2" y="1150375"/>
            <a:ext cx="482398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eck 19">
            <a:extLst>
              <a:ext uri="{FF2B5EF4-FFF2-40B4-BE49-F238E27FC236}">
                <a16:creationId xmlns:a16="http://schemas.microsoft.com/office/drawing/2014/main" id="{52B3F417-3526-418C-AFDA-4B4AF8087E1C}"/>
              </a:ext>
            </a:extLst>
          </p:cNvPr>
          <p:cNvSpPr/>
          <p:nvPr userDrawn="1"/>
        </p:nvSpPr>
        <p:spPr>
          <a:xfrm>
            <a:off x="2" y="6552261"/>
            <a:ext cx="693175" cy="58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37"/>
          </a:p>
        </p:txBody>
      </p:sp>
      <p:sp>
        <p:nvSpPr>
          <p:cNvPr id="11" name="Textplatzhalter 19">
            <a:extLst>
              <a:ext uri="{FF2B5EF4-FFF2-40B4-BE49-F238E27FC236}">
                <a16:creationId xmlns:a16="http://schemas.microsoft.com/office/drawing/2014/main" id="{01125DA4-6F68-4E34-8097-DA84D07BD3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1868" y="1520185"/>
            <a:ext cx="3716867" cy="4217911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8C4F"/>
              </a:buClr>
              <a:buFont typeface="Wingdings" panose="05000000000000000000" pitchFamily="2" charset="2"/>
              <a:buNone/>
              <a:defRPr sz="1200"/>
            </a:lvl1pPr>
            <a:lvl2pPr marL="685783" indent="-228594">
              <a:buClr>
                <a:srgbClr val="008C4F"/>
              </a:buClr>
              <a:buFont typeface="Wingdings" panose="05000000000000000000" pitchFamily="2" charset="2"/>
              <a:buChar char="§"/>
              <a:defRPr sz="1000"/>
            </a:lvl2pPr>
            <a:lvl3pPr marL="1142971" indent="-228594">
              <a:buClr>
                <a:srgbClr val="008C4F"/>
              </a:buClr>
              <a:buFont typeface="Wingdings" panose="05000000000000000000" pitchFamily="2" charset="2"/>
              <a:buChar char="§"/>
              <a:defRPr sz="1400"/>
            </a:lvl3pPr>
            <a:lvl4pPr marL="1600160" indent="-228594">
              <a:buClr>
                <a:srgbClr val="008C4F"/>
              </a:buClr>
              <a:buFont typeface="Wingdings" panose="05000000000000000000" pitchFamily="2" charset="2"/>
              <a:buChar char="§"/>
              <a:defRPr sz="1000"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1FD35D8-0818-4D9A-ABCC-504C063398E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DEKRA Corporate Presentation 2022/01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3283755-252E-46BC-8196-C8E5E8BE61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5862BB2-6545-43FB-8344-C215873BF11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Textplatzhalter 8">
            <a:extLst>
              <a:ext uri="{FF2B5EF4-FFF2-40B4-BE49-F238E27FC236}">
                <a16:creationId xmlns:a16="http://schemas.microsoft.com/office/drawing/2014/main" id="{4709264F-A6CF-4B38-A4C9-C49E3E3F0D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9200" y="846877"/>
            <a:ext cx="3654583" cy="40798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 err="1"/>
              <a:t>Subtitel</a:t>
            </a:r>
            <a:r>
              <a:rPr lang="de-DE" dirty="0"/>
              <a:t> hinzufügen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D7EEB8A-88FD-404B-A682-4E1FB4524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200" y="450000"/>
            <a:ext cx="4327915" cy="456902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10361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6B715A43-8B7F-4A33-8E56-14984C6EE969}"/>
              </a:ext>
            </a:extLst>
          </p:cNvPr>
          <p:cNvCxnSpPr/>
          <p:nvPr userDrawn="1"/>
        </p:nvCxnSpPr>
        <p:spPr>
          <a:xfrm flipH="1">
            <a:off x="1" y="1150375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43">
            <a:extLst>
              <a:ext uri="{FF2B5EF4-FFF2-40B4-BE49-F238E27FC236}">
                <a16:creationId xmlns:a16="http://schemas.microsoft.com/office/drawing/2014/main" id="{32B6DEF0-9227-429B-BA84-A0B34E328E5E}"/>
              </a:ext>
            </a:extLst>
          </p:cNvPr>
          <p:cNvSpPr/>
          <p:nvPr userDrawn="1"/>
        </p:nvSpPr>
        <p:spPr>
          <a:xfrm>
            <a:off x="0" y="1150376"/>
            <a:ext cx="12192000" cy="274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724E3CE2-DF98-4947-A8A1-6EC8B5F1DE3D}"/>
              </a:ext>
            </a:extLst>
          </p:cNvPr>
          <p:cNvSpPr/>
          <p:nvPr userDrawn="1"/>
        </p:nvSpPr>
        <p:spPr>
          <a:xfrm>
            <a:off x="2" y="6552261"/>
            <a:ext cx="693175" cy="58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37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A25E878-41B2-4B33-AD59-7F05F14026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DEKRA Corporate Presentation 2022/01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E930591-CC3F-4535-AED5-7BD033F390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862BB2-6545-43FB-8344-C215873BF11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B1316FFF-A551-4487-9396-1F07DE220E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9200" y="846877"/>
            <a:ext cx="3654583" cy="40798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 err="1"/>
              <a:t>Subtitel</a:t>
            </a:r>
            <a:r>
              <a:rPr lang="de-DE" dirty="0"/>
              <a:t> hinzufügen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EA9CA8D6-5205-4E2E-9BCD-7C3A4094E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25038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724E3CE2-DF98-4947-A8A1-6EC8B5F1DE3D}"/>
              </a:ext>
            </a:extLst>
          </p:cNvPr>
          <p:cNvSpPr/>
          <p:nvPr userDrawn="1"/>
        </p:nvSpPr>
        <p:spPr>
          <a:xfrm>
            <a:off x="2" y="6552261"/>
            <a:ext cx="693175" cy="58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37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A25E878-41B2-4B33-AD59-7F05F14026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DEKRA Corporate Presentation 2022/01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E930591-CC3F-4535-AED5-7BD033F390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862BB2-6545-43FB-8344-C215873BF11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B1316FFF-A551-4487-9396-1F07DE220E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9200" y="846877"/>
            <a:ext cx="3654583" cy="40798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 err="1"/>
              <a:t>Subtitel</a:t>
            </a:r>
            <a:r>
              <a:rPr lang="de-DE" dirty="0"/>
              <a:t> hinzufügen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7E4E7C2-EED3-4903-98A3-6EDEF1687964}"/>
              </a:ext>
            </a:extLst>
          </p:cNvPr>
          <p:cNvSpPr/>
          <p:nvPr userDrawn="1"/>
        </p:nvSpPr>
        <p:spPr>
          <a:xfrm>
            <a:off x="-1" y="2870200"/>
            <a:ext cx="12192001" cy="2524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200D58C-917A-418F-A565-72737F7CD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45170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9200" y="450000"/>
            <a:ext cx="5842900" cy="456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noProof="0" dirty="0"/>
              <a:t>Title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5E44C7-B733-4C94-8ACB-6CB4D0AB2C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4622" y="6402233"/>
            <a:ext cx="407246" cy="182563"/>
          </a:xfrm>
          <a:prstGeom prst="rect">
            <a:avLst/>
          </a:prstGeom>
        </p:spPr>
        <p:txBody>
          <a:bodyPr anchor="ctr"/>
          <a:lstStyle>
            <a:lvl1pPr algn="ctr">
              <a:defRPr lang="de-DE" sz="80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r>
              <a:rPr lang="en-US" noProof="0"/>
              <a:t>e</a:t>
            </a:r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FDC77516-F218-409A-8E21-9C9C19B134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2769" y="6402519"/>
            <a:ext cx="2092049" cy="182563"/>
          </a:xfrm>
          <a:prstGeom prst="rect">
            <a:avLst/>
          </a:prstGeom>
        </p:spPr>
        <p:txBody>
          <a:bodyPr/>
          <a:lstStyle>
            <a:lvl1pPr algn="l">
              <a:defRPr lang="de-DE" sz="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DEKRA Corporate Presentation 2022/01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E672F80-0943-46D0-8585-1DA2BB8E38D1}"/>
              </a:ext>
            </a:extLst>
          </p:cNvPr>
          <p:cNvSpPr/>
          <p:nvPr userDrawn="1"/>
        </p:nvSpPr>
        <p:spPr>
          <a:xfrm>
            <a:off x="2" y="6552261"/>
            <a:ext cx="693175" cy="58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37"/>
          </a:p>
        </p:txBody>
      </p:sp>
      <p:sp>
        <p:nvSpPr>
          <p:cNvPr id="11" name="Textplatzhalter 19">
            <a:extLst>
              <a:ext uri="{FF2B5EF4-FFF2-40B4-BE49-F238E27FC236}">
                <a16:creationId xmlns:a16="http://schemas.microsoft.com/office/drawing/2014/main" id="{E6A93A2C-F960-4D49-8612-0D4EEAC004B2}"/>
              </a:ext>
            </a:extLst>
          </p:cNvPr>
          <p:cNvSpPr txBox="1">
            <a:spLocks/>
          </p:cNvSpPr>
          <p:nvPr userDrawn="1"/>
        </p:nvSpPr>
        <p:spPr>
          <a:xfrm>
            <a:off x="784139" y="2334350"/>
            <a:ext cx="10492932" cy="421791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8C4F"/>
              </a:buClr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C4F"/>
              </a:buClr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C4F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C4F"/>
              </a:buClr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9B0C97B2-DC52-4C3B-8DFC-1446D3042532}"/>
              </a:ext>
            </a:extLst>
          </p:cNvPr>
          <p:cNvSpPr txBox="1">
            <a:spLocks/>
          </p:cNvSpPr>
          <p:nvPr userDrawn="1"/>
        </p:nvSpPr>
        <p:spPr>
          <a:xfrm>
            <a:off x="799200" y="811332"/>
            <a:ext cx="10515600" cy="456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71CAB64D-29C4-47C3-AE6F-9D4A099E5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9200" y="830900"/>
            <a:ext cx="5842900" cy="307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Subtitle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3C244F6-C965-40C0-82E0-0F20CCA9EE68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5762" y="6134101"/>
            <a:ext cx="4762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31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59" r:id="rId5"/>
    <p:sldLayoutId id="2147483745" r:id="rId6"/>
    <p:sldLayoutId id="2147483746" r:id="rId7"/>
    <p:sldLayoutId id="2147483747" r:id="rId8"/>
    <p:sldLayoutId id="2147483757" r:id="rId9"/>
    <p:sldLayoutId id="2147483748" r:id="rId10"/>
    <p:sldLayoutId id="2147483749" r:id="rId11"/>
    <p:sldLayoutId id="2147483750" r:id="rId12"/>
    <p:sldLayoutId id="2147483751" r:id="rId13"/>
    <p:sldLayoutId id="2147483754" r:id="rId14"/>
    <p:sldLayoutId id="2147483752" r:id="rId15"/>
    <p:sldLayoutId id="2147483753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5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16" userDrawn="1">
          <p15:clr>
            <a:srgbClr val="F26B43"/>
          </p15:clr>
        </p15:guide>
        <p15:guide id="2" pos="501" userDrawn="1">
          <p15:clr>
            <a:srgbClr val="F26B43"/>
          </p15:clr>
        </p15:guide>
        <p15:guide id="3" pos="7184" userDrawn="1">
          <p15:clr>
            <a:srgbClr val="F26B43"/>
          </p15:clr>
        </p15:guide>
        <p15:guide id="4" pos="438" userDrawn="1">
          <p15:clr>
            <a:srgbClr val="F26B43"/>
          </p15:clr>
        </p15:guide>
        <p15:guide id="5" orient="horz" pos="731" userDrawn="1">
          <p15:clr>
            <a:srgbClr val="F26B43"/>
          </p15:clr>
        </p15:guide>
        <p15:guide id="6" orient="horz" pos="41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close-up of a helmet&#10;&#10;Description automatically generated with low confidence">
            <a:extLst>
              <a:ext uri="{FF2B5EF4-FFF2-40B4-BE49-F238E27FC236}">
                <a16:creationId xmlns:a16="http://schemas.microsoft.com/office/drawing/2014/main" id="{2DD2CE08-5FE8-BA58-387C-AA57173DFF7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Titel 13">
            <a:extLst>
              <a:ext uri="{FF2B5EF4-FFF2-40B4-BE49-F238E27FC236}">
                <a16:creationId xmlns:a16="http://schemas.microsoft.com/office/drawing/2014/main" id="{7E1BABB0-5D08-4625-95F5-E35AA96B6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5321" y="857250"/>
            <a:ext cx="7839280" cy="630303"/>
          </a:xfrm>
        </p:spPr>
        <p:txBody>
          <a:bodyPr>
            <a:noAutofit/>
          </a:bodyPr>
          <a:lstStyle/>
          <a:p>
            <a:r>
              <a:rPr lang="en-US" dirty="0"/>
              <a:t>Safety Critical Task Analysis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FD1BC753-BAB2-4802-BDE6-D70CF694B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5967" y="1387903"/>
            <a:ext cx="4530633" cy="501584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Killing 2 birds with 1 stone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2479B08-6741-9261-A80B-FF4CD6BF98D5}"/>
              </a:ext>
            </a:extLst>
          </p:cNvPr>
          <p:cNvSpPr txBox="1">
            <a:spLocks/>
          </p:cNvSpPr>
          <p:nvPr/>
        </p:nvSpPr>
        <p:spPr>
          <a:xfrm>
            <a:off x="7750018" y="2264788"/>
            <a:ext cx="3654583" cy="42179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>
              <a:lnSpc>
                <a:spcPct val="15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</a:rPr>
              <a:t>Jonathan Parsons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Process Control &amp; Functional Safety Manager Engineering Refinish UK, PPG</a:t>
            </a:r>
            <a:endParaRPr lang="en-US" dirty="0">
              <a:solidFill>
                <a:schemeClr val="bg1"/>
              </a:solidFill>
            </a:endParaRPr>
          </a:p>
          <a:p>
            <a:pPr defTabSz="609585">
              <a:lnSpc>
                <a:spcPct val="150000"/>
              </a:lnSpc>
              <a:spcBef>
                <a:spcPts val="0"/>
              </a:spcBef>
            </a:pPr>
            <a:endParaRPr lang="en-US" dirty="0">
              <a:solidFill>
                <a:schemeClr val="bg1"/>
              </a:solidFill>
            </a:endParaRPr>
          </a:p>
          <a:p>
            <a:pPr defTabSz="609585">
              <a:lnSpc>
                <a:spcPct val="15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</a:rPr>
              <a:t>Clive de Salis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Principal Process Safety Engineer, DEKRA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A blue sign with white letters&#10;&#10;Description automatically generated with low confidence">
            <a:extLst>
              <a:ext uri="{FF2B5EF4-FFF2-40B4-BE49-F238E27FC236}">
                <a16:creationId xmlns:a16="http://schemas.microsoft.com/office/drawing/2014/main" id="{0E3A11DA-26F0-D7E3-C30D-6DDE43A6CE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990" y="6194815"/>
            <a:ext cx="564981" cy="384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8066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1EFF904-4858-4B17-9967-E9B5B31BDCD4}"/>
              </a:ext>
            </a:extLst>
          </p:cNvPr>
          <p:cNvSpPr/>
          <p:nvPr/>
        </p:nvSpPr>
        <p:spPr>
          <a:xfrm>
            <a:off x="-16394" y="2125503"/>
            <a:ext cx="5745860" cy="368762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37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A929A08-B9EB-4DE0-9F8B-BC800D39E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388" y="449918"/>
            <a:ext cx="4284528" cy="40806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Overfill Barrier Diagram </a:t>
            </a:r>
            <a:r>
              <a:rPr lang="en-US" dirty="0"/>
              <a:t>showing Barriers &amp; Safeguards</a:t>
            </a:r>
            <a:endParaRPr lang="en-US" b="1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A8B1A8A3-8717-4367-A384-1E5BFCDA376F}"/>
              </a:ext>
            </a:extLst>
          </p:cNvPr>
          <p:cNvGrpSpPr/>
          <p:nvPr/>
        </p:nvGrpSpPr>
        <p:grpSpPr>
          <a:xfrm>
            <a:off x="550388" y="2861665"/>
            <a:ext cx="4463289" cy="2430500"/>
            <a:chOff x="964821" y="2626280"/>
            <a:chExt cx="4463289" cy="2430500"/>
          </a:xfrm>
        </p:grpSpPr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885CD3CD-6200-488C-B9EF-F8D9C20B55B9}"/>
                </a:ext>
              </a:extLst>
            </p:cNvPr>
            <p:cNvSpPr txBox="1"/>
            <p:nvPr/>
          </p:nvSpPr>
          <p:spPr>
            <a:xfrm>
              <a:off x="1280628" y="2778965"/>
              <a:ext cx="41474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</a:rPr>
                <a:t>global partner</a:t>
              </a:r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3847F73F-9A26-49AB-AF4E-A74CF21D73B3}"/>
                </a:ext>
              </a:extLst>
            </p:cNvPr>
            <p:cNvSpPr txBox="1"/>
            <p:nvPr/>
          </p:nvSpPr>
          <p:spPr>
            <a:xfrm>
              <a:off x="964821" y="2626280"/>
              <a:ext cx="26455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We will be the</a:t>
              </a: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50210832-8A53-4E68-ABB5-9AA24162B4D9}"/>
                </a:ext>
              </a:extLst>
            </p:cNvPr>
            <p:cNvSpPr txBox="1"/>
            <p:nvPr/>
          </p:nvSpPr>
          <p:spPr>
            <a:xfrm>
              <a:off x="1612562" y="3271408"/>
              <a:ext cx="26455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chemeClr val="bg1"/>
                  </a:solidFill>
                </a:rPr>
                <a:t>for a</a:t>
              </a: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C0A8EB9B-C334-4344-8BBF-0CEE6780955F}"/>
                </a:ext>
              </a:extLst>
            </p:cNvPr>
            <p:cNvSpPr txBox="1"/>
            <p:nvPr/>
          </p:nvSpPr>
          <p:spPr>
            <a:xfrm>
              <a:off x="2226504" y="3350394"/>
              <a:ext cx="30925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6BBA56"/>
                  </a:solidFill>
                </a:rPr>
                <a:t>safe, secure</a:t>
              </a: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DA551F0F-9F4B-4C9B-A41C-F84657B0EB05}"/>
                </a:ext>
              </a:extLst>
            </p:cNvPr>
            <p:cNvSpPr txBox="1"/>
            <p:nvPr/>
          </p:nvSpPr>
          <p:spPr>
            <a:xfrm>
              <a:off x="3216827" y="4348894"/>
              <a:ext cx="18684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</a:rPr>
                <a:t>world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07039EE9-BF4A-4B86-BB25-BC03602D52FA}"/>
                </a:ext>
              </a:extLst>
            </p:cNvPr>
            <p:cNvSpPr txBox="1"/>
            <p:nvPr/>
          </p:nvSpPr>
          <p:spPr>
            <a:xfrm>
              <a:off x="1280628" y="3992909"/>
              <a:ext cx="26455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6BBA56"/>
                  </a:solidFill>
                </a:rPr>
                <a:t>sustainable</a:t>
              </a:r>
            </a:p>
          </p:txBody>
        </p:sp>
      </p:grp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E017472-AE9D-4680-ACB3-19B91626D0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5862BB2-6545-43FB-8344-C215873BF11C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D758DD39-28DB-41FB-BEF3-DCE8DB9F5931}"/>
              </a:ext>
            </a:extLst>
          </p:cNvPr>
          <p:cNvSpPr txBox="1"/>
          <p:nvPr/>
        </p:nvSpPr>
        <p:spPr>
          <a:xfrm>
            <a:off x="3589743" y="4076915"/>
            <a:ext cx="2645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and</a:t>
            </a:r>
          </a:p>
        </p:txBody>
      </p:sp>
      <p:pic>
        <p:nvPicPr>
          <p:cNvPr id="21" name="Picture 20" descr="Chart, waterfall chart&#10;&#10;Description automatically generated">
            <a:extLst>
              <a:ext uri="{FF2B5EF4-FFF2-40B4-BE49-F238E27FC236}">
                <a16:creationId xmlns:a16="http://schemas.microsoft.com/office/drawing/2014/main" id="{34EF35FA-5AD2-4559-D5CA-5C0A3B3D81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13" t="13575" r="6475" b="35405"/>
          <a:stretch/>
        </p:blipFill>
        <p:spPr>
          <a:xfrm>
            <a:off x="251670" y="1274811"/>
            <a:ext cx="11174136" cy="46219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 descr="A blue sign with white letters&#10;&#10;Description automatically generated with low confidence">
            <a:extLst>
              <a:ext uri="{FF2B5EF4-FFF2-40B4-BE49-F238E27FC236}">
                <a16:creationId xmlns:a16="http://schemas.microsoft.com/office/drawing/2014/main" id="{61503F18-80BA-2920-005D-F528B2B14A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990" y="6194815"/>
            <a:ext cx="564981" cy="384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41109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1EFF904-4858-4B17-9967-E9B5B31BDCD4}"/>
              </a:ext>
            </a:extLst>
          </p:cNvPr>
          <p:cNvSpPr/>
          <p:nvPr/>
        </p:nvSpPr>
        <p:spPr>
          <a:xfrm>
            <a:off x="-16394" y="2125503"/>
            <a:ext cx="5745860" cy="368762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37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A929A08-B9EB-4DE0-9F8B-BC800D39E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388" y="449918"/>
            <a:ext cx="4284528" cy="40806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Barrier Diagram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A8B1A8A3-8717-4367-A384-1E5BFCDA376F}"/>
              </a:ext>
            </a:extLst>
          </p:cNvPr>
          <p:cNvGrpSpPr/>
          <p:nvPr/>
        </p:nvGrpSpPr>
        <p:grpSpPr>
          <a:xfrm>
            <a:off x="550388" y="2861665"/>
            <a:ext cx="4463289" cy="2430500"/>
            <a:chOff x="964821" y="2626280"/>
            <a:chExt cx="4463289" cy="2430500"/>
          </a:xfrm>
        </p:grpSpPr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885CD3CD-6200-488C-B9EF-F8D9C20B55B9}"/>
                </a:ext>
              </a:extLst>
            </p:cNvPr>
            <p:cNvSpPr txBox="1"/>
            <p:nvPr/>
          </p:nvSpPr>
          <p:spPr>
            <a:xfrm>
              <a:off x="1280628" y="2778965"/>
              <a:ext cx="41474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</a:rPr>
                <a:t>global partner</a:t>
              </a:r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3847F73F-9A26-49AB-AF4E-A74CF21D73B3}"/>
                </a:ext>
              </a:extLst>
            </p:cNvPr>
            <p:cNvSpPr txBox="1"/>
            <p:nvPr/>
          </p:nvSpPr>
          <p:spPr>
            <a:xfrm>
              <a:off x="964821" y="2626280"/>
              <a:ext cx="26455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We will be the</a:t>
              </a: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50210832-8A53-4E68-ABB5-9AA24162B4D9}"/>
                </a:ext>
              </a:extLst>
            </p:cNvPr>
            <p:cNvSpPr txBox="1"/>
            <p:nvPr/>
          </p:nvSpPr>
          <p:spPr>
            <a:xfrm>
              <a:off x="1612562" y="3271408"/>
              <a:ext cx="26455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chemeClr val="bg1"/>
                  </a:solidFill>
                </a:rPr>
                <a:t>for a</a:t>
              </a: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C0A8EB9B-C334-4344-8BBF-0CEE6780955F}"/>
                </a:ext>
              </a:extLst>
            </p:cNvPr>
            <p:cNvSpPr txBox="1"/>
            <p:nvPr/>
          </p:nvSpPr>
          <p:spPr>
            <a:xfrm>
              <a:off x="2226504" y="3350394"/>
              <a:ext cx="30925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6BBA56"/>
                  </a:solidFill>
                </a:rPr>
                <a:t>safe, secure</a:t>
              </a: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DA551F0F-9F4B-4C9B-A41C-F84657B0EB05}"/>
                </a:ext>
              </a:extLst>
            </p:cNvPr>
            <p:cNvSpPr txBox="1"/>
            <p:nvPr/>
          </p:nvSpPr>
          <p:spPr>
            <a:xfrm>
              <a:off x="3216827" y="4348894"/>
              <a:ext cx="18684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</a:rPr>
                <a:t>world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07039EE9-BF4A-4B86-BB25-BC03602D52FA}"/>
                </a:ext>
              </a:extLst>
            </p:cNvPr>
            <p:cNvSpPr txBox="1"/>
            <p:nvPr/>
          </p:nvSpPr>
          <p:spPr>
            <a:xfrm>
              <a:off x="1280628" y="3992909"/>
              <a:ext cx="26455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6BBA56"/>
                  </a:solidFill>
                </a:rPr>
                <a:t>sustainable</a:t>
              </a:r>
            </a:p>
          </p:txBody>
        </p:sp>
      </p:grp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E017472-AE9D-4680-ACB3-19B91626D0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5862BB2-6545-43FB-8344-C215873BF11C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D758DD39-28DB-41FB-BEF3-DCE8DB9F5931}"/>
              </a:ext>
            </a:extLst>
          </p:cNvPr>
          <p:cNvSpPr txBox="1"/>
          <p:nvPr/>
        </p:nvSpPr>
        <p:spPr>
          <a:xfrm>
            <a:off x="3589743" y="4076915"/>
            <a:ext cx="2645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and</a:t>
            </a:r>
          </a:p>
        </p:txBody>
      </p:sp>
      <p:pic>
        <p:nvPicPr>
          <p:cNvPr id="18" name="Picture 17" descr="A blue sign with white letters&#10;&#10;Description automatically generated with low confidence">
            <a:extLst>
              <a:ext uri="{FF2B5EF4-FFF2-40B4-BE49-F238E27FC236}">
                <a16:creationId xmlns:a16="http://schemas.microsoft.com/office/drawing/2014/main" id="{AE3DDB8E-D6BB-2CD9-7371-30FD7B293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990" y="6194815"/>
            <a:ext cx="564981" cy="3846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DDFDC76-D1D1-9B22-B1A2-400B4AF5C074}"/>
              </a:ext>
            </a:extLst>
          </p:cNvPr>
          <p:cNvGrpSpPr/>
          <p:nvPr/>
        </p:nvGrpSpPr>
        <p:grpSpPr>
          <a:xfrm>
            <a:off x="120302" y="1191237"/>
            <a:ext cx="11321569" cy="4657017"/>
            <a:chOff x="1392572" y="1565835"/>
            <a:chExt cx="9429226" cy="38786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705B9F7-CBD9-B17A-34FC-3D5C10DF9AEB}"/>
                </a:ext>
              </a:extLst>
            </p:cNvPr>
            <p:cNvSpPr/>
            <p:nvPr/>
          </p:nvSpPr>
          <p:spPr>
            <a:xfrm>
              <a:off x="1392572" y="1565835"/>
              <a:ext cx="9429226" cy="3878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F5A71F6C-6C5B-2014-E1DA-B37CB2CACA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443" r="4" b="1"/>
            <a:stretch/>
          </p:blipFill>
          <p:spPr>
            <a:xfrm>
              <a:off x="1505902" y="1645106"/>
              <a:ext cx="9180195" cy="36876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3670590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>
            <a:extLst>
              <a:ext uri="{FF2B5EF4-FFF2-40B4-BE49-F238E27FC236}">
                <a16:creationId xmlns:a16="http://schemas.microsoft.com/office/drawing/2014/main" id="{3A23B1C0-0FF3-4FEE-957C-83FE83FC0EB5}"/>
              </a:ext>
            </a:extLst>
          </p:cNvPr>
          <p:cNvSpPr/>
          <p:nvPr/>
        </p:nvSpPr>
        <p:spPr>
          <a:xfrm>
            <a:off x="0" y="0"/>
            <a:ext cx="12190407" cy="6858000"/>
          </a:xfrm>
          <a:prstGeom prst="rect">
            <a:avLst/>
          </a:prstGeom>
          <a:gradFill flip="none" rotWithShape="1">
            <a:gsLst>
              <a:gs pos="56000">
                <a:schemeClr val="bg1">
                  <a:alpha val="0"/>
                  <a:lumMod val="96000"/>
                  <a:lumOff val="4000"/>
                </a:schemeClr>
              </a:gs>
              <a:gs pos="78000">
                <a:schemeClr val="tx1">
                  <a:lumMod val="40000"/>
                  <a:lumOff val="60000"/>
                  <a:alpha val="46000"/>
                </a:schemeClr>
              </a:gs>
              <a:gs pos="97000">
                <a:schemeClr val="bg1">
                  <a:lumMod val="25000"/>
                  <a:alpha val="3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3952" y="0"/>
            <a:ext cx="7296456" cy="6815481"/>
          </a:xfrm>
          <a:prstGeom prst="rect">
            <a:avLst/>
          </a:prstGeom>
        </p:spPr>
      </p:pic>
      <p:sp>
        <p:nvSpPr>
          <p:cNvPr id="23" name="Rechteck 22">
            <a:extLst>
              <a:ext uri="{FF2B5EF4-FFF2-40B4-BE49-F238E27FC236}">
                <a16:creationId xmlns:a16="http://schemas.microsoft.com/office/drawing/2014/main" id="{172D1D11-E117-4BF4-A47D-0AC6AA634681}"/>
              </a:ext>
            </a:extLst>
          </p:cNvPr>
          <p:cNvSpPr/>
          <p:nvPr/>
        </p:nvSpPr>
        <p:spPr>
          <a:xfrm>
            <a:off x="1593" y="6551249"/>
            <a:ext cx="693175" cy="58439"/>
          </a:xfrm>
          <a:prstGeom prst="rect">
            <a:avLst/>
          </a:prstGeom>
          <a:solidFill>
            <a:schemeClr val="accent1"/>
          </a:solidFill>
          <a:ln>
            <a:solidFill>
              <a:srgbClr val="57AB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37"/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4E5D2CC3-4B45-4657-813F-279EB0D08174}"/>
              </a:ext>
            </a:extLst>
          </p:cNvPr>
          <p:cNvGrpSpPr/>
          <p:nvPr/>
        </p:nvGrpSpPr>
        <p:grpSpPr>
          <a:xfrm>
            <a:off x="348180" y="2025887"/>
            <a:ext cx="5371708" cy="1723549"/>
            <a:chOff x="849407" y="2411944"/>
            <a:chExt cx="5371708" cy="1723549"/>
          </a:xfrm>
        </p:grpSpPr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D702A4C8-00E3-4344-A58A-C2E5A8838770}"/>
                </a:ext>
              </a:extLst>
            </p:cNvPr>
            <p:cNvSpPr txBox="1"/>
            <p:nvPr/>
          </p:nvSpPr>
          <p:spPr>
            <a:xfrm>
              <a:off x="2073633" y="3119830"/>
              <a:ext cx="4147482" cy="101566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57AB27"/>
                  </a:solidFill>
                </a:rPr>
                <a:t>SAFETY</a:t>
              </a:r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C09372E9-A7EA-44BD-B08A-EBC306EAD762}"/>
                </a:ext>
              </a:extLst>
            </p:cNvPr>
            <p:cNvSpPr txBox="1"/>
            <p:nvPr/>
          </p:nvSpPr>
          <p:spPr>
            <a:xfrm>
              <a:off x="849407" y="2411944"/>
              <a:ext cx="37168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</a:rPr>
                <a:t>Thank you</a:t>
              </a:r>
              <a:r>
                <a:rPr lang="en-US" sz="2400" b="1" dirty="0">
                  <a:solidFill>
                    <a:schemeClr val="bg1"/>
                  </a:solidFill>
                </a:rPr>
                <a:t>, </a:t>
              </a:r>
            </a:p>
          </p:txBody>
        </p:sp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84637DDB-A1FD-4F0A-BEA6-4128E9C251AC}"/>
              </a:ext>
            </a:extLst>
          </p:cNvPr>
          <p:cNvSpPr txBox="1"/>
          <p:nvPr/>
        </p:nvSpPr>
        <p:spPr>
          <a:xfrm>
            <a:off x="1272833" y="2607091"/>
            <a:ext cx="226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taking care of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4BA71C6-8AC6-46B2-90F1-037A1EE8CBA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5862BB2-6545-43FB-8344-C215873BF11C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11" name="Picture 10" descr="A blue sign with white letters&#10;&#10;Description automatically generated with low confidence">
            <a:extLst>
              <a:ext uri="{FF2B5EF4-FFF2-40B4-BE49-F238E27FC236}">
                <a16:creationId xmlns:a16="http://schemas.microsoft.com/office/drawing/2014/main" id="{AC1D137C-87B6-4627-0330-75AF674173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990" y="6194815"/>
            <a:ext cx="564981" cy="384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4643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DEKRA 2022">
      <a:dk1>
        <a:srgbClr val="3C3C3C"/>
      </a:dk1>
      <a:lt1>
        <a:srgbClr val="F2F2F2"/>
      </a:lt1>
      <a:dk2>
        <a:srgbClr val="2D2D2D"/>
      </a:dk2>
      <a:lt2>
        <a:srgbClr val="BFBFBF"/>
      </a:lt2>
      <a:accent1>
        <a:srgbClr val="57AB27"/>
      </a:accent1>
      <a:accent2>
        <a:srgbClr val="007D40"/>
      </a:accent2>
      <a:accent3>
        <a:srgbClr val="007D40"/>
      </a:accent3>
      <a:accent4>
        <a:srgbClr val="1A6E3C"/>
      </a:accent4>
      <a:accent5>
        <a:srgbClr val="57AB27"/>
      </a:accent5>
      <a:accent6>
        <a:srgbClr val="57AB27"/>
      </a:accent6>
      <a:hlink>
        <a:srgbClr val="0563C1"/>
      </a:hlink>
      <a:folHlink>
        <a:srgbClr val="954F72"/>
      </a:folHlink>
    </a:clrScheme>
    <a:fontScheme name="DEKRA MS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46A3490C442E41AC9620621F1F21BE" ma:contentTypeVersion="17" ma:contentTypeDescription="Create a new document." ma:contentTypeScope="" ma:versionID="a9657b1df510095f92d4b408480f5c8b">
  <xsd:schema xmlns:xsd="http://www.w3.org/2001/XMLSchema" xmlns:xs="http://www.w3.org/2001/XMLSchema" xmlns:p="http://schemas.microsoft.com/office/2006/metadata/properties" xmlns:ns2="7604e031-f840-4ad5-97d2-0b99280ee730" xmlns:ns3="c4b40482-04a4-480f-b826-6548c4a2bcf1" targetNamespace="http://schemas.microsoft.com/office/2006/metadata/properties" ma:root="true" ma:fieldsID="9b59f0d74fb2eece99aa0f8b61418ac6" ns2:_="" ns3:_="">
    <xsd:import namespace="7604e031-f840-4ad5-97d2-0b99280ee730"/>
    <xsd:import namespace="c4b40482-04a4-480f-b826-6548c4a2bc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04e031-f840-4ad5-97d2-0b99280ee7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56237a7-7071-4e19-8c1f-699d1949a4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40482-04a4-480f-b826-6548c4a2bcf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956402f1-dbcc-4c60-a824-dfd545cfc5e6}" ma:internalName="TaxCatchAll" ma:showField="CatchAllData" ma:web="c4b40482-04a4-480f-b826-6548c4a2bc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4b40482-04a4-480f-b826-6548c4a2bcf1" xsi:nil="true"/>
    <lcf76f155ced4ddcb4097134ff3c332f xmlns="7604e031-f840-4ad5-97d2-0b99280ee730">
      <Terms xmlns="http://schemas.microsoft.com/office/infopath/2007/PartnerControls"/>
    </lcf76f155ced4ddcb4097134ff3c332f>
    <_Flow_SignoffStatus xmlns="7604e031-f840-4ad5-97d2-0b99280ee730" xsi:nil="true"/>
    <SharedWithUsers xmlns="c4b40482-04a4-480f-b826-6548c4a2bcf1">
      <UserInfo>
        <DisplayName/>
        <AccountId xsi:nil="true"/>
        <AccountType/>
      </UserInfo>
    </SharedWithUsers>
    <MediaLengthInSeconds xmlns="7604e031-f840-4ad5-97d2-0b99280ee730" xsi:nil="true"/>
  </documentManagement>
</p:properties>
</file>

<file path=customXml/itemProps1.xml><?xml version="1.0" encoding="utf-8"?>
<ds:datastoreItem xmlns:ds="http://schemas.openxmlformats.org/officeDocument/2006/customXml" ds:itemID="{50B4B8E3-22DF-47A7-BD5E-7BF90B6A35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688BA2-7793-44E4-9439-D825EA700C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04e031-f840-4ad5-97d2-0b99280ee730"/>
    <ds:schemaRef ds:uri="c4b40482-04a4-480f-b826-6548c4a2bc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1E89F1F-EC4C-4A71-8E43-EF71D60A33F0}">
  <ds:schemaRefs>
    <ds:schemaRef ds:uri="http://purl.org/dc/dcmitype/"/>
    <ds:schemaRef ds:uri="http://purl.org/dc/terms/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2006/documentManagement/types"/>
    <ds:schemaRef ds:uri="c4b40482-04a4-480f-b826-6548c4a2bcf1"/>
    <ds:schemaRef ds:uri="http://schemas.microsoft.com/office/infopath/2007/PartnerControls"/>
    <ds:schemaRef ds:uri="http://schemas.openxmlformats.org/package/2006/metadata/core-properties"/>
    <ds:schemaRef ds:uri="7604e031-f840-4ad5-97d2-0b99280ee73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99</Words>
  <Application>Microsoft Office PowerPoint</Application>
  <PresentationFormat>Widescreen</PresentationFormat>
  <Paragraphs>32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Wingdings</vt:lpstr>
      <vt:lpstr>Office</vt:lpstr>
      <vt:lpstr>Safety Critical Task Analysis</vt:lpstr>
      <vt:lpstr>Overfill Barrier Diagram showing Barriers &amp; Safeguards</vt:lpstr>
      <vt:lpstr>Barrier Diagram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Critical Task Analysis</dc:title>
  <dc:creator>Lisa Jung</dc:creator>
  <cp:lastModifiedBy>Rachel Robinson</cp:lastModifiedBy>
  <cp:revision>882</cp:revision>
  <cp:lastPrinted>2020-02-27T07:08:13Z</cp:lastPrinted>
  <dcterms:created xsi:type="dcterms:W3CDTF">2018-09-10T13:30:03Z</dcterms:created>
  <dcterms:modified xsi:type="dcterms:W3CDTF">2022-11-02T15:32:06Z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4495579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D7.1.14</vt:lpwstr>
  </property>
  <property fmtid="{D5CDD505-2E9C-101B-9397-08002B2CF9AE}" pid="5" name="MSIP_Label_49a16b40-a803-442a-a923-9d42e9158dd1_Enabled">
    <vt:lpwstr>true</vt:lpwstr>
  </property>
  <property fmtid="{D5CDD505-2E9C-101B-9397-08002B2CF9AE}" pid="6" name="MSIP_Label_49a16b40-a803-442a-a923-9d42e9158dd1_SetDate">
    <vt:lpwstr>2021-11-19T12:31:52Z</vt:lpwstr>
  </property>
  <property fmtid="{D5CDD505-2E9C-101B-9397-08002B2CF9AE}" pid="7" name="MSIP_Label_49a16b40-a803-442a-a923-9d42e9158dd1_Method">
    <vt:lpwstr>Standard</vt:lpwstr>
  </property>
  <property fmtid="{D5CDD505-2E9C-101B-9397-08002B2CF9AE}" pid="8" name="MSIP_Label_49a16b40-a803-442a-a923-9d42e9158dd1_Name">
    <vt:lpwstr>Internal</vt:lpwstr>
  </property>
  <property fmtid="{D5CDD505-2E9C-101B-9397-08002B2CF9AE}" pid="9" name="MSIP_Label_49a16b40-a803-442a-a923-9d42e9158dd1_SiteId">
    <vt:lpwstr>cf81581f-cf8c-405d-97e3-34a295c8d882</vt:lpwstr>
  </property>
  <property fmtid="{D5CDD505-2E9C-101B-9397-08002B2CF9AE}" pid="10" name="MSIP_Label_49a16b40-a803-442a-a923-9d42e9158dd1_ActionId">
    <vt:lpwstr>cfbaefcc-2e9f-4d64-9a38-07f35f0b5392</vt:lpwstr>
  </property>
  <property fmtid="{D5CDD505-2E9C-101B-9397-08002B2CF9AE}" pid="11" name="MSIP_Label_49a16b40-a803-442a-a923-9d42e9158dd1_ContentBits">
    <vt:lpwstr>0</vt:lpwstr>
  </property>
  <property fmtid="{D5CDD505-2E9C-101B-9397-08002B2CF9AE}" pid="12" name="ContentTypeId">
    <vt:lpwstr>0x0101000646A3490C442E41AC9620621F1F21BE</vt:lpwstr>
  </property>
  <property fmtid="{D5CDD505-2E9C-101B-9397-08002B2CF9AE}" pid="13" name="Order">
    <vt:r8>27207900</vt:r8>
  </property>
  <property fmtid="{D5CDD505-2E9C-101B-9397-08002B2CF9AE}" pid="14" name="ComplianceAssetId">
    <vt:lpwstr/>
  </property>
  <property fmtid="{D5CDD505-2E9C-101B-9397-08002B2CF9AE}" pid="15" name="_ExtendedDescription">
    <vt:lpwstr/>
  </property>
  <property fmtid="{D5CDD505-2E9C-101B-9397-08002B2CF9AE}" pid="16" name="TriggerFlowInfo">
    <vt:lpwstr/>
  </property>
  <property fmtid="{D5CDD505-2E9C-101B-9397-08002B2CF9AE}" pid="17" name="MediaServiceImageTags">
    <vt:lpwstr/>
  </property>
</Properties>
</file>