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2" r:id="rId4"/>
  </p:sldMasterIdLst>
  <p:notesMasterIdLst>
    <p:notesMasterId r:id="rId29"/>
  </p:notesMasterIdLst>
  <p:handoutMasterIdLst>
    <p:handoutMasterId r:id="rId30"/>
  </p:handoutMasterIdLst>
  <p:sldIdLst>
    <p:sldId id="257" r:id="rId5"/>
    <p:sldId id="632" r:id="rId6"/>
    <p:sldId id="1228" r:id="rId7"/>
    <p:sldId id="1328" r:id="rId8"/>
    <p:sldId id="1332" r:id="rId9"/>
    <p:sldId id="1325" r:id="rId10"/>
    <p:sldId id="1319" r:id="rId11"/>
    <p:sldId id="1326" r:id="rId12"/>
    <p:sldId id="1320" r:id="rId13"/>
    <p:sldId id="1321" r:id="rId14"/>
    <p:sldId id="1329" r:id="rId15"/>
    <p:sldId id="1023" r:id="rId16"/>
    <p:sldId id="1040" r:id="rId17"/>
    <p:sldId id="353" r:id="rId18"/>
    <p:sldId id="566" r:id="rId19"/>
    <p:sldId id="1022" r:id="rId20"/>
    <p:sldId id="409" r:id="rId21"/>
    <p:sldId id="378" r:id="rId22"/>
    <p:sldId id="379" r:id="rId23"/>
    <p:sldId id="744" r:id="rId24"/>
    <p:sldId id="1227" r:id="rId25"/>
    <p:sldId id="1327" r:id="rId26"/>
    <p:sldId id="1330" r:id="rId27"/>
    <p:sldId id="619" r:id="rId28"/>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0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66CCFF"/>
    <a:srgbClr val="FFCC66"/>
    <a:srgbClr val="FF9999"/>
    <a:srgbClr val="008244"/>
    <a:srgbClr val="6BBA56"/>
    <a:srgbClr val="7FBB59"/>
    <a:srgbClr val="83C256"/>
    <a:srgbClr val="008143"/>
    <a:srgbClr val="B1B1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4" autoAdjust="0"/>
    <p:restoredTop sz="81146" autoAdjust="0"/>
  </p:normalViewPr>
  <p:slideViewPr>
    <p:cSldViewPr snapToGrid="0">
      <p:cViewPr varScale="1">
        <p:scale>
          <a:sx n="54" d="100"/>
          <a:sy n="54" d="100"/>
        </p:scale>
        <p:origin x="456" y="72"/>
      </p:cViewPr>
      <p:guideLst>
        <p:guide orient="horz" pos="2160"/>
        <p:guide pos="3809"/>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4728"/>
    </p:cViewPr>
  </p:sorterViewPr>
  <p:notesViewPr>
    <p:cSldViewPr snapToGrid="0">
      <p:cViewPr varScale="1">
        <p:scale>
          <a:sx n="88" d="100"/>
          <a:sy n="88" d="100"/>
        </p:scale>
        <p:origin x="382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1BE46C69-C8F1-492E-9316-9AB7C6225AF4}" type="datetimeFigureOut">
              <a:rPr lang="de-DE" smtClean="0"/>
              <a:t>02.11.2022</a:t>
            </a:fld>
            <a:endParaRPr lang="de-DE"/>
          </a:p>
        </p:txBody>
      </p:sp>
      <p:sp>
        <p:nvSpPr>
          <p:cNvPr id="4" name="Fußzeilenplatzhalt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5" name="Foliennummernplatzhalt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6B5E19FD-0356-4E38-81BF-CC2CC5DB7AD8}" type="slidenum">
              <a:rPr lang="de-DE" smtClean="0"/>
              <a:t>‹#›</a:t>
            </a:fld>
            <a:endParaRPr lang="de-DE"/>
          </a:p>
        </p:txBody>
      </p:sp>
    </p:spTree>
    <p:extLst>
      <p:ext uri="{BB962C8B-B14F-4D97-AF65-F5344CB8AC3E}">
        <p14:creationId xmlns:p14="http://schemas.microsoft.com/office/powerpoint/2010/main" val="1610909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FA48B922-56C9-46FC-9595-9C2DEF7C3E2B}" type="datetimeFigureOut">
              <a:rPr lang="de-DE" smtClean="0"/>
              <a:t>02.11.2022</a:t>
            </a:fld>
            <a:endParaRPr lang="de-DE"/>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A8D1544D-F39A-4F55-BC21-9BE909A9BACC}" type="slidenum">
              <a:rPr lang="de-DE" smtClean="0"/>
              <a:t>‹#›</a:t>
            </a:fld>
            <a:endParaRPr lang="de-DE"/>
          </a:p>
        </p:txBody>
      </p:sp>
    </p:spTree>
    <p:extLst>
      <p:ext uri="{BB962C8B-B14F-4D97-AF65-F5344CB8AC3E}">
        <p14:creationId xmlns:p14="http://schemas.microsoft.com/office/powerpoint/2010/main" val="839223166"/>
      </p:ext>
    </p:extLst>
  </p:cSld>
  <p:clrMap bg1="lt1" tx1="dk1" bg2="lt2" tx2="dk2" accent1="accent1" accent2="accent2" accent3="accent3" accent4="accent4" accent5="accent5" accent6="accent6" hlink="hlink" folHlink="folHlink"/>
  <p:notesStyle>
    <a:lvl1pPr marL="0" algn="l" defTabSz="913872" rtl="0" eaLnBrk="1" latinLnBrk="0" hangingPunct="1">
      <a:defRPr sz="1200" kern="1200">
        <a:solidFill>
          <a:schemeClr val="tx1"/>
        </a:solidFill>
        <a:latin typeface="+mn-lt"/>
        <a:ea typeface="+mn-ea"/>
        <a:cs typeface="+mn-cs"/>
      </a:defRPr>
    </a:lvl1pPr>
    <a:lvl2pPr marL="456937" algn="l" defTabSz="913872" rtl="0" eaLnBrk="1" latinLnBrk="0" hangingPunct="1">
      <a:defRPr sz="1200" kern="1200">
        <a:solidFill>
          <a:schemeClr val="tx1"/>
        </a:solidFill>
        <a:latin typeface="+mn-lt"/>
        <a:ea typeface="+mn-ea"/>
        <a:cs typeface="+mn-cs"/>
      </a:defRPr>
    </a:lvl2pPr>
    <a:lvl3pPr marL="913872" algn="l" defTabSz="913872" rtl="0" eaLnBrk="1" latinLnBrk="0" hangingPunct="1">
      <a:defRPr sz="1200" kern="1200">
        <a:solidFill>
          <a:schemeClr val="tx1"/>
        </a:solidFill>
        <a:latin typeface="+mn-lt"/>
        <a:ea typeface="+mn-ea"/>
        <a:cs typeface="+mn-cs"/>
      </a:defRPr>
    </a:lvl3pPr>
    <a:lvl4pPr marL="1370808" algn="l" defTabSz="913872" rtl="0" eaLnBrk="1" latinLnBrk="0" hangingPunct="1">
      <a:defRPr sz="1200" kern="1200">
        <a:solidFill>
          <a:schemeClr val="tx1"/>
        </a:solidFill>
        <a:latin typeface="+mn-lt"/>
        <a:ea typeface="+mn-ea"/>
        <a:cs typeface="+mn-cs"/>
      </a:defRPr>
    </a:lvl4pPr>
    <a:lvl5pPr marL="1827742" algn="l" defTabSz="913872" rtl="0" eaLnBrk="1" latinLnBrk="0" hangingPunct="1">
      <a:defRPr sz="1200" kern="1200">
        <a:solidFill>
          <a:schemeClr val="tx1"/>
        </a:solidFill>
        <a:latin typeface="+mn-lt"/>
        <a:ea typeface="+mn-ea"/>
        <a:cs typeface="+mn-cs"/>
      </a:defRPr>
    </a:lvl5pPr>
    <a:lvl6pPr marL="2284680" algn="l" defTabSz="913872" rtl="0" eaLnBrk="1" latinLnBrk="0" hangingPunct="1">
      <a:defRPr sz="1200" kern="1200">
        <a:solidFill>
          <a:schemeClr val="tx1"/>
        </a:solidFill>
        <a:latin typeface="+mn-lt"/>
        <a:ea typeface="+mn-ea"/>
        <a:cs typeface="+mn-cs"/>
      </a:defRPr>
    </a:lvl6pPr>
    <a:lvl7pPr marL="2741617" algn="l" defTabSz="913872" rtl="0" eaLnBrk="1" latinLnBrk="0" hangingPunct="1">
      <a:defRPr sz="1200" kern="1200">
        <a:solidFill>
          <a:schemeClr val="tx1"/>
        </a:solidFill>
        <a:latin typeface="+mn-lt"/>
        <a:ea typeface="+mn-ea"/>
        <a:cs typeface="+mn-cs"/>
      </a:defRPr>
    </a:lvl7pPr>
    <a:lvl8pPr marL="3198551" algn="l" defTabSz="913872" rtl="0" eaLnBrk="1" latinLnBrk="0" hangingPunct="1">
      <a:defRPr sz="1200" kern="1200">
        <a:solidFill>
          <a:schemeClr val="tx1"/>
        </a:solidFill>
        <a:latin typeface="+mn-lt"/>
        <a:ea typeface="+mn-ea"/>
        <a:cs typeface="+mn-cs"/>
      </a:defRPr>
    </a:lvl8pPr>
    <a:lvl9pPr marL="3655487" algn="l" defTabSz="9138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987425"/>
            <a:ext cx="4994275" cy="2809875"/>
          </a:xfrm>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1B100-2628-4A5E-B918-EB16BDA0BD57}" type="slidenum">
              <a:rPr kumimoji="0" lang="en-US" sz="700" b="0" i="0" u="none" strike="noStrike" kern="1200" cap="none" spc="0" normalizeH="0" baseline="0" noProof="0" smtClean="0">
                <a:ln>
                  <a:noFill/>
                </a:ln>
                <a:solidFill>
                  <a:srgbClr val="999999"/>
                </a:solidFill>
                <a:effectLst/>
                <a:uLnTx/>
                <a:uFillTx/>
                <a:latin typeface="Arial"/>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dirty="0">
              <a:ln>
                <a:noFill/>
              </a:ln>
              <a:solidFill>
                <a:srgbClr val="999999"/>
              </a:solidFill>
              <a:effectLst/>
              <a:uLnTx/>
              <a:uFillTx/>
              <a:latin typeface="Arial"/>
              <a:ea typeface="+mn-ea"/>
              <a:cs typeface="Arial" charset="0"/>
            </a:endParaRPr>
          </a:p>
        </p:txBody>
      </p:sp>
    </p:spTree>
    <p:extLst>
      <p:ext uri="{BB962C8B-B14F-4D97-AF65-F5344CB8AC3E}">
        <p14:creationId xmlns:p14="http://schemas.microsoft.com/office/powerpoint/2010/main" val="1651002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987425"/>
            <a:ext cx="4994275" cy="2809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BCB0B-6904-4715-A3C9-8E1B1DB55E98}" type="slidenum">
              <a:rPr lang="en-US" smtClean="0"/>
              <a:pPr/>
              <a:t>11</a:t>
            </a:fld>
            <a:endParaRPr lang="en-US" dirty="0"/>
          </a:p>
        </p:txBody>
      </p:sp>
    </p:spTree>
    <p:extLst>
      <p:ext uri="{BB962C8B-B14F-4D97-AF65-F5344CB8AC3E}">
        <p14:creationId xmlns:p14="http://schemas.microsoft.com/office/powerpoint/2010/main" val="4142905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987425"/>
            <a:ext cx="4994275" cy="2809875"/>
          </a:xfrm>
        </p:spPr>
      </p:sp>
      <p:sp>
        <p:nvSpPr>
          <p:cNvPr id="3" name="Notes Placeholder 2"/>
          <p:cNvSpPr>
            <a:spLocks noGrp="1"/>
          </p:cNvSpPr>
          <p:nvPr>
            <p:ph type="body" idx="1"/>
          </p:nvPr>
        </p:nvSpPr>
        <p:spPr/>
        <p:txBody>
          <a:bodyPr/>
          <a:lstStyle/>
          <a:p>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FBCB0B-6904-4715-A3C9-8E1B1DB55E98}"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13899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987425"/>
            <a:ext cx="4994275" cy="2809875"/>
          </a:xfrm>
        </p:spPr>
      </p:sp>
      <p:sp>
        <p:nvSpPr>
          <p:cNvPr id="3" name="Notes Placeholder 2"/>
          <p:cNvSpPr>
            <a:spLocks noGrp="1"/>
          </p:cNvSpPr>
          <p:nvPr>
            <p:ph type="body" idx="1"/>
          </p:nvPr>
        </p:nvSpPr>
        <p:spPr/>
        <p:txBody>
          <a:bodyPr/>
          <a:lstStyle/>
          <a:p>
            <a:endParaRPr lang="en-US" b="1" dirty="0">
              <a:solidFill>
                <a:srgbClr val="FF0000"/>
              </a:solidFill>
            </a:endParaRPr>
          </a:p>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1B100-2628-4A5E-B918-EB16BDA0BD57}" type="slidenum">
              <a:rPr kumimoji="0" lang="en-US" sz="700" b="0" i="0" u="none" strike="noStrike" kern="1200" cap="none" spc="0" normalizeH="0" baseline="0" noProof="0" smtClean="0">
                <a:ln>
                  <a:noFill/>
                </a:ln>
                <a:solidFill>
                  <a:srgbClr val="999999"/>
                </a:solidFill>
                <a:effectLst/>
                <a:uLnTx/>
                <a:uFillTx/>
                <a:latin typeface="Arial"/>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700" b="0" i="0" u="none" strike="noStrike" kern="1200" cap="none" spc="0" normalizeH="0" baseline="0" noProof="0" dirty="0">
              <a:ln>
                <a:noFill/>
              </a:ln>
              <a:solidFill>
                <a:srgbClr val="999999"/>
              </a:solidFill>
              <a:effectLst/>
              <a:uLnTx/>
              <a:uFillTx/>
              <a:latin typeface="Arial"/>
              <a:ea typeface="+mn-ea"/>
              <a:cs typeface="Arial" charset="0"/>
            </a:endParaRPr>
          </a:p>
        </p:txBody>
      </p:sp>
    </p:spTree>
    <p:extLst>
      <p:ext uri="{BB962C8B-B14F-4D97-AF65-F5344CB8AC3E}">
        <p14:creationId xmlns:p14="http://schemas.microsoft.com/office/powerpoint/2010/main" val="3942374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58783" y="2625934"/>
            <a:ext cx="6891930" cy="5435417"/>
          </a:xfrm>
        </p:spPr>
        <p:txBody>
          <a:bodyPr numCol="2" spcCol="176278"/>
          <a:lstStyle/>
          <a:p>
            <a:pPr>
              <a:defRPr/>
            </a:pPr>
            <a:endParaRPr lang="en-US" sz="1000" dirty="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3"/>
          </p:nvPr>
        </p:nvSpPr>
        <p:spPr/>
        <p:txBody>
          <a:bodyPr/>
          <a:lstStyle/>
          <a:p>
            <a:fld id="{6DFBCB0B-6904-4715-A3C9-8E1B1DB55E98}" type="slidenum">
              <a:rPr lang="en-US" smtClean="0"/>
              <a:pPr/>
              <a:t>14</a:t>
            </a:fld>
            <a:endParaRPr lang="en-US" dirty="0"/>
          </a:p>
        </p:txBody>
      </p:sp>
      <p:sp>
        <p:nvSpPr>
          <p:cNvPr id="4" name="Date Placeholder 3"/>
          <p:cNvSpPr>
            <a:spLocks noGrp="1"/>
          </p:cNvSpPr>
          <p:nvPr>
            <p:ph type="dt" idx="14"/>
          </p:nvPr>
        </p:nvSpPr>
        <p:spPr/>
        <p:txBody>
          <a:bodyPr/>
          <a:lstStyle/>
          <a:p>
            <a:fld id="{DC0E76D2-9804-461B-A824-25C384124832}" type="datetime1">
              <a:rPr lang="en-US" smtClean="0"/>
              <a:t>11/2/2022</a:t>
            </a:fld>
            <a:endParaRPr lang="en-US" dirty="0"/>
          </a:p>
        </p:txBody>
      </p:sp>
      <p:sp>
        <p:nvSpPr>
          <p:cNvPr id="12" name="Slide Image Placeholder 11"/>
          <p:cNvSpPr>
            <a:spLocks noGrp="1" noRot="1" noChangeAspect="1"/>
          </p:cNvSpPr>
          <p:nvPr>
            <p:ph type="sldImg"/>
          </p:nvPr>
        </p:nvSpPr>
        <p:spPr>
          <a:xfrm>
            <a:off x="1935163" y="608013"/>
            <a:ext cx="3543300" cy="1993900"/>
          </a:xfrm>
        </p:spPr>
      </p:sp>
      <p:sp>
        <p:nvSpPr>
          <p:cNvPr id="5" name="Header Placeholder 4">
            <a:extLst>
              <a:ext uri="{FF2B5EF4-FFF2-40B4-BE49-F238E27FC236}">
                <a16:creationId xmlns:a16="http://schemas.microsoft.com/office/drawing/2014/main" id="{F3E7A318-107E-45EE-A639-1EC5576563E6}"/>
              </a:ext>
            </a:extLst>
          </p:cNvPr>
          <p:cNvSpPr>
            <a:spLocks noGrp="1"/>
          </p:cNvSpPr>
          <p:nvPr>
            <p:ph type="hdr" sz="quarter" idx="16"/>
          </p:nvPr>
        </p:nvSpPr>
        <p:spPr/>
        <p:txBody>
          <a:bodyPr/>
          <a:lstStyle/>
          <a:p>
            <a:r>
              <a:rPr lang="en-US" dirty="0"/>
              <a:t>MSD_1_Seeing</a:t>
            </a:r>
          </a:p>
        </p:txBody>
      </p:sp>
    </p:spTree>
    <p:extLst>
      <p:ext uri="{BB962C8B-B14F-4D97-AF65-F5344CB8AC3E}">
        <p14:creationId xmlns:p14="http://schemas.microsoft.com/office/powerpoint/2010/main" val="1569876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987425"/>
            <a:ext cx="4994275" cy="2809875"/>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DFBCB0B-6904-4715-A3C9-8E1B1DB55E98}" type="slidenum">
              <a:rPr lang="en-US" smtClean="0"/>
              <a:pPr/>
              <a:t>15</a:t>
            </a:fld>
            <a:endParaRPr lang="en-US"/>
          </a:p>
        </p:txBody>
      </p:sp>
      <p:sp>
        <p:nvSpPr>
          <p:cNvPr id="5" name="Date Placeholder 4">
            <a:extLst>
              <a:ext uri="{FF2B5EF4-FFF2-40B4-BE49-F238E27FC236}">
                <a16:creationId xmlns:a16="http://schemas.microsoft.com/office/drawing/2014/main" id="{7D8DF870-CE6B-494C-8066-881959544C70}"/>
              </a:ext>
            </a:extLst>
          </p:cNvPr>
          <p:cNvSpPr>
            <a:spLocks noGrp="1"/>
          </p:cNvSpPr>
          <p:nvPr>
            <p:ph type="dt" idx="11"/>
          </p:nvPr>
        </p:nvSpPr>
        <p:spPr/>
        <p:txBody>
          <a:bodyPr/>
          <a:lstStyle/>
          <a:p>
            <a:fld id="{0B75598D-44C9-43E6-8816-BDCF39682629}" type="datetime1">
              <a:rPr lang="en-US" smtClean="0"/>
              <a:t>11/2/2022</a:t>
            </a:fld>
            <a:endParaRPr lang="en-US"/>
          </a:p>
        </p:txBody>
      </p:sp>
      <p:sp>
        <p:nvSpPr>
          <p:cNvPr id="7" name="Header Placeholder 6">
            <a:extLst>
              <a:ext uri="{FF2B5EF4-FFF2-40B4-BE49-F238E27FC236}">
                <a16:creationId xmlns:a16="http://schemas.microsoft.com/office/drawing/2014/main" id="{377EC51C-2129-4B6F-B771-6F1B1B5A76EA}"/>
              </a:ext>
            </a:extLst>
          </p:cNvPr>
          <p:cNvSpPr>
            <a:spLocks noGrp="1"/>
          </p:cNvSpPr>
          <p:nvPr>
            <p:ph type="hdr" sz="quarter" idx="13"/>
          </p:nvPr>
        </p:nvSpPr>
        <p:spPr/>
        <p:txBody>
          <a:bodyPr/>
          <a:lstStyle/>
          <a:p>
            <a:r>
              <a:rPr lang="en-US" dirty="0"/>
              <a:t>MSD_1_Seeing</a:t>
            </a:r>
          </a:p>
        </p:txBody>
      </p:sp>
    </p:spTree>
    <p:extLst>
      <p:ext uri="{BB962C8B-B14F-4D97-AF65-F5344CB8AC3E}">
        <p14:creationId xmlns:p14="http://schemas.microsoft.com/office/powerpoint/2010/main" val="2184724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987425"/>
            <a:ext cx="4994275" cy="2809875"/>
          </a:xfrm>
        </p:spPr>
      </p:sp>
      <p:sp>
        <p:nvSpPr>
          <p:cNvPr id="3" name="Notes Placeholder 2"/>
          <p:cNvSpPr>
            <a:spLocks noGrp="1"/>
          </p:cNvSpPr>
          <p:nvPr>
            <p:ph type="body" idx="1"/>
          </p:nvPr>
        </p:nvSpPr>
        <p:spPr/>
        <p:txBody>
          <a:bodyPr/>
          <a:lstStyle/>
          <a:p>
            <a:endParaRPr lang="en-FJ" dirty="0"/>
          </a:p>
        </p:txBody>
      </p:sp>
      <p:sp>
        <p:nvSpPr>
          <p:cNvPr id="4" name="Date Placeholder 3"/>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9A3C0B-CD25-4A66-B14B-D742D0460D5A}" type="datetime1">
              <a:rPr kumimoji="0" lang="en-US" sz="700" b="0" i="0" u="none" strike="noStrike" kern="1200" cap="none" spc="0" normalizeH="0" baseline="0" noProof="0" smtClean="0">
                <a:ln>
                  <a:noFill/>
                </a:ln>
                <a:solidFill>
                  <a:srgbClr val="999999"/>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11/2/2022</a:t>
            </a:fld>
            <a:endParaRPr kumimoji="0" lang="en-US" sz="700" b="0" i="0" u="none" strike="noStrike" kern="1200" cap="none" spc="0" normalizeH="0" baseline="0" noProof="0" dirty="0">
              <a:ln>
                <a:noFill/>
              </a:ln>
              <a:solidFill>
                <a:srgbClr val="999999"/>
              </a:solidFill>
              <a:effectLst/>
              <a:uLnTx/>
              <a:uFillTx/>
              <a:latin typeface="Arial"/>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99999"/>
                </a:solidFill>
                <a:effectLst/>
                <a:uLnTx/>
                <a:uFillTx/>
                <a:latin typeface="Arial"/>
                <a:ea typeface="+mn-ea"/>
                <a:cs typeface="+mn-cs"/>
              </a:rPr>
              <a:t>Page </a:t>
            </a:r>
            <a:fld id="{4E8B4266-08AE-419B-A992-52E1437C430A}" type="slidenum">
              <a:rPr kumimoji="0" lang="en-US" sz="700" b="0" i="0" u="none" strike="noStrike" kern="1200" cap="none" spc="0" normalizeH="0" baseline="0" noProof="0" smtClean="0">
                <a:ln>
                  <a:noFill/>
                </a:ln>
                <a:solidFill>
                  <a:srgbClr val="99999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700" b="0" i="0" u="none" strike="noStrike" kern="1200" cap="none" spc="0" normalizeH="0" baseline="0" noProof="0" dirty="0">
              <a:ln>
                <a:noFill/>
              </a:ln>
              <a:solidFill>
                <a:srgbClr val="999999"/>
              </a:solidFill>
              <a:effectLst/>
              <a:uLnTx/>
              <a:uFillTx/>
              <a:latin typeface="Arial"/>
              <a:ea typeface="+mn-ea"/>
              <a:cs typeface="+mn-cs"/>
            </a:endParaRPr>
          </a:p>
        </p:txBody>
      </p:sp>
    </p:spTree>
    <p:extLst>
      <p:ext uri="{BB962C8B-B14F-4D97-AF65-F5344CB8AC3E}">
        <p14:creationId xmlns:p14="http://schemas.microsoft.com/office/powerpoint/2010/main" val="199792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A50D954-FA3B-4A4B-AA1D-2CCBD92FD4E8}"/>
              </a:ext>
            </a:extLst>
          </p:cNvPr>
          <p:cNvSpPr>
            <a:spLocks noGrp="1" noRot="1" noChangeAspect="1" noChangeArrowheads="1" noTextEdit="1"/>
          </p:cNvSpPr>
          <p:nvPr>
            <p:ph type="sldImg"/>
          </p:nvPr>
        </p:nvSpPr>
        <p:spPr bwMode="auto">
          <a:xfrm>
            <a:off x="1217613" y="666750"/>
            <a:ext cx="5060950" cy="2846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AE69520-B7BE-43D9-863F-10BCD43D5C16}"/>
              </a:ext>
            </a:extLst>
          </p:cNvPr>
          <p:cNvSpPr>
            <a:spLocks noGrp="1"/>
          </p:cNvSpPr>
          <p:nvPr>
            <p:ph type="body" idx="1"/>
          </p:nvPr>
        </p:nvSpPr>
        <p:spPr>
          <a:xfrm>
            <a:off x="318096" y="3778782"/>
            <a:ext cx="6862246" cy="4822446"/>
          </a:xfrm>
        </p:spPr>
        <p:txBody>
          <a:bodyPr numCol="2" spcCol="457200"/>
          <a:lstStyle/>
          <a:p>
            <a:pPr>
              <a:spcBef>
                <a:spcPts val="1200"/>
              </a:spcBef>
              <a:defRPr/>
            </a:pPr>
            <a:endParaRPr lang="en-US" sz="1100" dirty="0">
              <a:latin typeface="Arial" panose="020B0604020202020204" pitchFamily="34" charset="0"/>
              <a:cs typeface="Arial" panose="020B0604020202020204" pitchFamily="34" charset="0"/>
            </a:endParaRPr>
          </a:p>
          <a:p>
            <a:pPr>
              <a:spcBef>
                <a:spcPts val="1200"/>
              </a:spcBef>
              <a:defRPr/>
            </a:pPr>
            <a:endParaRPr lang="en-US" sz="1100" dirty="0">
              <a:latin typeface="Arial" panose="020B0604020202020204" pitchFamily="34" charset="0"/>
              <a:cs typeface="Arial" panose="020B0604020202020204" pitchFamily="34" charset="0"/>
            </a:endParaRPr>
          </a:p>
        </p:txBody>
      </p:sp>
      <p:sp>
        <p:nvSpPr>
          <p:cNvPr id="90116" name="Slide Number Placeholder 3">
            <a:extLst>
              <a:ext uri="{FF2B5EF4-FFF2-40B4-BE49-F238E27FC236}">
                <a16:creationId xmlns:a16="http://schemas.microsoft.com/office/drawing/2014/main" id="{6361B3CF-3F03-4179-A4C8-A0E2B2F26A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F9B76E-8353-4A0E-9BDB-C171A01F878C}"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3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charset="0"/>
            </a:endParaRPr>
          </a:p>
        </p:txBody>
      </p:sp>
      <p:sp>
        <p:nvSpPr>
          <p:cNvPr id="90117" name="Header Placeholder 5">
            <a:extLst>
              <a:ext uri="{FF2B5EF4-FFF2-40B4-BE49-F238E27FC236}">
                <a16:creationId xmlns:a16="http://schemas.microsoft.com/office/drawing/2014/main" id="{38F3EF08-8D56-4047-99D7-59740877DFC4}"/>
              </a:ext>
            </a:extLst>
          </p:cNvPr>
          <p:cNvSpPr txBox="1">
            <a:spLocks/>
          </p:cNvSpPr>
          <p:nvPr/>
        </p:nvSpPr>
        <p:spPr bwMode="auto">
          <a:xfrm>
            <a:off x="1" y="0"/>
            <a:ext cx="3212433" cy="44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196" tIns="47098" rIns="94196" bIns="47098"/>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Module 4 – Pressures and Pauses</a:t>
            </a:r>
          </a:p>
        </p:txBody>
      </p:sp>
    </p:spTree>
    <p:extLst>
      <p:ext uri="{BB962C8B-B14F-4D97-AF65-F5344CB8AC3E}">
        <p14:creationId xmlns:p14="http://schemas.microsoft.com/office/powerpoint/2010/main" val="295274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987425"/>
            <a:ext cx="4994275" cy="2809875"/>
          </a:xfrm>
        </p:spPr>
      </p:sp>
      <p:sp>
        <p:nvSpPr>
          <p:cNvPr id="3" name="Notes Placeholder 2"/>
          <p:cNvSpPr>
            <a:spLocks noGrp="1"/>
          </p:cNvSpPr>
          <p:nvPr>
            <p:ph type="body" idx="1"/>
          </p:nvPr>
        </p:nvSpPr>
        <p:spPr/>
        <p:txBody>
          <a:bodyPr/>
          <a:lstStyle/>
          <a:p>
            <a:pPr defTabSz="942253">
              <a:defRPr/>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6F31B100-2628-4A5E-B918-EB16BDA0BD57}" type="slidenum">
              <a:rPr lang="en-US" smtClean="0"/>
              <a:t>18</a:t>
            </a:fld>
            <a:endParaRPr lang="en-US" dirty="0"/>
          </a:p>
        </p:txBody>
      </p:sp>
    </p:spTree>
    <p:extLst>
      <p:ext uri="{BB962C8B-B14F-4D97-AF65-F5344CB8AC3E}">
        <p14:creationId xmlns:p14="http://schemas.microsoft.com/office/powerpoint/2010/main" val="926208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987425"/>
            <a:ext cx="4994275" cy="2809875"/>
          </a:xfrm>
        </p:spPr>
      </p:sp>
      <p:sp>
        <p:nvSpPr>
          <p:cNvPr id="3" name="Notes Placeholder 2"/>
          <p:cNvSpPr>
            <a:spLocks noGrp="1"/>
          </p:cNvSpPr>
          <p:nvPr>
            <p:ph type="body" idx="1"/>
          </p:nvPr>
        </p:nvSpPr>
        <p:spPr/>
        <p:txBody>
          <a:bodyPr/>
          <a:lstStyle/>
          <a:p>
            <a:pPr defTabSz="942253">
              <a:defRPr/>
            </a:pPr>
            <a:r>
              <a:rPr lang="en-US" b="1" dirty="0"/>
              <a:t>Say: </a:t>
            </a:r>
            <a:r>
              <a:rPr lang="en-US" dirty="0"/>
              <a:t>So, knowing that the messages you send as leaders directly influence the behaviors of your workforce and can in fact block the employees’ Thinking Brain, … </a:t>
            </a:r>
            <a:r>
              <a:rPr lang="en-US" b="1" dirty="0">
                <a:solidFill>
                  <a:srgbClr val="FF0000"/>
                </a:solidFill>
              </a:rPr>
              <a:t>[Click]</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6F31B100-2628-4A5E-B918-EB16BDA0BD57}" type="slidenum">
              <a:rPr lang="en-US" smtClean="0"/>
              <a:t>19</a:t>
            </a:fld>
            <a:endParaRPr lang="en-US" dirty="0"/>
          </a:p>
        </p:txBody>
      </p:sp>
    </p:spTree>
    <p:extLst>
      <p:ext uri="{BB962C8B-B14F-4D97-AF65-F5344CB8AC3E}">
        <p14:creationId xmlns:p14="http://schemas.microsoft.com/office/powerpoint/2010/main" val="3353605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987425"/>
            <a:ext cx="4994275" cy="2809875"/>
          </a:xfrm>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6F31B100-2628-4A5E-B918-EB16BDA0BD57}" type="slidenum">
              <a:rPr lang="en-US" smtClean="0"/>
              <a:t>20</a:t>
            </a:fld>
            <a:endParaRPr lang="en-US" dirty="0"/>
          </a:p>
        </p:txBody>
      </p:sp>
    </p:spTree>
    <p:extLst>
      <p:ext uri="{BB962C8B-B14F-4D97-AF65-F5344CB8AC3E}">
        <p14:creationId xmlns:p14="http://schemas.microsoft.com/office/powerpoint/2010/main" val="1374396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758BFC2-6129-454D-936B-2336E7F3AD47}" type="slidenum">
              <a:rPr lang="en-US" smtClean="0"/>
              <a:pPr/>
              <a:t>3</a:t>
            </a:fld>
            <a:endParaRPr lang="en-US" dirty="0"/>
          </a:p>
        </p:txBody>
      </p:sp>
      <p:sp>
        <p:nvSpPr>
          <p:cNvPr id="81923" name="Rectangle 2"/>
          <p:cNvSpPr>
            <a:spLocks noGrp="1" noRot="1" noChangeAspect="1" noChangeArrowheads="1" noTextEdit="1"/>
          </p:cNvSpPr>
          <p:nvPr>
            <p:ph type="sldImg"/>
          </p:nvPr>
        </p:nvSpPr>
        <p:spPr>
          <a:xfrm>
            <a:off x="1258888" y="987425"/>
            <a:ext cx="4994275" cy="2809875"/>
          </a:xfrm>
          <a:ln/>
        </p:spPr>
      </p:sp>
      <p:sp>
        <p:nvSpPr>
          <p:cNvPr id="8192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4049637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758BFC2-6129-454D-936B-2336E7F3AD47}" type="slidenum">
              <a:rPr lang="en-US" smtClean="0"/>
              <a:pPr/>
              <a:t>21</a:t>
            </a:fld>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2963048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758BFC2-6129-454D-936B-2336E7F3AD47}" type="slidenum">
              <a:rPr lang="en-US" smtClean="0"/>
              <a:pPr/>
              <a:t>22</a:t>
            </a:fld>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2920501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fld id="{438127B3-DD8E-410B-A5CA-8F88A5C2F350}" type="datetime1">
              <a:rPr lang="de-DE" noProof="0" smtClean="0"/>
              <a:t>02.11.2022</a:t>
            </a:fld>
            <a:endParaRPr lang="de-DE" noProof="0" dirty="0"/>
          </a:p>
        </p:txBody>
      </p:sp>
      <p:sp>
        <p:nvSpPr>
          <p:cNvPr id="5" name="Slide Number Placeholder 4"/>
          <p:cNvSpPr>
            <a:spLocks noGrp="1"/>
          </p:cNvSpPr>
          <p:nvPr>
            <p:ph type="sldNum" sz="quarter" idx="5"/>
          </p:nvPr>
        </p:nvSpPr>
        <p:spPr/>
        <p:txBody>
          <a:bodyPr/>
          <a:lstStyle/>
          <a:p>
            <a:r>
              <a:rPr lang="de-DE" noProof="0"/>
              <a:t>Seite </a:t>
            </a:r>
            <a:fld id="{4E8B4266-08AE-419B-A992-52E1437C430A}" type="slidenum">
              <a:rPr lang="de-DE" noProof="0" smtClean="0"/>
              <a:pPr/>
              <a:t>23</a:t>
            </a:fld>
            <a:endParaRPr lang="de-DE" noProof="0" dirty="0"/>
          </a:p>
        </p:txBody>
      </p:sp>
    </p:spTree>
    <p:extLst>
      <p:ext uri="{BB962C8B-B14F-4D97-AF65-F5344CB8AC3E}">
        <p14:creationId xmlns:p14="http://schemas.microsoft.com/office/powerpoint/2010/main" val="116782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758BFC2-6129-454D-936B-2336E7F3AD47}" type="slidenum">
              <a:rPr lang="en-US" smtClean="0"/>
              <a:pPr/>
              <a:t>4</a:t>
            </a:fld>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2460349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758BFC2-6129-454D-936B-2336E7F3AD47}" type="slidenum">
              <a:rPr lang="en-US" smtClean="0"/>
              <a:pPr/>
              <a:t>5</a:t>
            </a:fld>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7383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987425"/>
            <a:ext cx="4994275" cy="2809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BCB0B-6904-4715-A3C9-8E1B1DB55E98}" type="slidenum">
              <a:rPr lang="en-US" smtClean="0"/>
              <a:pPr/>
              <a:t>6</a:t>
            </a:fld>
            <a:endParaRPr lang="en-US" dirty="0"/>
          </a:p>
        </p:txBody>
      </p:sp>
    </p:spTree>
    <p:extLst>
      <p:ext uri="{BB962C8B-B14F-4D97-AF65-F5344CB8AC3E}">
        <p14:creationId xmlns:p14="http://schemas.microsoft.com/office/powerpoint/2010/main" val="588288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987425"/>
            <a:ext cx="4994275" cy="2809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BCB0B-6904-4715-A3C9-8E1B1DB55E98}" type="slidenum">
              <a:rPr lang="en-US" smtClean="0"/>
              <a:pPr/>
              <a:t>7</a:t>
            </a:fld>
            <a:endParaRPr lang="en-US" dirty="0"/>
          </a:p>
        </p:txBody>
      </p:sp>
    </p:spTree>
    <p:extLst>
      <p:ext uri="{BB962C8B-B14F-4D97-AF65-F5344CB8AC3E}">
        <p14:creationId xmlns:p14="http://schemas.microsoft.com/office/powerpoint/2010/main" val="4093122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987425"/>
            <a:ext cx="4994275" cy="2809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BCB0B-6904-4715-A3C9-8E1B1DB55E98}" type="slidenum">
              <a:rPr lang="en-US" smtClean="0"/>
              <a:pPr/>
              <a:t>8</a:t>
            </a:fld>
            <a:endParaRPr lang="en-US" dirty="0"/>
          </a:p>
        </p:txBody>
      </p:sp>
    </p:spTree>
    <p:extLst>
      <p:ext uri="{BB962C8B-B14F-4D97-AF65-F5344CB8AC3E}">
        <p14:creationId xmlns:p14="http://schemas.microsoft.com/office/powerpoint/2010/main" val="340384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987425"/>
            <a:ext cx="4994275" cy="2809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BCB0B-6904-4715-A3C9-8E1B1DB55E98}" type="slidenum">
              <a:rPr lang="en-US" smtClean="0"/>
              <a:pPr/>
              <a:t>9</a:t>
            </a:fld>
            <a:endParaRPr lang="en-US" dirty="0"/>
          </a:p>
        </p:txBody>
      </p:sp>
    </p:spTree>
    <p:extLst>
      <p:ext uri="{BB962C8B-B14F-4D97-AF65-F5344CB8AC3E}">
        <p14:creationId xmlns:p14="http://schemas.microsoft.com/office/powerpoint/2010/main" val="2064815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987425"/>
            <a:ext cx="4994275" cy="2809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BCB0B-6904-4715-A3C9-8E1B1DB55E98}" type="slidenum">
              <a:rPr lang="en-US" smtClean="0"/>
              <a:pPr/>
              <a:t>10</a:t>
            </a:fld>
            <a:endParaRPr lang="en-US" dirty="0"/>
          </a:p>
        </p:txBody>
      </p:sp>
    </p:spTree>
    <p:extLst>
      <p:ext uri="{BB962C8B-B14F-4D97-AF65-F5344CB8AC3E}">
        <p14:creationId xmlns:p14="http://schemas.microsoft.com/office/powerpoint/2010/main" val="660089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3160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1830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8" name="Fußzeilenplatzhalter 1">
            <a:extLst>
              <a:ext uri="{FF2B5EF4-FFF2-40B4-BE49-F238E27FC236}">
                <a16:creationId xmlns:a16="http://schemas.microsoft.com/office/drawing/2014/main" id="{49F54E6F-7EC5-48B6-B008-7D59E5BFDAE3}"/>
              </a:ext>
            </a:extLst>
          </p:cNvPr>
          <p:cNvSpPr>
            <a:spLocks noGrp="1"/>
          </p:cNvSpPr>
          <p:nvPr>
            <p:ph type="ftr" sz="quarter" idx="10"/>
          </p:nvPr>
        </p:nvSpPr>
        <p:spPr>
          <a:xfrm>
            <a:off x="821870" y="6414425"/>
            <a:ext cx="2092049" cy="182563"/>
          </a:xfrm>
          <a:prstGeom prst="rect">
            <a:avLst/>
          </a:prstGeom>
        </p:spPr>
        <p:txBody>
          <a:bodyPr/>
          <a:lstStyle>
            <a:lvl1pPr algn="l">
              <a:defRPr lang="de-DE" sz="800" kern="1200" dirty="0" smtClean="0">
                <a:solidFill>
                  <a:schemeClr val="bg1">
                    <a:lumMod val="50000"/>
                  </a:schemeClr>
                </a:solidFill>
                <a:latin typeface="+mn-lt"/>
                <a:ea typeface="+mn-ea"/>
                <a:cs typeface="Arial" panose="020B0604020202020204" pitchFamily="34" charset="0"/>
              </a:defRPr>
            </a:lvl1pPr>
          </a:lstStyle>
          <a:p>
            <a:r>
              <a:rPr lang="de-DE"/>
              <a:t>Footer</a:t>
            </a:r>
            <a:endParaRPr lang="de-DE" dirty="0"/>
          </a:p>
        </p:txBody>
      </p:sp>
    </p:spTree>
    <p:extLst>
      <p:ext uri="{BB962C8B-B14F-4D97-AF65-F5344CB8AC3E}">
        <p14:creationId xmlns:p14="http://schemas.microsoft.com/office/powerpoint/2010/main" val="1702038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7777BEC-AF76-49F2-BB17-D615A2BB9BBC}"/>
              </a:ext>
            </a:extLst>
          </p:cNvPr>
          <p:cNvSpPr>
            <a:spLocks noGrp="1" noChangeArrowheads="1"/>
          </p:cNvSpPr>
          <p:nvPr>
            <p:ph type="title"/>
          </p:nvPr>
        </p:nvSpPr>
        <p:spPr bwMode="auto">
          <a:xfrm>
            <a:off x="508000" y="197699"/>
            <a:ext cx="11176000" cy="1255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87619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3025"/>
            <a:ext cx="12192000" cy="4351338"/>
          </a:xfrm>
          <a:prstGeom prst="rect">
            <a:avLst/>
          </a:prstGeom>
        </p:spPr>
        <p:txBody>
          <a:bodyPr/>
          <a:lstStyle>
            <a:lvl1pPr>
              <a:defRPr sz="1200"/>
            </a:lvl1pPr>
            <a:lvl2pPr>
              <a:defRPr sz="1000"/>
            </a:lvl2pPr>
            <a:lvl3pPr marL="914400" indent="0">
              <a:buNone/>
              <a:defRPr/>
            </a:lvl3pPr>
          </a:lstStyle>
          <a:p>
            <a:pPr lvl="2"/>
            <a:endParaRPr lang="en-US" dirty="0"/>
          </a:p>
        </p:txBody>
      </p:sp>
      <p:sp>
        <p:nvSpPr>
          <p:cNvPr id="7" name="Fußzeilenplatzhalter 1">
            <a:extLst>
              <a:ext uri="{FF2B5EF4-FFF2-40B4-BE49-F238E27FC236}">
                <a16:creationId xmlns:a16="http://schemas.microsoft.com/office/drawing/2014/main" id="{602D9523-801A-41B2-9435-02AADE9B4756}"/>
              </a:ext>
            </a:extLst>
          </p:cNvPr>
          <p:cNvSpPr txBox="1">
            <a:spLocks/>
          </p:cNvSpPr>
          <p:nvPr userDrawn="1"/>
        </p:nvSpPr>
        <p:spPr>
          <a:xfrm>
            <a:off x="821870" y="6414425"/>
            <a:ext cx="2092049" cy="182563"/>
          </a:xfrm>
          <a:prstGeom prst="rect">
            <a:avLst/>
          </a:prstGeom>
        </p:spPr>
        <p:txBody>
          <a:bodyPr/>
          <a:lstStyle>
            <a:defPPr>
              <a:defRPr lang="en-US"/>
            </a:defPPr>
            <a:lvl1pPr marL="0" algn="l" defTabSz="457200" rtl="0" eaLnBrk="1" latinLnBrk="0" hangingPunct="1">
              <a:defRPr lang="de-DE" sz="800" kern="1200" dirty="0" smtClean="0">
                <a:solidFill>
                  <a:schemeClr val="bg1">
                    <a:lumMod val="50000"/>
                  </a:schemeClr>
                </a:solidFill>
                <a:latin typeface="+mn-lt"/>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Hier einen Text einfügen</a:t>
            </a:r>
          </a:p>
        </p:txBody>
      </p:sp>
      <p:sp>
        <p:nvSpPr>
          <p:cNvPr id="8" name="Titel 3">
            <a:extLst>
              <a:ext uri="{FF2B5EF4-FFF2-40B4-BE49-F238E27FC236}">
                <a16:creationId xmlns:a16="http://schemas.microsoft.com/office/drawing/2014/main" id="{0577092B-DF29-45E2-BF23-B6D6128948CC}"/>
              </a:ext>
            </a:extLst>
          </p:cNvPr>
          <p:cNvSpPr>
            <a:spLocks noGrp="1"/>
          </p:cNvSpPr>
          <p:nvPr>
            <p:ph type="title"/>
          </p:nvPr>
        </p:nvSpPr>
        <p:spPr>
          <a:xfrm>
            <a:off x="799200" y="450000"/>
            <a:ext cx="3654583" cy="408068"/>
          </a:xfrm>
          <a:prstGeom prst="rect">
            <a:avLst/>
          </a:prstGeom>
        </p:spPr>
        <p:txBody>
          <a:bodyPr>
            <a:noAutofit/>
          </a:bodyPr>
          <a:lstStyle>
            <a:lvl1pPr>
              <a:defRPr sz="2500">
                <a:solidFill>
                  <a:schemeClr val="tx1"/>
                </a:solidFill>
              </a:defRPr>
            </a:lvl1pPr>
          </a:lstStyle>
          <a:p>
            <a:endParaRPr lang="de-DE" dirty="0"/>
          </a:p>
        </p:txBody>
      </p:sp>
      <p:sp>
        <p:nvSpPr>
          <p:cNvPr id="5" name="Textplatzhalter 14">
            <a:extLst>
              <a:ext uri="{FF2B5EF4-FFF2-40B4-BE49-F238E27FC236}">
                <a16:creationId xmlns:a16="http://schemas.microsoft.com/office/drawing/2014/main" id="{8B740564-2243-461C-B833-688434E326F8}"/>
              </a:ext>
            </a:extLst>
          </p:cNvPr>
          <p:cNvSpPr>
            <a:spLocks noGrp="1"/>
          </p:cNvSpPr>
          <p:nvPr>
            <p:ph idx="10"/>
          </p:nvPr>
        </p:nvSpPr>
        <p:spPr>
          <a:xfrm>
            <a:off x="799200" y="830900"/>
            <a:ext cx="3762640" cy="307777"/>
          </a:xfrm>
          <a:prstGeom prst="rect">
            <a:avLst/>
          </a:prstGeom>
        </p:spPr>
        <p:txBody>
          <a:bodyPr vert="horz" lIns="91440" tIns="45720" rIns="91440" bIns="45720" rtlCol="0">
            <a:normAutofit/>
          </a:bodyPr>
          <a:lstStyle/>
          <a:p>
            <a:pPr lvl="0"/>
            <a:r>
              <a:rPr lang="de-DE" dirty="0" err="1"/>
              <a:t>Subtitel</a:t>
            </a:r>
            <a:r>
              <a:rPr lang="de-DE" dirty="0"/>
              <a:t> bearbeiten</a:t>
            </a:r>
          </a:p>
        </p:txBody>
      </p:sp>
    </p:spTree>
    <p:extLst>
      <p:ext uri="{BB962C8B-B14F-4D97-AF65-F5344CB8AC3E}">
        <p14:creationId xmlns:p14="http://schemas.microsoft.com/office/powerpoint/2010/main" val="1127239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55725"/>
            <a:ext cx="5181600" cy="4351338"/>
          </a:xfrm>
          <a:prstGeom prst="rect">
            <a:avLst/>
          </a:prstGeom>
        </p:spPr>
        <p:txBody>
          <a:bodyPr/>
          <a:lstStyle>
            <a:lvl1pPr>
              <a:defRPr sz="1200"/>
            </a:lvl1pPr>
            <a:lvl2pPr>
              <a:defRPr sz="1000"/>
            </a:lvl2pPr>
          </a:lstStyle>
          <a:p>
            <a:pPr lvl="0"/>
            <a:r>
              <a:rPr lang="de-DE" dirty="0"/>
              <a:t>Mastertextformat bearbeiten</a:t>
            </a:r>
          </a:p>
          <a:p>
            <a:pPr lvl="1"/>
            <a:r>
              <a:rPr lang="de-DE" dirty="0"/>
              <a:t>Zweite Ebene</a:t>
            </a:r>
          </a:p>
        </p:txBody>
      </p:sp>
      <p:sp>
        <p:nvSpPr>
          <p:cNvPr id="4" name="Content Placeholder 3"/>
          <p:cNvSpPr>
            <a:spLocks noGrp="1"/>
          </p:cNvSpPr>
          <p:nvPr>
            <p:ph sz="half" idx="2"/>
          </p:nvPr>
        </p:nvSpPr>
        <p:spPr>
          <a:xfrm>
            <a:off x="6172200" y="1355725"/>
            <a:ext cx="5181600" cy="4351338"/>
          </a:xfrm>
          <a:prstGeom prst="rect">
            <a:avLst/>
          </a:prstGeom>
        </p:spPr>
        <p:txBody>
          <a:bodyPr/>
          <a:lstStyle>
            <a:lvl1pPr>
              <a:defRPr sz="1200"/>
            </a:lvl1pPr>
            <a:lvl2pPr>
              <a:defRPr sz="1000"/>
            </a:lvl2pPr>
          </a:lstStyle>
          <a:p>
            <a:pPr lvl="0"/>
            <a:r>
              <a:rPr lang="de-DE" dirty="0"/>
              <a:t>Mastertextformat bearbeiten</a:t>
            </a:r>
          </a:p>
          <a:p>
            <a:pPr lvl="1"/>
            <a:r>
              <a:rPr lang="de-DE" dirty="0"/>
              <a:t>Zweite Ebene</a:t>
            </a:r>
          </a:p>
          <a:p>
            <a:pPr lvl="2"/>
            <a:endParaRPr lang="en-US" dirty="0"/>
          </a:p>
        </p:txBody>
      </p:sp>
      <p:sp>
        <p:nvSpPr>
          <p:cNvPr id="8" name="Titel 3">
            <a:extLst>
              <a:ext uri="{FF2B5EF4-FFF2-40B4-BE49-F238E27FC236}">
                <a16:creationId xmlns:a16="http://schemas.microsoft.com/office/drawing/2014/main" id="{39D5C2E7-7BF8-4DD1-A1D4-4DD7A441198D}"/>
              </a:ext>
            </a:extLst>
          </p:cNvPr>
          <p:cNvSpPr>
            <a:spLocks noGrp="1"/>
          </p:cNvSpPr>
          <p:nvPr>
            <p:ph type="title"/>
          </p:nvPr>
        </p:nvSpPr>
        <p:spPr>
          <a:xfrm>
            <a:off x="799200" y="450000"/>
            <a:ext cx="3654583" cy="408068"/>
          </a:xfrm>
          <a:prstGeom prst="rect">
            <a:avLst/>
          </a:prstGeom>
        </p:spPr>
        <p:txBody>
          <a:bodyPr>
            <a:noAutofit/>
          </a:bodyPr>
          <a:lstStyle>
            <a:lvl1pPr>
              <a:defRPr sz="2500">
                <a:solidFill>
                  <a:schemeClr val="tx1"/>
                </a:solidFill>
              </a:defRPr>
            </a:lvl1pPr>
          </a:lstStyle>
          <a:p>
            <a:endParaRPr lang="de-DE" dirty="0"/>
          </a:p>
        </p:txBody>
      </p:sp>
      <p:sp>
        <p:nvSpPr>
          <p:cNvPr id="11" name="Fußzeilenplatzhalter 1">
            <a:extLst>
              <a:ext uri="{FF2B5EF4-FFF2-40B4-BE49-F238E27FC236}">
                <a16:creationId xmlns:a16="http://schemas.microsoft.com/office/drawing/2014/main" id="{4CF17D37-8100-4818-8837-DAEBB5FC22D7}"/>
              </a:ext>
            </a:extLst>
          </p:cNvPr>
          <p:cNvSpPr>
            <a:spLocks noGrp="1"/>
          </p:cNvSpPr>
          <p:nvPr>
            <p:ph type="ftr" sz="quarter" idx="10"/>
          </p:nvPr>
        </p:nvSpPr>
        <p:spPr>
          <a:xfrm>
            <a:off x="821870" y="6414425"/>
            <a:ext cx="2092049" cy="182563"/>
          </a:xfrm>
          <a:prstGeom prst="rect">
            <a:avLst/>
          </a:prstGeom>
        </p:spPr>
        <p:txBody>
          <a:bodyPr/>
          <a:lstStyle>
            <a:lvl1pPr algn="l">
              <a:defRPr lang="de-DE" sz="800" kern="1200" dirty="0" smtClean="0">
                <a:solidFill>
                  <a:schemeClr val="bg1">
                    <a:lumMod val="50000"/>
                  </a:schemeClr>
                </a:solidFill>
                <a:latin typeface="+mn-lt"/>
                <a:ea typeface="+mn-ea"/>
                <a:cs typeface="Arial" panose="020B0604020202020204" pitchFamily="34" charset="0"/>
              </a:defRPr>
            </a:lvl1pPr>
          </a:lstStyle>
          <a:p>
            <a:r>
              <a:rPr lang="de-DE"/>
              <a:t>Footer</a:t>
            </a:r>
            <a:endParaRPr lang="de-DE" dirty="0"/>
          </a:p>
        </p:txBody>
      </p:sp>
      <p:sp>
        <p:nvSpPr>
          <p:cNvPr id="6" name="Textplatzhalter 14">
            <a:extLst>
              <a:ext uri="{FF2B5EF4-FFF2-40B4-BE49-F238E27FC236}">
                <a16:creationId xmlns:a16="http://schemas.microsoft.com/office/drawing/2014/main" id="{21EBD1AF-73C8-44FB-A03C-A17170E0E63D}"/>
              </a:ext>
            </a:extLst>
          </p:cNvPr>
          <p:cNvSpPr>
            <a:spLocks noGrp="1"/>
          </p:cNvSpPr>
          <p:nvPr>
            <p:ph idx="11"/>
          </p:nvPr>
        </p:nvSpPr>
        <p:spPr>
          <a:xfrm>
            <a:off x="799200" y="830900"/>
            <a:ext cx="3772800" cy="307777"/>
          </a:xfrm>
          <a:prstGeom prst="rect">
            <a:avLst/>
          </a:prstGeom>
        </p:spPr>
        <p:txBody>
          <a:bodyPr vert="horz" lIns="91440" tIns="45720" rIns="91440" bIns="45720" rtlCol="0">
            <a:normAutofit/>
          </a:bodyPr>
          <a:lstStyle/>
          <a:p>
            <a:pPr lvl="0"/>
            <a:r>
              <a:rPr lang="de-DE" dirty="0" err="1"/>
              <a:t>Subtitel</a:t>
            </a:r>
            <a:r>
              <a:rPr lang="de-DE" dirty="0"/>
              <a:t> bearbeiten</a:t>
            </a:r>
          </a:p>
        </p:txBody>
      </p:sp>
    </p:spTree>
    <p:extLst>
      <p:ext uri="{BB962C8B-B14F-4D97-AF65-F5344CB8AC3E}">
        <p14:creationId xmlns:p14="http://schemas.microsoft.com/office/powerpoint/2010/main" val="3834108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33851E3C-79B5-44A5-8B0A-C3C78ED30985}"/>
              </a:ext>
            </a:extLst>
          </p:cNvPr>
          <p:cNvSpPr>
            <a:spLocks noGrp="1"/>
          </p:cNvSpPr>
          <p:nvPr>
            <p:ph type="ftr" sz="quarter" idx="10"/>
          </p:nvPr>
        </p:nvSpPr>
        <p:spPr>
          <a:xfrm>
            <a:off x="821870" y="6414425"/>
            <a:ext cx="2092049" cy="182563"/>
          </a:xfrm>
          <a:prstGeom prst="rect">
            <a:avLst/>
          </a:prstGeom>
        </p:spPr>
        <p:txBody>
          <a:bodyPr/>
          <a:lstStyle>
            <a:lvl1pPr algn="l">
              <a:defRPr lang="de-DE" sz="800" kern="1200" dirty="0" smtClean="0">
                <a:solidFill>
                  <a:schemeClr val="bg1">
                    <a:lumMod val="50000"/>
                  </a:schemeClr>
                </a:solidFill>
                <a:latin typeface="+mn-lt"/>
                <a:ea typeface="+mn-ea"/>
                <a:cs typeface="Arial" panose="020B0604020202020204" pitchFamily="34" charset="0"/>
              </a:defRPr>
            </a:lvl1pPr>
          </a:lstStyle>
          <a:p>
            <a:r>
              <a:rPr lang="de-DE"/>
              <a:t>Footer</a:t>
            </a:r>
            <a:endParaRPr lang="de-DE" dirty="0"/>
          </a:p>
        </p:txBody>
      </p:sp>
      <p:sp>
        <p:nvSpPr>
          <p:cNvPr id="6" name="Rechteck 5">
            <a:extLst>
              <a:ext uri="{FF2B5EF4-FFF2-40B4-BE49-F238E27FC236}">
                <a16:creationId xmlns:a16="http://schemas.microsoft.com/office/drawing/2014/main" id="{7AED8AFA-0AB9-4F8F-BE49-63606EEDE219}"/>
              </a:ext>
            </a:extLst>
          </p:cNvPr>
          <p:cNvSpPr/>
          <p:nvPr userDrawn="1"/>
        </p:nvSpPr>
        <p:spPr>
          <a:xfrm>
            <a:off x="2" y="6552261"/>
            <a:ext cx="693175" cy="58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37"/>
          </a:p>
        </p:txBody>
      </p:sp>
      <p:sp>
        <p:nvSpPr>
          <p:cNvPr id="9" name="Textplatzhalter 19">
            <a:extLst>
              <a:ext uri="{FF2B5EF4-FFF2-40B4-BE49-F238E27FC236}">
                <a16:creationId xmlns:a16="http://schemas.microsoft.com/office/drawing/2014/main" id="{F5F99063-69AF-4779-AB72-FC86018E0366}"/>
              </a:ext>
            </a:extLst>
          </p:cNvPr>
          <p:cNvSpPr>
            <a:spLocks noGrp="1"/>
          </p:cNvSpPr>
          <p:nvPr>
            <p:ph type="body" sz="quarter" idx="14"/>
          </p:nvPr>
        </p:nvSpPr>
        <p:spPr>
          <a:xfrm>
            <a:off x="821868" y="1520185"/>
            <a:ext cx="3716867" cy="4217911"/>
          </a:xfrm>
          <a:prstGeom prst="rect">
            <a:avLst/>
          </a:prstGeom>
        </p:spPr>
        <p:txBody>
          <a:bodyPr/>
          <a:lstStyle>
            <a:lvl1pPr marL="0" indent="0">
              <a:buClr>
                <a:srgbClr val="008C4F"/>
              </a:buClr>
              <a:buFont typeface="Wingdings" panose="05000000000000000000" pitchFamily="2" charset="2"/>
              <a:buNone/>
              <a:defRPr sz="1200"/>
            </a:lvl1pPr>
            <a:lvl2pPr marL="685783" indent="-228594">
              <a:buClr>
                <a:srgbClr val="008C4F"/>
              </a:buClr>
              <a:buFont typeface="Wingdings" panose="05000000000000000000" pitchFamily="2" charset="2"/>
              <a:buChar char="§"/>
              <a:defRPr sz="1000"/>
            </a:lvl2pPr>
            <a:lvl3pPr marL="1142971" indent="-228594">
              <a:buClr>
                <a:srgbClr val="008C4F"/>
              </a:buClr>
              <a:buFont typeface="Wingdings" panose="05000000000000000000" pitchFamily="2" charset="2"/>
              <a:buChar char="§"/>
              <a:defRPr sz="1400"/>
            </a:lvl3pPr>
            <a:lvl4pPr marL="1600160" indent="-228594">
              <a:buClr>
                <a:srgbClr val="008C4F"/>
              </a:buClr>
              <a:buFont typeface="Wingdings" panose="05000000000000000000" pitchFamily="2" charset="2"/>
              <a:buChar char="§"/>
              <a:defRPr sz="1000"/>
            </a:lvl4pPr>
          </a:lstStyle>
          <a:p>
            <a:pPr lvl="0"/>
            <a:r>
              <a:rPr lang="de-DE" dirty="0"/>
              <a:t>Mastertextformat bearbeiten</a:t>
            </a:r>
          </a:p>
          <a:p>
            <a:pPr lvl="1"/>
            <a:r>
              <a:rPr lang="de-DE" dirty="0"/>
              <a:t>Zweite Ebene</a:t>
            </a:r>
          </a:p>
        </p:txBody>
      </p:sp>
      <p:sp>
        <p:nvSpPr>
          <p:cNvPr id="10" name="Titel 3">
            <a:extLst>
              <a:ext uri="{FF2B5EF4-FFF2-40B4-BE49-F238E27FC236}">
                <a16:creationId xmlns:a16="http://schemas.microsoft.com/office/drawing/2014/main" id="{E2A87AB1-48F5-49F0-B9D2-0213BF82DAD9}"/>
              </a:ext>
            </a:extLst>
          </p:cNvPr>
          <p:cNvSpPr>
            <a:spLocks noGrp="1"/>
          </p:cNvSpPr>
          <p:nvPr>
            <p:ph type="title"/>
          </p:nvPr>
        </p:nvSpPr>
        <p:spPr>
          <a:xfrm>
            <a:off x="799200" y="450000"/>
            <a:ext cx="3654583" cy="408068"/>
          </a:xfrm>
          <a:prstGeom prst="rect">
            <a:avLst/>
          </a:prstGeom>
        </p:spPr>
        <p:txBody>
          <a:bodyPr>
            <a:noAutofit/>
          </a:bodyPr>
          <a:lstStyle>
            <a:lvl1pPr>
              <a:defRPr sz="2500" b="0">
                <a:solidFill>
                  <a:schemeClr val="tx1"/>
                </a:solidFill>
              </a:defRPr>
            </a:lvl1pPr>
          </a:lstStyle>
          <a:p>
            <a:endParaRPr lang="de-DE" dirty="0"/>
          </a:p>
        </p:txBody>
      </p:sp>
      <p:sp>
        <p:nvSpPr>
          <p:cNvPr id="7" name="Textplatzhalter 14">
            <a:extLst>
              <a:ext uri="{FF2B5EF4-FFF2-40B4-BE49-F238E27FC236}">
                <a16:creationId xmlns:a16="http://schemas.microsoft.com/office/drawing/2014/main" id="{A7BE4613-37DF-4A7F-B00A-33FF8EEF78C6}"/>
              </a:ext>
            </a:extLst>
          </p:cNvPr>
          <p:cNvSpPr>
            <a:spLocks noGrp="1"/>
          </p:cNvSpPr>
          <p:nvPr>
            <p:ph idx="1"/>
          </p:nvPr>
        </p:nvSpPr>
        <p:spPr>
          <a:xfrm>
            <a:off x="799200" y="830900"/>
            <a:ext cx="3739535" cy="307777"/>
          </a:xfrm>
          <a:prstGeom prst="rect">
            <a:avLst/>
          </a:prstGeom>
        </p:spPr>
        <p:txBody>
          <a:bodyPr vert="horz" lIns="91440" tIns="45720" rIns="91440" bIns="45720" rtlCol="0">
            <a:normAutofit/>
          </a:bodyPr>
          <a:lstStyle/>
          <a:p>
            <a:pPr lvl="0"/>
            <a:r>
              <a:rPr lang="de-DE" dirty="0" err="1"/>
              <a:t>Subtitel</a:t>
            </a:r>
            <a:r>
              <a:rPr lang="de-DE" dirty="0"/>
              <a:t> bearbeiten</a:t>
            </a:r>
          </a:p>
        </p:txBody>
      </p:sp>
    </p:spTree>
    <p:extLst>
      <p:ext uri="{BB962C8B-B14F-4D97-AF65-F5344CB8AC3E}">
        <p14:creationId xmlns:p14="http://schemas.microsoft.com/office/powerpoint/2010/main" val="235015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ark">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98A342A-2953-4CD4-B74E-5CFD8463FF1E}"/>
              </a:ext>
            </a:extLst>
          </p:cNvPr>
          <p:cNvSpPr>
            <a:spLocks noGrp="1"/>
          </p:cNvSpPr>
          <p:nvPr>
            <p:ph sz="half" idx="1"/>
          </p:nvPr>
        </p:nvSpPr>
        <p:spPr>
          <a:xfrm>
            <a:off x="0" y="1125416"/>
            <a:ext cx="12191998" cy="5732584"/>
          </a:xfrm>
          <a:prstGeom prst="rect">
            <a:avLst/>
          </a:prstGeom>
        </p:spPr>
        <p:txBody>
          <a:bodyPr/>
          <a:lstStyle>
            <a:lvl1pPr marL="0" indent="0">
              <a:buNone/>
              <a:defRPr sz="1200"/>
            </a:lvl1pPr>
            <a:lvl2pPr>
              <a:defRPr sz="1000"/>
            </a:lvl2pPr>
          </a:lstStyle>
          <a:p>
            <a:pPr lvl="0"/>
            <a:endParaRPr lang="de-DE" dirty="0"/>
          </a:p>
        </p:txBody>
      </p:sp>
      <p:sp>
        <p:nvSpPr>
          <p:cNvPr id="10" name="Fußzeilenplatzhalter 1">
            <a:extLst>
              <a:ext uri="{FF2B5EF4-FFF2-40B4-BE49-F238E27FC236}">
                <a16:creationId xmlns:a16="http://schemas.microsoft.com/office/drawing/2014/main" id="{DA8FA368-D848-4BEC-BCF0-014C65273296}"/>
              </a:ext>
            </a:extLst>
          </p:cNvPr>
          <p:cNvSpPr>
            <a:spLocks noGrp="1"/>
          </p:cNvSpPr>
          <p:nvPr>
            <p:ph type="ftr" sz="quarter" idx="10"/>
          </p:nvPr>
        </p:nvSpPr>
        <p:spPr>
          <a:xfrm>
            <a:off x="821870" y="6414425"/>
            <a:ext cx="2092049" cy="182563"/>
          </a:xfrm>
          <a:prstGeom prst="rect">
            <a:avLst/>
          </a:prstGeom>
        </p:spPr>
        <p:txBody>
          <a:bodyPr/>
          <a:lstStyle>
            <a:lvl1pPr algn="l">
              <a:defRPr lang="de-DE" sz="800" kern="1200" dirty="0" smtClean="0">
                <a:solidFill>
                  <a:schemeClr val="bg1">
                    <a:lumMod val="50000"/>
                  </a:schemeClr>
                </a:solidFill>
                <a:latin typeface="+mn-lt"/>
                <a:ea typeface="+mn-ea"/>
                <a:cs typeface="Arial" panose="020B0604020202020204" pitchFamily="34" charset="0"/>
              </a:defRPr>
            </a:lvl1pPr>
          </a:lstStyle>
          <a:p>
            <a:r>
              <a:rPr lang="de-DE"/>
              <a:t>Footer</a:t>
            </a:r>
            <a:endParaRPr lang="de-DE" dirty="0"/>
          </a:p>
        </p:txBody>
      </p:sp>
      <p:sp>
        <p:nvSpPr>
          <p:cNvPr id="19" name="Rechteck 18">
            <a:extLst>
              <a:ext uri="{FF2B5EF4-FFF2-40B4-BE49-F238E27FC236}">
                <a16:creationId xmlns:a16="http://schemas.microsoft.com/office/drawing/2014/main" id="{19ABDA7A-DAF9-46BB-9641-7C40F2DC1A66}"/>
              </a:ext>
            </a:extLst>
          </p:cNvPr>
          <p:cNvSpPr/>
          <p:nvPr userDrawn="1"/>
        </p:nvSpPr>
        <p:spPr>
          <a:xfrm>
            <a:off x="2" y="6552261"/>
            <a:ext cx="693175" cy="58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37"/>
          </a:p>
        </p:txBody>
      </p:sp>
      <p:sp>
        <p:nvSpPr>
          <p:cNvPr id="12" name="Titel 3">
            <a:extLst>
              <a:ext uri="{FF2B5EF4-FFF2-40B4-BE49-F238E27FC236}">
                <a16:creationId xmlns:a16="http://schemas.microsoft.com/office/drawing/2014/main" id="{AD299EA3-D623-4765-872B-9FC85E639B63}"/>
              </a:ext>
            </a:extLst>
          </p:cNvPr>
          <p:cNvSpPr>
            <a:spLocks noGrp="1"/>
          </p:cNvSpPr>
          <p:nvPr>
            <p:ph type="title"/>
          </p:nvPr>
        </p:nvSpPr>
        <p:spPr>
          <a:xfrm>
            <a:off x="799200" y="450000"/>
            <a:ext cx="3654583" cy="408068"/>
          </a:xfrm>
          <a:prstGeom prst="rect">
            <a:avLst/>
          </a:prstGeom>
        </p:spPr>
        <p:txBody>
          <a:bodyPr>
            <a:noAutofit/>
          </a:bodyPr>
          <a:lstStyle>
            <a:lvl1pPr>
              <a:defRPr sz="2500" b="0">
                <a:solidFill>
                  <a:schemeClr val="tx1"/>
                </a:solidFill>
              </a:defRPr>
            </a:lvl1pPr>
          </a:lstStyle>
          <a:p>
            <a:endParaRPr lang="de-DE" dirty="0"/>
          </a:p>
        </p:txBody>
      </p:sp>
      <p:sp>
        <p:nvSpPr>
          <p:cNvPr id="7" name="Textplatzhalter 14">
            <a:extLst>
              <a:ext uri="{FF2B5EF4-FFF2-40B4-BE49-F238E27FC236}">
                <a16:creationId xmlns:a16="http://schemas.microsoft.com/office/drawing/2014/main" id="{A8768B1B-597D-433C-9AFE-59A263822BAB}"/>
              </a:ext>
            </a:extLst>
          </p:cNvPr>
          <p:cNvSpPr>
            <a:spLocks noGrp="1"/>
          </p:cNvSpPr>
          <p:nvPr>
            <p:ph idx="11"/>
          </p:nvPr>
        </p:nvSpPr>
        <p:spPr>
          <a:xfrm>
            <a:off x="799200" y="830900"/>
            <a:ext cx="3742320" cy="307777"/>
          </a:xfrm>
          <a:prstGeom prst="rect">
            <a:avLst/>
          </a:prstGeom>
        </p:spPr>
        <p:txBody>
          <a:bodyPr vert="horz" lIns="91440" tIns="45720" rIns="91440" bIns="45720" rtlCol="0">
            <a:normAutofit/>
          </a:bodyPr>
          <a:lstStyle/>
          <a:p>
            <a:pPr lvl="0"/>
            <a:r>
              <a:rPr lang="de-DE" dirty="0" err="1"/>
              <a:t>Subtitel</a:t>
            </a:r>
            <a:r>
              <a:rPr lang="de-DE" dirty="0"/>
              <a:t> bearbeiten</a:t>
            </a:r>
          </a:p>
        </p:txBody>
      </p:sp>
    </p:spTree>
    <p:extLst>
      <p:ext uri="{BB962C8B-B14F-4D97-AF65-F5344CB8AC3E}">
        <p14:creationId xmlns:p14="http://schemas.microsoft.com/office/powerpoint/2010/main" val="3277560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mall">
    <p:spTree>
      <p:nvGrpSpPr>
        <p:cNvPr id="1" name=""/>
        <p:cNvGrpSpPr/>
        <p:nvPr/>
      </p:nvGrpSpPr>
      <p:grpSpPr>
        <a:xfrm>
          <a:off x="0" y="0"/>
          <a:ext cx="0" cy="0"/>
          <a:chOff x="0" y="0"/>
          <a:chExt cx="0" cy="0"/>
        </a:xfrm>
      </p:grpSpPr>
      <p:cxnSp>
        <p:nvCxnSpPr>
          <p:cNvPr id="5" name="Gerader Verbinder 2">
            <a:extLst>
              <a:ext uri="{FF2B5EF4-FFF2-40B4-BE49-F238E27FC236}">
                <a16:creationId xmlns:a16="http://schemas.microsoft.com/office/drawing/2014/main" id="{2706C069-1162-4ACA-A6BC-33CE94EFAE7F}"/>
              </a:ext>
            </a:extLst>
          </p:cNvPr>
          <p:cNvCxnSpPr>
            <a:cxnSpLocks/>
          </p:cNvCxnSpPr>
          <p:nvPr userDrawn="1"/>
        </p:nvCxnSpPr>
        <p:spPr>
          <a:xfrm flipH="1">
            <a:off x="2" y="1150375"/>
            <a:ext cx="811741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Fußzeilenplatzhalter 1">
            <a:extLst>
              <a:ext uri="{FF2B5EF4-FFF2-40B4-BE49-F238E27FC236}">
                <a16:creationId xmlns:a16="http://schemas.microsoft.com/office/drawing/2014/main" id="{5E05F8DD-6B18-4A7E-88B7-26E495320099}"/>
              </a:ext>
            </a:extLst>
          </p:cNvPr>
          <p:cNvSpPr>
            <a:spLocks noGrp="1"/>
          </p:cNvSpPr>
          <p:nvPr>
            <p:ph type="ftr" sz="quarter" idx="10"/>
          </p:nvPr>
        </p:nvSpPr>
        <p:spPr>
          <a:xfrm>
            <a:off x="821870" y="6414425"/>
            <a:ext cx="2092049" cy="182563"/>
          </a:xfrm>
          <a:prstGeom prst="rect">
            <a:avLst/>
          </a:prstGeom>
        </p:spPr>
        <p:txBody>
          <a:bodyPr/>
          <a:lstStyle>
            <a:lvl1pPr algn="l">
              <a:defRPr lang="de-DE" sz="800" kern="1200" dirty="0" smtClean="0">
                <a:solidFill>
                  <a:schemeClr val="bg1">
                    <a:lumMod val="50000"/>
                  </a:schemeClr>
                </a:solidFill>
                <a:latin typeface="+mn-lt"/>
                <a:ea typeface="+mn-ea"/>
                <a:cs typeface="Arial" panose="020B0604020202020204" pitchFamily="34" charset="0"/>
              </a:defRPr>
            </a:lvl1pPr>
          </a:lstStyle>
          <a:p>
            <a:r>
              <a:rPr lang="de-DE"/>
              <a:t>Footer</a:t>
            </a:r>
            <a:endParaRPr lang="de-DE" dirty="0"/>
          </a:p>
        </p:txBody>
      </p:sp>
      <p:sp>
        <p:nvSpPr>
          <p:cNvPr id="21" name="Rechteck 20">
            <a:extLst>
              <a:ext uri="{FF2B5EF4-FFF2-40B4-BE49-F238E27FC236}">
                <a16:creationId xmlns:a16="http://schemas.microsoft.com/office/drawing/2014/main" id="{72EC0CE3-67E3-42FA-888D-F118D9ECB4F3}"/>
              </a:ext>
            </a:extLst>
          </p:cNvPr>
          <p:cNvSpPr/>
          <p:nvPr userDrawn="1"/>
        </p:nvSpPr>
        <p:spPr>
          <a:xfrm>
            <a:off x="2" y="6552261"/>
            <a:ext cx="693175" cy="58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37"/>
          </a:p>
        </p:txBody>
      </p:sp>
      <p:sp>
        <p:nvSpPr>
          <p:cNvPr id="14" name="Titel 3">
            <a:extLst>
              <a:ext uri="{FF2B5EF4-FFF2-40B4-BE49-F238E27FC236}">
                <a16:creationId xmlns:a16="http://schemas.microsoft.com/office/drawing/2014/main" id="{0135B7C1-B8AE-48CB-BD5B-6FCFEC7AF8DF}"/>
              </a:ext>
            </a:extLst>
          </p:cNvPr>
          <p:cNvSpPr>
            <a:spLocks noGrp="1"/>
          </p:cNvSpPr>
          <p:nvPr>
            <p:ph type="title"/>
          </p:nvPr>
        </p:nvSpPr>
        <p:spPr>
          <a:xfrm>
            <a:off x="799200" y="450000"/>
            <a:ext cx="3654583" cy="408068"/>
          </a:xfrm>
          <a:prstGeom prst="rect">
            <a:avLst/>
          </a:prstGeom>
        </p:spPr>
        <p:txBody>
          <a:bodyPr>
            <a:noAutofit/>
          </a:bodyPr>
          <a:lstStyle>
            <a:lvl1pPr>
              <a:defRPr sz="2500" b="0">
                <a:solidFill>
                  <a:schemeClr val="tx1"/>
                </a:solidFill>
              </a:defRPr>
            </a:lvl1pPr>
          </a:lstStyle>
          <a:p>
            <a:endParaRPr lang="de-DE" dirty="0"/>
          </a:p>
        </p:txBody>
      </p:sp>
      <p:sp>
        <p:nvSpPr>
          <p:cNvPr id="11" name="Textplatzhalter 19">
            <a:extLst>
              <a:ext uri="{FF2B5EF4-FFF2-40B4-BE49-F238E27FC236}">
                <a16:creationId xmlns:a16="http://schemas.microsoft.com/office/drawing/2014/main" id="{F7BF3322-5569-4911-883C-996374E79A47}"/>
              </a:ext>
            </a:extLst>
          </p:cNvPr>
          <p:cNvSpPr>
            <a:spLocks noGrp="1"/>
          </p:cNvSpPr>
          <p:nvPr>
            <p:ph type="body" sz="quarter" idx="14"/>
          </p:nvPr>
        </p:nvSpPr>
        <p:spPr>
          <a:xfrm>
            <a:off x="821868" y="1520185"/>
            <a:ext cx="3716867" cy="4217911"/>
          </a:xfrm>
          <a:prstGeom prst="rect">
            <a:avLst/>
          </a:prstGeom>
        </p:spPr>
        <p:txBody>
          <a:bodyPr/>
          <a:lstStyle>
            <a:lvl1pPr marL="0" indent="0">
              <a:buClr>
                <a:srgbClr val="008C4F"/>
              </a:buClr>
              <a:buFont typeface="Wingdings" panose="05000000000000000000" pitchFamily="2" charset="2"/>
              <a:buNone/>
              <a:defRPr sz="1200"/>
            </a:lvl1pPr>
            <a:lvl2pPr marL="685783" indent="-228594">
              <a:buClr>
                <a:srgbClr val="008C4F"/>
              </a:buClr>
              <a:buFont typeface="Wingdings" panose="05000000000000000000" pitchFamily="2" charset="2"/>
              <a:buChar char="§"/>
              <a:defRPr sz="1000"/>
            </a:lvl2pPr>
            <a:lvl3pPr marL="1142971" indent="-228594">
              <a:buClr>
                <a:srgbClr val="008C4F"/>
              </a:buClr>
              <a:buFont typeface="Wingdings" panose="05000000000000000000" pitchFamily="2" charset="2"/>
              <a:buChar char="§"/>
              <a:defRPr sz="1400"/>
            </a:lvl3pPr>
            <a:lvl4pPr marL="1600160" indent="-228594">
              <a:buClr>
                <a:srgbClr val="008C4F"/>
              </a:buClr>
              <a:buFont typeface="Wingdings" panose="05000000000000000000" pitchFamily="2" charset="2"/>
              <a:buChar char="§"/>
              <a:defRPr sz="1000"/>
            </a:lvl4pPr>
          </a:lstStyle>
          <a:p>
            <a:pPr lvl="0"/>
            <a:r>
              <a:rPr lang="de-DE" dirty="0"/>
              <a:t>Mastertextformat bearbeiten</a:t>
            </a:r>
          </a:p>
          <a:p>
            <a:pPr lvl="1"/>
            <a:r>
              <a:rPr lang="de-DE" dirty="0"/>
              <a:t>Zweite Ebene</a:t>
            </a:r>
          </a:p>
        </p:txBody>
      </p:sp>
      <p:sp>
        <p:nvSpPr>
          <p:cNvPr id="10" name="Bildplatzhalter 5">
            <a:extLst>
              <a:ext uri="{FF2B5EF4-FFF2-40B4-BE49-F238E27FC236}">
                <a16:creationId xmlns:a16="http://schemas.microsoft.com/office/drawing/2014/main" id="{7F680953-6B83-445A-8583-F7CCE0E07597}"/>
              </a:ext>
            </a:extLst>
          </p:cNvPr>
          <p:cNvSpPr>
            <a:spLocks noGrp="1"/>
          </p:cNvSpPr>
          <p:nvPr>
            <p:ph type="pic" sz="quarter" idx="12"/>
          </p:nvPr>
        </p:nvSpPr>
        <p:spPr>
          <a:xfrm>
            <a:off x="8439670" y="0"/>
            <a:ext cx="3752328" cy="5707624"/>
          </a:xfrm>
          <a:prstGeom prst="rect">
            <a:avLst/>
          </a:prstGeom>
          <a:ln>
            <a:solidFill>
              <a:schemeClr val="accent1"/>
            </a:solidFill>
          </a:ln>
        </p:spPr>
        <p:txBody>
          <a:bodyPr anchor="ctr"/>
          <a:lstStyle>
            <a:lvl1pPr algn="ctr">
              <a:defRPr>
                <a:solidFill>
                  <a:schemeClr val="tx1"/>
                </a:solidFill>
              </a:defRPr>
            </a:lvl1pPr>
          </a:lstStyle>
          <a:p>
            <a:endParaRPr lang="de-DE"/>
          </a:p>
        </p:txBody>
      </p:sp>
      <p:sp>
        <p:nvSpPr>
          <p:cNvPr id="9" name="Textplatzhalter 14">
            <a:extLst>
              <a:ext uri="{FF2B5EF4-FFF2-40B4-BE49-F238E27FC236}">
                <a16:creationId xmlns:a16="http://schemas.microsoft.com/office/drawing/2014/main" id="{1D93CDA5-10E3-437B-82BB-E2037302D120}"/>
              </a:ext>
            </a:extLst>
          </p:cNvPr>
          <p:cNvSpPr>
            <a:spLocks noGrp="1"/>
          </p:cNvSpPr>
          <p:nvPr>
            <p:ph idx="1"/>
          </p:nvPr>
        </p:nvSpPr>
        <p:spPr>
          <a:xfrm>
            <a:off x="799200" y="830900"/>
            <a:ext cx="3739535" cy="307777"/>
          </a:xfrm>
          <a:prstGeom prst="rect">
            <a:avLst/>
          </a:prstGeom>
        </p:spPr>
        <p:txBody>
          <a:bodyPr vert="horz" lIns="91440" tIns="45720" rIns="91440" bIns="45720" rtlCol="0">
            <a:normAutofit/>
          </a:bodyPr>
          <a:lstStyle/>
          <a:p>
            <a:pPr lvl="0"/>
            <a:r>
              <a:rPr lang="de-DE" dirty="0" err="1"/>
              <a:t>Subtitel</a:t>
            </a:r>
            <a:r>
              <a:rPr lang="de-DE" dirty="0"/>
              <a:t> bearbeiten</a:t>
            </a:r>
          </a:p>
        </p:txBody>
      </p:sp>
    </p:spTree>
    <p:extLst>
      <p:ext uri="{BB962C8B-B14F-4D97-AF65-F5344CB8AC3E}">
        <p14:creationId xmlns:p14="http://schemas.microsoft.com/office/powerpoint/2010/main" val="3431890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9726" y="1758926"/>
            <a:ext cx="4675871" cy="4278423"/>
          </a:xfrm>
          <a:prstGeom prst="rect">
            <a:avLst/>
          </a:prstGeom>
        </p:spPr>
      </p:pic>
      <p:sp>
        <p:nvSpPr>
          <p:cNvPr id="9" name="Titel 8"/>
          <p:cNvSpPr>
            <a:spLocks noGrp="1"/>
          </p:cNvSpPr>
          <p:nvPr>
            <p:ph type="title"/>
          </p:nvPr>
        </p:nvSpPr>
        <p:spPr bwMode="gray"/>
        <p:txBody>
          <a:bodyPr/>
          <a:lstStyle/>
          <a:p>
            <a:r>
              <a:rPr lang="de-DE"/>
              <a:t>Titelmasterformat durch Klicken bearbeiten</a:t>
            </a:r>
            <a:endParaRPr lang="en-US" noProof="0" dirty="0"/>
          </a:p>
        </p:txBody>
      </p:sp>
      <p:sp>
        <p:nvSpPr>
          <p:cNvPr id="13" name="Foliennummernplatzhalter 12"/>
          <p:cNvSpPr>
            <a:spLocks noGrp="1"/>
          </p:cNvSpPr>
          <p:nvPr>
            <p:ph type="sldNum" sz="quarter" idx="10"/>
          </p:nvPr>
        </p:nvSpPr>
        <p:spPr bwMode="gray"/>
        <p:txBody>
          <a:bodyPr/>
          <a:lstStyle/>
          <a:p>
            <a:r>
              <a:rPr lang="en-US" dirty="0"/>
              <a:t>Slide</a:t>
            </a:r>
            <a:r>
              <a:rPr lang="en-US" noProof="0" dirty="0"/>
              <a:t> </a:t>
            </a:r>
            <a:fld id="{165E2D8B-FD9B-4A9E-8AEA-D09FA928FD2A}" type="slidenum">
              <a:rPr lang="en-US" noProof="0" smtClean="0"/>
              <a:pPr/>
              <a:t>‹#›</a:t>
            </a:fld>
            <a:endParaRPr lang="en-US" noProof="0" dirty="0"/>
          </a:p>
        </p:txBody>
      </p:sp>
      <p:sp>
        <p:nvSpPr>
          <p:cNvPr id="3" name="Subtitle 2"/>
          <p:cNvSpPr>
            <a:spLocks noGrp="1"/>
          </p:cNvSpPr>
          <p:nvPr>
            <p:ph type="subTitle" idx="1" hasCustomPrompt="1"/>
          </p:nvPr>
        </p:nvSpPr>
        <p:spPr bwMode="gray">
          <a:xfrm>
            <a:off x="624417" y="5121659"/>
            <a:ext cx="7199383" cy="802892"/>
          </a:xfrm>
        </p:spPr>
        <p:txBody>
          <a:bodyPr/>
          <a:lstStyle>
            <a:lvl1pPr marL="0" indent="0" algn="l">
              <a:buNone/>
              <a:defRPr sz="4800" b="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text</a:t>
            </a:r>
          </a:p>
        </p:txBody>
      </p:sp>
      <p:sp>
        <p:nvSpPr>
          <p:cNvPr id="6" name="Rechteck 5"/>
          <p:cNvSpPr/>
          <p:nvPr userDrawn="1"/>
        </p:nvSpPr>
        <p:spPr bwMode="gray">
          <a:xfrm>
            <a:off x="527381" y="6612843"/>
            <a:ext cx="7200000"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6000" tIns="96000" rIns="96000" bIns="96000" rtlCol="0" anchor="ctr"/>
          <a:lstStyle/>
          <a:p>
            <a:pPr marL="239994" indent="-239994" algn="ctr">
              <a:spcBef>
                <a:spcPts val="800"/>
              </a:spcBef>
              <a:spcAft>
                <a:spcPts val="800"/>
              </a:spcAft>
              <a:buFont typeface="Wingdings" panose="05000000000000000000" pitchFamily="2" charset="2"/>
              <a:buChar char="§"/>
            </a:pPr>
            <a:endParaRPr lang="en-US" sz="1867" dirty="0"/>
          </a:p>
        </p:txBody>
      </p:sp>
    </p:spTree>
    <p:extLst>
      <p:ext uri="{BB962C8B-B14F-4D97-AF65-F5344CB8AC3E}">
        <p14:creationId xmlns:p14="http://schemas.microsoft.com/office/powerpoint/2010/main" val="371698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elen Dank!">
    <p:spTree>
      <p:nvGrpSpPr>
        <p:cNvPr id="1" name=""/>
        <p:cNvGrpSpPr/>
        <p:nvPr/>
      </p:nvGrpSpPr>
      <p:grpSpPr>
        <a:xfrm>
          <a:off x="0" y="0"/>
          <a:ext cx="0" cy="0"/>
          <a:chOff x="0" y="0"/>
          <a:chExt cx="0" cy="0"/>
        </a:xfrm>
      </p:grpSpPr>
      <p:pic>
        <p:nvPicPr>
          <p:cNvPr id="27" name="Grafik 26"/>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15" r="20660"/>
          <a:stretch/>
        </p:blipFill>
        <p:spPr bwMode="gray">
          <a:xfrm>
            <a:off x="-1" y="1796661"/>
            <a:ext cx="12192001" cy="2640452"/>
          </a:xfrm>
          <a:prstGeom prst="rect">
            <a:avLst/>
          </a:prstGeom>
        </p:spPr>
      </p:pic>
      <p:sp>
        <p:nvSpPr>
          <p:cNvPr id="7" name="Foliennummernplatzhalter 6"/>
          <p:cNvSpPr>
            <a:spLocks noGrp="1"/>
          </p:cNvSpPr>
          <p:nvPr>
            <p:ph type="sldNum" sz="quarter" idx="10"/>
          </p:nvPr>
        </p:nvSpPr>
        <p:spPr bwMode="gray"/>
        <p:txBody>
          <a:bodyPr/>
          <a:lstStyle/>
          <a:p>
            <a:r>
              <a:rPr lang="de-DE" noProof="0" dirty="0"/>
              <a:t>Seite </a:t>
            </a:r>
            <a:fld id="{165E2D8B-FD9B-4A9E-8AEA-D09FA928FD2A}" type="slidenum">
              <a:rPr lang="de-DE" noProof="0" smtClean="0"/>
              <a:pPr/>
              <a:t>‹#›</a:t>
            </a:fld>
            <a:endParaRPr lang="de-DE" noProof="0" dirty="0"/>
          </a:p>
        </p:txBody>
      </p:sp>
      <p:sp>
        <p:nvSpPr>
          <p:cNvPr id="6" name="Textplatzhalter 5"/>
          <p:cNvSpPr>
            <a:spLocks noGrp="1"/>
          </p:cNvSpPr>
          <p:nvPr>
            <p:ph type="body" sz="quarter" idx="11"/>
          </p:nvPr>
        </p:nvSpPr>
        <p:spPr bwMode="gray">
          <a:xfrm>
            <a:off x="624418" y="4053418"/>
            <a:ext cx="7198783" cy="1871133"/>
          </a:xfrm>
        </p:spPr>
        <p:txBody>
          <a:bodyPr tIns="360000"/>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p:txBody>
      </p:sp>
      <p:sp>
        <p:nvSpPr>
          <p:cNvPr id="9" name="Titel 8"/>
          <p:cNvSpPr>
            <a:spLocks noGrp="1"/>
          </p:cNvSpPr>
          <p:nvPr>
            <p:ph type="title"/>
          </p:nvPr>
        </p:nvSpPr>
        <p:spPr bwMode="gray">
          <a:xfrm>
            <a:off x="624000" y="452967"/>
            <a:ext cx="7199200" cy="1439333"/>
          </a:xfrm>
        </p:spPr>
        <p:txBody>
          <a:bodyPr/>
          <a:lstStyle>
            <a:lvl1pPr>
              <a:defRPr sz="4800"/>
            </a:lvl1pPr>
          </a:lstStyle>
          <a:p>
            <a:r>
              <a:rPr lang="de-DE" noProof="0" dirty="0"/>
              <a:t>Titelmasterformat durch Klicken bearbeiten</a:t>
            </a:r>
          </a:p>
        </p:txBody>
      </p:sp>
    </p:spTree>
    <p:custDataLst>
      <p:tags r:id="rId1"/>
    </p:custDataLst>
    <p:extLst>
      <p:ext uri="{BB962C8B-B14F-4D97-AF65-F5344CB8AC3E}">
        <p14:creationId xmlns:p14="http://schemas.microsoft.com/office/powerpoint/2010/main" val="541558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681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9200" y="862956"/>
            <a:ext cx="3793120" cy="456902"/>
          </a:xfrm>
          <a:prstGeom prst="rect">
            <a:avLst/>
          </a:prstGeom>
        </p:spPr>
        <p:txBody>
          <a:bodyPr vert="horz" lIns="91440" tIns="45720" rIns="91440" bIns="45720" rtlCol="0" anchor="ctr">
            <a:normAutofit/>
          </a:bodyPr>
          <a:lstStyle/>
          <a:p>
            <a:pPr lvl="0"/>
            <a:endParaRPr lang="en-US" dirty="0"/>
          </a:p>
        </p:txBody>
      </p:sp>
      <p:sp>
        <p:nvSpPr>
          <p:cNvPr id="7" name="Fußzeilenplatzhalter 1">
            <a:extLst>
              <a:ext uri="{FF2B5EF4-FFF2-40B4-BE49-F238E27FC236}">
                <a16:creationId xmlns:a16="http://schemas.microsoft.com/office/drawing/2014/main" id="{FDC77516-F218-409A-8E21-9C9C19B13490}"/>
              </a:ext>
            </a:extLst>
          </p:cNvPr>
          <p:cNvSpPr>
            <a:spLocks noGrp="1"/>
          </p:cNvSpPr>
          <p:nvPr>
            <p:ph type="ftr" sz="quarter" idx="3"/>
          </p:nvPr>
        </p:nvSpPr>
        <p:spPr>
          <a:xfrm>
            <a:off x="821870" y="6414425"/>
            <a:ext cx="2092049" cy="182563"/>
          </a:xfrm>
          <a:prstGeom prst="rect">
            <a:avLst/>
          </a:prstGeom>
        </p:spPr>
        <p:txBody>
          <a:bodyPr/>
          <a:lstStyle>
            <a:lvl1pPr algn="l">
              <a:defRPr lang="de-DE" sz="800" kern="1200" dirty="0" smtClean="0">
                <a:solidFill>
                  <a:schemeClr val="bg1">
                    <a:lumMod val="50000"/>
                  </a:schemeClr>
                </a:solidFill>
                <a:latin typeface="+mn-lt"/>
                <a:ea typeface="+mn-ea"/>
                <a:cs typeface="Arial" panose="020B0604020202020204" pitchFamily="34" charset="0"/>
              </a:defRPr>
            </a:lvl1pPr>
          </a:lstStyle>
          <a:p>
            <a:r>
              <a:rPr lang="de-DE"/>
              <a:t>Footer</a:t>
            </a:r>
            <a:endParaRPr lang="de-DE" dirty="0"/>
          </a:p>
        </p:txBody>
      </p:sp>
      <p:sp>
        <p:nvSpPr>
          <p:cNvPr id="8" name="TextBox 9">
            <a:extLst>
              <a:ext uri="{FF2B5EF4-FFF2-40B4-BE49-F238E27FC236}">
                <a16:creationId xmlns:a16="http://schemas.microsoft.com/office/drawing/2014/main" id="{06048F43-F8A2-4FFE-95C5-3E8981B387FC}"/>
              </a:ext>
            </a:extLst>
          </p:cNvPr>
          <p:cNvSpPr txBox="1"/>
          <p:nvPr userDrawn="1"/>
        </p:nvSpPr>
        <p:spPr>
          <a:xfrm>
            <a:off x="373698" y="6394923"/>
            <a:ext cx="388209" cy="215425"/>
          </a:xfrm>
          <a:prstGeom prst="rect">
            <a:avLst/>
          </a:prstGeom>
          <a:noFill/>
        </p:spPr>
        <p:txBody>
          <a:bodyPr wrap="none" lIns="91421" tIns="45711" rIns="91421" bIns="45711" rtlCol="0">
            <a:spAutoFit/>
          </a:bodyPr>
          <a:lstStyle/>
          <a:p>
            <a:pPr algn="ctr"/>
            <a:fld id="{260E2A6B-A809-4840-BF14-8648BC0BDF87}" type="slidenum">
              <a:rPr lang="id-ID" sz="800" kern="1200" smtClean="0">
                <a:solidFill>
                  <a:schemeClr val="bg1">
                    <a:lumMod val="50000"/>
                  </a:schemeClr>
                </a:solidFill>
                <a:latin typeface="+mn-lt"/>
                <a:ea typeface="+mn-ea"/>
                <a:cs typeface="Arial" panose="020B0604020202020204" pitchFamily="34" charset="0"/>
              </a:rPr>
              <a:pPr algn="ctr"/>
              <a:t>‹#›</a:t>
            </a:fld>
            <a:endParaRPr lang="id-ID" sz="800" kern="1200" dirty="0">
              <a:solidFill>
                <a:schemeClr val="bg1">
                  <a:lumMod val="50000"/>
                </a:schemeClr>
              </a:solidFill>
              <a:latin typeface="+mn-lt"/>
              <a:ea typeface="+mn-ea"/>
              <a:cs typeface="Arial" panose="020B0604020202020204" pitchFamily="34" charset="0"/>
            </a:endParaRPr>
          </a:p>
        </p:txBody>
      </p:sp>
      <p:pic>
        <p:nvPicPr>
          <p:cNvPr id="9" name="Grafik 8">
            <a:extLst>
              <a:ext uri="{FF2B5EF4-FFF2-40B4-BE49-F238E27FC236}">
                <a16:creationId xmlns:a16="http://schemas.microsoft.com/office/drawing/2014/main" id="{30386401-674B-45BB-A768-2A86109384B5}"/>
              </a:ext>
            </a:extLst>
          </p:cNvPr>
          <p:cNvPicPr preferRelativeResize="0">
            <a:picLocks/>
          </p:cNvPicPr>
          <p:nvPr userDrawn="1"/>
        </p:nvPicPr>
        <p:blipFill rotWithShape="1">
          <a:blip r:embed="rId12"/>
          <a:srcRect t="1377" r="2016"/>
          <a:stretch/>
        </p:blipFill>
        <p:spPr>
          <a:xfrm>
            <a:off x="11404800" y="6134400"/>
            <a:ext cx="475200" cy="475200"/>
          </a:xfrm>
          <a:prstGeom prst="rect">
            <a:avLst/>
          </a:prstGeom>
        </p:spPr>
      </p:pic>
      <p:sp>
        <p:nvSpPr>
          <p:cNvPr id="10" name="Rechteck 9">
            <a:extLst>
              <a:ext uri="{FF2B5EF4-FFF2-40B4-BE49-F238E27FC236}">
                <a16:creationId xmlns:a16="http://schemas.microsoft.com/office/drawing/2014/main" id="{2E672F80-0943-46D0-8585-1DA2BB8E38D1}"/>
              </a:ext>
            </a:extLst>
          </p:cNvPr>
          <p:cNvSpPr/>
          <p:nvPr userDrawn="1"/>
        </p:nvSpPr>
        <p:spPr>
          <a:xfrm>
            <a:off x="2" y="6552261"/>
            <a:ext cx="693175" cy="58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37"/>
          </a:p>
        </p:txBody>
      </p:sp>
      <p:sp>
        <p:nvSpPr>
          <p:cNvPr id="11" name="Textplatzhalter 19">
            <a:extLst>
              <a:ext uri="{FF2B5EF4-FFF2-40B4-BE49-F238E27FC236}">
                <a16:creationId xmlns:a16="http://schemas.microsoft.com/office/drawing/2014/main" id="{E6A93A2C-F960-4D49-8612-0D4EEAC004B2}"/>
              </a:ext>
            </a:extLst>
          </p:cNvPr>
          <p:cNvSpPr txBox="1">
            <a:spLocks/>
          </p:cNvSpPr>
          <p:nvPr userDrawn="1"/>
        </p:nvSpPr>
        <p:spPr>
          <a:xfrm>
            <a:off x="821868" y="1520185"/>
            <a:ext cx="10492932" cy="4217911"/>
          </a:xfrm>
          <a:prstGeom prst="rect">
            <a:avLst/>
          </a:prstGeom>
        </p:spPr>
        <p:txBody>
          <a:bodyPr/>
          <a:lstStyle>
            <a:lvl1pPr marL="0" indent="0" algn="l" defTabSz="914400" rtl="0" eaLnBrk="1" latinLnBrk="0" hangingPunct="1">
              <a:lnSpc>
                <a:spcPct val="90000"/>
              </a:lnSpc>
              <a:spcBef>
                <a:spcPts val="1000"/>
              </a:spcBef>
              <a:buClr>
                <a:srgbClr val="008C4F"/>
              </a:buClr>
              <a:buFont typeface="Wingdings" panose="05000000000000000000" pitchFamily="2" charset="2"/>
              <a:buNone/>
              <a:defRPr sz="1200" kern="1200">
                <a:solidFill>
                  <a:schemeClr val="tx1"/>
                </a:solidFill>
                <a:latin typeface="+mn-lt"/>
                <a:ea typeface="+mn-ea"/>
                <a:cs typeface="+mn-cs"/>
              </a:defRPr>
            </a:lvl1pPr>
            <a:lvl2pPr marL="685783" indent="-228594" algn="l" defTabSz="914400" rtl="0" eaLnBrk="1" latinLnBrk="0" hangingPunct="1">
              <a:lnSpc>
                <a:spcPct val="90000"/>
              </a:lnSpc>
              <a:spcBef>
                <a:spcPts val="500"/>
              </a:spcBef>
              <a:buClr>
                <a:srgbClr val="008C4F"/>
              </a:buClr>
              <a:buFont typeface="Wingdings" panose="05000000000000000000" pitchFamily="2" charset="2"/>
              <a:buChar char="§"/>
              <a:defRPr sz="1000" kern="1200">
                <a:solidFill>
                  <a:schemeClr val="tx1"/>
                </a:solidFill>
                <a:latin typeface="+mn-lt"/>
                <a:ea typeface="+mn-ea"/>
                <a:cs typeface="+mn-cs"/>
              </a:defRPr>
            </a:lvl2pPr>
            <a:lvl3pPr marL="1142971" indent="-228594" algn="l" defTabSz="914400" rtl="0" eaLnBrk="1" latinLnBrk="0" hangingPunct="1">
              <a:lnSpc>
                <a:spcPct val="90000"/>
              </a:lnSpc>
              <a:spcBef>
                <a:spcPts val="500"/>
              </a:spcBef>
              <a:buClr>
                <a:srgbClr val="008C4F"/>
              </a:buClr>
              <a:buFont typeface="Wingdings" panose="05000000000000000000" pitchFamily="2" charset="2"/>
              <a:buChar char="§"/>
              <a:defRPr sz="1400" kern="1200">
                <a:solidFill>
                  <a:schemeClr val="tx1"/>
                </a:solidFill>
                <a:latin typeface="+mn-lt"/>
                <a:ea typeface="+mn-ea"/>
                <a:cs typeface="+mn-cs"/>
              </a:defRPr>
            </a:lvl3pPr>
            <a:lvl4pPr marL="1600160" indent="-228594" algn="l" defTabSz="914400" rtl="0" eaLnBrk="1" latinLnBrk="0" hangingPunct="1">
              <a:lnSpc>
                <a:spcPct val="90000"/>
              </a:lnSpc>
              <a:spcBef>
                <a:spcPts val="500"/>
              </a:spcBef>
              <a:buClr>
                <a:srgbClr val="008C4F"/>
              </a:buClr>
              <a:buFont typeface="Wingdings" panose="05000000000000000000" pitchFamily="2"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14" name="Title Placeholder 1">
            <a:extLst>
              <a:ext uri="{FF2B5EF4-FFF2-40B4-BE49-F238E27FC236}">
                <a16:creationId xmlns:a16="http://schemas.microsoft.com/office/drawing/2014/main" id="{9B0C97B2-DC52-4C3B-8DFC-1446D3042532}"/>
              </a:ext>
            </a:extLst>
          </p:cNvPr>
          <p:cNvSpPr txBox="1">
            <a:spLocks/>
          </p:cNvSpPr>
          <p:nvPr userDrawn="1"/>
        </p:nvSpPr>
        <p:spPr>
          <a:xfrm>
            <a:off x="799200" y="811332"/>
            <a:ext cx="10515600" cy="4569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500" kern="1200" dirty="0">
                <a:solidFill>
                  <a:schemeClr val="tx1"/>
                </a:solidFill>
                <a:latin typeface="+mj-lt"/>
                <a:ea typeface="+mj-ea"/>
                <a:cs typeface="+mj-cs"/>
              </a:defRPr>
            </a:lvl1pPr>
          </a:lstStyle>
          <a:p>
            <a:endParaRPr lang="de-DE"/>
          </a:p>
        </p:txBody>
      </p:sp>
      <p:sp>
        <p:nvSpPr>
          <p:cNvPr id="15" name="Textplatzhalter 14">
            <a:extLst>
              <a:ext uri="{FF2B5EF4-FFF2-40B4-BE49-F238E27FC236}">
                <a16:creationId xmlns:a16="http://schemas.microsoft.com/office/drawing/2014/main" id="{71CAB64D-29C4-47C3-AE6F-9D4A099E5101}"/>
              </a:ext>
            </a:extLst>
          </p:cNvPr>
          <p:cNvSpPr>
            <a:spLocks noGrp="1"/>
          </p:cNvSpPr>
          <p:nvPr>
            <p:ph type="body" idx="1"/>
          </p:nvPr>
        </p:nvSpPr>
        <p:spPr>
          <a:xfrm>
            <a:off x="799200" y="1342175"/>
            <a:ext cx="3793120" cy="307777"/>
          </a:xfrm>
          <a:prstGeom prst="rect">
            <a:avLst/>
          </a:prstGeom>
        </p:spPr>
        <p:txBody>
          <a:bodyPr vert="horz" lIns="91440" tIns="45720" rIns="91440" bIns="45720" rtlCol="0">
            <a:normAutofit/>
          </a:bodyPr>
          <a:lstStyle/>
          <a:p>
            <a:pPr lvl="0"/>
            <a:r>
              <a:rPr lang="de-DE" dirty="0" err="1"/>
              <a:t>Subtitel</a:t>
            </a:r>
            <a:r>
              <a:rPr lang="de-DE" dirty="0"/>
              <a:t> bearbeiten</a:t>
            </a:r>
          </a:p>
        </p:txBody>
      </p:sp>
      <p:pic>
        <p:nvPicPr>
          <p:cNvPr id="6" name="Picture 5">
            <a:extLst>
              <a:ext uri="{FF2B5EF4-FFF2-40B4-BE49-F238E27FC236}">
                <a16:creationId xmlns:a16="http://schemas.microsoft.com/office/drawing/2014/main" id="{9384EB78-2026-9529-D367-9BD99B3BC593}"/>
              </a:ext>
            </a:extLst>
          </p:cNvPr>
          <p:cNvPicPr>
            <a:picLocks noChangeAspect="1"/>
          </p:cNvPicPr>
          <p:nvPr userDrawn="1"/>
        </p:nvPicPr>
        <p:blipFill>
          <a:blip r:embed="rId13"/>
          <a:stretch>
            <a:fillRect/>
          </a:stretch>
        </p:blipFill>
        <p:spPr>
          <a:xfrm>
            <a:off x="2508193" y="6419050"/>
            <a:ext cx="7175614" cy="438950"/>
          </a:xfrm>
          <a:prstGeom prst="rect">
            <a:avLst/>
          </a:prstGeom>
        </p:spPr>
      </p:pic>
    </p:spTree>
    <p:extLst>
      <p:ext uri="{BB962C8B-B14F-4D97-AF65-F5344CB8AC3E}">
        <p14:creationId xmlns:p14="http://schemas.microsoft.com/office/powerpoint/2010/main" val="2431491330"/>
      </p:ext>
    </p:extLst>
  </p:cSld>
  <p:clrMap bg1="lt1" tx1="dk1" bg2="lt2" tx2="dk2" accent1="accent1" accent2="accent2" accent3="accent3" accent4="accent4" accent5="accent5" accent6="accent6" hlink="hlink" folHlink="folHlink"/>
  <p:sldLayoutIdLst>
    <p:sldLayoutId id="2147483705" r:id="rId1"/>
    <p:sldLayoutId id="2147483704" r:id="rId2"/>
    <p:sldLayoutId id="2147483706" r:id="rId3"/>
    <p:sldLayoutId id="2147483714" r:id="rId4"/>
    <p:sldLayoutId id="2147483722" r:id="rId5"/>
    <p:sldLayoutId id="2147483723" r:id="rId6"/>
    <p:sldLayoutId id="2147483724" r:id="rId7"/>
    <p:sldLayoutId id="2147483734" r:id="rId8"/>
    <p:sldLayoutId id="2147483736" r:id="rId9"/>
    <p:sldLayoutId id="2147483737" r:id="rId10"/>
  </p:sldLayoutIdLst>
  <p:hf sldNum="0" hdr="0" dt="0"/>
  <p:txStyles>
    <p:titleStyle>
      <a:lvl1pPr algn="l" defTabSz="914400" rtl="0" eaLnBrk="1" latinLnBrk="0" hangingPunct="1">
        <a:lnSpc>
          <a:spcPct val="90000"/>
        </a:lnSpc>
        <a:spcBef>
          <a:spcPct val="0"/>
        </a:spcBef>
        <a:buNone/>
        <a:defRPr lang="en-US" sz="2500" b="1" kern="1200" dirty="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10.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4.emf"/><Relationship Id="rId5" Type="http://schemas.openxmlformats.org/officeDocument/2006/relationships/oleObject" Target="../embeddings/oleObject1.bin"/><Relationship Id="rId4"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776177" y="665105"/>
            <a:ext cx="10611293" cy="4401205"/>
          </a:xfrm>
          <a:prstGeom prst="rect">
            <a:avLst/>
          </a:prstGeom>
          <a:noFill/>
        </p:spPr>
        <p:txBody>
          <a:bodyPr wrap="square" rtlCol="0">
            <a:spAutoFit/>
          </a:bodyPr>
          <a:lstStyle/>
          <a:p>
            <a:pPr algn="ctr"/>
            <a:r>
              <a:rPr lang="en-GB" sz="3600" b="1" dirty="0">
                <a:solidFill>
                  <a:schemeClr val="accent2"/>
                </a:solidFill>
                <a:latin typeface="Century Gothic" panose="020B0502020202020204" pitchFamily="34" charset="0"/>
              </a:rPr>
              <a:t>Brain-Centred Performance: </a:t>
            </a:r>
          </a:p>
          <a:p>
            <a:pPr algn="ctr"/>
            <a:r>
              <a:rPr lang="en-GB" sz="3600" b="1" dirty="0">
                <a:solidFill>
                  <a:schemeClr val="accent2"/>
                </a:solidFill>
                <a:latin typeface="Century Gothic" panose="020B0502020202020204" pitchFamily="34" charset="0"/>
              </a:rPr>
              <a:t>The Final Frontier in Workplace Safety</a:t>
            </a:r>
          </a:p>
          <a:p>
            <a:pPr algn="ctr"/>
            <a:endParaRPr lang="en-GB" sz="3600" b="1" dirty="0">
              <a:solidFill>
                <a:schemeClr val="accent2"/>
              </a:solidFill>
              <a:latin typeface="Century Gothic" panose="020B0502020202020204" pitchFamily="34" charset="0"/>
            </a:endParaRPr>
          </a:p>
          <a:p>
            <a:pPr algn="ctr"/>
            <a:endParaRPr lang="en-GB" sz="3600" b="1" dirty="0">
              <a:solidFill>
                <a:schemeClr val="accent2"/>
              </a:solidFill>
              <a:latin typeface="Century Gothic" panose="020B0502020202020204" pitchFamily="34" charset="0"/>
            </a:endParaRPr>
          </a:p>
          <a:p>
            <a:pPr algn="ctr"/>
            <a:endParaRPr lang="en-GB" sz="3600" b="1" dirty="0">
              <a:solidFill>
                <a:schemeClr val="accent2"/>
              </a:solidFill>
              <a:latin typeface="Century Gothic" panose="020B0502020202020204" pitchFamily="34" charset="0"/>
            </a:endParaRPr>
          </a:p>
          <a:p>
            <a:pPr algn="ctr"/>
            <a:endParaRPr lang="de-DE" sz="2000" dirty="0">
              <a:solidFill>
                <a:schemeClr val="accent1"/>
              </a:solidFill>
              <a:latin typeface="Century Gothic" panose="020B0502020202020204" pitchFamily="34" charset="0"/>
            </a:endParaRPr>
          </a:p>
          <a:p>
            <a:r>
              <a:rPr lang="de-DE" sz="3200" dirty="0">
                <a:solidFill>
                  <a:schemeClr val="accent2"/>
                </a:solidFill>
                <a:latin typeface="Century Gothic" panose="020B0502020202020204" pitchFamily="34" charset="0"/>
              </a:rPr>
              <a:t>Mark Walker</a:t>
            </a:r>
          </a:p>
          <a:p>
            <a:endParaRPr lang="de-DE" sz="2400" dirty="0">
              <a:solidFill>
                <a:schemeClr val="accent2"/>
              </a:solidFill>
              <a:latin typeface="Century Gothic" panose="020B0502020202020204" pitchFamily="34" charset="0"/>
            </a:endParaRPr>
          </a:p>
          <a:p>
            <a:r>
              <a:rPr lang="de-DE" sz="2400" b="1" dirty="0">
                <a:solidFill>
                  <a:schemeClr val="accent2"/>
                </a:solidFill>
                <a:latin typeface="Century Gothic" panose="020B0502020202020204" pitchFamily="34" charset="0"/>
              </a:rPr>
              <a:t>DEKRA UK Ltd</a:t>
            </a:r>
          </a:p>
        </p:txBody>
      </p:sp>
      <p:sp>
        <p:nvSpPr>
          <p:cNvPr id="3" name="TextBox 2">
            <a:extLst>
              <a:ext uri="{FF2B5EF4-FFF2-40B4-BE49-F238E27FC236}">
                <a16:creationId xmlns:a16="http://schemas.microsoft.com/office/drawing/2014/main" id="{87F4970F-2FFA-0724-96BA-9821ADA30EDE}"/>
              </a:ext>
            </a:extLst>
          </p:cNvPr>
          <p:cNvSpPr txBox="1"/>
          <p:nvPr/>
        </p:nvSpPr>
        <p:spPr>
          <a:xfrm>
            <a:off x="6592182" y="2896485"/>
            <a:ext cx="4827183" cy="2862322"/>
          </a:xfrm>
          <a:prstGeom prst="rect">
            <a:avLst/>
          </a:prstGeom>
          <a:noFill/>
        </p:spPr>
        <p:txBody>
          <a:bodyPr wrap="square" rtlCol="0">
            <a:spAutoFit/>
          </a:bodyPr>
          <a:lstStyle/>
          <a:p>
            <a:r>
              <a:rPr lang="en-GB" sz="2000" b="1" dirty="0"/>
              <a:t>Contents</a:t>
            </a:r>
          </a:p>
          <a:p>
            <a:pPr marL="285750" indent="-285750">
              <a:buFont typeface="Arial" panose="020B0604020202020204" pitchFamily="34" charset="0"/>
              <a:buChar char="•"/>
            </a:pPr>
            <a:r>
              <a:rPr lang="en-GB" sz="2000" dirty="0"/>
              <a:t>Brain Centred Hazards</a:t>
            </a:r>
          </a:p>
          <a:p>
            <a:pPr marL="285750" indent="-285750">
              <a:buFont typeface="Arial" panose="020B0604020202020204" pitchFamily="34" charset="0"/>
              <a:buChar char="•"/>
            </a:pPr>
            <a:r>
              <a:rPr lang="en-GB" sz="2000" dirty="0"/>
              <a:t>USS Fitzgerald Case Study: Human Factors Collision Course</a:t>
            </a:r>
          </a:p>
          <a:p>
            <a:pPr marL="285750" indent="-285750">
              <a:buFont typeface="Arial" panose="020B0604020202020204" pitchFamily="34" charset="0"/>
              <a:buChar char="•"/>
            </a:pPr>
            <a:r>
              <a:rPr lang="en-GB" sz="2000" dirty="0"/>
              <a:t>Fast Brain / Slow Brain</a:t>
            </a:r>
          </a:p>
          <a:p>
            <a:pPr marL="285750" indent="-285750">
              <a:buFont typeface="Arial" panose="020B0604020202020204" pitchFamily="34" charset="0"/>
              <a:buChar char="•"/>
            </a:pPr>
            <a:r>
              <a:rPr lang="en-GB" sz="2000" dirty="0"/>
              <a:t>The way we “see” things</a:t>
            </a:r>
          </a:p>
          <a:p>
            <a:pPr marL="285750" indent="-285750">
              <a:buFont typeface="Arial" panose="020B0604020202020204" pitchFamily="34" charset="0"/>
              <a:buChar char="•"/>
            </a:pPr>
            <a:r>
              <a:rPr lang="en-GB" sz="2000" dirty="0"/>
              <a:t>Stress &amp; urgency impact on decision making</a:t>
            </a:r>
          </a:p>
          <a:p>
            <a:pPr marL="285750" indent="-285750">
              <a:buFont typeface="Arial" panose="020B0604020202020204" pitchFamily="34" charset="0"/>
              <a:buChar char="•"/>
            </a:pPr>
            <a:r>
              <a:rPr lang="en-GB" sz="2000" dirty="0"/>
              <a:t>Conclusion</a:t>
            </a:r>
          </a:p>
        </p:txBody>
      </p:sp>
    </p:spTree>
    <p:custDataLst>
      <p:tags r:id="rId1"/>
    </p:custDataLst>
    <p:extLst>
      <p:ext uri="{BB962C8B-B14F-4D97-AF65-F5344CB8AC3E}">
        <p14:creationId xmlns:p14="http://schemas.microsoft.com/office/powerpoint/2010/main" val="1752122985"/>
      </p:ext>
    </p:extLst>
  </p:cSld>
  <p:clrMapOvr>
    <a:masterClrMapping/>
  </p:clrMapOvr>
  <p:transition spd="slow" advTm="115134">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62C10B-FE7F-4CAC-8B98-C48A11715F37}"/>
              </a:ext>
            </a:extLst>
          </p:cNvPr>
          <p:cNvPicPr>
            <a:picLocks noChangeAspect="1"/>
          </p:cNvPicPr>
          <p:nvPr/>
        </p:nvPicPr>
        <p:blipFill>
          <a:blip r:embed="rId4">
            <a:alphaModFix amt="20000"/>
          </a:blip>
          <a:stretch>
            <a:fillRect/>
          </a:stretch>
        </p:blipFill>
        <p:spPr>
          <a:xfrm>
            <a:off x="0" y="1202090"/>
            <a:ext cx="12192000" cy="4397200"/>
          </a:xfrm>
          <a:prstGeom prst="rect">
            <a:avLst/>
          </a:prstGeom>
        </p:spPr>
      </p:pic>
      <p:sp>
        <p:nvSpPr>
          <p:cNvPr id="7" name="Rectangle 6">
            <a:extLst>
              <a:ext uri="{FF2B5EF4-FFF2-40B4-BE49-F238E27FC236}">
                <a16:creationId xmlns:a16="http://schemas.microsoft.com/office/drawing/2014/main" id="{7B6E64BA-B89E-49A0-A3D6-D7994BEB8B47}"/>
              </a:ext>
            </a:extLst>
          </p:cNvPr>
          <p:cNvSpPr/>
          <p:nvPr/>
        </p:nvSpPr>
        <p:spPr>
          <a:xfrm>
            <a:off x="0" y="853441"/>
            <a:ext cx="12192000" cy="1330201"/>
          </a:xfrm>
          <a:prstGeom prst="rect">
            <a:avLst/>
          </a:prstGeom>
          <a:gradFill flip="none" rotWithShape="1">
            <a:gsLst>
              <a:gs pos="32000">
                <a:schemeClr val="bg1"/>
              </a:gs>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38D37D50-F4D5-43E5-9EE4-8078AD316B8F}"/>
              </a:ext>
            </a:extLst>
          </p:cNvPr>
          <p:cNvSpPr>
            <a:spLocks noGrp="1"/>
          </p:cNvSpPr>
          <p:nvPr>
            <p:ph type="title"/>
          </p:nvPr>
        </p:nvSpPr>
        <p:spPr>
          <a:xfrm>
            <a:off x="38153" y="-107104"/>
            <a:ext cx="12289311" cy="1255748"/>
          </a:xfrm>
        </p:spPr>
        <p:txBody>
          <a:bodyPr>
            <a:normAutofit/>
          </a:bodyPr>
          <a:lstStyle/>
          <a:p>
            <a:r>
              <a:rPr lang="en-US" sz="2800" dirty="0"/>
              <a:t>Cited Causes and Contributors to USS Fitzgerald Collision</a:t>
            </a:r>
            <a:endParaRPr lang="en-FJ" sz="2800" dirty="0"/>
          </a:p>
        </p:txBody>
      </p:sp>
      <p:sp>
        <p:nvSpPr>
          <p:cNvPr id="3" name="Content Placeholder 2">
            <a:extLst>
              <a:ext uri="{FF2B5EF4-FFF2-40B4-BE49-F238E27FC236}">
                <a16:creationId xmlns:a16="http://schemas.microsoft.com/office/drawing/2014/main" id="{B4ADF5E2-9E1F-4937-8C95-966B008886B5}"/>
              </a:ext>
            </a:extLst>
          </p:cNvPr>
          <p:cNvSpPr>
            <a:spLocks noGrp="1"/>
          </p:cNvSpPr>
          <p:nvPr>
            <p:ph idx="1"/>
          </p:nvPr>
        </p:nvSpPr>
        <p:spPr>
          <a:xfrm>
            <a:off x="144057" y="978474"/>
            <a:ext cx="12192000" cy="5026085"/>
          </a:xfrm>
        </p:spPr>
        <p:txBody>
          <a:bodyPr>
            <a:noAutofit/>
          </a:bodyPr>
          <a:lstStyle/>
          <a:p>
            <a:pPr marL="342900" indent="-342900">
              <a:spcBef>
                <a:spcPts val="800"/>
              </a:spcBef>
              <a:buFont typeface="Arial" panose="020B0604020202020204" pitchFamily="34" charset="0"/>
              <a:buChar char="•"/>
            </a:pPr>
            <a:r>
              <a:rPr lang="en-US" sz="2400" dirty="0"/>
              <a:t>There were a series of near misses in the weeks before the crash.</a:t>
            </a:r>
          </a:p>
          <a:p>
            <a:pPr marL="342900" indent="-342900">
              <a:spcBef>
                <a:spcPts val="800"/>
              </a:spcBef>
              <a:buFont typeface="Arial" panose="020B0604020202020204" pitchFamily="34" charset="0"/>
              <a:buChar char="•"/>
            </a:pPr>
            <a:r>
              <a:rPr lang="en-US" sz="2400" dirty="0"/>
              <a:t>The Fitzgerald had passed only 7 of 22 required certification tests of seaworthiness. </a:t>
            </a:r>
          </a:p>
          <a:p>
            <a:pPr marL="342900" indent="-342900">
              <a:spcBef>
                <a:spcPts val="800"/>
              </a:spcBef>
              <a:buFont typeface="Arial" panose="020B0604020202020204" pitchFamily="34" charset="0"/>
              <a:buChar char="•"/>
            </a:pPr>
            <a:r>
              <a:rPr lang="en-US" sz="2400" dirty="0"/>
              <a:t>The crew were exhausted and undertrained – with a bruising mission tempo. </a:t>
            </a:r>
          </a:p>
          <a:p>
            <a:pPr marL="342900" indent="-342900">
              <a:spcBef>
                <a:spcPts val="800"/>
              </a:spcBef>
              <a:buFont typeface="Arial" panose="020B0604020202020204" pitchFamily="34" charset="0"/>
              <a:buChar char="•"/>
            </a:pPr>
            <a:r>
              <a:rPr lang="en-US" sz="2400" dirty="0"/>
              <a:t>A fire caused the electrical system to fail and a ship-wide blackout one week before.</a:t>
            </a:r>
          </a:p>
          <a:p>
            <a:pPr marL="342900" indent="-342900">
              <a:spcBef>
                <a:spcPts val="800"/>
              </a:spcBef>
              <a:buFont typeface="Arial" panose="020B0604020202020204" pitchFamily="34" charset="0"/>
              <a:buChar char="•"/>
            </a:pPr>
            <a:r>
              <a:rPr lang="en-US" sz="2400" dirty="0"/>
              <a:t>17yr old ship navigation software…and two separate systems.</a:t>
            </a:r>
          </a:p>
          <a:p>
            <a:pPr marL="342900" indent="-342900">
              <a:spcBef>
                <a:spcPts val="800"/>
              </a:spcBef>
              <a:buFont typeface="Arial" panose="020B0604020202020204" pitchFamily="34" charset="0"/>
              <a:buChar char="•"/>
            </a:pPr>
            <a:r>
              <a:rPr lang="en-US" sz="2400" dirty="0"/>
              <a:t>The Captain selected an untested team to steer the ship at night. </a:t>
            </a:r>
          </a:p>
          <a:p>
            <a:pPr marL="342900" indent="-342900">
              <a:spcBef>
                <a:spcPts val="800"/>
              </a:spcBef>
              <a:buFont typeface="Arial" panose="020B0604020202020204" pitchFamily="34" charset="0"/>
              <a:buChar char="•"/>
            </a:pPr>
            <a:r>
              <a:rPr lang="en-US" sz="2400" dirty="0"/>
              <a:t>The crew were ordered to speed through shipping lanes filled with cargo ships and fishing vessels.</a:t>
            </a:r>
          </a:p>
          <a:p>
            <a:pPr marL="342900" indent="-342900">
              <a:spcBef>
                <a:spcPts val="800"/>
              </a:spcBef>
              <a:buFont typeface="Arial" panose="020B0604020202020204" pitchFamily="34" charset="0"/>
              <a:buChar char="•"/>
            </a:pPr>
            <a:r>
              <a:rPr lang="en-US" sz="2400" dirty="0"/>
              <a:t>The Officer of the deck, 22 hours into her shift, had navigated the route only once before in daylight. She ordered the Fitzgerald to turn directly into the path of the Crystal.</a:t>
            </a:r>
          </a:p>
        </p:txBody>
      </p:sp>
    </p:spTree>
    <p:custDataLst>
      <p:tags r:id="rId1"/>
    </p:custDataLst>
    <p:extLst>
      <p:ext uri="{BB962C8B-B14F-4D97-AF65-F5344CB8AC3E}">
        <p14:creationId xmlns:p14="http://schemas.microsoft.com/office/powerpoint/2010/main" val="2151241439"/>
      </p:ext>
    </p:extLst>
  </p:cSld>
  <p:clrMapOvr>
    <a:masterClrMapping/>
  </p:clrMapOvr>
  <mc:AlternateContent xmlns:mc="http://schemas.openxmlformats.org/markup-compatibility/2006">
    <mc:Choice xmlns:p14="http://schemas.microsoft.com/office/powerpoint/2010/main" Requires="p14">
      <p:transition spd="med" p14:dur="700" advTm="142510">
        <p:fade/>
      </p:transition>
    </mc:Choice>
    <mc:Fallback>
      <p:transition spd="med" advTm="1425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62C10B-FE7F-4CAC-8B98-C48A11715F37}"/>
              </a:ext>
            </a:extLst>
          </p:cNvPr>
          <p:cNvPicPr>
            <a:picLocks noChangeAspect="1"/>
          </p:cNvPicPr>
          <p:nvPr/>
        </p:nvPicPr>
        <p:blipFill>
          <a:blip r:embed="rId4">
            <a:alphaModFix amt="20000"/>
          </a:blip>
          <a:stretch>
            <a:fillRect/>
          </a:stretch>
        </p:blipFill>
        <p:spPr>
          <a:xfrm>
            <a:off x="0" y="1202089"/>
            <a:ext cx="12192000" cy="4958080"/>
          </a:xfrm>
          <a:prstGeom prst="rect">
            <a:avLst/>
          </a:prstGeom>
        </p:spPr>
      </p:pic>
      <p:sp>
        <p:nvSpPr>
          <p:cNvPr id="7" name="Rectangle 6">
            <a:extLst>
              <a:ext uri="{FF2B5EF4-FFF2-40B4-BE49-F238E27FC236}">
                <a16:creationId xmlns:a16="http://schemas.microsoft.com/office/drawing/2014/main" id="{7B6E64BA-B89E-49A0-A3D6-D7994BEB8B47}"/>
              </a:ext>
            </a:extLst>
          </p:cNvPr>
          <p:cNvSpPr/>
          <p:nvPr/>
        </p:nvSpPr>
        <p:spPr>
          <a:xfrm>
            <a:off x="0" y="853441"/>
            <a:ext cx="12192000" cy="1330201"/>
          </a:xfrm>
          <a:prstGeom prst="rect">
            <a:avLst/>
          </a:prstGeom>
          <a:gradFill flip="none" rotWithShape="1">
            <a:gsLst>
              <a:gs pos="32000">
                <a:schemeClr val="bg1"/>
              </a:gs>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38D37D50-F4D5-43E5-9EE4-8078AD316B8F}"/>
              </a:ext>
            </a:extLst>
          </p:cNvPr>
          <p:cNvSpPr>
            <a:spLocks noGrp="1"/>
          </p:cNvSpPr>
          <p:nvPr>
            <p:ph type="title"/>
          </p:nvPr>
        </p:nvSpPr>
        <p:spPr>
          <a:xfrm>
            <a:off x="128466" y="-140971"/>
            <a:ext cx="11383749" cy="1255748"/>
          </a:xfrm>
        </p:spPr>
        <p:txBody>
          <a:bodyPr>
            <a:normAutofit/>
          </a:bodyPr>
          <a:lstStyle/>
          <a:p>
            <a:r>
              <a:rPr lang="en-US" sz="2800" dirty="0"/>
              <a:t>How could this happen?</a:t>
            </a:r>
            <a:endParaRPr lang="en-FJ" sz="2800" dirty="0"/>
          </a:p>
        </p:txBody>
      </p:sp>
      <p:sp>
        <p:nvSpPr>
          <p:cNvPr id="3" name="Content Placeholder 2">
            <a:extLst>
              <a:ext uri="{FF2B5EF4-FFF2-40B4-BE49-F238E27FC236}">
                <a16:creationId xmlns:a16="http://schemas.microsoft.com/office/drawing/2014/main" id="{B4ADF5E2-9E1F-4937-8C95-966B008886B5}"/>
              </a:ext>
            </a:extLst>
          </p:cNvPr>
          <p:cNvSpPr>
            <a:spLocks noGrp="1"/>
          </p:cNvSpPr>
          <p:nvPr>
            <p:ph idx="1"/>
          </p:nvPr>
        </p:nvSpPr>
        <p:spPr>
          <a:xfrm>
            <a:off x="144058" y="1258746"/>
            <a:ext cx="11750143" cy="4662137"/>
          </a:xfrm>
        </p:spPr>
        <p:txBody>
          <a:bodyPr/>
          <a:lstStyle/>
          <a:p>
            <a:pPr>
              <a:spcBef>
                <a:spcPts val="800"/>
              </a:spcBef>
            </a:pPr>
            <a:r>
              <a:rPr lang="en-US" sz="2667" b="1" dirty="0"/>
              <a:t>Fatigue &amp; Stress:</a:t>
            </a:r>
            <a:r>
              <a:rPr lang="en-US" sz="2667" dirty="0"/>
              <a:t> Confusion, indecision, panic…</a:t>
            </a:r>
          </a:p>
          <a:p>
            <a:pPr>
              <a:spcBef>
                <a:spcPts val="800"/>
              </a:spcBef>
            </a:pPr>
            <a:endParaRPr lang="en-US" sz="133" dirty="0"/>
          </a:p>
          <a:p>
            <a:pPr>
              <a:spcBef>
                <a:spcPts val="800"/>
              </a:spcBef>
            </a:pPr>
            <a:r>
              <a:rPr lang="en-US" sz="2667" b="1" dirty="0"/>
              <a:t>Visual recognition: </a:t>
            </a:r>
            <a:r>
              <a:rPr lang="en-US" sz="2667" dirty="0"/>
              <a:t>Wrongly configured radar &amp; only one ‘watch’</a:t>
            </a:r>
          </a:p>
          <a:p>
            <a:pPr>
              <a:spcBef>
                <a:spcPts val="800"/>
              </a:spcBef>
            </a:pPr>
            <a:endParaRPr lang="en-US" sz="133" dirty="0"/>
          </a:p>
          <a:p>
            <a:pPr>
              <a:spcBef>
                <a:spcPts val="800"/>
              </a:spcBef>
            </a:pPr>
            <a:r>
              <a:rPr lang="en-US" sz="2667" b="1" dirty="0"/>
              <a:t>Breakdown in Relationships:</a:t>
            </a:r>
            <a:r>
              <a:rPr lang="en-US" sz="2667" dirty="0"/>
              <a:t> Personal mistrust between Bridge and Combat Control Room and </a:t>
            </a:r>
            <a:r>
              <a:rPr lang="en-US" sz="2667" b="1" dirty="0"/>
              <a:t>leaders</a:t>
            </a:r>
            <a:r>
              <a:rPr lang="en-US" sz="2667" dirty="0"/>
              <a:t> inexplicably missing…</a:t>
            </a:r>
          </a:p>
          <a:p>
            <a:pPr>
              <a:spcBef>
                <a:spcPts val="800"/>
              </a:spcBef>
            </a:pPr>
            <a:endParaRPr lang="en-US" sz="133" dirty="0"/>
          </a:p>
          <a:p>
            <a:pPr>
              <a:spcBef>
                <a:spcPts val="800"/>
              </a:spcBef>
            </a:pPr>
            <a:r>
              <a:rPr lang="en-US" sz="2667" b="1" dirty="0"/>
              <a:t>Systems &amp; equipment</a:t>
            </a:r>
            <a:r>
              <a:rPr lang="en-US" sz="2667" dirty="0"/>
              <a:t> not fit for purpose…</a:t>
            </a:r>
          </a:p>
          <a:p>
            <a:pPr>
              <a:spcBef>
                <a:spcPts val="800"/>
              </a:spcBef>
            </a:pPr>
            <a:endParaRPr lang="en-US" sz="133" dirty="0"/>
          </a:p>
          <a:p>
            <a:pPr>
              <a:spcBef>
                <a:spcPts val="800"/>
              </a:spcBef>
            </a:pPr>
            <a:r>
              <a:rPr lang="en-US" sz="2667" b="1" dirty="0"/>
              <a:t>Cancelled maintenance</a:t>
            </a:r>
            <a:r>
              <a:rPr lang="en-US" sz="2667" dirty="0"/>
              <a:t> </a:t>
            </a:r>
            <a:r>
              <a:rPr lang="en-US" sz="2667" dirty="0" err="1"/>
              <a:t>programmes</a:t>
            </a:r>
            <a:r>
              <a:rPr lang="en-US" sz="2667" dirty="0"/>
              <a:t> &amp; ‘asset stripping’…</a:t>
            </a:r>
          </a:p>
          <a:p>
            <a:pPr>
              <a:spcBef>
                <a:spcPts val="800"/>
              </a:spcBef>
            </a:pPr>
            <a:endParaRPr lang="en-US" sz="133" dirty="0"/>
          </a:p>
          <a:p>
            <a:pPr>
              <a:spcBef>
                <a:spcPts val="800"/>
              </a:spcBef>
            </a:pPr>
            <a:r>
              <a:rPr lang="en-US" sz="2667" dirty="0"/>
              <a:t>Heroism and sacrifice…</a:t>
            </a:r>
          </a:p>
        </p:txBody>
      </p:sp>
    </p:spTree>
    <p:custDataLst>
      <p:tags r:id="rId1"/>
    </p:custDataLst>
    <p:extLst>
      <p:ext uri="{BB962C8B-B14F-4D97-AF65-F5344CB8AC3E}">
        <p14:creationId xmlns:p14="http://schemas.microsoft.com/office/powerpoint/2010/main" val="1455584300"/>
      </p:ext>
    </p:extLst>
  </p:cSld>
  <p:clrMapOvr>
    <a:masterClrMapping/>
  </p:clrMapOvr>
  <mc:AlternateContent xmlns:mc="http://schemas.openxmlformats.org/markup-compatibility/2006">
    <mc:Choice xmlns:p14="http://schemas.microsoft.com/office/powerpoint/2010/main" Requires="p14">
      <p:transition spd="med" p14:dur="700" advTm="137240">
        <p:fade/>
      </p:transition>
    </mc:Choice>
    <mc:Fallback>
      <p:transition spd="med" advTm="1372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58A2252-156C-4F90-A238-58A988552131}"/>
              </a:ext>
            </a:extLst>
          </p:cNvPr>
          <p:cNvPicPr>
            <a:picLocks noChangeAspect="1"/>
          </p:cNvPicPr>
          <p:nvPr/>
        </p:nvPicPr>
        <p:blipFill rotWithShape="1">
          <a:blip r:embed="rId3"/>
          <a:srcRect l="102" t="4788" r="104" b="1968"/>
          <a:stretch/>
        </p:blipFill>
        <p:spPr>
          <a:xfrm>
            <a:off x="3657601" y="853440"/>
            <a:ext cx="8534401" cy="5318760"/>
          </a:xfrm>
          <a:prstGeom prst="rect">
            <a:avLst/>
          </a:prstGeom>
        </p:spPr>
      </p:pic>
      <p:sp>
        <p:nvSpPr>
          <p:cNvPr id="23" name="Rectangle 22">
            <a:extLst>
              <a:ext uri="{FF2B5EF4-FFF2-40B4-BE49-F238E27FC236}">
                <a16:creationId xmlns:a16="http://schemas.microsoft.com/office/drawing/2014/main" id="{04E4B08C-3BD4-47CD-AFE8-7AA332E11551}"/>
              </a:ext>
            </a:extLst>
          </p:cNvPr>
          <p:cNvSpPr/>
          <p:nvPr/>
        </p:nvSpPr>
        <p:spPr>
          <a:xfrm>
            <a:off x="-8876" y="853440"/>
            <a:ext cx="11536117" cy="5318760"/>
          </a:xfrm>
          <a:prstGeom prst="rect">
            <a:avLst/>
          </a:prstGeom>
          <a:gradFill flip="none" rotWithShape="1">
            <a:gsLst>
              <a:gs pos="0">
                <a:schemeClr val="bg1"/>
              </a:gs>
              <a:gs pos="41000">
                <a:schemeClr val="bg1"/>
              </a:gs>
              <a:gs pos="68000">
                <a:schemeClr val="bg1">
                  <a:alpha val="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endParaRPr lang="en-US" dirty="0">
              <a:solidFill>
                <a:srgbClr val="FFFFFF"/>
              </a:solidFill>
              <a:latin typeface="Arial"/>
              <a:cs typeface="Arial"/>
            </a:endParaRPr>
          </a:p>
        </p:txBody>
      </p:sp>
      <p:sp>
        <p:nvSpPr>
          <p:cNvPr id="4" name="Rectangle 3">
            <a:extLst>
              <a:ext uri="{FF2B5EF4-FFF2-40B4-BE49-F238E27FC236}">
                <a16:creationId xmlns:a16="http://schemas.microsoft.com/office/drawing/2014/main" id="{A36C3646-6213-4803-9CBC-777118CF7528}"/>
              </a:ext>
            </a:extLst>
          </p:cNvPr>
          <p:cNvSpPr/>
          <p:nvPr/>
        </p:nvSpPr>
        <p:spPr>
          <a:xfrm>
            <a:off x="1359830" y="1743378"/>
            <a:ext cx="9115503" cy="2154436"/>
          </a:xfrm>
          <a:prstGeom prst="rect">
            <a:avLst/>
          </a:prstGeom>
        </p:spPr>
        <p:txBody>
          <a:bodyPr wrap="square">
            <a:spAutoFit/>
          </a:bodyPr>
          <a:lstStyle/>
          <a:p>
            <a:pPr defTabSz="914377" fontAlgn="base">
              <a:spcBef>
                <a:spcPct val="0"/>
              </a:spcBef>
              <a:spcAft>
                <a:spcPct val="0"/>
              </a:spcAft>
              <a:defRPr/>
            </a:pPr>
            <a:endParaRPr lang="en-US" sz="2400" b="1" dirty="0">
              <a:solidFill>
                <a:srgbClr val="000000"/>
              </a:solidFill>
              <a:latin typeface="Arial" charset="0"/>
              <a:cs typeface="Arial" charset="0"/>
            </a:endParaRPr>
          </a:p>
          <a:p>
            <a:pPr defTabSz="914377" fontAlgn="base">
              <a:spcBef>
                <a:spcPct val="0"/>
              </a:spcBef>
              <a:spcAft>
                <a:spcPct val="0"/>
              </a:spcAft>
              <a:defRPr/>
            </a:pPr>
            <a:endParaRPr lang="en-US" sz="2400" b="1" dirty="0">
              <a:solidFill>
                <a:srgbClr val="000000"/>
              </a:solidFill>
              <a:latin typeface="Arial" charset="0"/>
              <a:cs typeface="Arial" charset="0"/>
            </a:endParaRPr>
          </a:p>
          <a:p>
            <a:pPr defTabSz="914377" fontAlgn="base">
              <a:spcBef>
                <a:spcPct val="0"/>
              </a:spcBef>
              <a:spcAft>
                <a:spcPct val="0"/>
              </a:spcAft>
              <a:defRPr/>
            </a:pPr>
            <a:endParaRPr lang="en-US" sz="2400" b="1" dirty="0">
              <a:solidFill>
                <a:srgbClr val="000000"/>
              </a:solidFill>
              <a:latin typeface="Arial" charset="0"/>
              <a:cs typeface="Arial" charset="0"/>
            </a:endParaRPr>
          </a:p>
          <a:p>
            <a:pPr defTabSz="914377" fontAlgn="base">
              <a:spcBef>
                <a:spcPct val="0"/>
              </a:spcBef>
              <a:spcAft>
                <a:spcPct val="0"/>
              </a:spcAft>
              <a:defRPr/>
            </a:pPr>
            <a:endParaRPr lang="en-US" sz="2400" b="1" dirty="0">
              <a:solidFill>
                <a:srgbClr val="000000"/>
              </a:solidFill>
              <a:latin typeface="Arial" charset="0"/>
              <a:cs typeface="Arial" charset="0"/>
            </a:endParaRPr>
          </a:p>
          <a:p>
            <a:pPr defTabSz="914377" fontAlgn="base">
              <a:spcBef>
                <a:spcPct val="0"/>
              </a:spcBef>
              <a:spcAft>
                <a:spcPct val="0"/>
              </a:spcAft>
              <a:defRPr/>
            </a:pPr>
            <a:endParaRPr lang="en-US" sz="2400" dirty="0">
              <a:solidFill>
                <a:srgbClr val="000000"/>
              </a:solidFill>
              <a:latin typeface="Arial" charset="0"/>
              <a:cs typeface="Arial" charset="0"/>
            </a:endParaRPr>
          </a:p>
          <a:p>
            <a:pPr defTabSz="914377" fontAlgn="base">
              <a:spcBef>
                <a:spcPct val="0"/>
              </a:spcBef>
              <a:spcAft>
                <a:spcPct val="0"/>
              </a:spcAft>
              <a:defRPr/>
            </a:pPr>
            <a:endParaRPr lang="en-US" sz="1400" dirty="0">
              <a:solidFill>
                <a:srgbClr val="000000"/>
              </a:solidFill>
              <a:latin typeface="Arial" charset="0"/>
              <a:cs typeface="Arial" charset="0"/>
            </a:endParaRPr>
          </a:p>
        </p:txBody>
      </p:sp>
      <p:sp>
        <p:nvSpPr>
          <p:cNvPr id="2" name="Title 1">
            <a:extLst>
              <a:ext uri="{FF2B5EF4-FFF2-40B4-BE49-F238E27FC236}">
                <a16:creationId xmlns:a16="http://schemas.microsoft.com/office/drawing/2014/main" id="{4E290179-094C-421E-B3C0-E8D2FACB29A3}"/>
              </a:ext>
            </a:extLst>
          </p:cNvPr>
          <p:cNvSpPr>
            <a:spLocks noGrp="1"/>
          </p:cNvSpPr>
          <p:nvPr>
            <p:ph type="title"/>
          </p:nvPr>
        </p:nvSpPr>
        <p:spPr>
          <a:xfrm>
            <a:off x="207487" y="198091"/>
            <a:ext cx="11176000" cy="1255748"/>
          </a:xfrm>
        </p:spPr>
        <p:txBody>
          <a:bodyPr>
            <a:normAutofit/>
          </a:bodyPr>
          <a:lstStyle/>
          <a:p>
            <a:r>
              <a:rPr lang="en-US" sz="2800" dirty="0"/>
              <a:t>Are we are good or lucky?</a:t>
            </a:r>
          </a:p>
        </p:txBody>
      </p:sp>
      <p:sp>
        <p:nvSpPr>
          <p:cNvPr id="7" name="TextBox 6">
            <a:extLst>
              <a:ext uri="{FF2B5EF4-FFF2-40B4-BE49-F238E27FC236}">
                <a16:creationId xmlns:a16="http://schemas.microsoft.com/office/drawing/2014/main" id="{3B32ED55-9AEF-41B1-8427-513CE77B33F5}"/>
              </a:ext>
            </a:extLst>
          </p:cNvPr>
          <p:cNvSpPr txBox="1"/>
          <p:nvPr/>
        </p:nvSpPr>
        <p:spPr>
          <a:xfrm>
            <a:off x="994128" y="2007218"/>
            <a:ext cx="5213981" cy="2718949"/>
          </a:xfrm>
          <a:prstGeom prst="rect">
            <a:avLst/>
          </a:prstGeom>
          <a:noFill/>
        </p:spPr>
        <p:txBody>
          <a:bodyPr wrap="square" rtlCol="0">
            <a:spAutoFit/>
          </a:bodyPr>
          <a:lstStyle/>
          <a:p>
            <a:pPr algn="ctr" defTabSz="914377" fontAlgn="base">
              <a:spcBef>
                <a:spcPct val="0"/>
              </a:spcBef>
              <a:spcAft>
                <a:spcPct val="0"/>
              </a:spcAft>
              <a:defRPr/>
            </a:pPr>
            <a:r>
              <a:rPr lang="en-US" sz="4267" b="1" dirty="0">
                <a:latin typeface="Arial" charset="0"/>
                <a:cs typeface="Arial" charset="0"/>
              </a:rPr>
              <a:t>Most of us are fortunate that our </a:t>
            </a:r>
          </a:p>
          <a:p>
            <a:pPr algn="ctr" defTabSz="914377" fontAlgn="base">
              <a:spcBef>
                <a:spcPct val="0"/>
              </a:spcBef>
              <a:spcAft>
                <a:spcPct val="0"/>
              </a:spcAft>
              <a:defRPr/>
            </a:pPr>
            <a:r>
              <a:rPr lang="en-US" sz="4267" b="1" dirty="0">
                <a:latin typeface="Arial" charset="0"/>
                <a:cs typeface="Arial" charset="0"/>
              </a:rPr>
              <a:t>mistakes are unremarkable.</a:t>
            </a:r>
          </a:p>
        </p:txBody>
      </p:sp>
    </p:spTree>
    <p:extLst>
      <p:ext uri="{BB962C8B-B14F-4D97-AF65-F5344CB8AC3E}">
        <p14:creationId xmlns:p14="http://schemas.microsoft.com/office/powerpoint/2010/main" val="2130453160"/>
      </p:ext>
    </p:extLst>
  </p:cSld>
  <p:clrMapOvr>
    <a:masterClrMapping/>
  </p:clrMapOvr>
  <mc:AlternateContent xmlns:mc="http://schemas.openxmlformats.org/markup-compatibility/2006">
    <mc:Choice xmlns:p14="http://schemas.microsoft.com/office/powerpoint/2010/main" Requires="p14">
      <p:transition spd="med" p14:dur="700" advTm="45544">
        <p:fade/>
      </p:transition>
    </mc:Choice>
    <mc:Fallback>
      <p:transition spd="med" advTm="45544">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222EA6-F3C2-4566-BF6D-16451E2D2F80}"/>
              </a:ext>
            </a:extLst>
          </p:cNvPr>
          <p:cNvSpPr/>
          <p:nvPr/>
        </p:nvSpPr>
        <p:spPr>
          <a:xfrm>
            <a:off x="-149" y="1023409"/>
            <a:ext cx="12197071" cy="4979455"/>
          </a:xfrm>
          <a:prstGeom prst="rect">
            <a:avLst/>
          </a:prstGeom>
          <a:solidFill>
            <a:srgbClr val="E8E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dirty="0">
              <a:solidFill>
                <a:srgbClr val="FFFFFF"/>
              </a:solidFill>
              <a:latin typeface="Arial"/>
              <a:cs typeface="Arial"/>
            </a:endParaRPr>
          </a:p>
        </p:txBody>
      </p:sp>
      <p:pic>
        <p:nvPicPr>
          <p:cNvPr id="3" name="Picture 2">
            <a:extLst>
              <a:ext uri="{FF2B5EF4-FFF2-40B4-BE49-F238E27FC236}">
                <a16:creationId xmlns:a16="http://schemas.microsoft.com/office/drawing/2014/main" id="{AA06252F-DA53-824B-8E27-8D173367B46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41009" y="1522490"/>
            <a:ext cx="5754993" cy="3813023"/>
          </a:xfrm>
          <a:prstGeom prst="rect">
            <a:avLst/>
          </a:prstGeom>
        </p:spPr>
      </p:pic>
      <p:pic>
        <p:nvPicPr>
          <p:cNvPr id="9" name="Picture 8">
            <a:extLst>
              <a:ext uri="{FF2B5EF4-FFF2-40B4-BE49-F238E27FC236}">
                <a16:creationId xmlns:a16="http://schemas.microsoft.com/office/drawing/2014/main" id="{56594CE2-0A98-424B-A5E7-90112413626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67263" y="1214501"/>
            <a:ext cx="5383732" cy="4620089"/>
          </a:xfrm>
          <a:prstGeom prst="rect">
            <a:avLst/>
          </a:prstGeom>
        </p:spPr>
      </p:pic>
      <p:sp>
        <p:nvSpPr>
          <p:cNvPr id="5" name="Title 4">
            <a:extLst>
              <a:ext uri="{FF2B5EF4-FFF2-40B4-BE49-F238E27FC236}">
                <a16:creationId xmlns:a16="http://schemas.microsoft.com/office/drawing/2014/main" id="{5635CB67-2F2C-4CF7-937A-E7978AC9771F}"/>
              </a:ext>
            </a:extLst>
          </p:cNvPr>
          <p:cNvSpPr>
            <a:spLocks noGrp="1"/>
          </p:cNvSpPr>
          <p:nvPr>
            <p:ph type="title"/>
          </p:nvPr>
        </p:nvSpPr>
        <p:spPr>
          <a:xfrm>
            <a:off x="22574" y="231566"/>
            <a:ext cx="11176000" cy="1255748"/>
          </a:xfrm>
        </p:spPr>
        <p:txBody>
          <a:bodyPr>
            <a:normAutofit/>
          </a:bodyPr>
          <a:lstStyle/>
          <a:p>
            <a:r>
              <a:rPr lang="en-US" sz="2800" dirty="0"/>
              <a:t>The 7 Brain-Centered Hazards</a:t>
            </a:r>
            <a:r>
              <a:rPr lang="en-US" sz="2800" baseline="30000" dirty="0"/>
              <a:t>™</a:t>
            </a:r>
          </a:p>
        </p:txBody>
      </p:sp>
    </p:spTree>
    <p:custDataLst>
      <p:tags r:id="rId1"/>
    </p:custDataLst>
    <p:extLst>
      <p:ext uri="{BB962C8B-B14F-4D97-AF65-F5344CB8AC3E}">
        <p14:creationId xmlns:p14="http://schemas.microsoft.com/office/powerpoint/2010/main" val="1611417338"/>
      </p:ext>
    </p:extLst>
  </p:cSld>
  <p:clrMapOvr>
    <a:masterClrMapping/>
  </p:clrMapOvr>
  <mc:AlternateContent xmlns:mc="http://schemas.openxmlformats.org/markup-compatibility/2006" xmlns:p14="http://schemas.microsoft.com/office/powerpoint/2010/main">
    <mc:Choice Requires="p14">
      <p:transition spd="med" p14:dur="700" advTm="32935">
        <p:fade/>
      </p:transition>
    </mc:Choice>
    <mc:Fallback xmlns="">
      <p:transition spd="med" advTm="32935">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FF73A53-D6F7-4FAE-9CD9-AFAD691B21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77"/>
          <a:stretch/>
        </p:blipFill>
        <p:spPr>
          <a:xfrm>
            <a:off x="595080" y="763128"/>
            <a:ext cx="11004733" cy="5318760"/>
          </a:xfrm>
          <a:prstGeom prst="rect">
            <a:avLst/>
          </a:prstGeom>
        </p:spPr>
      </p:pic>
      <p:sp>
        <p:nvSpPr>
          <p:cNvPr id="3" name="Title 2"/>
          <p:cNvSpPr>
            <a:spLocks noGrp="1"/>
          </p:cNvSpPr>
          <p:nvPr>
            <p:ph type="title"/>
          </p:nvPr>
        </p:nvSpPr>
        <p:spPr/>
        <p:txBody>
          <a:bodyPr/>
          <a:lstStyle/>
          <a:p>
            <a:pPr lvl="0"/>
            <a:r>
              <a:rPr lang="en-US" dirty="0"/>
              <a:t>Fast Brain/Slow Brain</a:t>
            </a:r>
          </a:p>
        </p:txBody>
      </p:sp>
      <p:sp>
        <p:nvSpPr>
          <p:cNvPr id="13" name="Rectangle 12"/>
          <p:cNvSpPr/>
          <p:nvPr/>
        </p:nvSpPr>
        <p:spPr>
          <a:xfrm>
            <a:off x="4968844" y="4280427"/>
            <a:ext cx="2465061" cy="1825533"/>
          </a:xfrm>
          <a:prstGeom prst="rect">
            <a:avLst/>
          </a:prstGeom>
          <a:solidFill>
            <a:schemeClr val="accent4">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schemeClr val="tx1"/>
                </a:solidFill>
                <a:latin typeface="Arial"/>
                <a:cs typeface="Arial"/>
              </a:rPr>
              <a:t>We’re in Fast Brain mode as much as 50% of the time</a:t>
            </a:r>
          </a:p>
        </p:txBody>
      </p:sp>
      <p:sp>
        <p:nvSpPr>
          <p:cNvPr id="16" name="Rectangle 15">
            <a:extLst>
              <a:ext uri="{FF2B5EF4-FFF2-40B4-BE49-F238E27FC236}">
                <a16:creationId xmlns:a16="http://schemas.microsoft.com/office/drawing/2014/main" id="{8004389E-A3D8-4476-974C-4F5983480E96}"/>
              </a:ext>
            </a:extLst>
          </p:cNvPr>
          <p:cNvSpPr/>
          <p:nvPr/>
        </p:nvSpPr>
        <p:spPr>
          <a:xfrm rot="10800000">
            <a:off x="9924456" y="763128"/>
            <a:ext cx="2267544" cy="5318760"/>
          </a:xfrm>
          <a:prstGeom prst="rect">
            <a:avLst/>
          </a:prstGeom>
          <a:gradFill flip="none" rotWithShape="1">
            <a:gsLst>
              <a:gs pos="40000">
                <a:schemeClr val="tx1">
                  <a:lumMod val="95000"/>
                  <a:lumOff val="5000"/>
                </a:schemeClr>
              </a:gs>
              <a:gs pos="60000">
                <a:schemeClr val="tx1">
                  <a:lumMod val="95000"/>
                  <a:lumOff val="5000"/>
                  <a:alpha val="39000"/>
                </a:schemeClr>
              </a:gs>
              <a:gs pos="83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8901957" y="1461345"/>
            <a:ext cx="3290047" cy="61555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91440" rIns="457200" bIns="91440" rtlCol="0" anchor="ctr">
            <a:spAutoFit/>
          </a:bodyPr>
          <a:lstStyle/>
          <a:p>
            <a:pPr algn="ctr"/>
            <a:r>
              <a:rPr lang="en-US" sz="2800" dirty="0"/>
              <a:t>Slow</a:t>
            </a:r>
          </a:p>
        </p:txBody>
      </p:sp>
      <p:sp>
        <p:nvSpPr>
          <p:cNvPr id="14" name="Rectangle 13"/>
          <p:cNvSpPr/>
          <p:nvPr/>
        </p:nvSpPr>
        <p:spPr>
          <a:xfrm>
            <a:off x="8901953" y="2315107"/>
            <a:ext cx="3290048" cy="3131627"/>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228600" bIns="91440" rtlCol="0" anchor="t">
            <a:spAutoFit/>
          </a:bodyPr>
          <a:lstStyle/>
          <a:p>
            <a:pPr marL="234939" indent="-234939">
              <a:spcBef>
                <a:spcPts val="600"/>
              </a:spcBef>
              <a:spcAft>
                <a:spcPts val="300"/>
              </a:spcAft>
              <a:buFont typeface="Arial" panose="020B0604020202020204" pitchFamily="34" charset="0"/>
              <a:buChar char="•"/>
            </a:pPr>
            <a:r>
              <a:rPr lang="en-US" sz="2200" dirty="0"/>
              <a:t>Deliberate</a:t>
            </a:r>
          </a:p>
          <a:p>
            <a:pPr marL="234939" indent="-234939">
              <a:spcBef>
                <a:spcPts val="600"/>
              </a:spcBef>
              <a:spcAft>
                <a:spcPts val="300"/>
              </a:spcAft>
              <a:buFont typeface="Arial" panose="020B0604020202020204" pitchFamily="34" charset="0"/>
              <a:buChar char="•"/>
            </a:pPr>
            <a:r>
              <a:rPr lang="en-US" sz="2200" dirty="0"/>
              <a:t>Conscious</a:t>
            </a:r>
          </a:p>
          <a:p>
            <a:pPr marL="234939" indent="-234939">
              <a:spcBef>
                <a:spcPts val="600"/>
              </a:spcBef>
              <a:spcAft>
                <a:spcPts val="300"/>
              </a:spcAft>
              <a:buFont typeface="Arial" panose="020B0604020202020204" pitchFamily="34" charset="0"/>
              <a:buChar char="•"/>
            </a:pPr>
            <a:r>
              <a:rPr lang="en-US" sz="2200" dirty="0"/>
              <a:t>Effortful/Draining</a:t>
            </a:r>
          </a:p>
          <a:p>
            <a:pPr marL="234939" indent="-234939">
              <a:spcBef>
                <a:spcPts val="600"/>
              </a:spcBef>
              <a:spcAft>
                <a:spcPts val="300"/>
              </a:spcAft>
              <a:buFont typeface="Arial" panose="020B0604020202020204" pitchFamily="34" charset="0"/>
              <a:buChar char="•"/>
            </a:pPr>
            <a:r>
              <a:rPr lang="en-US" sz="2200" dirty="0"/>
              <a:t>New/complex</a:t>
            </a:r>
          </a:p>
          <a:p>
            <a:pPr marL="234939" indent="-234939">
              <a:spcBef>
                <a:spcPts val="600"/>
              </a:spcBef>
              <a:spcAft>
                <a:spcPts val="300"/>
              </a:spcAft>
              <a:buFont typeface="Arial" panose="020B0604020202020204" pitchFamily="34" charset="0"/>
              <a:buChar char="•"/>
            </a:pPr>
            <a:r>
              <a:rPr lang="en-US" sz="2200" dirty="0"/>
              <a:t>Analytical</a:t>
            </a:r>
          </a:p>
          <a:p>
            <a:pPr marL="234939" indent="-234939">
              <a:spcBef>
                <a:spcPts val="600"/>
              </a:spcBef>
              <a:spcAft>
                <a:spcPts val="300"/>
              </a:spcAft>
              <a:buFont typeface="Arial" panose="020B0604020202020204" pitchFamily="34" charset="0"/>
              <a:buChar char="•"/>
            </a:pPr>
            <a:r>
              <a:rPr lang="en-US" sz="2200" dirty="0"/>
              <a:t>Impaired by fatigue, illness, or stress</a:t>
            </a:r>
          </a:p>
        </p:txBody>
      </p:sp>
      <p:sp>
        <p:nvSpPr>
          <p:cNvPr id="17" name="Rectangle 16">
            <a:extLst>
              <a:ext uri="{FF2B5EF4-FFF2-40B4-BE49-F238E27FC236}">
                <a16:creationId xmlns:a16="http://schemas.microsoft.com/office/drawing/2014/main" id="{2C3964A1-7BDC-47A2-AC20-6B4071BA91EC}"/>
              </a:ext>
            </a:extLst>
          </p:cNvPr>
          <p:cNvSpPr/>
          <p:nvPr/>
        </p:nvSpPr>
        <p:spPr>
          <a:xfrm>
            <a:off x="0" y="763128"/>
            <a:ext cx="2465061" cy="5318760"/>
          </a:xfrm>
          <a:prstGeom prst="rect">
            <a:avLst/>
          </a:prstGeom>
          <a:gradFill flip="none" rotWithShape="1">
            <a:gsLst>
              <a:gs pos="40000">
                <a:schemeClr val="tx1">
                  <a:lumMod val="95000"/>
                  <a:lumOff val="5000"/>
                </a:schemeClr>
              </a:gs>
              <a:gs pos="79000">
                <a:schemeClr val="tx1">
                  <a:lumMod val="95000"/>
                  <a:lumOff val="5000"/>
                  <a:alpha val="39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58119" y="1458572"/>
            <a:ext cx="3756677" cy="615553"/>
          </a:xfrm>
          <a:prstGeom prst="rect">
            <a:avLst/>
          </a:prstGeom>
          <a:solidFill>
            <a:schemeClr val="tx1">
              <a:lumMod val="65000"/>
              <a:lumOff val="3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5760" tIns="91440" rIns="228600" bIns="91440" rtlCol="0" anchor="ctr">
            <a:spAutoFit/>
          </a:bodyPr>
          <a:lstStyle/>
          <a:p>
            <a:pPr algn="ctr"/>
            <a:r>
              <a:rPr lang="en-US" sz="2800" dirty="0"/>
              <a:t>Fast</a:t>
            </a:r>
          </a:p>
        </p:txBody>
      </p:sp>
      <p:sp>
        <p:nvSpPr>
          <p:cNvPr id="15" name="Rectangle 14"/>
          <p:cNvSpPr/>
          <p:nvPr/>
        </p:nvSpPr>
        <p:spPr>
          <a:xfrm>
            <a:off x="-258117" y="2315107"/>
            <a:ext cx="3745679" cy="3131627"/>
          </a:xfrm>
          <a:prstGeom prst="rect">
            <a:avLst/>
          </a:prstGeom>
          <a:solidFill>
            <a:schemeClr val="tx1">
              <a:lumMod val="65000"/>
              <a:lumOff val="3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31520" tIns="91440" rIns="182880" bIns="91440" rtlCol="0" anchor="t">
            <a:spAutoFit/>
          </a:bodyPr>
          <a:lstStyle/>
          <a:p>
            <a:pPr marL="234939" indent="-234939">
              <a:spcBef>
                <a:spcPts val="600"/>
              </a:spcBef>
              <a:spcAft>
                <a:spcPts val="300"/>
              </a:spcAft>
              <a:buFont typeface="Arial" panose="020B0604020202020204" pitchFamily="34" charset="0"/>
              <a:buChar char="•"/>
            </a:pPr>
            <a:r>
              <a:rPr lang="en-US" sz="2200" dirty="0"/>
              <a:t>Automatic</a:t>
            </a:r>
          </a:p>
          <a:p>
            <a:pPr marL="234939" indent="-234939">
              <a:spcBef>
                <a:spcPts val="600"/>
              </a:spcBef>
              <a:spcAft>
                <a:spcPts val="300"/>
              </a:spcAft>
              <a:buFont typeface="Arial" panose="020B0604020202020204" pitchFamily="34" charset="0"/>
              <a:buChar char="•"/>
            </a:pPr>
            <a:r>
              <a:rPr lang="en-US" sz="2200" dirty="0"/>
              <a:t>Unconscious</a:t>
            </a:r>
          </a:p>
          <a:p>
            <a:pPr marL="234939" indent="-234939">
              <a:spcBef>
                <a:spcPts val="600"/>
              </a:spcBef>
              <a:spcAft>
                <a:spcPts val="300"/>
              </a:spcAft>
              <a:buFont typeface="Arial" panose="020B0604020202020204" pitchFamily="34" charset="0"/>
              <a:buChar char="•"/>
            </a:pPr>
            <a:r>
              <a:rPr lang="en-US" sz="2200" dirty="0"/>
              <a:t>Effortless</a:t>
            </a:r>
          </a:p>
          <a:p>
            <a:pPr marL="234939" indent="-234939">
              <a:spcBef>
                <a:spcPts val="600"/>
              </a:spcBef>
              <a:spcAft>
                <a:spcPts val="300"/>
              </a:spcAft>
              <a:buFont typeface="Arial" panose="020B0604020202020204" pitchFamily="34" charset="0"/>
              <a:buChar char="•"/>
            </a:pPr>
            <a:r>
              <a:rPr lang="en-US" sz="2200" dirty="0"/>
              <a:t>Routine</a:t>
            </a:r>
          </a:p>
          <a:p>
            <a:pPr marL="234939" indent="-234939">
              <a:spcBef>
                <a:spcPts val="600"/>
              </a:spcBef>
              <a:spcAft>
                <a:spcPts val="300"/>
              </a:spcAft>
              <a:buFont typeface="Arial" panose="020B0604020202020204" pitchFamily="34" charset="0"/>
              <a:buChar char="•"/>
            </a:pPr>
            <a:r>
              <a:rPr lang="en-US" sz="2200" dirty="0"/>
              <a:t>Intuitive/Habit-driven</a:t>
            </a:r>
          </a:p>
          <a:p>
            <a:pPr marL="234939" indent="-234939">
              <a:spcBef>
                <a:spcPts val="600"/>
              </a:spcBef>
              <a:spcAft>
                <a:spcPts val="300"/>
              </a:spcAft>
              <a:buFont typeface="Arial" panose="020B0604020202020204" pitchFamily="34" charset="0"/>
              <a:buChar char="•"/>
            </a:pPr>
            <a:r>
              <a:rPr lang="en-US" sz="2200" dirty="0"/>
              <a:t>Emotional/reactive responses</a:t>
            </a:r>
          </a:p>
        </p:txBody>
      </p:sp>
    </p:spTree>
    <p:extLst>
      <p:ext uri="{BB962C8B-B14F-4D97-AF65-F5344CB8AC3E}">
        <p14:creationId xmlns:p14="http://schemas.microsoft.com/office/powerpoint/2010/main" val="2445233009"/>
      </p:ext>
    </p:extLst>
  </p:cSld>
  <p:clrMapOvr>
    <a:masterClrMapping/>
  </p:clrMapOvr>
  <p:transition spd="slow" advTm="1665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24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2400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par>
                                <p:cTn id="14" presetID="10" presetClass="entr" presetSubtype="0" fill="hold" nodeType="withEffect">
                                  <p:stCondLst>
                                    <p:cond delay="3000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fade">
                                      <p:cBhvr>
                                        <p:cTn id="16" dur="500"/>
                                        <p:tgtEl>
                                          <p:spTgt spid="14">
                                            <p:txEl>
                                              <p:pRg st="1" end="1"/>
                                            </p:txEl>
                                          </p:spTgt>
                                        </p:tgtEl>
                                      </p:cBhvr>
                                    </p:animEffect>
                                  </p:childTnLst>
                                </p:cTn>
                              </p:par>
                              <p:par>
                                <p:cTn id="17" presetID="10" presetClass="entr" presetSubtype="0" fill="hold" nodeType="withEffect">
                                  <p:stCondLst>
                                    <p:cond delay="3300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fade">
                                      <p:cBhvr>
                                        <p:cTn id="19" dur="500"/>
                                        <p:tgtEl>
                                          <p:spTgt spid="14">
                                            <p:txEl>
                                              <p:pRg st="2" end="2"/>
                                            </p:txEl>
                                          </p:spTgt>
                                        </p:tgtEl>
                                      </p:cBhvr>
                                    </p:animEffect>
                                  </p:childTnLst>
                                </p:cTn>
                              </p:par>
                              <p:par>
                                <p:cTn id="20" presetID="10" presetClass="entr" presetSubtype="0" fill="hold" nodeType="withEffect">
                                  <p:stCondLst>
                                    <p:cond delay="4700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par>
                                <p:cTn id="23" presetID="10" presetClass="entr" presetSubtype="0" fill="hold" nodeType="withEffect">
                                  <p:stCondLst>
                                    <p:cond delay="60000"/>
                                  </p:stCondLst>
                                  <p:childTnLst>
                                    <p:set>
                                      <p:cBhvr>
                                        <p:cTn id="24" dur="1" fill="hold">
                                          <p:stCondLst>
                                            <p:cond delay="0"/>
                                          </p:stCondLst>
                                        </p:cTn>
                                        <p:tgtEl>
                                          <p:spTgt spid="14">
                                            <p:txEl>
                                              <p:pRg st="4" end="4"/>
                                            </p:txEl>
                                          </p:spTgt>
                                        </p:tgtEl>
                                        <p:attrNameLst>
                                          <p:attrName>style.visibility</p:attrName>
                                        </p:attrNameLst>
                                      </p:cBhvr>
                                      <p:to>
                                        <p:strVal val="visible"/>
                                      </p:to>
                                    </p:set>
                                    <p:animEffect transition="in" filter="fade">
                                      <p:cBhvr>
                                        <p:cTn id="25" dur="500"/>
                                        <p:tgtEl>
                                          <p:spTgt spid="14">
                                            <p:txEl>
                                              <p:pRg st="4" end="4"/>
                                            </p:txEl>
                                          </p:spTgt>
                                        </p:tgtEl>
                                      </p:cBhvr>
                                    </p:animEffect>
                                  </p:childTnLst>
                                </p:cTn>
                              </p:par>
                              <p:par>
                                <p:cTn id="26" presetID="10" presetClass="entr" presetSubtype="0" fill="hold" nodeType="withEffect">
                                  <p:stCondLst>
                                    <p:cond delay="73000"/>
                                  </p:stCondLst>
                                  <p:childTnLst>
                                    <p:set>
                                      <p:cBhvr>
                                        <p:cTn id="27" dur="1" fill="hold">
                                          <p:stCondLst>
                                            <p:cond delay="0"/>
                                          </p:stCondLst>
                                        </p:cTn>
                                        <p:tgtEl>
                                          <p:spTgt spid="14">
                                            <p:txEl>
                                              <p:pRg st="5" end="5"/>
                                            </p:txEl>
                                          </p:spTgt>
                                        </p:tgtEl>
                                        <p:attrNameLst>
                                          <p:attrName>style.visibility</p:attrName>
                                        </p:attrNameLst>
                                      </p:cBhvr>
                                      <p:to>
                                        <p:strVal val="visible"/>
                                      </p:to>
                                    </p:set>
                                    <p:animEffect transition="in" filter="fade">
                                      <p:cBhvr>
                                        <p:cTn id="28" dur="500"/>
                                        <p:tgtEl>
                                          <p:spTgt spid="14">
                                            <p:txEl>
                                              <p:pRg st="5" end="5"/>
                                            </p:txEl>
                                          </p:spTgt>
                                        </p:tgtEl>
                                      </p:cBhvr>
                                    </p:animEffect>
                                  </p:childTnLst>
                                </p:cTn>
                              </p:par>
                              <p:par>
                                <p:cTn id="29" presetID="10" presetClass="entr" presetSubtype="0" fill="hold" grpId="0" nodeType="withEffect">
                                  <p:stCondLst>
                                    <p:cond delay="93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10800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500"/>
                                        <p:tgtEl>
                                          <p:spTgt spid="15">
                                            <p:txEl>
                                              <p:pRg st="0" end="0"/>
                                            </p:txEl>
                                          </p:spTgt>
                                        </p:tgtEl>
                                      </p:cBhvr>
                                    </p:animEffect>
                                  </p:childTnLst>
                                </p:cTn>
                              </p:par>
                              <p:par>
                                <p:cTn id="35" presetID="10" presetClass="entr" presetSubtype="0" fill="hold" grpId="0" nodeType="withEffect">
                                  <p:stCondLst>
                                    <p:cond delay="1080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123000"/>
                                  </p:stCondLst>
                                  <p:childTnLst>
                                    <p:set>
                                      <p:cBhvr>
                                        <p:cTn id="39" dur="1" fill="hold">
                                          <p:stCondLst>
                                            <p:cond delay="0"/>
                                          </p:stCondLst>
                                        </p:cTn>
                                        <p:tgtEl>
                                          <p:spTgt spid="15">
                                            <p:txEl>
                                              <p:pRg st="1" end="1"/>
                                            </p:txEl>
                                          </p:spTgt>
                                        </p:tgtEl>
                                        <p:attrNameLst>
                                          <p:attrName>style.visibility</p:attrName>
                                        </p:attrNameLst>
                                      </p:cBhvr>
                                      <p:to>
                                        <p:strVal val="visible"/>
                                      </p:to>
                                    </p:set>
                                    <p:animEffect transition="in" filter="fade">
                                      <p:cBhvr>
                                        <p:cTn id="40" dur="500"/>
                                        <p:tgtEl>
                                          <p:spTgt spid="15">
                                            <p:txEl>
                                              <p:pRg st="1" end="1"/>
                                            </p:txEl>
                                          </p:spTgt>
                                        </p:tgtEl>
                                      </p:cBhvr>
                                    </p:animEffect>
                                  </p:childTnLst>
                                </p:cTn>
                              </p:par>
                              <p:par>
                                <p:cTn id="41" presetID="10" presetClass="entr" presetSubtype="0" fill="hold" nodeType="withEffect">
                                  <p:stCondLst>
                                    <p:cond delay="140000"/>
                                  </p:stCondLst>
                                  <p:childTnLst>
                                    <p:set>
                                      <p:cBhvr>
                                        <p:cTn id="42" dur="1" fill="hold">
                                          <p:stCondLst>
                                            <p:cond delay="0"/>
                                          </p:stCondLst>
                                        </p:cTn>
                                        <p:tgtEl>
                                          <p:spTgt spid="15">
                                            <p:txEl>
                                              <p:pRg st="2" end="2"/>
                                            </p:txEl>
                                          </p:spTgt>
                                        </p:tgtEl>
                                        <p:attrNameLst>
                                          <p:attrName>style.visibility</p:attrName>
                                        </p:attrNameLst>
                                      </p:cBhvr>
                                      <p:to>
                                        <p:strVal val="visible"/>
                                      </p:to>
                                    </p:set>
                                    <p:animEffect transition="in" filter="fade">
                                      <p:cBhvr>
                                        <p:cTn id="43" dur="500"/>
                                        <p:tgtEl>
                                          <p:spTgt spid="15">
                                            <p:txEl>
                                              <p:pRg st="2" end="2"/>
                                            </p:txEl>
                                          </p:spTgt>
                                        </p:tgtEl>
                                      </p:cBhvr>
                                    </p:animEffect>
                                  </p:childTnLst>
                                </p:cTn>
                              </p:par>
                              <p:par>
                                <p:cTn id="44" presetID="10" presetClass="entr" presetSubtype="0" fill="hold" nodeType="withEffect">
                                  <p:stCondLst>
                                    <p:cond delay="156000"/>
                                  </p:stCondLst>
                                  <p:childTnLst>
                                    <p:set>
                                      <p:cBhvr>
                                        <p:cTn id="45" dur="1" fill="hold">
                                          <p:stCondLst>
                                            <p:cond delay="0"/>
                                          </p:stCondLst>
                                        </p:cTn>
                                        <p:tgtEl>
                                          <p:spTgt spid="15">
                                            <p:txEl>
                                              <p:pRg st="3" end="3"/>
                                            </p:txEl>
                                          </p:spTgt>
                                        </p:tgtEl>
                                        <p:attrNameLst>
                                          <p:attrName>style.visibility</p:attrName>
                                        </p:attrNameLst>
                                      </p:cBhvr>
                                      <p:to>
                                        <p:strVal val="visible"/>
                                      </p:to>
                                    </p:set>
                                    <p:animEffect transition="in" filter="fade">
                                      <p:cBhvr>
                                        <p:cTn id="46" dur="500"/>
                                        <p:tgtEl>
                                          <p:spTgt spid="15">
                                            <p:txEl>
                                              <p:pRg st="3" end="3"/>
                                            </p:txEl>
                                          </p:spTgt>
                                        </p:tgtEl>
                                      </p:cBhvr>
                                    </p:animEffect>
                                  </p:childTnLst>
                                </p:cTn>
                              </p:par>
                              <p:par>
                                <p:cTn id="47" presetID="10" presetClass="entr" presetSubtype="0" fill="hold" nodeType="withEffect">
                                  <p:stCondLst>
                                    <p:cond delay="161000"/>
                                  </p:stCondLst>
                                  <p:childTnLst>
                                    <p:set>
                                      <p:cBhvr>
                                        <p:cTn id="48" dur="1" fill="hold">
                                          <p:stCondLst>
                                            <p:cond delay="0"/>
                                          </p:stCondLst>
                                        </p:cTn>
                                        <p:tgtEl>
                                          <p:spTgt spid="15">
                                            <p:txEl>
                                              <p:pRg st="4" end="4"/>
                                            </p:txEl>
                                          </p:spTgt>
                                        </p:tgtEl>
                                        <p:attrNameLst>
                                          <p:attrName>style.visibility</p:attrName>
                                        </p:attrNameLst>
                                      </p:cBhvr>
                                      <p:to>
                                        <p:strVal val="visible"/>
                                      </p:to>
                                    </p:set>
                                    <p:animEffect transition="in" filter="fade">
                                      <p:cBhvr>
                                        <p:cTn id="49" dur="500"/>
                                        <p:tgtEl>
                                          <p:spTgt spid="15">
                                            <p:txEl>
                                              <p:pRg st="4" end="4"/>
                                            </p:txEl>
                                          </p:spTgt>
                                        </p:tgtEl>
                                      </p:cBhvr>
                                    </p:animEffect>
                                  </p:childTnLst>
                                </p:cTn>
                              </p:par>
                              <p:par>
                                <p:cTn id="50" presetID="10" presetClass="entr" presetSubtype="0" fill="hold" nodeType="withEffect">
                                  <p:stCondLst>
                                    <p:cond delay="170000"/>
                                  </p:stCondLst>
                                  <p:childTnLst>
                                    <p:set>
                                      <p:cBhvr>
                                        <p:cTn id="51" dur="1" fill="hold">
                                          <p:stCondLst>
                                            <p:cond delay="0"/>
                                          </p:stCondLst>
                                        </p:cTn>
                                        <p:tgtEl>
                                          <p:spTgt spid="15">
                                            <p:txEl>
                                              <p:pRg st="5" end="5"/>
                                            </p:txEl>
                                          </p:spTgt>
                                        </p:tgtEl>
                                        <p:attrNameLst>
                                          <p:attrName>style.visibility</p:attrName>
                                        </p:attrNameLst>
                                      </p:cBhvr>
                                      <p:to>
                                        <p:strVal val="visible"/>
                                      </p:to>
                                    </p:set>
                                    <p:animEffect transition="in" filter="fade">
                                      <p:cBhvr>
                                        <p:cTn id="52" dur="500"/>
                                        <p:tgtEl>
                                          <p:spTgt spid="15">
                                            <p:txEl>
                                              <p:pRg st="5" end="5"/>
                                            </p:txEl>
                                          </p:spTgt>
                                        </p:tgtEl>
                                      </p:cBhvr>
                                    </p:animEffect>
                                  </p:childTnLst>
                                </p:cTn>
                              </p:par>
                              <p:par>
                                <p:cTn id="53" presetID="10" presetClass="entr" presetSubtype="0" fill="hold" grpId="0" nodeType="withEffect">
                                  <p:stCondLst>
                                    <p:cond delay="18790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4" grpId="0" animBg="1"/>
      <p:bldP spid="11"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25887F-F212-4A97-8F3F-38EE20631A48}"/>
              </a:ext>
            </a:extLst>
          </p:cNvPr>
          <p:cNvSpPr txBox="1">
            <a:spLocks/>
          </p:cNvSpPr>
          <p:nvPr/>
        </p:nvSpPr>
        <p:spPr>
          <a:xfrm>
            <a:off x="1843548" y="1932039"/>
            <a:ext cx="9011267" cy="3801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2800" kern="1200">
                <a:solidFill>
                  <a:schemeClr val="accent4"/>
                </a:solidFill>
                <a:latin typeface="+mn-lt"/>
                <a:ea typeface="+mn-ea"/>
                <a:cs typeface="+mn-cs"/>
              </a:defRPr>
            </a:lvl1pPr>
            <a:lvl2pPr marL="457200" indent="-228600" algn="l" defTabSz="914400" rtl="0" eaLnBrk="1" latinLnBrk="0" hangingPunct="1">
              <a:lnSpc>
                <a:spcPct val="90000"/>
              </a:lnSpc>
              <a:spcBef>
                <a:spcPts val="600"/>
              </a:spcBef>
              <a:spcAft>
                <a:spcPts val="300"/>
              </a:spcAft>
              <a:buClr>
                <a:schemeClr val="tx1"/>
              </a:buClr>
              <a:buFont typeface="Arial" panose="020B0604020202020204" pitchFamily="34" charset="0"/>
              <a:buChar char="•"/>
              <a:defRPr sz="2400" kern="1200">
                <a:solidFill>
                  <a:schemeClr val="accent4"/>
                </a:solidFill>
                <a:latin typeface="+mn-lt"/>
                <a:ea typeface="+mn-ea"/>
                <a:cs typeface="+mn-cs"/>
              </a:defRPr>
            </a:lvl2pPr>
            <a:lvl3pPr marL="685800" indent="-228600" algn="l" defTabSz="914400" rtl="0" eaLnBrk="1" latinLnBrk="0" hangingPunct="1">
              <a:lnSpc>
                <a:spcPct val="90000"/>
              </a:lnSpc>
              <a:spcBef>
                <a:spcPts val="600"/>
              </a:spcBef>
              <a:spcAft>
                <a:spcPts val="300"/>
              </a:spcAft>
              <a:buClr>
                <a:schemeClr val="tx1"/>
              </a:buClr>
              <a:buFont typeface="Arial" panose="020B0604020202020204" pitchFamily="34" charset="0"/>
              <a:buChar char="•"/>
              <a:defRPr sz="2000" kern="1200">
                <a:solidFill>
                  <a:schemeClr val="accent4"/>
                </a:solidFill>
                <a:latin typeface="+mn-lt"/>
                <a:ea typeface="+mn-ea"/>
                <a:cs typeface="+mn-cs"/>
              </a:defRPr>
            </a:lvl3pPr>
            <a:lvl4pPr marL="914400" indent="-228600" algn="l" defTabSz="914400" rtl="0" eaLnBrk="1" latinLnBrk="0" hangingPunct="1">
              <a:lnSpc>
                <a:spcPct val="90000"/>
              </a:lnSpc>
              <a:spcBef>
                <a:spcPts val="600"/>
              </a:spcBef>
              <a:buClr>
                <a:schemeClr val="tx1"/>
              </a:buClr>
              <a:buFont typeface="Arial" panose="020B0604020202020204" pitchFamily="34" charset="0"/>
              <a:buChar char="•"/>
              <a:defRPr sz="2000" kern="1200">
                <a:solidFill>
                  <a:schemeClr val="accent4"/>
                </a:solidFill>
                <a:latin typeface="+mn-lt"/>
                <a:ea typeface="+mn-ea"/>
                <a:cs typeface="+mn-cs"/>
              </a:defRPr>
            </a:lvl4pPr>
            <a:lvl5pPr marL="1143000" indent="-228600" algn="l" defTabSz="914400" rtl="0" eaLnBrk="1" latinLnBrk="0" hangingPunct="1">
              <a:lnSpc>
                <a:spcPct val="90000"/>
              </a:lnSpc>
              <a:spcBef>
                <a:spcPts val="600"/>
              </a:spcBef>
              <a:buClr>
                <a:schemeClr val="tx1"/>
              </a:buClr>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Clr>
                <a:srgbClr val="138241"/>
              </a:buClr>
              <a:buNone/>
            </a:pPr>
            <a:r>
              <a:rPr lang="en-US" sz="5600" dirty="0">
                <a:solidFill>
                  <a:srgbClr val="000000"/>
                </a:solidFill>
              </a:rPr>
              <a:t>Ca   y u  rea   t is?</a:t>
            </a:r>
          </a:p>
          <a:p>
            <a:pPr marL="0" indent="0">
              <a:spcBef>
                <a:spcPts val="1200"/>
              </a:spcBef>
              <a:spcAft>
                <a:spcPts val="1200"/>
              </a:spcAft>
              <a:buClr>
                <a:srgbClr val="138241"/>
              </a:buClr>
              <a:buNone/>
            </a:pPr>
            <a:r>
              <a:rPr lang="en-US" sz="5600" dirty="0">
                <a:solidFill>
                  <a:srgbClr val="000000"/>
                </a:solidFill>
              </a:rPr>
              <a:t>Y u  a e  n  t  r </a:t>
            </a:r>
            <a:r>
              <a:rPr lang="en-US" sz="5600" dirty="0" err="1">
                <a:solidFill>
                  <a:srgbClr val="000000"/>
                </a:solidFill>
              </a:rPr>
              <a:t>ading</a:t>
            </a:r>
            <a:r>
              <a:rPr lang="en-US" sz="5600" dirty="0">
                <a:solidFill>
                  <a:srgbClr val="000000"/>
                </a:solidFill>
              </a:rPr>
              <a:t>  </a:t>
            </a:r>
            <a:r>
              <a:rPr lang="en-US" sz="5600" dirty="0" err="1">
                <a:solidFill>
                  <a:srgbClr val="000000"/>
                </a:solidFill>
              </a:rPr>
              <a:t>th</a:t>
            </a:r>
            <a:r>
              <a:rPr lang="en-US" sz="5600" dirty="0">
                <a:solidFill>
                  <a:srgbClr val="000000"/>
                </a:solidFill>
              </a:rPr>
              <a:t> s.</a:t>
            </a:r>
          </a:p>
          <a:p>
            <a:pPr marL="0" indent="0">
              <a:spcBef>
                <a:spcPts val="1200"/>
              </a:spcBef>
              <a:spcAft>
                <a:spcPts val="1200"/>
              </a:spcAft>
              <a:buClr>
                <a:srgbClr val="138241"/>
              </a:buClr>
              <a:buNone/>
            </a:pPr>
            <a:r>
              <a:rPr lang="en-US" sz="5600" dirty="0">
                <a:solidFill>
                  <a:srgbClr val="000000"/>
                </a:solidFill>
              </a:rPr>
              <a:t>W at  </a:t>
            </a:r>
            <a:r>
              <a:rPr lang="en-US" sz="5600" dirty="0" err="1">
                <a:solidFill>
                  <a:srgbClr val="000000"/>
                </a:solidFill>
              </a:rPr>
              <a:t>ar</a:t>
            </a:r>
            <a:r>
              <a:rPr lang="en-US" sz="5600" dirty="0">
                <a:solidFill>
                  <a:srgbClr val="000000"/>
                </a:solidFill>
              </a:rPr>
              <a:t>    </a:t>
            </a:r>
            <a:r>
              <a:rPr lang="en-US" sz="5600" dirty="0" err="1">
                <a:solidFill>
                  <a:srgbClr val="000000"/>
                </a:solidFill>
              </a:rPr>
              <a:t>ou</a:t>
            </a:r>
            <a:r>
              <a:rPr lang="en-US" sz="5600" dirty="0">
                <a:solidFill>
                  <a:srgbClr val="000000"/>
                </a:solidFill>
              </a:rPr>
              <a:t>  re d in ?</a:t>
            </a:r>
          </a:p>
          <a:p>
            <a:pPr marL="0" indent="0">
              <a:spcBef>
                <a:spcPts val="1200"/>
              </a:spcBef>
              <a:spcAft>
                <a:spcPts val="1200"/>
              </a:spcAft>
              <a:buClr>
                <a:srgbClr val="138241"/>
              </a:buClr>
              <a:buNone/>
            </a:pPr>
            <a:endParaRPr lang="en-US" sz="5600" dirty="0">
              <a:solidFill>
                <a:srgbClr val="000000"/>
              </a:solidFill>
            </a:endParaRPr>
          </a:p>
          <a:p>
            <a:pPr marL="0" indent="0">
              <a:spcBef>
                <a:spcPts val="1200"/>
              </a:spcBef>
              <a:spcAft>
                <a:spcPts val="1200"/>
              </a:spcAft>
              <a:buClr>
                <a:srgbClr val="138241"/>
              </a:buClr>
              <a:buNone/>
            </a:pPr>
            <a:r>
              <a:rPr lang="en-US" sz="5600" dirty="0">
                <a:solidFill>
                  <a:srgbClr val="000000"/>
                </a:solidFill>
              </a:rPr>
              <a:t>    </a:t>
            </a:r>
          </a:p>
        </p:txBody>
      </p:sp>
      <p:sp>
        <p:nvSpPr>
          <p:cNvPr id="4" name="Title 3">
            <a:extLst>
              <a:ext uri="{FF2B5EF4-FFF2-40B4-BE49-F238E27FC236}">
                <a16:creationId xmlns:a16="http://schemas.microsoft.com/office/drawing/2014/main" id="{7C061F9B-6FE5-4538-BB3F-93B30482DC2F}"/>
              </a:ext>
            </a:extLst>
          </p:cNvPr>
          <p:cNvSpPr>
            <a:spLocks noGrp="1"/>
          </p:cNvSpPr>
          <p:nvPr>
            <p:ph type="title"/>
          </p:nvPr>
        </p:nvSpPr>
        <p:spPr/>
        <p:txBody>
          <a:bodyPr/>
          <a:lstStyle/>
          <a:p>
            <a:r>
              <a:rPr lang="en-GB" dirty="0"/>
              <a:t>We see with our brains, not our eyes…</a:t>
            </a:r>
          </a:p>
        </p:txBody>
      </p:sp>
    </p:spTree>
    <p:custDataLst>
      <p:tags r:id="rId1"/>
    </p:custDataLst>
    <p:extLst>
      <p:ext uri="{BB962C8B-B14F-4D97-AF65-F5344CB8AC3E}">
        <p14:creationId xmlns:p14="http://schemas.microsoft.com/office/powerpoint/2010/main" val="4253497319"/>
      </p:ext>
    </p:extLst>
  </p:cSld>
  <p:clrMapOvr>
    <a:masterClrMapping/>
  </p:clrMapOvr>
  <mc:AlternateContent xmlns:mc="http://schemas.openxmlformats.org/markup-compatibility/2006" xmlns:p14="http://schemas.microsoft.com/office/powerpoint/2010/main">
    <mc:Choice Requires="p14">
      <p:transition spd="med" p14:dur="700" advTm="46711">
        <p:fade/>
      </p:transition>
    </mc:Choice>
    <mc:Fallback xmlns="">
      <p:transition spd="med" advTm="467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F42299-454F-49EC-9A4C-21B0A0FFB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778" y="849957"/>
            <a:ext cx="9675223" cy="6008043"/>
          </a:xfrm>
          <a:prstGeom prst="rect">
            <a:avLst/>
          </a:prstGeom>
        </p:spPr>
      </p:pic>
      <p:sp>
        <p:nvSpPr>
          <p:cNvPr id="10" name="Rectangle 9">
            <a:extLst>
              <a:ext uri="{FF2B5EF4-FFF2-40B4-BE49-F238E27FC236}">
                <a16:creationId xmlns:a16="http://schemas.microsoft.com/office/drawing/2014/main" id="{03C7E121-EF64-4372-99D5-BB83713E2A96}"/>
              </a:ext>
            </a:extLst>
          </p:cNvPr>
          <p:cNvSpPr/>
          <p:nvPr/>
        </p:nvSpPr>
        <p:spPr>
          <a:xfrm>
            <a:off x="-8874" y="842150"/>
            <a:ext cx="6897355" cy="6015849"/>
          </a:xfrm>
          <a:prstGeom prst="rect">
            <a:avLst/>
          </a:prstGeom>
          <a:gradFill flip="none" rotWithShape="1">
            <a:gsLst>
              <a:gs pos="40000">
                <a:schemeClr val="tx1">
                  <a:lumMod val="95000"/>
                  <a:lumOff val="5000"/>
                </a:schemeClr>
              </a:gs>
              <a:gs pos="60000">
                <a:schemeClr val="tx1">
                  <a:lumMod val="95000"/>
                  <a:lumOff val="5000"/>
                  <a:alpha val="39000"/>
                </a:schemeClr>
              </a:gs>
              <a:gs pos="86000">
                <a:schemeClr val="bg1">
                  <a:alpha val="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9C2C7E-9B6F-469F-9186-4B2E48301A4D}"/>
              </a:ext>
            </a:extLst>
          </p:cNvPr>
          <p:cNvSpPr>
            <a:spLocks noGrp="1"/>
          </p:cNvSpPr>
          <p:nvPr>
            <p:ph type="title"/>
          </p:nvPr>
        </p:nvSpPr>
        <p:spPr>
          <a:xfrm>
            <a:off x="155730" y="264638"/>
            <a:ext cx="9326934" cy="456902"/>
          </a:xfrm>
        </p:spPr>
        <p:txBody>
          <a:bodyPr>
            <a:noAutofit/>
          </a:bodyPr>
          <a:lstStyle/>
          <a:p>
            <a:r>
              <a:rPr lang="en-US" sz="2800" b="1" dirty="0"/>
              <a:t>Human Vision System &amp; Exposure Identification</a:t>
            </a:r>
          </a:p>
        </p:txBody>
      </p:sp>
      <p:sp>
        <p:nvSpPr>
          <p:cNvPr id="5" name="TextBox 4">
            <a:extLst>
              <a:ext uri="{FF2B5EF4-FFF2-40B4-BE49-F238E27FC236}">
                <a16:creationId xmlns:a16="http://schemas.microsoft.com/office/drawing/2014/main" id="{EE7BE321-52AD-47AA-8912-D37033D435E8}"/>
              </a:ext>
            </a:extLst>
          </p:cNvPr>
          <p:cNvSpPr txBox="1"/>
          <p:nvPr/>
        </p:nvSpPr>
        <p:spPr bwMode="gray">
          <a:xfrm>
            <a:off x="384556" y="1294998"/>
            <a:ext cx="9976992" cy="4662137"/>
          </a:xfrm>
          <a:prstGeom prst="rect">
            <a:avLst/>
          </a:prstGeom>
          <a:solidFill>
            <a:schemeClr val="bg1">
              <a:alpha val="60000"/>
            </a:schemeClr>
          </a:solidFill>
        </p:spPr>
        <p:txBody>
          <a:bodyPr vert="horz" wrap="square" lIns="0" tIns="0" rIns="0" bIns="0" rtlCol="0">
            <a:noAutofit/>
          </a:bodyPr>
          <a:lstStyle/>
          <a:p>
            <a:pPr defTabSz="1219140">
              <a:spcBef>
                <a:spcPts val="800"/>
              </a:spcBef>
              <a:spcAft>
                <a:spcPts val="800"/>
              </a:spcAft>
              <a:buClr>
                <a:srgbClr val="007D40"/>
              </a:buClr>
            </a:pPr>
            <a:endParaRPr lang="en-US" sz="1867" dirty="0">
              <a:solidFill>
                <a:srgbClr val="555555"/>
              </a:solidFill>
              <a:latin typeface="Arial"/>
            </a:endParaRPr>
          </a:p>
        </p:txBody>
      </p:sp>
      <p:sp>
        <p:nvSpPr>
          <p:cNvPr id="6" name="TextBox 5">
            <a:extLst>
              <a:ext uri="{FF2B5EF4-FFF2-40B4-BE49-F238E27FC236}">
                <a16:creationId xmlns:a16="http://schemas.microsoft.com/office/drawing/2014/main" id="{F0709A02-EEEB-42DA-964B-C626CFB3C64B}"/>
              </a:ext>
            </a:extLst>
          </p:cNvPr>
          <p:cNvSpPr txBox="1"/>
          <p:nvPr/>
        </p:nvSpPr>
        <p:spPr bwMode="gray">
          <a:xfrm>
            <a:off x="857751" y="1728297"/>
            <a:ext cx="8746152" cy="3325436"/>
          </a:xfrm>
          <a:prstGeom prst="rect">
            <a:avLst/>
          </a:prstGeom>
          <a:noFill/>
        </p:spPr>
        <p:txBody>
          <a:bodyPr vert="horz" wrap="square" lIns="0" tIns="0" rIns="0" bIns="0" rtlCol="0">
            <a:noAutofit/>
          </a:bodyPr>
          <a:lstStyle/>
          <a:p>
            <a:pPr>
              <a:spcBef>
                <a:spcPts val="600"/>
              </a:spcBef>
              <a:buClr>
                <a:srgbClr val="600221"/>
              </a:buClr>
              <a:buSzPct val="120000"/>
            </a:pPr>
            <a:r>
              <a:rPr lang="en-US" sz="2400" b="1" dirty="0">
                <a:solidFill>
                  <a:srgbClr val="000000"/>
                </a:solidFill>
              </a:rPr>
              <a:t>We see with our brain, not our eyes</a:t>
            </a:r>
          </a:p>
          <a:p>
            <a:pPr>
              <a:spcBef>
                <a:spcPts val="600"/>
              </a:spcBef>
              <a:buClr>
                <a:srgbClr val="600221"/>
              </a:buClr>
              <a:buSzPct val="120000"/>
            </a:pPr>
            <a:endParaRPr lang="en-US" sz="2400" dirty="0">
              <a:solidFill>
                <a:srgbClr val="000000"/>
              </a:solidFill>
            </a:endParaRPr>
          </a:p>
          <a:p>
            <a:pPr>
              <a:spcBef>
                <a:spcPts val="600"/>
              </a:spcBef>
              <a:buClr>
                <a:srgbClr val="600221"/>
              </a:buClr>
              <a:buSzPct val="120000"/>
            </a:pPr>
            <a:r>
              <a:rPr lang="en-US" sz="2400" dirty="0">
                <a:solidFill>
                  <a:srgbClr val="000000"/>
                </a:solidFill>
              </a:rPr>
              <a:t>Additional skill required to notice broadly and deeply using the </a:t>
            </a:r>
            <a:r>
              <a:rPr lang="en-US" sz="2400" dirty="0">
                <a:solidFill>
                  <a:schemeClr val="accent3"/>
                </a:solidFill>
              </a:rPr>
              <a:t>full capacity </a:t>
            </a:r>
            <a:r>
              <a:rPr lang="en-US" sz="2400" dirty="0">
                <a:solidFill>
                  <a:srgbClr val="000000"/>
                </a:solidFill>
              </a:rPr>
              <a:t>of our visual system</a:t>
            </a:r>
          </a:p>
          <a:p>
            <a:pPr>
              <a:spcBef>
                <a:spcPts val="600"/>
              </a:spcBef>
              <a:buClr>
                <a:srgbClr val="600221"/>
              </a:buClr>
              <a:buSzPct val="120000"/>
            </a:pPr>
            <a:endParaRPr lang="en-US" sz="2400" dirty="0">
              <a:solidFill>
                <a:srgbClr val="000000"/>
              </a:solidFill>
            </a:endParaRPr>
          </a:p>
          <a:p>
            <a:pPr>
              <a:spcBef>
                <a:spcPts val="600"/>
              </a:spcBef>
              <a:buClr>
                <a:srgbClr val="600221"/>
              </a:buClr>
              <a:buSzPct val="120000"/>
            </a:pPr>
            <a:r>
              <a:rPr lang="en-US" sz="2400" dirty="0">
                <a:solidFill>
                  <a:srgbClr val="000000"/>
                </a:solidFill>
              </a:rPr>
              <a:t>Looking missions to </a:t>
            </a:r>
            <a:r>
              <a:rPr lang="en-US" sz="2400" dirty="0">
                <a:solidFill>
                  <a:schemeClr val="accent3"/>
                </a:solidFill>
              </a:rPr>
              <a:t>upgrade</a:t>
            </a:r>
            <a:r>
              <a:rPr lang="en-US" sz="2400" dirty="0">
                <a:solidFill>
                  <a:srgbClr val="00833E"/>
                </a:solidFill>
              </a:rPr>
              <a:t> </a:t>
            </a:r>
            <a:r>
              <a:rPr lang="en-US" sz="2400" dirty="0">
                <a:solidFill>
                  <a:srgbClr val="000000"/>
                </a:solidFill>
              </a:rPr>
              <a:t>Safety and Gemba Walks and trigger our slow brains….</a:t>
            </a:r>
          </a:p>
          <a:p>
            <a:pPr marL="380981" indent="-380981" defTabSz="1219140">
              <a:spcBef>
                <a:spcPts val="800"/>
              </a:spcBef>
              <a:spcAft>
                <a:spcPts val="800"/>
              </a:spcAft>
              <a:buClr>
                <a:srgbClr val="007D40"/>
              </a:buClr>
              <a:buFont typeface="Wingdings" panose="05000000000000000000" pitchFamily="2" charset="2"/>
              <a:buChar char="Ø"/>
            </a:pPr>
            <a:endParaRPr lang="en-US" sz="2133" dirty="0">
              <a:solidFill>
                <a:srgbClr val="000000"/>
              </a:solidFill>
              <a:latin typeface="Arial"/>
            </a:endParaRPr>
          </a:p>
          <a:p>
            <a:pPr marL="380981" indent="-380981" defTabSz="1219140">
              <a:spcBef>
                <a:spcPts val="800"/>
              </a:spcBef>
              <a:spcAft>
                <a:spcPts val="800"/>
              </a:spcAft>
              <a:buClr>
                <a:srgbClr val="007D40"/>
              </a:buClr>
              <a:buFont typeface="Wingdings" panose="05000000000000000000" pitchFamily="2" charset="2"/>
              <a:buChar char="Ø"/>
            </a:pPr>
            <a:endParaRPr lang="en-US" sz="2133" dirty="0">
              <a:solidFill>
                <a:srgbClr val="000000"/>
              </a:solidFill>
              <a:latin typeface="Arial"/>
            </a:endParaRPr>
          </a:p>
        </p:txBody>
      </p:sp>
      <p:grpSp>
        <p:nvGrpSpPr>
          <p:cNvPr id="12" name="Gruppieren 56">
            <a:extLst>
              <a:ext uri="{FF2B5EF4-FFF2-40B4-BE49-F238E27FC236}">
                <a16:creationId xmlns:a16="http://schemas.microsoft.com/office/drawing/2014/main" id="{28C2DECC-DB99-4929-B75D-51FECABC5E55}"/>
              </a:ext>
            </a:extLst>
          </p:cNvPr>
          <p:cNvGrpSpPr/>
          <p:nvPr/>
        </p:nvGrpSpPr>
        <p:grpSpPr bwMode="gray">
          <a:xfrm>
            <a:off x="10513392" y="6264052"/>
            <a:ext cx="1354697" cy="374581"/>
            <a:chOff x="11344274" y="872716"/>
            <a:chExt cx="12546261" cy="3469097"/>
          </a:xfrm>
          <a:solidFill>
            <a:schemeClr val="accent1"/>
          </a:solidFill>
        </p:grpSpPr>
        <p:sp>
          <p:nvSpPr>
            <p:cNvPr id="13" name="Freeform 18">
              <a:extLst>
                <a:ext uri="{FF2B5EF4-FFF2-40B4-BE49-F238E27FC236}">
                  <a16:creationId xmlns:a16="http://schemas.microsoft.com/office/drawing/2014/main" id="{82BDB147-6C94-4093-8162-038A545514D7}"/>
                </a:ext>
              </a:extLst>
            </p:cNvPr>
            <p:cNvSpPr>
              <a:spLocks/>
            </p:cNvSpPr>
            <p:nvPr userDrawn="1"/>
          </p:nvSpPr>
          <p:spPr bwMode="gray">
            <a:xfrm>
              <a:off x="15286700" y="1447905"/>
              <a:ext cx="1626700" cy="2129989"/>
            </a:xfrm>
            <a:custGeom>
              <a:avLst/>
              <a:gdLst/>
              <a:ahLst/>
              <a:cxnLst/>
              <a:rect l="l" t="t" r="r" b="b"/>
              <a:pathLst>
                <a:path w="1626700" h="2129989">
                  <a:moveTo>
                    <a:pt x="416412" y="359491"/>
                  </a:moveTo>
                  <a:cubicBezTo>
                    <a:pt x="416412" y="359491"/>
                    <a:pt x="416412" y="359491"/>
                    <a:pt x="416412" y="1767500"/>
                  </a:cubicBezTo>
                  <a:cubicBezTo>
                    <a:pt x="416412" y="1767500"/>
                    <a:pt x="416412" y="1767500"/>
                    <a:pt x="487221" y="1767500"/>
                  </a:cubicBezTo>
                  <a:cubicBezTo>
                    <a:pt x="997046" y="1767500"/>
                    <a:pt x="1195311" y="1484483"/>
                    <a:pt x="1195311" y="1067033"/>
                  </a:cubicBezTo>
                  <a:cubicBezTo>
                    <a:pt x="1195311" y="600055"/>
                    <a:pt x="961641" y="359491"/>
                    <a:pt x="487221" y="359491"/>
                  </a:cubicBezTo>
                  <a:cubicBezTo>
                    <a:pt x="487221" y="359491"/>
                    <a:pt x="487221" y="359491"/>
                    <a:pt x="416412" y="359491"/>
                  </a:cubicBezTo>
                  <a:close/>
                  <a:moveTo>
                    <a:pt x="0" y="0"/>
                  </a:moveTo>
                  <a:cubicBezTo>
                    <a:pt x="0" y="0"/>
                    <a:pt x="0" y="0"/>
                    <a:pt x="594100" y="0"/>
                  </a:cubicBezTo>
                  <a:cubicBezTo>
                    <a:pt x="1216490" y="0"/>
                    <a:pt x="1626700" y="459964"/>
                    <a:pt x="1626700" y="1068533"/>
                  </a:cubicBezTo>
                  <a:cubicBezTo>
                    <a:pt x="1626700" y="1670025"/>
                    <a:pt x="1202344" y="2129989"/>
                    <a:pt x="594100" y="2129989"/>
                  </a:cubicBezTo>
                  <a:cubicBezTo>
                    <a:pt x="594100" y="2129989"/>
                    <a:pt x="594100" y="2129989"/>
                    <a:pt x="0" y="2129989"/>
                  </a:cubicBezTo>
                  <a:cubicBezTo>
                    <a:pt x="0" y="2129956"/>
                    <a:pt x="0" y="212155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4" name="Freeform 20">
              <a:extLst>
                <a:ext uri="{FF2B5EF4-FFF2-40B4-BE49-F238E27FC236}">
                  <a16:creationId xmlns:a16="http://schemas.microsoft.com/office/drawing/2014/main" id="{ABA62137-8435-468E-8F4E-9EB80A61B5F7}"/>
                </a:ext>
              </a:extLst>
            </p:cNvPr>
            <p:cNvSpPr>
              <a:spLocks/>
            </p:cNvSpPr>
            <p:nvPr userDrawn="1"/>
          </p:nvSpPr>
          <p:spPr bwMode="gray">
            <a:xfrm>
              <a:off x="17177028" y="1447905"/>
              <a:ext cx="1102441" cy="2129989"/>
            </a:xfrm>
            <a:custGeom>
              <a:avLst/>
              <a:gdLst>
                <a:gd name="T0" fmla="*/ 368 w 368"/>
                <a:gd name="T1" fmla="*/ 120 h 711"/>
                <a:gd name="T2" fmla="*/ 368 w 368"/>
                <a:gd name="T3" fmla="*/ 0 h 711"/>
                <a:gd name="T4" fmla="*/ 0 w 368"/>
                <a:gd name="T5" fmla="*/ 0 h 711"/>
                <a:gd name="T6" fmla="*/ 0 w 368"/>
                <a:gd name="T7" fmla="*/ 711 h 711"/>
                <a:gd name="T8" fmla="*/ 368 w 368"/>
                <a:gd name="T9" fmla="*/ 711 h 711"/>
                <a:gd name="T10" fmla="*/ 368 w 368"/>
                <a:gd name="T11" fmla="*/ 590 h 711"/>
                <a:gd name="T12" fmla="*/ 139 w 368"/>
                <a:gd name="T13" fmla="*/ 590 h 711"/>
                <a:gd name="T14" fmla="*/ 139 w 368"/>
                <a:gd name="T15" fmla="*/ 399 h 711"/>
                <a:gd name="T16" fmla="*/ 359 w 368"/>
                <a:gd name="T17" fmla="*/ 399 h 711"/>
                <a:gd name="T18" fmla="*/ 359 w 368"/>
                <a:gd name="T19" fmla="*/ 276 h 711"/>
                <a:gd name="T20" fmla="*/ 139 w 368"/>
                <a:gd name="T21" fmla="*/ 276 h 711"/>
                <a:gd name="T22" fmla="*/ 139 w 368"/>
                <a:gd name="T23" fmla="*/ 120 h 711"/>
                <a:gd name="T24" fmla="*/ 368 w 368"/>
                <a:gd name="T25" fmla="*/ 120 h 711"/>
                <a:gd name="T26" fmla="*/ 368 w 368"/>
                <a:gd name="T27" fmla="*/ 12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8" h="711">
                  <a:moveTo>
                    <a:pt x="368" y="120"/>
                  </a:moveTo>
                  <a:lnTo>
                    <a:pt x="368" y="0"/>
                  </a:lnTo>
                  <a:lnTo>
                    <a:pt x="0" y="0"/>
                  </a:lnTo>
                  <a:lnTo>
                    <a:pt x="0" y="711"/>
                  </a:lnTo>
                  <a:lnTo>
                    <a:pt x="368" y="711"/>
                  </a:lnTo>
                  <a:lnTo>
                    <a:pt x="368" y="590"/>
                  </a:lnTo>
                  <a:lnTo>
                    <a:pt x="139" y="590"/>
                  </a:lnTo>
                  <a:lnTo>
                    <a:pt x="139" y="399"/>
                  </a:lnTo>
                  <a:lnTo>
                    <a:pt x="359" y="399"/>
                  </a:lnTo>
                  <a:lnTo>
                    <a:pt x="359" y="276"/>
                  </a:lnTo>
                  <a:lnTo>
                    <a:pt x="139" y="276"/>
                  </a:lnTo>
                  <a:lnTo>
                    <a:pt x="139" y="120"/>
                  </a:lnTo>
                  <a:lnTo>
                    <a:pt x="368" y="120"/>
                  </a:lnTo>
                  <a:lnTo>
                    <a:pt x="36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5" name="Freeform 21">
              <a:extLst>
                <a:ext uri="{FF2B5EF4-FFF2-40B4-BE49-F238E27FC236}">
                  <a16:creationId xmlns:a16="http://schemas.microsoft.com/office/drawing/2014/main" id="{4A6A877B-6B5C-4B57-8FE4-3AD85FB0BBE9}"/>
                </a:ext>
              </a:extLst>
            </p:cNvPr>
            <p:cNvSpPr>
              <a:spLocks/>
            </p:cNvSpPr>
            <p:nvPr userDrawn="1"/>
          </p:nvSpPr>
          <p:spPr bwMode="gray">
            <a:xfrm>
              <a:off x="21925313" y="1390984"/>
              <a:ext cx="1965222" cy="2186908"/>
            </a:xfrm>
            <a:custGeom>
              <a:avLst/>
              <a:gdLst/>
              <a:ahLst/>
              <a:cxnLst/>
              <a:rect l="l" t="t" r="r" b="b"/>
              <a:pathLst>
                <a:path w="1965222" h="2186908">
                  <a:moveTo>
                    <a:pt x="988602" y="629111"/>
                  </a:moveTo>
                  <a:lnTo>
                    <a:pt x="733962" y="1402018"/>
                  </a:lnTo>
                  <a:lnTo>
                    <a:pt x="1237250" y="1402018"/>
                  </a:lnTo>
                  <a:lnTo>
                    <a:pt x="997590" y="629111"/>
                  </a:lnTo>
                  <a:close/>
                  <a:moveTo>
                    <a:pt x="996748" y="0"/>
                  </a:moveTo>
                  <a:cubicBezTo>
                    <a:pt x="1074510" y="0"/>
                    <a:pt x="1159338" y="49542"/>
                    <a:pt x="1187616" y="134470"/>
                  </a:cubicBezTo>
                  <a:cubicBezTo>
                    <a:pt x="1965222" y="2186908"/>
                    <a:pt x="1965222" y="2186908"/>
                    <a:pt x="1965222" y="2186908"/>
                  </a:cubicBezTo>
                  <a:cubicBezTo>
                    <a:pt x="1519866" y="2186908"/>
                    <a:pt x="1519866" y="2186908"/>
                    <a:pt x="1519866" y="2186908"/>
                  </a:cubicBezTo>
                  <a:cubicBezTo>
                    <a:pt x="1357274" y="1741034"/>
                    <a:pt x="1357274" y="1741034"/>
                    <a:pt x="1357274" y="1741034"/>
                  </a:cubicBezTo>
                  <a:cubicBezTo>
                    <a:pt x="615016" y="1741034"/>
                    <a:pt x="615016" y="1741034"/>
                    <a:pt x="615016" y="1741034"/>
                  </a:cubicBezTo>
                  <a:cubicBezTo>
                    <a:pt x="438286" y="2186908"/>
                    <a:pt x="438286" y="2186908"/>
                    <a:pt x="438286" y="2186908"/>
                  </a:cubicBezTo>
                  <a:cubicBezTo>
                    <a:pt x="0" y="2186908"/>
                    <a:pt x="0" y="2186908"/>
                    <a:pt x="0" y="2186908"/>
                  </a:cubicBezTo>
                  <a:cubicBezTo>
                    <a:pt x="798812" y="134470"/>
                    <a:pt x="798812" y="134470"/>
                    <a:pt x="798812" y="134470"/>
                  </a:cubicBezTo>
                  <a:cubicBezTo>
                    <a:pt x="834158" y="49542"/>
                    <a:pt x="911920" y="0"/>
                    <a:pt x="99674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6" name="Freeform 23">
              <a:extLst>
                <a:ext uri="{FF2B5EF4-FFF2-40B4-BE49-F238E27FC236}">
                  <a16:creationId xmlns:a16="http://schemas.microsoft.com/office/drawing/2014/main" id="{3AA9E82B-5C27-4B10-B3A0-9C81893FC18D}"/>
                </a:ext>
              </a:extLst>
            </p:cNvPr>
            <p:cNvSpPr>
              <a:spLocks/>
            </p:cNvSpPr>
            <p:nvPr userDrawn="1"/>
          </p:nvSpPr>
          <p:spPr bwMode="gray">
            <a:xfrm>
              <a:off x="18641956" y="1447905"/>
              <a:ext cx="1641679" cy="2129989"/>
            </a:xfrm>
            <a:custGeom>
              <a:avLst/>
              <a:gdLst>
                <a:gd name="T0" fmla="*/ 141 w 548"/>
                <a:gd name="T1" fmla="*/ 300 h 711"/>
                <a:gd name="T2" fmla="*/ 139 w 548"/>
                <a:gd name="T3" fmla="*/ 300 h 711"/>
                <a:gd name="T4" fmla="*/ 139 w 548"/>
                <a:gd name="T5" fmla="*/ 0 h 711"/>
                <a:gd name="T6" fmla="*/ 0 w 548"/>
                <a:gd name="T7" fmla="*/ 0 h 711"/>
                <a:gd name="T8" fmla="*/ 0 w 548"/>
                <a:gd name="T9" fmla="*/ 711 h 711"/>
                <a:gd name="T10" fmla="*/ 139 w 548"/>
                <a:gd name="T11" fmla="*/ 711 h 711"/>
                <a:gd name="T12" fmla="*/ 139 w 548"/>
                <a:gd name="T13" fmla="*/ 392 h 711"/>
                <a:gd name="T14" fmla="*/ 141 w 548"/>
                <a:gd name="T15" fmla="*/ 392 h 711"/>
                <a:gd name="T16" fmla="*/ 368 w 548"/>
                <a:gd name="T17" fmla="*/ 711 h 711"/>
                <a:gd name="T18" fmla="*/ 548 w 548"/>
                <a:gd name="T19" fmla="*/ 711 h 711"/>
                <a:gd name="T20" fmla="*/ 262 w 548"/>
                <a:gd name="T21" fmla="*/ 328 h 711"/>
                <a:gd name="T22" fmla="*/ 531 w 548"/>
                <a:gd name="T23" fmla="*/ 0 h 711"/>
                <a:gd name="T24" fmla="*/ 361 w 548"/>
                <a:gd name="T25" fmla="*/ 0 h 711"/>
                <a:gd name="T26" fmla="*/ 141 w 548"/>
                <a:gd name="T27" fmla="*/ 300 h 711"/>
                <a:gd name="T28" fmla="*/ 141 w 548"/>
                <a:gd name="T29" fmla="*/ 3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8" h="711">
                  <a:moveTo>
                    <a:pt x="141" y="300"/>
                  </a:moveTo>
                  <a:lnTo>
                    <a:pt x="139" y="300"/>
                  </a:lnTo>
                  <a:lnTo>
                    <a:pt x="139" y="0"/>
                  </a:lnTo>
                  <a:lnTo>
                    <a:pt x="0" y="0"/>
                  </a:lnTo>
                  <a:lnTo>
                    <a:pt x="0" y="711"/>
                  </a:lnTo>
                  <a:lnTo>
                    <a:pt x="139" y="711"/>
                  </a:lnTo>
                  <a:lnTo>
                    <a:pt x="139" y="392"/>
                  </a:lnTo>
                  <a:lnTo>
                    <a:pt x="141" y="392"/>
                  </a:lnTo>
                  <a:lnTo>
                    <a:pt x="368" y="711"/>
                  </a:lnTo>
                  <a:lnTo>
                    <a:pt x="548" y="711"/>
                  </a:lnTo>
                  <a:lnTo>
                    <a:pt x="262" y="328"/>
                  </a:lnTo>
                  <a:lnTo>
                    <a:pt x="531" y="0"/>
                  </a:lnTo>
                  <a:lnTo>
                    <a:pt x="361" y="0"/>
                  </a:lnTo>
                  <a:lnTo>
                    <a:pt x="141" y="300"/>
                  </a:lnTo>
                  <a:lnTo>
                    <a:pt x="141"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7" name="Freeform 25">
              <a:extLst>
                <a:ext uri="{FF2B5EF4-FFF2-40B4-BE49-F238E27FC236}">
                  <a16:creationId xmlns:a16="http://schemas.microsoft.com/office/drawing/2014/main" id="{5E64B52C-E6D4-422C-8DA5-642C4A5763DC}"/>
                </a:ext>
              </a:extLst>
            </p:cNvPr>
            <p:cNvSpPr>
              <a:spLocks/>
            </p:cNvSpPr>
            <p:nvPr userDrawn="1"/>
          </p:nvSpPr>
          <p:spPr bwMode="gray">
            <a:xfrm>
              <a:off x="20481355" y="1447905"/>
              <a:ext cx="1443958" cy="2129989"/>
            </a:xfrm>
            <a:custGeom>
              <a:avLst/>
              <a:gdLst/>
              <a:ahLst/>
              <a:cxnLst/>
              <a:rect l="l" t="t" r="r" b="b"/>
              <a:pathLst>
                <a:path w="1443958" h="2129989">
                  <a:moveTo>
                    <a:pt x="416412" y="338520"/>
                  </a:moveTo>
                  <a:cubicBezTo>
                    <a:pt x="416412" y="982610"/>
                    <a:pt x="416412" y="982610"/>
                    <a:pt x="416412" y="982610"/>
                  </a:cubicBezTo>
                  <a:cubicBezTo>
                    <a:pt x="636498" y="982610"/>
                    <a:pt x="636498" y="982610"/>
                    <a:pt x="636498" y="982610"/>
                  </a:cubicBezTo>
                  <a:cubicBezTo>
                    <a:pt x="799788" y="982610"/>
                    <a:pt x="934680" y="833974"/>
                    <a:pt x="934680" y="657026"/>
                  </a:cubicBezTo>
                  <a:cubicBezTo>
                    <a:pt x="934680" y="480078"/>
                    <a:pt x="799788" y="338520"/>
                    <a:pt x="636498" y="338520"/>
                  </a:cubicBezTo>
                  <a:cubicBezTo>
                    <a:pt x="416412" y="338520"/>
                    <a:pt x="416412" y="338520"/>
                    <a:pt x="416412" y="338520"/>
                  </a:cubicBezTo>
                  <a:close/>
                  <a:moveTo>
                    <a:pt x="0" y="0"/>
                  </a:moveTo>
                  <a:cubicBezTo>
                    <a:pt x="714900" y="0"/>
                    <a:pt x="714900" y="0"/>
                    <a:pt x="714900" y="0"/>
                  </a:cubicBezTo>
                  <a:cubicBezTo>
                    <a:pt x="1068812" y="0"/>
                    <a:pt x="1351942" y="283055"/>
                    <a:pt x="1351942" y="636874"/>
                  </a:cubicBezTo>
                  <a:cubicBezTo>
                    <a:pt x="1351942" y="941158"/>
                    <a:pt x="1139594" y="1195908"/>
                    <a:pt x="856466" y="1259595"/>
                  </a:cubicBezTo>
                  <a:cubicBezTo>
                    <a:pt x="1443958" y="2129989"/>
                    <a:pt x="1443958" y="2129989"/>
                    <a:pt x="1443958" y="2129989"/>
                  </a:cubicBezTo>
                  <a:cubicBezTo>
                    <a:pt x="941404" y="2129989"/>
                    <a:pt x="941404" y="2129989"/>
                    <a:pt x="941404" y="2129989"/>
                  </a:cubicBezTo>
                  <a:cubicBezTo>
                    <a:pt x="417616" y="1273748"/>
                    <a:pt x="417616" y="1273748"/>
                    <a:pt x="417616" y="1273748"/>
                  </a:cubicBezTo>
                  <a:cubicBezTo>
                    <a:pt x="417616" y="2129989"/>
                    <a:pt x="417616" y="2129989"/>
                    <a:pt x="417616" y="2129989"/>
                  </a:cubicBezTo>
                  <a:cubicBezTo>
                    <a:pt x="0" y="2129989"/>
                    <a:pt x="0" y="2129989"/>
                    <a:pt x="0" y="2129989"/>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8" name="Freeform 26">
              <a:extLst>
                <a:ext uri="{FF2B5EF4-FFF2-40B4-BE49-F238E27FC236}">
                  <a16:creationId xmlns:a16="http://schemas.microsoft.com/office/drawing/2014/main" id="{2C2CBF72-15EB-4AF8-8DCA-9000BE9463D0}"/>
                </a:ext>
              </a:extLst>
            </p:cNvPr>
            <p:cNvSpPr>
              <a:spLocks/>
            </p:cNvSpPr>
            <p:nvPr userDrawn="1"/>
          </p:nvSpPr>
          <p:spPr bwMode="gray">
            <a:xfrm>
              <a:off x="11344274" y="872716"/>
              <a:ext cx="2747117" cy="3469097"/>
            </a:xfrm>
            <a:custGeom>
              <a:avLst/>
              <a:gdLst>
                <a:gd name="T0" fmla="*/ 94 w 388"/>
                <a:gd name="T1" fmla="*/ 4 h 490"/>
                <a:gd name="T2" fmla="*/ 349 w 388"/>
                <a:gd name="T3" fmla="*/ 152 h 490"/>
                <a:gd name="T4" fmla="*/ 388 w 388"/>
                <a:gd name="T5" fmla="*/ 220 h 490"/>
                <a:gd name="T6" fmla="*/ 349 w 388"/>
                <a:gd name="T7" fmla="*/ 288 h 490"/>
                <a:gd name="T8" fmla="*/ 0 w 388"/>
                <a:gd name="T9" fmla="*/ 490 h 490"/>
                <a:gd name="T10" fmla="*/ 0 w 388"/>
                <a:gd name="T11" fmla="*/ 399 h 490"/>
                <a:gd name="T12" fmla="*/ 310 w 388"/>
                <a:gd name="T13" fmla="*/ 220 h 490"/>
                <a:gd name="T14" fmla="*/ 143 w 388"/>
                <a:gd name="T15" fmla="*/ 123 h 490"/>
                <a:gd name="T16" fmla="*/ 143 w 388"/>
                <a:gd name="T17" fmla="*/ 259 h 490"/>
                <a:gd name="T18" fmla="*/ 65 w 388"/>
                <a:gd name="T19" fmla="*/ 305 h 490"/>
                <a:gd name="T20" fmla="*/ 65 w 388"/>
                <a:gd name="T21" fmla="*/ 21 h 490"/>
                <a:gd name="T22" fmla="*/ 75 w 388"/>
                <a:gd name="T23" fmla="*/ 4 h 490"/>
                <a:gd name="T24" fmla="*/ 94 w 388"/>
                <a:gd name="T25" fmla="*/ 4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490">
                  <a:moveTo>
                    <a:pt x="94" y="4"/>
                  </a:moveTo>
                  <a:cubicBezTo>
                    <a:pt x="349" y="152"/>
                    <a:pt x="349" y="152"/>
                    <a:pt x="349" y="152"/>
                  </a:cubicBezTo>
                  <a:cubicBezTo>
                    <a:pt x="369" y="163"/>
                    <a:pt x="388" y="187"/>
                    <a:pt x="388" y="220"/>
                  </a:cubicBezTo>
                  <a:cubicBezTo>
                    <a:pt x="388" y="252"/>
                    <a:pt x="369" y="276"/>
                    <a:pt x="349" y="288"/>
                  </a:cubicBezTo>
                  <a:cubicBezTo>
                    <a:pt x="0" y="490"/>
                    <a:pt x="0" y="490"/>
                    <a:pt x="0" y="490"/>
                  </a:cubicBezTo>
                  <a:cubicBezTo>
                    <a:pt x="0" y="399"/>
                    <a:pt x="0" y="399"/>
                    <a:pt x="0" y="399"/>
                  </a:cubicBezTo>
                  <a:cubicBezTo>
                    <a:pt x="310" y="220"/>
                    <a:pt x="310" y="220"/>
                    <a:pt x="310" y="220"/>
                  </a:cubicBezTo>
                  <a:cubicBezTo>
                    <a:pt x="143" y="123"/>
                    <a:pt x="143" y="123"/>
                    <a:pt x="143" y="123"/>
                  </a:cubicBezTo>
                  <a:cubicBezTo>
                    <a:pt x="143" y="259"/>
                    <a:pt x="143" y="259"/>
                    <a:pt x="143" y="259"/>
                  </a:cubicBezTo>
                  <a:cubicBezTo>
                    <a:pt x="65" y="305"/>
                    <a:pt x="65" y="305"/>
                    <a:pt x="65" y="305"/>
                  </a:cubicBezTo>
                  <a:cubicBezTo>
                    <a:pt x="65" y="21"/>
                    <a:pt x="65" y="21"/>
                    <a:pt x="65" y="21"/>
                  </a:cubicBezTo>
                  <a:cubicBezTo>
                    <a:pt x="65" y="14"/>
                    <a:pt x="69" y="8"/>
                    <a:pt x="75" y="4"/>
                  </a:cubicBezTo>
                  <a:cubicBezTo>
                    <a:pt x="80" y="1"/>
                    <a:pt x="88" y="0"/>
                    <a:pt x="9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spTree>
    <p:extLst>
      <p:ext uri="{BB962C8B-B14F-4D97-AF65-F5344CB8AC3E}">
        <p14:creationId xmlns:p14="http://schemas.microsoft.com/office/powerpoint/2010/main" val="516364782"/>
      </p:ext>
    </p:extLst>
  </p:cSld>
  <p:clrMapOvr>
    <a:masterClrMapping/>
  </p:clrMapOvr>
  <mc:AlternateContent xmlns:mc="http://schemas.openxmlformats.org/markup-compatibility/2006">
    <mc:Choice xmlns:p14="http://schemas.microsoft.com/office/powerpoint/2010/main" Requires="p14">
      <p:transition spd="med" p14:dur="700" advTm="55528">
        <p:fade/>
      </p:transition>
    </mc:Choice>
    <mc:Fallback>
      <p:transition spd="med" advTm="55528">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3">
            <a:extLst>
              <a:ext uri="{FF2B5EF4-FFF2-40B4-BE49-F238E27FC236}">
                <a16:creationId xmlns:a16="http://schemas.microsoft.com/office/drawing/2014/main" id="{5D325582-2C19-4354-8BC0-2624E991FA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740550"/>
            <a:ext cx="12192000" cy="5318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rc 14">
            <a:extLst>
              <a:ext uri="{FF2B5EF4-FFF2-40B4-BE49-F238E27FC236}">
                <a16:creationId xmlns:a16="http://schemas.microsoft.com/office/drawing/2014/main" id="{6B3806E2-E9D1-412C-BCFA-7EBD301BBD84}"/>
              </a:ext>
            </a:extLst>
          </p:cNvPr>
          <p:cNvSpPr/>
          <p:nvPr/>
        </p:nvSpPr>
        <p:spPr>
          <a:xfrm>
            <a:off x="8556627" y="3039308"/>
            <a:ext cx="1654175" cy="1611313"/>
          </a:xfrm>
          <a:prstGeom prst="arc">
            <a:avLst>
              <a:gd name="adj1" fmla="val 21229236"/>
              <a:gd name="adj2" fmla="val 10749167"/>
            </a:avLst>
          </a:prstGeom>
          <a:noFill/>
          <a:ln w="88900" cap="flat" cmpd="sng" algn="ctr">
            <a:solidFill>
              <a:schemeClr val="accent5"/>
            </a:solidFill>
            <a:prstDash val="solid"/>
            <a:headEnd type="triangle" w="med" len="med"/>
            <a:tailEnd type="none"/>
          </a:ln>
          <a:effectLst/>
        </p:spPr>
        <p:txBody>
          <a:bodyPr anchor="ctr"/>
          <a:lstStyle/>
          <a:p>
            <a:pPr algn="ctr" defTabSz="914377">
              <a:defRPr/>
            </a:pPr>
            <a:endParaRPr lang="en-US" kern="0" dirty="0">
              <a:solidFill>
                <a:srgbClr val="404040"/>
              </a:solidFill>
              <a:latin typeface="Arial"/>
              <a:cs typeface="Arial"/>
            </a:endParaRPr>
          </a:p>
        </p:txBody>
      </p:sp>
      <p:sp>
        <p:nvSpPr>
          <p:cNvPr id="16" name="Arc 15">
            <a:extLst>
              <a:ext uri="{FF2B5EF4-FFF2-40B4-BE49-F238E27FC236}">
                <a16:creationId xmlns:a16="http://schemas.microsoft.com/office/drawing/2014/main" id="{CBBBC24B-696C-4A2E-8919-F64401D39736}"/>
              </a:ext>
            </a:extLst>
          </p:cNvPr>
          <p:cNvSpPr/>
          <p:nvPr/>
        </p:nvSpPr>
        <p:spPr>
          <a:xfrm flipV="1">
            <a:off x="6911977" y="3039308"/>
            <a:ext cx="1655763" cy="1611313"/>
          </a:xfrm>
          <a:prstGeom prst="arc">
            <a:avLst>
              <a:gd name="adj1" fmla="val 21229236"/>
              <a:gd name="adj2" fmla="val 10749167"/>
            </a:avLst>
          </a:prstGeom>
          <a:noFill/>
          <a:ln w="88900" cap="flat" cmpd="sng" algn="ctr">
            <a:solidFill>
              <a:schemeClr val="accent2"/>
            </a:solidFill>
            <a:prstDash val="solid"/>
            <a:headEnd type="triangle" w="med" len="med"/>
            <a:tailEnd type="none"/>
          </a:ln>
          <a:effectLst/>
        </p:spPr>
        <p:txBody>
          <a:bodyPr anchor="ctr"/>
          <a:lstStyle/>
          <a:p>
            <a:pPr algn="ctr" defTabSz="914377">
              <a:defRPr/>
            </a:pPr>
            <a:endParaRPr lang="en-US" kern="0" dirty="0">
              <a:solidFill>
                <a:srgbClr val="404040"/>
              </a:solidFill>
              <a:latin typeface="Arial"/>
              <a:cs typeface="Arial"/>
            </a:endParaRPr>
          </a:p>
        </p:txBody>
      </p:sp>
      <p:sp>
        <p:nvSpPr>
          <p:cNvPr id="17" name="Arc 16">
            <a:extLst>
              <a:ext uri="{FF2B5EF4-FFF2-40B4-BE49-F238E27FC236}">
                <a16:creationId xmlns:a16="http://schemas.microsoft.com/office/drawing/2014/main" id="{2393831A-3BFE-4411-B9EB-7786559216EE}"/>
              </a:ext>
            </a:extLst>
          </p:cNvPr>
          <p:cNvSpPr/>
          <p:nvPr/>
        </p:nvSpPr>
        <p:spPr>
          <a:xfrm>
            <a:off x="5268915" y="3039308"/>
            <a:ext cx="1654175" cy="1611313"/>
          </a:xfrm>
          <a:prstGeom prst="arc">
            <a:avLst>
              <a:gd name="adj1" fmla="val 21229236"/>
              <a:gd name="adj2" fmla="val 10749167"/>
            </a:avLst>
          </a:prstGeom>
          <a:noFill/>
          <a:ln w="88900" cap="flat" cmpd="sng" algn="ctr">
            <a:solidFill>
              <a:schemeClr val="accent5"/>
            </a:solidFill>
            <a:prstDash val="solid"/>
            <a:headEnd type="triangle" w="med" len="med"/>
            <a:tailEnd type="none"/>
          </a:ln>
          <a:effectLst/>
        </p:spPr>
        <p:txBody>
          <a:bodyPr anchor="ctr"/>
          <a:lstStyle/>
          <a:p>
            <a:pPr algn="ctr" defTabSz="914377">
              <a:defRPr/>
            </a:pPr>
            <a:endParaRPr lang="en-US" kern="0" dirty="0">
              <a:solidFill>
                <a:srgbClr val="404040"/>
              </a:solidFill>
              <a:latin typeface="Arial"/>
              <a:cs typeface="Arial"/>
            </a:endParaRPr>
          </a:p>
        </p:txBody>
      </p:sp>
      <p:sp>
        <p:nvSpPr>
          <p:cNvPr id="18" name="Arc 17">
            <a:extLst>
              <a:ext uri="{FF2B5EF4-FFF2-40B4-BE49-F238E27FC236}">
                <a16:creationId xmlns:a16="http://schemas.microsoft.com/office/drawing/2014/main" id="{CD10DC13-72F2-42FA-867C-DD4FE460D380}"/>
              </a:ext>
            </a:extLst>
          </p:cNvPr>
          <p:cNvSpPr/>
          <p:nvPr/>
        </p:nvSpPr>
        <p:spPr>
          <a:xfrm flipV="1">
            <a:off x="3624263" y="3039308"/>
            <a:ext cx="1655763" cy="1611313"/>
          </a:xfrm>
          <a:prstGeom prst="arc">
            <a:avLst>
              <a:gd name="adj1" fmla="val 21229236"/>
              <a:gd name="adj2" fmla="val 10749167"/>
            </a:avLst>
          </a:prstGeom>
          <a:noFill/>
          <a:ln w="88900" cap="flat" cmpd="sng" algn="ctr">
            <a:solidFill>
              <a:schemeClr val="accent2"/>
            </a:solidFill>
            <a:prstDash val="solid"/>
            <a:headEnd type="triangle" w="med" len="med"/>
            <a:tailEnd type="none"/>
          </a:ln>
          <a:effectLst/>
        </p:spPr>
        <p:txBody>
          <a:bodyPr anchor="ctr"/>
          <a:lstStyle/>
          <a:p>
            <a:pPr algn="ctr" defTabSz="914377">
              <a:defRPr/>
            </a:pPr>
            <a:endParaRPr lang="en-US" kern="0" dirty="0">
              <a:solidFill>
                <a:srgbClr val="404040"/>
              </a:solidFill>
              <a:latin typeface="Arial"/>
              <a:cs typeface="Arial"/>
            </a:endParaRPr>
          </a:p>
        </p:txBody>
      </p:sp>
      <p:sp>
        <p:nvSpPr>
          <p:cNvPr id="19" name="Arc 18">
            <a:extLst>
              <a:ext uri="{FF2B5EF4-FFF2-40B4-BE49-F238E27FC236}">
                <a16:creationId xmlns:a16="http://schemas.microsoft.com/office/drawing/2014/main" id="{42DB7BEA-1173-466A-B53B-8DB4F2ECDB18}"/>
              </a:ext>
            </a:extLst>
          </p:cNvPr>
          <p:cNvSpPr/>
          <p:nvPr/>
        </p:nvSpPr>
        <p:spPr>
          <a:xfrm>
            <a:off x="1981202" y="3039308"/>
            <a:ext cx="1654175" cy="1611313"/>
          </a:xfrm>
          <a:prstGeom prst="arc">
            <a:avLst>
              <a:gd name="adj1" fmla="val 21229236"/>
              <a:gd name="adj2" fmla="val 10749167"/>
            </a:avLst>
          </a:prstGeom>
          <a:noFill/>
          <a:ln w="88900" cap="flat" cmpd="sng" algn="ctr">
            <a:solidFill>
              <a:schemeClr val="accent5"/>
            </a:solidFill>
            <a:prstDash val="solid"/>
            <a:headEnd type="triangle" w="med" len="med"/>
            <a:tailEnd type="none"/>
          </a:ln>
          <a:effectLst/>
        </p:spPr>
        <p:txBody>
          <a:bodyPr anchor="ctr"/>
          <a:lstStyle/>
          <a:p>
            <a:pPr algn="ctr" defTabSz="914377">
              <a:defRPr/>
            </a:pPr>
            <a:endParaRPr lang="en-US" kern="0" dirty="0">
              <a:solidFill>
                <a:srgbClr val="404040"/>
              </a:solidFill>
              <a:latin typeface="Arial"/>
              <a:cs typeface="Arial"/>
            </a:endParaRPr>
          </a:p>
        </p:txBody>
      </p:sp>
      <p:sp>
        <p:nvSpPr>
          <p:cNvPr id="20" name="TextBox 19">
            <a:extLst>
              <a:ext uri="{FF2B5EF4-FFF2-40B4-BE49-F238E27FC236}">
                <a16:creationId xmlns:a16="http://schemas.microsoft.com/office/drawing/2014/main" id="{6C2375D0-5720-4630-9D90-6C73485D6CC8}"/>
              </a:ext>
            </a:extLst>
          </p:cNvPr>
          <p:cNvSpPr txBox="1"/>
          <p:nvPr/>
        </p:nvSpPr>
        <p:spPr>
          <a:xfrm>
            <a:off x="2112668" y="3261687"/>
            <a:ext cx="1392205" cy="1131207"/>
          </a:xfrm>
          <a:prstGeom prst="rect">
            <a:avLst/>
          </a:prstGeom>
          <a:noFill/>
          <a:effectLst/>
        </p:spPr>
        <p:txBody>
          <a:bodyPr>
            <a:spAutoFit/>
          </a:bodyPr>
          <a:lstStyle/>
          <a:p>
            <a:pPr algn="ctr" defTabSz="914377">
              <a:buClr>
                <a:srgbClr val="E86D20"/>
              </a:buClr>
              <a:tabLst>
                <a:tab pos="1632306" algn="l"/>
              </a:tabLst>
              <a:defRPr/>
            </a:pPr>
            <a:r>
              <a:rPr lang="en-US" sz="4951" b="1" kern="0" dirty="0">
                <a:solidFill>
                  <a:srgbClr val="0F8241"/>
                </a:solidFill>
                <a:effectLst>
                  <a:glow rad="190500">
                    <a:srgbClr val="FFFFFF">
                      <a:alpha val="80000"/>
                    </a:srgbClr>
                  </a:glow>
                </a:effectLst>
                <a:latin typeface="Arial" charset="0"/>
                <a:cs typeface="Arial" charset="0"/>
              </a:rPr>
              <a:t>B</a:t>
            </a:r>
          </a:p>
          <a:p>
            <a:pPr algn="ctr" defTabSz="914377">
              <a:buClr>
                <a:srgbClr val="E86D20"/>
              </a:buClr>
              <a:tabLst>
                <a:tab pos="1632306" algn="l"/>
              </a:tabLst>
              <a:defRPr/>
            </a:pPr>
            <a:r>
              <a:rPr lang="en-US" b="1" kern="0" dirty="0">
                <a:solidFill>
                  <a:srgbClr val="404040"/>
                </a:solidFill>
                <a:effectLst>
                  <a:glow rad="190500">
                    <a:srgbClr val="FFFFFF">
                      <a:alpha val="80000"/>
                    </a:srgbClr>
                  </a:glow>
                </a:effectLst>
                <a:latin typeface="Arial" charset="0"/>
                <a:cs typeface="Arial" charset="0"/>
              </a:rPr>
              <a:t>Breathe</a:t>
            </a:r>
            <a:endParaRPr lang="en-US" sz="2700" b="1" kern="0" dirty="0">
              <a:solidFill>
                <a:srgbClr val="404040"/>
              </a:solidFill>
              <a:effectLst>
                <a:glow rad="190500">
                  <a:srgbClr val="FFFFFF">
                    <a:alpha val="80000"/>
                  </a:srgbClr>
                </a:glow>
              </a:effectLst>
              <a:latin typeface="Arial" charset="0"/>
              <a:cs typeface="Arial" charset="0"/>
            </a:endParaRPr>
          </a:p>
        </p:txBody>
      </p:sp>
      <p:sp>
        <p:nvSpPr>
          <p:cNvPr id="21" name="TextBox 20">
            <a:extLst>
              <a:ext uri="{FF2B5EF4-FFF2-40B4-BE49-F238E27FC236}">
                <a16:creationId xmlns:a16="http://schemas.microsoft.com/office/drawing/2014/main" id="{A021C06F-7235-48A3-B6AA-E60EF323504B}"/>
              </a:ext>
            </a:extLst>
          </p:cNvPr>
          <p:cNvSpPr txBox="1"/>
          <p:nvPr/>
        </p:nvSpPr>
        <p:spPr>
          <a:xfrm>
            <a:off x="3756284" y="3261688"/>
            <a:ext cx="1392205" cy="1131207"/>
          </a:xfrm>
          <a:prstGeom prst="rect">
            <a:avLst/>
          </a:prstGeom>
          <a:noFill/>
          <a:effectLst/>
        </p:spPr>
        <p:txBody>
          <a:bodyPr>
            <a:spAutoFit/>
          </a:bodyPr>
          <a:lstStyle>
            <a:defPPr>
              <a:defRPr lang="en-US"/>
            </a:defPPr>
            <a:lvl1pPr marR="0" lvl="0" indent="0" algn="ctr" defTabSz="914400" fontAlgn="auto">
              <a:lnSpc>
                <a:spcPct val="100000"/>
              </a:lnSpc>
              <a:spcBef>
                <a:spcPts val="0"/>
              </a:spcBef>
              <a:spcAft>
                <a:spcPts val="0"/>
              </a:spcAft>
              <a:buClr>
                <a:srgbClr val="E86D20"/>
              </a:buClr>
              <a:buSzTx/>
              <a:buFontTx/>
              <a:buNone/>
              <a:tabLst>
                <a:tab pos="2176463" algn="l"/>
              </a:tabLst>
              <a:defRPr kumimoji="0" sz="5400" b="1" i="0" u="none" strike="noStrike" kern="0" cap="none" spc="0" normalizeH="0" baseline="0">
                <a:ln>
                  <a:noFill/>
                </a:ln>
                <a:solidFill>
                  <a:schemeClr val="accent2"/>
                </a:solidFill>
                <a:effectLst/>
                <a:uLnTx/>
                <a:uFillTx/>
                <a:latin typeface="Calibri" panose="020F0502020204030204" pitchFamily="34" charset="0"/>
              </a:defRPr>
            </a:lvl1pPr>
          </a:lstStyle>
          <a:p>
            <a:pPr defTabSz="914377">
              <a:tabLst>
                <a:tab pos="2176408" algn="l"/>
              </a:tabLst>
              <a:defRPr/>
            </a:pPr>
            <a:r>
              <a:rPr lang="en-US" sz="4951" dirty="0">
                <a:solidFill>
                  <a:srgbClr val="0F8241"/>
                </a:solidFill>
                <a:effectLst>
                  <a:glow rad="190500">
                    <a:srgbClr val="FFFFFF">
                      <a:alpha val="80000"/>
                    </a:srgbClr>
                  </a:glow>
                </a:effectLst>
                <a:latin typeface="Arial" panose="020B0604020202020204" pitchFamily="34" charset="0"/>
                <a:cs typeface="Arial" charset="0"/>
              </a:rPr>
              <a:t>E</a:t>
            </a:r>
          </a:p>
          <a:p>
            <a:pPr defTabSz="914377">
              <a:tabLst>
                <a:tab pos="2176408" algn="l"/>
              </a:tabLst>
              <a:defRPr/>
            </a:pPr>
            <a:r>
              <a:rPr lang="en-US" sz="1800" dirty="0">
                <a:solidFill>
                  <a:srgbClr val="404040"/>
                </a:solidFill>
                <a:effectLst>
                  <a:glow rad="190500">
                    <a:srgbClr val="FFFFFF">
                      <a:alpha val="80000"/>
                    </a:srgbClr>
                  </a:glow>
                </a:effectLst>
                <a:latin typeface="Arial" panose="020B0604020202020204" pitchFamily="34" charset="0"/>
                <a:cs typeface="Arial" charset="0"/>
              </a:rPr>
              <a:t>Energize</a:t>
            </a:r>
            <a:endParaRPr lang="en-US" sz="2700" dirty="0">
              <a:solidFill>
                <a:srgbClr val="404040"/>
              </a:solidFill>
              <a:effectLst>
                <a:glow rad="190500">
                  <a:srgbClr val="FFFFFF">
                    <a:alpha val="80000"/>
                  </a:srgbClr>
                </a:glow>
              </a:effectLst>
              <a:latin typeface="Arial" panose="020B0604020202020204" pitchFamily="34" charset="0"/>
              <a:cs typeface="Arial" charset="0"/>
            </a:endParaRPr>
          </a:p>
        </p:txBody>
      </p:sp>
      <p:sp>
        <p:nvSpPr>
          <p:cNvPr id="22" name="TextBox 21">
            <a:extLst>
              <a:ext uri="{FF2B5EF4-FFF2-40B4-BE49-F238E27FC236}">
                <a16:creationId xmlns:a16="http://schemas.microsoft.com/office/drawing/2014/main" id="{197F1BF3-5C6C-42ED-85B6-D56B49C518DE}"/>
              </a:ext>
            </a:extLst>
          </p:cNvPr>
          <p:cNvSpPr txBox="1"/>
          <p:nvPr/>
        </p:nvSpPr>
        <p:spPr>
          <a:xfrm>
            <a:off x="5399900" y="3261687"/>
            <a:ext cx="1392205" cy="1408206"/>
          </a:xfrm>
          <a:prstGeom prst="rect">
            <a:avLst/>
          </a:prstGeom>
          <a:noFill/>
          <a:effectLst/>
        </p:spPr>
        <p:txBody>
          <a:bodyPr>
            <a:spAutoFit/>
          </a:bodyPr>
          <a:lstStyle>
            <a:defPPr>
              <a:defRPr lang="en-US"/>
            </a:defPPr>
            <a:lvl1pPr marR="0" lvl="0" indent="0" algn="ctr" defTabSz="914400" fontAlgn="auto">
              <a:lnSpc>
                <a:spcPct val="100000"/>
              </a:lnSpc>
              <a:spcBef>
                <a:spcPts val="0"/>
              </a:spcBef>
              <a:spcAft>
                <a:spcPts val="0"/>
              </a:spcAft>
              <a:buClr>
                <a:srgbClr val="E86D20"/>
              </a:buClr>
              <a:buSzTx/>
              <a:buFontTx/>
              <a:buNone/>
              <a:tabLst>
                <a:tab pos="2176463" algn="l"/>
              </a:tabLst>
              <a:defRPr kumimoji="0" sz="5400" b="1" i="0" u="none" strike="noStrike" kern="0" cap="none" spc="0" normalizeH="0" baseline="0">
                <a:ln>
                  <a:noFill/>
                </a:ln>
                <a:solidFill>
                  <a:schemeClr val="accent2"/>
                </a:solidFill>
                <a:effectLst/>
                <a:uLnTx/>
                <a:uFillTx/>
                <a:latin typeface="Calibri" panose="020F0502020204030204" pitchFamily="34" charset="0"/>
              </a:defRPr>
            </a:lvl1pPr>
          </a:lstStyle>
          <a:p>
            <a:pPr defTabSz="914377">
              <a:tabLst>
                <a:tab pos="2176408" algn="l"/>
              </a:tabLst>
              <a:defRPr/>
            </a:pPr>
            <a:r>
              <a:rPr lang="en-US" sz="4951" dirty="0">
                <a:solidFill>
                  <a:srgbClr val="0F8241"/>
                </a:solidFill>
                <a:effectLst>
                  <a:glow rad="190500">
                    <a:srgbClr val="FFFFFF">
                      <a:alpha val="80000"/>
                    </a:srgbClr>
                  </a:glow>
                </a:effectLst>
                <a:latin typeface="Arial" panose="020B0604020202020204" pitchFamily="34" charset="0"/>
                <a:cs typeface="Arial" charset="0"/>
              </a:rPr>
              <a:t>G</a:t>
            </a:r>
          </a:p>
          <a:p>
            <a:pPr defTabSz="914377">
              <a:tabLst>
                <a:tab pos="2176408" algn="l"/>
              </a:tabLst>
              <a:defRPr/>
            </a:pPr>
            <a:r>
              <a:rPr lang="en-US" sz="1800" dirty="0">
                <a:solidFill>
                  <a:srgbClr val="404040"/>
                </a:solidFill>
                <a:effectLst>
                  <a:glow rad="190500">
                    <a:srgbClr val="FFFFFF">
                      <a:alpha val="80000"/>
                    </a:srgbClr>
                  </a:glow>
                </a:effectLst>
                <a:latin typeface="Arial" panose="020B0604020202020204" pitchFamily="34" charset="0"/>
                <a:cs typeface="Arial" charset="0"/>
              </a:rPr>
              <a:t>Gaze Around</a:t>
            </a:r>
          </a:p>
        </p:txBody>
      </p:sp>
      <p:sp>
        <p:nvSpPr>
          <p:cNvPr id="24" name="TextBox 23">
            <a:extLst>
              <a:ext uri="{FF2B5EF4-FFF2-40B4-BE49-F238E27FC236}">
                <a16:creationId xmlns:a16="http://schemas.microsoft.com/office/drawing/2014/main" id="{A35278C4-511F-483C-A512-7E562AFE250A}"/>
              </a:ext>
            </a:extLst>
          </p:cNvPr>
          <p:cNvSpPr txBox="1"/>
          <p:nvPr/>
        </p:nvSpPr>
        <p:spPr>
          <a:xfrm>
            <a:off x="7043516" y="3261686"/>
            <a:ext cx="1392205" cy="1408206"/>
          </a:xfrm>
          <a:prstGeom prst="rect">
            <a:avLst/>
          </a:prstGeom>
          <a:noFill/>
          <a:effectLst/>
        </p:spPr>
        <p:txBody>
          <a:bodyPr>
            <a:spAutoFit/>
          </a:bodyPr>
          <a:lstStyle>
            <a:defPPr>
              <a:defRPr lang="en-US"/>
            </a:defPPr>
            <a:lvl1pPr marR="0" lvl="0" indent="0" algn="ctr" defTabSz="914400" fontAlgn="auto">
              <a:lnSpc>
                <a:spcPct val="100000"/>
              </a:lnSpc>
              <a:spcBef>
                <a:spcPts val="0"/>
              </a:spcBef>
              <a:spcAft>
                <a:spcPts val="0"/>
              </a:spcAft>
              <a:buClr>
                <a:srgbClr val="E86D20"/>
              </a:buClr>
              <a:buSzTx/>
              <a:buFontTx/>
              <a:buNone/>
              <a:tabLst>
                <a:tab pos="2176463" algn="l"/>
              </a:tabLst>
              <a:defRPr kumimoji="0" sz="5400" b="1" i="0" u="none" strike="noStrike" kern="0" cap="none" spc="0" normalizeH="0" baseline="0">
                <a:ln>
                  <a:noFill/>
                </a:ln>
                <a:solidFill>
                  <a:schemeClr val="accent2"/>
                </a:solidFill>
                <a:effectLst/>
                <a:uLnTx/>
                <a:uFillTx/>
                <a:latin typeface="Calibri" panose="020F0502020204030204" pitchFamily="34" charset="0"/>
              </a:defRPr>
            </a:lvl1pPr>
          </a:lstStyle>
          <a:p>
            <a:pPr defTabSz="914377">
              <a:tabLst>
                <a:tab pos="2176408" algn="l"/>
              </a:tabLst>
              <a:defRPr/>
            </a:pPr>
            <a:r>
              <a:rPr lang="en-US" sz="4951" dirty="0">
                <a:solidFill>
                  <a:srgbClr val="0F8241"/>
                </a:solidFill>
                <a:effectLst>
                  <a:glow rad="190500">
                    <a:srgbClr val="FFFFFF">
                      <a:alpha val="80000"/>
                    </a:srgbClr>
                  </a:glow>
                </a:effectLst>
                <a:latin typeface="Arial" panose="020B0604020202020204" pitchFamily="34" charset="0"/>
                <a:cs typeface="Arial" charset="0"/>
              </a:rPr>
              <a:t>I</a:t>
            </a:r>
          </a:p>
          <a:p>
            <a:pPr defTabSz="914377">
              <a:tabLst>
                <a:tab pos="2176408" algn="l"/>
              </a:tabLst>
              <a:defRPr/>
            </a:pPr>
            <a:r>
              <a:rPr lang="en-US" sz="1800" dirty="0">
                <a:solidFill>
                  <a:srgbClr val="404040"/>
                </a:solidFill>
                <a:effectLst>
                  <a:glow rad="190500">
                    <a:srgbClr val="FFFFFF">
                      <a:alpha val="80000"/>
                    </a:srgbClr>
                  </a:glow>
                </a:effectLst>
                <a:latin typeface="Arial" panose="020B0604020202020204" pitchFamily="34" charset="0"/>
                <a:cs typeface="Arial" charset="0"/>
              </a:rPr>
              <a:t>Intensify Focus</a:t>
            </a:r>
          </a:p>
        </p:txBody>
      </p:sp>
      <p:sp>
        <p:nvSpPr>
          <p:cNvPr id="35" name="TextBox 34">
            <a:extLst>
              <a:ext uri="{FF2B5EF4-FFF2-40B4-BE49-F238E27FC236}">
                <a16:creationId xmlns:a16="http://schemas.microsoft.com/office/drawing/2014/main" id="{941E2B4F-129A-4F07-9FB2-460416A2E263}"/>
              </a:ext>
            </a:extLst>
          </p:cNvPr>
          <p:cNvSpPr txBox="1"/>
          <p:nvPr/>
        </p:nvSpPr>
        <p:spPr>
          <a:xfrm>
            <a:off x="8687547" y="3261687"/>
            <a:ext cx="1391371" cy="1962204"/>
          </a:xfrm>
          <a:prstGeom prst="rect">
            <a:avLst/>
          </a:prstGeom>
          <a:noFill/>
          <a:effectLst/>
        </p:spPr>
        <p:txBody>
          <a:bodyPr>
            <a:spAutoFit/>
          </a:bodyPr>
          <a:lstStyle>
            <a:defPPr>
              <a:defRPr lang="en-US"/>
            </a:defPPr>
            <a:lvl1pPr marR="0" lvl="0" indent="0" algn="ctr" defTabSz="914400" fontAlgn="auto">
              <a:lnSpc>
                <a:spcPct val="100000"/>
              </a:lnSpc>
              <a:spcBef>
                <a:spcPts val="0"/>
              </a:spcBef>
              <a:spcAft>
                <a:spcPts val="0"/>
              </a:spcAft>
              <a:buClr>
                <a:srgbClr val="E86D20"/>
              </a:buClr>
              <a:buSzTx/>
              <a:buFontTx/>
              <a:buNone/>
              <a:tabLst>
                <a:tab pos="2176463" algn="l"/>
              </a:tabLst>
              <a:defRPr kumimoji="0" sz="5400" b="1" i="0" u="none" strike="noStrike" kern="0" cap="none" spc="0" normalizeH="0" baseline="0">
                <a:ln>
                  <a:noFill/>
                </a:ln>
                <a:solidFill>
                  <a:schemeClr val="accent2"/>
                </a:solidFill>
                <a:effectLst/>
                <a:uLnTx/>
                <a:uFillTx/>
                <a:latin typeface="Calibri" panose="020F0502020204030204" pitchFamily="34" charset="0"/>
              </a:defRPr>
            </a:lvl1pPr>
          </a:lstStyle>
          <a:p>
            <a:pPr defTabSz="914377">
              <a:tabLst>
                <a:tab pos="2176408" algn="l"/>
              </a:tabLst>
              <a:defRPr/>
            </a:pPr>
            <a:r>
              <a:rPr lang="en-US" sz="4951" dirty="0">
                <a:solidFill>
                  <a:srgbClr val="0F8241"/>
                </a:solidFill>
                <a:effectLst>
                  <a:glow rad="190500">
                    <a:srgbClr val="FFFFFF">
                      <a:alpha val="80000"/>
                    </a:srgbClr>
                  </a:glow>
                </a:effectLst>
                <a:latin typeface="Arial" panose="020B0604020202020204" pitchFamily="34" charset="0"/>
                <a:cs typeface="Arial" charset="0"/>
              </a:rPr>
              <a:t>N</a:t>
            </a:r>
          </a:p>
          <a:p>
            <a:pPr defTabSz="914377">
              <a:tabLst>
                <a:tab pos="2176408" algn="l"/>
              </a:tabLst>
              <a:defRPr/>
            </a:pPr>
            <a:r>
              <a:rPr lang="en-US" sz="1800" dirty="0">
                <a:solidFill>
                  <a:srgbClr val="404040"/>
                </a:solidFill>
                <a:effectLst>
                  <a:glow rad="190500">
                    <a:srgbClr val="FFFFFF">
                      <a:alpha val="80000"/>
                    </a:srgbClr>
                  </a:glow>
                </a:effectLst>
                <a:latin typeface="Arial" panose="020B0604020202020204" pitchFamily="34" charset="0"/>
                <a:cs typeface="Arial" charset="0"/>
              </a:rPr>
              <a:t>Notice Broadly and Deeply </a:t>
            </a:r>
          </a:p>
        </p:txBody>
      </p:sp>
      <p:sp>
        <p:nvSpPr>
          <p:cNvPr id="3" name="Title 2">
            <a:extLst>
              <a:ext uri="{FF2B5EF4-FFF2-40B4-BE49-F238E27FC236}">
                <a16:creationId xmlns:a16="http://schemas.microsoft.com/office/drawing/2014/main" id="{10AA191B-B9DB-41EE-9BA3-FA270236EC48}"/>
              </a:ext>
            </a:extLst>
          </p:cNvPr>
          <p:cNvSpPr>
            <a:spLocks noGrp="1"/>
          </p:cNvSpPr>
          <p:nvPr>
            <p:ph type="title"/>
          </p:nvPr>
        </p:nvSpPr>
        <p:spPr/>
        <p:txBody>
          <a:bodyPr>
            <a:noAutofit/>
          </a:bodyPr>
          <a:lstStyle/>
          <a:p>
            <a:pPr>
              <a:defRPr/>
            </a:pPr>
            <a:r>
              <a:rPr lang="en-US" dirty="0"/>
              <a:t>Approach for Enhancing Situational Awareness</a:t>
            </a:r>
          </a:p>
        </p:txBody>
      </p:sp>
    </p:spTree>
    <p:extLst>
      <p:ext uri="{BB962C8B-B14F-4D97-AF65-F5344CB8AC3E}">
        <p14:creationId xmlns:p14="http://schemas.microsoft.com/office/powerpoint/2010/main" val="961824180"/>
      </p:ext>
    </p:extLst>
  </p:cSld>
  <p:clrMapOvr>
    <a:masterClrMapping/>
  </p:clrMapOvr>
  <mc:AlternateContent xmlns:mc="http://schemas.openxmlformats.org/markup-compatibility/2006">
    <mc:Choice xmlns:p14="http://schemas.microsoft.com/office/powerpoint/2010/main" Requires="p14">
      <p:transition spd="med" p14:dur="700" advTm="49398">
        <p:fade/>
      </p:transition>
    </mc:Choice>
    <mc:Fallback>
      <p:transition spd="med" advTm="49398">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376518" y="1196237"/>
            <a:ext cx="5811951" cy="4938240"/>
          </a:xfrm>
          <a:prstGeom prst="rect">
            <a:avLst/>
          </a:prstGeom>
        </p:spPr>
      </p:pic>
      <p:sp>
        <p:nvSpPr>
          <p:cNvPr id="2" name="Title 1"/>
          <p:cNvSpPr>
            <a:spLocks noGrp="1"/>
          </p:cNvSpPr>
          <p:nvPr>
            <p:ph type="title"/>
          </p:nvPr>
        </p:nvSpPr>
        <p:spPr/>
        <p:txBody>
          <a:bodyPr/>
          <a:lstStyle/>
          <a:p>
            <a:r>
              <a:rPr lang="en-US" dirty="0"/>
              <a:t>Stress &amp; Urgency Impairs Thinking</a:t>
            </a:r>
          </a:p>
        </p:txBody>
      </p:sp>
      <p:sp>
        <p:nvSpPr>
          <p:cNvPr id="4" name="TextBox 3"/>
          <p:cNvSpPr txBox="1"/>
          <p:nvPr/>
        </p:nvSpPr>
        <p:spPr>
          <a:xfrm>
            <a:off x="6455597" y="3340373"/>
            <a:ext cx="4212403" cy="1200329"/>
          </a:xfrm>
          <a:prstGeom prst="rect">
            <a:avLst/>
          </a:prstGeom>
          <a:solidFill>
            <a:schemeClr val="bg1">
              <a:lumMod val="85000"/>
            </a:schemeClr>
          </a:solidFill>
        </p:spPr>
        <p:txBody>
          <a:bodyPr wrap="square" rtlCol="0">
            <a:spAutoFit/>
          </a:bodyPr>
          <a:lstStyle/>
          <a:p>
            <a:pPr defTabSz="914377"/>
            <a:r>
              <a:rPr lang="en-US" sz="2400" dirty="0">
                <a:cs typeface="Arial"/>
              </a:rPr>
              <a:t>The Anterior Cingulate Cortex – </a:t>
            </a:r>
            <a:r>
              <a:rPr lang="en-US" sz="2400" dirty="0"/>
              <a:t>ACC – </a:t>
            </a:r>
            <a:r>
              <a:rPr lang="en-US" sz="2400" dirty="0">
                <a:cs typeface="Arial"/>
              </a:rPr>
              <a:t>blocks cognition under stress.</a:t>
            </a:r>
          </a:p>
        </p:txBody>
      </p:sp>
      <p:sp>
        <p:nvSpPr>
          <p:cNvPr id="11" name="Up Arrow 10"/>
          <p:cNvSpPr/>
          <p:nvPr/>
        </p:nvSpPr>
        <p:spPr>
          <a:xfrm rot="16200000">
            <a:off x="5231581" y="2547919"/>
            <a:ext cx="412980" cy="1171927"/>
          </a:xfrm>
          <a:prstGeom prst="upArrow">
            <a:avLst/>
          </a:prstGeom>
          <a:solidFill>
            <a:schemeClr val="bg1"/>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schemeClr val="bg1"/>
              </a:solidFill>
              <a:latin typeface="Arial"/>
              <a:cs typeface="Arial"/>
            </a:endParaRPr>
          </a:p>
        </p:txBody>
      </p:sp>
    </p:spTree>
    <p:custDataLst>
      <p:tags r:id="rId1"/>
    </p:custDataLst>
    <p:extLst>
      <p:ext uri="{BB962C8B-B14F-4D97-AF65-F5344CB8AC3E}">
        <p14:creationId xmlns:p14="http://schemas.microsoft.com/office/powerpoint/2010/main" val="4041237334"/>
      </p:ext>
    </p:extLst>
  </p:cSld>
  <p:clrMapOvr>
    <a:masterClrMapping/>
  </p:clrMapOvr>
  <mc:AlternateContent xmlns:mc="http://schemas.openxmlformats.org/markup-compatibility/2006">
    <mc:Choice xmlns:p14="http://schemas.microsoft.com/office/powerpoint/2010/main" Requires="p14">
      <p:transition spd="slow" p14:dur="800" advTm="64840">
        <p14:flythrough/>
      </p:transition>
    </mc:Choice>
    <mc:Fallback>
      <p:transition spd="slow" advTm="6484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Messaging Has Power</a:t>
            </a:r>
          </a:p>
        </p:txBody>
      </p:sp>
      <p:sp>
        <p:nvSpPr>
          <p:cNvPr id="3" name="Rectangle 2"/>
          <p:cNvSpPr/>
          <p:nvPr/>
        </p:nvSpPr>
        <p:spPr>
          <a:xfrm>
            <a:off x="6412525" y="1410453"/>
            <a:ext cx="5036745" cy="523452"/>
          </a:xfrm>
          <a:prstGeom prst="rect">
            <a:avLst/>
          </a:prstGeom>
          <a:solidFill>
            <a:schemeClr val="bg1">
              <a:lumMod val="85000"/>
            </a:schemeClr>
          </a:solidFill>
        </p:spPr>
        <p:txBody>
          <a:bodyPr wrap="square" lIns="68589" tIns="34295" rIns="68589" bIns="34295">
            <a:noAutofit/>
          </a:bodyPr>
          <a:lstStyle/>
          <a:p>
            <a:r>
              <a:rPr lang="en-US" sz="2400" dirty="0"/>
              <a:t>The power of leadership messaging</a:t>
            </a:r>
          </a:p>
        </p:txBody>
      </p:sp>
      <p:sp>
        <p:nvSpPr>
          <p:cNvPr id="4" name="TextBox 3"/>
          <p:cNvSpPr txBox="1"/>
          <p:nvPr/>
        </p:nvSpPr>
        <p:spPr>
          <a:xfrm>
            <a:off x="6443714" y="2313114"/>
            <a:ext cx="5036745" cy="3638169"/>
          </a:xfrm>
          <a:prstGeom prst="rect">
            <a:avLst/>
          </a:prstGeom>
          <a:noFill/>
        </p:spPr>
        <p:txBody>
          <a:bodyPr wrap="square" lIns="68589" tIns="34295" rIns="68589" bIns="34295" rtlCol="0">
            <a:noAutofit/>
          </a:bodyPr>
          <a:lstStyle/>
          <a:p>
            <a:pPr marL="380990" indent="-380990">
              <a:spcAft>
                <a:spcPts val="1351"/>
              </a:spcAft>
              <a:buClr>
                <a:srgbClr val="E86D20"/>
              </a:buClr>
              <a:buFont typeface="Arial" panose="020B0604020202020204" pitchFamily="34" charset="0"/>
              <a:buChar char="•"/>
            </a:pPr>
            <a:r>
              <a:rPr lang="en-US" sz="2400" dirty="0"/>
              <a:t>Leader messages to “</a:t>
            </a:r>
            <a:r>
              <a:rPr lang="en-US" sz="2400" b="1" dirty="0"/>
              <a:t>hurry up</a:t>
            </a:r>
            <a:r>
              <a:rPr lang="en-US" sz="2400" dirty="0"/>
              <a:t>,” create an Urgency Culture…</a:t>
            </a:r>
          </a:p>
          <a:p>
            <a:pPr marL="380990" indent="-380990">
              <a:spcAft>
                <a:spcPts val="1351"/>
              </a:spcAft>
              <a:buClr>
                <a:srgbClr val="E86D20"/>
              </a:buClr>
              <a:buFont typeface="Arial" panose="020B0604020202020204" pitchFamily="34" charset="0"/>
              <a:buChar char="•"/>
            </a:pPr>
            <a:r>
              <a:rPr lang="en-US" sz="2400" dirty="0"/>
              <a:t>This will prime employees for </a:t>
            </a:r>
            <a:r>
              <a:rPr lang="en-US" sz="2400" i="1" dirty="0"/>
              <a:t>Fast Brain</a:t>
            </a:r>
            <a:r>
              <a:rPr lang="en-US" sz="2400" dirty="0"/>
              <a:t> performance…</a:t>
            </a:r>
          </a:p>
          <a:p>
            <a:pPr marL="380990" indent="-380990">
              <a:spcAft>
                <a:spcPts val="1351"/>
              </a:spcAft>
              <a:buClr>
                <a:srgbClr val="E86D20"/>
              </a:buClr>
              <a:buFont typeface="Arial" panose="020B0604020202020204" pitchFamily="34" charset="0"/>
              <a:buChar char="•"/>
            </a:pPr>
            <a:r>
              <a:rPr lang="en-US" sz="2400" dirty="0"/>
              <a:t>This results in reactive, pre-conscious, thoughtless, emotion-based behaviors and correlated errors.</a:t>
            </a:r>
          </a:p>
        </p:txBody>
      </p:sp>
      <p:pic>
        <p:nvPicPr>
          <p:cNvPr id="9" name="Picture 8"/>
          <p:cNvPicPr>
            <a:picLocks noChangeAspect="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152678" y="3705197"/>
            <a:ext cx="2249061" cy="2188971"/>
          </a:xfrm>
          <a:prstGeom prst="rect">
            <a:avLst/>
          </a:prstGeom>
        </p:spPr>
      </p:pic>
      <p:pic>
        <p:nvPicPr>
          <p:cNvPr id="10" name="Picture 9"/>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43495" y="3618809"/>
            <a:ext cx="2275227" cy="2220364"/>
          </a:xfrm>
          <a:prstGeom prst="rect">
            <a:avLst/>
          </a:prstGeom>
        </p:spPr>
      </p:pic>
      <p:pic>
        <p:nvPicPr>
          <p:cNvPr id="11" name="Picture 10"/>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98648" y="1360615"/>
            <a:ext cx="3223825" cy="2568787"/>
          </a:xfrm>
          <a:prstGeom prst="rect">
            <a:avLst/>
          </a:prstGeom>
        </p:spPr>
      </p:pic>
    </p:spTree>
    <p:custDataLst>
      <p:tags r:id="rId1"/>
    </p:custDataLst>
    <p:extLst>
      <p:ext uri="{BB962C8B-B14F-4D97-AF65-F5344CB8AC3E}">
        <p14:creationId xmlns:p14="http://schemas.microsoft.com/office/powerpoint/2010/main" val="200261206"/>
      </p:ext>
    </p:extLst>
  </p:cSld>
  <p:clrMapOvr>
    <a:masterClrMapping/>
  </p:clrMapOvr>
  <mc:AlternateContent xmlns:mc="http://schemas.openxmlformats.org/markup-compatibility/2006" xmlns:p14="http://schemas.microsoft.com/office/powerpoint/2010/main">
    <mc:Choice Requires="p14">
      <p:transition spd="slow" p14:dur="800" advTm="32726">
        <p14:flythrough/>
      </p:transition>
    </mc:Choice>
    <mc:Fallback xmlns="">
      <p:transition spd="slow" advTm="327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01BECE-C7CF-405A-908C-5BE509258DA5}"/>
              </a:ext>
            </a:extLst>
          </p:cNvPr>
          <p:cNvPicPr>
            <a:picLocks noChangeAspect="1"/>
          </p:cNvPicPr>
          <p:nvPr/>
        </p:nvPicPr>
        <p:blipFill rotWithShape="1">
          <a:blip r:embed="rId4"/>
          <a:srcRect t="4369" b="5536"/>
          <a:stretch/>
        </p:blipFill>
        <p:spPr>
          <a:xfrm>
            <a:off x="3336757" y="774418"/>
            <a:ext cx="8855243" cy="5318760"/>
          </a:xfrm>
          <a:prstGeom prst="rect">
            <a:avLst/>
          </a:prstGeom>
        </p:spPr>
      </p:pic>
      <p:sp>
        <p:nvSpPr>
          <p:cNvPr id="2" name="Title 1"/>
          <p:cNvSpPr>
            <a:spLocks noGrp="1"/>
          </p:cNvSpPr>
          <p:nvPr>
            <p:ph type="title"/>
          </p:nvPr>
        </p:nvSpPr>
        <p:spPr>
          <a:xfrm>
            <a:off x="65421" y="219488"/>
            <a:ext cx="5192942" cy="456902"/>
          </a:xfrm>
        </p:spPr>
        <p:txBody>
          <a:bodyPr>
            <a:normAutofit/>
          </a:bodyPr>
          <a:lstStyle/>
          <a:p>
            <a:r>
              <a:rPr lang="en-US" dirty="0"/>
              <a:t>Human Performance Reliability</a:t>
            </a:r>
          </a:p>
        </p:txBody>
      </p:sp>
      <p:sp>
        <p:nvSpPr>
          <p:cNvPr id="7" name="Content Placeholder 9">
            <a:extLst>
              <a:ext uri="{FF2B5EF4-FFF2-40B4-BE49-F238E27FC236}">
                <a16:creationId xmlns:a16="http://schemas.microsoft.com/office/drawing/2014/main" id="{0ED54C64-C02C-4B5A-BC89-960640496C59}"/>
              </a:ext>
            </a:extLst>
          </p:cNvPr>
          <p:cNvSpPr>
            <a:spLocks noGrp="1"/>
          </p:cNvSpPr>
          <p:nvPr>
            <p:ph idx="1"/>
          </p:nvPr>
        </p:nvSpPr>
        <p:spPr>
          <a:xfrm>
            <a:off x="-156755" y="2090887"/>
            <a:ext cx="6069875" cy="2098608"/>
          </a:xfrm>
          <a:solidFill>
            <a:schemeClr val="accent4">
              <a:alpha val="50000"/>
            </a:schemeClr>
          </a:solidFill>
        </p:spPr>
        <p:txBody>
          <a:bodyPr anchor="ctr"/>
          <a:lstStyle/>
          <a:p>
            <a:pPr marL="461422"/>
            <a:r>
              <a:rPr lang="en-US" sz="2667" dirty="0">
                <a:solidFill>
                  <a:schemeClr val="bg1"/>
                </a:solidFill>
              </a:rPr>
              <a:t>Accomplishment of job tasks </a:t>
            </a:r>
            <a:br>
              <a:rPr lang="en-US" sz="2667" dirty="0">
                <a:solidFill>
                  <a:schemeClr val="bg1"/>
                </a:solidFill>
              </a:rPr>
            </a:br>
            <a:r>
              <a:rPr lang="en-US" sz="2667" dirty="0">
                <a:solidFill>
                  <a:schemeClr val="bg1"/>
                </a:solidFill>
              </a:rPr>
              <a:t>in accordance with agreed-upon standards of accuracy, completeness and efficiency</a:t>
            </a:r>
          </a:p>
        </p:txBody>
      </p:sp>
    </p:spTree>
    <p:custDataLst>
      <p:tags r:id="rId1"/>
    </p:custDataLst>
    <p:extLst>
      <p:ext uri="{BB962C8B-B14F-4D97-AF65-F5344CB8AC3E}">
        <p14:creationId xmlns:p14="http://schemas.microsoft.com/office/powerpoint/2010/main" val="3176657063"/>
      </p:ext>
    </p:extLst>
  </p:cSld>
  <p:clrMapOvr>
    <a:masterClrMapping/>
  </p:clrMapOvr>
  <mc:AlternateContent xmlns:mc="http://schemas.openxmlformats.org/markup-compatibility/2006">
    <mc:Choice xmlns:p14="http://schemas.microsoft.com/office/powerpoint/2010/main" Requires="p14">
      <p:transition spd="med" p14:dur="700" advTm="25296">
        <p:fade/>
      </p:transition>
    </mc:Choice>
    <mc:Fallback>
      <p:transition spd="med" advTm="252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750" fill="hold"/>
                                        <p:tgtEl>
                                          <p:spTgt spid="7">
                                            <p:bg/>
                                          </p:spTgt>
                                        </p:tgtEl>
                                        <p:attrNameLst>
                                          <p:attrName>ppt_x</p:attrName>
                                        </p:attrNameLst>
                                      </p:cBhvr>
                                      <p:tavLst>
                                        <p:tav tm="0">
                                          <p:val>
                                            <p:strVal val="0-#ppt_w/2"/>
                                          </p:val>
                                        </p:tav>
                                        <p:tav tm="100000">
                                          <p:val>
                                            <p:strVal val="#ppt_x"/>
                                          </p:val>
                                        </p:tav>
                                      </p:tavLst>
                                    </p:anim>
                                    <p:anim calcmode="lin" valueType="num">
                                      <p:cBhvr additive="base">
                                        <p:cTn id="8" dur="750" fill="hold"/>
                                        <p:tgtEl>
                                          <p:spTgt spid="7">
                                            <p:bg/>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197" y="253353"/>
            <a:ext cx="8988267" cy="456902"/>
          </a:xfrm>
        </p:spPr>
        <p:txBody>
          <a:bodyPr>
            <a:normAutofit fontScale="90000"/>
          </a:bodyPr>
          <a:lstStyle/>
          <a:p>
            <a:r>
              <a:rPr lang="en-US" sz="3200" dirty="0"/>
              <a:t>Combating the Stress &amp; Urgency Hazard</a:t>
            </a: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53932" y="942771"/>
            <a:ext cx="4800379" cy="4980507"/>
          </a:xfrm>
          <a:prstGeom prst="rect">
            <a:avLst/>
          </a:prstGeom>
        </p:spPr>
      </p:pic>
      <p:sp>
        <p:nvSpPr>
          <p:cNvPr id="4" name="TextBox 3">
            <a:extLst>
              <a:ext uri="{FF2B5EF4-FFF2-40B4-BE49-F238E27FC236}">
                <a16:creationId xmlns:a16="http://schemas.microsoft.com/office/drawing/2014/main" id="{B7F40DD5-BD23-4137-AEA9-756E62B2621E}"/>
              </a:ext>
            </a:extLst>
          </p:cNvPr>
          <p:cNvSpPr txBox="1"/>
          <p:nvPr/>
        </p:nvSpPr>
        <p:spPr>
          <a:xfrm>
            <a:off x="339839" y="1366717"/>
            <a:ext cx="5910728" cy="5140253"/>
          </a:xfrm>
          <a:prstGeom prst="rect">
            <a:avLst/>
          </a:prstGeom>
          <a:noFill/>
        </p:spPr>
        <p:txBody>
          <a:bodyPr wrap="square" rtlCol="0">
            <a:spAutoFit/>
          </a:bodyPr>
          <a:lstStyle/>
          <a:p>
            <a:pPr marL="285744" indent="-285744">
              <a:buFont typeface="Arial" panose="020B0604020202020204" pitchFamily="34" charset="0"/>
              <a:buChar char="•"/>
            </a:pPr>
            <a:r>
              <a:rPr lang="en-US" sz="2400" dirty="0"/>
              <a:t>Teach leaders about </a:t>
            </a:r>
            <a:r>
              <a:rPr lang="en-US" sz="2400" b="1" dirty="0"/>
              <a:t>urgency messaging </a:t>
            </a:r>
            <a:r>
              <a:rPr lang="en-US" sz="2400" dirty="0"/>
              <a:t>and what to do instead</a:t>
            </a:r>
          </a:p>
          <a:p>
            <a:endParaRPr lang="en-US" sz="2400" dirty="0"/>
          </a:p>
          <a:p>
            <a:pPr marL="285744" indent="-285744">
              <a:buFont typeface="Arial" panose="020B0604020202020204" pitchFamily="34" charset="0"/>
              <a:buChar char="•"/>
            </a:pPr>
            <a:r>
              <a:rPr lang="en-US" sz="2400" b="1" dirty="0"/>
              <a:t>Take a moment to create a moment</a:t>
            </a:r>
            <a:r>
              <a:rPr lang="en-US" sz="2400" dirty="0"/>
              <a:t> with others to drive safety engagement</a:t>
            </a:r>
          </a:p>
          <a:p>
            <a:pPr marL="285744" indent="-285744">
              <a:buFont typeface="Arial" panose="020B0604020202020204" pitchFamily="34" charset="0"/>
              <a:buChar char="•"/>
            </a:pPr>
            <a:endParaRPr lang="en-US" sz="2667" dirty="0">
              <a:solidFill>
                <a:srgbClr val="282828"/>
              </a:solidFill>
            </a:endParaRPr>
          </a:p>
          <a:p>
            <a:pPr marL="285744" indent="-285744">
              <a:buFont typeface="Arial" panose="020B0604020202020204" pitchFamily="34" charset="0"/>
              <a:buChar char="•"/>
            </a:pPr>
            <a:r>
              <a:rPr lang="en-US" sz="2667" dirty="0">
                <a:solidFill>
                  <a:srgbClr val="282828"/>
                </a:solidFill>
              </a:rPr>
              <a:t>Emails, conference calls, live meetings, site visits, townhalls, stand downs, videos </a:t>
            </a:r>
            <a:r>
              <a:rPr lang="en-US" sz="2667" b="1" dirty="0"/>
              <a:t>all offer opportunities to create moments of safety</a:t>
            </a:r>
            <a:r>
              <a:rPr lang="en-US" sz="2667" dirty="0">
                <a:solidFill>
                  <a:srgbClr val="282828"/>
                </a:solidFill>
              </a:rPr>
              <a:t> transformation</a:t>
            </a:r>
          </a:p>
          <a:p>
            <a:pPr marL="285744" indent="-285744">
              <a:buFont typeface="Arial" panose="020B0604020202020204" pitchFamily="34" charset="0"/>
              <a:buChar char="•"/>
            </a:pPr>
            <a:endParaRPr lang="en-US" sz="2400" dirty="0"/>
          </a:p>
          <a:p>
            <a:pPr marL="285744" indent="-285744">
              <a:buFont typeface="Arial" panose="020B0604020202020204" pitchFamily="34" charset="0"/>
              <a:buChar char="•"/>
            </a:pPr>
            <a:endParaRPr lang="en-US" sz="2400" dirty="0"/>
          </a:p>
        </p:txBody>
      </p:sp>
    </p:spTree>
    <p:custDataLst>
      <p:tags r:id="rId1"/>
    </p:custDataLst>
    <p:extLst>
      <p:ext uri="{BB962C8B-B14F-4D97-AF65-F5344CB8AC3E}">
        <p14:creationId xmlns:p14="http://schemas.microsoft.com/office/powerpoint/2010/main" val="2437161266"/>
      </p:ext>
    </p:extLst>
  </p:cSld>
  <p:clrMapOvr>
    <a:masterClrMapping/>
  </p:clrMapOvr>
  <mc:AlternateContent xmlns:mc="http://schemas.openxmlformats.org/markup-compatibility/2006">
    <mc:Choice xmlns:p14="http://schemas.microsoft.com/office/powerpoint/2010/main" Requires="p14">
      <p:transition spd="med" p14:dur="700" advTm="23996">
        <p:fade/>
      </p:transition>
    </mc:Choice>
    <mc:Fallback>
      <p:transition spd="med" advTm="23996">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9DDBF9-AE8B-411D-ADE2-783A0D62FB5D}"/>
              </a:ext>
            </a:extLst>
          </p:cNvPr>
          <p:cNvPicPr>
            <a:picLocks noChangeAspect="1"/>
          </p:cNvPicPr>
          <p:nvPr/>
        </p:nvPicPr>
        <p:blipFill>
          <a:blip r:embed="rId3"/>
          <a:stretch>
            <a:fillRect/>
          </a:stretch>
        </p:blipFill>
        <p:spPr>
          <a:xfrm>
            <a:off x="6917357" y="1183462"/>
            <a:ext cx="3759971" cy="4491076"/>
          </a:xfrm>
          <a:prstGeom prst="rect">
            <a:avLst/>
          </a:prstGeom>
        </p:spPr>
      </p:pic>
      <p:pic>
        <p:nvPicPr>
          <p:cNvPr id="7" name="Picture 6">
            <a:extLst>
              <a:ext uri="{FF2B5EF4-FFF2-40B4-BE49-F238E27FC236}">
                <a16:creationId xmlns:a16="http://schemas.microsoft.com/office/drawing/2014/main" id="{DB5546C9-FFF7-4887-899B-72790D5266A2}"/>
              </a:ext>
            </a:extLst>
          </p:cNvPr>
          <p:cNvPicPr>
            <a:picLocks noChangeAspect="1"/>
          </p:cNvPicPr>
          <p:nvPr/>
        </p:nvPicPr>
        <p:blipFill>
          <a:blip r:embed="rId4"/>
          <a:stretch>
            <a:fillRect/>
          </a:stretch>
        </p:blipFill>
        <p:spPr>
          <a:xfrm>
            <a:off x="862569" y="2184157"/>
            <a:ext cx="4953721" cy="2786468"/>
          </a:xfrm>
          <a:prstGeom prst="rect">
            <a:avLst/>
          </a:prstGeom>
        </p:spPr>
      </p:pic>
      <p:sp>
        <p:nvSpPr>
          <p:cNvPr id="5" name="Title 1">
            <a:extLst>
              <a:ext uri="{FF2B5EF4-FFF2-40B4-BE49-F238E27FC236}">
                <a16:creationId xmlns:a16="http://schemas.microsoft.com/office/drawing/2014/main" id="{D9D8FC07-263A-417F-8570-2D23DF3157BE}"/>
              </a:ext>
            </a:extLst>
          </p:cNvPr>
          <p:cNvSpPr>
            <a:spLocks noGrp="1"/>
          </p:cNvSpPr>
          <p:nvPr>
            <p:ph type="title"/>
          </p:nvPr>
        </p:nvSpPr>
        <p:spPr>
          <a:xfrm>
            <a:off x="338670" y="20438"/>
            <a:ext cx="9766432" cy="1291388"/>
          </a:xfrm>
        </p:spPr>
        <p:txBody>
          <a:bodyPr>
            <a:normAutofit/>
          </a:bodyPr>
          <a:lstStyle/>
          <a:p>
            <a:r>
              <a:rPr lang="en-US" sz="2800" dirty="0"/>
              <a:t>Breaking the Pattern…. Engaging Slow Brain</a:t>
            </a:r>
          </a:p>
        </p:txBody>
      </p:sp>
      <p:sp>
        <p:nvSpPr>
          <p:cNvPr id="6" name="Content Placeholder 2">
            <a:extLst>
              <a:ext uri="{FF2B5EF4-FFF2-40B4-BE49-F238E27FC236}">
                <a16:creationId xmlns:a16="http://schemas.microsoft.com/office/drawing/2014/main" id="{A02D1180-AD19-4918-90F6-252A09992581}"/>
              </a:ext>
            </a:extLst>
          </p:cNvPr>
          <p:cNvSpPr>
            <a:spLocks noGrp="1"/>
          </p:cNvSpPr>
          <p:nvPr>
            <p:ph sz="half" idx="1"/>
          </p:nvPr>
        </p:nvSpPr>
        <p:spPr>
          <a:xfrm>
            <a:off x="1557573" y="5645226"/>
            <a:ext cx="5972593" cy="437951"/>
          </a:xfrm>
        </p:spPr>
        <p:txBody>
          <a:bodyPr>
            <a:normAutofit lnSpcReduction="10000"/>
          </a:bodyPr>
          <a:lstStyle/>
          <a:p>
            <a:pPr>
              <a:spcAft>
                <a:spcPts val="600"/>
              </a:spcAft>
            </a:pPr>
            <a:r>
              <a:rPr lang="en-US" sz="2600" b="1" i="1" dirty="0">
                <a:solidFill>
                  <a:srgbClr val="FF0000"/>
                </a:solidFill>
              </a:rPr>
              <a:t>…and be curious….</a:t>
            </a:r>
          </a:p>
        </p:txBody>
      </p:sp>
    </p:spTree>
    <p:extLst>
      <p:ext uri="{BB962C8B-B14F-4D97-AF65-F5344CB8AC3E}">
        <p14:creationId xmlns:p14="http://schemas.microsoft.com/office/powerpoint/2010/main" val="4161622161"/>
      </p:ext>
    </p:extLst>
  </p:cSld>
  <p:clrMapOvr>
    <a:masterClrMapping/>
  </p:clrMapOvr>
  <mc:AlternateContent xmlns:mc="http://schemas.openxmlformats.org/markup-compatibility/2006" xmlns:p14="http://schemas.microsoft.com/office/powerpoint/2010/main">
    <mc:Choice Requires="p14">
      <p:transition spd="med" p14:dur="700" advTm="184910">
        <p:fade/>
      </p:transition>
    </mc:Choice>
    <mc:Fallback xmlns="">
      <p:transition spd="med" advTm="18491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D444B3C-B942-4627-937C-B51C052443C5}"/>
              </a:ext>
            </a:extLst>
          </p:cNvPr>
          <p:cNvSpPr>
            <a:spLocks noGrp="1"/>
          </p:cNvSpPr>
          <p:nvPr>
            <p:ph sz="half" idx="1"/>
          </p:nvPr>
        </p:nvSpPr>
        <p:spPr>
          <a:xfrm>
            <a:off x="1540039" y="2321295"/>
            <a:ext cx="8701237" cy="2080661"/>
          </a:xfrm>
        </p:spPr>
        <p:txBody>
          <a:bodyPr/>
          <a:lstStyle/>
          <a:p>
            <a:pPr>
              <a:spcAft>
                <a:spcPts val="600"/>
              </a:spcAft>
            </a:pPr>
            <a:r>
              <a:rPr lang="en-US" sz="5333" b="1" i="1" dirty="0"/>
              <a:t>Why are we not we seeing more ships…?</a:t>
            </a:r>
          </a:p>
        </p:txBody>
      </p:sp>
      <p:sp>
        <p:nvSpPr>
          <p:cNvPr id="6" name="Title 1">
            <a:extLst>
              <a:ext uri="{FF2B5EF4-FFF2-40B4-BE49-F238E27FC236}">
                <a16:creationId xmlns:a16="http://schemas.microsoft.com/office/drawing/2014/main" id="{4AA9C445-F7E5-478E-93F1-9FDB627515ED}"/>
              </a:ext>
            </a:extLst>
          </p:cNvPr>
          <p:cNvSpPr>
            <a:spLocks noGrp="1"/>
          </p:cNvSpPr>
          <p:nvPr>
            <p:ph type="title"/>
          </p:nvPr>
        </p:nvSpPr>
        <p:spPr>
          <a:xfrm>
            <a:off x="1" y="99461"/>
            <a:ext cx="8386011" cy="1291388"/>
          </a:xfrm>
        </p:spPr>
        <p:txBody>
          <a:bodyPr/>
          <a:lstStyle/>
          <a:p>
            <a:r>
              <a:rPr lang="en-US" sz="3200" dirty="0"/>
              <a:t>The Power of Questions…</a:t>
            </a:r>
          </a:p>
        </p:txBody>
      </p:sp>
      <p:pic>
        <p:nvPicPr>
          <p:cNvPr id="4" name="Picture 3">
            <a:extLst>
              <a:ext uri="{FF2B5EF4-FFF2-40B4-BE49-F238E27FC236}">
                <a16:creationId xmlns:a16="http://schemas.microsoft.com/office/drawing/2014/main" id="{5632640A-D920-457D-BBF8-D9F943D2157E}"/>
              </a:ext>
            </a:extLst>
          </p:cNvPr>
          <p:cNvPicPr>
            <a:picLocks noChangeAspect="1"/>
          </p:cNvPicPr>
          <p:nvPr/>
        </p:nvPicPr>
        <p:blipFill>
          <a:blip r:embed="rId3">
            <a:alphaModFix amt="20000"/>
          </a:blip>
          <a:stretch>
            <a:fillRect/>
          </a:stretch>
        </p:blipFill>
        <p:spPr>
          <a:xfrm>
            <a:off x="0" y="1032758"/>
            <a:ext cx="12192000" cy="4958080"/>
          </a:xfrm>
          <a:prstGeom prst="rect">
            <a:avLst/>
          </a:prstGeom>
        </p:spPr>
      </p:pic>
    </p:spTree>
    <p:extLst>
      <p:ext uri="{BB962C8B-B14F-4D97-AF65-F5344CB8AC3E}">
        <p14:creationId xmlns:p14="http://schemas.microsoft.com/office/powerpoint/2010/main" val="15366630"/>
      </p:ext>
    </p:extLst>
  </p:cSld>
  <p:clrMapOvr>
    <a:masterClrMapping/>
  </p:clrMapOvr>
  <mc:AlternateContent xmlns:mc="http://schemas.openxmlformats.org/markup-compatibility/2006">
    <mc:Choice xmlns:p14="http://schemas.microsoft.com/office/powerpoint/2010/main" Requires="p14">
      <p:transition spd="med" p14:dur="700" advTm="25157">
        <p:fade/>
      </p:transition>
    </mc:Choice>
    <mc:Fallback>
      <p:transition spd="med" advTm="25157">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4734068-346B-4557-A415-F5ABF39A2304}"/>
              </a:ext>
            </a:extLst>
          </p:cNvPr>
          <p:cNvSpPr/>
          <p:nvPr/>
        </p:nvSpPr>
        <p:spPr>
          <a:xfrm>
            <a:off x="1" y="852868"/>
            <a:ext cx="15639392" cy="5318760"/>
          </a:xfrm>
          <a:prstGeom prst="rect">
            <a:avLst/>
          </a:prstGeom>
          <a:gradFill flip="none" rotWithShape="1">
            <a:gsLst>
              <a:gs pos="38000">
                <a:schemeClr val="tx1"/>
              </a:gs>
              <a:gs pos="54000">
                <a:schemeClr val="tx1">
                  <a:alpha val="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endParaRPr lang="en-US" dirty="0">
              <a:solidFill>
                <a:srgbClr val="FFFFFF"/>
              </a:solidFill>
              <a:latin typeface="Arial"/>
              <a:cs typeface="Arial"/>
            </a:endParaRPr>
          </a:p>
        </p:txBody>
      </p:sp>
      <p:pic>
        <p:nvPicPr>
          <p:cNvPr id="11" name="Picture 10">
            <a:extLst>
              <a:ext uri="{FF2B5EF4-FFF2-40B4-BE49-F238E27FC236}">
                <a16:creationId xmlns:a16="http://schemas.microsoft.com/office/drawing/2014/main" id="{3AB8F88E-53BB-4923-B72C-A3B4D68DCC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041240" y="1975945"/>
            <a:ext cx="4814432" cy="2738823"/>
          </a:xfrm>
          <a:prstGeom prst="rect">
            <a:avLst/>
          </a:prstGeom>
        </p:spPr>
      </p:pic>
      <p:sp>
        <p:nvSpPr>
          <p:cNvPr id="2" name="Title 1">
            <a:extLst>
              <a:ext uri="{FF2B5EF4-FFF2-40B4-BE49-F238E27FC236}">
                <a16:creationId xmlns:a16="http://schemas.microsoft.com/office/drawing/2014/main" id="{ED224DED-7419-4468-86AA-E765B2F6C33B}"/>
              </a:ext>
            </a:extLst>
          </p:cNvPr>
          <p:cNvSpPr>
            <a:spLocks noGrp="1"/>
          </p:cNvSpPr>
          <p:nvPr>
            <p:ph type="title"/>
          </p:nvPr>
        </p:nvSpPr>
        <p:spPr>
          <a:xfrm>
            <a:off x="199696" y="155659"/>
            <a:ext cx="11176000" cy="853336"/>
          </a:xfrm>
        </p:spPr>
        <p:txBody>
          <a:bodyPr/>
          <a:lstStyle/>
          <a:p>
            <a:r>
              <a:rPr lang="en-US" dirty="0"/>
              <a:t>Take </a:t>
            </a:r>
            <a:r>
              <a:rPr lang="en-US" dirty="0" err="1"/>
              <a:t>Aways</a:t>
            </a:r>
            <a:endParaRPr lang="en-US" dirty="0"/>
          </a:p>
        </p:txBody>
      </p:sp>
      <p:sp>
        <p:nvSpPr>
          <p:cNvPr id="5" name="Content Placeholder 4">
            <a:extLst>
              <a:ext uri="{FF2B5EF4-FFF2-40B4-BE49-F238E27FC236}">
                <a16:creationId xmlns:a16="http://schemas.microsoft.com/office/drawing/2014/main" id="{6AB3F9F6-239C-4005-ACB6-E1A50902EE88}"/>
              </a:ext>
            </a:extLst>
          </p:cNvPr>
          <p:cNvSpPr>
            <a:spLocks noGrp="1"/>
          </p:cNvSpPr>
          <p:nvPr>
            <p:ph idx="1"/>
          </p:nvPr>
        </p:nvSpPr>
        <p:spPr>
          <a:xfrm>
            <a:off x="349535" y="1695512"/>
            <a:ext cx="6433141" cy="3457433"/>
          </a:xfrm>
        </p:spPr>
        <p:txBody>
          <a:bodyPr>
            <a:normAutofit fontScale="92500"/>
          </a:bodyPr>
          <a:lstStyle/>
          <a:p>
            <a:pPr marL="457200" indent="-457200">
              <a:spcAft>
                <a:spcPts val="1600"/>
              </a:spcAft>
              <a:buClr>
                <a:schemeClr val="bg1"/>
              </a:buClr>
              <a:buFont typeface="Arial" panose="020B0604020202020204" pitchFamily="34" charset="0"/>
              <a:buChar char="•"/>
            </a:pPr>
            <a:r>
              <a:rPr lang="en-US" sz="2800" dirty="0">
                <a:solidFill>
                  <a:schemeClr val="bg1"/>
                </a:solidFill>
              </a:rPr>
              <a:t>Some insight into brain hazards</a:t>
            </a:r>
          </a:p>
          <a:p>
            <a:pPr marL="457200" indent="-457200">
              <a:spcAft>
                <a:spcPts val="1600"/>
              </a:spcAft>
              <a:buClr>
                <a:schemeClr val="bg1"/>
              </a:buClr>
              <a:buFont typeface="Arial" panose="020B0604020202020204" pitchFamily="34" charset="0"/>
              <a:buChar char="•"/>
            </a:pPr>
            <a:r>
              <a:rPr lang="en-US" sz="2800" dirty="0">
                <a:solidFill>
                  <a:schemeClr val="bg1"/>
                </a:solidFill>
              </a:rPr>
              <a:t>We see with our brains not our eyes</a:t>
            </a:r>
          </a:p>
          <a:p>
            <a:pPr marL="457200" indent="-457200">
              <a:spcAft>
                <a:spcPts val="1600"/>
              </a:spcAft>
              <a:buClr>
                <a:schemeClr val="bg1"/>
              </a:buClr>
              <a:buFont typeface="Arial" panose="020B0604020202020204" pitchFamily="34" charset="0"/>
              <a:buChar char="•"/>
            </a:pPr>
            <a:r>
              <a:rPr lang="en-US" sz="2800" dirty="0">
                <a:solidFill>
                  <a:schemeClr val="bg1"/>
                </a:solidFill>
              </a:rPr>
              <a:t>Activating the slow brain</a:t>
            </a:r>
          </a:p>
          <a:p>
            <a:pPr marL="914400" lvl="1" indent="-457200">
              <a:spcAft>
                <a:spcPts val="1600"/>
              </a:spcAft>
              <a:buClr>
                <a:schemeClr val="bg1"/>
              </a:buClr>
              <a:buFont typeface="Arial" panose="020B0604020202020204" pitchFamily="34" charset="0"/>
              <a:buChar char="•"/>
            </a:pPr>
            <a:r>
              <a:rPr lang="en-US" sz="2800" i="1" dirty="0">
                <a:solidFill>
                  <a:schemeClr val="bg1"/>
                </a:solidFill>
              </a:rPr>
              <a:t>How do </a:t>
            </a:r>
            <a:r>
              <a:rPr lang="en-US" sz="2800" b="1" i="1" dirty="0">
                <a:solidFill>
                  <a:schemeClr val="bg1"/>
                </a:solidFill>
              </a:rPr>
              <a:t>you</a:t>
            </a:r>
            <a:r>
              <a:rPr lang="en-US" sz="2800" i="1" dirty="0">
                <a:solidFill>
                  <a:schemeClr val="bg1"/>
                </a:solidFill>
              </a:rPr>
              <a:t> currently enable this?</a:t>
            </a:r>
          </a:p>
          <a:p>
            <a:pPr marL="914400" lvl="1" indent="-457200">
              <a:spcAft>
                <a:spcPts val="1600"/>
              </a:spcAft>
              <a:buClr>
                <a:schemeClr val="bg1"/>
              </a:buClr>
              <a:buFont typeface="Arial" panose="020B0604020202020204" pitchFamily="34" charset="0"/>
              <a:buChar char="•"/>
            </a:pPr>
            <a:r>
              <a:rPr lang="en-US" sz="2800" i="1" dirty="0">
                <a:solidFill>
                  <a:schemeClr val="bg1"/>
                </a:solidFill>
              </a:rPr>
              <a:t>How do </a:t>
            </a:r>
            <a:r>
              <a:rPr lang="en-US" sz="2800" b="1" i="1" dirty="0">
                <a:solidFill>
                  <a:schemeClr val="bg1"/>
                </a:solidFill>
              </a:rPr>
              <a:t>you</a:t>
            </a:r>
            <a:r>
              <a:rPr lang="en-US" sz="2800" i="1" dirty="0">
                <a:solidFill>
                  <a:schemeClr val="bg1"/>
                </a:solidFill>
              </a:rPr>
              <a:t> break the pattern?</a:t>
            </a:r>
          </a:p>
          <a:p>
            <a:pPr>
              <a:spcAft>
                <a:spcPts val="1600"/>
              </a:spcAft>
              <a:buClr>
                <a:schemeClr val="bg1"/>
              </a:buClr>
            </a:pPr>
            <a:endParaRPr lang="en-US" sz="2800" dirty="0">
              <a:solidFill>
                <a:schemeClr val="bg1"/>
              </a:solidFill>
            </a:endParaRPr>
          </a:p>
          <a:p>
            <a:pPr>
              <a:spcAft>
                <a:spcPts val="1600"/>
              </a:spcAft>
              <a:buClr>
                <a:schemeClr val="bg1"/>
              </a:buClr>
            </a:pPr>
            <a:endParaRPr lang="en-US" sz="2800" dirty="0">
              <a:solidFill>
                <a:schemeClr val="bg1"/>
              </a:solidFill>
            </a:endParaRPr>
          </a:p>
        </p:txBody>
      </p:sp>
    </p:spTree>
    <p:extLst>
      <p:ext uri="{BB962C8B-B14F-4D97-AF65-F5344CB8AC3E}">
        <p14:creationId xmlns:p14="http://schemas.microsoft.com/office/powerpoint/2010/main" val="3920957985"/>
      </p:ext>
    </p:extLst>
  </p:cSld>
  <p:clrMapOvr>
    <a:masterClrMapping/>
  </p:clrMapOvr>
  <mc:AlternateContent xmlns:mc="http://schemas.openxmlformats.org/markup-compatibility/2006">
    <mc:Choice xmlns:p14="http://schemas.microsoft.com/office/powerpoint/2010/main" Requires="p14">
      <p:transition spd="med" p14:dur="700" advTm="29731">
        <p:fade/>
      </p:transition>
    </mc:Choice>
    <mc:Fallback>
      <p:transition spd="med" advTm="29731">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Folie" r:id="rId5" imgW="338" imgH="337" progId="TCLayout.ActiveDocument.1">
                  <p:embed/>
                </p:oleObj>
              </mc:Choice>
              <mc:Fallback>
                <p:oleObj name="think-cell Folie" r:id="rId5" imgW="338" imgH="337" progId="TCLayout.ActiveDocument.1">
                  <p:embed/>
                  <p:pic>
                    <p:nvPicPr>
                      <p:cNvPr id="3" name="Objekt 2" hidden="1"/>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Rechteck 1" hidden="1"/>
          <p:cNvSpPr/>
          <p:nvPr>
            <p:custDataLst>
              <p:tags r:id="rId3"/>
            </p:custDataLst>
          </p:nvPr>
        </p:nvSpPr>
        <p:spPr bwMode="gray">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US" sz="2667" dirty="0">
              <a:latin typeface="Arial" panose="020B0604020202020204" pitchFamily="34" charset="0"/>
              <a:ea typeface="+mj-ea"/>
              <a:cs typeface="+mj-cs"/>
              <a:sym typeface="Arial" panose="020B0604020202020204" pitchFamily="34" charset="0"/>
            </a:endParaRPr>
          </a:p>
        </p:txBody>
      </p:sp>
      <p:sp>
        <p:nvSpPr>
          <p:cNvPr id="7" name="Rechteck 7"/>
          <p:cNvSpPr/>
          <p:nvPr/>
        </p:nvSpPr>
        <p:spPr bwMode="gray">
          <a:xfrm>
            <a:off x="2" y="373533"/>
            <a:ext cx="2927647" cy="570728"/>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6000" tIns="0" rIns="96000" bIns="0" numCol="1" rtlCol="0" anchor="ctr" anchorCtr="0" compatLnSpc="1">
            <a:prstTxWarp prst="textNoShape">
              <a:avLst/>
            </a:prstTxWarp>
          </a:bodyPr>
          <a:lstStyle/>
          <a:p>
            <a:pPr defTabSz="1219170" fontAlgn="base">
              <a:spcBef>
                <a:spcPct val="20000"/>
              </a:spcBef>
              <a:spcAft>
                <a:spcPct val="0"/>
              </a:spcAft>
              <a:buClr>
                <a:schemeClr val="tx2"/>
              </a:buClr>
            </a:pPr>
            <a:endParaRPr lang="de-DE" sz="1867">
              <a:solidFill>
                <a:schemeClr val="accent1"/>
              </a:solidFill>
              <a:latin typeface="Arial" charset="0"/>
              <a:ea typeface="ＭＳ Ｐゴシック" charset="0"/>
              <a:cs typeface="Arial" charset="0"/>
            </a:endParaRPr>
          </a:p>
        </p:txBody>
      </p:sp>
      <p:sp>
        <p:nvSpPr>
          <p:cNvPr id="5" name="Title 4"/>
          <p:cNvSpPr>
            <a:spLocks noGrp="1"/>
          </p:cNvSpPr>
          <p:nvPr>
            <p:ph type="title"/>
          </p:nvPr>
        </p:nvSpPr>
        <p:spPr bwMode="gray">
          <a:xfrm>
            <a:off x="624000" y="452967"/>
            <a:ext cx="7199200" cy="623772"/>
          </a:xfrm>
        </p:spPr>
        <p:txBody>
          <a:bodyPr/>
          <a:lstStyle/>
          <a:p>
            <a:r>
              <a:rPr lang="en-US" sz="2667" dirty="0"/>
              <a:t>THANK YOU!</a:t>
            </a:r>
          </a:p>
        </p:txBody>
      </p:sp>
      <p:sp>
        <p:nvSpPr>
          <p:cNvPr id="8" name="Textfeld 4"/>
          <p:cNvSpPr txBox="1">
            <a:spLocks noChangeArrowheads="1"/>
          </p:cNvSpPr>
          <p:nvPr/>
        </p:nvSpPr>
        <p:spPr bwMode="gray">
          <a:xfrm>
            <a:off x="2374692" y="3909053"/>
            <a:ext cx="3697816" cy="77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247" tIns="39124" rIns="78247" bIns="39124">
            <a:spAutoFit/>
          </a:bodyPr>
          <a:lstStyle>
            <a:lvl1pPr defTabSz="781050">
              <a:spcBef>
                <a:spcPct val="30000"/>
              </a:spcBef>
              <a:defRPr sz="1200">
                <a:solidFill>
                  <a:schemeClr val="tx1"/>
                </a:solidFill>
                <a:latin typeface="Arial" panose="020B0604020202020204" pitchFamily="34" charset="0"/>
                <a:ea typeface="MS PGothic" panose="020B0600070205080204" pitchFamily="34" charset="-128"/>
              </a:defRPr>
            </a:lvl1pPr>
            <a:lvl2pPr marL="633413" indent="-242888" defTabSz="781050">
              <a:spcBef>
                <a:spcPct val="30000"/>
              </a:spcBef>
              <a:defRPr sz="1200" b="1">
                <a:solidFill>
                  <a:schemeClr val="tx2"/>
                </a:solidFill>
                <a:latin typeface="Arial" panose="020B0604020202020204" pitchFamily="34" charset="0"/>
                <a:ea typeface="MS PGothic" panose="020B0600070205080204" pitchFamily="34" charset="-128"/>
              </a:defRPr>
            </a:lvl2pPr>
            <a:lvl3pPr marL="974725" indent="-193675" defTabSz="781050">
              <a:spcBef>
                <a:spcPct val="30000"/>
              </a:spcBef>
              <a:buClr>
                <a:schemeClr val="tx2"/>
              </a:buClr>
              <a:buFont typeface="Wingdings" panose="05000000000000000000" pitchFamily="2" charset="2"/>
              <a:buChar char="§"/>
              <a:defRPr sz="1200">
                <a:solidFill>
                  <a:schemeClr val="tx1"/>
                </a:solidFill>
                <a:latin typeface="Arial" panose="020B0604020202020204" pitchFamily="34" charset="0"/>
                <a:ea typeface="MS PGothic" panose="020B0600070205080204" pitchFamily="34" charset="-128"/>
              </a:defRPr>
            </a:lvl3pPr>
            <a:lvl4pPr marL="1365250" indent="-195263" defTabSz="781050">
              <a:spcBef>
                <a:spcPct val="20000"/>
              </a:spcBef>
              <a:buClr>
                <a:schemeClr val="tx2"/>
              </a:buClr>
              <a:buFont typeface="Arial" panose="020B0604020202020204" pitchFamily="34" charset="0"/>
              <a:buChar char="-"/>
              <a:defRPr sz="1200">
                <a:solidFill>
                  <a:schemeClr val="tx1"/>
                </a:solidFill>
                <a:latin typeface="Arial" panose="020B0604020202020204" pitchFamily="34" charset="0"/>
                <a:ea typeface="MS PGothic" panose="020B0600070205080204" pitchFamily="34" charset="-128"/>
              </a:defRPr>
            </a:lvl4pPr>
            <a:lvl5pPr marL="1755775" indent="-195263" defTabSz="781050">
              <a:spcBef>
                <a:spcPct val="20000"/>
              </a:spcBef>
              <a:buClr>
                <a:schemeClr val="tx2"/>
              </a:buClr>
              <a:buFont typeface="Arial" panose="020B0604020202020204" pitchFamily="34" charset="0"/>
              <a:buChar char="»"/>
              <a:defRPr sz="1200">
                <a:solidFill>
                  <a:schemeClr val="tx1"/>
                </a:solidFill>
                <a:latin typeface="Arial" panose="020B0604020202020204" pitchFamily="34" charset="0"/>
                <a:ea typeface="MS PGothic" panose="020B0600070205080204" pitchFamily="34" charset="-128"/>
              </a:defRPr>
            </a:lvl5pPr>
            <a:lvl6pPr marL="2212975" indent="-195263" defTabSz="78105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ea typeface="MS PGothic" panose="020B0600070205080204" pitchFamily="34" charset="-128"/>
              </a:defRPr>
            </a:lvl6pPr>
            <a:lvl7pPr marL="2670175" indent="-195263" defTabSz="78105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ea typeface="MS PGothic" panose="020B0600070205080204" pitchFamily="34" charset="-128"/>
              </a:defRPr>
            </a:lvl7pPr>
            <a:lvl8pPr marL="3127375" indent="-195263" defTabSz="78105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ea typeface="MS PGothic" panose="020B0600070205080204" pitchFamily="34" charset="-128"/>
              </a:defRPr>
            </a:lvl8pPr>
            <a:lvl9pPr marL="3584575" indent="-195263" defTabSz="78105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ea typeface="MS PGothic" panose="020B0600070205080204" pitchFamily="34" charset="-128"/>
              </a:defRPr>
            </a:lvl9pPr>
          </a:lstStyle>
          <a:p>
            <a:pPr algn="ctr">
              <a:lnSpc>
                <a:spcPts val="2144"/>
              </a:lnSpc>
              <a:spcBef>
                <a:spcPct val="20000"/>
              </a:spcBef>
              <a:buClr>
                <a:schemeClr val="tx2"/>
              </a:buClr>
              <a:defRPr/>
            </a:pPr>
            <a:r>
              <a:rPr lang="de-DE" altLang="de-DE" sz="1204" dirty="0"/>
              <a:t>MISSION</a:t>
            </a:r>
          </a:p>
          <a:p>
            <a:pPr algn="ctr">
              <a:lnSpc>
                <a:spcPts val="2144"/>
              </a:lnSpc>
              <a:spcBef>
                <a:spcPct val="20000"/>
              </a:spcBef>
              <a:buClr>
                <a:schemeClr val="tx2"/>
              </a:buClr>
              <a:defRPr/>
            </a:pPr>
            <a:r>
              <a:rPr lang="de-DE" altLang="de-DE" sz="3811" dirty="0"/>
              <a:t>SAFETY</a:t>
            </a:r>
          </a:p>
        </p:txBody>
      </p:sp>
      <p:sp>
        <p:nvSpPr>
          <p:cNvPr id="6" name="TextBox 5">
            <a:extLst>
              <a:ext uri="{FF2B5EF4-FFF2-40B4-BE49-F238E27FC236}">
                <a16:creationId xmlns:a16="http://schemas.microsoft.com/office/drawing/2014/main" id="{3A33479B-19BF-1A44-6638-C9C707055FA3}"/>
              </a:ext>
            </a:extLst>
          </p:cNvPr>
          <p:cNvSpPr txBox="1"/>
          <p:nvPr/>
        </p:nvSpPr>
        <p:spPr>
          <a:xfrm>
            <a:off x="7708900" y="494866"/>
            <a:ext cx="4617720" cy="1569660"/>
          </a:xfrm>
          <a:prstGeom prst="rect">
            <a:avLst/>
          </a:prstGeom>
          <a:noFill/>
        </p:spPr>
        <p:txBody>
          <a:bodyPr wrap="square" rtlCol="0">
            <a:spAutoFit/>
          </a:bodyPr>
          <a:lstStyle/>
          <a:p>
            <a:r>
              <a:rPr lang="en-GB" sz="2400" b="1" dirty="0"/>
              <a:t>Contact information</a:t>
            </a:r>
          </a:p>
          <a:p>
            <a:r>
              <a:rPr lang="en-GB" sz="2400" dirty="0">
                <a:sym typeface="Wingdings" panose="05000000000000000000" pitchFamily="2" charset="2"/>
              </a:rPr>
              <a:t>Sebastian BLAIR</a:t>
            </a:r>
          </a:p>
          <a:p>
            <a:r>
              <a:rPr lang="en-GB" sz="2400" dirty="0">
                <a:sym typeface="Wingdings" panose="05000000000000000000" pitchFamily="2" charset="2"/>
              </a:rPr>
              <a:t> +44 7960 942929</a:t>
            </a:r>
          </a:p>
          <a:p>
            <a:r>
              <a:rPr lang="en-GB" sz="2400" dirty="0">
                <a:sym typeface="Wingdings" panose="05000000000000000000" pitchFamily="2" charset="2"/>
              </a:rPr>
              <a:t> sebastian.blair@dekra.com</a:t>
            </a:r>
            <a:endParaRPr lang="en-GB" sz="2400" dirty="0"/>
          </a:p>
        </p:txBody>
      </p:sp>
    </p:spTree>
    <p:custDataLst>
      <p:tags r:id="rId1"/>
    </p:custDataLst>
    <p:extLst>
      <p:ext uri="{BB962C8B-B14F-4D97-AF65-F5344CB8AC3E}">
        <p14:creationId xmlns:p14="http://schemas.microsoft.com/office/powerpoint/2010/main" val="3299511959"/>
      </p:ext>
    </p:extLst>
  </p:cSld>
  <p:clrMapOvr>
    <a:masterClrMapping/>
  </p:clrMapOvr>
  <mc:AlternateContent xmlns:mc="http://schemas.openxmlformats.org/markup-compatibility/2006" xmlns:p14="http://schemas.microsoft.com/office/powerpoint/2010/main">
    <mc:Choice Requires="p14">
      <p:transition spd="med" p14:dur="700" advTm="8097">
        <p:fade/>
      </p:transition>
    </mc:Choice>
    <mc:Fallback xmlns="">
      <p:transition spd="med" advTm="8097">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ilder's Van">
            <a:extLst>
              <a:ext uri="{FF2B5EF4-FFF2-40B4-BE49-F238E27FC236}">
                <a16:creationId xmlns:a16="http://schemas.microsoft.com/office/drawing/2014/main" id="{490B6EFC-B71C-4CCA-8C9D-6F8827B02E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718" y="1016169"/>
            <a:ext cx="9803081" cy="512187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3BB5293-F58C-4FA4-BD75-6ABB3D009FEA}"/>
              </a:ext>
            </a:extLst>
          </p:cNvPr>
          <p:cNvSpPr>
            <a:spLocks noGrp="1"/>
          </p:cNvSpPr>
          <p:nvPr>
            <p:ph type="title"/>
          </p:nvPr>
        </p:nvSpPr>
        <p:spPr>
          <a:xfrm>
            <a:off x="508000" y="-118393"/>
            <a:ext cx="11176000" cy="1255748"/>
          </a:xfrm>
        </p:spPr>
        <p:txBody>
          <a:bodyPr/>
          <a:lstStyle/>
          <a:p>
            <a:r>
              <a:rPr lang="en-US" dirty="0"/>
              <a:t>Humans Make Mistakes…</a:t>
            </a:r>
          </a:p>
        </p:txBody>
      </p:sp>
    </p:spTree>
    <p:extLst>
      <p:ext uri="{BB962C8B-B14F-4D97-AF65-F5344CB8AC3E}">
        <p14:creationId xmlns:p14="http://schemas.microsoft.com/office/powerpoint/2010/main" val="3284573296"/>
      </p:ext>
    </p:extLst>
  </p:cSld>
  <p:clrMapOvr>
    <a:masterClrMapping/>
  </p:clrMapOvr>
  <mc:AlternateContent xmlns:mc="http://schemas.openxmlformats.org/markup-compatibility/2006">
    <mc:Choice xmlns:p14="http://schemas.microsoft.com/office/powerpoint/2010/main" Requires="p14">
      <p:transition spd="med" p14:dur="700" advTm="55761">
        <p:fade/>
      </p:transition>
    </mc:Choice>
    <mc:Fallback>
      <p:transition spd="med" advTm="5576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D444B3C-B942-4627-937C-B51C052443C5}"/>
              </a:ext>
            </a:extLst>
          </p:cNvPr>
          <p:cNvSpPr>
            <a:spLocks noGrp="1"/>
          </p:cNvSpPr>
          <p:nvPr>
            <p:ph sz="half" idx="1"/>
          </p:nvPr>
        </p:nvSpPr>
        <p:spPr>
          <a:xfrm>
            <a:off x="1157901" y="2576058"/>
            <a:ext cx="9614732" cy="2080661"/>
          </a:xfrm>
        </p:spPr>
        <p:txBody>
          <a:bodyPr/>
          <a:lstStyle/>
          <a:p>
            <a:pPr>
              <a:spcAft>
                <a:spcPts val="600"/>
              </a:spcAft>
            </a:pPr>
            <a:r>
              <a:rPr lang="en-US" sz="5333" b="1" dirty="0"/>
              <a:t>Most people won’t see the </a:t>
            </a:r>
            <a:r>
              <a:rPr lang="en-US" sz="5333" b="1" dirty="0" err="1"/>
              <a:t>the</a:t>
            </a:r>
            <a:r>
              <a:rPr lang="en-US" sz="5333" b="1" dirty="0"/>
              <a:t> mistake in this sentence</a:t>
            </a:r>
          </a:p>
        </p:txBody>
      </p:sp>
      <p:sp>
        <p:nvSpPr>
          <p:cNvPr id="6" name="Title 1">
            <a:extLst>
              <a:ext uri="{FF2B5EF4-FFF2-40B4-BE49-F238E27FC236}">
                <a16:creationId xmlns:a16="http://schemas.microsoft.com/office/drawing/2014/main" id="{4AA9C445-F7E5-478E-93F1-9FDB627515ED}"/>
              </a:ext>
            </a:extLst>
          </p:cNvPr>
          <p:cNvSpPr>
            <a:spLocks noGrp="1"/>
          </p:cNvSpPr>
          <p:nvPr>
            <p:ph type="title"/>
          </p:nvPr>
        </p:nvSpPr>
        <p:spPr>
          <a:xfrm>
            <a:off x="304804" y="99461"/>
            <a:ext cx="8386011" cy="1291388"/>
          </a:xfrm>
        </p:spPr>
        <p:txBody>
          <a:bodyPr/>
          <a:lstStyle/>
          <a:p>
            <a:r>
              <a:rPr lang="en-US" sz="3200" dirty="0"/>
              <a:t>We see with our brains, not our eyes…</a:t>
            </a:r>
          </a:p>
        </p:txBody>
      </p:sp>
    </p:spTree>
    <p:extLst>
      <p:ext uri="{BB962C8B-B14F-4D97-AF65-F5344CB8AC3E}">
        <p14:creationId xmlns:p14="http://schemas.microsoft.com/office/powerpoint/2010/main" val="861165684"/>
      </p:ext>
    </p:extLst>
  </p:cSld>
  <p:clrMapOvr>
    <a:masterClrMapping/>
  </p:clrMapOvr>
  <mc:AlternateContent xmlns:mc="http://schemas.openxmlformats.org/markup-compatibility/2006" xmlns:p14="http://schemas.microsoft.com/office/powerpoint/2010/main">
    <mc:Choice Requires="p14">
      <p:transition spd="med" p14:dur="700" advTm="26341">
        <p:fade/>
      </p:transition>
    </mc:Choice>
    <mc:Fallback xmlns="">
      <p:transition spd="med" advTm="26341">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D444B3C-B942-4627-937C-B51C052443C5}"/>
              </a:ext>
            </a:extLst>
          </p:cNvPr>
          <p:cNvSpPr>
            <a:spLocks noGrp="1"/>
          </p:cNvSpPr>
          <p:nvPr>
            <p:ph sz="half" idx="1"/>
          </p:nvPr>
        </p:nvSpPr>
        <p:spPr>
          <a:xfrm>
            <a:off x="1157901" y="2576058"/>
            <a:ext cx="9614732" cy="2080661"/>
          </a:xfrm>
        </p:spPr>
        <p:txBody>
          <a:bodyPr/>
          <a:lstStyle/>
          <a:p>
            <a:pPr>
              <a:spcAft>
                <a:spcPts val="600"/>
              </a:spcAft>
            </a:pPr>
            <a:r>
              <a:rPr lang="en-US" sz="5333" b="1" dirty="0"/>
              <a:t>Most people won’t see the </a:t>
            </a:r>
            <a:r>
              <a:rPr lang="en-US" sz="5333" b="1" i="1" dirty="0" err="1">
                <a:solidFill>
                  <a:srgbClr val="FF0000"/>
                </a:solidFill>
              </a:rPr>
              <a:t>the</a:t>
            </a:r>
            <a:r>
              <a:rPr lang="en-US" sz="5333" b="1" dirty="0"/>
              <a:t> mistake in this sentence</a:t>
            </a:r>
          </a:p>
        </p:txBody>
      </p:sp>
      <p:sp>
        <p:nvSpPr>
          <p:cNvPr id="6" name="Title 1">
            <a:extLst>
              <a:ext uri="{FF2B5EF4-FFF2-40B4-BE49-F238E27FC236}">
                <a16:creationId xmlns:a16="http://schemas.microsoft.com/office/drawing/2014/main" id="{4AA9C445-F7E5-478E-93F1-9FDB627515ED}"/>
              </a:ext>
            </a:extLst>
          </p:cNvPr>
          <p:cNvSpPr>
            <a:spLocks noGrp="1"/>
          </p:cNvSpPr>
          <p:nvPr>
            <p:ph type="title"/>
          </p:nvPr>
        </p:nvSpPr>
        <p:spPr>
          <a:xfrm>
            <a:off x="361249" y="99461"/>
            <a:ext cx="8386011" cy="1291388"/>
          </a:xfrm>
        </p:spPr>
        <p:txBody>
          <a:bodyPr/>
          <a:lstStyle/>
          <a:p>
            <a:r>
              <a:rPr lang="en-US" sz="3200" dirty="0"/>
              <a:t>We see with our brains, not our eyes…</a:t>
            </a:r>
          </a:p>
        </p:txBody>
      </p:sp>
    </p:spTree>
    <p:extLst>
      <p:ext uri="{BB962C8B-B14F-4D97-AF65-F5344CB8AC3E}">
        <p14:creationId xmlns:p14="http://schemas.microsoft.com/office/powerpoint/2010/main" val="2991676125"/>
      </p:ext>
    </p:extLst>
  </p:cSld>
  <p:clrMapOvr>
    <a:masterClrMapping/>
  </p:clrMapOvr>
  <mc:AlternateContent xmlns:mc="http://schemas.openxmlformats.org/markup-compatibility/2006" xmlns:p14="http://schemas.microsoft.com/office/powerpoint/2010/main">
    <mc:Choice Requires="p14">
      <p:transition spd="med" p14:dur="700" advTm="35908">
        <p:fade/>
      </p:transition>
    </mc:Choice>
    <mc:Fallback xmlns="">
      <p:transition spd="med" advTm="3590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37D50-F4D5-43E5-9EE4-8078AD316B8F}"/>
              </a:ext>
            </a:extLst>
          </p:cNvPr>
          <p:cNvSpPr>
            <a:spLocks noGrp="1"/>
          </p:cNvSpPr>
          <p:nvPr>
            <p:ph type="title"/>
          </p:nvPr>
        </p:nvSpPr>
        <p:spPr>
          <a:xfrm>
            <a:off x="121865" y="253353"/>
            <a:ext cx="8220622" cy="456902"/>
          </a:xfrm>
        </p:spPr>
        <p:txBody>
          <a:bodyPr>
            <a:normAutofit/>
          </a:bodyPr>
          <a:lstStyle/>
          <a:p>
            <a:r>
              <a:rPr lang="en-US" dirty="0"/>
              <a:t>USS Fitzgerald – a Human Factors Collision Course </a:t>
            </a:r>
            <a:endParaRPr lang="en-FJ" dirty="0"/>
          </a:p>
        </p:txBody>
      </p:sp>
      <p:pic>
        <p:nvPicPr>
          <p:cNvPr id="6" name="Content Placeholder 5">
            <a:extLst>
              <a:ext uri="{FF2B5EF4-FFF2-40B4-BE49-F238E27FC236}">
                <a16:creationId xmlns:a16="http://schemas.microsoft.com/office/drawing/2014/main" id="{574036AD-ECA0-4D97-8497-BD174ECE3102}"/>
              </a:ext>
            </a:extLst>
          </p:cNvPr>
          <p:cNvPicPr>
            <a:picLocks noGrp="1" noChangeAspect="1"/>
          </p:cNvPicPr>
          <p:nvPr>
            <p:ph idx="1"/>
          </p:nvPr>
        </p:nvPicPr>
        <p:blipFill rotWithShape="1">
          <a:blip r:embed="rId3"/>
          <a:srcRect t="10233" b="7742"/>
          <a:stretch/>
        </p:blipFill>
        <p:spPr>
          <a:xfrm>
            <a:off x="0" y="853441"/>
            <a:ext cx="12192000" cy="5306060"/>
          </a:xfrm>
        </p:spPr>
      </p:pic>
      <p:sp>
        <p:nvSpPr>
          <p:cNvPr id="3" name="Rectangle 2">
            <a:extLst>
              <a:ext uri="{FF2B5EF4-FFF2-40B4-BE49-F238E27FC236}">
                <a16:creationId xmlns:a16="http://schemas.microsoft.com/office/drawing/2014/main" id="{100EB6AD-848F-4066-969F-31B5E9F500B3}"/>
              </a:ext>
            </a:extLst>
          </p:cNvPr>
          <p:cNvSpPr/>
          <p:nvPr/>
        </p:nvSpPr>
        <p:spPr>
          <a:xfrm>
            <a:off x="0" y="853440"/>
            <a:ext cx="12192000" cy="2786744"/>
          </a:xfrm>
          <a:prstGeom prst="rect">
            <a:avLst/>
          </a:prstGeom>
          <a:gradFill flip="none" rotWithShape="1">
            <a:gsLst>
              <a:gs pos="0">
                <a:schemeClr val="tx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262879303"/>
      </p:ext>
    </p:extLst>
  </p:cSld>
  <p:clrMapOvr>
    <a:masterClrMapping/>
  </p:clrMapOvr>
  <mc:AlternateContent xmlns:mc="http://schemas.openxmlformats.org/markup-compatibility/2006">
    <mc:Choice xmlns:p14="http://schemas.microsoft.com/office/powerpoint/2010/main" Requires="p14">
      <p:transition spd="med" p14:dur="700" advTm="28245">
        <p:fade/>
      </p:transition>
    </mc:Choice>
    <mc:Fallback>
      <p:transition spd="med" advTm="28245">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37D50-F4D5-43E5-9EE4-8078AD316B8F}"/>
              </a:ext>
            </a:extLst>
          </p:cNvPr>
          <p:cNvSpPr>
            <a:spLocks noGrp="1"/>
          </p:cNvSpPr>
          <p:nvPr>
            <p:ph type="title"/>
          </p:nvPr>
        </p:nvSpPr>
        <p:spPr>
          <a:xfrm>
            <a:off x="353849" y="155659"/>
            <a:ext cx="11176000" cy="1255748"/>
          </a:xfrm>
        </p:spPr>
        <p:txBody>
          <a:bodyPr/>
          <a:lstStyle/>
          <a:p>
            <a:r>
              <a:rPr lang="en-US" dirty="0"/>
              <a:t>Case Study: USS Fitzgerald Collision Course </a:t>
            </a:r>
            <a:endParaRPr lang="en-FJ" dirty="0"/>
          </a:p>
        </p:txBody>
      </p:sp>
      <p:sp>
        <p:nvSpPr>
          <p:cNvPr id="3" name="Content Placeholder 2">
            <a:extLst>
              <a:ext uri="{FF2B5EF4-FFF2-40B4-BE49-F238E27FC236}">
                <a16:creationId xmlns:a16="http://schemas.microsoft.com/office/drawing/2014/main" id="{B4ADF5E2-9E1F-4937-8C95-966B008886B5}"/>
              </a:ext>
            </a:extLst>
          </p:cNvPr>
          <p:cNvSpPr>
            <a:spLocks noGrp="1"/>
          </p:cNvSpPr>
          <p:nvPr>
            <p:ph idx="1"/>
          </p:nvPr>
        </p:nvSpPr>
        <p:spPr>
          <a:xfrm>
            <a:off x="675020" y="1500221"/>
            <a:ext cx="10591289" cy="4810269"/>
          </a:xfrm>
          <a:solidFill>
            <a:schemeClr val="bg1">
              <a:alpha val="50000"/>
            </a:schemeClr>
          </a:solidFill>
        </p:spPr>
        <p:txBody>
          <a:bodyPr>
            <a:normAutofit/>
          </a:bodyPr>
          <a:lstStyle/>
          <a:p>
            <a:pPr>
              <a:spcAft>
                <a:spcPts val="1600"/>
              </a:spcAft>
            </a:pPr>
            <a:r>
              <a:rPr lang="en-US" sz="2800" dirty="0"/>
              <a:t>The $1.8bn, 8,261-tonne Navy Destroyer </a:t>
            </a:r>
            <a:r>
              <a:rPr lang="en-US" sz="2800" b="1" dirty="0"/>
              <a:t>USS Fitzgerald</a:t>
            </a:r>
            <a:r>
              <a:rPr lang="en-US" sz="2800" dirty="0"/>
              <a:t> is on a secret mission near Japan…it’s 1:30am on 27</a:t>
            </a:r>
            <a:r>
              <a:rPr lang="en-US" sz="2800" baseline="30000" dirty="0"/>
              <a:t>th</a:t>
            </a:r>
            <a:r>
              <a:rPr lang="en-US" sz="2800" dirty="0"/>
              <a:t> June 2017, when 35 of the crew find themselves under water while in bed.</a:t>
            </a:r>
          </a:p>
          <a:p>
            <a:pPr>
              <a:spcAft>
                <a:spcPts val="1600"/>
              </a:spcAft>
            </a:pPr>
            <a:r>
              <a:rPr lang="en-US" sz="2800" dirty="0"/>
              <a:t>The 30,000-tonne </a:t>
            </a:r>
            <a:r>
              <a:rPr lang="en-US" sz="2800" b="1" dirty="0"/>
              <a:t>MV ACX Crystal</a:t>
            </a:r>
            <a:r>
              <a:rPr lang="en-US" sz="2800" dirty="0"/>
              <a:t> cargo ship collides with the Fitzgerald and gouged a hole bigger than a container lorry, in the starboard side of the destroyer.</a:t>
            </a:r>
          </a:p>
          <a:p>
            <a:pPr>
              <a:spcAft>
                <a:spcPts val="1600"/>
              </a:spcAft>
            </a:pPr>
            <a:r>
              <a:rPr lang="en-US" sz="2800" b="1" dirty="0"/>
              <a:t>7 Sailors Dead</a:t>
            </a:r>
            <a:r>
              <a:rPr lang="en-US" sz="2800" dirty="0"/>
              <a:t> and many more injured. Navy’s worst accident at sea in 40yrs</a:t>
            </a:r>
          </a:p>
        </p:txBody>
      </p:sp>
    </p:spTree>
    <p:custDataLst>
      <p:tags r:id="rId1"/>
    </p:custDataLst>
    <p:extLst>
      <p:ext uri="{BB962C8B-B14F-4D97-AF65-F5344CB8AC3E}">
        <p14:creationId xmlns:p14="http://schemas.microsoft.com/office/powerpoint/2010/main" val="2699559713"/>
      </p:ext>
    </p:extLst>
  </p:cSld>
  <p:clrMapOvr>
    <a:masterClrMapping/>
  </p:clrMapOvr>
  <mc:AlternateContent xmlns:mc="http://schemas.openxmlformats.org/markup-compatibility/2006" xmlns:p14="http://schemas.microsoft.com/office/powerpoint/2010/main">
    <mc:Choice Requires="p14">
      <p:transition spd="med" p14:dur="700" advTm="41945">
        <p:fade/>
      </p:transition>
    </mc:Choice>
    <mc:Fallback xmlns="">
      <p:transition spd="med" advTm="4194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37D50-F4D5-43E5-9EE4-8078AD316B8F}"/>
              </a:ext>
            </a:extLst>
          </p:cNvPr>
          <p:cNvSpPr>
            <a:spLocks noGrp="1"/>
          </p:cNvSpPr>
          <p:nvPr>
            <p:ph type="title"/>
          </p:nvPr>
        </p:nvSpPr>
        <p:spPr>
          <a:xfrm>
            <a:off x="189597" y="230775"/>
            <a:ext cx="8412533" cy="456902"/>
          </a:xfrm>
        </p:spPr>
        <p:txBody>
          <a:bodyPr>
            <a:normAutofit/>
          </a:bodyPr>
          <a:lstStyle/>
          <a:p>
            <a:r>
              <a:rPr lang="en-US" dirty="0"/>
              <a:t>Case Study: US Fitzgerald Collision Course </a:t>
            </a:r>
            <a:endParaRPr lang="en-FJ" dirty="0"/>
          </a:p>
        </p:txBody>
      </p:sp>
      <p:pic>
        <p:nvPicPr>
          <p:cNvPr id="7" name="Content Placeholder 6">
            <a:extLst>
              <a:ext uri="{FF2B5EF4-FFF2-40B4-BE49-F238E27FC236}">
                <a16:creationId xmlns:a16="http://schemas.microsoft.com/office/drawing/2014/main" id="{2375B3FB-25EA-4897-82CE-C61A5C7FB13C}"/>
              </a:ext>
            </a:extLst>
          </p:cNvPr>
          <p:cNvPicPr>
            <a:picLocks noGrp="1" noChangeAspect="1"/>
          </p:cNvPicPr>
          <p:nvPr>
            <p:ph idx="1"/>
          </p:nvPr>
        </p:nvPicPr>
        <p:blipFill>
          <a:blip r:embed="rId3"/>
          <a:stretch>
            <a:fillRect/>
          </a:stretch>
        </p:blipFill>
        <p:spPr>
          <a:xfrm>
            <a:off x="0" y="1200150"/>
            <a:ext cx="12192000" cy="4959351"/>
          </a:xfrm>
        </p:spPr>
      </p:pic>
      <p:sp>
        <p:nvSpPr>
          <p:cNvPr id="4" name="Rectangle 3">
            <a:extLst>
              <a:ext uri="{FF2B5EF4-FFF2-40B4-BE49-F238E27FC236}">
                <a16:creationId xmlns:a16="http://schemas.microsoft.com/office/drawing/2014/main" id="{35CC7284-6FFF-4D9C-9C14-E682251B25DC}"/>
              </a:ext>
            </a:extLst>
          </p:cNvPr>
          <p:cNvSpPr/>
          <p:nvPr/>
        </p:nvSpPr>
        <p:spPr>
          <a:xfrm>
            <a:off x="0" y="853440"/>
            <a:ext cx="12192000" cy="2786744"/>
          </a:xfrm>
          <a:prstGeom prst="rect">
            <a:avLst/>
          </a:prstGeom>
          <a:gradFill flip="none" rotWithShape="1">
            <a:gsLst>
              <a:gs pos="13300">
                <a:srgbClr val="222222"/>
              </a:gs>
              <a:gs pos="0">
                <a:schemeClr val="tx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102985507"/>
      </p:ext>
    </p:extLst>
  </p:cSld>
  <p:clrMapOvr>
    <a:masterClrMapping/>
  </p:clrMapOvr>
  <mc:AlternateContent xmlns:mc="http://schemas.openxmlformats.org/markup-compatibility/2006" xmlns:p14="http://schemas.microsoft.com/office/powerpoint/2010/main">
    <mc:Choice Requires="p14">
      <p:transition spd="med" p14:dur="700" advTm="1867">
        <p:fade/>
      </p:transition>
    </mc:Choice>
    <mc:Fallback xmlns="">
      <p:transition spd="med" advTm="1867">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91415-49DB-42D9-86B8-51D15CB141A9}"/>
              </a:ext>
            </a:extLst>
          </p:cNvPr>
          <p:cNvPicPr>
            <a:picLocks noChangeAspect="1"/>
          </p:cNvPicPr>
          <p:nvPr/>
        </p:nvPicPr>
        <p:blipFill>
          <a:blip r:embed="rId4">
            <a:alphaModFix amt="20000"/>
          </a:blip>
          <a:stretch>
            <a:fillRect/>
          </a:stretch>
        </p:blipFill>
        <p:spPr>
          <a:xfrm>
            <a:off x="0" y="1202093"/>
            <a:ext cx="12192000" cy="4958080"/>
          </a:xfrm>
          <a:prstGeom prst="rect">
            <a:avLst/>
          </a:prstGeom>
        </p:spPr>
      </p:pic>
      <p:sp>
        <p:nvSpPr>
          <p:cNvPr id="2" name="Title 1">
            <a:extLst>
              <a:ext uri="{FF2B5EF4-FFF2-40B4-BE49-F238E27FC236}">
                <a16:creationId xmlns:a16="http://schemas.microsoft.com/office/drawing/2014/main" id="{38D37D50-F4D5-43E5-9EE4-8078AD316B8F}"/>
              </a:ext>
            </a:extLst>
          </p:cNvPr>
          <p:cNvSpPr>
            <a:spLocks noGrp="1"/>
          </p:cNvSpPr>
          <p:nvPr>
            <p:ph type="title"/>
          </p:nvPr>
        </p:nvSpPr>
        <p:spPr>
          <a:xfrm>
            <a:off x="347641" y="230777"/>
            <a:ext cx="7509422" cy="456902"/>
          </a:xfrm>
        </p:spPr>
        <p:txBody>
          <a:bodyPr>
            <a:normAutofit/>
          </a:bodyPr>
          <a:lstStyle/>
          <a:p>
            <a:r>
              <a:rPr lang="en-US" dirty="0"/>
              <a:t>Case Study: US Fitzgerald Collision Course </a:t>
            </a:r>
            <a:endParaRPr lang="en-FJ" dirty="0"/>
          </a:p>
        </p:txBody>
      </p:sp>
      <p:sp>
        <p:nvSpPr>
          <p:cNvPr id="7" name="Rectangle 6">
            <a:extLst>
              <a:ext uri="{FF2B5EF4-FFF2-40B4-BE49-F238E27FC236}">
                <a16:creationId xmlns:a16="http://schemas.microsoft.com/office/drawing/2014/main" id="{67BF9A7F-3AB5-46E6-83B0-06D79600154F}"/>
              </a:ext>
            </a:extLst>
          </p:cNvPr>
          <p:cNvSpPr/>
          <p:nvPr/>
        </p:nvSpPr>
        <p:spPr>
          <a:xfrm>
            <a:off x="0" y="853441"/>
            <a:ext cx="12192000" cy="1330201"/>
          </a:xfrm>
          <a:prstGeom prst="rect">
            <a:avLst/>
          </a:prstGeom>
          <a:gradFill flip="none" rotWithShape="1">
            <a:gsLst>
              <a:gs pos="32000">
                <a:schemeClr val="bg1"/>
              </a:gs>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Content Placeholder 2">
            <a:extLst>
              <a:ext uri="{FF2B5EF4-FFF2-40B4-BE49-F238E27FC236}">
                <a16:creationId xmlns:a16="http://schemas.microsoft.com/office/drawing/2014/main" id="{B4ADF5E2-9E1F-4937-8C95-966B008886B5}"/>
              </a:ext>
            </a:extLst>
          </p:cNvPr>
          <p:cNvSpPr>
            <a:spLocks noGrp="1"/>
          </p:cNvSpPr>
          <p:nvPr>
            <p:ph idx="1"/>
          </p:nvPr>
        </p:nvSpPr>
        <p:spPr>
          <a:xfrm>
            <a:off x="508000" y="1152288"/>
            <a:ext cx="11176000" cy="4662137"/>
          </a:xfrm>
        </p:spPr>
        <p:txBody>
          <a:bodyPr>
            <a:normAutofit/>
          </a:bodyPr>
          <a:lstStyle/>
          <a:p>
            <a:pPr>
              <a:spcBef>
                <a:spcPts val="3200"/>
              </a:spcBef>
            </a:pPr>
            <a:r>
              <a:rPr lang="en-US" sz="2800" dirty="0"/>
              <a:t>Two months later, a second destroyer, the USS John S. McCain, collided with another cargo vessel, leaving 10 more sailors dead.</a:t>
            </a:r>
          </a:p>
          <a:p>
            <a:pPr>
              <a:spcBef>
                <a:spcPts val="3200"/>
              </a:spcBef>
            </a:pPr>
            <a:r>
              <a:rPr lang="en-US" sz="2800" dirty="0"/>
              <a:t>Both destroyers are part of the 7th Fleet, the most powerful naval armada on earth responsible for protecting against nuclear aggression toward the USA.</a:t>
            </a:r>
          </a:p>
          <a:p>
            <a:pPr>
              <a:spcBef>
                <a:spcPts val="3200"/>
              </a:spcBef>
            </a:pPr>
            <a:r>
              <a:rPr lang="en-US" sz="2800" b="1" dirty="0"/>
              <a:t>How could two state of the art navy destroyers, protected by one of the most advanced </a:t>
            </a:r>
            <a:r>
              <a:rPr lang="en-US" sz="2800" b="1" dirty="0" err="1"/>
              <a:t>defence</a:t>
            </a:r>
            <a:r>
              <a:rPr lang="en-US" sz="2800" b="1" dirty="0"/>
              <a:t> systems on the planet, fail to detect on-coming cargo ships, which broadcast their location worldwide?</a:t>
            </a:r>
            <a:endParaRPr lang="en-FJ" sz="2800" b="1" dirty="0"/>
          </a:p>
        </p:txBody>
      </p:sp>
    </p:spTree>
    <p:custDataLst>
      <p:tags r:id="rId1"/>
    </p:custDataLst>
    <p:extLst>
      <p:ext uri="{BB962C8B-B14F-4D97-AF65-F5344CB8AC3E}">
        <p14:creationId xmlns:p14="http://schemas.microsoft.com/office/powerpoint/2010/main" val="628542284"/>
      </p:ext>
    </p:extLst>
  </p:cSld>
  <p:clrMapOvr>
    <a:masterClrMapping/>
  </p:clrMapOvr>
  <mc:AlternateContent xmlns:mc="http://schemas.openxmlformats.org/markup-compatibility/2006">
    <mc:Choice xmlns:p14="http://schemas.microsoft.com/office/powerpoint/2010/main" Requires="p14">
      <p:transition spd="med" p14:dur="700" advTm="71341">
        <p:fade/>
      </p:transition>
    </mc:Choice>
    <mc:Fallback>
      <p:transition spd="med" advTm="713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yehWuBanTEWSXVnXD3CSCQ"/>
</p:tagLst>
</file>

<file path=ppt/tags/tag2.xml><?xml version="1.0" encoding="utf-8"?>
<p:tagLst xmlns:a="http://schemas.openxmlformats.org/drawingml/2006/main" xmlns:r="http://schemas.openxmlformats.org/officeDocument/2006/relationships" xmlns:p="http://schemas.openxmlformats.org/presentationml/2006/main">
  <p:tag name="TIMING" val="|112.5"/>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IMING" val="|2.2|11.8|14.3"/>
</p:tagLst>
</file>

<file path=ppt/tags/tag5.xml><?xml version="1.0" encoding="utf-8"?>
<p:tagLst xmlns:a="http://schemas.openxmlformats.org/drawingml/2006/main" xmlns:r="http://schemas.openxmlformats.org/officeDocument/2006/relationships" xmlns:p="http://schemas.openxmlformats.org/presentationml/2006/main">
  <p:tag name="TIMING" val="|0.2|11|11.8"/>
</p:tagLst>
</file>

<file path=ppt/tags/tag6.xml><?xml version="1.0" encoding="utf-8"?>
<p:tagLst xmlns:a="http://schemas.openxmlformats.org/drawingml/2006/main" xmlns:r="http://schemas.openxmlformats.org/officeDocument/2006/relationships" xmlns:p="http://schemas.openxmlformats.org/presentationml/2006/main">
  <p:tag name="TIMING" val="|9.8|38.9|20.2|7.3|21.6"/>
</p:tagLst>
</file>

<file path=ppt/tags/tag7.xml><?xml version="1.0" encoding="utf-8"?>
<p:tagLst xmlns:a="http://schemas.openxmlformats.org/drawingml/2006/main" xmlns:r="http://schemas.openxmlformats.org/officeDocument/2006/relationships" xmlns:p="http://schemas.openxmlformats.org/presentationml/2006/main">
  <p:tag name="TIMING" val="|29.1|31.6|17.9|22.6|1|18"/>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IMING" val="|2.4|10.3|1.6"/>
</p:tagLst>
</file>

<file path=ppt/theme/theme1.xml><?xml version="1.0" encoding="utf-8"?>
<a:theme xmlns:a="http://schemas.openxmlformats.org/drawingml/2006/main" name="Office">
  <a:themeElements>
    <a:clrScheme name="DEKRA 2022">
      <a:dk1>
        <a:srgbClr val="3C3C3C"/>
      </a:dk1>
      <a:lt1>
        <a:srgbClr val="F2F2F2"/>
      </a:lt1>
      <a:dk2>
        <a:srgbClr val="2D2D2D"/>
      </a:dk2>
      <a:lt2>
        <a:srgbClr val="BFBFBF"/>
      </a:lt2>
      <a:accent1>
        <a:srgbClr val="57AB27"/>
      </a:accent1>
      <a:accent2>
        <a:srgbClr val="007D40"/>
      </a:accent2>
      <a:accent3>
        <a:srgbClr val="007D40"/>
      </a:accent3>
      <a:accent4>
        <a:srgbClr val="1A6E3C"/>
      </a:accent4>
      <a:accent5>
        <a:srgbClr val="57AB27"/>
      </a:accent5>
      <a:accent6>
        <a:srgbClr val="57AB27"/>
      </a:accent6>
      <a:hlink>
        <a:srgbClr val="0563C1"/>
      </a:hlink>
      <a:folHlink>
        <a:srgbClr val="954F72"/>
      </a:folHlink>
    </a:clrScheme>
    <a:fontScheme name="DEKRA MS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KRA PowerPoint Master 2022" id="{4E11DFD9-B95E-4D82-B870-E96F467845F1}" vid="{CCF2EADB-B4A2-47CE-A731-8E9E923DA58C}"/>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7604e031-f840-4ad5-97d2-0b99280ee730" xsi:nil="true"/>
    <lcf76f155ced4ddcb4097134ff3c332f xmlns="7604e031-f840-4ad5-97d2-0b99280ee730">
      <Terms xmlns="http://schemas.microsoft.com/office/infopath/2007/PartnerControls"/>
    </lcf76f155ced4ddcb4097134ff3c332f>
    <TaxCatchAll xmlns="c4b40482-04a4-480f-b826-6548c4a2bcf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7" ma:contentTypeDescription="Create a new document." ma:contentTypeScope="" ma:versionID="a9657b1df510095f92d4b408480f5c8b">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9b59f0d74fb2eece99aa0f8b61418ac6"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D2E2CD-62CB-465B-A290-F50D445DCEA8}">
  <ds:schemaRef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purl.org/dc/terms/"/>
    <ds:schemaRef ds:uri="7604e031-f840-4ad5-97d2-0b99280ee730"/>
    <ds:schemaRef ds:uri="c4b40482-04a4-480f-b826-6548c4a2bcf1"/>
    <ds:schemaRef ds:uri="http://www.w3.org/XML/1998/namespace"/>
  </ds:schemaRefs>
</ds:datastoreItem>
</file>

<file path=customXml/itemProps2.xml><?xml version="1.0" encoding="utf-8"?>
<ds:datastoreItem xmlns:ds="http://schemas.openxmlformats.org/officeDocument/2006/customXml" ds:itemID="{D23E46BA-E506-411C-8E2D-85AA41ED09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4e031-f840-4ad5-97d2-0b99280ee730"/>
    <ds:schemaRef ds:uri="c4b40482-04a4-480f-b826-6548c4a2bc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09A692-1643-4275-BE2C-CC213BA657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5867</TotalTime>
  <Words>964</Words>
  <Application>Microsoft Office PowerPoint</Application>
  <PresentationFormat>Widescreen</PresentationFormat>
  <Paragraphs>161</Paragraphs>
  <Slides>24</Slides>
  <Notes>22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0" baseType="lpstr">
      <vt:lpstr>Arial</vt:lpstr>
      <vt:lpstr>Calibri</vt:lpstr>
      <vt:lpstr>Century Gothic</vt:lpstr>
      <vt:lpstr>Wingdings</vt:lpstr>
      <vt:lpstr>Office</vt:lpstr>
      <vt:lpstr>think-cell Folie</vt:lpstr>
      <vt:lpstr>PowerPoint Presentation</vt:lpstr>
      <vt:lpstr>Human Performance Reliability</vt:lpstr>
      <vt:lpstr>Humans Make Mistakes…</vt:lpstr>
      <vt:lpstr>We see with our brains, not our eyes…</vt:lpstr>
      <vt:lpstr>We see with our brains, not our eyes…</vt:lpstr>
      <vt:lpstr>USS Fitzgerald – a Human Factors Collision Course </vt:lpstr>
      <vt:lpstr>Case Study: USS Fitzgerald Collision Course </vt:lpstr>
      <vt:lpstr>Case Study: US Fitzgerald Collision Course </vt:lpstr>
      <vt:lpstr>Case Study: US Fitzgerald Collision Course </vt:lpstr>
      <vt:lpstr>Cited Causes and Contributors to USS Fitzgerald Collision</vt:lpstr>
      <vt:lpstr>How could this happen?</vt:lpstr>
      <vt:lpstr>Are we are good or lucky?</vt:lpstr>
      <vt:lpstr>The 7 Brain-Centered Hazards™</vt:lpstr>
      <vt:lpstr>Fast Brain/Slow Brain</vt:lpstr>
      <vt:lpstr>We see with our brains, not our eyes…</vt:lpstr>
      <vt:lpstr>Human Vision System &amp; Exposure Identification</vt:lpstr>
      <vt:lpstr>Approach for Enhancing Situational Awareness</vt:lpstr>
      <vt:lpstr>Stress &amp; Urgency Impairs Thinking</vt:lpstr>
      <vt:lpstr>Leadership Messaging Has Power</vt:lpstr>
      <vt:lpstr>Combating the Stress &amp; Urgency Hazard</vt:lpstr>
      <vt:lpstr>Breaking the Pattern…. Engaging Slow Brain</vt:lpstr>
      <vt:lpstr>The Power of Questions…</vt:lpstr>
      <vt:lpstr>Take 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manuela.jelacic@dekra.com</dc:creator>
  <cp:lastModifiedBy>Rachel Robinson</cp:lastModifiedBy>
  <cp:revision>1027</cp:revision>
  <cp:lastPrinted>2022-06-15T14:25:45Z</cp:lastPrinted>
  <dcterms:created xsi:type="dcterms:W3CDTF">2016-03-24T21:47:09Z</dcterms:created>
  <dcterms:modified xsi:type="dcterms:W3CDTF">2022-11-02T15:32:47Z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9a16b40-a803-442a-a923-9d42e9158dd1_Enabled">
    <vt:lpwstr>true</vt:lpwstr>
  </property>
  <property fmtid="{D5CDD505-2E9C-101B-9397-08002B2CF9AE}" pid="3" name="MSIP_Label_49a16b40-a803-442a-a923-9d42e9158dd1_SetDate">
    <vt:lpwstr>2021-10-29T09:54:31Z</vt:lpwstr>
  </property>
  <property fmtid="{D5CDD505-2E9C-101B-9397-08002B2CF9AE}" pid="4" name="MSIP_Label_49a16b40-a803-442a-a923-9d42e9158dd1_Method">
    <vt:lpwstr>Standard</vt:lpwstr>
  </property>
  <property fmtid="{D5CDD505-2E9C-101B-9397-08002B2CF9AE}" pid="5" name="MSIP_Label_49a16b40-a803-442a-a923-9d42e9158dd1_Name">
    <vt:lpwstr>Internal</vt:lpwstr>
  </property>
  <property fmtid="{D5CDD505-2E9C-101B-9397-08002B2CF9AE}" pid="6" name="MSIP_Label_49a16b40-a803-442a-a923-9d42e9158dd1_SiteId">
    <vt:lpwstr>cf81581f-cf8c-405d-97e3-34a295c8d882</vt:lpwstr>
  </property>
  <property fmtid="{D5CDD505-2E9C-101B-9397-08002B2CF9AE}" pid="7" name="MSIP_Label_49a16b40-a803-442a-a923-9d42e9158dd1_ActionId">
    <vt:lpwstr>ed85f545-916a-4e79-a5a0-b9bd1b05d708</vt:lpwstr>
  </property>
  <property fmtid="{D5CDD505-2E9C-101B-9397-08002B2CF9AE}" pid="8" name="MSIP_Label_49a16b40-a803-442a-a923-9d42e9158dd1_ContentBits">
    <vt:lpwstr>0</vt:lpwstr>
  </property>
  <property fmtid="{D5CDD505-2E9C-101B-9397-08002B2CF9AE}" pid="9" name="ContentTypeId">
    <vt:lpwstr>0x01010033A3C55BE646E54DAC57D61F01D4F1B7</vt:lpwstr>
  </property>
</Properties>
</file>