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3.xml" ContentType="application/vnd.openxmlformats-officedocument.them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tags/tag62.xml" ContentType="application/vnd.openxmlformats-officedocument.presentationml.tags+xml"/>
  <Override PartName="/ppt/notesSlides/notesSlide1.xml" ContentType="application/vnd.openxmlformats-officedocument.presentationml.notesSlide+xml"/>
  <Override PartName="/ppt/tags/tag6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7" r:id="rId6"/>
    <p:sldMasterId id="2147483711" r:id="rId7"/>
    <p:sldMasterId id="2147483729" r:id="rId8"/>
  </p:sldMasterIdLst>
  <p:notesMasterIdLst>
    <p:notesMasterId r:id="rId19"/>
  </p:notesMasterIdLst>
  <p:handoutMasterIdLst>
    <p:handoutMasterId r:id="rId20"/>
  </p:handoutMasterIdLst>
  <p:sldIdLst>
    <p:sldId id="261" r:id="rId9"/>
    <p:sldId id="270" r:id="rId10"/>
    <p:sldId id="262" r:id="rId11"/>
    <p:sldId id="267" r:id="rId12"/>
    <p:sldId id="265" r:id="rId13"/>
    <p:sldId id="272" r:id="rId14"/>
    <p:sldId id="273" r:id="rId15"/>
    <p:sldId id="263" r:id="rId16"/>
    <p:sldId id="274" r:id="rId17"/>
    <p:sldId id="276" r:id="rId18"/>
  </p:sldIdLst>
  <p:sldSz cx="12192000" cy="6858000"/>
  <p:notesSz cx="6985000" cy="9283700"/>
  <p:custDataLst>
    <p:tags r:id="rId21"/>
  </p:custData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6768" userDrawn="1">
          <p15:clr>
            <a:srgbClr val="A4A3A4"/>
          </p15:clr>
        </p15:guide>
        <p15:guide id="2" orient="horz" pos="2160">
          <p15:clr>
            <a:srgbClr val="A4A3A4"/>
          </p15:clr>
        </p15:guide>
      </p15:sldGuideLst>
    </p:ext>
    <p:ext uri="{2D200454-40CA-4A62-9FC3-DE9A4176ACB9}">
      <p15:notesGuideLst xmlns:p15="http://schemas.microsoft.com/office/powerpoint/2012/main">
        <p15:guide id="1" orient="horz" pos="2924">
          <p15:clr>
            <a:srgbClr val="A4A3A4"/>
          </p15:clr>
        </p15:guide>
        <p15:guide id="2" pos="22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1C79"/>
    <a:srgbClr val="F6F5F4"/>
    <a:srgbClr val="F2F2F2"/>
    <a:srgbClr val="007BB0"/>
    <a:srgbClr val="E6F7FD"/>
    <a:srgbClr val="1C2A34"/>
    <a:srgbClr val="003D42"/>
    <a:srgbClr val="1B9A38"/>
    <a:srgbClr val="81BB30"/>
    <a:srgbClr val="A712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83088" autoAdjust="0"/>
  </p:normalViewPr>
  <p:slideViewPr>
    <p:cSldViewPr snapToGrid="0" snapToObjects="1">
      <p:cViewPr varScale="1">
        <p:scale>
          <a:sx n="59" d="100"/>
          <a:sy n="59" d="100"/>
        </p:scale>
        <p:origin x="72" y="246"/>
      </p:cViewPr>
      <p:guideLst>
        <p:guide pos="6768"/>
        <p:guide orient="horz" pos="21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418"/>
    </p:cViewPr>
  </p:sorterViewPr>
  <p:notesViewPr>
    <p:cSldViewPr snapToGrid="0" snapToObjects="1">
      <p:cViewPr varScale="1">
        <p:scale>
          <a:sx n="126" d="100"/>
          <a:sy n="126" d="100"/>
        </p:scale>
        <p:origin x="-3288" y="-112"/>
      </p:cViewPr>
      <p:guideLst>
        <p:guide orient="horz" pos="2924"/>
        <p:guide pos="220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3.xml"/><Relationship Id="rId13" Type="http://schemas.openxmlformats.org/officeDocument/2006/relationships/slide" Target="slides/slide5.xml"/><Relationship Id="rId18" Type="http://schemas.openxmlformats.org/officeDocument/2006/relationships/slide" Target="slides/slide10.xml"/><Relationship Id="rId3" Type="http://schemas.openxmlformats.org/officeDocument/2006/relationships/customXml" Target="../customXml/item3.xml"/><Relationship Id="rId21" Type="http://schemas.openxmlformats.org/officeDocument/2006/relationships/tags" Target="tags/tag1.xml"/><Relationship Id="rId7" Type="http://schemas.openxmlformats.org/officeDocument/2006/relationships/slideMaster" Target="slideMasters/slideMaster2.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3.xml"/><Relationship Id="rId24"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7.xml"/><Relationship Id="rId23"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26833" cy="464185"/>
          </a:xfrm>
          <a:prstGeom prst="rect">
            <a:avLst/>
          </a:prstGeom>
        </p:spPr>
        <p:txBody>
          <a:bodyPr vert="horz" lIns="92958" tIns="46479" rIns="92958" bIns="46479" rtlCol="0"/>
          <a:lstStyle>
            <a:lvl1pPr algn="l">
              <a:defRPr sz="1200"/>
            </a:lvl1pPr>
          </a:lstStyle>
          <a:p>
            <a:endParaRPr lang="fr-FR"/>
          </a:p>
        </p:txBody>
      </p:sp>
      <p:sp>
        <p:nvSpPr>
          <p:cNvPr id="3" name="Espace réservé de la date 2"/>
          <p:cNvSpPr>
            <a:spLocks noGrp="1"/>
          </p:cNvSpPr>
          <p:nvPr>
            <p:ph type="dt" sz="quarter" idx="1"/>
          </p:nvPr>
        </p:nvSpPr>
        <p:spPr>
          <a:xfrm>
            <a:off x="3956550" y="0"/>
            <a:ext cx="3026833" cy="464185"/>
          </a:xfrm>
          <a:prstGeom prst="rect">
            <a:avLst/>
          </a:prstGeom>
        </p:spPr>
        <p:txBody>
          <a:bodyPr vert="horz" lIns="92958" tIns="46479" rIns="92958" bIns="46479" rtlCol="0"/>
          <a:lstStyle>
            <a:lvl1pPr algn="r">
              <a:defRPr sz="1200"/>
            </a:lvl1pPr>
          </a:lstStyle>
          <a:p>
            <a:fld id="{AB050A3E-DBDF-454A-8774-62575AE1C62C}" type="datetimeFigureOut">
              <a:rPr lang="fr-FR" smtClean="0"/>
              <a:pPr/>
              <a:t>02/11/2022</a:t>
            </a:fld>
            <a:endParaRPr lang="fr-FR"/>
          </a:p>
        </p:txBody>
      </p:sp>
      <p:sp>
        <p:nvSpPr>
          <p:cNvPr id="4" name="Espace réservé du pied de page 3"/>
          <p:cNvSpPr>
            <a:spLocks noGrp="1"/>
          </p:cNvSpPr>
          <p:nvPr>
            <p:ph type="ftr" sz="quarter" idx="2"/>
          </p:nvPr>
        </p:nvSpPr>
        <p:spPr>
          <a:xfrm>
            <a:off x="0" y="8817904"/>
            <a:ext cx="3026833" cy="464185"/>
          </a:xfrm>
          <a:prstGeom prst="rect">
            <a:avLst/>
          </a:prstGeom>
        </p:spPr>
        <p:txBody>
          <a:bodyPr vert="horz" lIns="92958" tIns="46479" rIns="92958" bIns="46479"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956550" y="8817904"/>
            <a:ext cx="3026833" cy="464185"/>
          </a:xfrm>
          <a:prstGeom prst="rect">
            <a:avLst/>
          </a:prstGeom>
        </p:spPr>
        <p:txBody>
          <a:bodyPr vert="horz" lIns="92958" tIns="46479" rIns="92958" bIns="46479" rtlCol="0" anchor="b"/>
          <a:lstStyle>
            <a:lvl1pPr algn="r">
              <a:defRPr sz="1200"/>
            </a:lvl1pPr>
          </a:lstStyle>
          <a:p>
            <a:fld id="{2028C3FF-1864-46F0-A6E9-D48E7661DD3A}" type="slidenum">
              <a:rPr lang="fr-FR" smtClean="0"/>
              <a:pPr/>
              <a:t>‹#›</a:t>
            </a:fld>
            <a:endParaRPr lang="fr-FR"/>
          </a:p>
        </p:txBody>
      </p:sp>
    </p:spTree>
    <p:extLst>
      <p:ext uri="{BB962C8B-B14F-4D97-AF65-F5344CB8AC3E}">
        <p14:creationId xmlns:p14="http://schemas.microsoft.com/office/powerpoint/2010/main" val="229786692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27363" cy="46355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956050" y="0"/>
            <a:ext cx="3027363" cy="463550"/>
          </a:xfrm>
          <a:prstGeom prst="rect">
            <a:avLst/>
          </a:prstGeom>
        </p:spPr>
        <p:txBody>
          <a:bodyPr vert="horz" lIns="91440" tIns="45720" rIns="91440" bIns="45720" rtlCol="0"/>
          <a:lstStyle>
            <a:lvl1pPr algn="r">
              <a:defRPr sz="1200"/>
            </a:lvl1pPr>
          </a:lstStyle>
          <a:p>
            <a:fld id="{0D30E392-8533-494B-8725-DCCABE6F24CC}" type="datetimeFigureOut">
              <a:rPr lang="fr-FR" smtClean="0"/>
              <a:pPr/>
              <a:t>02/11/2022</a:t>
            </a:fld>
            <a:endParaRPr lang="fr-FR"/>
          </a:p>
        </p:txBody>
      </p:sp>
      <p:sp>
        <p:nvSpPr>
          <p:cNvPr id="4" name="Espace réservé de l'image des diapositives 3"/>
          <p:cNvSpPr>
            <a:spLocks noGrp="1" noRot="1" noChangeAspect="1"/>
          </p:cNvSpPr>
          <p:nvPr>
            <p:ph type="sldImg" idx="2"/>
          </p:nvPr>
        </p:nvSpPr>
        <p:spPr>
          <a:xfrm>
            <a:off x="398463" y="696913"/>
            <a:ext cx="6188075" cy="34813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98500" y="4410075"/>
            <a:ext cx="5588000" cy="417671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818563"/>
            <a:ext cx="3027363" cy="46355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956050" y="8818563"/>
            <a:ext cx="3027363" cy="463550"/>
          </a:xfrm>
          <a:prstGeom prst="rect">
            <a:avLst/>
          </a:prstGeom>
        </p:spPr>
        <p:txBody>
          <a:bodyPr vert="horz" lIns="91440" tIns="45720" rIns="91440" bIns="45720" rtlCol="0" anchor="b"/>
          <a:lstStyle>
            <a:lvl1pPr algn="r">
              <a:defRPr sz="1200"/>
            </a:lvl1pPr>
          </a:lstStyle>
          <a:p>
            <a:fld id="{50166F92-4905-4509-A26E-935F0EDAF985}" type="slidenum">
              <a:rPr lang="fr-FR" smtClean="0"/>
              <a:pPr/>
              <a:t>‹#›</a:t>
            </a:fld>
            <a:endParaRPr lang="fr-FR"/>
          </a:p>
        </p:txBody>
      </p:sp>
    </p:spTree>
    <p:extLst>
      <p:ext uri="{BB962C8B-B14F-4D97-AF65-F5344CB8AC3E}">
        <p14:creationId xmlns:p14="http://schemas.microsoft.com/office/powerpoint/2010/main" val="4116720886"/>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fr-FR"/>
          </a:p>
        </p:txBody>
      </p:sp>
      <p:sp>
        <p:nvSpPr>
          <p:cNvPr id="5" name="Footer Placeholder 4"/>
          <p:cNvSpPr>
            <a:spLocks noGrp="1"/>
          </p:cNvSpPr>
          <p:nvPr>
            <p:ph type="ftr" sz="quarter" idx="4"/>
          </p:nvPr>
        </p:nvSpPr>
        <p:spPr/>
        <p:txBody>
          <a:bodyPr/>
          <a:lstStyle/>
          <a:p>
            <a:endParaRPr lang="fr-FR"/>
          </a:p>
        </p:txBody>
      </p:sp>
      <p:sp>
        <p:nvSpPr>
          <p:cNvPr id="6" name="Slide Number Placeholder 5"/>
          <p:cNvSpPr>
            <a:spLocks noGrp="1"/>
          </p:cNvSpPr>
          <p:nvPr>
            <p:ph type="sldNum" sz="quarter" idx="5"/>
          </p:nvPr>
        </p:nvSpPr>
        <p:spPr/>
        <p:txBody>
          <a:bodyPr/>
          <a:lstStyle/>
          <a:p>
            <a:fld id="{50166F92-4905-4509-A26E-935F0EDAF985}" type="slidenum">
              <a:rPr lang="fr-FR" smtClean="0"/>
              <a:pPr/>
              <a:t>1</a:t>
            </a:fld>
            <a:endParaRPr lang="fr-FR"/>
          </a:p>
        </p:txBody>
      </p:sp>
    </p:spTree>
    <p:extLst>
      <p:ext uri="{BB962C8B-B14F-4D97-AF65-F5344CB8AC3E}">
        <p14:creationId xmlns:p14="http://schemas.microsoft.com/office/powerpoint/2010/main" val="25026771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fr-FR"/>
          </a:p>
        </p:txBody>
      </p:sp>
      <p:sp>
        <p:nvSpPr>
          <p:cNvPr id="5" name="Footer Placeholder 4"/>
          <p:cNvSpPr>
            <a:spLocks noGrp="1"/>
          </p:cNvSpPr>
          <p:nvPr>
            <p:ph type="ftr" sz="quarter" idx="4"/>
          </p:nvPr>
        </p:nvSpPr>
        <p:spPr/>
        <p:txBody>
          <a:bodyPr/>
          <a:lstStyle/>
          <a:p>
            <a:endParaRPr lang="fr-FR"/>
          </a:p>
        </p:txBody>
      </p:sp>
      <p:sp>
        <p:nvSpPr>
          <p:cNvPr id="6" name="Slide Number Placeholder 5"/>
          <p:cNvSpPr>
            <a:spLocks noGrp="1"/>
          </p:cNvSpPr>
          <p:nvPr>
            <p:ph type="sldNum" sz="quarter" idx="5"/>
          </p:nvPr>
        </p:nvSpPr>
        <p:spPr/>
        <p:txBody>
          <a:bodyPr/>
          <a:lstStyle/>
          <a:p>
            <a:fld id="{50166F92-4905-4509-A26E-935F0EDAF985}" type="slidenum">
              <a:rPr lang="fr-FR" smtClean="0"/>
              <a:pPr/>
              <a:t>10</a:t>
            </a:fld>
            <a:endParaRPr lang="fr-FR"/>
          </a:p>
        </p:txBody>
      </p:sp>
    </p:spTree>
    <p:extLst>
      <p:ext uri="{BB962C8B-B14F-4D97-AF65-F5344CB8AC3E}">
        <p14:creationId xmlns:p14="http://schemas.microsoft.com/office/powerpoint/2010/main" val="3508868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fr-FR"/>
          </a:p>
        </p:txBody>
      </p:sp>
      <p:sp>
        <p:nvSpPr>
          <p:cNvPr id="5" name="Footer Placeholder 4"/>
          <p:cNvSpPr>
            <a:spLocks noGrp="1"/>
          </p:cNvSpPr>
          <p:nvPr>
            <p:ph type="ftr" sz="quarter" idx="4"/>
          </p:nvPr>
        </p:nvSpPr>
        <p:spPr/>
        <p:txBody>
          <a:bodyPr/>
          <a:lstStyle/>
          <a:p>
            <a:endParaRPr lang="fr-FR"/>
          </a:p>
        </p:txBody>
      </p:sp>
      <p:sp>
        <p:nvSpPr>
          <p:cNvPr id="6" name="Slide Number Placeholder 5"/>
          <p:cNvSpPr>
            <a:spLocks noGrp="1"/>
          </p:cNvSpPr>
          <p:nvPr>
            <p:ph type="sldNum" sz="quarter" idx="5"/>
          </p:nvPr>
        </p:nvSpPr>
        <p:spPr/>
        <p:txBody>
          <a:bodyPr/>
          <a:lstStyle/>
          <a:p>
            <a:fld id="{50166F92-4905-4509-A26E-935F0EDAF985}" type="slidenum">
              <a:rPr lang="fr-FR" smtClean="0"/>
              <a:pPr/>
              <a:t>2</a:t>
            </a:fld>
            <a:endParaRPr lang="fr-FR"/>
          </a:p>
        </p:txBody>
      </p:sp>
    </p:spTree>
    <p:extLst>
      <p:ext uri="{BB962C8B-B14F-4D97-AF65-F5344CB8AC3E}">
        <p14:creationId xmlns:p14="http://schemas.microsoft.com/office/powerpoint/2010/main" val="41568044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fr-FR"/>
          </a:p>
        </p:txBody>
      </p:sp>
      <p:sp>
        <p:nvSpPr>
          <p:cNvPr id="5" name="Footer Placeholder 4"/>
          <p:cNvSpPr>
            <a:spLocks noGrp="1"/>
          </p:cNvSpPr>
          <p:nvPr>
            <p:ph type="ftr" sz="quarter" idx="4"/>
          </p:nvPr>
        </p:nvSpPr>
        <p:spPr/>
        <p:txBody>
          <a:bodyPr/>
          <a:lstStyle/>
          <a:p>
            <a:endParaRPr lang="fr-FR"/>
          </a:p>
        </p:txBody>
      </p:sp>
      <p:sp>
        <p:nvSpPr>
          <p:cNvPr id="6" name="Slide Number Placeholder 5"/>
          <p:cNvSpPr>
            <a:spLocks noGrp="1"/>
          </p:cNvSpPr>
          <p:nvPr>
            <p:ph type="sldNum" sz="quarter" idx="5"/>
          </p:nvPr>
        </p:nvSpPr>
        <p:spPr/>
        <p:txBody>
          <a:bodyPr/>
          <a:lstStyle/>
          <a:p>
            <a:fld id="{50166F92-4905-4509-A26E-935F0EDAF985}" type="slidenum">
              <a:rPr lang="fr-FR" smtClean="0"/>
              <a:pPr/>
              <a:t>3</a:t>
            </a:fld>
            <a:endParaRPr lang="fr-FR"/>
          </a:p>
        </p:txBody>
      </p:sp>
    </p:spTree>
    <p:extLst>
      <p:ext uri="{BB962C8B-B14F-4D97-AF65-F5344CB8AC3E}">
        <p14:creationId xmlns:p14="http://schemas.microsoft.com/office/powerpoint/2010/main" val="36314155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fr-FR"/>
          </a:p>
        </p:txBody>
      </p:sp>
      <p:sp>
        <p:nvSpPr>
          <p:cNvPr id="5" name="Footer Placeholder 4"/>
          <p:cNvSpPr>
            <a:spLocks noGrp="1"/>
          </p:cNvSpPr>
          <p:nvPr>
            <p:ph type="ftr" sz="quarter" idx="4"/>
          </p:nvPr>
        </p:nvSpPr>
        <p:spPr/>
        <p:txBody>
          <a:bodyPr/>
          <a:lstStyle/>
          <a:p>
            <a:endParaRPr lang="fr-FR"/>
          </a:p>
        </p:txBody>
      </p:sp>
      <p:sp>
        <p:nvSpPr>
          <p:cNvPr id="6" name="Slide Number Placeholder 5"/>
          <p:cNvSpPr>
            <a:spLocks noGrp="1"/>
          </p:cNvSpPr>
          <p:nvPr>
            <p:ph type="sldNum" sz="quarter" idx="5"/>
          </p:nvPr>
        </p:nvSpPr>
        <p:spPr/>
        <p:txBody>
          <a:bodyPr/>
          <a:lstStyle/>
          <a:p>
            <a:fld id="{50166F92-4905-4509-A26E-935F0EDAF985}" type="slidenum">
              <a:rPr lang="fr-FR" smtClean="0"/>
              <a:pPr/>
              <a:t>4</a:t>
            </a:fld>
            <a:endParaRPr lang="fr-FR"/>
          </a:p>
        </p:txBody>
      </p:sp>
    </p:spTree>
    <p:extLst>
      <p:ext uri="{BB962C8B-B14F-4D97-AF65-F5344CB8AC3E}">
        <p14:creationId xmlns:p14="http://schemas.microsoft.com/office/powerpoint/2010/main" val="12916744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fr-FR"/>
          </a:p>
        </p:txBody>
      </p:sp>
      <p:sp>
        <p:nvSpPr>
          <p:cNvPr id="5" name="Footer Placeholder 4"/>
          <p:cNvSpPr>
            <a:spLocks noGrp="1"/>
          </p:cNvSpPr>
          <p:nvPr>
            <p:ph type="ftr" sz="quarter" idx="4"/>
          </p:nvPr>
        </p:nvSpPr>
        <p:spPr/>
        <p:txBody>
          <a:bodyPr/>
          <a:lstStyle/>
          <a:p>
            <a:endParaRPr lang="fr-FR"/>
          </a:p>
        </p:txBody>
      </p:sp>
      <p:sp>
        <p:nvSpPr>
          <p:cNvPr id="6" name="Slide Number Placeholder 5"/>
          <p:cNvSpPr>
            <a:spLocks noGrp="1"/>
          </p:cNvSpPr>
          <p:nvPr>
            <p:ph type="sldNum" sz="quarter" idx="5"/>
          </p:nvPr>
        </p:nvSpPr>
        <p:spPr/>
        <p:txBody>
          <a:bodyPr/>
          <a:lstStyle/>
          <a:p>
            <a:fld id="{50166F92-4905-4509-A26E-935F0EDAF985}" type="slidenum">
              <a:rPr lang="fr-FR" smtClean="0"/>
              <a:pPr/>
              <a:t>5</a:t>
            </a:fld>
            <a:endParaRPr lang="fr-FR"/>
          </a:p>
        </p:txBody>
      </p:sp>
    </p:spTree>
    <p:extLst>
      <p:ext uri="{BB962C8B-B14F-4D97-AF65-F5344CB8AC3E}">
        <p14:creationId xmlns:p14="http://schemas.microsoft.com/office/powerpoint/2010/main" val="28065663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fr-FR"/>
          </a:p>
        </p:txBody>
      </p:sp>
      <p:sp>
        <p:nvSpPr>
          <p:cNvPr id="5" name="Footer Placeholder 4"/>
          <p:cNvSpPr>
            <a:spLocks noGrp="1"/>
          </p:cNvSpPr>
          <p:nvPr>
            <p:ph type="ftr" sz="quarter" idx="4"/>
          </p:nvPr>
        </p:nvSpPr>
        <p:spPr/>
        <p:txBody>
          <a:bodyPr/>
          <a:lstStyle/>
          <a:p>
            <a:endParaRPr lang="fr-FR"/>
          </a:p>
        </p:txBody>
      </p:sp>
      <p:sp>
        <p:nvSpPr>
          <p:cNvPr id="6" name="Slide Number Placeholder 5"/>
          <p:cNvSpPr>
            <a:spLocks noGrp="1"/>
          </p:cNvSpPr>
          <p:nvPr>
            <p:ph type="sldNum" sz="quarter" idx="5"/>
          </p:nvPr>
        </p:nvSpPr>
        <p:spPr/>
        <p:txBody>
          <a:bodyPr/>
          <a:lstStyle/>
          <a:p>
            <a:fld id="{50166F92-4905-4509-A26E-935F0EDAF985}" type="slidenum">
              <a:rPr lang="fr-FR" smtClean="0"/>
              <a:pPr/>
              <a:t>6</a:t>
            </a:fld>
            <a:endParaRPr lang="fr-FR"/>
          </a:p>
        </p:txBody>
      </p:sp>
    </p:spTree>
    <p:extLst>
      <p:ext uri="{BB962C8B-B14F-4D97-AF65-F5344CB8AC3E}">
        <p14:creationId xmlns:p14="http://schemas.microsoft.com/office/powerpoint/2010/main" val="31711916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fr-FR"/>
          </a:p>
        </p:txBody>
      </p:sp>
      <p:sp>
        <p:nvSpPr>
          <p:cNvPr id="5" name="Footer Placeholder 4"/>
          <p:cNvSpPr>
            <a:spLocks noGrp="1"/>
          </p:cNvSpPr>
          <p:nvPr>
            <p:ph type="ftr" sz="quarter" idx="4"/>
          </p:nvPr>
        </p:nvSpPr>
        <p:spPr/>
        <p:txBody>
          <a:bodyPr/>
          <a:lstStyle/>
          <a:p>
            <a:endParaRPr lang="fr-FR"/>
          </a:p>
        </p:txBody>
      </p:sp>
      <p:sp>
        <p:nvSpPr>
          <p:cNvPr id="6" name="Slide Number Placeholder 5"/>
          <p:cNvSpPr>
            <a:spLocks noGrp="1"/>
          </p:cNvSpPr>
          <p:nvPr>
            <p:ph type="sldNum" sz="quarter" idx="5"/>
          </p:nvPr>
        </p:nvSpPr>
        <p:spPr/>
        <p:txBody>
          <a:bodyPr/>
          <a:lstStyle/>
          <a:p>
            <a:fld id="{50166F92-4905-4509-A26E-935F0EDAF985}" type="slidenum">
              <a:rPr lang="fr-FR" smtClean="0"/>
              <a:pPr/>
              <a:t>7</a:t>
            </a:fld>
            <a:endParaRPr lang="fr-FR"/>
          </a:p>
        </p:txBody>
      </p:sp>
    </p:spTree>
    <p:extLst>
      <p:ext uri="{BB962C8B-B14F-4D97-AF65-F5344CB8AC3E}">
        <p14:creationId xmlns:p14="http://schemas.microsoft.com/office/powerpoint/2010/main" val="37063057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fr-FR"/>
          </a:p>
        </p:txBody>
      </p:sp>
      <p:sp>
        <p:nvSpPr>
          <p:cNvPr id="5" name="Footer Placeholder 4"/>
          <p:cNvSpPr>
            <a:spLocks noGrp="1"/>
          </p:cNvSpPr>
          <p:nvPr>
            <p:ph type="ftr" sz="quarter" idx="4"/>
          </p:nvPr>
        </p:nvSpPr>
        <p:spPr/>
        <p:txBody>
          <a:bodyPr/>
          <a:lstStyle/>
          <a:p>
            <a:endParaRPr lang="fr-FR"/>
          </a:p>
        </p:txBody>
      </p:sp>
      <p:sp>
        <p:nvSpPr>
          <p:cNvPr id="6" name="Slide Number Placeholder 5"/>
          <p:cNvSpPr>
            <a:spLocks noGrp="1"/>
          </p:cNvSpPr>
          <p:nvPr>
            <p:ph type="sldNum" sz="quarter" idx="5"/>
          </p:nvPr>
        </p:nvSpPr>
        <p:spPr/>
        <p:txBody>
          <a:bodyPr/>
          <a:lstStyle/>
          <a:p>
            <a:fld id="{50166F92-4905-4509-A26E-935F0EDAF985}" type="slidenum">
              <a:rPr lang="fr-FR" smtClean="0"/>
              <a:pPr/>
              <a:t>8</a:t>
            </a:fld>
            <a:endParaRPr lang="fr-FR"/>
          </a:p>
        </p:txBody>
      </p:sp>
    </p:spTree>
    <p:extLst>
      <p:ext uri="{BB962C8B-B14F-4D97-AF65-F5344CB8AC3E}">
        <p14:creationId xmlns:p14="http://schemas.microsoft.com/office/powerpoint/2010/main" val="10098013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fr-FR"/>
          </a:p>
        </p:txBody>
      </p:sp>
      <p:sp>
        <p:nvSpPr>
          <p:cNvPr id="5" name="Footer Placeholder 4"/>
          <p:cNvSpPr>
            <a:spLocks noGrp="1"/>
          </p:cNvSpPr>
          <p:nvPr>
            <p:ph type="ftr" sz="quarter" idx="4"/>
          </p:nvPr>
        </p:nvSpPr>
        <p:spPr/>
        <p:txBody>
          <a:bodyPr/>
          <a:lstStyle/>
          <a:p>
            <a:endParaRPr lang="fr-FR"/>
          </a:p>
        </p:txBody>
      </p:sp>
      <p:sp>
        <p:nvSpPr>
          <p:cNvPr id="6" name="Slide Number Placeholder 5"/>
          <p:cNvSpPr>
            <a:spLocks noGrp="1"/>
          </p:cNvSpPr>
          <p:nvPr>
            <p:ph type="sldNum" sz="quarter" idx="5"/>
          </p:nvPr>
        </p:nvSpPr>
        <p:spPr/>
        <p:txBody>
          <a:bodyPr/>
          <a:lstStyle/>
          <a:p>
            <a:fld id="{50166F92-4905-4509-A26E-935F0EDAF985}" type="slidenum">
              <a:rPr lang="fr-FR" smtClean="0"/>
              <a:pPr/>
              <a:t>9</a:t>
            </a:fld>
            <a:endParaRPr lang="fr-FR"/>
          </a:p>
        </p:txBody>
      </p:sp>
    </p:spTree>
    <p:extLst>
      <p:ext uri="{BB962C8B-B14F-4D97-AF65-F5344CB8AC3E}">
        <p14:creationId xmlns:p14="http://schemas.microsoft.com/office/powerpoint/2010/main" val="37745485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10.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3.jpeg"/></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4.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2.xml"/><Relationship Id="rId1" Type="http://schemas.openxmlformats.org/officeDocument/2006/relationships/tags" Target="../tags/tag25.xml"/><Relationship Id="rId5" Type="http://schemas.openxmlformats.org/officeDocument/2006/relationships/image" Target="../media/image9.emf"/><Relationship Id="rId4" Type="http://schemas.openxmlformats.org/officeDocument/2006/relationships/image" Target="../media/image3.jpeg"/></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6.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7.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8.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2.xml"/><Relationship Id="rId1" Type="http://schemas.openxmlformats.org/officeDocument/2006/relationships/tags" Target="../tags/tag29.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0.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1.xml"/></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4.xml"/></Relationships>
</file>

<file path=ppt/slideLayouts/_rels/slideLayout3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4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7.xml"/></Relationships>
</file>

<file path=ppt/slideLayouts/_rels/slideLayout4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8.xml"/></Relationships>
</file>

<file path=ppt/slideLayouts/_rels/slideLayout4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9.xml"/></Relationships>
</file>

<file path=ppt/slideLayouts/_rels/slideLayout4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0.xml"/></Relationships>
</file>

<file path=ppt/slideLayouts/_rels/slideLayout4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4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3.xml"/><Relationship Id="rId1" Type="http://schemas.openxmlformats.org/officeDocument/2006/relationships/tags" Target="../tags/tag43.xml"/><Relationship Id="rId5" Type="http://schemas.openxmlformats.org/officeDocument/2006/relationships/image" Target="../media/image9.emf"/><Relationship Id="rId4" Type="http://schemas.openxmlformats.org/officeDocument/2006/relationships/image" Target="../media/image3.jpeg"/></Relationships>
</file>

<file path=ppt/slideLayouts/_rels/slideLayout4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44.xml"/></Relationships>
</file>

<file path=ppt/slideLayouts/_rels/slideLayout4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45.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5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46.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3.xml"/><Relationship Id="rId1" Type="http://schemas.openxmlformats.org/officeDocument/2006/relationships/tags" Target="../tags/tag47.xml"/></Relationships>
</file>

<file path=ppt/slideLayouts/_rels/slideLayout5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4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49.xml"/></Relationships>
</file>

<file path=ppt/slideLayouts/_rels/slideLayout5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50.xml"/></Relationships>
</file>

<file path=ppt/slideLayouts/_rels/slideLayout5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51.xml"/></Relationships>
</file>

<file path=ppt/slideLayouts/_rels/slideLayout5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52.xml"/></Relationships>
</file>

<file path=ppt/slideLayouts/_rels/slideLayout5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53.xml"/></Relationships>
</file>

<file path=ppt/slideLayouts/_rels/slideLayout5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5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6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55.xml"/></Relationships>
</file>

<file path=ppt/slideLayouts/_rels/slideLayout6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56.xml"/></Relationships>
</file>

<file path=ppt/slideLayouts/_rels/slideLayout6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57.xml"/></Relationships>
</file>

<file path=ppt/slideLayouts/_rels/slideLayout6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58.xml"/></Relationships>
</file>

<file path=ppt/slideLayouts/_rels/slideLayout6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59.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60.xml"/></Relationships>
</file>

<file path=ppt/slideLayouts/_rels/slideLayout6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61.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with image">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71CB765-A5F1-4151-8B60-8A9794422720}"/>
              </a:ext>
            </a:extLst>
          </p:cNvPr>
          <p:cNvSpPr/>
          <p:nvPr userDrawn="1"/>
        </p:nvSpPr>
        <p:spPr>
          <a:xfrm>
            <a:off x="0" y="4833938"/>
            <a:ext cx="12192000" cy="20240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11" name="Rectangle 10">
            <a:extLst>
              <a:ext uri="{FF2B5EF4-FFF2-40B4-BE49-F238E27FC236}">
                <a16:creationId xmlns:a16="http://schemas.microsoft.com/office/drawing/2014/main" id="{E9625106-2AEC-405A-9865-05D138588F09}"/>
              </a:ext>
            </a:extLst>
          </p:cNvPr>
          <p:cNvSpPr/>
          <p:nvPr userDrawn="1"/>
        </p:nvSpPr>
        <p:spPr>
          <a:xfrm>
            <a:off x="0" y="0"/>
            <a:ext cx="23918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13" name="Rectangle 12">
            <a:extLst>
              <a:ext uri="{FF2B5EF4-FFF2-40B4-BE49-F238E27FC236}">
                <a16:creationId xmlns:a16="http://schemas.microsoft.com/office/drawing/2014/main" id="{B9D90C86-2B30-4D3E-8850-9C2EA3DBF5E2}"/>
              </a:ext>
            </a:extLst>
          </p:cNvPr>
          <p:cNvSpPr/>
          <p:nvPr userDrawn="1"/>
        </p:nvSpPr>
        <p:spPr>
          <a:xfrm>
            <a:off x="1" y="0"/>
            <a:ext cx="12191183"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23" name="Rectangle 22">
            <a:extLst>
              <a:ext uri="{FF2B5EF4-FFF2-40B4-BE49-F238E27FC236}">
                <a16:creationId xmlns:a16="http://schemas.microsoft.com/office/drawing/2014/main" id="{69EE894A-59AF-495B-8CD3-6807E1036C02}"/>
              </a:ext>
            </a:extLst>
          </p:cNvPr>
          <p:cNvSpPr/>
          <p:nvPr userDrawn="1"/>
        </p:nvSpPr>
        <p:spPr>
          <a:xfrm>
            <a:off x="11951998" y="0"/>
            <a:ext cx="240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grpSp>
        <p:nvGrpSpPr>
          <p:cNvPr id="14" name="Group 13"/>
          <p:cNvGrpSpPr/>
          <p:nvPr userDrawn="1"/>
        </p:nvGrpSpPr>
        <p:grpSpPr>
          <a:xfrm>
            <a:off x="10068209" y="5892668"/>
            <a:ext cx="1543923" cy="732181"/>
            <a:chOff x="7241120" y="5892668"/>
            <a:chExt cx="1543923" cy="732181"/>
          </a:xfrm>
        </p:grpSpPr>
        <p:cxnSp>
          <p:nvCxnSpPr>
            <p:cNvPr id="15" name="Straight Connector 14"/>
            <p:cNvCxnSpPr/>
            <p:nvPr userDrawn="1"/>
          </p:nvCxnSpPr>
          <p:spPr>
            <a:xfrm flipH="1">
              <a:off x="7241120"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flipH="1">
              <a:off x="7512783"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userDrawn="1"/>
          </p:nvCxnSpPr>
          <p:spPr>
            <a:xfrm flipH="1">
              <a:off x="7777654"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userDrawn="1"/>
          </p:nvCxnSpPr>
          <p:spPr>
            <a:xfrm flipH="1">
              <a:off x="8052862"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grpSp>
      <p:sp>
        <p:nvSpPr>
          <p:cNvPr id="16" name="Title 2">
            <a:extLst>
              <a:ext uri="{FF2B5EF4-FFF2-40B4-BE49-F238E27FC236}">
                <a16:creationId xmlns:a16="http://schemas.microsoft.com/office/drawing/2014/main" id="{9396BA27-A064-4173-B70E-77BC02B25D20}"/>
              </a:ext>
            </a:extLst>
          </p:cNvPr>
          <p:cNvSpPr>
            <a:spLocks noGrp="1"/>
          </p:cNvSpPr>
          <p:nvPr>
            <p:ph type="title"/>
          </p:nvPr>
        </p:nvSpPr>
        <p:spPr>
          <a:xfrm>
            <a:off x="911424" y="5003800"/>
            <a:ext cx="10368293" cy="968056"/>
          </a:xfrm>
        </p:spPr>
        <p:txBody>
          <a:bodyPr/>
          <a:lstStyle/>
          <a:p>
            <a:r>
              <a:rPr lang="en-US" dirty="0"/>
              <a:t>Click to edit Master title style</a:t>
            </a:r>
            <a:endParaRPr lang="en-GB" dirty="0"/>
          </a:p>
        </p:txBody>
      </p:sp>
      <p:sp>
        <p:nvSpPr>
          <p:cNvPr id="17" name="Text Placeholder 5">
            <a:extLst>
              <a:ext uri="{FF2B5EF4-FFF2-40B4-BE49-F238E27FC236}">
                <a16:creationId xmlns:a16="http://schemas.microsoft.com/office/drawing/2014/main" id="{F2D7B214-B5FE-4BDA-BE8A-BDFBE377AFD1}"/>
              </a:ext>
            </a:extLst>
          </p:cNvPr>
          <p:cNvSpPr>
            <a:spLocks noGrp="1"/>
          </p:cNvSpPr>
          <p:nvPr>
            <p:ph type="body" sz="quarter" idx="10"/>
          </p:nvPr>
        </p:nvSpPr>
        <p:spPr>
          <a:xfrm>
            <a:off x="911425" y="6003794"/>
            <a:ext cx="8637321" cy="479557"/>
          </a:xfrm>
        </p:spPr>
        <p:txBody>
          <a:bodyPr anchor="ctr"/>
          <a:lstStyle>
            <a:lvl1pPr>
              <a:lnSpc>
                <a:spcPct val="100000"/>
              </a:lnSpc>
              <a:defRPr sz="1800"/>
            </a:lvl1pPr>
          </a:lstStyle>
          <a:p>
            <a:pPr lvl="0"/>
            <a:r>
              <a:rPr lang="en-US" dirty="0"/>
              <a:t>Edit Master text styles</a:t>
            </a:r>
          </a:p>
        </p:txBody>
      </p:sp>
      <p:sp>
        <p:nvSpPr>
          <p:cNvPr id="18" name="Picture Placeholder 4"/>
          <p:cNvSpPr>
            <a:spLocks noGrp="1"/>
          </p:cNvSpPr>
          <p:nvPr>
            <p:ph type="pic" sz="quarter" idx="11"/>
          </p:nvPr>
        </p:nvSpPr>
        <p:spPr>
          <a:xfrm>
            <a:off x="240600" y="152400"/>
            <a:ext cx="11710800" cy="4681538"/>
          </a:xfrm>
          <a:solidFill>
            <a:schemeClr val="tx2">
              <a:lumMod val="40000"/>
              <a:lumOff val="60000"/>
            </a:schemeClr>
          </a:solidFill>
          <a:ln w="25400">
            <a:solidFill>
              <a:schemeClr val="bg1"/>
            </a:solidFill>
          </a:ln>
        </p:spPr>
        <p:txBody>
          <a:bodyPr anchor="ctr"/>
          <a:lstStyle>
            <a:lvl1pPr algn="ctr">
              <a:lnSpc>
                <a:spcPct val="100000"/>
              </a:lnSpc>
              <a:spcBef>
                <a:spcPts val="0"/>
              </a:spcBef>
              <a:spcAft>
                <a:spcPts val="0"/>
              </a:spcAft>
              <a:defRPr/>
            </a:lvl1pPr>
          </a:lstStyle>
          <a:p>
            <a:endParaRPr lang="en-US" dirty="0"/>
          </a:p>
        </p:txBody>
      </p:sp>
    </p:spTree>
    <p:custDataLst>
      <p:tags r:id="rId1"/>
    </p:custDataLst>
    <p:extLst>
      <p:ext uri="{BB962C8B-B14F-4D97-AF65-F5344CB8AC3E}">
        <p14:creationId xmlns:p14="http://schemas.microsoft.com/office/powerpoint/2010/main" val="569841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151">
          <p15:clr>
            <a:srgbClr val="FBAE40"/>
          </p15:clr>
        </p15:guide>
        <p15:guide id="3" pos="7529">
          <p15:clr>
            <a:srgbClr val="FBAE40"/>
          </p15:clr>
        </p15:guide>
        <p15:guide id="4" orient="horz" pos="96">
          <p15:clr>
            <a:srgbClr val="FBAE40"/>
          </p15:clr>
        </p15:guide>
        <p15:guide id="5" orient="horz" pos="3045">
          <p15:clr>
            <a:srgbClr val="FBAE40"/>
          </p15:clr>
        </p15:guide>
        <p15:guide id="6"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ast Content Slide">
    <p:spTree>
      <p:nvGrpSpPr>
        <p:cNvPr id="1" name=""/>
        <p:cNvGrpSpPr/>
        <p:nvPr/>
      </p:nvGrpSpPr>
      <p:grpSpPr>
        <a:xfrm>
          <a:off x="0" y="0"/>
          <a:ext cx="0" cy="0"/>
          <a:chOff x="0" y="0"/>
          <a:chExt cx="0" cy="0"/>
        </a:xfrm>
      </p:grpSpPr>
      <p:sp>
        <p:nvSpPr>
          <p:cNvPr id="11" name="Espace réservé du pied de page 4">
            <a:extLst>
              <a:ext uri="{FF2B5EF4-FFF2-40B4-BE49-F238E27FC236}">
                <a16:creationId xmlns:a16="http://schemas.microsoft.com/office/drawing/2014/main" id="{B835FBB8-4E81-46E9-8FD5-BFAED8C6BB8B}"/>
              </a:ext>
            </a:extLst>
          </p:cNvPr>
          <p:cNvSpPr>
            <a:spLocks noGrp="1"/>
          </p:cNvSpPr>
          <p:nvPr>
            <p:ph type="ftr" sz="quarter" idx="3"/>
          </p:nvPr>
        </p:nvSpPr>
        <p:spPr>
          <a:xfrm>
            <a:off x="4345627" y="6284412"/>
            <a:ext cx="5096093" cy="196794"/>
          </a:xfrm>
          <a:prstGeom prst="rect">
            <a:avLst/>
          </a:prstGeom>
        </p:spPr>
        <p:txBody>
          <a:bodyPr vert="horz" lIns="0" tIns="0" rIns="0" bIns="0" rtlCol="0" anchor="b" anchorCtr="0"/>
          <a:lstStyle>
            <a:lvl1pPr algn="l">
              <a:defRPr sz="800" baseline="0">
                <a:solidFill>
                  <a:schemeClr val="bg1">
                    <a:lumMod val="50000"/>
                  </a:schemeClr>
                </a:solidFill>
                <a:latin typeface="Arial" pitchFamily="34" charset="0"/>
              </a:defRPr>
            </a:lvl1pPr>
          </a:lstStyle>
          <a:p>
            <a:r>
              <a:rPr lang="en-GB" dirty="0"/>
              <a:t>Change Footer here: Insert &gt; Header and Footer (delete if none) </a:t>
            </a:r>
            <a:endParaRPr lang="en-CA" dirty="0"/>
          </a:p>
        </p:txBody>
      </p:sp>
      <p:sp>
        <p:nvSpPr>
          <p:cNvPr id="3" name="Slide Number Placeholder 2"/>
          <p:cNvSpPr>
            <a:spLocks noGrp="1"/>
          </p:cNvSpPr>
          <p:nvPr>
            <p:ph type="sldNum" sz="quarter" idx="10"/>
          </p:nvPr>
        </p:nvSpPr>
        <p:spPr/>
        <p:txBody>
          <a:bodyPr/>
          <a:lstStyle/>
          <a:p>
            <a:fld id="{8E9205E6-0D8F-4FE6-AE74-F8DC77F0BF6E}" type="slidenum">
              <a:rPr lang="en-CA" smtClean="0"/>
              <a:pPr/>
              <a:t>‹#›</a:t>
            </a:fld>
            <a:endParaRPr lang="en-CA" dirty="0"/>
          </a:p>
        </p:txBody>
      </p:sp>
      <p:sp>
        <p:nvSpPr>
          <p:cNvPr id="6" name="Title 1"/>
          <p:cNvSpPr txBox="1">
            <a:spLocks/>
          </p:cNvSpPr>
          <p:nvPr userDrawn="1"/>
        </p:nvSpPr>
        <p:spPr>
          <a:xfrm>
            <a:off x="804949" y="483518"/>
            <a:ext cx="7776864" cy="541925"/>
          </a:xfrm>
          <a:prstGeom prst="rect">
            <a:avLst/>
          </a:prstGeom>
        </p:spPr>
        <p:txBody>
          <a:bodyPr/>
          <a:lstStyle>
            <a:lvl1pPr algn="l" defTabSz="685800" rtl="0" eaLnBrk="1" latinLnBrk="0" hangingPunct="1">
              <a:lnSpc>
                <a:spcPts val="2250"/>
              </a:lnSpc>
              <a:spcBef>
                <a:spcPct val="0"/>
              </a:spcBef>
              <a:buNone/>
              <a:defRPr sz="1800" b="0" kern="1200" cap="none" spc="0" baseline="0">
                <a:solidFill>
                  <a:srgbClr val="009CCA"/>
                </a:solidFill>
                <a:latin typeface="Arial" pitchFamily="34" charset="0"/>
                <a:ea typeface="+mj-ea"/>
                <a:cs typeface="+mj-cs"/>
              </a:defRPr>
            </a:lvl1pPr>
          </a:lstStyle>
          <a:p>
            <a:r>
              <a:rPr lang="en-US" i="1" noProof="1">
                <a:solidFill>
                  <a:schemeClr val="accent1"/>
                </a:solidFill>
              </a:rPr>
              <a:t>Our values are the essence of our company’s identity. </a:t>
            </a:r>
            <a:br>
              <a:rPr lang="en-US" i="1" noProof="1">
                <a:solidFill>
                  <a:schemeClr val="accent1"/>
                </a:solidFill>
              </a:rPr>
            </a:br>
            <a:r>
              <a:rPr lang="en-US" i="1" noProof="1">
                <a:solidFill>
                  <a:schemeClr val="accent1"/>
                </a:solidFill>
              </a:rPr>
              <a:t>They represent how we act, speak and behave together, </a:t>
            </a:r>
            <a:br>
              <a:rPr lang="en-US" i="1" noProof="1">
                <a:solidFill>
                  <a:schemeClr val="accent1"/>
                </a:solidFill>
              </a:rPr>
            </a:br>
            <a:r>
              <a:rPr lang="en-US" i="1" noProof="1">
                <a:solidFill>
                  <a:schemeClr val="accent1"/>
                </a:solidFill>
              </a:rPr>
              <a:t>and how we engage with our clients and stakeholders.</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4423" y="4260045"/>
            <a:ext cx="2685225" cy="268522"/>
          </a:xfrm>
          <a:prstGeom prst="rect">
            <a:avLst/>
          </a:prstGeom>
        </p:spPr>
      </p:pic>
      <p:sp>
        <p:nvSpPr>
          <p:cNvPr id="8" name="Title 1"/>
          <p:cNvSpPr txBox="1">
            <a:spLocks/>
          </p:cNvSpPr>
          <p:nvPr userDrawn="1"/>
        </p:nvSpPr>
        <p:spPr>
          <a:xfrm>
            <a:off x="5214443" y="4098574"/>
            <a:ext cx="1512168" cy="591465"/>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2800" b="0" kern="1200" cap="none" spc="0" baseline="0">
                <a:solidFill>
                  <a:schemeClr val="accent2"/>
                </a:solidFill>
                <a:latin typeface="Arial" pitchFamily="34" charset="0"/>
                <a:ea typeface="+mj-ea"/>
                <a:cs typeface="+mj-cs"/>
              </a:defRPr>
            </a:lvl1pPr>
          </a:lstStyle>
          <a:p>
            <a:pPr>
              <a:lnSpc>
                <a:spcPct val="100000"/>
              </a:lnSpc>
            </a:pPr>
            <a:r>
              <a:rPr lang="en-US" sz="1000" i="1" dirty="0">
                <a:solidFill>
                  <a:schemeClr val="tx2"/>
                </a:solidFill>
              </a:rPr>
              <a:t>We redefine engineering by thinking boldly, proudly and differently.</a:t>
            </a:r>
          </a:p>
        </p:txBody>
      </p:sp>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34423" y="3477429"/>
            <a:ext cx="3725738" cy="269007"/>
          </a:xfrm>
          <a:prstGeom prst="rect">
            <a:avLst/>
          </a:prstGeom>
        </p:spPr>
      </p:pic>
      <p:sp>
        <p:nvSpPr>
          <p:cNvPr id="10" name="Title 1"/>
          <p:cNvSpPr txBox="1">
            <a:spLocks/>
          </p:cNvSpPr>
          <p:nvPr userDrawn="1"/>
        </p:nvSpPr>
        <p:spPr>
          <a:xfrm>
            <a:off x="5214443" y="3383676"/>
            <a:ext cx="1996063" cy="456512"/>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2800" b="0" kern="1200" cap="none" spc="0" baseline="0">
                <a:solidFill>
                  <a:schemeClr val="accent2"/>
                </a:solidFill>
                <a:latin typeface="Arial" pitchFamily="34" charset="0"/>
                <a:ea typeface="+mj-ea"/>
                <a:cs typeface="+mj-cs"/>
              </a:defRPr>
            </a:lvl1pPr>
          </a:lstStyle>
          <a:p>
            <a:pPr>
              <a:lnSpc>
                <a:spcPct val="100000"/>
              </a:lnSpc>
            </a:pPr>
            <a:r>
              <a:rPr lang="en-US" sz="1000" i="1" dirty="0">
                <a:solidFill>
                  <a:schemeClr val="tx2"/>
                </a:solidFill>
              </a:rPr>
              <a:t>We work together and embrace each other’s unique contribution </a:t>
            </a:r>
            <a:br>
              <a:rPr lang="en-US" sz="1000" i="1" dirty="0">
                <a:solidFill>
                  <a:schemeClr val="tx2"/>
                </a:solidFill>
              </a:rPr>
            </a:br>
            <a:r>
              <a:rPr lang="en-US" sz="1000" i="1" dirty="0">
                <a:solidFill>
                  <a:schemeClr val="tx2"/>
                </a:solidFill>
              </a:rPr>
              <a:t>to deliver amazing results for all.</a:t>
            </a:r>
          </a:p>
        </p:txBody>
      </p:sp>
      <p:sp>
        <p:nvSpPr>
          <p:cNvPr id="12" name="Title 1"/>
          <p:cNvSpPr txBox="1">
            <a:spLocks/>
          </p:cNvSpPr>
          <p:nvPr userDrawn="1"/>
        </p:nvSpPr>
        <p:spPr>
          <a:xfrm>
            <a:off x="5214443" y="1795846"/>
            <a:ext cx="2088231" cy="591465"/>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2800" b="0" kern="1200" cap="none" spc="0" baseline="0">
                <a:solidFill>
                  <a:schemeClr val="accent2"/>
                </a:solidFill>
                <a:latin typeface="Arial" pitchFamily="34" charset="0"/>
                <a:ea typeface="+mj-ea"/>
                <a:cs typeface="+mj-cs"/>
              </a:defRPr>
            </a:lvl1pPr>
          </a:lstStyle>
          <a:p>
            <a:pPr>
              <a:lnSpc>
                <a:spcPct val="100000"/>
              </a:lnSpc>
            </a:pPr>
            <a:r>
              <a:rPr lang="en-US" sz="1000" i="1" noProof="1">
                <a:solidFill>
                  <a:schemeClr val="tx2"/>
                </a:solidFill>
              </a:rPr>
              <a:t>We put safety at the heart of everything we do, to safeguard people, assets and the environment.</a:t>
            </a:r>
          </a:p>
        </p:txBody>
      </p:sp>
      <p:pic>
        <p:nvPicPr>
          <p:cNvPr id="13" name="Picture 1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14149" y="1961489"/>
            <a:ext cx="1643458" cy="260179"/>
          </a:xfrm>
          <a:prstGeom prst="rect">
            <a:avLst/>
          </a:prstGeom>
        </p:spPr>
      </p:pic>
      <p:sp>
        <p:nvSpPr>
          <p:cNvPr id="14" name="Title 1"/>
          <p:cNvSpPr txBox="1">
            <a:spLocks/>
          </p:cNvSpPr>
          <p:nvPr userDrawn="1"/>
        </p:nvSpPr>
        <p:spPr>
          <a:xfrm>
            <a:off x="5214443" y="2645698"/>
            <a:ext cx="1656184" cy="479591"/>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2800" b="0" kern="1200" cap="none" spc="0" baseline="0">
                <a:solidFill>
                  <a:schemeClr val="accent2"/>
                </a:solidFill>
                <a:latin typeface="Arial" pitchFamily="34" charset="0"/>
                <a:ea typeface="+mj-ea"/>
                <a:cs typeface="+mj-cs"/>
              </a:defRPr>
            </a:lvl1pPr>
          </a:lstStyle>
          <a:p>
            <a:pPr>
              <a:lnSpc>
                <a:spcPct val="100000"/>
              </a:lnSpc>
            </a:pPr>
            <a:r>
              <a:rPr lang="en-US" sz="1000" i="1" dirty="0">
                <a:solidFill>
                  <a:schemeClr val="tx2"/>
                </a:solidFill>
              </a:rPr>
              <a:t>We do the right thing, </a:t>
            </a:r>
            <a:br>
              <a:rPr lang="en-US" sz="1000" i="1" dirty="0">
                <a:solidFill>
                  <a:schemeClr val="tx2"/>
                </a:solidFill>
              </a:rPr>
            </a:br>
            <a:r>
              <a:rPr lang="en-US" sz="1000" i="1" dirty="0">
                <a:solidFill>
                  <a:schemeClr val="tx2"/>
                </a:solidFill>
              </a:rPr>
              <a:t>no matter what, and are accountable for our actions. </a:t>
            </a:r>
          </a:p>
        </p:txBody>
      </p:sp>
      <p:pic>
        <p:nvPicPr>
          <p:cNvPr id="15" name="Picture 1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38605" y="2750435"/>
            <a:ext cx="2363538" cy="270117"/>
          </a:xfrm>
          <a:prstGeom prst="rect">
            <a:avLst/>
          </a:prstGeom>
        </p:spPr>
      </p:pic>
      <p:grpSp>
        <p:nvGrpSpPr>
          <p:cNvPr id="16" name="Group 15">
            <a:extLst>
              <a:ext uri="{FF2B5EF4-FFF2-40B4-BE49-F238E27FC236}">
                <a16:creationId xmlns:a16="http://schemas.microsoft.com/office/drawing/2014/main" id="{557F701A-B20D-4EFE-BA59-C30ED0E3C884}"/>
              </a:ext>
            </a:extLst>
          </p:cNvPr>
          <p:cNvGrpSpPr/>
          <p:nvPr userDrawn="1"/>
        </p:nvGrpSpPr>
        <p:grpSpPr>
          <a:xfrm>
            <a:off x="10068209" y="5892668"/>
            <a:ext cx="1543923" cy="732181"/>
            <a:chOff x="7241120" y="5892668"/>
            <a:chExt cx="1543923" cy="732181"/>
          </a:xfrm>
        </p:grpSpPr>
        <p:cxnSp>
          <p:nvCxnSpPr>
            <p:cNvPr id="17" name="Straight Connector 16">
              <a:extLst>
                <a:ext uri="{FF2B5EF4-FFF2-40B4-BE49-F238E27FC236}">
                  <a16:creationId xmlns:a16="http://schemas.microsoft.com/office/drawing/2014/main" id="{DD254680-5D68-4F0D-B034-4927A038A49F}"/>
                </a:ext>
              </a:extLst>
            </p:cNvPr>
            <p:cNvCxnSpPr/>
            <p:nvPr userDrawn="1"/>
          </p:nvCxnSpPr>
          <p:spPr>
            <a:xfrm flipH="1">
              <a:off x="7241120"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AB22E2BB-4A17-415D-99C5-A74F1BD56675}"/>
                </a:ext>
              </a:extLst>
            </p:cNvPr>
            <p:cNvCxnSpPr/>
            <p:nvPr userDrawn="1"/>
          </p:nvCxnSpPr>
          <p:spPr>
            <a:xfrm flipH="1">
              <a:off x="7512783"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9D328769-163C-4975-8595-EEA92200698E}"/>
                </a:ext>
              </a:extLst>
            </p:cNvPr>
            <p:cNvCxnSpPr/>
            <p:nvPr userDrawn="1"/>
          </p:nvCxnSpPr>
          <p:spPr>
            <a:xfrm flipH="1">
              <a:off x="7777654"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B2C89435-0370-4EE9-BC2C-08084A899F65}"/>
                </a:ext>
              </a:extLst>
            </p:cNvPr>
            <p:cNvCxnSpPr/>
            <p:nvPr userDrawn="1"/>
          </p:nvCxnSpPr>
          <p:spPr>
            <a:xfrm flipH="1">
              <a:off x="8052862"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grpSp>
    </p:spTree>
    <p:custDataLst>
      <p:tags r:id="rId1"/>
    </p:custDataLst>
    <p:extLst>
      <p:ext uri="{BB962C8B-B14F-4D97-AF65-F5344CB8AC3E}">
        <p14:creationId xmlns:p14="http://schemas.microsoft.com/office/powerpoint/2010/main" val="2236054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Espace réservé du pied de page 4"/>
          <p:cNvSpPr>
            <a:spLocks noGrp="1"/>
          </p:cNvSpPr>
          <p:nvPr>
            <p:ph type="ftr" sz="quarter" idx="3"/>
          </p:nvPr>
        </p:nvSpPr>
        <p:spPr>
          <a:xfrm>
            <a:off x="4345627" y="6284412"/>
            <a:ext cx="5096093" cy="196794"/>
          </a:xfrm>
          <a:prstGeom prst="rect">
            <a:avLst/>
          </a:prstGeom>
        </p:spPr>
        <p:txBody>
          <a:bodyPr vert="horz" lIns="0" tIns="0" rIns="0" bIns="0" rtlCol="0" anchor="b" anchorCtr="0"/>
          <a:lstStyle>
            <a:lvl1pPr algn="l">
              <a:defRPr sz="800" baseline="0">
                <a:solidFill>
                  <a:schemeClr val="bg1">
                    <a:lumMod val="50000"/>
                  </a:schemeClr>
                </a:solidFill>
                <a:latin typeface="Arial" pitchFamily="34" charset="0"/>
              </a:defRPr>
            </a:lvl1pPr>
          </a:lstStyle>
          <a:p>
            <a:r>
              <a:rPr lang="en-GB" dirty="0"/>
              <a:t>Change Footer here: Insert &gt; Header and Footer (delete if none) </a:t>
            </a:r>
            <a:endParaRPr lang="en-CA" dirty="0"/>
          </a:p>
        </p:txBody>
      </p:sp>
      <p:sp>
        <p:nvSpPr>
          <p:cNvPr id="3" name="Title 2">
            <a:extLst>
              <a:ext uri="{FF2B5EF4-FFF2-40B4-BE49-F238E27FC236}">
                <a16:creationId xmlns:a16="http://schemas.microsoft.com/office/drawing/2014/main" id="{1C6105E1-AB9C-4841-8D25-7B6FC7551372}"/>
              </a:ext>
            </a:extLst>
          </p:cNvPr>
          <p:cNvSpPr>
            <a:spLocks noGrp="1"/>
          </p:cNvSpPr>
          <p:nvPr>
            <p:ph type="title" hasCustomPrompt="1"/>
          </p:nvPr>
        </p:nvSpPr>
        <p:spPr/>
        <p:txBody>
          <a:bodyPr/>
          <a:lstStyle>
            <a:lvl1pPr>
              <a:defRPr/>
            </a:lvl1pPr>
          </a:lstStyle>
          <a:p>
            <a:r>
              <a:rPr lang="en-CA" noProof="1"/>
              <a:t>Click to add title</a:t>
            </a:r>
            <a:br>
              <a:rPr lang="en-CA" noProof="1"/>
            </a:br>
            <a:r>
              <a:rPr lang="en-CA" noProof="1"/>
              <a:t>(Bullet Points slide)</a:t>
            </a:r>
            <a:endParaRPr lang="en-GB" dirty="0"/>
          </a:p>
        </p:txBody>
      </p:sp>
      <p:sp>
        <p:nvSpPr>
          <p:cNvPr id="11" name="Espace réservé du contenu 5"/>
          <p:cNvSpPr>
            <a:spLocks noGrp="1"/>
          </p:cNvSpPr>
          <p:nvPr>
            <p:ph sz="quarter" idx="13" hasCustomPrompt="1"/>
          </p:nvPr>
        </p:nvSpPr>
        <p:spPr>
          <a:xfrm>
            <a:off x="911424" y="1449388"/>
            <a:ext cx="10369153" cy="4176612"/>
          </a:xfrm>
          <a:prstGeom prst="rect">
            <a:avLst/>
          </a:prstGeom>
        </p:spPr>
        <p:txBody>
          <a:bodyPr/>
          <a:lstStyle>
            <a:lvl2pPr>
              <a:defRPr baseline="0"/>
            </a:lvl2pPr>
            <a:lvl3pPr>
              <a:defRPr baseline="0"/>
            </a:lvl3pPr>
            <a:lvl4pPr>
              <a:defRPr baseline="0"/>
            </a:lvl4pPr>
            <a:lvl5pPr>
              <a:defRPr/>
            </a:lvl5pPr>
          </a:lstStyle>
          <a:p>
            <a:pPr lvl="0"/>
            <a:r>
              <a:rPr lang="en-CA" dirty="0"/>
              <a:t>Click here to add subtitle (followed by: </a:t>
            </a:r>
            <a:r>
              <a:rPr lang="en-CA" dirty="0" err="1"/>
              <a:t>Enter+tab</a:t>
            </a:r>
            <a:r>
              <a:rPr lang="en-CA" dirty="0"/>
              <a:t> for normal text and bullet points)</a:t>
            </a:r>
          </a:p>
          <a:p>
            <a:pPr lvl="1"/>
            <a:r>
              <a:rPr lang="en-CA" dirty="0"/>
              <a:t>Normal text</a:t>
            </a:r>
          </a:p>
          <a:p>
            <a:pPr lvl="2"/>
            <a:r>
              <a:rPr lang="en-CA" dirty="0"/>
              <a:t>Second level</a:t>
            </a:r>
          </a:p>
          <a:p>
            <a:pPr lvl="3"/>
            <a:r>
              <a:rPr lang="en-CA" dirty="0"/>
              <a:t>Third level</a:t>
            </a:r>
          </a:p>
          <a:p>
            <a:pPr lvl="4"/>
            <a:r>
              <a:rPr lang="en-CA" dirty="0"/>
              <a:t>Fourth level</a:t>
            </a:r>
          </a:p>
        </p:txBody>
      </p:sp>
      <p:sp>
        <p:nvSpPr>
          <p:cNvPr id="5" name="Slide Number Placeholder 4"/>
          <p:cNvSpPr>
            <a:spLocks noGrp="1"/>
          </p:cNvSpPr>
          <p:nvPr>
            <p:ph type="sldNum" sz="quarter" idx="14"/>
          </p:nvPr>
        </p:nvSpPr>
        <p:spPr/>
        <p:txBody>
          <a:bodyPr/>
          <a:lstStyle/>
          <a:p>
            <a:fld id="{8E9205E6-0D8F-4FE6-AE74-F8DC77F0BF6E}" type="slidenum">
              <a:rPr lang="en-CA" smtClean="0"/>
              <a:pPr/>
              <a:t>‹#›</a:t>
            </a:fld>
            <a:endParaRPr lang="en-CA" dirty="0"/>
          </a:p>
        </p:txBody>
      </p:sp>
      <p:grpSp>
        <p:nvGrpSpPr>
          <p:cNvPr id="6" name="Group 5">
            <a:extLst>
              <a:ext uri="{FF2B5EF4-FFF2-40B4-BE49-F238E27FC236}">
                <a16:creationId xmlns:a16="http://schemas.microsoft.com/office/drawing/2014/main" id="{F02CDFCD-3F99-4BBC-8DD6-2CFDA615511B}"/>
              </a:ext>
            </a:extLst>
          </p:cNvPr>
          <p:cNvGrpSpPr/>
          <p:nvPr userDrawn="1"/>
        </p:nvGrpSpPr>
        <p:grpSpPr>
          <a:xfrm>
            <a:off x="10068209" y="5892668"/>
            <a:ext cx="1543923" cy="732181"/>
            <a:chOff x="7241120" y="5892668"/>
            <a:chExt cx="1543923" cy="732181"/>
          </a:xfrm>
        </p:grpSpPr>
        <p:cxnSp>
          <p:nvCxnSpPr>
            <p:cNvPr id="7" name="Straight Connector 6">
              <a:extLst>
                <a:ext uri="{FF2B5EF4-FFF2-40B4-BE49-F238E27FC236}">
                  <a16:creationId xmlns:a16="http://schemas.microsoft.com/office/drawing/2014/main" id="{3C38EE26-7872-4400-A318-366DCDAFE56C}"/>
                </a:ext>
              </a:extLst>
            </p:cNvPr>
            <p:cNvCxnSpPr/>
            <p:nvPr userDrawn="1"/>
          </p:nvCxnSpPr>
          <p:spPr>
            <a:xfrm flipH="1">
              <a:off x="7241120"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D7750087-7820-46AB-BAF8-BF44A470E0F9}"/>
                </a:ext>
              </a:extLst>
            </p:cNvPr>
            <p:cNvCxnSpPr/>
            <p:nvPr userDrawn="1"/>
          </p:nvCxnSpPr>
          <p:spPr>
            <a:xfrm flipH="1">
              <a:off x="7512783"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97DC02FB-73D4-4A14-AD9B-64E9DEAFB29B}"/>
                </a:ext>
              </a:extLst>
            </p:cNvPr>
            <p:cNvCxnSpPr/>
            <p:nvPr userDrawn="1"/>
          </p:nvCxnSpPr>
          <p:spPr>
            <a:xfrm flipH="1">
              <a:off x="7777654"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A3F7B046-6EBF-48F7-BBB5-67F3D38141C9}"/>
                </a:ext>
              </a:extLst>
            </p:cNvPr>
            <p:cNvCxnSpPr/>
            <p:nvPr userDrawn="1"/>
          </p:nvCxnSpPr>
          <p:spPr>
            <a:xfrm flipH="1">
              <a:off x="8052862"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grpSp>
    </p:spTree>
    <p:custDataLst>
      <p:tags r:id="rId1"/>
    </p:custDataLst>
    <p:extLst>
      <p:ext uri="{BB962C8B-B14F-4D97-AF65-F5344CB8AC3E}">
        <p14:creationId xmlns:p14="http://schemas.microsoft.com/office/powerpoint/2010/main" val="4235463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Columns Text Content">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911424" y="368301"/>
            <a:ext cx="10369152" cy="921966"/>
          </a:xfrm>
          <a:prstGeom prst="rect">
            <a:avLst/>
          </a:prstGeom>
        </p:spPr>
        <p:txBody>
          <a:bodyPr/>
          <a:lstStyle>
            <a:lvl1pPr>
              <a:defRPr/>
            </a:lvl1pPr>
          </a:lstStyle>
          <a:p>
            <a:r>
              <a:rPr lang="en-CA" noProof="1"/>
              <a:t>Click to add title</a:t>
            </a:r>
            <a:br>
              <a:rPr lang="en-CA" noProof="1"/>
            </a:br>
            <a:r>
              <a:rPr lang="en-CA" noProof="1"/>
              <a:t>(Bullet Points slide)</a:t>
            </a:r>
            <a:endParaRPr lang="en-CA" dirty="0"/>
          </a:p>
        </p:txBody>
      </p:sp>
      <p:sp>
        <p:nvSpPr>
          <p:cNvPr id="10" name="Espace réservé du pied de page 4"/>
          <p:cNvSpPr>
            <a:spLocks noGrp="1"/>
          </p:cNvSpPr>
          <p:nvPr>
            <p:ph type="ftr" sz="quarter" idx="3"/>
          </p:nvPr>
        </p:nvSpPr>
        <p:spPr>
          <a:xfrm>
            <a:off x="4345627" y="6284412"/>
            <a:ext cx="5096093" cy="196794"/>
          </a:xfrm>
          <a:prstGeom prst="rect">
            <a:avLst/>
          </a:prstGeom>
        </p:spPr>
        <p:txBody>
          <a:bodyPr vert="horz" lIns="0" tIns="0" rIns="0" bIns="0" rtlCol="0" anchor="b" anchorCtr="0"/>
          <a:lstStyle>
            <a:lvl1pPr algn="l">
              <a:defRPr sz="800" baseline="0">
                <a:solidFill>
                  <a:schemeClr val="bg1">
                    <a:lumMod val="50000"/>
                  </a:schemeClr>
                </a:solidFill>
                <a:latin typeface="Arial" pitchFamily="34" charset="0"/>
              </a:defRPr>
            </a:lvl1pPr>
          </a:lstStyle>
          <a:p>
            <a:r>
              <a:rPr lang="en-GB" dirty="0"/>
              <a:t>Change Footer here: Insert &gt; Header and Footer (delete if none) </a:t>
            </a:r>
            <a:endParaRPr lang="en-CA" dirty="0"/>
          </a:p>
        </p:txBody>
      </p:sp>
      <p:sp>
        <p:nvSpPr>
          <p:cNvPr id="12" name="Espace réservé du contenu 5"/>
          <p:cNvSpPr>
            <a:spLocks noGrp="1"/>
          </p:cNvSpPr>
          <p:nvPr>
            <p:ph sz="quarter" idx="13" hasCustomPrompt="1"/>
          </p:nvPr>
        </p:nvSpPr>
        <p:spPr>
          <a:xfrm>
            <a:off x="911423" y="1449390"/>
            <a:ext cx="4983495" cy="4175124"/>
          </a:xfrm>
          <a:prstGeom prst="rect">
            <a:avLst/>
          </a:prstGeom>
        </p:spPr>
        <p:txBody>
          <a:bodyPr/>
          <a:lstStyle>
            <a:lvl2pPr>
              <a:defRPr baseline="0"/>
            </a:lvl2pPr>
            <a:lvl3pPr>
              <a:defRPr baseline="0"/>
            </a:lvl3pPr>
            <a:lvl4pPr>
              <a:defRPr baseline="0"/>
            </a:lvl4pPr>
            <a:lvl5pPr>
              <a:defRPr/>
            </a:lvl5pPr>
          </a:lstStyle>
          <a:p>
            <a:pPr lvl="0"/>
            <a:r>
              <a:rPr lang="en-CA" dirty="0"/>
              <a:t>Click here to add subtitle</a:t>
            </a:r>
          </a:p>
          <a:p>
            <a:pPr lvl="1"/>
            <a:r>
              <a:rPr lang="en-CA" dirty="0"/>
              <a:t>Normal text</a:t>
            </a:r>
          </a:p>
          <a:p>
            <a:pPr lvl="2"/>
            <a:r>
              <a:rPr lang="en-CA" dirty="0"/>
              <a:t>Second level</a:t>
            </a:r>
          </a:p>
          <a:p>
            <a:pPr lvl="3"/>
            <a:r>
              <a:rPr lang="en-CA" dirty="0"/>
              <a:t>Third level</a:t>
            </a:r>
          </a:p>
          <a:p>
            <a:pPr lvl="4"/>
            <a:r>
              <a:rPr lang="en-CA" dirty="0"/>
              <a:t>Fourth level</a:t>
            </a:r>
          </a:p>
        </p:txBody>
      </p:sp>
      <p:sp>
        <p:nvSpPr>
          <p:cNvPr id="13" name="Espace réservé du contenu 5"/>
          <p:cNvSpPr>
            <a:spLocks noGrp="1"/>
          </p:cNvSpPr>
          <p:nvPr>
            <p:ph sz="quarter" idx="14" hasCustomPrompt="1"/>
          </p:nvPr>
        </p:nvSpPr>
        <p:spPr>
          <a:xfrm>
            <a:off x="6297081" y="1449390"/>
            <a:ext cx="4983495" cy="4175124"/>
          </a:xfrm>
          <a:prstGeom prst="rect">
            <a:avLst/>
          </a:prstGeom>
        </p:spPr>
        <p:txBody>
          <a:bodyPr/>
          <a:lstStyle>
            <a:lvl2pPr>
              <a:defRPr baseline="0"/>
            </a:lvl2pPr>
            <a:lvl3pPr>
              <a:defRPr baseline="0"/>
            </a:lvl3pPr>
            <a:lvl4pPr>
              <a:defRPr baseline="0"/>
            </a:lvl4pPr>
            <a:lvl5pPr>
              <a:defRPr/>
            </a:lvl5pPr>
          </a:lstStyle>
          <a:p>
            <a:pPr lvl="0"/>
            <a:r>
              <a:rPr lang="en-CA" dirty="0"/>
              <a:t>Click here to add subtitle</a:t>
            </a:r>
          </a:p>
          <a:p>
            <a:pPr lvl="1"/>
            <a:r>
              <a:rPr lang="en-CA" dirty="0"/>
              <a:t>Normal text</a:t>
            </a:r>
          </a:p>
          <a:p>
            <a:pPr lvl="2"/>
            <a:r>
              <a:rPr lang="en-CA" dirty="0"/>
              <a:t>Second level</a:t>
            </a:r>
          </a:p>
          <a:p>
            <a:pPr lvl="3"/>
            <a:r>
              <a:rPr lang="en-CA" dirty="0"/>
              <a:t>Third level</a:t>
            </a:r>
          </a:p>
          <a:p>
            <a:pPr lvl="4"/>
            <a:r>
              <a:rPr lang="en-CA" dirty="0"/>
              <a:t>Fourth level</a:t>
            </a:r>
          </a:p>
        </p:txBody>
      </p:sp>
      <p:sp>
        <p:nvSpPr>
          <p:cNvPr id="5" name="Slide Number Placeholder 4"/>
          <p:cNvSpPr>
            <a:spLocks noGrp="1"/>
          </p:cNvSpPr>
          <p:nvPr>
            <p:ph type="sldNum" sz="quarter" idx="15"/>
          </p:nvPr>
        </p:nvSpPr>
        <p:spPr/>
        <p:txBody>
          <a:bodyPr/>
          <a:lstStyle/>
          <a:p>
            <a:fld id="{8E9205E6-0D8F-4FE6-AE74-F8DC77F0BF6E}" type="slidenum">
              <a:rPr lang="en-CA" smtClean="0"/>
              <a:pPr/>
              <a:t>‹#›</a:t>
            </a:fld>
            <a:endParaRPr lang="en-CA" dirty="0"/>
          </a:p>
        </p:txBody>
      </p:sp>
      <p:grpSp>
        <p:nvGrpSpPr>
          <p:cNvPr id="7" name="Group 6">
            <a:extLst>
              <a:ext uri="{FF2B5EF4-FFF2-40B4-BE49-F238E27FC236}">
                <a16:creationId xmlns:a16="http://schemas.microsoft.com/office/drawing/2014/main" id="{50260DBC-BECA-4FB1-8DFF-F25A5BE7F960}"/>
              </a:ext>
            </a:extLst>
          </p:cNvPr>
          <p:cNvGrpSpPr/>
          <p:nvPr userDrawn="1"/>
        </p:nvGrpSpPr>
        <p:grpSpPr>
          <a:xfrm>
            <a:off x="10068209" y="5892668"/>
            <a:ext cx="1543923" cy="732181"/>
            <a:chOff x="7241120" y="5892668"/>
            <a:chExt cx="1543923" cy="732181"/>
          </a:xfrm>
        </p:grpSpPr>
        <p:cxnSp>
          <p:nvCxnSpPr>
            <p:cNvPr id="8" name="Straight Connector 7">
              <a:extLst>
                <a:ext uri="{FF2B5EF4-FFF2-40B4-BE49-F238E27FC236}">
                  <a16:creationId xmlns:a16="http://schemas.microsoft.com/office/drawing/2014/main" id="{1D3E86A4-EEC2-4BB4-927C-E1B051E91891}"/>
                </a:ext>
              </a:extLst>
            </p:cNvPr>
            <p:cNvCxnSpPr/>
            <p:nvPr userDrawn="1"/>
          </p:nvCxnSpPr>
          <p:spPr>
            <a:xfrm flipH="1">
              <a:off x="7241120"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DA3DC031-F3C9-467B-B621-91EA8599A829}"/>
                </a:ext>
              </a:extLst>
            </p:cNvPr>
            <p:cNvCxnSpPr/>
            <p:nvPr userDrawn="1"/>
          </p:nvCxnSpPr>
          <p:spPr>
            <a:xfrm flipH="1">
              <a:off x="7512783"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59B215FC-4E43-4FB2-8ED9-AB98F7F4358E}"/>
                </a:ext>
              </a:extLst>
            </p:cNvPr>
            <p:cNvCxnSpPr/>
            <p:nvPr userDrawn="1"/>
          </p:nvCxnSpPr>
          <p:spPr>
            <a:xfrm flipH="1">
              <a:off x="7777654"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A85D6713-70FE-43D1-A028-0D2716DFB17F}"/>
                </a:ext>
              </a:extLst>
            </p:cNvPr>
            <p:cNvCxnSpPr/>
            <p:nvPr userDrawn="1"/>
          </p:nvCxnSpPr>
          <p:spPr>
            <a:xfrm flipH="1">
              <a:off x="8052862"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grpSp>
    </p:spTree>
    <p:custDataLst>
      <p:tags r:id="rId1"/>
    </p:custDataLst>
    <p:extLst>
      <p:ext uri="{BB962C8B-B14F-4D97-AF65-F5344CB8AC3E}">
        <p14:creationId xmlns:p14="http://schemas.microsoft.com/office/powerpoint/2010/main" val="2081540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 Big Vertical Photo">
    <p:spTree>
      <p:nvGrpSpPr>
        <p:cNvPr id="1" name=""/>
        <p:cNvGrpSpPr/>
        <p:nvPr/>
      </p:nvGrpSpPr>
      <p:grpSpPr>
        <a:xfrm>
          <a:off x="0" y="0"/>
          <a:ext cx="0" cy="0"/>
          <a:chOff x="0" y="0"/>
          <a:chExt cx="0" cy="0"/>
        </a:xfrm>
      </p:grpSpPr>
      <p:sp>
        <p:nvSpPr>
          <p:cNvPr id="10" name="Espace réservé du pied de page 4"/>
          <p:cNvSpPr>
            <a:spLocks noGrp="1"/>
          </p:cNvSpPr>
          <p:nvPr>
            <p:ph type="ftr" sz="quarter" idx="3"/>
          </p:nvPr>
        </p:nvSpPr>
        <p:spPr>
          <a:xfrm>
            <a:off x="4345627" y="6284412"/>
            <a:ext cx="5096093" cy="196794"/>
          </a:xfrm>
          <a:prstGeom prst="rect">
            <a:avLst/>
          </a:prstGeom>
        </p:spPr>
        <p:txBody>
          <a:bodyPr vert="horz" lIns="0" tIns="0" rIns="0" bIns="0" rtlCol="0" anchor="b" anchorCtr="0"/>
          <a:lstStyle>
            <a:lvl1pPr algn="l">
              <a:defRPr sz="800" baseline="0">
                <a:solidFill>
                  <a:schemeClr val="bg1">
                    <a:lumMod val="50000"/>
                  </a:schemeClr>
                </a:solidFill>
                <a:latin typeface="Arial" pitchFamily="34" charset="0"/>
              </a:defRPr>
            </a:lvl1pPr>
          </a:lstStyle>
          <a:p>
            <a:r>
              <a:rPr lang="en-GB" dirty="0"/>
              <a:t>Change Footer here: Insert &gt; Header and Footer (delete if none) </a:t>
            </a:r>
            <a:endParaRPr lang="en-CA" dirty="0"/>
          </a:p>
        </p:txBody>
      </p:sp>
      <p:sp>
        <p:nvSpPr>
          <p:cNvPr id="3" name="Title 2">
            <a:extLst>
              <a:ext uri="{FF2B5EF4-FFF2-40B4-BE49-F238E27FC236}">
                <a16:creationId xmlns:a16="http://schemas.microsoft.com/office/drawing/2014/main" id="{1E0A98CB-7821-40CA-BA4A-C72DD2CCCDF7}"/>
              </a:ext>
            </a:extLst>
          </p:cNvPr>
          <p:cNvSpPr>
            <a:spLocks noGrp="1"/>
          </p:cNvSpPr>
          <p:nvPr>
            <p:ph type="title" hasCustomPrompt="1"/>
          </p:nvPr>
        </p:nvSpPr>
        <p:spPr>
          <a:xfrm>
            <a:off x="911424" y="368301"/>
            <a:ext cx="4983493" cy="921966"/>
          </a:xfrm>
        </p:spPr>
        <p:txBody>
          <a:bodyPr/>
          <a:lstStyle>
            <a:lvl1pPr>
              <a:defRPr/>
            </a:lvl1pPr>
          </a:lstStyle>
          <a:p>
            <a:r>
              <a:rPr lang="en-US" dirty="0"/>
              <a:t>Click to add title</a:t>
            </a:r>
            <a:endParaRPr lang="en-GB" dirty="0"/>
          </a:p>
        </p:txBody>
      </p:sp>
      <p:sp>
        <p:nvSpPr>
          <p:cNvPr id="11" name="Espace réservé du contenu 5"/>
          <p:cNvSpPr>
            <a:spLocks noGrp="1"/>
          </p:cNvSpPr>
          <p:nvPr>
            <p:ph sz="quarter" idx="13" hasCustomPrompt="1"/>
          </p:nvPr>
        </p:nvSpPr>
        <p:spPr>
          <a:xfrm>
            <a:off x="911423" y="1449390"/>
            <a:ext cx="4983495" cy="4175124"/>
          </a:xfrm>
          <a:prstGeom prst="rect">
            <a:avLst/>
          </a:prstGeom>
        </p:spPr>
        <p:txBody>
          <a:bodyPr/>
          <a:lstStyle>
            <a:lvl2pPr>
              <a:defRPr baseline="0"/>
            </a:lvl2pPr>
            <a:lvl3pPr>
              <a:defRPr baseline="0"/>
            </a:lvl3pPr>
            <a:lvl4pPr>
              <a:defRPr baseline="0"/>
            </a:lvl4pPr>
            <a:lvl5pPr>
              <a:defRPr/>
            </a:lvl5pPr>
          </a:lstStyle>
          <a:p>
            <a:pPr lvl="0"/>
            <a:r>
              <a:rPr lang="en-CA" dirty="0"/>
              <a:t>Click here to add subtitle</a:t>
            </a:r>
          </a:p>
          <a:p>
            <a:pPr lvl="1"/>
            <a:r>
              <a:rPr lang="en-CA" dirty="0"/>
              <a:t>Normal text</a:t>
            </a:r>
          </a:p>
          <a:p>
            <a:pPr lvl="2"/>
            <a:r>
              <a:rPr lang="en-CA" dirty="0"/>
              <a:t>Second level</a:t>
            </a:r>
          </a:p>
          <a:p>
            <a:pPr lvl="3"/>
            <a:r>
              <a:rPr lang="en-CA" dirty="0"/>
              <a:t>Third level</a:t>
            </a:r>
          </a:p>
          <a:p>
            <a:pPr lvl="4"/>
            <a:r>
              <a:rPr lang="en-CA" dirty="0"/>
              <a:t>Fourth level</a:t>
            </a:r>
          </a:p>
        </p:txBody>
      </p:sp>
      <p:sp>
        <p:nvSpPr>
          <p:cNvPr id="12" name="Picture Placeholder 3"/>
          <p:cNvSpPr>
            <a:spLocks noGrp="1"/>
          </p:cNvSpPr>
          <p:nvPr>
            <p:ph type="pic" sz="quarter" idx="14"/>
          </p:nvPr>
        </p:nvSpPr>
        <p:spPr>
          <a:xfrm>
            <a:off x="6298545" y="368302"/>
            <a:ext cx="4981575" cy="5256212"/>
          </a:xfrm>
          <a:solidFill>
            <a:schemeClr val="tx2">
              <a:lumMod val="40000"/>
              <a:lumOff val="60000"/>
            </a:schemeClr>
          </a:solidFill>
          <a:ln w="25400">
            <a:solidFill>
              <a:schemeClr val="bg1"/>
            </a:solidFill>
          </a:ln>
        </p:spPr>
        <p:txBody>
          <a:bodyPr anchor="ctr"/>
          <a:lstStyle>
            <a:lvl1pPr algn="ctr">
              <a:lnSpc>
                <a:spcPct val="100000"/>
              </a:lnSpc>
              <a:spcBef>
                <a:spcPts val="0"/>
              </a:spcBef>
              <a:spcAft>
                <a:spcPts val="0"/>
              </a:spcAft>
              <a:defRPr sz="1500"/>
            </a:lvl1pPr>
          </a:lstStyle>
          <a:p>
            <a:endParaRPr lang="en-US" dirty="0"/>
          </a:p>
        </p:txBody>
      </p:sp>
      <p:sp>
        <p:nvSpPr>
          <p:cNvPr id="4" name="Slide Number Placeholder 3"/>
          <p:cNvSpPr>
            <a:spLocks noGrp="1"/>
          </p:cNvSpPr>
          <p:nvPr>
            <p:ph type="sldNum" sz="quarter" idx="15"/>
          </p:nvPr>
        </p:nvSpPr>
        <p:spPr/>
        <p:txBody>
          <a:bodyPr/>
          <a:lstStyle/>
          <a:p>
            <a:fld id="{8E9205E6-0D8F-4FE6-AE74-F8DC77F0BF6E}" type="slidenum">
              <a:rPr lang="en-CA" smtClean="0"/>
              <a:pPr/>
              <a:t>‹#›</a:t>
            </a:fld>
            <a:endParaRPr lang="en-CA" dirty="0"/>
          </a:p>
        </p:txBody>
      </p:sp>
      <p:grpSp>
        <p:nvGrpSpPr>
          <p:cNvPr id="7" name="Group 6">
            <a:extLst>
              <a:ext uri="{FF2B5EF4-FFF2-40B4-BE49-F238E27FC236}">
                <a16:creationId xmlns:a16="http://schemas.microsoft.com/office/drawing/2014/main" id="{104AC27C-63E7-48D3-B21A-6A206FB9A680}"/>
              </a:ext>
            </a:extLst>
          </p:cNvPr>
          <p:cNvGrpSpPr/>
          <p:nvPr userDrawn="1"/>
        </p:nvGrpSpPr>
        <p:grpSpPr>
          <a:xfrm>
            <a:off x="10068209" y="5892668"/>
            <a:ext cx="1543923" cy="732181"/>
            <a:chOff x="7241120" y="5892668"/>
            <a:chExt cx="1543923" cy="732181"/>
          </a:xfrm>
        </p:grpSpPr>
        <p:cxnSp>
          <p:nvCxnSpPr>
            <p:cNvPr id="8" name="Straight Connector 7">
              <a:extLst>
                <a:ext uri="{FF2B5EF4-FFF2-40B4-BE49-F238E27FC236}">
                  <a16:creationId xmlns:a16="http://schemas.microsoft.com/office/drawing/2014/main" id="{D17637B1-DC8D-4ADE-94F8-830B090A5DD3}"/>
                </a:ext>
              </a:extLst>
            </p:cNvPr>
            <p:cNvCxnSpPr/>
            <p:nvPr userDrawn="1"/>
          </p:nvCxnSpPr>
          <p:spPr>
            <a:xfrm flipH="1">
              <a:off x="7241120"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342B4887-57B5-4FBB-B193-22A514984C60}"/>
                </a:ext>
              </a:extLst>
            </p:cNvPr>
            <p:cNvCxnSpPr/>
            <p:nvPr userDrawn="1"/>
          </p:nvCxnSpPr>
          <p:spPr>
            <a:xfrm flipH="1">
              <a:off x="7512783"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4CD19F94-950E-4B84-A698-8729B3AF88D5}"/>
                </a:ext>
              </a:extLst>
            </p:cNvPr>
            <p:cNvCxnSpPr/>
            <p:nvPr userDrawn="1"/>
          </p:nvCxnSpPr>
          <p:spPr>
            <a:xfrm flipH="1">
              <a:off x="7777654"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F7B7219D-BDB9-4328-8A43-FFAB246AC89F}"/>
                </a:ext>
              </a:extLst>
            </p:cNvPr>
            <p:cNvCxnSpPr/>
            <p:nvPr userDrawn="1"/>
          </p:nvCxnSpPr>
          <p:spPr>
            <a:xfrm flipH="1">
              <a:off x="8052862"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grpSp>
    </p:spTree>
    <p:custDataLst>
      <p:tags r:id="rId1"/>
    </p:custDataLst>
    <p:extLst>
      <p:ext uri="{BB962C8B-B14F-4D97-AF65-F5344CB8AC3E}">
        <p14:creationId xmlns:p14="http://schemas.microsoft.com/office/powerpoint/2010/main" val="4137433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 Big 2 Small Photos">
    <p:spTree>
      <p:nvGrpSpPr>
        <p:cNvPr id="1" name=""/>
        <p:cNvGrpSpPr/>
        <p:nvPr/>
      </p:nvGrpSpPr>
      <p:grpSpPr>
        <a:xfrm>
          <a:off x="0" y="0"/>
          <a:ext cx="0" cy="0"/>
          <a:chOff x="0" y="0"/>
          <a:chExt cx="0" cy="0"/>
        </a:xfrm>
      </p:grpSpPr>
      <p:sp>
        <p:nvSpPr>
          <p:cNvPr id="11" name="Espace réservé du pied de page 4"/>
          <p:cNvSpPr>
            <a:spLocks noGrp="1"/>
          </p:cNvSpPr>
          <p:nvPr>
            <p:ph type="ftr" sz="quarter" idx="3"/>
          </p:nvPr>
        </p:nvSpPr>
        <p:spPr>
          <a:xfrm>
            <a:off x="4345627" y="6284412"/>
            <a:ext cx="5096093" cy="196794"/>
          </a:xfrm>
          <a:prstGeom prst="rect">
            <a:avLst/>
          </a:prstGeom>
        </p:spPr>
        <p:txBody>
          <a:bodyPr vert="horz" lIns="0" tIns="0" rIns="0" bIns="0" rtlCol="0" anchor="b" anchorCtr="0"/>
          <a:lstStyle>
            <a:lvl1pPr algn="l">
              <a:defRPr sz="800" baseline="0">
                <a:solidFill>
                  <a:schemeClr val="bg1">
                    <a:lumMod val="50000"/>
                  </a:schemeClr>
                </a:solidFill>
                <a:latin typeface="Arial" pitchFamily="34" charset="0"/>
              </a:defRPr>
            </a:lvl1pPr>
          </a:lstStyle>
          <a:p>
            <a:r>
              <a:rPr lang="en-GB" dirty="0"/>
              <a:t>Change Footer here: Insert &gt; Header and Footer (delete if none) </a:t>
            </a:r>
            <a:endParaRPr lang="en-CA" dirty="0"/>
          </a:p>
        </p:txBody>
      </p:sp>
      <p:sp>
        <p:nvSpPr>
          <p:cNvPr id="2" name="Title 1">
            <a:extLst>
              <a:ext uri="{FF2B5EF4-FFF2-40B4-BE49-F238E27FC236}">
                <a16:creationId xmlns:a16="http://schemas.microsoft.com/office/drawing/2014/main" id="{62C34B79-0D8B-4894-B3F3-49279C544760}"/>
              </a:ext>
            </a:extLst>
          </p:cNvPr>
          <p:cNvSpPr>
            <a:spLocks noGrp="1"/>
          </p:cNvSpPr>
          <p:nvPr>
            <p:ph type="title" hasCustomPrompt="1"/>
          </p:nvPr>
        </p:nvSpPr>
        <p:spPr>
          <a:xfrm>
            <a:off x="911424" y="368301"/>
            <a:ext cx="4976045" cy="921966"/>
          </a:xfrm>
        </p:spPr>
        <p:txBody>
          <a:bodyPr/>
          <a:lstStyle>
            <a:lvl1pPr>
              <a:defRPr/>
            </a:lvl1pPr>
          </a:lstStyle>
          <a:p>
            <a:r>
              <a:rPr lang="en-US" dirty="0"/>
              <a:t>Click to add title</a:t>
            </a:r>
            <a:endParaRPr lang="en-GB" dirty="0"/>
          </a:p>
        </p:txBody>
      </p:sp>
      <p:sp>
        <p:nvSpPr>
          <p:cNvPr id="12" name="Picture Placeholder 3"/>
          <p:cNvSpPr>
            <a:spLocks noGrp="1"/>
          </p:cNvSpPr>
          <p:nvPr>
            <p:ph type="pic" sz="quarter" idx="15"/>
          </p:nvPr>
        </p:nvSpPr>
        <p:spPr>
          <a:xfrm>
            <a:off x="6298545" y="368302"/>
            <a:ext cx="4981575" cy="3925400"/>
          </a:xfrm>
          <a:solidFill>
            <a:schemeClr val="tx2">
              <a:lumMod val="40000"/>
              <a:lumOff val="60000"/>
            </a:schemeClr>
          </a:solidFill>
          <a:ln w="25400">
            <a:solidFill>
              <a:schemeClr val="bg1"/>
            </a:solidFill>
          </a:ln>
        </p:spPr>
        <p:txBody>
          <a:bodyPr anchor="ctr"/>
          <a:lstStyle>
            <a:lvl1pPr algn="ctr">
              <a:lnSpc>
                <a:spcPct val="100000"/>
              </a:lnSpc>
              <a:spcBef>
                <a:spcPts val="0"/>
              </a:spcBef>
              <a:spcAft>
                <a:spcPts val="0"/>
              </a:spcAft>
              <a:defRPr sz="1500"/>
            </a:lvl1pPr>
          </a:lstStyle>
          <a:p>
            <a:endParaRPr lang="en-US" dirty="0"/>
          </a:p>
        </p:txBody>
      </p:sp>
      <p:sp>
        <p:nvSpPr>
          <p:cNvPr id="13" name="Espace réservé du contenu 5"/>
          <p:cNvSpPr>
            <a:spLocks noGrp="1"/>
          </p:cNvSpPr>
          <p:nvPr>
            <p:ph sz="quarter" idx="13" hasCustomPrompt="1"/>
          </p:nvPr>
        </p:nvSpPr>
        <p:spPr>
          <a:xfrm>
            <a:off x="911423" y="1449390"/>
            <a:ext cx="4983495" cy="4175124"/>
          </a:xfrm>
          <a:prstGeom prst="rect">
            <a:avLst/>
          </a:prstGeom>
        </p:spPr>
        <p:txBody>
          <a:bodyPr/>
          <a:lstStyle>
            <a:lvl2pPr>
              <a:defRPr baseline="0"/>
            </a:lvl2pPr>
            <a:lvl3pPr>
              <a:defRPr baseline="0"/>
            </a:lvl3pPr>
            <a:lvl4pPr>
              <a:defRPr baseline="0"/>
            </a:lvl4pPr>
            <a:lvl5pPr>
              <a:defRPr/>
            </a:lvl5pPr>
          </a:lstStyle>
          <a:p>
            <a:pPr lvl="0"/>
            <a:r>
              <a:rPr lang="en-CA" dirty="0"/>
              <a:t>Click here to add subtitle</a:t>
            </a:r>
          </a:p>
          <a:p>
            <a:pPr lvl="1"/>
            <a:r>
              <a:rPr lang="en-CA" dirty="0"/>
              <a:t>Normal text</a:t>
            </a:r>
          </a:p>
          <a:p>
            <a:pPr lvl="2"/>
            <a:r>
              <a:rPr lang="en-CA" dirty="0"/>
              <a:t>Second level</a:t>
            </a:r>
          </a:p>
          <a:p>
            <a:pPr lvl="3"/>
            <a:r>
              <a:rPr lang="en-CA" dirty="0"/>
              <a:t>Third level</a:t>
            </a:r>
          </a:p>
          <a:p>
            <a:pPr lvl="4"/>
            <a:r>
              <a:rPr lang="en-CA" dirty="0"/>
              <a:t>Fourth level</a:t>
            </a:r>
          </a:p>
        </p:txBody>
      </p:sp>
      <p:sp>
        <p:nvSpPr>
          <p:cNvPr id="15" name="Picture Placeholder 3"/>
          <p:cNvSpPr>
            <a:spLocks noGrp="1"/>
          </p:cNvSpPr>
          <p:nvPr>
            <p:ph type="pic" sz="quarter" idx="14"/>
          </p:nvPr>
        </p:nvSpPr>
        <p:spPr>
          <a:xfrm>
            <a:off x="6298545" y="4587714"/>
            <a:ext cx="2347200" cy="1036800"/>
          </a:xfrm>
          <a:solidFill>
            <a:schemeClr val="tx2">
              <a:lumMod val="40000"/>
              <a:lumOff val="60000"/>
            </a:schemeClr>
          </a:solidFill>
          <a:ln w="25400">
            <a:solidFill>
              <a:schemeClr val="bg1"/>
            </a:solidFill>
          </a:ln>
        </p:spPr>
        <p:txBody>
          <a:bodyPr anchor="ctr"/>
          <a:lstStyle>
            <a:lvl1pPr algn="ctr">
              <a:lnSpc>
                <a:spcPct val="100000"/>
              </a:lnSpc>
              <a:spcBef>
                <a:spcPts val="0"/>
              </a:spcBef>
              <a:spcAft>
                <a:spcPts val="0"/>
              </a:spcAft>
              <a:defRPr sz="1500"/>
            </a:lvl1pPr>
          </a:lstStyle>
          <a:p>
            <a:endParaRPr lang="en-US" dirty="0"/>
          </a:p>
        </p:txBody>
      </p:sp>
      <p:sp>
        <p:nvSpPr>
          <p:cNvPr id="16" name="Picture Placeholder 3"/>
          <p:cNvSpPr>
            <a:spLocks noGrp="1"/>
          </p:cNvSpPr>
          <p:nvPr>
            <p:ph type="pic" sz="quarter" idx="16"/>
          </p:nvPr>
        </p:nvSpPr>
        <p:spPr>
          <a:xfrm>
            <a:off x="8932920" y="4587714"/>
            <a:ext cx="2347200" cy="1036800"/>
          </a:xfrm>
          <a:solidFill>
            <a:schemeClr val="tx2">
              <a:lumMod val="40000"/>
              <a:lumOff val="60000"/>
            </a:schemeClr>
          </a:solidFill>
          <a:ln w="25400">
            <a:solidFill>
              <a:schemeClr val="bg1"/>
            </a:solidFill>
          </a:ln>
        </p:spPr>
        <p:txBody>
          <a:bodyPr anchor="ctr"/>
          <a:lstStyle>
            <a:lvl1pPr algn="ctr">
              <a:lnSpc>
                <a:spcPct val="100000"/>
              </a:lnSpc>
              <a:spcBef>
                <a:spcPts val="0"/>
              </a:spcBef>
              <a:spcAft>
                <a:spcPts val="0"/>
              </a:spcAft>
              <a:defRPr sz="1500"/>
            </a:lvl1pPr>
          </a:lstStyle>
          <a:p>
            <a:endParaRPr lang="en-US" dirty="0"/>
          </a:p>
        </p:txBody>
      </p:sp>
      <p:sp>
        <p:nvSpPr>
          <p:cNvPr id="4" name="Slide Number Placeholder 3"/>
          <p:cNvSpPr>
            <a:spLocks noGrp="1"/>
          </p:cNvSpPr>
          <p:nvPr>
            <p:ph type="sldNum" sz="quarter" idx="17"/>
          </p:nvPr>
        </p:nvSpPr>
        <p:spPr/>
        <p:txBody>
          <a:bodyPr/>
          <a:lstStyle/>
          <a:p>
            <a:fld id="{8E9205E6-0D8F-4FE6-AE74-F8DC77F0BF6E}" type="slidenum">
              <a:rPr lang="en-CA" smtClean="0"/>
              <a:pPr/>
              <a:t>‹#›</a:t>
            </a:fld>
            <a:endParaRPr lang="en-CA" dirty="0"/>
          </a:p>
        </p:txBody>
      </p:sp>
      <p:grpSp>
        <p:nvGrpSpPr>
          <p:cNvPr id="9" name="Group 8">
            <a:extLst>
              <a:ext uri="{FF2B5EF4-FFF2-40B4-BE49-F238E27FC236}">
                <a16:creationId xmlns:a16="http://schemas.microsoft.com/office/drawing/2014/main" id="{2C7AE07A-BBF9-488F-8509-211137A0EE13}"/>
              </a:ext>
            </a:extLst>
          </p:cNvPr>
          <p:cNvGrpSpPr/>
          <p:nvPr userDrawn="1"/>
        </p:nvGrpSpPr>
        <p:grpSpPr>
          <a:xfrm>
            <a:off x="10068209" y="5892668"/>
            <a:ext cx="1543923" cy="732181"/>
            <a:chOff x="7241120" y="5892668"/>
            <a:chExt cx="1543923" cy="732181"/>
          </a:xfrm>
        </p:grpSpPr>
        <p:cxnSp>
          <p:nvCxnSpPr>
            <p:cNvPr id="10" name="Straight Connector 9">
              <a:extLst>
                <a:ext uri="{FF2B5EF4-FFF2-40B4-BE49-F238E27FC236}">
                  <a16:creationId xmlns:a16="http://schemas.microsoft.com/office/drawing/2014/main" id="{6B9266B8-4580-4CA4-858F-CCE1CA089AD3}"/>
                </a:ext>
              </a:extLst>
            </p:cNvPr>
            <p:cNvCxnSpPr/>
            <p:nvPr userDrawn="1"/>
          </p:nvCxnSpPr>
          <p:spPr>
            <a:xfrm flipH="1">
              <a:off x="7241120"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C1450C52-8146-4A9F-9B47-35A31940F187}"/>
                </a:ext>
              </a:extLst>
            </p:cNvPr>
            <p:cNvCxnSpPr/>
            <p:nvPr userDrawn="1"/>
          </p:nvCxnSpPr>
          <p:spPr>
            <a:xfrm flipH="1">
              <a:off x="7512783"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D5E7F150-3350-43B9-802A-10ED76C7FBC1}"/>
                </a:ext>
              </a:extLst>
            </p:cNvPr>
            <p:cNvCxnSpPr/>
            <p:nvPr userDrawn="1"/>
          </p:nvCxnSpPr>
          <p:spPr>
            <a:xfrm flipH="1">
              <a:off x="7777654"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4A8047BC-302A-4BA6-8FD7-7E6AAA82747A}"/>
                </a:ext>
              </a:extLst>
            </p:cNvPr>
            <p:cNvCxnSpPr/>
            <p:nvPr userDrawn="1"/>
          </p:nvCxnSpPr>
          <p:spPr>
            <a:xfrm flipH="1">
              <a:off x="8052862"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grpSp>
    </p:spTree>
    <p:custDataLst>
      <p:tags r:id="rId1"/>
    </p:custDataLst>
    <p:extLst>
      <p:ext uri="{BB962C8B-B14F-4D97-AF65-F5344CB8AC3E}">
        <p14:creationId xmlns:p14="http://schemas.microsoft.com/office/powerpoint/2010/main" val="247613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Columns with Photos">
    <p:spTree>
      <p:nvGrpSpPr>
        <p:cNvPr id="1" name=""/>
        <p:cNvGrpSpPr/>
        <p:nvPr/>
      </p:nvGrpSpPr>
      <p:grpSpPr>
        <a:xfrm>
          <a:off x="0" y="0"/>
          <a:ext cx="0" cy="0"/>
          <a:chOff x="0" y="0"/>
          <a:chExt cx="0" cy="0"/>
        </a:xfrm>
      </p:grpSpPr>
      <p:sp>
        <p:nvSpPr>
          <p:cNvPr id="11" name="Espace réservé du pied de page 4"/>
          <p:cNvSpPr>
            <a:spLocks noGrp="1"/>
          </p:cNvSpPr>
          <p:nvPr>
            <p:ph type="ftr" sz="quarter" idx="3"/>
          </p:nvPr>
        </p:nvSpPr>
        <p:spPr>
          <a:xfrm>
            <a:off x="4345627" y="6284412"/>
            <a:ext cx="5096093" cy="196794"/>
          </a:xfrm>
          <a:prstGeom prst="rect">
            <a:avLst/>
          </a:prstGeom>
        </p:spPr>
        <p:txBody>
          <a:bodyPr vert="horz" lIns="0" tIns="0" rIns="0" bIns="0" rtlCol="0" anchor="b" anchorCtr="0"/>
          <a:lstStyle>
            <a:lvl1pPr algn="l">
              <a:defRPr sz="800" baseline="0">
                <a:solidFill>
                  <a:schemeClr val="bg1">
                    <a:lumMod val="50000"/>
                  </a:schemeClr>
                </a:solidFill>
                <a:latin typeface="Arial" pitchFamily="34" charset="0"/>
              </a:defRPr>
            </a:lvl1pPr>
          </a:lstStyle>
          <a:p>
            <a:r>
              <a:rPr lang="en-GB" dirty="0"/>
              <a:t>Change Footer here: Insert &gt; Header and Footer (delete if none) </a:t>
            </a:r>
            <a:endParaRPr lang="en-CA" dirty="0"/>
          </a:p>
        </p:txBody>
      </p:sp>
      <p:sp>
        <p:nvSpPr>
          <p:cNvPr id="3" name="Title 2">
            <a:extLst>
              <a:ext uri="{FF2B5EF4-FFF2-40B4-BE49-F238E27FC236}">
                <a16:creationId xmlns:a16="http://schemas.microsoft.com/office/drawing/2014/main" id="{B5D8D320-1F55-4C37-9FF9-E94F82AEA682}"/>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12" name="Espace réservé du texte 3"/>
          <p:cNvSpPr>
            <a:spLocks noGrp="1"/>
          </p:cNvSpPr>
          <p:nvPr>
            <p:ph type="body" sz="quarter" idx="21" hasCustomPrompt="1"/>
          </p:nvPr>
        </p:nvSpPr>
        <p:spPr>
          <a:xfrm>
            <a:off x="911424" y="3978114"/>
            <a:ext cx="4982400" cy="1637391"/>
          </a:xfrm>
          <a:prstGeom prst="rect">
            <a:avLst/>
          </a:prstGeom>
        </p:spPr>
        <p:txBody>
          <a:bodyPr/>
          <a:lstStyle>
            <a:lvl1pPr marL="0" marR="0" indent="0" algn="l" defTabSz="914400" rtl="0" eaLnBrk="1" fontAlgn="auto" latinLnBrk="0" hangingPunct="1">
              <a:lnSpc>
                <a:spcPts val="2200"/>
              </a:lnSpc>
              <a:spcBef>
                <a:spcPts val="600"/>
              </a:spcBef>
              <a:spcAft>
                <a:spcPts val="600"/>
              </a:spcAft>
              <a:buClr>
                <a:schemeClr val="bg1"/>
              </a:buClr>
              <a:buSzPct val="25000"/>
              <a:buFont typeface="Arial"/>
              <a:buNone/>
              <a:tabLst/>
              <a:defRPr/>
            </a:lvl1pPr>
          </a:lstStyle>
          <a:p>
            <a:pPr marL="0" marR="0" lvl="0" indent="0" algn="l" defTabSz="914400" rtl="0" eaLnBrk="1" fontAlgn="auto" latinLnBrk="0" hangingPunct="1">
              <a:lnSpc>
                <a:spcPts val="2200"/>
              </a:lnSpc>
              <a:spcBef>
                <a:spcPts val="600"/>
              </a:spcBef>
              <a:spcAft>
                <a:spcPts val="600"/>
              </a:spcAft>
              <a:buClr>
                <a:schemeClr val="bg1"/>
              </a:buClr>
              <a:buSzPct val="25000"/>
              <a:buFont typeface="Arial"/>
              <a:buNone/>
              <a:tabLst/>
              <a:defRPr/>
            </a:pPr>
            <a:r>
              <a:rPr lang="en-CA" dirty="0"/>
              <a:t>Click here to add subtitle</a:t>
            </a:r>
            <a:r>
              <a:rPr lang="en-CA" noProof="0" dirty="0"/>
              <a:t> </a:t>
            </a:r>
          </a:p>
          <a:p>
            <a:pPr lvl="1"/>
            <a:r>
              <a:rPr lang="en-CA" noProof="0" dirty="0"/>
              <a:t>Normal text</a:t>
            </a:r>
          </a:p>
          <a:p>
            <a:pPr lvl="2"/>
            <a:r>
              <a:rPr lang="en-CA" noProof="0" dirty="0"/>
              <a:t>Second level</a:t>
            </a:r>
          </a:p>
          <a:p>
            <a:pPr lvl="3"/>
            <a:r>
              <a:rPr lang="en-CA" noProof="0" dirty="0"/>
              <a:t>Third level</a:t>
            </a:r>
          </a:p>
          <a:p>
            <a:pPr lvl="4"/>
            <a:r>
              <a:rPr lang="en-CA" noProof="0" dirty="0"/>
              <a:t>Fourth level</a:t>
            </a:r>
          </a:p>
        </p:txBody>
      </p:sp>
      <p:sp>
        <p:nvSpPr>
          <p:cNvPr id="13" name="Espace réservé du texte 3"/>
          <p:cNvSpPr>
            <a:spLocks noGrp="1"/>
          </p:cNvSpPr>
          <p:nvPr>
            <p:ph type="body" sz="quarter" idx="22" hasCustomPrompt="1"/>
          </p:nvPr>
        </p:nvSpPr>
        <p:spPr>
          <a:xfrm>
            <a:off x="6298176" y="3978114"/>
            <a:ext cx="4982400" cy="1637391"/>
          </a:xfrm>
          <a:prstGeom prst="rect">
            <a:avLst/>
          </a:prstGeom>
        </p:spPr>
        <p:txBody>
          <a:bodyPr/>
          <a:lstStyle>
            <a:lvl1pPr marL="0" marR="0" indent="0" algn="l" defTabSz="914400" rtl="0" eaLnBrk="1" fontAlgn="auto" latinLnBrk="0" hangingPunct="1">
              <a:lnSpc>
                <a:spcPts val="2200"/>
              </a:lnSpc>
              <a:spcBef>
                <a:spcPts val="600"/>
              </a:spcBef>
              <a:spcAft>
                <a:spcPts val="600"/>
              </a:spcAft>
              <a:buClr>
                <a:schemeClr val="bg1"/>
              </a:buClr>
              <a:buSzPct val="25000"/>
              <a:buFont typeface="Arial"/>
              <a:buNone/>
              <a:tabLst/>
              <a:defRPr/>
            </a:lvl1pPr>
          </a:lstStyle>
          <a:p>
            <a:pPr marL="0" marR="0" lvl="0" indent="0" algn="l" defTabSz="914400" rtl="0" eaLnBrk="1" fontAlgn="auto" latinLnBrk="0" hangingPunct="1">
              <a:lnSpc>
                <a:spcPts val="2200"/>
              </a:lnSpc>
              <a:spcBef>
                <a:spcPts val="600"/>
              </a:spcBef>
              <a:spcAft>
                <a:spcPts val="600"/>
              </a:spcAft>
              <a:buClr>
                <a:schemeClr val="bg1"/>
              </a:buClr>
              <a:buSzPct val="25000"/>
              <a:buFont typeface="Arial"/>
              <a:buNone/>
              <a:tabLst/>
              <a:defRPr/>
            </a:pPr>
            <a:r>
              <a:rPr lang="en-CA" dirty="0"/>
              <a:t>Click here to add subtitle</a:t>
            </a:r>
            <a:endParaRPr lang="en-CA" noProof="0" dirty="0"/>
          </a:p>
          <a:p>
            <a:pPr lvl="1"/>
            <a:r>
              <a:rPr lang="en-CA" noProof="0" dirty="0"/>
              <a:t>Normal text</a:t>
            </a:r>
          </a:p>
          <a:p>
            <a:pPr lvl="2"/>
            <a:r>
              <a:rPr lang="en-CA" noProof="0" dirty="0"/>
              <a:t>Second level</a:t>
            </a:r>
          </a:p>
          <a:p>
            <a:pPr lvl="3"/>
            <a:r>
              <a:rPr lang="en-CA" noProof="0" dirty="0"/>
              <a:t>Third level</a:t>
            </a:r>
          </a:p>
          <a:p>
            <a:pPr lvl="4"/>
            <a:r>
              <a:rPr lang="en-CA" noProof="0" dirty="0"/>
              <a:t>Fourth level</a:t>
            </a:r>
          </a:p>
        </p:txBody>
      </p:sp>
      <p:sp>
        <p:nvSpPr>
          <p:cNvPr id="14" name="Picture Placeholder 3"/>
          <p:cNvSpPr>
            <a:spLocks noGrp="1"/>
          </p:cNvSpPr>
          <p:nvPr>
            <p:ph type="pic" sz="quarter" idx="17"/>
          </p:nvPr>
        </p:nvSpPr>
        <p:spPr>
          <a:xfrm>
            <a:off x="911423" y="1449390"/>
            <a:ext cx="4981575" cy="2221200"/>
          </a:xfrm>
          <a:solidFill>
            <a:schemeClr val="tx2">
              <a:lumMod val="40000"/>
              <a:lumOff val="60000"/>
            </a:schemeClr>
          </a:solidFill>
          <a:ln w="25400">
            <a:solidFill>
              <a:schemeClr val="bg1"/>
            </a:solidFill>
          </a:ln>
        </p:spPr>
        <p:txBody>
          <a:bodyPr anchor="ctr"/>
          <a:lstStyle>
            <a:lvl1pPr algn="ctr">
              <a:lnSpc>
                <a:spcPct val="100000"/>
              </a:lnSpc>
              <a:spcBef>
                <a:spcPts val="0"/>
              </a:spcBef>
              <a:spcAft>
                <a:spcPts val="0"/>
              </a:spcAft>
              <a:defRPr sz="1500"/>
            </a:lvl1pPr>
          </a:lstStyle>
          <a:p>
            <a:endParaRPr lang="en-US" dirty="0"/>
          </a:p>
        </p:txBody>
      </p:sp>
      <p:sp>
        <p:nvSpPr>
          <p:cNvPr id="15" name="Picture Placeholder 3"/>
          <p:cNvSpPr>
            <a:spLocks noGrp="1"/>
          </p:cNvSpPr>
          <p:nvPr>
            <p:ph type="pic" sz="quarter" idx="23"/>
          </p:nvPr>
        </p:nvSpPr>
        <p:spPr>
          <a:xfrm>
            <a:off x="6299001" y="1449390"/>
            <a:ext cx="4981575" cy="2221200"/>
          </a:xfrm>
          <a:solidFill>
            <a:schemeClr val="tx2">
              <a:lumMod val="40000"/>
              <a:lumOff val="60000"/>
            </a:schemeClr>
          </a:solidFill>
          <a:ln w="25400">
            <a:solidFill>
              <a:schemeClr val="bg1"/>
            </a:solidFill>
          </a:ln>
        </p:spPr>
        <p:txBody>
          <a:bodyPr anchor="ctr"/>
          <a:lstStyle>
            <a:lvl1pPr algn="ctr">
              <a:lnSpc>
                <a:spcPct val="100000"/>
              </a:lnSpc>
              <a:spcBef>
                <a:spcPts val="0"/>
              </a:spcBef>
              <a:spcAft>
                <a:spcPts val="0"/>
              </a:spcAft>
              <a:defRPr sz="1500"/>
            </a:lvl1pPr>
          </a:lstStyle>
          <a:p>
            <a:endParaRPr lang="en-US" dirty="0"/>
          </a:p>
        </p:txBody>
      </p:sp>
      <p:sp>
        <p:nvSpPr>
          <p:cNvPr id="4" name="Slide Number Placeholder 3"/>
          <p:cNvSpPr>
            <a:spLocks noGrp="1"/>
          </p:cNvSpPr>
          <p:nvPr>
            <p:ph type="sldNum" sz="quarter" idx="24"/>
          </p:nvPr>
        </p:nvSpPr>
        <p:spPr/>
        <p:txBody>
          <a:bodyPr/>
          <a:lstStyle/>
          <a:p>
            <a:fld id="{8E9205E6-0D8F-4FE6-AE74-F8DC77F0BF6E}" type="slidenum">
              <a:rPr lang="en-CA" smtClean="0"/>
              <a:pPr/>
              <a:t>‹#›</a:t>
            </a:fld>
            <a:endParaRPr lang="en-CA" dirty="0"/>
          </a:p>
        </p:txBody>
      </p:sp>
      <p:grpSp>
        <p:nvGrpSpPr>
          <p:cNvPr id="9" name="Group 8">
            <a:extLst>
              <a:ext uri="{FF2B5EF4-FFF2-40B4-BE49-F238E27FC236}">
                <a16:creationId xmlns:a16="http://schemas.microsoft.com/office/drawing/2014/main" id="{075494AA-00C1-46DE-93A8-8DE125895054}"/>
              </a:ext>
            </a:extLst>
          </p:cNvPr>
          <p:cNvGrpSpPr/>
          <p:nvPr userDrawn="1"/>
        </p:nvGrpSpPr>
        <p:grpSpPr>
          <a:xfrm>
            <a:off x="10068209" y="5892668"/>
            <a:ext cx="1543923" cy="732181"/>
            <a:chOff x="7241120" y="5892668"/>
            <a:chExt cx="1543923" cy="732181"/>
          </a:xfrm>
        </p:grpSpPr>
        <p:cxnSp>
          <p:nvCxnSpPr>
            <p:cNvPr id="10" name="Straight Connector 9">
              <a:extLst>
                <a:ext uri="{FF2B5EF4-FFF2-40B4-BE49-F238E27FC236}">
                  <a16:creationId xmlns:a16="http://schemas.microsoft.com/office/drawing/2014/main" id="{26A68CEB-687D-4A28-8350-8D141C582E89}"/>
                </a:ext>
              </a:extLst>
            </p:cNvPr>
            <p:cNvCxnSpPr/>
            <p:nvPr userDrawn="1"/>
          </p:nvCxnSpPr>
          <p:spPr>
            <a:xfrm flipH="1">
              <a:off x="7241120"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5CEA45B1-65C6-4EBF-B71A-E222F7E96506}"/>
                </a:ext>
              </a:extLst>
            </p:cNvPr>
            <p:cNvCxnSpPr/>
            <p:nvPr userDrawn="1"/>
          </p:nvCxnSpPr>
          <p:spPr>
            <a:xfrm flipH="1">
              <a:off x="7512783"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52C1AB11-13DE-471C-B960-FB16DF8A94E3}"/>
                </a:ext>
              </a:extLst>
            </p:cNvPr>
            <p:cNvCxnSpPr/>
            <p:nvPr userDrawn="1"/>
          </p:nvCxnSpPr>
          <p:spPr>
            <a:xfrm flipH="1">
              <a:off x="7777654"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39AA9F89-2DA6-4C93-8ADF-2027EEFFAD7C}"/>
                </a:ext>
              </a:extLst>
            </p:cNvPr>
            <p:cNvCxnSpPr/>
            <p:nvPr userDrawn="1"/>
          </p:nvCxnSpPr>
          <p:spPr>
            <a:xfrm flipH="1">
              <a:off x="8052862"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grpSp>
    </p:spTree>
    <p:custDataLst>
      <p:tags r:id="rId1"/>
    </p:custDataLst>
    <p:extLst>
      <p:ext uri="{BB962C8B-B14F-4D97-AF65-F5344CB8AC3E}">
        <p14:creationId xmlns:p14="http://schemas.microsoft.com/office/powerpoint/2010/main" val="1416222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Photos - Vertical / font size reduced">
    <p:spTree>
      <p:nvGrpSpPr>
        <p:cNvPr id="1" name=""/>
        <p:cNvGrpSpPr/>
        <p:nvPr/>
      </p:nvGrpSpPr>
      <p:grpSpPr>
        <a:xfrm>
          <a:off x="0" y="0"/>
          <a:ext cx="0" cy="0"/>
          <a:chOff x="0" y="0"/>
          <a:chExt cx="0" cy="0"/>
        </a:xfrm>
      </p:grpSpPr>
      <p:sp>
        <p:nvSpPr>
          <p:cNvPr id="14" name="Espace réservé du pied de page 4"/>
          <p:cNvSpPr>
            <a:spLocks noGrp="1"/>
          </p:cNvSpPr>
          <p:nvPr>
            <p:ph type="ftr" sz="quarter" idx="3"/>
          </p:nvPr>
        </p:nvSpPr>
        <p:spPr>
          <a:xfrm>
            <a:off x="4345627" y="6284412"/>
            <a:ext cx="5096093" cy="196794"/>
          </a:xfrm>
          <a:prstGeom prst="rect">
            <a:avLst/>
          </a:prstGeom>
        </p:spPr>
        <p:txBody>
          <a:bodyPr vert="horz" lIns="0" tIns="0" rIns="0" bIns="0" rtlCol="0" anchor="b" anchorCtr="0"/>
          <a:lstStyle>
            <a:lvl1pPr algn="l">
              <a:defRPr sz="800" baseline="0">
                <a:solidFill>
                  <a:schemeClr val="bg1">
                    <a:lumMod val="50000"/>
                  </a:schemeClr>
                </a:solidFill>
                <a:latin typeface="Arial" pitchFamily="34" charset="0"/>
              </a:defRPr>
            </a:lvl1pPr>
          </a:lstStyle>
          <a:p>
            <a:r>
              <a:rPr lang="en-GB" dirty="0"/>
              <a:t>Change Footer here: Insert &gt; Header and Footer (delete if none) </a:t>
            </a:r>
            <a:endParaRPr lang="en-CA" dirty="0"/>
          </a:p>
        </p:txBody>
      </p:sp>
      <p:sp>
        <p:nvSpPr>
          <p:cNvPr id="2" name="Title 1">
            <a:extLst>
              <a:ext uri="{FF2B5EF4-FFF2-40B4-BE49-F238E27FC236}">
                <a16:creationId xmlns:a16="http://schemas.microsoft.com/office/drawing/2014/main" id="{2DAF1D84-6EC4-43A6-9DFC-AFFB1B416466}"/>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13" name="Espace réservé du texte 4"/>
          <p:cNvSpPr>
            <a:spLocks noGrp="1"/>
          </p:cNvSpPr>
          <p:nvPr>
            <p:ph type="body" sz="quarter" idx="60" hasCustomPrompt="1"/>
          </p:nvPr>
        </p:nvSpPr>
        <p:spPr>
          <a:xfrm>
            <a:off x="912283" y="4925961"/>
            <a:ext cx="3265200" cy="684000"/>
          </a:xfrm>
          <a:prstGeom prst="rect">
            <a:avLst/>
          </a:prstGeom>
        </p:spPr>
        <p:txBody>
          <a:bodyPr/>
          <a:lstStyle>
            <a:lvl1pPr>
              <a:lnSpc>
                <a:spcPts val="1500"/>
              </a:lnSpc>
              <a:defRPr sz="1500" baseline="0"/>
            </a:lvl1pPr>
            <a:lvl2pPr>
              <a:lnSpc>
                <a:spcPts val="1500"/>
              </a:lnSpc>
              <a:spcBef>
                <a:spcPts val="150"/>
              </a:spcBef>
              <a:spcAft>
                <a:spcPts val="300"/>
              </a:spcAft>
              <a:defRPr sz="1200" baseline="0"/>
            </a:lvl2pPr>
          </a:lstStyle>
          <a:p>
            <a:pPr lvl="0"/>
            <a:r>
              <a:rPr lang="en-CA" dirty="0"/>
              <a:t>Project name</a:t>
            </a:r>
          </a:p>
          <a:p>
            <a:pPr lvl="1"/>
            <a:r>
              <a:rPr lang="en-CA" dirty="0"/>
              <a:t>Very small descriptive</a:t>
            </a:r>
          </a:p>
        </p:txBody>
      </p:sp>
      <p:sp>
        <p:nvSpPr>
          <p:cNvPr id="15" name="Espace réservé du texte 4"/>
          <p:cNvSpPr>
            <a:spLocks noGrp="1"/>
          </p:cNvSpPr>
          <p:nvPr>
            <p:ph type="body" sz="quarter" idx="61" hasCustomPrompt="1"/>
          </p:nvPr>
        </p:nvSpPr>
        <p:spPr>
          <a:xfrm>
            <a:off x="4468399" y="4925961"/>
            <a:ext cx="3265200" cy="684000"/>
          </a:xfrm>
          <a:prstGeom prst="rect">
            <a:avLst/>
          </a:prstGeom>
        </p:spPr>
        <p:txBody>
          <a:bodyPr/>
          <a:lstStyle>
            <a:lvl1pPr>
              <a:lnSpc>
                <a:spcPts val="1500"/>
              </a:lnSpc>
              <a:defRPr sz="1500" baseline="0"/>
            </a:lvl1pPr>
            <a:lvl2pPr>
              <a:lnSpc>
                <a:spcPts val="1500"/>
              </a:lnSpc>
              <a:spcBef>
                <a:spcPts val="150"/>
              </a:spcBef>
              <a:spcAft>
                <a:spcPts val="300"/>
              </a:spcAft>
              <a:defRPr sz="1200"/>
            </a:lvl2pPr>
          </a:lstStyle>
          <a:p>
            <a:pPr lvl="0"/>
            <a:r>
              <a:rPr lang="en-CA" dirty="0"/>
              <a:t>Project name</a:t>
            </a:r>
          </a:p>
          <a:p>
            <a:pPr lvl="1"/>
            <a:r>
              <a:rPr lang="en-CA" dirty="0"/>
              <a:t>Very small descriptive</a:t>
            </a:r>
          </a:p>
        </p:txBody>
      </p:sp>
      <p:sp>
        <p:nvSpPr>
          <p:cNvPr id="16" name="Espace réservé du texte 4"/>
          <p:cNvSpPr>
            <a:spLocks noGrp="1"/>
          </p:cNvSpPr>
          <p:nvPr>
            <p:ph type="body" sz="quarter" idx="62" hasCustomPrompt="1"/>
          </p:nvPr>
        </p:nvSpPr>
        <p:spPr>
          <a:xfrm>
            <a:off x="8024515" y="4925961"/>
            <a:ext cx="3265200" cy="684000"/>
          </a:xfrm>
          <a:prstGeom prst="rect">
            <a:avLst/>
          </a:prstGeom>
        </p:spPr>
        <p:txBody>
          <a:bodyPr/>
          <a:lstStyle>
            <a:lvl1pPr>
              <a:lnSpc>
                <a:spcPts val="1500"/>
              </a:lnSpc>
              <a:defRPr sz="1500" baseline="0"/>
            </a:lvl1pPr>
            <a:lvl2pPr>
              <a:lnSpc>
                <a:spcPts val="1500"/>
              </a:lnSpc>
              <a:spcBef>
                <a:spcPts val="150"/>
              </a:spcBef>
              <a:spcAft>
                <a:spcPts val="300"/>
              </a:spcAft>
              <a:defRPr sz="1200" baseline="0"/>
            </a:lvl2pPr>
          </a:lstStyle>
          <a:p>
            <a:pPr lvl="0"/>
            <a:r>
              <a:rPr lang="en-CA" dirty="0"/>
              <a:t>Project name</a:t>
            </a:r>
          </a:p>
          <a:p>
            <a:pPr lvl="1"/>
            <a:r>
              <a:rPr lang="en-CA" dirty="0"/>
              <a:t>Very small descriptive</a:t>
            </a:r>
          </a:p>
        </p:txBody>
      </p:sp>
      <p:sp>
        <p:nvSpPr>
          <p:cNvPr id="17" name="Picture Placeholder 3"/>
          <p:cNvSpPr>
            <a:spLocks noGrp="1"/>
          </p:cNvSpPr>
          <p:nvPr>
            <p:ph type="pic" sz="quarter" idx="17"/>
          </p:nvPr>
        </p:nvSpPr>
        <p:spPr>
          <a:xfrm>
            <a:off x="911655" y="1449389"/>
            <a:ext cx="3266060" cy="3174659"/>
          </a:xfrm>
          <a:solidFill>
            <a:schemeClr val="tx2">
              <a:lumMod val="40000"/>
              <a:lumOff val="60000"/>
            </a:schemeClr>
          </a:solidFill>
          <a:ln w="25400">
            <a:solidFill>
              <a:schemeClr val="bg1"/>
            </a:solidFill>
          </a:ln>
        </p:spPr>
        <p:txBody>
          <a:bodyPr anchor="ctr"/>
          <a:lstStyle>
            <a:lvl1pPr algn="ctr">
              <a:lnSpc>
                <a:spcPct val="100000"/>
              </a:lnSpc>
              <a:spcBef>
                <a:spcPts val="0"/>
              </a:spcBef>
              <a:spcAft>
                <a:spcPts val="0"/>
              </a:spcAft>
              <a:defRPr sz="1500"/>
            </a:lvl1pPr>
          </a:lstStyle>
          <a:p>
            <a:endParaRPr lang="en-US" dirty="0"/>
          </a:p>
        </p:txBody>
      </p:sp>
      <p:sp>
        <p:nvSpPr>
          <p:cNvPr id="18" name="Picture Placeholder 3"/>
          <p:cNvSpPr>
            <a:spLocks noGrp="1"/>
          </p:cNvSpPr>
          <p:nvPr>
            <p:ph type="pic" sz="quarter" idx="64"/>
          </p:nvPr>
        </p:nvSpPr>
        <p:spPr>
          <a:xfrm>
            <a:off x="4467655" y="1449389"/>
            <a:ext cx="3266060" cy="3174659"/>
          </a:xfrm>
          <a:solidFill>
            <a:schemeClr val="tx2">
              <a:lumMod val="40000"/>
              <a:lumOff val="60000"/>
            </a:schemeClr>
          </a:solidFill>
          <a:ln w="25400">
            <a:solidFill>
              <a:schemeClr val="bg1"/>
            </a:solidFill>
          </a:ln>
        </p:spPr>
        <p:txBody>
          <a:bodyPr anchor="ctr"/>
          <a:lstStyle>
            <a:lvl1pPr algn="ctr">
              <a:lnSpc>
                <a:spcPct val="100000"/>
              </a:lnSpc>
              <a:spcBef>
                <a:spcPts val="0"/>
              </a:spcBef>
              <a:spcAft>
                <a:spcPts val="0"/>
              </a:spcAft>
              <a:defRPr sz="1500"/>
            </a:lvl1pPr>
          </a:lstStyle>
          <a:p>
            <a:endParaRPr lang="en-US" dirty="0"/>
          </a:p>
        </p:txBody>
      </p:sp>
      <p:sp>
        <p:nvSpPr>
          <p:cNvPr id="19" name="Picture Placeholder 3"/>
          <p:cNvSpPr>
            <a:spLocks noGrp="1"/>
          </p:cNvSpPr>
          <p:nvPr>
            <p:ph type="pic" sz="quarter" idx="65"/>
          </p:nvPr>
        </p:nvSpPr>
        <p:spPr>
          <a:xfrm>
            <a:off x="8023655" y="1449389"/>
            <a:ext cx="3266060" cy="3174659"/>
          </a:xfrm>
          <a:solidFill>
            <a:schemeClr val="tx2">
              <a:lumMod val="40000"/>
              <a:lumOff val="60000"/>
            </a:schemeClr>
          </a:solidFill>
          <a:ln w="25400">
            <a:solidFill>
              <a:schemeClr val="bg1"/>
            </a:solidFill>
          </a:ln>
        </p:spPr>
        <p:txBody>
          <a:bodyPr anchor="ctr"/>
          <a:lstStyle>
            <a:lvl1pPr algn="ctr">
              <a:lnSpc>
                <a:spcPct val="100000"/>
              </a:lnSpc>
              <a:spcBef>
                <a:spcPts val="0"/>
              </a:spcBef>
              <a:spcAft>
                <a:spcPts val="0"/>
              </a:spcAft>
              <a:defRPr sz="1500"/>
            </a:lvl1pPr>
          </a:lstStyle>
          <a:p>
            <a:endParaRPr lang="en-US" dirty="0"/>
          </a:p>
        </p:txBody>
      </p:sp>
      <p:sp>
        <p:nvSpPr>
          <p:cNvPr id="4" name="Slide Number Placeholder 3"/>
          <p:cNvSpPr>
            <a:spLocks noGrp="1"/>
          </p:cNvSpPr>
          <p:nvPr>
            <p:ph type="sldNum" sz="quarter" idx="66"/>
          </p:nvPr>
        </p:nvSpPr>
        <p:spPr/>
        <p:txBody>
          <a:bodyPr/>
          <a:lstStyle/>
          <a:p>
            <a:fld id="{8E9205E6-0D8F-4FE6-AE74-F8DC77F0BF6E}" type="slidenum">
              <a:rPr lang="en-CA" smtClean="0"/>
              <a:pPr/>
              <a:t>‹#›</a:t>
            </a:fld>
            <a:endParaRPr lang="en-CA" dirty="0"/>
          </a:p>
        </p:txBody>
      </p:sp>
      <p:grpSp>
        <p:nvGrpSpPr>
          <p:cNvPr id="11" name="Group 10">
            <a:extLst>
              <a:ext uri="{FF2B5EF4-FFF2-40B4-BE49-F238E27FC236}">
                <a16:creationId xmlns:a16="http://schemas.microsoft.com/office/drawing/2014/main" id="{B92E3255-28F1-4B46-9606-812C19EE0214}"/>
              </a:ext>
            </a:extLst>
          </p:cNvPr>
          <p:cNvGrpSpPr/>
          <p:nvPr userDrawn="1"/>
        </p:nvGrpSpPr>
        <p:grpSpPr>
          <a:xfrm>
            <a:off x="10068209" y="5892668"/>
            <a:ext cx="1543923" cy="732181"/>
            <a:chOff x="7241120" y="5892668"/>
            <a:chExt cx="1543923" cy="732181"/>
          </a:xfrm>
        </p:grpSpPr>
        <p:cxnSp>
          <p:nvCxnSpPr>
            <p:cNvPr id="12" name="Straight Connector 11">
              <a:extLst>
                <a:ext uri="{FF2B5EF4-FFF2-40B4-BE49-F238E27FC236}">
                  <a16:creationId xmlns:a16="http://schemas.microsoft.com/office/drawing/2014/main" id="{753F4B76-2DAC-4FAE-B901-3D23670513E8}"/>
                </a:ext>
              </a:extLst>
            </p:cNvPr>
            <p:cNvCxnSpPr/>
            <p:nvPr userDrawn="1"/>
          </p:nvCxnSpPr>
          <p:spPr>
            <a:xfrm flipH="1">
              <a:off x="7241120"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B033925F-2025-4F59-851D-258479CAD229}"/>
                </a:ext>
              </a:extLst>
            </p:cNvPr>
            <p:cNvCxnSpPr/>
            <p:nvPr userDrawn="1"/>
          </p:nvCxnSpPr>
          <p:spPr>
            <a:xfrm flipH="1">
              <a:off x="7512783"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7134AA00-023F-4047-BF1E-8D39EFDAE09C}"/>
                </a:ext>
              </a:extLst>
            </p:cNvPr>
            <p:cNvCxnSpPr/>
            <p:nvPr userDrawn="1"/>
          </p:nvCxnSpPr>
          <p:spPr>
            <a:xfrm flipH="1">
              <a:off x="7777654"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C220A107-D75E-4924-804C-53D962047BB3}"/>
                </a:ext>
              </a:extLst>
            </p:cNvPr>
            <p:cNvCxnSpPr/>
            <p:nvPr userDrawn="1"/>
          </p:nvCxnSpPr>
          <p:spPr>
            <a:xfrm flipH="1">
              <a:off x="8052862"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grpSp>
    </p:spTree>
    <p:custDataLst>
      <p:tags r:id="rId1"/>
    </p:custDataLst>
    <p:extLst>
      <p:ext uri="{BB962C8B-B14F-4D97-AF65-F5344CB8AC3E}">
        <p14:creationId xmlns:p14="http://schemas.microsoft.com/office/powerpoint/2010/main" val="3714367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 Photos - Horizontal / Font size reduced">
    <p:spTree>
      <p:nvGrpSpPr>
        <p:cNvPr id="1" name=""/>
        <p:cNvGrpSpPr/>
        <p:nvPr/>
      </p:nvGrpSpPr>
      <p:grpSpPr>
        <a:xfrm>
          <a:off x="0" y="0"/>
          <a:ext cx="0" cy="0"/>
          <a:chOff x="0" y="0"/>
          <a:chExt cx="0" cy="0"/>
        </a:xfrm>
      </p:grpSpPr>
      <p:sp>
        <p:nvSpPr>
          <p:cNvPr id="15" name="Espace réservé du pied de page 4"/>
          <p:cNvSpPr>
            <a:spLocks noGrp="1"/>
          </p:cNvSpPr>
          <p:nvPr>
            <p:ph type="ftr" sz="quarter" idx="3"/>
          </p:nvPr>
        </p:nvSpPr>
        <p:spPr>
          <a:xfrm>
            <a:off x="4345627" y="6284412"/>
            <a:ext cx="5096093" cy="196794"/>
          </a:xfrm>
          <a:prstGeom prst="rect">
            <a:avLst/>
          </a:prstGeom>
        </p:spPr>
        <p:txBody>
          <a:bodyPr vert="horz" lIns="0" tIns="0" rIns="0" bIns="0" rtlCol="0" anchor="b" anchorCtr="0"/>
          <a:lstStyle>
            <a:lvl1pPr algn="l">
              <a:defRPr sz="800" baseline="0">
                <a:solidFill>
                  <a:schemeClr val="bg1">
                    <a:lumMod val="50000"/>
                  </a:schemeClr>
                </a:solidFill>
                <a:latin typeface="Arial" pitchFamily="34" charset="0"/>
              </a:defRPr>
            </a:lvl1pPr>
          </a:lstStyle>
          <a:p>
            <a:r>
              <a:rPr lang="en-GB" dirty="0"/>
              <a:t>Change Footer here: Insert &gt; Header and Footer (delete if none) </a:t>
            </a:r>
            <a:endParaRPr lang="en-CA" dirty="0"/>
          </a:p>
        </p:txBody>
      </p:sp>
      <p:sp>
        <p:nvSpPr>
          <p:cNvPr id="3" name="Title 2">
            <a:extLst>
              <a:ext uri="{FF2B5EF4-FFF2-40B4-BE49-F238E27FC236}">
                <a16:creationId xmlns:a16="http://schemas.microsoft.com/office/drawing/2014/main" id="{5C59559C-EDBE-4993-83FD-9CC06CF73DC6}"/>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4" name="Slide Number Placeholder 3"/>
          <p:cNvSpPr>
            <a:spLocks noGrp="1"/>
          </p:cNvSpPr>
          <p:nvPr>
            <p:ph type="sldNum" sz="quarter" idx="67"/>
          </p:nvPr>
        </p:nvSpPr>
        <p:spPr/>
        <p:txBody>
          <a:bodyPr/>
          <a:lstStyle/>
          <a:p>
            <a:fld id="{8E9205E6-0D8F-4FE6-AE74-F8DC77F0BF6E}" type="slidenum">
              <a:rPr lang="en-CA" smtClean="0"/>
              <a:pPr/>
              <a:t>‹#›</a:t>
            </a:fld>
            <a:endParaRPr lang="en-CA" dirty="0"/>
          </a:p>
        </p:txBody>
      </p:sp>
      <p:sp>
        <p:nvSpPr>
          <p:cNvPr id="11" name="Espace réservé du texte 3"/>
          <p:cNvSpPr>
            <a:spLocks noGrp="1"/>
          </p:cNvSpPr>
          <p:nvPr>
            <p:ph type="body" sz="quarter" idx="32" hasCustomPrompt="1"/>
          </p:nvPr>
        </p:nvSpPr>
        <p:spPr>
          <a:xfrm>
            <a:off x="912553" y="1456865"/>
            <a:ext cx="6823864" cy="1177200"/>
          </a:xfrm>
          <a:prstGeom prst="rect">
            <a:avLst/>
          </a:prstGeom>
        </p:spPr>
        <p:txBody>
          <a:bodyPr/>
          <a:lstStyle>
            <a:lvl1pPr>
              <a:defRPr baseline="0"/>
            </a:lvl1pPr>
            <a:lvl2pPr marL="176400" indent="-176400">
              <a:lnSpc>
                <a:spcPts val="1500"/>
              </a:lnSpc>
              <a:spcBef>
                <a:spcPts val="150"/>
              </a:spcBef>
              <a:spcAft>
                <a:spcPts val="300"/>
              </a:spcAft>
              <a:buClr>
                <a:srgbClr val="00A2DB"/>
              </a:buClr>
              <a:buSzPct val="100000"/>
              <a:buFont typeface="Lucida Grande"/>
              <a:buChar char="›"/>
              <a:defRPr sz="1200"/>
            </a:lvl2pPr>
            <a:lvl3pPr marL="176400" indent="-176400">
              <a:lnSpc>
                <a:spcPts val="1500"/>
              </a:lnSpc>
              <a:buFont typeface="Lucida Grande"/>
              <a:buChar char="›"/>
              <a:defRPr/>
            </a:lvl3pPr>
          </a:lstStyle>
          <a:p>
            <a:pPr lvl="0"/>
            <a:r>
              <a:rPr lang="en-CA" dirty="0"/>
              <a:t>Title </a:t>
            </a:r>
          </a:p>
          <a:p>
            <a:pPr lvl="1"/>
            <a:r>
              <a:rPr lang="en-CA" dirty="0"/>
              <a:t>Detail 1</a:t>
            </a:r>
          </a:p>
          <a:p>
            <a:pPr lvl="1"/>
            <a:r>
              <a:rPr lang="en-CA" dirty="0"/>
              <a:t>Detail 2</a:t>
            </a:r>
          </a:p>
        </p:txBody>
      </p:sp>
      <p:sp>
        <p:nvSpPr>
          <p:cNvPr id="12" name="Espace réservé du texte 3"/>
          <p:cNvSpPr>
            <a:spLocks noGrp="1"/>
          </p:cNvSpPr>
          <p:nvPr>
            <p:ph type="body" sz="quarter" idx="53" hasCustomPrompt="1"/>
          </p:nvPr>
        </p:nvSpPr>
        <p:spPr>
          <a:xfrm>
            <a:off x="912553" y="2944006"/>
            <a:ext cx="6823864" cy="1177200"/>
          </a:xfrm>
          <a:prstGeom prst="rect">
            <a:avLst/>
          </a:prstGeom>
        </p:spPr>
        <p:txBody>
          <a:bodyPr/>
          <a:lstStyle>
            <a:lvl1pPr>
              <a:defRPr baseline="0"/>
            </a:lvl1pPr>
            <a:lvl2pPr marL="176400" indent="-176400">
              <a:lnSpc>
                <a:spcPts val="1500"/>
              </a:lnSpc>
              <a:spcBef>
                <a:spcPts val="150"/>
              </a:spcBef>
              <a:spcAft>
                <a:spcPts val="300"/>
              </a:spcAft>
              <a:buClr>
                <a:srgbClr val="00A2DB"/>
              </a:buClr>
              <a:buSzPct val="100000"/>
              <a:buFont typeface="Lucida Grande"/>
              <a:buChar char="›"/>
              <a:defRPr sz="1200"/>
            </a:lvl2pPr>
            <a:lvl3pPr marL="176400" indent="-176400">
              <a:lnSpc>
                <a:spcPts val="1500"/>
              </a:lnSpc>
              <a:buFont typeface="Lucida Grande"/>
              <a:buChar char="›"/>
              <a:defRPr/>
            </a:lvl3pPr>
          </a:lstStyle>
          <a:p>
            <a:pPr lvl="0"/>
            <a:r>
              <a:rPr lang="en-CA" dirty="0"/>
              <a:t>Title </a:t>
            </a:r>
          </a:p>
          <a:p>
            <a:pPr lvl="1"/>
            <a:r>
              <a:rPr lang="en-CA" dirty="0"/>
              <a:t>Detail 1</a:t>
            </a:r>
          </a:p>
          <a:p>
            <a:pPr lvl="1"/>
            <a:r>
              <a:rPr lang="en-CA" dirty="0"/>
              <a:t>Detail 2</a:t>
            </a:r>
          </a:p>
        </p:txBody>
      </p:sp>
      <p:sp>
        <p:nvSpPr>
          <p:cNvPr id="20" name="Espace réservé du texte 3"/>
          <p:cNvSpPr>
            <a:spLocks noGrp="1"/>
          </p:cNvSpPr>
          <p:nvPr>
            <p:ph type="body" sz="quarter" idx="55" hasCustomPrompt="1"/>
          </p:nvPr>
        </p:nvSpPr>
        <p:spPr>
          <a:xfrm>
            <a:off x="912553" y="4431146"/>
            <a:ext cx="6823864" cy="1177200"/>
          </a:xfrm>
          <a:prstGeom prst="rect">
            <a:avLst/>
          </a:prstGeom>
        </p:spPr>
        <p:txBody>
          <a:bodyPr/>
          <a:lstStyle>
            <a:lvl1pPr>
              <a:defRPr baseline="0"/>
            </a:lvl1pPr>
            <a:lvl2pPr marL="176400" indent="-176400">
              <a:lnSpc>
                <a:spcPts val="1500"/>
              </a:lnSpc>
              <a:spcBef>
                <a:spcPts val="150"/>
              </a:spcBef>
              <a:spcAft>
                <a:spcPts val="300"/>
              </a:spcAft>
              <a:buClr>
                <a:srgbClr val="00A2DB"/>
              </a:buClr>
              <a:buSzPct val="100000"/>
              <a:buFont typeface="Lucida Grande"/>
              <a:buChar char="›"/>
              <a:defRPr sz="1200"/>
            </a:lvl2pPr>
            <a:lvl3pPr marL="176400" indent="-176400">
              <a:lnSpc>
                <a:spcPts val="1500"/>
              </a:lnSpc>
              <a:buFont typeface="Lucida Grande"/>
              <a:buChar char="›"/>
              <a:defRPr/>
            </a:lvl3pPr>
          </a:lstStyle>
          <a:p>
            <a:pPr lvl="0"/>
            <a:r>
              <a:rPr lang="en-CA" dirty="0"/>
              <a:t>Title </a:t>
            </a:r>
          </a:p>
          <a:p>
            <a:pPr lvl="1"/>
            <a:r>
              <a:rPr lang="en-CA" dirty="0"/>
              <a:t>Detail 1</a:t>
            </a:r>
          </a:p>
          <a:p>
            <a:pPr lvl="1"/>
            <a:r>
              <a:rPr lang="en-CA" dirty="0"/>
              <a:t>Detail 2</a:t>
            </a:r>
          </a:p>
        </p:txBody>
      </p:sp>
      <p:sp>
        <p:nvSpPr>
          <p:cNvPr id="21" name="Picture Placeholder 3"/>
          <p:cNvSpPr>
            <a:spLocks noGrp="1"/>
          </p:cNvSpPr>
          <p:nvPr>
            <p:ph type="pic" sz="quarter" idx="64"/>
          </p:nvPr>
        </p:nvSpPr>
        <p:spPr>
          <a:xfrm>
            <a:off x="8023655" y="1449390"/>
            <a:ext cx="3266060" cy="1175823"/>
          </a:xfrm>
          <a:solidFill>
            <a:schemeClr val="tx2">
              <a:lumMod val="40000"/>
              <a:lumOff val="60000"/>
            </a:schemeClr>
          </a:solidFill>
          <a:ln w="25400">
            <a:solidFill>
              <a:schemeClr val="bg1"/>
            </a:solidFill>
          </a:ln>
        </p:spPr>
        <p:txBody>
          <a:bodyPr anchor="ctr"/>
          <a:lstStyle>
            <a:lvl1pPr algn="ctr">
              <a:lnSpc>
                <a:spcPct val="100000"/>
              </a:lnSpc>
              <a:spcBef>
                <a:spcPts val="0"/>
              </a:spcBef>
              <a:spcAft>
                <a:spcPts val="0"/>
              </a:spcAft>
              <a:defRPr sz="1500"/>
            </a:lvl1pPr>
          </a:lstStyle>
          <a:p>
            <a:endParaRPr lang="en-US" dirty="0"/>
          </a:p>
        </p:txBody>
      </p:sp>
      <p:sp>
        <p:nvSpPr>
          <p:cNvPr id="22" name="Picture Placeholder 3"/>
          <p:cNvSpPr>
            <a:spLocks noGrp="1"/>
          </p:cNvSpPr>
          <p:nvPr>
            <p:ph type="pic" sz="quarter" idx="68"/>
          </p:nvPr>
        </p:nvSpPr>
        <p:spPr>
          <a:xfrm>
            <a:off x="8023655" y="2945383"/>
            <a:ext cx="3266060" cy="1175823"/>
          </a:xfrm>
          <a:solidFill>
            <a:schemeClr val="tx2">
              <a:lumMod val="40000"/>
              <a:lumOff val="60000"/>
            </a:schemeClr>
          </a:solidFill>
          <a:ln w="25400">
            <a:solidFill>
              <a:schemeClr val="bg1"/>
            </a:solidFill>
          </a:ln>
        </p:spPr>
        <p:txBody>
          <a:bodyPr anchor="ctr"/>
          <a:lstStyle>
            <a:lvl1pPr algn="ctr">
              <a:lnSpc>
                <a:spcPct val="100000"/>
              </a:lnSpc>
              <a:spcBef>
                <a:spcPts val="0"/>
              </a:spcBef>
              <a:spcAft>
                <a:spcPts val="0"/>
              </a:spcAft>
              <a:defRPr sz="1500"/>
            </a:lvl1pPr>
          </a:lstStyle>
          <a:p>
            <a:endParaRPr lang="en-US" dirty="0"/>
          </a:p>
        </p:txBody>
      </p:sp>
      <p:sp>
        <p:nvSpPr>
          <p:cNvPr id="23" name="Picture Placeholder 3"/>
          <p:cNvSpPr>
            <a:spLocks noGrp="1"/>
          </p:cNvSpPr>
          <p:nvPr>
            <p:ph type="pic" sz="quarter" idx="69"/>
          </p:nvPr>
        </p:nvSpPr>
        <p:spPr>
          <a:xfrm>
            <a:off x="8023655" y="4432523"/>
            <a:ext cx="3266060" cy="1175823"/>
          </a:xfrm>
          <a:solidFill>
            <a:schemeClr val="tx2">
              <a:lumMod val="40000"/>
              <a:lumOff val="60000"/>
            </a:schemeClr>
          </a:solidFill>
          <a:ln w="25400">
            <a:solidFill>
              <a:schemeClr val="bg1"/>
            </a:solidFill>
          </a:ln>
        </p:spPr>
        <p:txBody>
          <a:bodyPr anchor="ctr"/>
          <a:lstStyle>
            <a:lvl1pPr algn="ctr">
              <a:lnSpc>
                <a:spcPct val="100000"/>
              </a:lnSpc>
              <a:spcBef>
                <a:spcPts val="0"/>
              </a:spcBef>
              <a:spcAft>
                <a:spcPts val="0"/>
              </a:spcAft>
              <a:defRPr sz="1500"/>
            </a:lvl1pPr>
          </a:lstStyle>
          <a:p>
            <a:endParaRPr lang="en-US" dirty="0"/>
          </a:p>
        </p:txBody>
      </p:sp>
      <p:grpSp>
        <p:nvGrpSpPr>
          <p:cNvPr id="13" name="Group 12">
            <a:extLst>
              <a:ext uri="{FF2B5EF4-FFF2-40B4-BE49-F238E27FC236}">
                <a16:creationId xmlns:a16="http://schemas.microsoft.com/office/drawing/2014/main" id="{BE05DF86-6B4E-40CE-97C4-CE4A27841970}"/>
              </a:ext>
            </a:extLst>
          </p:cNvPr>
          <p:cNvGrpSpPr/>
          <p:nvPr userDrawn="1"/>
        </p:nvGrpSpPr>
        <p:grpSpPr>
          <a:xfrm>
            <a:off x="10068209" y="5892668"/>
            <a:ext cx="1543923" cy="732181"/>
            <a:chOff x="7241120" y="5892668"/>
            <a:chExt cx="1543923" cy="732181"/>
          </a:xfrm>
        </p:grpSpPr>
        <p:cxnSp>
          <p:nvCxnSpPr>
            <p:cNvPr id="14" name="Straight Connector 13">
              <a:extLst>
                <a:ext uri="{FF2B5EF4-FFF2-40B4-BE49-F238E27FC236}">
                  <a16:creationId xmlns:a16="http://schemas.microsoft.com/office/drawing/2014/main" id="{8BA2B4B2-A787-4C78-B60C-F60555FCAC1C}"/>
                </a:ext>
              </a:extLst>
            </p:cNvPr>
            <p:cNvCxnSpPr/>
            <p:nvPr userDrawn="1"/>
          </p:nvCxnSpPr>
          <p:spPr>
            <a:xfrm flipH="1">
              <a:off x="7241120"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03786DFC-114A-483D-9FD0-56A044FEA43F}"/>
                </a:ext>
              </a:extLst>
            </p:cNvPr>
            <p:cNvCxnSpPr/>
            <p:nvPr userDrawn="1"/>
          </p:nvCxnSpPr>
          <p:spPr>
            <a:xfrm flipH="1">
              <a:off x="7512783"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E2E83C73-06FF-4828-B2D2-6B1B91376879}"/>
                </a:ext>
              </a:extLst>
            </p:cNvPr>
            <p:cNvCxnSpPr/>
            <p:nvPr userDrawn="1"/>
          </p:nvCxnSpPr>
          <p:spPr>
            <a:xfrm flipH="1">
              <a:off x="7777654"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1A06126D-7B9E-449C-8BDE-6DAC285C504C}"/>
                </a:ext>
              </a:extLst>
            </p:cNvPr>
            <p:cNvCxnSpPr/>
            <p:nvPr userDrawn="1"/>
          </p:nvCxnSpPr>
          <p:spPr>
            <a:xfrm flipH="1">
              <a:off x="8052862"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grpSp>
    </p:spTree>
    <p:custDataLst>
      <p:tags r:id="rId1"/>
    </p:custDataLst>
    <p:extLst>
      <p:ext uri="{BB962C8B-B14F-4D97-AF65-F5344CB8AC3E}">
        <p14:creationId xmlns:p14="http://schemas.microsoft.com/office/powerpoint/2010/main" val="2563326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 Photos / font size reduced">
    <p:spTree>
      <p:nvGrpSpPr>
        <p:cNvPr id="1" name=""/>
        <p:cNvGrpSpPr/>
        <p:nvPr/>
      </p:nvGrpSpPr>
      <p:grpSpPr>
        <a:xfrm>
          <a:off x="0" y="0"/>
          <a:ext cx="0" cy="0"/>
          <a:chOff x="0" y="0"/>
          <a:chExt cx="0" cy="0"/>
        </a:xfrm>
      </p:grpSpPr>
      <p:sp>
        <p:nvSpPr>
          <p:cNvPr id="19" name="Espace réservé du pied de page 4"/>
          <p:cNvSpPr>
            <a:spLocks noGrp="1"/>
          </p:cNvSpPr>
          <p:nvPr>
            <p:ph type="ftr" sz="quarter" idx="3"/>
          </p:nvPr>
        </p:nvSpPr>
        <p:spPr>
          <a:xfrm>
            <a:off x="4345627" y="6284412"/>
            <a:ext cx="5096093" cy="196794"/>
          </a:xfrm>
          <a:prstGeom prst="rect">
            <a:avLst/>
          </a:prstGeom>
        </p:spPr>
        <p:txBody>
          <a:bodyPr vert="horz" lIns="0" tIns="0" rIns="0" bIns="0" rtlCol="0" anchor="b" anchorCtr="0"/>
          <a:lstStyle>
            <a:lvl1pPr algn="l">
              <a:defRPr sz="800" baseline="0">
                <a:solidFill>
                  <a:schemeClr val="bg1">
                    <a:lumMod val="50000"/>
                  </a:schemeClr>
                </a:solidFill>
                <a:latin typeface="Arial" pitchFamily="34" charset="0"/>
              </a:defRPr>
            </a:lvl1pPr>
          </a:lstStyle>
          <a:p>
            <a:r>
              <a:rPr lang="en-GB" dirty="0"/>
              <a:t>Change Footer here: Insert &gt; Header and Footer (delete if none) </a:t>
            </a:r>
            <a:endParaRPr lang="en-CA" dirty="0"/>
          </a:p>
        </p:txBody>
      </p:sp>
      <p:sp>
        <p:nvSpPr>
          <p:cNvPr id="2" name="Title 1">
            <a:extLst>
              <a:ext uri="{FF2B5EF4-FFF2-40B4-BE49-F238E27FC236}">
                <a16:creationId xmlns:a16="http://schemas.microsoft.com/office/drawing/2014/main" id="{7807A8A1-F4BB-40E6-AA65-F321DFB63D28}"/>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20" name="Espace réservé du texte 4">
            <a:extLst>
              <a:ext uri="{FF2B5EF4-FFF2-40B4-BE49-F238E27FC236}">
                <a16:creationId xmlns:a16="http://schemas.microsoft.com/office/drawing/2014/main" id="{A86EDB06-AED1-41B0-9B08-FBA87DEF31AF}"/>
              </a:ext>
            </a:extLst>
          </p:cNvPr>
          <p:cNvSpPr>
            <a:spLocks noGrp="1"/>
          </p:cNvSpPr>
          <p:nvPr>
            <p:ph type="body" sz="quarter" idx="54" hasCustomPrompt="1"/>
          </p:nvPr>
        </p:nvSpPr>
        <p:spPr>
          <a:xfrm>
            <a:off x="912283" y="2694977"/>
            <a:ext cx="3265200" cy="695325"/>
          </a:xfrm>
          <a:prstGeom prst="rect">
            <a:avLst/>
          </a:prstGeom>
        </p:spPr>
        <p:txBody>
          <a:bodyPr/>
          <a:lstStyle>
            <a:lvl1pPr>
              <a:lnSpc>
                <a:spcPts val="1500"/>
              </a:lnSpc>
              <a:defRPr sz="1500" baseline="0"/>
            </a:lvl1pPr>
            <a:lvl2pPr>
              <a:lnSpc>
                <a:spcPts val="1500"/>
              </a:lnSpc>
              <a:spcBef>
                <a:spcPts val="150"/>
              </a:spcBef>
              <a:spcAft>
                <a:spcPts val="300"/>
              </a:spcAft>
              <a:defRPr sz="1200" baseline="0"/>
            </a:lvl2pPr>
          </a:lstStyle>
          <a:p>
            <a:pPr lvl="0"/>
            <a:r>
              <a:rPr lang="en-CA" dirty="0"/>
              <a:t>Project name</a:t>
            </a:r>
          </a:p>
          <a:p>
            <a:pPr lvl="1"/>
            <a:r>
              <a:rPr lang="en-CA" dirty="0"/>
              <a:t>Very small descriptive</a:t>
            </a:r>
          </a:p>
        </p:txBody>
      </p:sp>
      <p:sp>
        <p:nvSpPr>
          <p:cNvPr id="21" name="Espace réservé du texte 4">
            <a:extLst>
              <a:ext uri="{FF2B5EF4-FFF2-40B4-BE49-F238E27FC236}">
                <a16:creationId xmlns:a16="http://schemas.microsoft.com/office/drawing/2014/main" id="{63A27A4B-6B64-4B6D-BE8E-EEF38252EDA7}"/>
              </a:ext>
            </a:extLst>
          </p:cNvPr>
          <p:cNvSpPr>
            <a:spLocks noGrp="1"/>
          </p:cNvSpPr>
          <p:nvPr>
            <p:ph type="body" sz="quarter" idx="59" hasCustomPrompt="1"/>
          </p:nvPr>
        </p:nvSpPr>
        <p:spPr>
          <a:xfrm>
            <a:off x="4464678" y="2694977"/>
            <a:ext cx="3265200" cy="695325"/>
          </a:xfrm>
          <a:prstGeom prst="rect">
            <a:avLst/>
          </a:prstGeom>
        </p:spPr>
        <p:txBody>
          <a:bodyPr/>
          <a:lstStyle>
            <a:lvl1pPr>
              <a:lnSpc>
                <a:spcPts val="1500"/>
              </a:lnSpc>
              <a:defRPr sz="1500" baseline="0"/>
            </a:lvl1pPr>
            <a:lvl2pPr>
              <a:lnSpc>
                <a:spcPts val="1500"/>
              </a:lnSpc>
              <a:spcBef>
                <a:spcPts val="150"/>
              </a:spcBef>
              <a:spcAft>
                <a:spcPts val="300"/>
              </a:spcAft>
              <a:defRPr sz="1200" baseline="0"/>
            </a:lvl2pPr>
          </a:lstStyle>
          <a:p>
            <a:pPr lvl="0"/>
            <a:r>
              <a:rPr lang="en-CA" dirty="0"/>
              <a:t>Project name</a:t>
            </a:r>
          </a:p>
          <a:p>
            <a:pPr lvl="1"/>
            <a:r>
              <a:rPr lang="en-CA" dirty="0"/>
              <a:t>Very small descriptive</a:t>
            </a:r>
          </a:p>
        </p:txBody>
      </p:sp>
      <p:sp>
        <p:nvSpPr>
          <p:cNvPr id="27" name="Espace réservé du texte 4">
            <a:extLst>
              <a:ext uri="{FF2B5EF4-FFF2-40B4-BE49-F238E27FC236}">
                <a16:creationId xmlns:a16="http://schemas.microsoft.com/office/drawing/2014/main" id="{9A81D136-5B43-46B9-A0F9-B1763CBC0E94}"/>
              </a:ext>
            </a:extLst>
          </p:cNvPr>
          <p:cNvSpPr>
            <a:spLocks noGrp="1"/>
          </p:cNvSpPr>
          <p:nvPr>
            <p:ph type="body" sz="quarter" idx="61" hasCustomPrompt="1"/>
          </p:nvPr>
        </p:nvSpPr>
        <p:spPr>
          <a:xfrm>
            <a:off x="8024515" y="2694977"/>
            <a:ext cx="3265200" cy="695325"/>
          </a:xfrm>
          <a:prstGeom prst="rect">
            <a:avLst/>
          </a:prstGeom>
        </p:spPr>
        <p:txBody>
          <a:bodyPr/>
          <a:lstStyle>
            <a:lvl1pPr>
              <a:lnSpc>
                <a:spcPts val="1500"/>
              </a:lnSpc>
              <a:defRPr sz="1500" baseline="0"/>
            </a:lvl1pPr>
            <a:lvl2pPr>
              <a:lnSpc>
                <a:spcPts val="1500"/>
              </a:lnSpc>
              <a:spcBef>
                <a:spcPts val="150"/>
              </a:spcBef>
              <a:spcAft>
                <a:spcPts val="300"/>
              </a:spcAft>
              <a:defRPr sz="1200" baseline="0"/>
            </a:lvl2pPr>
          </a:lstStyle>
          <a:p>
            <a:pPr lvl="0"/>
            <a:r>
              <a:rPr lang="en-CA" dirty="0"/>
              <a:t>Project name</a:t>
            </a:r>
          </a:p>
          <a:p>
            <a:pPr lvl="1"/>
            <a:r>
              <a:rPr lang="en-CA" dirty="0"/>
              <a:t>Very small descriptive</a:t>
            </a:r>
          </a:p>
        </p:txBody>
      </p:sp>
      <p:sp>
        <p:nvSpPr>
          <p:cNvPr id="28" name="Espace réservé du texte 4">
            <a:extLst>
              <a:ext uri="{FF2B5EF4-FFF2-40B4-BE49-F238E27FC236}">
                <a16:creationId xmlns:a16="http://schemas.microsoft.com/office/drawing/2014/main" id="{738725F9-1BD5-4772-8559-79ABE4D931F0}"/>
              </a:ext>
            </a:extLst>
          </p:cNvPr>
          <p:cNvSpPr>
            <a:spLocks noGrp="1"/>
          </p:cNvSpPr>
          <p:nvPr>
            <p:ph type="body" sz="quarter" idx="63" hasCustomPrompt="1"/>
          </p:nvPr>
        </p:nvSpPr>
        <p:spPr>
          <a:xfrm>
            <a:off x="912283" y="4922334"/>
            <a:ext cx="3265200" cy="695324"/>
          </a:xfrm>
          <a:prstGeom prst="rect">
            <a:avLst/>
          </a:prstGeom>
        </p:spPr>
        <p:txBody>
          <a:bodyPr/>
          <a:lstStyle>
            <a:lvl1pPr>
              <a:lnSpc>
                <a:spcPts val="1500"/>
              </a:lnSpc>
              <a:defRPr sz="1500" baseline="0"/>
            </a:lvl1pPr>
            <a:lvl2pPr>
              <a:lnSpc>
                <a:spcPts val="1500"/>
              </a:lnSpc>
              <a:spcBef>
                <a:spcPts val="150"/>
              </a:spcBef>
              <a:spcAft>
                <a:spcPts val="300"/>
              </a:spcAft>
              <a:defRPr sz="1200" baseline="0"/>
            </a:lvl2pPr>
          </a:lstStyle>
          <a:p>
            <a:pPr lvl="0"/>
            <a:r>
              <a:rPr lang="en-CA" dirty="0"/>
              <a:t>Project name</a:t>
            </a:r>
          </a:p>
          <a:p>
            <a:pPr lvl="1"/>
            <a:r>
              <a:rPr lang="en-CA" dirty="0"/>
              <a:t>Very small descriptive</a:t>
            </a:r>
          </a:p>
        </p:txBody>
      </p:sp>
      <p:sp>
        <p:nvSpPr>
          <p:cNvPr id="30" name="Espace réservé du texte 4">
            <a:extLst>
              <a:ext uri="{FF2B5EF4-FFF2-40B4-BE49-F238E27FC236}">
                <a16:creationId xmlns:a16="http://schemas.microsoft.com/office/drawing/2014/main" id="{6F92DE13-EFDA-4B4E-8F35-89617D7664B3}"/>
              </a:ext>
            </a:extLst>
          </p:cNvPr>
          <p:cNvSpPr>
            <a:spLocks noGrp="1"/>
          </p:cNvSpPr>
          <p:nvPr>
            <p:ph type="body" sz="quarter" idx="65" hasCustomPrompt="1"/>
          </p:nvPr>
        </p:nvSpPr>
        <p:spPr>
          <a:xfrm>
            <a:off x="4464678" y="4922334"/>
            <a:ext cx="3265200" cy="695325"/>
          </a:xfrm>
          <a:prstGeom prst="rect">
            <a:avLst/>
          </a:prstGeom>
        </p:spPr>
        <p:txBody>
          <a:bodyPr/>
          <a:lstStyle>
            <a:lvl1pPr>
              <a:lnSpc>
                <a:spcPts val="1500"/>
              </a:lnSpc>
              <a:defRPr sz="1500" baseline="0"/>
            </a:lvl1pPr>
            <a:lvl2pPr>
              <a:lnSpc>
                <a:spcPts val="1500"/>
              </a:lnSpc>
              <a:spcBef>
                <a:spcPts val="150"/>
              </a:spcBef>
              <a:spcAft>
                <a:spcPts val="300"/>
              </a:spcAft>
              <a:defRPr sz="1200" baseline="0"/>
            </a:lvl2pPr>
          </a:lstStyle>
          <a:p>
            <a:pPr lvl="0"/>
            <a:r>
              <a:rPr lang="en-CA" dirty="0"/>
              <a:t>Project name</a:t>
            </a:r>
          </a:p>
          <a:p>
            <a:pPr lvl="1"/>
            <a:r>
              <a:rPr lang="en-CA" dirty="0"/>
              <a:t>Very small descriptive</a:t>
            </a:r>
          </a:p>
        </p:txBody>
      </p:sp>
      <p:sp>
        <p:nvSpPr>
          <p:cNvPr id="31" name="Espace réservé du texte 4">
            <a:extLst>
              <a:ext uri="{FF2B5EF4-FFF2-40B4-BE49-F238E27FC236}">
                <a16:creationId xmlns:a16="http://schemas.microsoft.com/office/drawing/2014/main" id="{190AA369-EDCD-4809-83F9-1F297673AB11}"/>
              </a:ext>
            </a:extLst>
          </p:cNvPr>
          <p:cNvSpPr>
            <a:spLocks noGrp="1"/>
          </p:cNvSpPr>
          <p:nvPr>
            <p:ph type="body" sz="quarter" idx="67" hasCustomPrompt="1"/>
          </p:nvPr>
        </p:nvSpPr>
        <p:spPr>
          <a:xfrm>
            <a:off x="8024515" y="4922334"/>
            <a:ext cx="3265200" cy="695325"/>
          </a:xfrm>
          <a:prstGeom prst="rect">
            <a:avLst/>
          </a:prstGeom>
        </p:spPr>
        <p:txBody>
          <a:bodyPr/>
          <a:lstStyle>
            <a:lvl1pPr>
              <a:lnSpc>
                <a:spcPts val="1500"/>
              </a:lnSpc>
              <a:defRPr sz="1500" baseline="0"/>
            </a:lvl1pPr>
            <a:lvl2pPr>
              <a:lnSpc>
                <a:spcPts val="1500"/>
              </a:lnSpc>
              <a:spcBef>
                <a:spcPts val="150"/>
              </a:spcBef>
              <a:spcAft>
                <a:spcPts val="300"/>
              </a:spcAft>
              <a:defRPr sz="1200" baseline="0"/>
            </a:lvl2pPr>
          </a:lstStyle>
          <a:p>
            <a:pPr lvl="0"/>
            <a:r>
              <a:rPr lang="en-CA" dirty="0"/>
              <a:t>Project name</a:t>
            </a:r>
          </a:p>
          <a:p>
            <a:pPr lvl="1"/>
            <a:r>
              <a:rPr lang="en-CA" dirty="0"/>
              <a:t>Very small descriptive</a:t>
            </a:r>
          </a:p>
        </p:txBody>
      </p:sp>
      <p:sp>
        <p:nvSpPr>
          <p:cNvPr id="32" name="Picture Placeholder 3"/>
          <p:cNvSpPr>
            <a:spLocks noGrp="1"/>
          </p:cNvSpPr>
          <p:nvPr>
            <p:ph type="pic" sz="quarter" idx="64"/>
          </p:nvPr>
        </p:nvSpPr>
        <p:spPr>
          <a:xfrm>
            <a:off x="8023655" y="1449390"/>
            <a:ext cx="3266060" cy="1175823"/>
          </a:xfrm>
          <a:solidFill>
            <a:schemeClr val="tx2">
              <a:lumMod val="40000"/>
              <a:lumOff val="60000"/>
            </a:schemeClr>
          </a:solidFill>
          <a:ln w="25400">
            <a:solidFill>
              <a:schemeClr val="bg1"/>
            </a:solidFill>
          </a:ln>
        </p:spPr>
        <p:txBody>
          <a:bodyPr anchor="ctr"/>
          <a:lstStyle>
            <a:lvl1pPr algn="ctr">
              <a:lnSpc>
                <a:spcPct val="100000"/>
              </a:lnSpc>
              <a:spcBef>
                <a:spcPts val="0"/>
              </a:spcBef>
              <a:spcAft>
                <a:spcPts val="0"/>
              </a:spcAft>
              <a:defRPr sz="1500"/>
            </a:lvl1pPr>
          </a:lstStyle>
          <a:p>
            <a:endParaRPr lang="en-US" dirty="0"/>
          </a:p>
        </p:txBody>
      </p:sp>
      <p:sp>
        <p:nvSpPr>
          <p:cNvPr id="33" name="Picture Placeholder 3"/>
          <p:cNvSpPr>
            <a:spLocks noGrp="1"/>
          </p:cNvSpPr>
          <p:nvPr>
            <p:ph type="pic" sz="quarter" idx="69"/>
          </p:nvPr>
        </p:nvSpPr>
        <p:spPr>
          <a:xfrm>
            <a:off x="8023655" y="3700977"/>
            <a:ext cx="3266060" cy="1175823"/>
          </a:xfrm>
          <a:solidFill>
            <a:schemeClr val="tx2">
              <a:lumMod val="40000"/>
              <a:lumOff val="60000"/>
            </a:schemeClr>
          </a:solidFill>
          <a:ln w="25400">
            <a:solidFill>
              <a:schemeClr val="bg1"/>
            </a:solidFill>
          </a:ln>
        </p:spPr>
        <p:txBody>
          <a:bodyPr anchor="ctr"/>
          <a:lstStyle>
            <a:lvl1pPr algn="ctr">
              <a:lnSpc>
                <a:spcPct val="100000"/>
              </a:lnSpc>
              <a:spcBef>
                <a:spcPts val="0"/>
              </a:spcBef>
              <a:spcAft>
                <a:spcPts val="0"/>
              </a:spcAft>
              <a:defRPr sz="1500"/>
            </a:lvl1pPr>
          </a:lstStyle>
          <a:p>
            <a:endParaRPr lang="en-US" dirty="0"/>
          </a:p>
        </p:txBody>
      </p:sp>
      <p:sp>
        <p:nvSpPr>
          <p:cNvPr id="34" name="Picture Placeholder 3"/>
          <p:cNvSpPr>
            <a:spLocks noGrp="1"/>
          </p:cNvSpPr>
          <p:nvPr>
            <p:ph type="pic" sz="quarter" idx="70"/>
          </p:nvPr>
        </p:nvSpPr>
        <p:spPr>
          <a:xfrm>
            <a:off x="912283" y="1449390"/>
            <a:ext cx="3266060" cy="1175823"/>
          </a:xfrm>
          <a:solidFill>
            <a:schemeClr val="tx2">
              <a:lumMod val="40000"/>
              <a:lumOff val="60000"/>
            </a:schemeClr>
          </a:solidFill>
          <a:ln w="25400">
            <a:solidFill>
              <a:schemeClr val="bg1"/>
            </a:solidFill>
          </a:ln>
        </p:spPr>
        <p:txBody>
          <a:bodyPr anchor="ctr"/>
          <a:lstStyle>
            <a:lvl1pPr algn="ctr">
              <a:lnSpc>
                <a:spcPct val="100000"/>
              </a:lnSpc>
              <a:spcBef>
                <a:spcPts val="0"/>
              </a:spcBef>
              <a:spcAft>
                <a:spcPts val="0"/>
              </a:spcAft>
              <a:defRPr sz="1500"/>
            </a:lvl1pPr>
          </a:lstStyle>
          <a:p>
            <a:endParaRPr lang="en-US" dirty="0"/>
          </a:p>
        </p:txBody>
      </p:sp>
      <p:sp>
        <p:nvSpPr>
          <p:cNvPr id="35" name="Picture Placeholder 3"/>
          <p:cNvSpPr>
            <a:spLocks noGrp="1"/>
          </p:cNvSpPr>
          <p:nvPr>
            <p:ph type="pic" sz="quarter" idx="71"/>
          </p:nvPr>
        </p:nvSpPr>
        <p:spPr>
          <a:xfrm>
            <a:off x="912283" y="3700977"/>
            <a:ext cx="3266060" cy="1175823"/>
          </a:xfrm>
          <a:solidFill>
            <a:schemeClr val="tx2">
              <a:lumMod val="40000"/>
              <a:lumOff val="60000"/>
            </a:schemeClr>
          </a:solidFill>
          <a:ln w="25400">
            <a:solidFill>
              <a:schemeClr val="bg1"/>
            </a:solidFill>
          </a:ln>
        </p:spPr>
        <p:txBody>
          <a:bodyPr anchor="ctr"/>
          <a:lstStyle>
            <a:lvl1pPr algn="ctr">
              <a:lnSpc>
                <a:spcPct val="100000"/>
              </a:lnSpc>
              <a:spcBef>
                <a:spcPts val="0"/>
              </a:spcBef>
              <a:spcAft>
                <a:spcPts val="0"/>
              </a:spcAft>
              <a:defRPr sz="1500"/>
            </a:lvl1pPr>
          </a:lstStyle>
          <a:p>
            <a:endParaRPr lang="en-US" dirty="0"/>
          </a:p>
        </p:txBody>
      </p:sp>
      <p:sp>
        <p:nvSpPr>
          <p:cNvPr id="36" name="Picture Placeholder 3"/>
          <p:cNvSpPr>
            <a:spLocks noGrp="1"/>
          </p:cNvSpPr>
          <p:nvPr>
            <p:ph type="pic" sz="quarter" idx="72"/>
          </p:nvPr>
        </p:nvSpPr>
        <p:spPr>
          <a:xfrm>
            <a:off x="4463818" y="1449390"/>
            <a:ext cx="3266060" cy="1175823"/>
          </a:xfrm>
          <a:solidFill>
            <a:schemeClr val="tx2">
              <a:lumMod val="40000"/>
              <a:lumOff val="60000"/>
            </a:schemeClr>
          </a:solidFill>
          <a:ln w="25400">
            <a:solidFill>
              <a:schemeClr val="bg1"/>
            </a:solidFill>
          </a:ln>
        </p:spPr>
        <p:txBody>
          <a:bodyPr anchor="ctr"/>
          <a:lstStyle>
            <a:lvl1pPr algn="ctr">
              <a:lnSpc>
                <a:spcPct val="100000"/>
              </a:lnSpc>
              <a:spcBef>
                <a:spcPts val="0"/>
              </a:spcBef>
              <a:spcAft>
                <a:spcPts val="0"/>
              </a:spcAft>
              <a:defRPr sz="1500"/>
            </a:lvl1pPr>
          </a:lstStyle>
          <a:p>
            <a:endParaRPr lang="en-US" dirty="0"/>
          </a:p>
        </p:txBody>
      </p:sp>
      <p:sp>
        <p:nvSpPr>
          <p:cNvPr id="43" name="Picture Placeholder 3"/>
          <p:cNvSpPr>
            <a:spLocks noGrp="1"/>
          </p:cNvSpPr>
          <p:nvPr>
            <p:ph type="pic" sz="quarter" idx="73"/>
          </p:nvPr>
        </p:nvSpPr>
        <p:spPr>
          <a:xfrm>
            <a:off x="4463818" y="3700977"/>
            <a:ext cx="3266060" cy="1175823"/>
          </a:xfrm>
          <a:solidFill>
            <a:schemeClr val="tx2">
              <a:lumMod val="40000"/>
              <a:lumOff val="60000"/>
            </a:schemeClr>
          </a:solidFill>
          <a:ln w="25400">
            <a:solidFill>
              <a:schemeClr val="bg1"/>
            </a:solidFill>
          </a:ln>
        </p:spPr>
        <p:txBody>
          <a:bodyPr anchor="ctr"/>
          <a:lstStyle>
            <a:lvl1pPr algn="ctr">
              <a:lnSpc>
                <a:spcPct val="100000"/>
              </a:lnSpc>
              <a:spcBef>
                <a:spcPts val="0"/>
              </a:spcBef>
              <a:spcAft>
                <a:spcPts val="0"/>
              </a:spcAft>
              <a:defRPr sz="1500"/>
            </a:lvl1pPr>
          </a:lstStyle>
          <a:p>
            <a:endParaRPr lang="en-US" dirty="0"/>
          </a:p>
        </p:txBody>
      </p:sp>
      <p:sp>
        <p:nvSpPr>
          <p:cNvPr id="4" name="Slide Number Placeholder 3"/>
          <p:cNvSpPr>
            <a:spLocks noGrp="1"/>
          </p:cNvSpPr>
          <p:nvPr>
            <p:ph type="sldNum" sz="quarter" idx="74"/>
          </p:nvPr>
        </p:nvSpPr>
        <p:spPr/>
        <p:txBody>
          <a:bodyPr/>
          <a:lstStyle/>
          <a:p>
            <a:fld id="{8E9205E6-0D8F-4FE6-AE74-F8DC77F0BF6E}" type="slidenum">
              <a:rPr lang="en-CA" smtClean="0"/>
              <a:pPr/>
              <a:t>‹#›</a:t>
            </a:fld>
            <a:endParaRPr lang="en-CA" dirty="0"/>
          </a:p>
        </p:txBody>
      </p:sp>
      <p:grpSp>
        <p:nvGrpSpPr>
          <p:cNvPr id="17" name="Group 16">
            <a:extLst>
              <a:ext uri="{FF2B5EF4-FFF2-40B4-BE49-F238E27FC236}">
                <a16:creationId xmlns:a16="http://schemas.microsoft.com/office/drawing/2014/main" id="{A5661AD8-A9F9-4DC4-BB84-B3981E93023B}"/>
              </a:ext>
            </a:extLst>
          </p:cNvPr>
          <p:cNvGrpSpPr/>
          <p:nvPr userDrawn="1"/>
        </p:nvGrpSpPr>
        <p:grpSpPr>
          <a:xfrm>
            <a:off x="10068209" y="5892668"/>
            <a:ext cx="1543923" cy="732181"/>
            <a:chOff x="7241120" y="5892668"/>
            <a:chExt cx="1543923" cy="732181"/>
          </a:xfrm>
        </p:grpSpPr>
        <p:cxnSp>
          <p:nvCxnSpPr>
            <p:cNvPr id="18" name="Straight Connector 17">
              <a:extLst>
                <a:ext uri="{FF2B5EF4-FFF2-40B4-BE49-F238E27FC236}">
                  <a16:creationId xmlns:a16="http://schemas.microsoft.com/office/drawing/2014/main" id="{7B4D7FC7-D1C0-4AE1-9815-046925F9FAE3}"/>
                </a:ext>
              </a:extLst>
            </p:cNvPr>
            <p:cNvCxnSpPr/>
            <p:nvPr userDrawn="1"/>
          </p:nvCxnSpPr>
          <p:spPr>
            <a:xfrm flipH="1">
              <a:off x="7241120"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60D62DE1-52B2-48FC-8D2A-F8006F3024B6}"/>
                </a:ext>
              </a:extLst>
            </p:cNvPr>
            <p:cNvCxnSpPr/>
            <p:nvPr userDrawn="1"/>
          </p:nvCxnSpPr>
          <p:spPr>
            <a:xfrm flipH="1">
              <a:off x="7512783"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09EBB2F6-4B9A-47DE-B8F7-4F051B0E31F1}"/>
                </a:ext>
              </a:extLst>
            </p:cNvPr>
            <p:cNvCxnSpPr/>
            <p:nvPr userDrawn="1"/>
          </p:nvCxnSpPr>
          <p:spPr>
            <a:xfrm flipH="1">
              <a:off x="7777654"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ABC99903-2225-424F-A2D7-0C09F4618E37}"/>
                </a:ext>
              </a:extLst>
            </p:cNvPr>
            <p:cNvCxnSpPr/>
            <p:nvPr userDrawn="1"/>
          </p:nvCxnSpPr>
          <p:spPr>
            <a:xfrm flipH="1">
              <a:off x="8052862"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grpSp>
    </p:spTree>
    <p:custDataLst>
      <p:tags r:id="rId1"/>
    </p:custDataLst>
    <p:extLst>
      <p:ext uri="{BB962C8B-B14F-4D97-AF65-F5344CB8AC3E}">
        <p14:creationId xmlns:p14="http://schemas.microsoft.com/office/powerpoint/2010/main" val="649585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Espace réservé du pied de page 4"/>
          <p:cNvSpPr>
            <a:spLocks noGrp="1"/>
          </p:cNvSpPr>
          <p:nvPr>
            <p:ph type="ftr" sz="quarter" idx="3"/>
          </p:nvPr>
        </p:nvSpPr>
        <p:spPr>
          <a:xfrm>
            <a:off x="4345627" y="6284412"/>
            <a:ext cx="5096093" cy="196794"/>
          </a:xfrm>
          <a:prstGeom prst="rect">
            <a:avLst/>
          </a:prstGeom>
        </p:spPr>
        <p:txBody>
          <a:bodyPr vert="horz" lIns="0" tIns="0" rIns="0" bIns="0" rtlCol="0" anchor="b" anchorCtr="0"/>
          <a:lstStyle>
            <a:lvl1pPr algn="l">
              <a:defRPr sz="800" baseline="0">
                <a:solidFill>
                  <a:schemeClr val="bg1">
                    <a:lumMod val="50000"/>
                  </a:schemeClr>
                </a:solidFill>
                <a:latin typeface="Arial" pitchFamily="34" charset="0"/>
              </a:defRPr>
            </a:lvl1pPr>
          </a:lstStyle>
          <a:p>
            <a:r>
              <a:rPr lang="en-GB" dirty="0"/>
              <a:t>Change Footer here: Insert &gt; Header and Footer (delete if none) </a:t>
            </a:r>
            <a:endParaRPr lang="en-CA" dirty="0"/>
          </a:p>
        </p:txBody>
      </p:sp>
      <p:sp>
        <p:nvSpPr>
          <p:cNvPr id="3" name="Title 2">
            <a:extLst>
              <a:ext uri="{FF2B5EF4-FFF2-40B4-BE49-F238E27FC236}">
                <a16:creationId xmlns:a16="http://schemas.microsoft.com/office/drawing/2014/main" id="{9994FCC3-E1F9-4F0A-A89D-648F848F124F}"/>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4" name="Slide Number Placeholder 3"/>
          <p:cNvSpPr>
            <a:spLocks noGrp="1"/>
          </p:cNvSpPr>
          <p:nvPr>
            <p:ph type="sldNum" sz="quarter" idx="10"/>
          </p:nvPr>
        </p:nvSpPr>
        <p:spPr/>
        <p:txBody>
          <a:bodyPr/>
          <a:lstStyle/>
          <a:p>
            <a:fld id="{8E9205E6-0D8F-4FE6-AE74-F8DC77F0BF6E}" type="slidenum">
              <a:rPr lang="en-CA" smtClean="0"/>
              <a:pPr/>
              <a:t>‹#›</a:t>
            </a:fld>
            <a:endParaRPr lang="en-CA" dirty="0"/>
          </a:p>
        </p:txBody>
      </p:sp>
      <p:grpSp>
        <p:nvGrpSpPr>
          <p:cNvPr id="5" name="Group 4">
            <a:extLst>
              <a:ext uri="{FF2B5EF4-FFF2-40B4-BE49-F238E27FC236}">
                <a16:creationId xmlns:a16="http://schemas.microsoft.com/office/drawing/2014/main" id="{9FCACA77-4494-44F9-BD36-97FA0B8B69C5}"/>
              </a:ext>
            </a:extLst>
          </p:cNvPr>
          <p:cNvGrpSpPr/>
          <p:nvPr userDrawn="1"/>
        </p:nvGrpSpPr>
        <p:grpSpPr>
          <a:xfrm>
            <a:off x="10068209" y="5892668"/>
            <a:ext cx="1543923" cy="732181"/>
            <a:chOff x="7241120" y="5892668"/>
            <a:chExt cx="1543923" cy="732181"/>
          </a:xfrm>
        </p:grpSpPr>
        <p:cxnSp>
          <p:nvCxnSpPr>
            <p:cNvPr id="6" name="Straight Connector 5">
              <a:extLst>
                <a:ext uri="{FF2B5EF4-FFF2-40B4-BE49-F238E27FC236}">
                  <a16:creationId xmlns:a16="http://schemas.microsoft.com/office/drawing/2014/main" id="{F08A4F3A-EF53-49BC-870D-B6F5C68D5FE4}"/>
                </a:ext>
              </a:extLst>
            </p:cNvPr>
            <p:cNvCxnSpPr/>
            <p:nvPr userDrawn="1"/>
          </p:nvCxnSpPr>
          <p:spPr>
            <a:xfrm flipH="1">
              <a:off x="7241120"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199FAE64-E13A-4024-A770-FF3ED8A52F08}"/>
                </a:ext>
              </a:extLst>
            </p:cNvPr>
            <p:cNvCxnSpPr/>
            <p:nvPr userDrawn="1"/>
          </p:nvCxnSpPr>
          <p:spPr>
            <a:xfrm flipH="1">
              <a:off x="7512783"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DA1D2E0D-971F-4AC0-B4A9-E129B534AAD9}"/>
                </a:ext>
              </a:extLst>
            </p:cNvPr>
            <p:cNvCxnSpPr/>
            <p:nvPr userDrawn="1"/>
          </p:nvCxnSpPr>
          <p:spPr>
            <a:xfrm flipH="1">
              <a:off x="7777654"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43D59C99-3DFF-47D2-821D-51B589179C10}"/>
                </a:ext>
              </a:extLst>
            </p:cNvPr>
            <p:cNvCxnSpPr/>
            <p:nvPr userDrawn="1"/>
          </p:nvCxnSpPr>
          <p:spPr>
            <a:xfrm flipH="1">
              <a:off x="8052862"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grpSp>
    </p:spTree>
    <p:custDataLst>
      <p:tags r:id="rId1"/>
    </p:custDataLst>
    <p:extLst>
      <p:ext uri="{BB962C8B-B14F-4D97-AF65-F5344CB8AC3E}">
        <p14:creationId xmlns:p14="http://schemas.microsoft.com/office/powerpoint/2010/main" val="529194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without image">
    <p:bg>
      <p:bgPr>
        <a:solidFill>
          <a:schemeClr val="bg1"/>
        </a:solidFill>
        <a:effectLst/>
      </p:bgPr>
    </p:bg>
    <p:spTree>
      <p:nvGrpSpPr>
        <p:cNvPr id="1" name=""/>
        <p:cNvGrpSpPr/>
        <p:nvPr/>
      </p:nvGrpSpPr>
      <p:grpSpPr>
        <a:xfrm>
          <a:off x="0" y="0"/>
          <a:ext cx="0" cy="0"/>
          <a:chOff x="0" y="0"/>
          <a:chExt cx="0" cy="0"/>
        </a:xfrm>
      </p:grpSpPr>
      <p:pic>
        <p:nvPicPr>
          <p:cNvPr id="9" name="Image 3" descr="fond-01-01-01-01-01.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Title 2">
            <a:extLst>
              <a:ext uri="{FF2B5EF4-FFF2-40B4-BE49-F238E27FC236}">
                <a16:creationId xmlns:a16="http://schemas.microsoft.com/office/drawing/2014/main" id="{F2D67952-A40B-4EC7-9597-BB025BA203C0}"/>
              </a:ext>
            </a:extLst>
          </p:cNvPr>
          <p:cNvSpPr>
            <a:spLocks noGrp="1"/>
          </p:cNvSpPr>
          <p:nvPr>
            <p:ph type="title" hasCustomPrompt="1"/>
          </p:nvPr>
        </p:nvSpPr>
        <p:spPr>
          <a:xfrm>
            <a:off x="6096000" y="3006748"/>
            <a:ext cx="5183717" cy="637810"/>
          </a:xfrm>
        </p:spPr>
        <p:txBody>
          <a:bodyPr/>
          <a:lstStyle>
            <a:lvl1pPr>
              <a:defRPr/>
            </a:lvl1pPr>
          </a:lstStyle>
          <a:p>
            <a:r>
              <a:rPr lang="en-US" dirty="0"/>
              <a:t>Click to edit title</a:t>
            </a:r>
            <a:endParaRPr lang="en-GB" dirty="0"/>
          </a:p>
        </p:txBody>
      </p:sp>
      <p:sp>
        <p:nvSpPr>
          <p:cNvPr id="12" name="Text Placeholder 5">
            <a:extLst>
              <a:ext uri="{FF2B5EF4-FFF2-40B4-BE49-F238E27FC236}">
                <a16:creationId xmlns:a16="http://schemas.microsoft.com/office/drawing/2014/main" id="{7C67480D-83DD-41EC-9AB7-66A7C1E0B2E6}"/>
              </a:ext>
            </a:extLst>
          </p:cNvPr>
          <p:cNvSpPr>
            <a:spLocks noGrp="1"/>
          </p:cNvSpPr>
          <p:nvPr>
            <p:ph type="body" sz="quarter" idx="10"/>
          </p:nvPr>
        </p:nvSpPr>
        <p:spPr>
          <a:xfrm>
            <a:off x="6096000" y="3787644"/>
            <a:ext cx="5183717" cy="479557"/>
          </a:xfrm>
        </p:spPr>
        <p:txBody>
          <a:bodyPr anchor="t"/>
          <a:lstStyle>
            <a:lvl1pPr>
              <a:lnSpc>
                <a:spcPct val="100000"/>
              </a:lnSpc>
              <a:defRPr sz="1800"/>
            </a:lvl1pPr>
          </a:lstStyle>
          <a:p>
            <a:pPr lvl="0"/>
            <a:r>
              <a:rPr lang="en-US" dirty="0"/>
              <a:t>Edit Master text styles</a:t>
            </a:r>
          </a:p>
        </p:txBody>
      </p:sp>
      <p:pic>
        <p:nvPicPr>
          <p:cNvPr id="10" name="Picture Placeholder 16">
            <a:extLst>
              <a:ext uri="{FF2B5EF4-FFF2-40B4-BE49-F238E27FC236}">
                <a16:creationId xmlns:a16="http://schemas.microsoft.com/office/drawing/2014/main" id="{A4CCDD13-F569-4E95-93F7-D8BF0911EE6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910927" y="1611125"/>
            <a:ext cx="2286737" cy="1059276"/>
          </a:xfrm>
          <a:prstGeom prst="rect">
            <a:avLst/>
          </a:prstGeom>
          <a:noFill/>
        </p:spPr>
      </p:pic>
    </p:spTree>
    <p:custDataLst>
      <p:tags r:id="rId1"/>
    </p:custDataLst>
    <p:extLst>
      <p:ext uri="{BB962C8B-B14F-4D97-AF65-F5344CB8AC3E}">
        <p14:creationId xmlns:p14="http://schemas.microsoft.com/office/powerpoint/2010/main" val="2942457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Slide ">
    <p:spTree>
      <p:nvGrpSpPr>
        <p:cNvPr id="1" name=""/>
        <p:cNvGrpSpPr/>
        <p:nvPr/>
      </p:nvGrpSpPr>
      <p:grpSpPr>
        <a:xfrm>
          <a:off x="0" y="0"/>
          <a:ext cx="0" cy="0"/>
          <a:chOff x="0" y="0"/>
          <a:chExt cx="0" cy="0"/>
        </a:xfrm>
      </p:grpSpPr>
      <p:sp>
        <p:nvSpPr>
          <p:cNvPr id="6" name="Espace réservé du pied de page 4"/>
          <p:cNvSpPr>
            <a:spLocks noGrp="1"/>
          </p:cNvSpPr>
          <p:nvPr>
            <p:ph type="ftr" sz="quarter" idx="3"/>
          </p:nvPr>
        </p:nvSpPr>
        <p:spPr>
          <a:xfrm>
            <a:off x="4345627" y="6284412"/>
            <a:ext cx="5096093" cy="196794"/>
          </a:xfrm>
          <a:prstGeom prst="rect">
            <a:avLst/>
          </a:prstGeom>
        </p:spPr>
        <p:txBody>
          <a:bodyPr vert="horz" lIns="0" tIns="0" rIns="0" bIns="0" rtlCol="0" anchor="b" anchorCtr="0"/>
          <a:lstStyle>
            <a:lvl1pPr algn="l">
              <a:defRPr sz="800" baseline="0">
                <a:solidFill>
                  <a:schemeClr val="bg1">
                    <a:lumMod val="50000"/>
                  </a:schemeClr>
                </a:solidFill>
                <a:latin typeface="Arial" pitchFamily="34" charset="0"/>
              </a:defRPr>
            </a:lvl1pPr>
          </a:lstStyle>
          <a:p>
            <a:r>
              <a:rPr lang="en-GB" dirty="0"/>
              <a:t>Change Footer here: Insert &gt; Header and Footer (delete if none) </a:t>
            </a:r>
            <a:endParaRPr lang="en-CA" dirty="0"/>
          </a:p>
        </p:txBody>
      </p:sp>
      <p:sp>
        <p:nvSpPr>
          <p:cNvPr id="3" name="Slide Number Placeholder 2"/>
          <p:cNvSpPr>
            <a:spLocks noGrp="1"/>
          </p:cNvSpPr>
          <p:nvPr>
            <p:ph type="sldNum" sz="quarter" idx="10"/>
          </p:nvPr>
        </p:nvSpPr>
        <p:spPr/>
        <p:txBody>
          <a:bodyPr/>
          <a:lstStyle/>
          <a:p>
            <a:fld id="{8E9205E6-0D8F-4FE6-AE74-F8DC77F0BF6E}" type="slidenum">
              <a:rPr lang="en-CA" smtClean="0"/>
              <a:pPr/>
              <a:t>‹#›</a:t>
            </a:fld>
            <a:endParaRPr lang="en-CA" dirty="0"/>
          </a:p>
        </p:txBody>
      </p:sp>
      <p:grpSp>
        <p:nvGrpSpPr>
          <p:cNvPr id="4" name="Group 3">
            <a:extLst>
              <a:ext uri="{FF2B5EF4-FFF2-40B4-BE49-F238E27FC236}">
                <a16:creationId xmlns:a16="http://schemas.microsoft.com/office/drawing/2014/main" id="{1D606455-E654-4BE2-943C-079B3614FAF3}"/>
              </a:ext>
            </a:extLst>
          </p:cNvPr>
          <p:cNvGrpSpPr/>
          <p:nvPr userDrawn="1"/>
        </p:nvGrpSpPr>
        <p:grpSpPr>
          <a:xfrm>
            <a:off x="10068209" y="5892668"/>
            <a:ext cx="1543923" cy="732181"/>
            <a:chOff x="7241120" y="5892668"/>
            <a:chExt cx="1543923" cy="732181"/>
          </a:xfrm>
        </p:grpSpPr>
        <p:cxnSp>
          <p:nvCxnSpPr>
            <p:cNvPr id="5" name="Straight Connector 4">
              <a:extLst>
                <a:ext uri="{FF2B5EF4-FFF2-40B4-BE49-F238E27FC236}">
                  <a16:creationId xmlns:a16="http://schemas.microsoft.com/office/drawing/2014/main" id="{3E87E788-4847-4EFC-A607-B908FE25CBBE}"/>
                </a:ext>
              </a:extLst>
            </p:cNvPr>
            <p:cNvCxnSpPr/>
            <p:nvPr userDrawn="1"/>
          </p:nvCxnSpPr>
          <p:spPr>
            <a:xfrm flipH="1">
              <a:off x="7241120"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DDF293EA-96EC-4211-9A40-E44511FB9748}"/>
                </a:ext>
              </a:extLst>
            </p:cNvPr>
            <p:cNvCxnSpPr/>
            <p:nvPr userDrawn="1"/>
          </p:nvCxnSpPr>
          <p:spPr>
            <a:xfrm flipH="1">
              <a:off x="7512783"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3B378C78-D34E-4DD6-BF70-A914386BBF95}"/>
                </a:ext>
              </a:extLst>
            </p:cNvPr>
            <p:cNvCxnSpPr/>
            <p:nvPr userDrawn="1"/>
          </p:nvCxnSpPr>
          <p:spPr>
            <a:xfrm flipH="1">
              <a:off x="7777654"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0F47AFF1-4432-4EE4-BCA5-7036441FCC75}"/>
                </a:ext>
              </a:extLst>
            </p:cNvPr>
            <p:cNvCxnSpPr/>
            <p:nvPr userDrawn="1"/>
          </p:nvCxnSpPr>
          <p:spPr>
            <a:xfrm flipH="1">
              <a:off x="8052862"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grpSp>
    </p:spTree>
    <p:custDataLst>
      <p:tags r:id="rId1"/>
    </p:custDataLst>
    <p:extLst>
      <p:ext uri="{BB962C8B-B14F-4D97-AF65-F5344CB8AC3E}">
        <p14:creationId xmlns:p14="http://schemas.microsoft.com/office/powerpoint/2010/main" val="676814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ase study 1">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dirty="0"/>
              <a:t>Change Footer here: Insert &gt; Header and Footer (delete if none) </a:t>
            </a:r>
            <a:endParaRPr lang="en-CA" dirty="0"/>
          </a:p>
        </p:txBody>
      </p:sp>
      <p:sp>
        <p:nvSpPr>
          <p:cNvPr id="4" name="Slide Number Placeholder 3"/>
          <p:cNvSpPr>
            <a:spLocks noGrp="1"/>
          </p:cNvSpPr>
          <p:nvPr>
            <p:ph type="sldNum" sz="quarter" idx="11"/>
          </p:nvPr>
        </p:nvSpPr>
        <p:spPr/>
        <p:txBody>
          <a:bodyPr/>
          <a:lstStyle/>
          <a:p>
            <a:fld id="{8E9205E6-0D8F-4FE6-AE74-F8DC77F0BF6E}" type="slidenum">
              <a:rPr lang="en-CA" smtClean="0"/>
              <a:pPr/>
              <a:t>‹#›</a:t>
            </a:fld>
            <a:endParaRPr lang="en-CA" dirty="0"/>
          </a:p>
        </p:txBody>
      </p:sp>
      <p:sp>
        <p:nvSpPr>
          <p:cNvPr id="5" name="Picture Placeholder 4"/>
          <p:cNvSpPr>
            <a:spLocks noGrp="1"/>
          </p:cNvSpPr>
          <p:nvPr>
            <p:ph type="pic" sz="quarter" idx="15"/>
          </p:nvPr>
        </p:nvSpPr>
        <p:spPr>
          <a:xfrm>
            <a:off x="240600" y="152400"/>
            <a:ext cx="11710800" cy="5619750"/>
          </a:xfrm>
          <a:solidFill>
            <a:schemeClr val="tx2">
              <a:lumMod val="40000"/>
              <a:lumOff val="60000"/>
            </a:schemeClr>
          </a:solidFill>
          <a:ln w="25400">
            <a:noFill/>
          </a:ln>
        </p:spPr>
        <p:txBody>
          <a:bodyPr anchor="ctr"/>
          <a:lstStyle>
            <a:lvl1pPr algn="ctr">
              <a:lnSpc>
                <a:spcPct val="100000"/>
              </a:lnSpc>
              <a:spcBef>
                <a:spcPts val="0"/>
              </a:spcBef>
              <a:spcAft>
                <a:spcPts val="0"/>
              </a:spcAft>
              <a:defRPr sz="1500"/>
            </a:lvl1pPr>
          </a:lstStyle>
          <a:p>
            <a:endParaRPr lang="en-US" dirty="0"/>
          </a:p>
        </p:txBody>
      </p:sp>
      <p:sp>
        <p:nvSpPr>
          <p:cNvPr id="6" name="Text Placeholder 12">
            <a:extLst>
              <a:ext uri="{FF2B5EF4-FFF2-40B4-BE49-F238E27FC236}">
                <a16:creationId xmlns:a16="http://schemas.microsoft.com/office/drawing/2014/main" id="{8D252BFA-8EE0-4CA0-819D-3D70667018DC}"/>
              </a:ext>
            </a:extLst>
          </p:cNvPr>
          <p:cNvSpPr>
            <a:spLocks noGrp="1"/>
          </p:cNvSpPr>
          <p:nvPr>
            <p:ph type="body" sz="quarter" idx="13"/>
          </p:nvPr>
        </p:nvSpPr>
        <p:spPr>
          <a:xfrm>
            <a:off x="7787025" y="3999178"/>
            <a:ext cx="4164375" cy="530367"/>
          </a:xfrm>
        </p:spPr>
        <p:txBody>
          <a:bodyPr rIns="90000" anchor="ctr"/>
          <a:lstStyle>
            <a:lvl1pPr>
              <a:lnSpc>
                <a:spcPct val="90000"/>
              </a:lnSpc>
              <a:spcAft>
                <a:spcPts val="0"/>
              </a:spcAft>
              <a:defRPr sz="1400" b="1">
                <a:solidFill>
                  <a:schemeClr val="bg1"/>
                </a:solidFill>
              </a:defRPr>
            </a:lvl1pPr>
            <a:lvl2pPr>
              <a:lnSpc>
                <a:spcPct val="90000"/>
              </a:lnSpc>
              <a:spcAft>
                <a:spcPts val="0"/>
              </a:spcAft>
              <a:defRPr sz="1400">
                <a:solidFill>
                  <a:schemeClr val="bg1"/>
                </a:solidFill>
              </a:defRPr>
            </a:lvl2pPr>
            <a:lvl3pPr marL="0" indent="0">
              <a:lnSpc>
                <a:spcPct val="90000"/>
              </a:lnSpc>
              <a:buNone/>
              <a:defRPr sz="1100" b="0">
                <a:solidFill>
                  <a:schemeClr val="bg1"/>
                </a:solidFill>
              </a:defRPr>
            </a:lvl3pPr>
            <a:lvl4pPr>
              <a:lnSpc>
                <a:spcPct val="90000"/>
              </a:lnSpc>
              <a:defRPr/>
            </a:lvl4pPr>
            <a:lvl5pPr>
              <a:lnSpc>
                <a:spcPct val="90000"/>
              </a:lnSpc>
              <a:defRPr/>
            </a:lvl5pPr>
          </a:lstStyle>
          <a:p>
            <a:pPr lvl="0"/>
            <a:r>
              <a:rPr lang="en-US" dirty="0"/>
              <a:t>Edit Master text styles</a:t>
            </a:r>
          </a:p>
          <a:p>
            <a:pPr lvl="1"/>
            <a:r>
              <a:rPr lang="en-US" dirty="0"/>
              <a:t>Second level</a:t>
            </a:r>
          </a:p>
        </p:txBody>
      </p:sp>
      <p:sp>
        <p:nvSpPr>
          <p:cNvPr id="7" name="Text Placeholder 12">
            <a:extLst>
              <a:ext uri="{FF2B5EF4-FFF2-40B4-BE49-F238E27FC236}">
                <a16:creationId xmlns:a16="http://schemas.microsoft.com/office/drawing/2014/main" id="{52EEC670-C83A-438E-BB64-00673C4F9C28}"/>
              </a:ext>
            </a:extLst>
          </p:cNvPr>
          <p:cNvSpPr>
            <a:spLocks noGrp="1"/>
          </p:cNvSpPr>
          <p:nvPr>
            <p:ph type="body" sz="quarter" idx="14"/>
          </p:nvPr>
        </p:nvSpPr>
        <p:spPr>
          <a:xfrm>
            <a:off x="7787025" y="4639162"/>
            <a:ext cx="4164375" cy="966766"/>
          </a:xfrm>
        </p:spPr>
        <p:txBody>
          <a:bodyPr rIns="90000" anchor="t"/>
          <a:lstStyle>
            <a:lvl1pPr>
              <a:lnSpc>
                <a:spcPct val="90000"/>
              </a:lnSpc>
              <a:spcAft>
                <a:spcPts val="0"/>
              </a:spcAft>
              <a:defRPr sz="1100" b="0">
                <a:solidFill>
                  <a:schemeClr val="bg1"/>
                </a:solidFill>
              </a:defRPr>
            </a:lvl1pPr>
            <a:lvl2pPr>
              <a:lnSpc>
                <a:spcPct val="90000"/>
              </a:lnSpc>
              <a:spcAft>
                <a:spcPts val="0"/>
              </a:spcAft>
              <a:defRPr sz="1100" b="0">
                <a:solidFill>
                  <a:schemeClr val="bg1"/>
                </a:solidFill>
              </a:defRPr>
            </a:lvl2pPr>
            <a:lvl3pPr marL="0" indent="0">
              <a:lnSpc>
                <a:spcPct val="90000"/>
              </a:lnSpc>
              <a:buNone/>
              <a:defRPr sz="1100" b="0">
                <a:solidFill>
                  <a:schemeClr val="bg1"/>
                </a:solidFill>
              </a:defRPr>
            </a:lvl3pPr>
            <a:lvl4pPr>
              <a:lnSpc>
                <a:spcPct val="90000"/>
              </a:lnSpc>
              <a:defRPr/>
            </a:lvl4pPr>
            <a:lvl5pPr>
              <a:lnSpc>
                <a:spcPct val="90000"/>
              </a:lnSpc>
              <a:defRPr/>
            </a:lvl5pPr>
          </a:lstStyle>
          <a:p>
            <a:pPr lvl="0"/>
            <a:r>
              <a:rPr lang="en-US" dirty="0"/>
              <a:t>Edit Master text styles</a:t>
            </a:r>
          </a:p>
        </p:txBody>
      </p:sp>
      <p:grpSp>
        <p:nvGrpSpPr>
          <p:cNvPr id="8" name="Group 7">
            <a:extLst>
              <a:ext uri="{FF2B5EF4-FFF2-40B4-BE49-F238E27FC236}">
                <a16:creationId xmlns:a16="http://schemas.microsoft.com/office/drawing/2014/main" id="{020E6C45-6266-471A-9E75-23AB4BAB15DE}"/>
              </a:ext>
            </a:extLst>
          </p:cNvPr>
          <p:cNvGrpSpPr/>
          <p:nvPr userDrawn="1"/>
        </p:nvGrpSpPr>
        <p:grpSpPr>
          <a:xfrm>
            <a:off x="10068209" y="5892668"/>
            <a:ext cx="1543923" cy="732181"/>
            <a:chOff x="7241120" y="5892668"/>
            <a:chExt cx="1543923" cy="732181"/>
          </a:xfrm>
        </p:grpSpPr>
        <p:cxnSp>
          <p:nvCxnSpPr>
            <p:cNvPr id="9" name="Straight Connector 8">
              <a:extLst>
                <a:ext uri="{FF2B5EF4-FFF2-40B4-BE49-F238E27FC236}">
                  <a16:creationId xmlns:a16="http://schemas.microsoft.com/office/drawing/2014/main" id="{33D05BC6-4DF6-46F2-9BD7-2A46A24E064A}"/>
                </a:ext>
              </a:extLst>
            </p:cNvPr>
            <p:cNvCxnSpPr/>
            <p:nvPr userDrawn="1"/>
          </p:nvCxnSpPr>
          <p:spPr>
            <a:xfrm flipH="1">
              <a:off x="7241120"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70A71651-D35D-4AC4-BD69-828D93DD51E8}"/>
                </a:ext>
              </a:extLst>
            </p:cNvPr>
            <p:cNvCxnSpPr/>
            <p:nvPr userDrawn="1"/>
          </p:nvCxnSpPr>
          <p:spPr>
            <a:xfrm flipH="1">
              <a:off x="7512783"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3521916F-4186-4D34-A0C9-AD8DC80F3ADA}"/>
                </a:ext>
              </a:extLst>
            </p:cNvPr>
            <p:cNvCxnSpPr/>
            <p:nvPr userDrawn="1"/>
          </p:nvCxnSpPr>
          <p:spPr>
            <a:xfrm flipH="1">
              <a:off x="7777654"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D8CF5D45-EE98-4090-B58F-121DD800208C}"/>
                </a:ext>
              </a:extLst>
            </p:cNvPr>
            <p:cNvCxnSpPr/>
            <p:nvPr userDrawn="1"/>
          </p:nvCxnSpPr>
          <p:spPr>
            <a:xfrm flipH="1">
              <a:off x="8052862"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587208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ase study 2">
    <p:spTree>
      <p:nvGrpSpPr>
        <p:cNvPr id="1" name=""/>
        <p:cNvGrpSpPr/>
        <p:nvPr/>
      </p:nvGrpSpPr>
      <p:grpSpPr>
        <a:xfrm>
          <a:off x="0" y="0"/>
          <a:ext cx="0" cy="0"/>
          <a:chOff x="0" y="0"/>
          <a:chExt cx="0" cy="0"/>
        </a:xfrm>
      </p:grpSpPr>
      <p:sp>
        <p:nvSpPr>
          <p:cNvPr id="18" name="Text Placeholder 13">
            <a:extLst>
              <a:ext uri="{FF2B5EF4-FFF2-40B4-BE49-F238E27FC236}">
                <a16:creationId xmlns:a16="http://schemas.microsoft.com/office/drawing/2014/main" id="{9115B5EB-A08D-429C-A819-D8702220D775}"/>
              </a:ext>
            </a:extLst>
          </p:cNvPr>
          <p:cNvSpPr>
            <a:spLocks noGrp="1"/>
          </p:cNvSpPr>
          <p:nvPr>
            <p:ph type="body" sz="quarter" idx="18" hasCustomPrompt="1"/>
          </p:nvPr>
        </p:nvSpPr>
        <p:spPr>
          <a:xfrm>
            <a:off x="911424" y="1054042"/>
            <a:ext cx="10368293" cy="344546"/>
          </a:xfrm>
        </p:spPr>
        <p:txBody>
          <a:bodyPr/>
          <a:lstStyle>
            <a:lvl1pPr>
              <a:lnSpc>
                <a:spcPct val="100000"/>
              </a:lnSpc>
              <a:spcBef>
                <a:spcPts val="0"/>
              </a:spcBef>
              <a:spcAft>
                <a:spcPts val="0"/>
              </a:spcAft>
              <a:defRPr sz="1500">
                <a:solidFill>
                  <a:schemeClr val="tx2"/>
                </a:solidFill>
              </a:defRPr>
            </a:lvl1pPr>
          </a:lstStyle>
          <a:p>
            <a:pPr lvl="0"/>
            <a:r>
              <a:rPr lang="en-US" dirty="0"/>
              <a:t>Click here to add subtitle</a:t>
            </a:r>
          </a:p>
        </p:txBody>
      </p:sp>
      <p:sp>
        <p:nvSpPr>
          <p:cNvPr id="15" name="Footer Placeholder 2">
            <a:extLst>
              <a:ext uri="{FF2B5EF4-FFF2-40B4-BE49-F238E27FC236}">
                <a16:creationId xmlns:a16="http://schemas.microsoft.com/office/drawing/2014/main" id="{4A2BA475-3872-4E1B-ACA8-9992970360A9}"/>
              </a:ext>
            </a:extLst>
          </p:cNvPr>
          <p:cNvSpPr>
            <a:spLocks noGrp="1"/>
          </p:cNvSpPr>
          <p:nvPr>
            <p:ph type="ftr" sz="quarter" idx="10"/>
          </p:nvPr>
        </p:nvSpPr>
        <p:spPr>
          <a:xfrm>
            <a:off x="4345627" y="6284413"/>
            <a:ext cx="5096093" cy="196795"/>
          </a:xfrm>
          <a:prstGeom prst="rect">
            <a:avLst/>
          </a:prstGeom>
        </p:spPr>
        <p:txBody>
          <a:bodyPr/>
          <a:lstStyle/>
          <a:p>
            <a:r>
              <a:rPr lang="en-GB" dirty="0"/>
              <a:t>Change Footer here: Insert &gt; Header and Footer (delete if none) </a:t>
            </a:r>
            <a:endParaRPr lang="en-CA" dirty="0"/>
          </a:p>
        </p:txBody>
      </p:sp>
      <p:sp>
        <p:nvSpPr>
          <p:cNvPr id="10" name="Titre 1">
            <a:extLst>
              <a:ext uri="{FF2B5EF4-FFF2-40B4-BE49-F238E27FC236}">
                <a16:creationId xmlns:a16="http://schemas.microsoft.com/office/drawing/2014/main" id="{4210E657-6752-45F0-B0F2-A27FF5440C39}"/>
              </a:ext>
            </a:extLst>
          </p:cNvPr>
          <p:cNvSpPr>
            <a:spLocks noGrp="1"/>
          </p:cNvSpPr>
          <p:nvPr>
            <p:ph type="title"/>
          </p:nvPr>
        </p:nvSpPr>
        <p:spPr>
          <a:xfrm>
            <a:off x="911424" y="368301"/>
            <a:ext cx="10369152" cy="647759"/>
          </a:xfrm>
          <a:prstGeom prst="rect">
            <a:avLst/>
          </a:prstGeom>
        </p:spPr>
        <p:txBody>
          <a:bodyPr/>
          <a:lstStyle>
            <a:lvl1pPr>
              <a:lnSpc>
                <a:spcPct val="90000"/>
              </a:lnSpc>
              <a:defRPr/>
            </a:lvl1pPr>
          </a:lstStyle>
          <a:p>
            <a:endParaRPr lang="en-CA" noProof="0" dirty="0"/>
          </a:p>
        </p:txBody>
      </p:sp>
      <p:sp>
        <p:nvSpPr>
          <p:cNvPr id="11" name="Text Placeholder 13">
            <a:extLst>
              <a:ext uri="{FF2B5EF4-FFF2-40B4-BE49-F238E27FC236}">
                <a16:creationId xmlns:a16="http://schemas.microsoft.com/office/drawing/2014/main" id="{B518ED4E-DBFE-46B2-BF07-9492130ECCE5}"/>
              </a:ext>
            </a:extLst>
          </p:cNvPr>
          <p:cNvSpPr>
            <a:spLocks noGrp="1"/>
          </p:cNvSpPr>
          <p:nvPr>
            <p:ph type="body" sz="quarter" idx="14"/>
          </p:nvPr>
        </p:nvSpPr>
        <p:spPr>
          <a:xfrm>
            <a:off x="911424" y="1640095"/>
            <a:ext cx="2657275" cy="322665"/>
          </a:xfrm>
        </p:spPr>
        <p:txBody>
          <a:bodyPr anchor="ctr"/>
          <a:lstStyle>
            <a:lvl1pPr>
              <a:lnSpc>
                <a:spcPct val="100000"/>
              </a:lnSpc>
              <a:spcBef>
                <a:spcPts val="0"/>
              </a:spcBef>
              <a:spcAft>
                <a:spcPts val="0"/>
              </a:spcAft>
              <a:defRPr sz="1400">
                <a:solidFill>
                  <a:schemeClr val="accent1"/>
                </a:solidFill>
              </a:defRPr>
            </a:lvl1pPr>
          </a:lstStyle>
          <a:p>
            <a:pPr lvl="0"/>
            <a:r>
              <a:rPr lang="en-US" dirty="0"/>
              <a:t>Edit Master text styles</a:t>
            </a:r>
          </a:p>
        </p:txBody>
      </p:sp>
      <p:sp>
        <p:nvSpPr>
          <p:cNvPr id="12" name="Text Placeholder 16">
            <a:extLst>
              <a:ext uri="{FF2B5EF4-FFF2-40B4-BE49-F238E27FC236}">
                <a16:creationId xmlns:a16="http://schemas.microsoft.com/office/drawing/2014/main" id="{60556B0B-A937-4069-8E41-E81CBB013AB2}"/>
              </a:ext>
            </a:extLst>
          </p:cNvPr>
          <p:cNvSpPr>
            <a:spLocks noGrp="1"/>
          </p:cNvSpPr>
          <p:nvPr>
            <p:ph type="body" sz="quarter" idx="15"/>
          </p:nvPr>
        </p:nvSpPr>
        <p:spPr>
          <a:xfrm>
            <a:off x="911423" y="2082768"/>
            <a:ext cx="2657276" cy="3534890"/>
          </a:xfrm>
        </p:spPr>
        <p:txBody>
          <a:bodyPr/>
          <a:lstStyle>
            <a:lvl1pPr>
              <a:lnSpc>
                <a:spcPct val="100000"/>
              </a:lnSpc>
              <a:spcAft>
                <a:spcPts val="0"/>
              </a:spcAft>
              <a:defRPr sz="1100" b="1">
                <a:solidFill>
                  <a:schemeClr val="accent1"/>
                </a:solidFill>
              </a:defRPr>
            </a:lvl1pPr>
            <a:lvl2pPr>
              <a:lnSpc>
                <a:spcPct val="85000"/>
              </a:lnSpc>
              <a:spcAft>
                <a:spcPts val="0"/>
              </a:spcAft>
              <a:defRPr sz="1100">
                <a:solidFill>
                  <a:schemeClr val="accent1"/>
                </a:solidFill>
              </a:defRPr>
            </a:lvl2pPr>
            <a:lvl3pPr marL="108000" indent="-108000">
              <a:lnSpc>
                <a:spcPct val="85000"/>
              </a:lnSpc>
              <a:spcBef>
                <a:spcPts val="300"/>
              </a:spcBef>
              <a:spcAft>
                <a:spcPts val="0"/>
              </a:spcAft>
              <a:defRPr sz="900"/>
            </a:lvl3pPr>
          </a:lstStyle>
          <a:p>
            <a:pPr lvl="0"/>
            <a:r>
              <a:rPr lang="en-US" dirty="0"/>
              <a:t>Edit Master text styles</a:t>
            </a:r>
          </a:p>
          <a:p>
            <a:pPr lvl="1"/>
            <a:r>
              <a:rPr lang="en-US" dirty="0"/>
              <a:t>Second level</a:t>
            </a:r>
          </a:p>
          <a:p>
            <a:pPr lvl="2"/>
            <a:r>
              <a:rPr lang="en-US" dirty="0"/>
              <a:t>Third level</a:t>
            </a:r>
          </a:p>
        </p:txBody>
      </p:sp>
      <p:sp>
        <p:nvSpPr>
          <p:cNvPr id="13" name="Picture Placeholder 3"/>
          <p:cNvSpPr>
            <a:spLocks noGrp="1"/>
          </p:cNvSpPr>
          <p:nvPr>
            <p:ph type="pic" sz="quarter" idx="70"/>
          </p:nvPr>
        </p:nvSpPr>
        <p:spPr>
          <a:xfrm>
            <a:off x="3775323" y="1640095"/>
            <a:ext cx="8177328" cy="3984418"/>
          </a:xfrm>
          <a:solidFill>
            <a:schemeClr val="tx2">
              <a:lumMod val="40000"/>
              <a:lumOff val="60000"/>
            </a:schemeClr>
          </a:solidFill>
          <a:ln w="25400">
            <a:noFill/>
          </a:ln>
        </p:spPr>
        <p:txBody>
          <a:bodyPr anchor="ctr"/>
          <a:lstStyle>
            <a:lvl1pPr algn="ctr">
              <a:lnSpc>
                <a:spcPct val="100000"/>
              </a:lnSpc>
              <a:spcBef>
                <a:spcPts val="0"/>
              </a:spcBef>
              <a:spcAft>
                <a:spcPts val="0"/>
              </a:spcAft>
              <a:defRPr sz="1500"/>
            </a:lvl1pPr>
          </a:lstStyle>
          <a:p>
            <a:endParaRPr lang="en-US" dirty="0"/>
          </a:p>
        </p:txBody>
      </p:sp>
      <p:sp>
        <p:nvSpPr>
          <p:cNvPr id="3" name="Slide Number Placeholder 2"/>
          <p:cNvSpPr>
            <a:spLocks noGrp="1"/>
          </p:cNvSpPr>
          <p:nvPr>
            <p:ph type="sldNum" sz="quarter" idx="71"/>
          </p:nvPr>
        </p:nvSpPr>
        <p:spPr/>
        <p:txBody>
          <a:bodyPr/>
          <a:lstStyle/>
          <a:p>
            <a:fld id="{8E9205E6-0D8F-4FE6-AE74-F8DC77F0BF6E}" type="slidenum">
              <a:rPr lang="en-CA" smtClean="0"/>
              <a:pPr/>
              <a:t>‹#›</a:t>
            </a:fld>
            <a:endParaRPr lang="en-CA" dirty="0"/>
          </a:p>
        </p:txBody>
      </p:sp>
      <p:grpSp>
        <p:nvGrpSpPr>
          <p:cNvPr id="9" name="Group 8">
            <a:extLst>
              <a:ext uri="{FF2B5EF4-FFF2-40B4-BE49-F238E27FC236}">
                <a16:creationId xmlns:a16="http://schemas.microsoft.com/office/drawing/2014/main" id="{07977C9F-48A8-430C-9FD6-7DFEC788746B}"/>
              </a:ext>
            </a:extLst>
          </p:cNvPr>
          <p:cNvGrpSpPr/>
          <p:nvPr userDrawn="1"/>
        </p:nvGrpSpPr>
        <p:grpSpPr>
          <a:xfrm>
            <a:off x="10068209" y="5892668"/>
            <a:ext cx="1543923" cy="732181"/>
            <a:chOff x="7241120" y="5892668"/>
            <a:chExt cx="1543923" cy="732181"/>
          </a:xfrm>
        </p:grpSpPr>
        <p:cxnSp>
          <p:nvCxnSpPr>
            <p:cNvPr id="14" name="Straight Connector 13">
              <a:extLst>
                <a:ext uri="{FF2B5EF4-FFF2-40B4-BE49-F238E27FC236}">
                  <a16:creationId xmlns:a16="http://schemas.microsoft.com/office/drawing/2014/main" id="{7B400B9F-CC5E-404D-ACE3-67C4CA5F50C1}"/>
                </a:ext>
              </a:extLst>
            </p:cNvPr>
            <p:cNvCxnSpPr/>
            <p:nvPr userDrawn="1"/>
          </p:nvCxnSpPr>
          <p:spPr>
            <a:xfrm flipH="1">
              <a:off x="7241120"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46635547-87AF-4702-8E2B-F234AAC061BA}"/>
                </a:ext>
              </a:extLst>
            </p:cNvPr>
            <p:cNvCxnSpPr/>
            <p:nvPr userDrawn="1"/>
          </p:nvCxnSpPr>
          <p:spPr>
            <a:xfrm flipH="1">
              <a:off x="7512783"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62DFACA5-7D9C-4E8E-8F33-48969197908E}"/>
                </a:ext>
              </a:extLst>
            </p:cNvPr>
            <p:cNvCxnSpPr/>
            <p:nvPr userDrawn="1"/>
          </p:nvCxnSpPr>
          <p:spPr>
            <a:xfrm flipH="1">
              <a:off x="7777654"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3EAD5FD0-415B-4C53-A15F-794CBAE8EC0E}"/>
                </a:ext>
              </a:extLst>
            </p:cNvPr>
            <p:cNvCxnSpPr/>
            <p:nvPr userDrawn="1"/>
          </p:nvCxnSpPr>
          <p:spPr>
            <a:xfrm flipH="1">
              <a:off x="8052862"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grpSp>
    </p:spTree>
    <p:custDataLst>
      <p:tags r:id="rId1"/>
    </p:custDataLst>
    <p:extLst>
      <p:ext uri="{BB962C8B-B14F-4D97-AF65-F5344CB8AC3E}">
        <p14:creationId xmlns:p14="http://schemas.microsoft.com/office/powerpoint/2010/main" val="2057440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ase study 3">
    <p:spTree>
      <p:nvGrpSpPr>
        <p:cNvPr id="1" name=""/>
        <p:cNvGrpSpPr/>
        <p:nvPr/>
      </p:nvGrpSpPr>
      <p:grpSpPr>
        <a:xfrm>
          <a:off x="0" y="0"/>
          <a:ext cx="0" cy="0"/>
          <a:chOff x="0" y="0"/>
          <a:chExt cx="0" cy="0"/>
        </a:xfrm>
      </p:grpSpPr>
      <p:sp>
        <p:nvSpPr>
          <p:cNvPr id="26" name="Espace réservé du pied de page 4">
            <a:extLst>
              <a:ext uri="{FF2B5EF4-FFF2-40B4-BE49-F238E27FC236}">
                <a16:creationId xmlns:a16="http://schemas.microsoft.com/office/drawing/2014/main" id="{4EC7D187-969F-418F-820C-646B06705C0D}"/>
              </a:ext>
            </a:extLst>
          </p:cNvPr>
          <p:cNvSpPr>
            <a:spLocks noGrp="1"/>
          </p:cNvSpPr>
          <p:nvPr>
            <p:ph type="ftr" sz="quarter" idx="3"/>
          </p:nvPr>
        </p:nvSpPr>
        <p:spPr>
          <a:xfrm>
            <a:off x="4345627" y="6284412"/>
            <a:ext cx="5096093" cy="196794"/>
          </a:xfrm>
          <a:prstGeom prst="rect">
            <a:avLst/>
          </a:prstGeom>
        </p:spPr>
        <p:txBody>
          <a:bodyPr vert="horz" lIns="0" tIns="0" rIns="0" bIns="0" rtlCol="0" anchor="b" anchorCtr="0"/>
          <a:lstStyle>
            <a:lvl1pPr algn="l">
              <a:defRPr sz="800" baseline="0">
                <a:solidFill>
                  <a:schemeClr val="bg1">
                    <a:lumMod val="50000"/>
                  </a:schemeClr>
                </a:solidFill>
                <a:latin typeface="Arial" pitchFamily="34" charset="0"/>
              </a:defRPr>
            </a:lvl1pPr>
          </a:lstStyle>
          <a:p>
            <a:r>
              <a:rPr lang="en-GB" dirty="0"/>
              <a:t>Change Footer here: Insert &gt; Header and Footer (delete if none) </a:t>
            </a:r>
            <a:endParaRPr lang="en-CA" dirty="0"/>
          </a:p>
        </p:txBody>
      </p:sp>
      <p:sp>
        <p:nvSpPr>
          <p:cNvPr id="15" name="Titre 1">
            <a:extLst>
              <a:ext uri="{FF2B5EF4-FFF2-40B4-BE49-F238E27FC236}">
                <a16:creationId xmlns:a16="http://schemas.microsoft.com/office/drawing/2014/main" id="{460D1BA9-7005-433F-A648-3DBE7416EB94}"/>
              </a:ext>
            </a:extLst>
          </p:cNvPr>
          <p:cNvSpPr>
            <a:spLocks noGrp="1"/>
          </p:cNvSpPr>
          <p:nvPr>
            <p:ph type="title"/>
          </p:nvPr>
        </p:nvSpPr>
        <p:spPr>
          <a:xfrm>
            <a:off x="911424" y="368300"/>
            <a:ext cx="10369152" cy="921968"/>
          </a:xfrm>
          <a:prstGeom prst="rect">
            <a:avLst/>
          </a:prstGeom>
        </p:spPr>
        <p:txBody>
          <a:bodyPr/>
          <a:lstStyle>
            <a:lvl1pPr>
              <a:lnSpc>
                <a:spcPct val="90000"/>
              </a:lnSpc>
              <a:defRPr/>
            </a:lvl1pPr>
          </a:lstStyle>
          <a:p>
            <a:endParaRPr lang="en-CA" noProof="0" dirty="0"/>
          </a:p>
        </p:txBody>
      </p:sp>
      <p:sp>
        <p:nvSpPr>
          <p:cNvPr id="17" name="Text Placeholder 3">
            <a:extLst>
              <a:ext uri="{FF2B5EF4-FFF2-40B4-BE49-F238E27FC236}">
                <a16:creationId xmlns:a16="http://schemas.microsoft.com/office/drawing/2014/main" id="{8856485E-1768-4878-99AE-03CA5AFAFAD2}"/>
              </a:ext>
            </a:extLst>
          </p:cNvPr>
          <p:cNvSpPr>
            <a:spLocks noGrp="1"/>
          </p:cNvSpPr>
          <p:nvPr>
            <p:ph type="body" sz="quarter" idx="34"/>
          </p:nvPr>
        </p:nvSpPr>
        <p:spPr>
          <a:xfrm>
            <a:off x="911423" y="1527966"/>
            <a:ext cx="10369151" cy="319885"/>
          </a:xfrm>
        </p:spPr>
        <p:txBody>
          <a:bodyPr anchor="ctr"/>
          <a:lstStyle>
            <a:lvl1pPr>
              <a:lnSpc>
                <a:spcPct val="100000"/>
              </a:lnSpc>
              <a:spcBef>
                <a:spcPts val="0"/>
              </a:spcBef>
              <a:spcAft>
                <a:spcPts val="0"/>
              </a:spcAft>
              <a:defRPr sz="1400">
                <a:solidFill>
                  <a:schemeClr val="accent1"/>
                </a:solidFill>
              </a:defRPr>
            </a:lvl1pPr>
          </a:lstStyle>
          <a:p>
            <a:pPr lvl="0"/>
            <a:r>
              <a:rPr lang="en-US" dirty="0"/>
              <a:t>Edit Master text styles</a:t>
            </a:r>
          </a:p>
        </p:txBody>
      </p:sp>
      <p:sp>
        <p:nvSpPr>
          <p:cNvPr id="18" name="Text Placeholder 5">
            <a:extLst>
              <a:ext uri="{FF2B5EF4-FFF2-40B4-BE49-F238E27FC236}">
                <a16:creationId xmlns:a16="http://schemas.microsoft.com/office/drawing/2014/main" id="{90BE4F2E-1D96-4BAC-9EBA-0038AF6EAF56}"/>
              </a:ext>
            </a:extLst>
          </p:cNvPr>
          <p:cNvSpPr>
            <a:spLocks noGrp="1"/>
          </p:cNvSpPr>
          <p:nvPr>
            <p:ph type="body" sz="quarter" idx="35"/>
          </p:nvPr>
        </p:nvSpPr>
        <p:spPr>
          <a:xfrm>
            <a:off x="911423" y="4880611"/>
            <a:ext cx="4966895" cy="737047"/>
          </a:xfrm>
        </p:spPr>
        <p:txBody>
          <a:bodyPr/>
          <a:lstStyle>
            <a:lvl1pPr>
              <a:lnSpc>
                <a:spcPct val="90000"/>
              </a:lnSpc>
              <a:spcAft>
                <a:spcPts val="0"/>
              </a:spcAft>
              <a:defRPr sz="1100" b="1">
                <a:solidFill>
                  <a:schemeClr val="accent1"/>
                </a:solidFill>
              </a:defRPr>
            </a:lvl1pPr>
            <a:lvl2pPr>
              <a:lnSpc>
                <a:spcPct val="90000"/>
              </a:lnSpc>
              <a:spcAft>
                <a:spcPts val="300"/>
              </a:spcAft>
              <a:defRPr sz="1100">
                <a:solidFill>
                  <a:schemeClr val="accent1"/>
                </a:solidFill>
              </a:defRPr>
            </a:lvl2pPr>
            <a:lvl3pPr marL="108000" indent="-108000">
              <a:lnSpc>
                <a:spcPct val="90000"/>
              </a:lnSpc>
              <a:spcBef>
                <a:spcPts val="300"/>
              </a:spcBef>
              <a:defRPr sz="900" i="0"/>
            </a:lvl3pPr>
          </a:lstStyle>
          <a:p>
            <a:pPr lvl="0"/>
            <a:r>
              <a:rPr lang="en-US" dirty="0"/>
              <a:t>Edit Master text styles</a:t>
            </a:r>
          </a:p>
          <a:p>
            <a:pPr lvl="1"/>
            <a:r>
              <a:rPr lang="en-US" dirty="0"/>
              <a:t>Second level</a:t>
            </a:r>
          </a:p>
          <a:p>
            <a:pPr lvl="2"/>
            <a:r>
              <a:rPr lang="en-US" dirty="0"/>
              <a:t>Third level</a:t>
            </a:r>
          </a:p>
        </p:txBody>
      </p:sp>
      <p:sp>
        <p:nvSpPr>
          <p:cNvPr id="19" name="Text Placeholder 7">
            <a:extLst>
              <a:ext uri="{FF2B5EF4-FFF2-40B4-BE49-F238E27FC236}">
                <a16:creationId xmlns:a16="http://schemas.microsoft.com/office/drawing/2014/main" id="{4195E2B4-9928-4D28-ACD8-21DCE9E49D55}"/>
              </a:ext>
            </a:extLst>
          </p:cNvPr>
          <p:cNvSpPr>
            <a:spLocks noGrp="1"/>
          </p:cNvSpPr>
          <p:nvPr>
            <p:ph type="body" sz="quarter" idx="36"/>
          </p:nvPr>
        </p:nvSpPr>
        <p:spPr>
          <a:xfrm>
            <a:off x="6303955" y="4881058"/>
            <a:ext cx="4976620" cy="736600"/>
          </a:xfrm>
        </p:spPr>
        <p:txBody>
          <a:bodyPr/>
          <a:lstStyle>
            <a:lvl1pPr>
              <a:lnSpc>
                <a:spcPct val="90000"/>
              </a:lnSpc>
              <a:spcAft>
                <a:spcPts val="0"/>
              </a:spcAft>
              <a:defRPr sz="1100" b="1">
                <a:solidFill>
                  <a:schemeClr val="accent1"/>
                </a:solidFill>
              </a:defRPr>
            </a:lvl1pPr>
            <a:lvl2pPr>
              <a:lnSpc>
                <a:spcPct val="90000"/>
              </a:lnSpc>
              <a:spcAft>
                <a:spcPts val="300"/>
              </a:spcAft>
              <a:defRPr sz="1100">
                <a:solidFill>
                  <a:schemeClr val="accent1"/>
                </a:solidFill>
              </a:defRPr>
            </a:lvl2pPr>
            <a:lvl3pPr marL="108000" indent="-108000">
              <a:lnSpc>
                <a:spcPct val="90000"/>
              </a:lnSpc>
              <a:spcBef>
                <a:spcPts val="300"/>
              </a:spcBef>
              <a:spcAft>
                <a:spcPts val="0"/>
              </a:spcAft>
              <a:defRPr sz="900" i="0"/>
            </a:lvl3pPr>
          </a:lstStyle>
          <a:p>
            <a:pPr lvl="0"/>
            <a:r>
              <a:rPr lang="en-US" dirty="0"/>
              <a:t>Edit Master text styles</a:t>
            </a:r>
          </a:p>
          <a:p>
            <a:pPr lvl="1"/>
            <a:r>
              <a:rPr lang="en-US" dirty="0"/>
              <a:t>Second level</a:t>
            </a:r>
          </a:p>
          <a:p>
            <a:pPr lvl="2"/>
            <a:r>
              <a:rPr lang="en-US" dirty="0"/>
              <a:t>Third level</a:t>
            </a:r>
          </a:p>
        </p:txBody>
      </p:sp>
      <p:sp>
        <p:nvSpPr>
          <p:cNvPr id="21" name="Picture Placeholder 3"/>
          <p:cNvSpPr>
            <a:spLocks noGrp="1"/>
          </p:cNvSpPr>
          <p:nvPr>
            <p:ph type="pic" sz="quarter" idx="17"/>
          </p:nvPr>
        </p:nvSpPr>
        <p:spPr>
          <a:xfrm>
            <a:off x="911423" y="1895477"/>
            <a:ext cx="4981575" cy="2822220"/>
          </a:xfrm>
          <a:solidFill>
            <a:schemeClr val="tx2">
              <a:lumMod val="40000"/>
              <a:lumOff val="60000"/>
            </a:schemeClr>
          </a:solidFill>
          <a:ln w="25400">
            <a:noFill/>
          </a:ln>
        </p:spPr>
        <p:txBody>
          <a:bodyPr anchor="ctr"/>
          <a:lstStyle>
            <a:lvl1pPr algn="ctr">
              <a:lnSpc>
                <a:spcPct val="100000"/>
              </a:lnSpc>
              <a:spcBef>
                <a:spcPts val="0"/>
              </a:spcBef>
              <a:spcAft>
                <a:spcPts val="0"/>
              </a:spcAft>
              <a:defRPr sz="1500"/>
            </a:lvl1pPr>
          </a:lstStyle>
          <a:p>
            <a:endParaRPr lang="en-US" dirty="0"/>
          </a:p>
        </p:txBody>
      </p:sp>
      <p:sp>
        <p:nvSpPr>
          <p:cNvPr id="22" name="Picture Placeholder 3"/>
          <p:cNvSpPr>
            <a:spLocks noGrp="1"/>
          </p:cNvSpPr>
          <p:nvPr>
            <p:ph type="pic" sz="quarter" idx="23"/>
          </p:nvPr>
        </p:nvSpPr>
        <p:spPr>
          <a:xfrm>
            <a:off x="6299001" y="1895477"/>
            <a:ext cx="4981575" cy="2822220"/>
          </a:xfrm>
          <a:solidFill>
            <a:schemeClr val="tx2">
              <a:lumMod val="40000"/>
              <a:lumOff val="60000"/>
            </a:schemeClr>
          </a:solidFill>
          <a:ln w="25400">
            <a:noFill/>
          </a:ln>
        </p:spPr>
        <p:txBody>
          <a:bodyPr anchor="ctr"/>
          <a:lstStyle>
            <a:lvl1pPr algn="ctr">
              <a:lnSpc>
                <a:spcPct val="100000"/>
              </a:lnSpc>
              <a:spcBef>
                <a:spcPts val="0"/>
              </a:spcBef>
              <a:spcAft>
                <a:spcPts val="0"/>
              </a:spcAft>
              <a:defRPr sz="1500"/>
            </a:lvl1pPr>
          </a:lstStyle>
          <a:p>
            <a:endParaRPr lang="en-US" dirty="0"/>
          </a:p>
        </p:txBody>
      </p:sp>
      <p:sp>
        <p:nvSpPr>
          <p:cNvPr id="3" name="Slide Number Placeholder 2"/>
          <p:cNvSpPr>
            <a:spLocks noGrp="1"/>
          </p:cNvSpPr>
          <p:nvPr>
            <p:ph type="sldNum" sz="quarter" idx="37"/>
          </p:nvPr>
        </p:nvSpPr>
        <p:spPr/>
        <p:txBody>
          <a:bodyPr/>
          <a:lstStyle/>
          <a:p>
            <a:fld id="{8E9205E6-0D8F-4FE6-AE74-F8DC77F0BF6E}" type="slidenum">
              <a:rPr lang="en-CA" smtClean="0"/>
              <a:pPr/>
              <a:t>‹#›</a:t>
            </a:fld>
            <a:endParaRPr lang="en-CA" dirty="0"/>
          </a:p>
        </p:txBody>
      </p:sp>
      <p:grpSp>
        <p:nvGrpSpPr>
          <p:cNvPr id="10" name="Group 9">
            <a:extLst>
              <a:ext uri="{FF2B5EF4-FFF2-40B4-BE49-F238E27FC236}">
                <a16:creationId xmlns:a16="http://schemas.microsoft.com/office/drawing/2014/main" id="{F54552F1-86EB-478B-BAD6-3ED2A8B9C92E}"/>
              </a:ext>
            </a:extLst>
          </p:cNvPr>
          <p:cNvGrpSpPr/>
          <p:nvPr userDrawn="1"/>
        </p:nvGrpSpPr>
        <p:grpSpPr>
          <a:xfrm>
            <a:off x="10068209" y="5892668"/>
            <a:ext cx="1543923" cy="732181"/>
            <a:chOff x="7241120" y="5892668"/>
            <a:chExt cx="1543923" cy="732181"/>
          </a:xfrm>
        </p:grpSpPr>
        <p:cxnSp>
          <p:nvCxnSpPr>
            <p:cNvPr id="11" name="Straight Connector 10">
              <a:extLst>
                <a:ext uri="{FF2B5EF4-FFF2-40B4-BE49-F238E27FC236}">
                  <a16:creationId xmlns:a16="http://schemas.microsoft.com/office/drawing/2014/main" id="{08C1784C-0DDF-421A-9FFB-52D0456D03B8}"/>
                </a:ext>
              </a:extLst>
            </p:cNvPr>
            <p:cNvCxnSpPr/>
            <p:nvPr userDrawn="1"/>
          </p:nvCxnSpPr>
          <p:spPr>
            <a:xfrm flipH="1">
              <a:off x="7241120"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F4DD81E7-10D2-48F8-BE2F-91142A5DD129}"/>
                </a:ext>
              </a:extLst>
            </p:cNvPr>
            <p:cNvCxnSpPr/>
            <p:nvPr userDrawn="1"/>
          </p:nvCxnSpPr>
          <p:spPr>
            <a:xfrm flipH="1">
              <a:off x="7512783"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52AB648E-8A61-4EDC-976F-450E7BF3EEAA}"/>
                </a:ext>
              </a:extLst>
            </p:cNvPr>
            <p:cNvCxnSpPr/>
            <p:nvPr userDrawn="1"/>
          </p:nvCxnSpPr>
          <p:spPr>
            <a:xfrm flipH="1">
              <a:off x="7777654"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E8C6F7A0-6DA0-4B97-9E38-1C9517532B8B}"/>
                </a:ext>
              </a:extLst>
            </p:cNvPr>
            <p:cNvCxnSpPr/>
            <p:nvPr userDrawn="1"/>
          </p:nvCxnSpPr>
          <p:spPr>
            <a:xfrm flipH="1">
              <a:off x="8052862"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grpSp>
    </p:spTree>
    <p:custDataLst>
      <p:tags r:id="rId1"/>
    </p:custDataLst>
    <p:extLst>
      <p:ext uri="{BB962C8B-B14F-4D97-AF65-F5344CB8AC3E}">
        <p14:creationId xmlns:p14="http://schemas.microsoft.com/office/powerpoint/2010/main" val="189948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with image">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71CB765-A5F1-4151-8B60-8A9794422720}"/>
              </a:ext>
            </a:extLst>
          </p:cNvPr>
          <p:cNvSpPr/>
          <p:nvPr userDrawn="1"/>
        </p:nvSpPr>
        <p:spPr>
          <a:xfrm>
            <a:off x="0" y="4833938"/>
            <a:ext cx="12192000" cy="20240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1" name="Rectangle 10">
            <a:extLst>
              <a:ext uri="{FF2B5EF4-FFF2-40B4-BE49-F238E27FC236}">
                <a16:creationId xmlns:a16="http://schemas.microsoft.com/office/drawing/2014/main" id="{E9625106-2AEC-405A-9865-05D138588F09}"/>
              </a:ext>
            </a:extLst>
          </p:cNvPr>
          <p:cNvSpPr/>
          <p:nvPr userDrawn="1"/>
        </p:nvSpPr>
        <p:spPr>
          <a:xfrm>
            <a:off x="0" y="0"/>
            <a:ext cx="23918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3" name="Rectangle 12">
            <a:extLst>
              <a:ext uri="{FF2B5EF4-FFF2-40B4-BE49-F238E27FC236}">
                <a16:creationId xmlns:a16="http://schemas.microsoft.com/office/drawing/2014/main" id="{B9D90C86-2B30-4D3E-8850-9C2EA3DBF5E2}"/>
              </a:ext>
            </a:extLst>
          </p:cNvPr>
          <p:cNvSpPr/>
          <p:nvPr userDrawn="1"/>
        </p:nvSpPr>
        <p:spPr>
          <a:xfrm>
            <a:off x="1" y="0"/>
            <a:ext cx="12191183"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3" name="Rectangle 22">
            <a:extLst>
              <a:ext uri="{FF2B5EF4-FFF2-40B4-BE49-F238E27FC236}">
                <a16:creationId xmlns:a16="http://schemas.microsoft.com/office/drawing/2014/main" id="{69EE894A-59AF-495B-8CD3-6807E1036C02}"/>
              </a:ext>
            </a:extLst>
          </p:cNvPr>
          <p:cNvSpPr/>
          <p:nvPr userDrawn="1"/>
        </p:nvSpPr>
        <p:spPr>
          <a:xfrm>
            <a:off x="11951998" y="0"/>
            <a:ext cx="240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 name="Title 2">
            <a:extLst>
              <a:ext uri="{FF2B5EF4-FFF2-40B4-BE49-F238E27FC236}">
                <a16:creationId xmlns:a16="http://schemas.microsoft.com/office/drawing/2014/main" id="{9396BA27-A064-4173-B70E-77BC02B25D20}"/>
              </a:ext>
            </a:extLst>
          </p:cNvPr>
          <p:cNvSpPr>
            <a:spLocks noGrp="1"/>
          </p:cNvSpPr>
          <p:nvPr>
            <p:ph type="title"/>
          </p:nvPr>
        </p:nvSpPr>
        <p:spPr>
          <a:xfrm>
            <a:off x="911424" y="5003800"/>
            <a:ext cx="10368293" cy="968056"/>
          </a:xfrm>
        </p:spPr>
        <p:txBody>
          <a:bodyPr/>
          <a:lstStyle/>
          <a:p>
            <a:r>
              <a:rPr lang="en-US" dirty="0"/>
              <a:t>Click to edit Master title style</a:t>
            </a:r>
            <a:endParaRPr lang="en-GB" dirty="0"/>
          </a:p>
        </p:txBody>
      </p:sp>
      <p:sp>
        <p:nvSpPr>
          <p:cNvPr id="6" name="Text Placeholder 5">
            <a:extLst>
              <a:ext uri="{FF2B5EF4-FFF2-40B4-BE49-F238E27FC236}">
                <a16:creationId xmlns:a16="http://schemas.microsoft.com/office/drawing/2014/main" id="{F2D7B214-B5FE-4BDA-BE8A-BDFBE377AFD1}"/>
              </a:ext>
            </a:extLst>
          </p:cNvPr>
          <p:cNvSpPr>
            <a:spLocks noGrp="1"/>
          </p:cNvSpPr>
          <p:nvPr>
            <p:ph type="body" sz="quarter" idx="10"/>
          </p:nvPr>
        </p:nvSpPr>
        <p:spPr>
          <a:xfrm>
            <a:off x="911425" y="6003794"/>
            <a:ext cx="8637321" cy="479557"/>
          </a:xfrm>
        </p:spPr>
        <p:txBody>
          <a:bodyPr anchor="ctr"/>
          <a:lstStyle>
            <a:lvl1pPr>
              <a:lnSpc>
                <a:spcPct val="100000"/>
              </a:lnSpc>
              <a:defRPr sz="1800"/>
            </a:lvl1pPr>
          </a:lstStyle>
          <a:p>
            <a:pPr lvl="0"/>
            <a:r>
              <a:rPr lang="en-US" dirty="0"/>
              <a:t>Edit Master text styles</a:t>
            </a:r>
          </a:p>
        </p:txBody>
      </p:sp>
      <p:grpSp>
        <p:nvGrpSpPr>
          <p:cNvPr id="24" name="Group 23"/>
          <p:cNvGrpSpPr/>
          <p:nvPr userDrawn="1"/>
        </p:nvGrpSpPr>
        <p:grpSpPr>
          <a:xfrm>
            <a:off x="10068209" y="5892668"/>
            <a:ext cx="1543923" cy="732181"/>
            <a:chOff x="7241120" y="5892668"/>
            <a:chExt cx="1543923" cy="732181"/>
          </a:xfrm>
        </p:grpSpPr>
        <p:cxnSp>
          <p:nvCxnSpPr>
            <p:cNvPr id="25" name="Straight Connector 24"/>
            <p:cNvCxnSpPr/>
            <p:nvPr userDrawn="1"/>
          </p:nvCxnSpPr>
          <p:spPr>
            <a:xfrm flipH="1">
              <a:off x="7241120"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flipH="1">
              <a:off x="7512783"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flipH="1">
              <a:off x="7777654"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flipH="1">
              <a:off x="8052862"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grpSp>
      <p:sp>
        <p:nvSpPr>
          <p:cNvPr id="5" name="Picture Placeholder 4"/>
          <p:cNvSpPr>
            <a:spLocks noGrp="1"/>
          </p:cNvSpPr>
          <p:nvPr>
            <p:ph type="pic" sz="quarter" idx="11"/>
          </p:nvPr>
        </p:nvSpPr>
        <p:spPr>
          <a:xfrm>
            <a:off x="240600" y="152400"/>
            <a:ext cx="11710800" cy="4681538"/>
          </a:xfrm>
          <a:solidFill>
            <a:schemeClr val="tx2">
              <a:lumMod val="40000"/>
              <a:lumOff val="60000"/>
            </a:schemeClr>
          </a:solidFill>
          <a:ln w="25400">
            <a:solidFill>
              <a:schemeClr val="bg1"/>
            </a:solidFill>
          </a:ln>
        </p:spPr>
        <p:txBody>
          <a:bodyPr anchor="ctr"/>
          <a:lstStyle>
            <a:lvl1pPr algn="ctr">
              <a:lnSpc>
                <a:spcPct val="100000"/>
              </a:lnSpc>
              <a:spcBef>
                <a:spcPts val="0"/>
              </a:spcBef>
              <a:spcAft>
                <a:spcPts val="0"/>
              </a:spcAft>
              <a:defRPr sz="1500"/>
            </a:lvl1pPr>
          </a:lstStyle>
          <a:p>
            <a:endParaRPr lang="en-US"/>
          </a:p>
        </p:txBody>
      </p:sp>
    </p:spTree>
    <p:custDataLst>
      <p:tags r:id="rId1"/>
    </p:custDataLst>
    <p:extLst>
      <p:ext uri="{BB962C8B-B14F-4D97-AF65-F5344CB8AC3E}">
        <p14:creationId xmlns:p14="http://schemas.microsoft.com/office/powerpoint/2010/main" val="565967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151" userDrawn="1">
          <p15:clr>
            <a:srgbClr val="FBAE40"/>
          </p15:clr>
        </p15:guide>
        <p15:guide id="3" pos="7529" userDrawn="1">
          <p15:clr>
            <a:srgbClr val="FBAE40"/>
          </p15:clr>
        </p15:guide>
        <p15:guide id="4" orient="horz" pos="96" userDrawn="1">
          <p15:clr>
            <a:srgbClr val="FBAE40"/>
          </p15:clr>
        </p15:guide>
        <p15:guide id="5" orient="horz" pos="3045" userDrawn="1">
          <p15:clr>
            <a:srgbClr val="FBAE40"/>
          </p15:clr>
        </p15:guide>
        <p15:guide id="6" pos="384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without image">
    <p:bg>
      <p:bgPr>
        <a:solidFill>
          <a:schemeClr val="bg1"/>
        </a:solidFill>
        <a:effectLst/>
      </p:bgPr>
    </p:bg>
    <p:spTree>
      <p:nvGrpSpPr>
        <p:cNvPr id="1" name=""/>
        <p:cNvGrpSpPr/>
        <p:nvPr/>
      </p:nvGrpSpPr>
      <p:grpSpPr>
        <a:xfrm>
          <a:off x="0" y="0"/>
          <a:ext cx="0" cy="0"/>
          <a:chOff x="0" y="0"/>
          <a:chExt cx="0" cy="0"/>
        </a:xfrm>
      </p:grpSpPr>
      <p:pic>
        <p:nvPicPr>
          <p:cNvPr id="9" name="Image 3" descr="fond-01-01-01-01-01.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2">
            <a:extLst>
              <a:ext uri="{FF2B5EF4-FFF2-40B4-BE49-F238E27FC236}">
                <a16:creationId xmlns:a16="http://schemas.microsoft.com/office/drawing/2014/main" id="{F2D67952-A40B-4EC7-9597-BB025BA203C0}"/>
              </a:ext>
            </a:extLst>
          </p:cNvPr>
          <p:cNvSpPr>
            <a:spLocks noGrp="1"/>
          </p:cNvSpPr>
          <p:nvPr>
            <p:ph type="title" hasCustomPrompt="1"/>
          </p:nvPr>
        </p:nvSpPr>
        <p:spPr>
          <a:xfrm>
            <a:off x="6096000" y="3006748"/>
            <a:ext cx="5183717" cy="637810"/>
          </a:xfrm>
        </p:spPr>
        <p:txBody>
          <a:bodyPr/>
          <a:lstStyle>
            <a:lvl1pPr>
              <a:defRPr/>
            </a:lvl1pPr>
          </a:lstStyle>
          <a:p>
            <a:r>
              <a:rPr lang="en-US" dirty="0"/>
              <a:t>Click to edit title</a:t>
            </a:r>
            <a:endParaRPr lang="en-GB" dirty="0"/>
          </a:p>
        </p:txBody>
      </p:sp>
      <p:sp>
        <p:nvSpPr>
          <p:cNvPr id="8" name="Text Placeholder 5">
            <a:extLst>
              <a:ext uri="{FF2B5EF4-FFF2-40B4-BE49-F238E27FC236}">
                <a16:creationId xmlns:a16="http://schemas.microsoft.com/office/drawing/2014/main" id="{7C67480D-83DD-41EC-9AB7-66A7C1E0B2E6}"/>
              </a:ext>
            </a:extLst>
          </p:cNvPr>
          <p:cNvSpPr>
            <a:spLocks noGrp="1"/>
          </p:cNvSpPr>
          <p:nvPr>
            <p:ph type="body" sz="quarter" idx="10"/>
          </p:nvPr>
        </p:nvSpPr>
        <p:spPr>
          <a:xfrm>
            <a:off x="6096000" y="3787644"/>
            <a:ext cx="5183717" cy="479557"/>
          </a:xfrm>
        </p:spPr>
        <p:txBody>
          <a:bodyPr anchor="t"/>
          <a:lstStyle>
            <a:lvl1pPr>
              <a:lnSpc>
                <a:spcPct val="100000"/>
              </a:lnSpc>
              <a:defRPr sz="1800"/>
            </a:lvl1pPr>
          </a:lstStyle>
          <a:p>
            <a:pPr lvl="0"/>
            <a:r>
              <a:rPr lang="en-US" dirty="0"/>
              <a:t>Edit Master text styles</a:t>
            </a:r>
          </a:p>
        </p:txBody>
      </p:sp>
      <p:grpSp>
        <p:nvGrpSpPr>
          <p:cNvPr id="7" name="Group 6">
            <a:extLst>
              <a:ext uri="{FF2B5EF4-FFF2-40B4-BE49-F238E27FC236}">
                <a16:creationId xmlns:a16="http://schemas.microsoft.com/office/drawing/2014/main" id="{C5FB5BED-596C-4D1F-87F4-81A68BF55397}"/>
              </a:ext>
            </a:extLst>
          </p:cNvPr>
          <p:cNvGrpSpPr/>
          <p:nvPr userDrawn="1"/>
        </p:nvGrpSpPr>
        <p:grpSpPr>
          <a:xfrm>
            <a:off x="5575412" y="1294727"/>
            <a:ext cx="5124057" cy="1573148"/>
            <a:chOff x="4221294" y="1349116"/>
            <a:chExt cx="4718275" cy="1448568"/>
          </a:xfrm>
        </p:grpSpPr>
        <p:pic>
          <p:nvPicPr>
            <p:cNvPr id="11" name="Picture Placeholder 16">
              <a:extLst>
                <a:ext uri="{FF2B5EF4-FFF2-40B4-BE49-F238E27FC236}">
                  <a16:creationId xmlns:a16="http://schemas.microsoft.com/office/drawing/2014/main" id="{2645B152-853A-4718-B78F-396FB9155B7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833922" y="1640458"/>
              <a:ext cx="2105647" cy="975390"/>
            </a:xfrm>
            <a:prstGeom prst="rect">
              <a:avLst/>
            </a:prstGeom>
            <a:noFill/>
          </p:spPr>
        </p:pic>
        <p:pic>
          <p:nvPicPr>
            <p:cNvPr id="12" name="Picture Placeholder 17">
              <a:extLst>
                <a:ext uri="{FF2B5EF4-FFF2-40B4-BE49-F238E27FC236}">
                  <a16:creationId xmlns:a16="http://schemas.microsoft.com/office/drawing/2014/main" id="{48C034F1-7E48-4731-ABBF-9507549CFE07}"/>
                </a:ext>
              </a:extLst>
            </p:cNvPr>
            <p:cNvPicPr>
              <a:picLocks noChangeAspect="1"/>
            </p:cNvPicPr>
            <p:nvPr userDrawn="1"/>
          </p:nvPicPr>
          <p:blipFill rotWithShape="1">
            <a:blip r:embed="rId5" cstate="print"/>
            <a:srcRect l="-27481" t="-43612" r="-27481" b="-43612"/>
            <a:stretch/>
          </p:blipFill>
          <p:spPr>
            <a:xfrm>
              <a:off x="4221294" y="1349116"/>
              <a:ext cx="2726647" cy="1448568"/>
            </a:xfrm>
            <a:prstGeom prst="rect">
              <a:avLst/>
            </a:prstGeom>
            <a:noFill/>
          </p:spPr>
        </p:pic>
      </p:grpSp>
    </p:spTree>
    <p:custDataLst>
      <p:tags r:id="rId1"/>
    </p:custDataLst>
    <p:extLst>
      <p:ext uri="{BB962C8B-B14F-4D97-AF65-F5344CB8AC3E}">
        <p14:creationId xmlns:p14="http://schemas.microsoft.com/office/powerpoint/2010/main" val="1622432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lor Divider Dark Blue">
    <p:spTree>
      <p:nvGrpSpPr>
        <p:cNvPr id="1" name=""/>
        <p:cNvGrpSpPr/>
        <p:nvPr/>
      </p:nvGrpSpPr>
      <p:grpSpPr>
        <a:xfrm>
          <a:off x="0" y="0"/>
          <a:ext cx="0" cy="0"/>
          <a:chOff x="0" y="0"/>
          <a:chExt cx="0" cy="0"/>
        </a:xfrm>
      </p:grpSpPr>
      <p:sp>
        <p:nvSpPr>
          <p:cNvPr id="5" name="Rectangle 4"/>
          <p:cNvSpPr/>
          <p:nvPr userDrawn="1"/>
        </p:nvSpPr>
        <p:spPr>
          <a:xfrm>
            <a:off x="240000" y="158240"/>
            <a:ext cx="11712000" cy="561976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 name="Titre 1"/>
          <p:cNvSpPr>
            <a:spLocks noGrp="1"/>
          </p:cNvSpPr>
          <p:nvPr>
            <p:ph type="title" hasCustomPrompt="1"/>
          </p:nvPr>
        </p:nvSpPr>
        <p:spPr>
          <a:xfrm>
            <a:off x="911161" y="1449389"/>
            <a:ext cx="6418545" cy="1081237"/>
          </a:xfrm>
          <a:prstGeom prst="rect">
            <a:avLst/>
          </a:prstGeom>
        </p:spPr>
        <p:txBody>
          <a:bodyPr lIns="0" tIns="0" rIns="0" bIns="0" anchor="b" anchorCtr="0">
            <a:noAutofit/>
          </a:bodyPr>
          <a:lstStyle>
            <a:lvl1pPr>
              <a:lnSpc>
                <a:spcPct val="90000"/>
              </a:lnSpc>
              <a:defRPr sz="4000" baseline="0">
                <a:solidFill>
                  <a:schemeClr val="bg1"/>
                </a:solidFill>
              </a:defRPr>
            </a:lvl1pPr>
          </a:lstStyle>
          <a:p>
            <a:r>
              <a:rPr lang="en-CA" noProof="1"/>
              <a:t>Divider Slide</a:t>
            </a:r>
            <a:br>
              <a:rPr lang="en-CA" noProof="1"/>
            </a:br>
            <a:r>
              <a:rPr lang="en-CA" noProof="1"/>
              <a:t>Title</a:t>
            </a:r>
          </a:p>
        </p:txBody>
      </p:sp>
      <p:sp>
        <p:nvSpPr>
          <p:cNvPr id="4" name="Espace réservé du texte 10"/>
          <p:cNvSpPr>
            <a:spLocks noGrp="1"/>
          </p:cNvSpPr>
          <p:nvPr>
            <p:ph type="body" sz="quarter" idx="13" hasCustomPrompt="1"/>
          </p:nvPr>
        </p:nvSpPr>
        <p:spPr>
          <a:xfrm>
            <a:off x="911425" y="2649814"/>
            <a:ext cx="6418281" cy="720080"/>
          </a:xfrm>
          <a:prstGeom prst="rect">
            <a:avLst/>
          </a:prstGeom>
        </p:spPr>
        <p:txBody>
          <a:bodyPr lIns="0" tIns="0" rIns="0" bIns="0">
            <a:noAutofit/>
          </a:bodyPr>
          <a:lstStyle>
            <a:lvl1pPr>
              <a:lnSpc>
                <a:spcPct val="100000"/>
              </a:lnSpc>
              <a:buNone/>
              <a:defRPr sz="1400" b="0" baseline="0">
                <a:solidFill>
                  <a:schemeClr val="bg1"/>
                </a:solidFill>
              </a:defRPr>
            </a:lvl1pPr>
            <a:lvl2pPr>
              <a:lnSpc>
                <a:spcPts val="1800"/>
              </a:lnSpc>
              <a:defRPr sz="1400" b="0">
                <a:solidFill>
                  <a:srgbClr val="414141"/>
                </a:solidFill>
              </a:defRPr>
            </a:lvl2pPr>
            <a:lvl3pPr>
              <a:lnSpc>
                <a:spcPts val="1800"/>
              </a:lnSpc>
              <a:defRPr sz="1400" b="0">
                <a:solidFill>
                  <a:srgbClr val="414141"/>
                </a:solidFill>
              </a:defRPr>
            </a:lvl3pPr>
            <a:lvl4pPr>
              <a:lnSpc>
                <a:spcPts val="1800"/>
              </a:lnSpc>
              <a:defRPr sz="1400" b="0">
                <a:solidFill>
                  <a:srgbClr val="414141"/>
                </a:solidFill>
              </a:defRPr>
            </a:lvl4pPr>
            <a:lvl5pPr>
              <a:lnSpc>
                <a:spcPts val="1800"/>
              </a:lnSpc>
              <a:defRPr sz="1400" b="0">
                <a:solidFill>
                  <a:srgbClr val="414141"/>
                </a:solidFill>
              </a:defRPr>
            </a:lvl5pPr>
          </a:lstStyle>
          <a:p>
            <a:pPr lvl="0"/>
            <a:r>
              <a:rPr lang="en-CA" noProof="1"/>
              <a:t>Click here to add normal Text</a:t>
            </a:r>
          </a:p>
        </p:txBody>
      </p:sp>
      <p:grpSp>
        <p:nvGrpSpPr>
          <p:cNvPr id="19" name="Group 18"/>
          <p:cNvGrpSpPr/>
          <p:nvPr userDrawn="1"/>
        </p:nvGrpSpPr>
        <p:grpSpPr>
          <a:xfrm>
            <a:off x="8085863" y="2759978"/>
            <a:ext cx="3867439" cy="3864871"/>
            <a:chOff x="8085863" y="2759978"/>
            <a:chExt cx="3867439" cy="3864871"/>
          </a:xfrm>
        </p:grpSpPr>
        <p:cxnSp>
          <p:nvCxnSpPr>
            <p:cNvPr id="13" name="Straight Connector 12"/>
            <p:cNvCxnSpPr/>
            <p:nvPr userDrawn="1"/>
          </p:nvCxnSpPr>
          <p:spPr>
            <a:xfrm flipH="1">
              <a:off x="8085863" y="2759978"/>
              <a:ext cx="3864869" cy="3864871"/>
            </a:xfrm>
            <a:prstGeom prst="line">
              <a:avLst/>
            </a:prstGeom>
            <a:ln w="1270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flipH="1">
              <a:off x="8624633" y="3296873"/>
              <a:ext cx="3327972" cy="3327976"/>
            </a:xfrm>
            <a:prstGeom prst="line">
              <a:avLst/>
            </a:prstGeom>
            <a:ln w="1270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9175008" y="3850547"/>
              <a:ext cx="2774299" cy="2774302"/>
            </a:xfrm>
            <a:prstGeom prst="line">
              <a:avLst/>
            </a:prstGeom>
            <a:ln w="1270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H="1">
              <a:off x="9707509" y="4379053"/>
              <a:ext cx="2245793" cy="2245796"/>
            </a:xfrm>
            <a:prstGeom prst="line">
              <a:avLst/>
            </a:prstGeom>
            <a:ln w="12700">
              <a:solidFill>
                <a:schemeClr val="accent2"/>
              </a:solidFill>
            </a:ln>
            <a:effectLst/>
          </p:spPr>
          <p:style>
            <a:lnRef idx="2">
              <a:schemeClr val="accent1"/>
            </a:lnRef>
            <a:fillRef idx="0">
              <a:schemeClr val="accent1"/>
            </a:fillRef>
            <a:effectRef idx="1">
              <a:schemeClr val="accent1"/>
            </a:effectRef>
            <a:fontRef idx="minor">
              <a:schemeClr val="tx1"/>
            </a:fontRef>
          </p:style>
        </p:cxnSp>
      </p:grpSp>
      <p:sp>
        <p:nvSpPr>
          <p:cNvPr id="12" name="Slide Number Placeholder 11"/>
          <p:cNvSpPr>
            <a:spLocks noGrp="1"/>
          </p:cNvSpPr>
          <p:nvPr>
            <p:ph type="sldNum" sz="quarter" idx="15"/>
          </p:nvPr>
        </p:nvSpPr>
        <p:spPr/>
        <p:txBody>
          <a:bodyPr/>
          <a:lstStyle/>
          <a:p>
            <a:fld id="{8E9205E6-0D8F-4FE6-AE74-F8DC77F0BF6E}" type="slidenum">
              <a:rPr lang="en-CA" smtClean="0"/>
              <a:pPr/>
              <a:t>‹#›</a:t>
            </a:fld>
            <a:endParaRPr lang="en-CA" dirty="0"/>
          </a:p>
        </p:txBody>
      </p:sp>
    </p:spTree>
    <p:custDataLst>
      <p:tags r:id="rId1"/>
    </p:custDataLst>
    <p:extLst>
      <p:ext uri="{BB962C8B-B14F-4D97-AF65-F5344CB8AC3E}">
        <p14:creationId xmlns:p14="http://schemas.microsoft.com/office/powerpoint/2010/main" val="1423289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lor Divider Teal">
    <p:spTree>
      <p:nvGrpSpPr>
        <p:cNvPr id="1" name=""/>
        <p:cNvGrpSpPr/>
        <p:nvPr/>
      </p:nvGrpSpPr>
      <p:grpSpPr>
        <a:xfrm>
          <a:off x="0" y="0"/>
          <a:ext cx="0" cy="0"/>
          <a:chOff x="0" y="0"/>
          <a:chExt cx="0" cy="0"/>
        </a:xfrm>
      </p:grpSpPr>
      <p:sp>
        <p:nvSpPr>
          <p:cNvPr id="5" name="Rectangle 4"/>
          <p:cNvSpPr/>
          <p:nvPr userDrawn="1"/>
        </p:nvSpPr>
        <p:spPr>
          <a:xfrm>
            <a:off x="240000" y="158240"/>
            <a:ext cx="11712000" cy="5619761"/>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 name="Titre 1"/>
          <p:cNvSpPr>
            <a:spLocks noGrp="1"/>
          </p:cNvSpPr>
          <p:nvPr>
            <p:ph type="title" hasCustomPrompt="1"/>
          </p:nvPr>
        </p:nvSpPr>
        <p:spPr>
          <a:xfrm>
            <a:off x="911161" y="1449389"/>
            <a:ext cx="6418545" cy="1081237"/>
          </a:xfrm>
          <a:prstGeom prst="rect">
            <a:avLst/>
          </a:prstGeom>
        </p:spPr>
        <p:txBody>
          <a:bodyPr lIns="0" tIns="0" rIns="0" bIns="0" anchor="b" anchorCtr="0">
            <a:noAutofit/>
          </a:bodyPr>
          <a:lstStyle>
            <a:lvl1pPr>
              <a:lnSpc>
                <a:spcPct val="90000"/>
              </a:lnSpc>
              <a:defRPr sz="4000" baseline="0">
                <a:solidFill>
                  <a:schemeClr val="bg1"/>
                </a:solidFill>
              </a:defRPr>
            </a:lvl1pPr>
          </a:lstStyle>
          <a:p>
            <a:r>
              <a:rPr lang="en-CA" noProof="1"/>
              <a:t>Divider Slide</a:t>
            </a:r>
            <a:br>
              <a:rPr lang="en-CA" noProof="1"/>
            </a:br>
            <a:r>
              <a:rPr lang="en-CA" noProof="1"/>
              <a:t>Title</a:t>
            </a:r>
          </a:p>
        </p:txBody>
      </p:sp>
      <p:sp>
        <p:nvSpPr>
          <p:cNvPr id="4" name="Espace réservé du texte 10"/>
          <p:cNvSpPr>
            <a:spLocks noGrp="1"/>
          </p:cNvSpPr>
          <p:nvPr>
            <p:ph type="body" sz="quarter" idx="13" hasCustomPrompt="1"/>
          </p:nvPr>
        </p:nvSpPr>
        <p:spPr>
          <a:xfrm>
            <a:off x="911425" y="2649814"/>
            <a:ext cx="6418281" cy="720080"/>
          </a:xfrm>
          <a:prstGeom prst="rect">
            <a:avLst/>
          </a:prstGeom>
        </p:spPr>
        <p:txBody>
          <a:bodyPr lIns="0" tIns="0" rIns="0" bIns="0">
            <a:noAutofit/>
          </a:bodyPr>
          <a:lstStyle>
            <a:lvl1pPr>
              <a:lnSpc>
                <a:spcPct val="100000"/>
              </a:lnSpc>
              <a:buNone/>
              <a:defRPr sz="1400" b="0" baseline="0">
                <a:solidFill>
                  <a:schemeClr val="bg1"/>
                </a:solidFill>
              </a:defRPr>
            </a:lvl1pPr>
            <a:lvl2pPr>
              <a:lnSpc>
                <a:spcPts val="1800"/>
              </a:lnSpc>
              <a:defRPr sz="1400" b="0">
                <a:solidFill>
                  <a:srgbClr val="414141"/>
                </a:solidFill>
              </a:defRPr>
            </a:lvl2pPr>
            <a:lvl3pPr>
              <a:lnSpc>
                <a:spcPts val="1800"/>
              </a:lnSpc>
              <a:defRPr sz="1400" b="0">
                <a:solidFill>
                  <a:srgbClr val="414141"/>
                </a:solidFill>
              </a:defRPr>
            </a:lvl3pPr>
            <a:lvl4pPr>
              <a:lnSpc>
                <a:spcPts val="1800"/>
              </a:lnSpc>
              <a:defRPr sz="1400" b="0">
                <a:solidFill>
                  <a:srgbClr val="414141"/>
                </a:solidFill>
              </a:defRPr>
            </a:lvl4pPr>
            <a:lvl5pPr>
              <a:lnSpc>
                <a:spcPts val="1800"/>
              </a:lnSpc>
              <a:defRPr sz="1400" b="0">
                <a:solidFill>
                  <a:srgbClr val="414141"/>
                </a:solidFill>
              </a:defRPr>
            </a:lvl5pPr>
          </a:lstStyle>
          <a:p>
            <a:pPr lvl="0"/>
            <a:r>
              <a:rPr lang="en-CA" noProof="1"/>
              <a:t>Click here to add normal Text</a:t>
            </a:r>
          </a:p>
        </p:txBody>
      </p:sp>
      <p:grpSp>
        <p:nvGrpSpPr>
          <p:cNvPr id="10" name="Group 9"/>
          <p:cNvGrpSpPr/>
          <p:nvPr userDrawn="1"/>
        </p:nvGrpSpPr>
        <p:grpSpPr>
          <a:xfrm>
            <a:off x="8085863" y="2759978"/>
            <a:ext cx="3867439" cy="3864871"/>
            <a:chOff x="8085863" y="2759978"/>
            <a:chExt cx="3867439" cy="3864871"/>
          </a:xfrm>
        </p:grpSpPr>
        <p:cxnSp>
          <p:nvCxnSpPr>
            <p:cNvPr id="11" name="Straight Connector 10"/>
            <p:cNvCxnSpPr/>
            <p:nvPr userDrawn="1"/>
          </p:nvCxnSpPr>
          <p:spPr>
            <a:xfrm flipH="1">
              <a:off x="8085863" y="2759978"/>
              <a:ext cx="3864869" cy="3864871"/>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flipH="1">
              <a:off x="8624633" y="3296873"/>
              <a:ext cx="3327972" cy="3327976"/>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H="1">
              <a:off x="9175008" y="3850547"/>
              <a:ext cx="2774299" cy="2774302"/>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flipH="1">
              <a:off x="9707509" y="4379053"/>
              <a:ext cx="2245793" cy="2245796"/>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grpSp>
      <p:sp>
        <p:nvSpPr>
          <p:cNvPr id="9" name="Slide Number Placeholder 8"/>
          <p:cNvSpPr>
            <a:spLocks noGrp="1"/>
          </p:cNvSpPr>
          <p:nvPr>
            <p:ph type="sldNum" sz="quarter" idx="15"/>
          </p:nvPr>
        </p:nvSpPr>
        <p:spPr/>
        <p:txBody>
          <a:bodyPr/>
          <a:lstStyle/>
          <a:p>
            <a:fld id="{8E9205E6-0D8F-4FE6-AE74-F8DC77F0BF6E}" type="slidenum">
              <a:rPr lang="en-CA" smtClean="0"/>
              <a:pPr/>
              <a:t>‹#›</a:t>
            </a:fld>
            <a:endParaRPr lang="en-CA" dirty="0"/>
          </a:p>
        </p:txBody>
      </p:sp>
    </p:spTree>
    <p:custDataLst>
      <p:tags r:id="rId1"/>
    </p:custDataLst>
    <p:extLst>
      <p:ext uri="{BB962C8B-B14F-4D97-AF65-F5344CB8AC3E}">
        <p14:creationId xmlns:p14="http://schemas.microsoft.com/office/powerpoint/2010/main" val="426483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lor Divider Light Blue">
    <p:spTree>
      <p:nvGrpSpPr>
        <p:cNvPr id="1" name=""/>
        <p:cNvGrpSpPr/>
        <p:nvPr/>
      </p:nvGrpSpPr>
      <p:grpSpPr>
        <a:xfrm>
          <a:off x="0" y="0"/>
          <a:ext cx="0" cy="0"/>
          <a:chOff x="0" y="0"/>
          <a:chExt cx="0" cy="0"/>
        </a:xfrm>
      </p:grpSpPr>
      <p:sp>
        <p:nvSpPr>
          <p:cNvPr id="5" name="Rectangle 4"/>
          <p:cNvSpPr/>
          <p:nvPr userDrawn="1"/>
        </p:nvSpPr>
        <p:spPr>
          <a:xfrm>
            <a:off x="240000" y="158240"/>
            <a:ext cx="11712000" cy="561976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 name="Titre 1"/>
          <p:cNvSpPr>
            <a:spLocks noGrp="1"/>
          </p:cNvSpPr>
          <p:nvPr>
            <p:ph type="title" hasCustomPrompt="1"/>
          </p:nvPr>
        </p:nvSpPr>
        <p:spPr>
          <a:xfrm>
            <a:off x="911161" y="1449389"/>
            <a:ext cx="6418545" cy="1081237"/>
          </a:xfrm>
          <a:prstGeom prst="rect">
            <a:avLst/>
          </a:prstGeom>
        </p:spPr>
        <p:txBody>
          <a:bodyPr lIns="0" tIns="0" rIns="0" bIns="0" anchor="b" anchorCtr="0">
            <a:noAutofit/>
          </a:bodyPr>
          <a:lstStyle>
            <a:lvl1pPr>
              <a:lnSpc>
                <a:spcPct val="90000"/>
              </a:lnSpc>
              <a:defRPr sz="4000" baseline="0">
                <a:solidFill>
                  <a:schemeClr val="bg1"/>
                </a:solidFill>
              </a:defRPr>
            </a:lvl1pPr>
          </a:lstStyle>
          <a:p>
            <a:r>
              <a:rPr lang="en-CA" noProof="1"/>
              <a:t>Divider Slide</a:t>
            </a:r>
            <a:br>
              <a:rPr lang="en-CA" noProof="1"/>
            </a:br>
            <a:r>
              <a:rPr lang="en-CA" noProof="1"/>
              <a:t>Title</a:t>
            </a:r>
          </a:p>
        </p:txBody>
      </p:sp>
      <p:sp>
        <p:nvSpPr>
          <p:cNvPr id="4" name="Espace réservé du texte 10"/>
          <p:cNvSpPr>
            <a:spLocks noGrp="1"/>
          </p:cNvSpPr>
          <p:nvPr>
            <p:ph type="body" sz="quarter" idx="13" hasCustomPrompt="1"/>
          </p:nvPr>
        </p:nvSpPr>
        <p:spPr>
          <a:xfrm>
            <a:off x="911425" y="2649814"/>
            <a:ext cx="6418281" cy="720080"/>
          </a:xfrm>
          <a:prstGeom prst="rect">
            <a:avLst/>
          </a:prstGeom>
        </p:spPr>
        <p:txBody>
          <a:bodyPr lIns="0" tIns="0" rIns="0" bIns="0">
            <a:noAutofit/>
          </a:bodyPr>
          <a:lstStyle>
            <a:lvl1pPr>
              <a:lnSpc>
                <a:spcPct val="100000"/>
              </a:lnSpc>
              <a:buNone/>
              <a:defRPr sz="1400" b="0" baseline="0">
                <a:solidFill>
                  <a:schemeClr val="bg1"/>
                </a:solidFill>
              </a:defRPr>
            </a:lvl1pPr>
            <a:lvl2pPr>
              <a:lnSpc>
                <a:spcPts val="1800"/>
              </a:lnSpc>
              <a:defRPr sz="1400" b="0">
                <a:solidFill>
                  <a:srgbClr val="414141"/>
                </a:solidFill>
              </a:defRPr>
            </a:lvl2pPr>
            <a:lvl3pPr>
              <a:lnSpc>
                <a:spcPts val="1800"/>
              </a:lnSpc>
              <a:defRPr sz="1400" b="0">
                <a:solidFill>
                  <a:srgbClr val="414141"/>
                </a:solidFill>
              </a:defRPr>
            </a:lvl3pPr>
            <a:lvl4pPr>
              <a:lnSpc>
                <a:spcPts val="1800"/>
              </a:lnSpc>
              <a:defRPr sz="1400" b="0">
                <a:solidFill>
                  <a:srgbClr val="414141"/>
                </a:solidFill>
              </a:defRPr>
            </a:lvl4pPr>
            <a:lvl5pPr>
              <a:lnSpc>
                <a:spcPts val="1800"/>
              </a:lnSpc>
              <a:defRPr sz="1400" b="0">
                <a:solidFill>
                  <a:srgbClr val="414141"/>
                </a:solidFill>
              </a:defRPr>
            </a:lvl5pPr>
          </a:lstStyle>
          <a:p>
            <a:pPr lvl="0"/>
            <a:r>
              <a:rPr lang="en-CA" noProof="1"/>
              <a:t>Click here to add normal Text</a:t>
            </a:r>
          </a:p>
        </p:txBody>
      </p:sp>
      <p:grpSp>
        <p:nvGrpSpPr>
          <p:cNvPr id="10" name="Group 9"/>
          <p:cNvGrpSpPr/>
          <p:nvPr userDrawn="1"/>
        </p:nvGrpSpPr>
        <p:grpSpPr>
          <a:xfrm>
            <a:off x="8085863" y="2759978"/>
            <a:ext cx="3867439" cy="3864871"/>
            <a:chOff x="8085863" y="2759978"/>
            <a:chExt cx="3867439" cy="3864871"/>
          </a:xfrm>
        </p:grpSpPr>
        <p:cxnSp>
          <p:nvCxnSpPr>
            <p:cNvPr id="11" name="Straight Connector 10"/>
            <p:cNvCxnSpPr/>
            <p:nvPr userDrawn="1"/>
          </p:nvCxnSpPr>
          <p:spPr>
            <a:xfrm flipH="1">
              <a:off x="8085863" y="2759978"/>
              <a:ext cx="3864869" cy="3864871"/>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flipH="1">
              <a:off x="8624633" y="3296873"/>
              <a:ext cx="3327972" cy="3327976"/>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H="1">
              <a:off x="9175008" y="3850547"/>
              <a:ext cx="2774299" cy="2774302"/>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flipH="1">
              <a:off x="9707509" y="4379053"/>
              <a:ext cx="2245793" cy="2245796"/>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grpSp>
      <p:sp>
        <p:nvSpPr>
          <p:cNvPr id="9" name="Slide Number Placeholder 8"/>
          <p:cNvSpPr>
            <a:spLocks noGrp="1"/>
          </p:cNvSpPr>
          <p:nvPr>
            <p:ph type="sldNum" sz="quarter" idx="15"/>
          </p:nvPr>
        </p:nvSpPr>
        <p:spPr/>
        <p:txBody>
          <a:bodyPr/>
          <a:lstStyle/>
          <a:p>
            <a:fld id="{8E9205E6-0D8F-4FE6-AE74-F8DC77F0BF6E}" type="slidenum">
              <a:rPr lang="en-CA" smtClean="0"/>
              <a:pPr/>
              <a:t>‹#›</a:t>
            </a:fld>
            <a:endParaRPr lang="en-CA" dirty="0"/>
          </a:p>
        </p:txBody>
      </p:sp>
    </p:spTree>
    <p:custDataLst>
      <p:tags r:id="rId1"/>
    </p:custDataLst>
    <p:extLst>
      <p:ext uri="{BB962C8B-B14F-4D97-AF65-F5344CB8AC3E}">
        <p14:creationId xmlns:p14="http://schemas.microsoft.com/office/powerpoint/2010/main" val="3548881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ivider Photo">
    <p:spTree>
      <p:nvGrpSpPr>
        <p:cNvPr id="1" name=""/>
        <p:cNvGrpSpPr/>
        <p:nvPr/>
      </p:nvGrpSpPr>
      <p:grpSpPr>
        <a:xfrm>
          <a:off x="0" y="0"/>
          <a:ext cx="0" cy="0"/>
          <a:chOff x="0" y="0"/>
          <a:chExt cx="0" cy="0"/>
        </a:xfrm>
      </p:grpSpPr>
      <p:pic>
        <p:nvPicPr>
          <p:cNvPr id="2" name="Picture 1" descr="0002924.jpg"/>
          <p:cNvPicPr>
            <a:picLocks noChangeAspect="1"/>
          </p:cNvPicPr>
          <p:nvPr userDrawn="1"/>
        </p:nvPicPr>
        <p:blipFill rotWithShape="1">
          <a:blip r:embed="rId3" cstate="print">
            <a:extLst>
              <a:ext uri="{28A0092B-C50C-407E-A947-70E740481C1C}">
                <a14:useLocalDpi xmlns:a14="http://schemas.microsoft.com/office/drawing/2010/main" val="0"/>
              </a:ext>
            </a:extLst>
          </a:blip>
          <a:srcRect l="13286" t="4488" r="12716" b="22030"/>
          <a:stretch/>
        </p:blipFill>
        <p:spPr>
          <a:xfrm>
            <a:off x="240000" y="158239"/>
            <a:ext cx="11705733" cy="5619762"/>
          </a:xfrm>
          <a:prstGeom prst="rect">
            <a:avLst/>
          </a:prstGeom>
        </p:spPr>
      </p:pic>
      <p:sp>
        <p:nvSpPr>
          <p:cNvPr id="3" name="Titre 1"/>
          <p:cNvSpPr>
            <a:spLocks noGrp="1"/>
          </p:cNvSpPr>
          <p:nvPr>
            <p:ph type="title" hasCustomPrompt="1"/>
          </p:nvPr>
        </p:nvSpPr>
        <p:spPr>
          <a:xfrm>
            <a:off x="911161" y="1449389"/>
            <a:ext cx="6418545" cy="1081237"/>
          </a:xfrm>
          <a:prstGeom prst="rect">
            <a:avLst/>
          </a:prstGeom>
        </p:spPr>
        <p:txBody>
          <a:bodyPr lIns="0" tIns="0" rIns="0" bIns="0" anchor="b" anchorCtr="0">
            <a:noAutofit/>
          </a:bodyPr>
          <a:lstStyle>
            <a:lvl1pPr>
              <a:lnSpc>
                <a:spcPct val="90000"/>
              </a:lnSpc>
              <a:defRPr sz="4000" baseline="0">
                <a:solidFill>
                  <a:schemeClr val="bg1"/>
                </a:solidFill>
              </a:defRPr>
            </a:lvl1pPr>
          </a:lstStyle>
          <a:p>
            <a:r>
              <a:rPr lang="en-CA" noProof="1"/>
              <a:t>Divider Slide</a:t>
            </a:r>
            <a:br>
              <a:rPr lang="en-CA" noProof="1"/>
            </a:br>
            <a:r>
              <a:rPr lang="en-CA" noProof="1"/>
              <a:t>Title</a:t>
            </a:r>
          </a:p>
        </p:txBody>
      </p:sp>
      <p:sp>
        <p:nvSpPr>
          <p:cNvPr id="4" name="Espace réservé du texte 10"/>
          <p:cNvSpPr>
            <a:spLocks noGrp="1"/>
          </p:cNvSpPr>
          <p:nvPr>
            <p:ph type="body" sz="quarter" idx="13" hasCustomPrompt="1"/>
          </p:nvPr>
        </p:nvSpPr>
        <p:spPr>
          <a:xfrm>
            <a:off x="911425" y="2649814"/>
            <a:ext cx="6418281" cy="720080"/>
          </a:xfrm>
          <a:prstGeom prst="rect">
            <a:avLst/>
          </a:prstGeom>
        </p:spPr>
        <p:txBody>
          <a:bodyPr lIns="0" tIns="0" rIns="0" bIns="0">
            <a:noAutofit/>
          </a:bodyPr>
          <a:lstStyle>
            <a:lvl1pPr>
              <a:lnSpc>
                <a:spcPct val="100000"/>
              </a:lnSpc>
              <a:buNone/>
              <a:defRPr sz="1400" b="0" baseline="0">
                <a:solidFill>
                  <a:schemeClr val="bg1"/>
                </a:solidFill>
              </a:defRPr>
            </a:lvl1pPr>
            <a:lvl2pPr>
              <a:lnSpc>
                <a:spcPts val="1800"/>
              </a:lnSpc>
              <a:defRPr sz="1400" b="0">
                <a:solidFill>
                  <a:srgbClr val="414141"/>
                </a:solidFill>
              </a:defRPr>
            </a:lvl2pPr>
            <a:lvl3pPr>
              <a:lnSpc>
                <a:spcPts val="1800"/>
              </a:lnSpc>
              <a:defRPr sz="1400" b="0">
                <a:solidFill>
                  <a:srgbClr val="414141"/>
                </a:solidFill>
              </a:defRPr>
            </a:lvl3pPr>
            <a:lvl4pPr>
              <a:lnSpc>
                <a:spcPts val="1800"/>
              </a:lnSpc>
              <a:defRPr sz="1400" b="0">
                <a:solidFill>
                  <a:srgbClr val="414141"/>
                </a:solidFill>
              </a:defRPr>
            </a:lvl4pPr>
            <a:lvl5pPr>
              <a:lnSpc>
                <a:spcPts val="1800"/>
              </a:lnSpc>
              <a:defRPr sz="1400" b="0">
                <a:solidFill>
                  <a:srgbClr val="414141"/>
                </a:solidFill>
              </a:defRPr>
            </a:lvl5pPr>
          </a:lstStyle>
          <a:p>
            <a:pPr lvl="0"/>
            <a:r>
              <a:rPr lang="en-CA" noProof="1"/>
              <a:t>Click here to add normal Text</a:t>
            </a:r>
          </a:p>
        </p:txBody>
      </p:sp>
      <p:grpSp>
        <p:nvGrpSpPr>
          <p:cNvPr id="10" name="Group 9"/>
          <p:cNvGrpSpPr/>
          <p:nvPr userDrawn="1"/>
        </p:nvGrpSpPr>
        <p:grpSpPr>
          <a:xfrm>
            <a:off x="8085863" y="2759978"/>
            <a:ext cx="3867439" cy="3864871"/>
            <a:chOff x="8085863" y="2759978"/>
            <a:chExt cx="3867439" cy="3864871"/>
          </a:xfrm>
        </p:grpSpPr>
        <p:cxnSp>
          <p:nvCxnSpPr>
            <p:cNvPr id="11" name="Straight Connector 10"/>
            <p:cNvCxnSpPr/>
            <p:nvPr userDrawn="1"/>
          </p:nvCxnSpPr>
          <p:spPr>
            <a:xfrm flipH="1">
              <a:off x="8085863" y="2759978"/>
              <a:ext cx="3864869" cy="3864871"/>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flipH="1">
              <a:off x="8624633" y="3296873"/>
              <a:ext cx="3327972" cy="3327976"/>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H="1">
              <a:off x="9175008" y="3850547"/>
              <a:ext cx="2774299" cy="2774302"/>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flipH="1">
              <a:off x="9707509" y="4379053"/>
              <a:ext cx="2245793" cy="2245796"/>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grpSp>
      <p:sp>
        <p:nvSpPr>
          <p:cNvPr id="15" name="Slide Number Placeholder 14"/>
          <p:cNvSpPr>
            <a:spLocks noGrp="1"/>
          </p:cNvSpPr>
          <p:nvPr>
            <p:ph type="sldNum" sz="quarter" idx="17"/>
          </p:nvPr>
        </p:nvSpPr>
        <p:spPr/>
        <p:txBody>
          <a:bodyPr/>
          <a:lstStyle/>
          <a:p>
            <a:fld id="{8E9205E6-0D8F-4FE6-AE74-F8DC77F0BF6E}" type="slidenum">
              <a:rPr lang="en-CA" smtClean="0"/>
              <a:pPr/>
              <a:t>‹#›</a:t>
            </a:fld>
            <a:endParaRPr lang="en-CA" dirty="0"/>
          </a:p>
        </p:txBody>
      </p:sp>
    </p:spTree>
    <p:custDataLst>
      <p:tags r:id="rId1"/>
    </p:custDataLst>
    <p:extLst>
      <p:ext uri="{BB962C8B-B14F-4D97-AF65-F5344CB8AC3E}">
        <p14:creationId xmlns:p14="http://schemas.microsoft.com/office/powerpoint/2010/main" val="1442971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lor Divider Dark Blue">
    <p:spTree>
      <p:nvGrpSpPr>
        <p:cNvPr id="1" name=""/>
        <p:cNvGrpSpPr/>
        <p:nvPr/>
      </p:nvGrpSpPr>
      <p:grpSpPr>
        <a:xfrm>
          <a:off x="0" y="0"/>
          <a:ext cx="0" cy="0"/>
          <a:chOff x="0" y="0"/>
          <a:chExt cx="0" cy="0"/>
        </a:xfrm>
      </p:grpSpPr>
      <p:sp>
        <p:nvSpPr>
          <p:cNvPr id="5" name="Rectangle 4"/>
          <p:cNvSpPr/>
          <p:nvPr userDrawn="1"/>
        </p:nvSpPr>
        <p:spPr>
          <a:xfrm>
            <a:off x="240000" y="158240"/>
            <a:ext cx="11712000" cy="546017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grpSp>
        <p:nvGrpSpPr>
          <p:cNvPr id="12" name="Group 11"/>
          <p:cNvGrpSpPr/>
          <p:nvPr userDrawn="1"/>
        </p:nvGrpSpPr>
        <p:grpSpPr>
          <a:xfrm>
            <a:off x="8085863" y="2759978"/>
            <a:ext cx="3867439" cy="3864871"/>
            <a:chOff x="8085863" y="2759978"/>
            <a:chExt cx="3867439" cy="3864871"/>
          </a:xfrm>
        </p:grpSpPr>
        <p:cxnSp>
          <p:nvCxnSpPr>
            <p:cNvPr id="13" name="Straight Connector 12"/>
            <p:cNvCxnSpPr/>
            <p:nvPr userDrawn="1"/>
          </p:nvCxnSpPr>
          <p:spPr>
            <a:xfrm flipH="1">
              <a:off x="8085863" y="2759978"/>
              <a:ext cx="3864869" cy="3864871"/>
            </a:xfrm>
            <a:prstGeom prst="line">
              <a:avLst/>
            </a:prstGeom>
            <a:ln w="1270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flipH="1">
              <a:off x="8624633" y="3296873"/>
              <a:ext cx="3327972" cy="3327976"/>
            </a:xfrm>
            <a:prstGeom prst="line">
              <a:avLst/>
            </a:prstGeom>
            <a:ln w="1270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9175008" y="3850547"/>
              <a:ext cx="2774299" cy="2774302"/>
            </a:xfrm>
            <a:prstGeom prst="line">
              <a:avLst/>
            </a:prstGeom>
            <a:ln w="1270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H="1">
              <a:off x="9707509" y="4379053"/>
              <a:ext cx="2245793" cy="2245796"/>
            </a:xfrm>
            <a:prstGeom prst="line">
              <a:avLst/>
            </a:prstGeom>
            <a:ln w="12700">
              <a:solidFill>
                <a:schemeClr val="accent2"/>
              </a:solidFill>
            </a:ln>
            <a:effectLst/>
          </p:spPr>
          <p:style>
            <a:lnRef idx="2">
              <a:schemeClr val="accent1"/>
            </a:lnRef>
            <a:fillRef idx="0">
              <a:schemeClr val="accent1"/>
            </a:fillRef>
            <a:effectRef idx="1">
              <a:schemeClr val="accent1"/>
            </a:effectRef>
            <a:fontRef idx="minor">
              <a:schemeClr val="tx1"/>
            </a:fontRef>
          </p:style>
        </p:cxnSp>
      </p:grpSp>
      <p:sp>
        <p:nvSpPr>
          <p:cNvPr id="17" name="Titre 1"/>
          <p:cNvSpPr>
            <a:spLocks noGrp="1"/>
          </p:cNvSpPr>
          <p:nvPr>
            <p:ph type="title" hasCustomPrompt="1"/>
          </p:nvPr>
        </p:nvSpPr>
        <p:spPr>
          <a:xfrm>
            <a:off x="911161" y="1449389"/>
            <a:ext cx="6418545" cy="1081237"/>
          </a:xfrm>
          <a:prstGeom prst="rect">
            <a:avLst/>
          </a:prstGeom>
        </p:spPr>
        <p:txBody>
          <a:bodyPr lIns="0" tIns="0" rIns="0" bIns="0" anchor="b" anchorCtr="0">
            <a:noAutofit/>
          </a:bodyPr>
          <a:lstStyle>
            <a:lvl1pPr>
              <a:lnSpc>
                <a:spcPct val="90000"/>
              </a:lnSpc>
              <a:defRPr sz="4000" baseline="0">
                <a:solidFill>
                  <a:schemeClr val="bg1"/>
                </a:solidFill>
              </a:defRPr>
            </a:lvl1pPr>
          </a:lstStyle>
          <a:p>
            <a:r>
              <a:rPr lang="en-CA" noProof="1"/>
              <a:t>Divider Slide</a:t>
            </a:r>
            <a:br>
              <a:rPr lang="en-CA" noProof="1"/>
            </a:br>
            <a:r>
              <a:rPr lang="en-CA" noProof="1"/>
              <a:t>Title</a:t>
            </a:r>
          </a:p>
        </p:txBody>
      </p:sp>
      <p:sp>
        <p:nvSpPr>
          <p:cNvPr id="18" name="Espace réservé du texte 10"/>
          <p:cNvSpPr>
            <a:spLocks noGrp="1"/>
          </p:cNvSpPr>
          <p:nvPr>
            <p:ph type="body" sz="quarter" idx="13" hasCustomPrompt="1"/>
          </p:nvPr>
        </p:nvSpPr>
        <p:spPr>
          <a:xfrm>
            <a:off x="911425" y="2649814"/>
            <a:ext cx="6418281" cy="720080"/>
          </a:xfrm>
          <a:prstGeom prst="rect">
            <a:avLst/>
          </a:prstGeom>
        </p:spPr>
        <p:txBody>
          <a:bodyPr lIns="0" tIns="0" rIns="0" bIns="0">
            <a:noAutofit/>
          </a:bodyPr>
          <a:lstStyle>
            <a:lvl1pPr>
              <a:lnSpc>
                <a:spcPct val="100000"/>
              </a:lnSpc>
              <a:buNone/>
              <a:defRPr sz="1400" b="0" baseline="0">
                <a:solidFill>
                  <a:schemeClr val="bg1"/>
                </a:solidFill>
              </a:defRPr>
            </a:lvl1pPr>
            <a:lvl2pPr>
              <a:lnSpc>
                <a:spcPts val="1800"/>
              </a:lnSpc>
              <a:defRPr sz="1400" b="0">
                <a:solidFill>
                  <a:srgbClr val="414141"/>
                </a:solidFill>
              </a:defRPr>
            </a:lvl2pPr>
            <a:lvl3pPr>
              <a:lnSpc>
                <a:spcPts val="1800"/>
              </a:lnSpc>
              <a:defRPr sz="1400" b="0">
                <a:solidFill>
                  <a:srgbClr val="414141"/>
                </a:solidFill>
              </a:defRPr>
            </a:lvl3pPr>
            <a:lvl4pPr>
              <a:lnSpc>
                <a:spcPts val="1800"/>
              </a:lnSpc>
              <a:defRPr sz="1400" b="0">
                <a:solidFill>
                  <a:srgbClr val="414141"/>
                </a:solidFill>
              </a:defRPr>
            </a:lvl4pPr>
            <a:lvl5pPr>
              <a:lnSpc>
                <a:spcPts val="1800"/>
              </a:lnSpc>
              <a:defRPr sz="1400" b="0">
                <a:solidFill>
                  <a:srgbClr val="414141"/>
                </a:solidFill>
              </a:defRPr>
            </a:lvl5pPr>
          </a:lstStyle>
          <a:p>
            <a:pPr lvl="0"/>
            <a:r>
              <a:rPr lang="en-CA" noProof="1"/>
              <a:t>Click here to add normal Text</a:t>
            </a:r>
          </a:p>
        </p:txBody>
      </p:sp>
      <p:sp>
        <p:nvSpPr>
          <p:cNvPr id="9" name="Slide Number Placeholder 8"/>
          <p:cNvSpPr>
            <a:spLocks noGrp="1"/>
          </p:cNvSpPr>
          <p:nvPr>
            <p:ph type="sldNum" sz="quarter" idx="15"/>
          </p:nvPr>
        </p:nvSpPr>
        <p:spPr/>
        <p:txBody>
          <a:bodyPr/>
          <a:lstStyle/>
          <a:p>
            <a:fld id="{8E9205E6-0D8F-4FE6-AE74-F8DC77F0BF6E}" type="slidenum">
              <a:rPr lang="en-CA" smtClean="0"/>
              <a:pPr/>
              <a:t>‹#›</a:t>
            </a:fld>
            <a:endParaRPr lang="en-CA" dirty="0"/>
          </a:p>
        </p:txBody>
      </p:sp>
    </p:spTree>
    <p:custDataLst>
      <p:tags r:id="rId1"/>
    </p:custDataLst>
    <p:extLst>
      <p:ext uri="{BB962C8B-B14F-4D97-AF65-F5344CB8AC3E}">
        <p14:creationId xmlns:p14="http://schemas.microsoft.com/office/powerpoint/2010/main" val="1142408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iamond Divider">
    <p:bg>
      <p:bgPr>
        <a:solidFill>
          <a:schemeClr val="bg1">
            <a:alpha val="50000"/>
          </a:schemeClr>
        </a:solidFill>
        <a:effectLst/>
      </p:bgPr>
    </p:bg>
    <p:spTree>
      <p:nvGrpSpPr>
        <p:cNvPr id="1" name=""/>
        <p:cNvGrpSpPr/>
        <p:nvPr/>
      </p:nvGrpSpPr>
      <p:grpSpPr>
        <a:xfrm>
          <a:off x="0" y="0"/>
          <a:ext cx="0" cy="0"/>
          <a:chOff x="0" y="0"/>
          <a:chExt cx="0" cy="0"/>
        </a:xfrm>
      </p:grpSpPr>
      <p:sp>
        <p:nvSpPr>
          <p:cNvPr id="3" name="Rectangle 2"/>
          <p:cNvSpPr/>
          <p:nvPr userDrawn="1"/>
        </p:nvSpPr>
        <p:spPr>
          <a:xfrm>
            <a:off x="1" y="1"/>
            <a:ext cx="12192000" cy="5778000"/>
          </a:xfrm>
          <a:prstGeom prst="rect">
            <a:avLst/>
          </a:prstGeom>
          <a:solidFill>
            <a:srgbClr val="005A8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1800"/>
          </a:p>
        </p:txBody>
      </p:sp>
      <p:grpSp>
        <p:nvGrpSpPr>
          <p:cNvPr id="24" name="Grouper 3"/>
          <p:cNvGrpSpPr/>
          <p:nvPr userDrawn="1"/>
        </p:nvGrpSpPr>
        <p:grpSpPr>
          <a:xfrm>
            <a:off x="444591" y="80031"/>
            <a:ext cx="5470094" cy="5470094"/>
            <a:chOff x="-78531" y="259381"/>
            <a:chExt cx="4780468" cy="4780468"/>
          </a:xfrm>
          <a:noFill/>
        </p:grpSpPr>
        <p:sp>
          <p:nvSpPr>
            <p:cNvPr id="25" name="Rectangle 4"/>
            <p:cNvSpPr/>
            <p:nvPr/>
          </p:nvSpPr>
          <p:spPr>
            <a:xfrm rot="2700000">
              <a:off x="-78531" y="259381"/>
              <a:ext cx="4780468" cy="4780468"/>
            </a:xfrm>
            <a:custGeom>
              <a:avLst/>
              <a:gdLst>
                <a:gd name="connsiteX0" fmla="*/ 0 w 5470094"/>
                <a:gd name="connsiteY0" fmla="*/ 0 h 5470094"/>
                <a:gd name="connsiteX1" fmla="*/ 5470094 w 5470094"/>
                <a:gd name="connsiteY1" fmla="*/ 0 h 5470094"/>
                <a:gd name="connsiteX2" fmla="*/ 5470094 w 5470094"/>
                <a:gd name="connsiteY2" fmla="*/ 5470094 h 5470094"/>
                <a:gd name="connsiteX3" fmla="*/ 0 w 5470094"/>
                <a:gd name="connsiteY3" fmla="*/ 5470094 h 5470094"/>
                <a:gd name="connsiteX4" fmla="*/ 0 w 5470094"/>
                <a:gd name="connsiteY4" fmla="*/ 0 h 5470094"/>
                <a:gd name="connsiteX0" fmla="*/ 0 w 5470094"/>
                <a:gd name="connsiteY0" fmla="*/ 0 h 5470094"/>
                <a:gd name="connsiteX1" fmla="*/ 5470094 w 5470094"/>
                <a:gd name="connsiteY1" fmla="*/ 0 h 5470094"/>
                <a:gd name="connsiteX2" fmla="*/ 5470094 w 5470094"/>
                <a:gd name="connsiteY2" fmla="*/ 5470094 h 5470094"/>
                <a:gd name="connsiteX3" fmla="*/ 4312961 w 5470094"/>
                <a:gd name="connsiteY3" fmla="*/ 5457018 h 5470094"/>
                <a:gd name="connsiteX4" fmla="*/ 0 w 5470094"/>
                <a:gd name="connsiteY4" fmla="*/ 5470094 h 5470094"/>
                <a:gd name="connsiteX5" fmla="*/ 0 w 5470094"/>
                <a:gd name="connsiteY5" fmla="*/ 0 h 5470094"/>
                <a:gd name="connsiteX0" fmla="*/ 0 w 5470094"/>
                <a:gd name="connsiteY0" fmla="*/ 0 h 5470094"/>
                <a:gd name="connsiteX1" fmla="*/ 5470094 w 5470094"/>
                <a:gd name="connsiteY1" fmla="*/ 0 h 5470094"/>
                <a:gd name="connsiteX2" fmla="*/ 5456447 w 5470094"/>
                <a:gd name="connsiteY2" fmla="*/ 4229717 h 5470094"/>
                <a:gd name="connsiteX3" fmla="*/ 5470094 w 5470094"/>
                <a:gd name="connsiteY3" fmla="*/ 5470094 h 5470094"/>
                <a:gd name="connsiteX4" fmla="*/ 4312961 w 5470094"/>
                <a:gd name="connsiteY4" fmla="*/ 5457018 h 5470094"/>
                <a:gd name="connsiteX5" fmla="*/ 0 w 5470094"/>
                <a:gd name="connsiteY5" fmla="*/ 5470094 h 5470094"/>
                <a:gd name="connsiteX6" fmla="*/ 0 w 5470094"/>
                <a:gd name="connsiteY6" fmla="*/ 0 h 5470094"/>
                <a:gd name="connsiteX0" fmla="*/ 0 w 5470094"/>
                <a:gd name="connsiteY0" fmla="*/ 0 h 5470094"/>
                <a:gd name="connsiteX1" fmla="*/ 5470094 w 5470094"/>
                <a:gd name="connsiteY1" fmla="*/ 0 h 5470094"/>
                <a:gd name="connsiteX2" fmla="*/ 5456447 w 5470094"/>
                <a:gd name="connsiteY2" fmla="*/ 4205380 h 5470094"/>
                <a:gd name="connsiteX3" fmla="*/ 5470094 w 5470094"/>
                <a:gd name="connsiteY3" fmla="*/ 5470094 h 5470094"/>
                <a:gd name="connsiteX4" fmla="*/ 4312961 w 5470094"/>
                <a:gd name="connsiteY4" fmla="*/ 5457018 h 5470094"/>
                <a:gd name="connsiteX5" fmla="*/ 0 w 5470094"/>
                <a:gd name="connsiteY5" fmla="*/ 5470094 h 5470094"/>
                <a:gd name="connsiteX6" fmla="*/ 0 w 5470094"/>
                <a:gd name="connsiteY6" fmla="*/ 0 h 5470094"/>
                <a:gd name="connsiteX0" fmla="*/ 0 w 5470094"/>
                <a:gd name="connsiteY0" fmla="*/ 0 h 5470094"/>
                <a:gd name="connsiteX1" fmla="*/ 5470094 w 5470094"/>
                <a:gd name="connsiteY1" fmla="*/ 0 h 5470094"/>
                <a:gd name="connsiteX2" fmla="*/ 5456447 w 5470094"/>
                <a:gd name="connsiteY2" fmla="*/ 4205380 h 5470094"/>
                <a:gd name="connsiteX3" fmla="*/ 5470094 w 5470094"/>
                <a:gd name="connsiteY3" fmla="*/ 5470094 h 5470094"/>
                <a:gd name="connsiteX4" fmla="*/ 4213180 w 5470094"/>
                <a:gd name="connsiteY4" fmla="*/ 5459453 h 5470094"/>
                <a:gd name="connsiteX5" fmla="*/ 0 w 5470094"/>
                <a:gd name="connsiteY5" fmla="*/ 5470094 h 5470094"/>
                <a:gd name="connsiteX6" fmla="*/ 0 w 5470094"/>
                <a:gd name="connsiteY6" fmla="*/ 0 h 5470094"/>
                <a:gd name="connsiteX0" fmla="*/ 0 w 5470094"/>
                <a:gd name="connsiteY0" fmla="*/ 0 h 5470094"/>
                <a:gd name="connsiteX1" fmla="*/ 5470094 w 5470094"/>
                <a:gd name="connsiteY1" fmla="*/ 0 h 5470094"/>
                <a:gd name="connsiteX2" fmla="*/ 5456447 w 5470094"/>
                <a:gd name="connsiteY2" fmla="*/ 4205380 h 5470094"/>
                <a:gd name="connsiteX3" fmla="*/ 5453078 w 5470094"/>
                <a:gd name="connsiteY3" fmla="*/ 4211881 h 5470094"/>
                <a:gd name="connsiteX4" fmla="*/ 4213180 w 5470094"/>
                <a:gd name="connsiteY4" fmla="*/ 5459453 h 5470094"/>
                <a:gd name="connsiteX5" fmla="*/ 0 w 5470094"/>
                <a:gd name="connsiteY5" fmla="*/ 5470094 h 5470094"/>
                <a:gd name="connsiteX6" fmla="*/ 0 w 5470094"/>
                <a:gd name="connsiteY6" fmla="*/ 0 h 5470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0094" h="5470094">
                  <a:moveTo>
                    <a:pt x="0" y="0"/>
                  </a:moveTo>
                  <a:lnTo>
                    <a:pt x="5470094" y="0"/>
                  </a:lnTo>
                  <a:lnTo>
                    <a:pt x="5456447" y="4205380"/>
                  </a:lnTo>
                  <a:lnTo>
                    <a:pt x="5453078" y="4211881"/>
                  </a:lnTo>
                  <a:lnTo>
                    <a:pt x="4213180" y="5459453"/>
                  </a:lnTo>
                  <a:lnTo>
                    <a:pt x="0" y="5470094"/>
                  </a:lnTo>
                  <a:lnTo>
                    <a:pt x="0" y="0"/>
                  </a:lnTo>
                  <a:close/>
                </a:path>
              </a:pathLst>
            </a:custGeom>
            <a:grp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26" name="Rectangle 25"/>
            <p:cNvSpPr/>
            <p:nvPr/>
          </p:nvSpPr>
          <p:spPr>
            <a:xfrm rot="2700000">
              <a:off x="812970" y="1150882"/>
              <a:ext cx="2997466" cy="2997466"/>
            </a:xfrm>
            <a:prstGeom prst="rect">
              <a:avLst/>
            </a:prstGeom>
            <a:grp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7" name="Rectangle 26"/>
            <p:cNvSpPr/>
            <p:nvPr/>
          </p:nvSpPr>
          <p:spPr>
            <a:xfrm rot="2700000">
              <a:off x="1550644" y="1904662"/>
              <a:ext cx="1511652" cy="1511652"/>
            </a:xfrm>
            <a:prstGeom prst="rect">
              <a:avLst/>
            </a:prstGeom>
            <a:grp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grpSp>
      <p:sp>
        <p:nvSpPr>
          <p:cNvPr id="11" name="Titre 1">
            <a:extLst>
              <a:ext uri="{FF2B5EF4-FFF2-40B4-BE49-F238E27FC236}">
                <a16:creationId xmlns:a16="http://schemas.microsoft.com/office/drawing/2014/main" id="{025ADC0B-D58E-4E67-972A-CA494D6342B7}"/>
              </a:ext>
            </a:extLst>
          </p:cNvPr>
          <p:cNvSpPr>
            <a:spLocks noGrp="1"/>
          </p:cNvSpPr>
          <p:nvPr>
            <p:ph type="title" hasCustomPrompt="1"/>
          </p:nvPr>
        </p:nvSpPr>
        <p:spPr>
          <a:xfrm>
            <a:off x="911161" y="1450069"/>
            <a:ext cx="6418545" cy="1081237"/>
          </a:xfrm>
          <a:prstGeom prst="rect">
            <a:avLst/>
          </a:prstGeom>
        </p:spPr>
        <p:txBody>
          <a:bodyPr lIns="0" tIns="0" rIns="0" bIns="0" anchor="b" anchorCtr="0">
            <a:noAutofit/>
          </a:bodyPr>
          <a:lstStyle>
            <a:lvl1pPr>
              <a:lnSpc>
                <a:spcPct val="90000"/>
              </a:lnSpc>
              <a:defRPr sz="4000" baseline="0">
                <a:solidFill>
                  <a:schemeClr val="bg1"/>
                </a:solidFill>
              </a:defRPr>
            </a:lvl1pPr>
          </a:lstStyle>
          <a:p>
            <a:r>
              <a:rPr lang="en-CA" noProof="1"/>
              <a:t>Divider Slide</a:t>
            </a:r>
            <a:br>
              <a:rPr lang="en-CA" noProof="1"/>
            </a:br>
            <a:r>
              <a:rPr lang="en-CA" noProof="1"/>
              <a:t>Title</a:t>
            </a:r>
          </a:p>
        </p:txBody>
      </p:sp>
      <p:sp>
        <p:nvSpPr>
          <p:cNvPr id="12" name="Espace réservé du texte 10">
            <a:extLst>
              <a:ext uri="{FF2B5EF4-FFF2-40B4-BE49-F238E27FC236}">
                <a16:creationId xmlns:a16="http://schemas.microsoft.com/office/drawing/2014/main" id="{1332B489-8BA6-414D-8FB6-303341E8AF30}"/>
              </a:ext>
            </a:extLst>
          </p:cNvPr>
          <p:cNvSpPr>
            <a:spLocks noGrp="1"/>
          </p:cNvSpPr>
          <p:nvPr>
            <p:ph type="body" sz="quarter" idx="14" hasCustomPrompt="1"/>
          </p:nvPr>
        </p:nvSpPr>
        <p:spPr>
          <a:xfrm>
            <a:off x="911425" y="2650494"/>
            <a:ext cx="6418281" cy="720080"/>
          </a:xfrm>
          <a:prstGeom prst="rect">
            <a:avLst/>
          </a:prstGeom>
        </p:spPr>
        <p:txBody>
          <a:bodyPr lIns="0" tIns="0" rIns="0" bIns="0">
            <a:noAutofit/>
          </a:bodyPr>
          <a:lstStyle>
            <a:lvl1pPr>
              <a:lnSpc>
                <a:spcPct val="100000"/>
              </a:lnSpc>
              <a:buNone/>
              <a:defRPr sz="1400" b="0" baseline="0">
                <a:solidFill>
                  <a:schemeClr val="bg1"/>
                </a:solidFill>
              </a:defRPr>
            </a:lvl1pPr>
            <a:lvl2pPr>
              <a:lnSpc>
                <a:spcPts val="1800"/>
              </a:lnSpc>
              <a:defRPr sz="1400" b="0">
                <a:solidFill>
                  <a:srgbClr val="414141"/>
                </a:solidFill>
              </a:defRPr>
            </a:lvl2pPr>
            <a:lvl3pPr>
              <a:lnSpc>
                <a:spcPts val="1800"/>
              </a:lnSpc>
              <a:defRPr sz="1400" b="0">
                <a:solidFill>
                  <a:srgbClr val="414141"/>
                </a:solidFill>
              </a:defRPr>
            </a:lvl3pPr>
            <a:lvl4pPr>
              <a:lnSpc>
                <a:spcPts val="1800"/>
              </a:lnSpc>
              <a:defRPr sz="1400" b="0">
                <a:solidFill>
                  <a:srgbClr val="414141"/>
                </a:solidFill>
              </a:defRPr>
            </a:lvl4pPr>
            <a:lvl5pPr>
              <a:lnSpc>
                <a:spcPts val="1800"/>
              </a:lnSpc>
              <a:defRPr sz="1400" b="0">
                <a:solidFill>
                  <a:srgbClr val="414141"/>
                </a:solidFill>
              </a:defRPr>
            </a:lvl5pPr>
          </a:lstStyle>
          <a:p>
            <a:pPr lvl="0"/>
            <a:r>
              <a:rPr lang="en-CA" noProof="1"/>
              <a:t>Click here to add normal Text</a:t>
            </a:r>
          </a:p>
        </p:txBody>
      </p:sp>
      <p:grpSp>
        <p:nvGrpSpPr>
          <p:cNvPr id="15" name="Group 14"/>
          <p:cNvGrpSpPr/>
          <p:nvPr userDrawn="1"/>
        </p:nvGrpSpPr>
        <p:grpSpPr>
          <a:xfrm>
            <a:off x="8085863" y="2759978"/>
            <a:ext cx="3867439" cy="3864871"/>
            <a:chOff x="8085863" y="2759978"/>
            <a:chExt cx="3867439" cy="3864871"/>
          </a:xfrm>
        </p:grpSpPr>
        <p:cxnSp>
          <p:nvCxnSpPr>
            <p:cNvPr id="18" name="Straight Connector 17"/>
            <p:cNvCxnSpPr/>
            <p:nvPr userDrawn="1"/>
          </p:nvCxnSpPr>
          <p:spPr>
            <a:xfrm flipH="1">
              <a:off x="8085863" y="2759978"/>
              <a:ext cx="3864869" cy="3864871"/>
            </a:xfrm>
            <a:prstGeom prst="line">
              <a:avLst/>
            </a:prstGeom>
            <a:ln w="1270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8624633" y="3296873"/>
              <a:ext cx="3327972" cy="3327976"/>
            </a:xfrm>
            <a:prstGeom prst="line">
              <a:avLst/>
            </a:prstGeom>
            <a:ln w="1270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userDrawn="1"/>
          </p:nvCxnSpPr>
          <p:spPr>
            <a:xfrm flipH="1">
              <a:off x="9175008" y="3850547"/>
              <a:ext cx="2774299" cy="2774302"/>
            </a:xfrm>
            <a:prstGeom prst="line">
              <a:avLst/>
            </a:prstGeom>
            <a:ln w="1270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H="1">
              <a:off x="9707509" y="4379053"/>
              <a:ext cx="2245793" cy="2245796"/>
            </a:xfrm>
            <a:prstGeom prst="line">
              <a:avLst/>
            </a:prstGeom>
            <a:ln w="12700">
              <a:solidFill>
                <a:schemeClr val="accent2"/>
              </a:solidFill>
            </a:ln>
            <a:effectLst/>
          </p:spPr>
          <p:style>
            <a:lnRef idx="2">
              <a:schemeClr val="accent1"/>
            </a:lnRef>
            <a:fillRef idx="0">
              <a:schemeClr val="accent1"/>
            </a:fillRef>
            <a:effectRef idx="1">
              <a:schemeClr val="accent1"/>
            </a:effectRef>
            <a:fontRef idx="minor">
              <a:schemeClr val="tx1"/>
            </a:fontRef>
          </p:style>
        </p:cxnSp>
      </p:grpSp>
      <p:sp>
        <p:nvSpPr>
          <p:cNvPr id="6" name="Slide Number Placeholder 5"/>
          <p:cNvSpPr>
            <a:spLocks noGrp="1"/>
          </p:cNvSpPr>
          <p:nvPr>
            <p:ph type="sldNum" sz="quarter" idx="16"/>
          </p:nvPr>
        </p:nvSpPr>
        <p:spPr/>
        <p:txBody>
          <a:bodyPr/>
          <a:lstStyle/>
          <a:p>
            <a:fld id="{8E9205E6-0D8F-4FE6-AE74-F8DC77F0BF6E}" type="slidenum">
              <a:rPr lang="en-CA" smtClean="0"/>
              <a:pPr/>
              <a:t>‹#›</a:t>
            </a:fld>
            <a:endParaRPr lang="en-CA" dirty="0"/>
          </a:p>
        </p:txBody>
      </p:sp>
    </p:spTree>
    <p:custDataLst>
      <p:tags r:id="rId1"/>
    </p:custDataLst>
    <p:extLst>
      <p:ext uri="{BB962C8B-B14F-4D97-AF65-F5344CB8AC3E}">
        <p14:creationId xmlns:p14="http://schemas.microsoft.com/office/powerpoint/2010/main" val="3786071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irst Content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AACBB95-3D73-4073-ADAD-00F5F7A0ED86}"/>
              </a:ext>
            </a:extLst>
          </p:cNvPr>
          <p:cNvSpPr/>
          <p:nvPr userDrawn="1"/>
        </p:nvSpPr>
        <p:spPr>
          <a:xfrm>
            <a:off x="240000" y="158240"/>
            <a:ext cx="11712000" cy="561976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8" name="Rectangle 16">
            <a:extLst>
              <a:ext uri="{FF2B5EF4-FFF2-40B4-BE49-F238E27FC236}">
                <a16:creationId xmlns:a16="http://schemas.microsoft.com/office/drawing/2014/main" id="{5B917F65-BD0F-4751-8B91-BF7B4E7F52B5}"/>
              </a:ext>
            </a:extLst>
          </p:cNvPr>
          <p:cNvSpPr>
            <a:spLocks noChangeArrowheads="1"/>
          </p:cNvSpPr>
          <p:nvPr userDrawn="1"/>
        </p:nvSpPr>
        <p:spPr bwMode="auto">
          <a:xfrm>
            <a:off x="911424" y="2432985"/>
            <a:ext cx="7502136" cy="2613236"/>
          </a:xfrm>
          <a:prstGeom prst="rect">
            <a:avLst/>
          </a:prstGeom>
          <a:noFill/>
          <a:ln w="9525">
            <a:noFill/>
            <a:miter lim="800000"/>
            <a:headEnd/>
            <a:tailEnd/>
          </a:ln>
        </p:spPr>
        <p:txBody>
          <a:bodyPr wrap="square" lIns="0" tIns="0" rIns="0" bIns="0">
            <a:noAutofit/>
          </a:bodyPr>
          <a:lstStyle/>
          <a:p>
            <a:pPr marL="0" marR="0" lvl="0" indent="0" algn="l" defTabSz="914400" rtl="0" eaLnBrk="1" fontAlgn="auto" latinLnBrk="0" hangingPunct="1">
              <a:lnSpc>
                <a:spcPct val="100000"/>
              </a:lnSpc>
              <a:spcBef>
                <a:spcPts val="1200"/>
              </a:spcBef>
              <a:spcAft>
                <a:spcPts val="300"/>
              </a:spcAft>
              <a:buClr>
                <a:prstClr val="white"/>
              </a:buClr>
              <a:buSzPct val="25000"/>
              <a:buFont typeface="Arial" pitchFamily="34" charset="0"/>
              <a:buNone/>
              <a:tabLst/>
              <a:defRPr/>
            </a:pPr>
            <a:r>
              <a:rPr kumimoji="0" lang="en-US" sz="1400" b="0" i="0" u="none" strike="noStrike" kern="1200" cap="none" spc="0" normalizeH="0" baseline="0" noProof="0" dirty="0">
                <a:ln>
                  <a:noFill/>
                </a:ln>
                <a:solidFill>
                  <a:srgbClr val="FFFFFF"/>
                </a:solidFill>
                <a:effectLst/>
                <a:uLnTx/>
                <a:uFillTx/>
                <a:latin typeface="Arial" pitchFamily="34" charset="0"/>
                <a:ea typeface="+mn-ea"/>
                <a:cs typeface="+mn-cs"/>
              </a:rPr>
              <a:t>Founded in 1911, SNC-Lavalin is a global fully integrated professional services and project management company and a major player in the ownership of infrastructure. From offices around the world, SNC-Lavalin's employees are proud to build what matters. Our teams provide comprehensive end-to-end project solutions – including capital investment, consulting, design, engineering, construction, sustaining capital and operations and maintenance – to clients in oil and gas, nuclear, mining and metallurgy, infrastructure and power. </a:t>
            </a:r>
          </a:p>
          <a:p>
            <a:pPr marL="0" marR="0" lvl="0" indent="0" algn="l" defTabSz="914400" rtl="0" eaLnBrk="1" fontAlgn="auto" latinLnBrk="0" hangingPunct="1">
              <a:lnSpc>
                <a:spcPct val="100000"/>
              </a:lnSpc>
              <a:spcBef>
                <a:spcPts val="1200"/>
              </a:spcBef>
              <a:spcAft>
                <a:spcPts val="300"/>
              </a:spcAft>
              <a:buClr>
                <a:prstClr val="white"/>
              </a:buClr>
              <a:buSzPct val="25000"/>
              <a:buFont typeface="Arial" pitchFamily="34" charset="0"/>
              <a:buNone/>
              <a:tabLst/>
              <a:defRPr/>
            </a:pPr>
            <a:r>
              <a:rPr kumimoji="0" lang="en-US" sz="1400" b="0" i="0" u="none" strike="noStrike" kern="1200" cap="none" spc="0" normalizeH="0" baseline="0" noProof="0" dirty="0">
                <a:ln>
                  <a:noFill/>
                </a:ln>
                <a:solidFill>
                  <a:srgbClr val="FFFFFF"/>
                </a:solidFill>
                <a:effectLst/>
                <a:uLnTx/>
                <a:uFillTx/>
                <a:latin typeface="Arial" pitchFamily="34" charset="0"/>
                <a:ea typeface="+mn-ea"/>
                <a:cs typeface="+mn-cs"/>
              </a:rPr>
              <a:t>On July 3, 2017, SNC-Lavalin acquired Atkins, one of the world’s most respected design, engineering and project management consultancies.</a:t>
            </a:r>
            <a:endParaRPr kumimoji="0" lang="en-CA" sz="1400" b="0" i="0" u="none" strike="noStrike" kern="1200" cap="none" spc="0" normalizeH="0" baseline="0" noProof="0" dirty="0">
              <a:ln>
                <a:noFill/>
              </a:ln>
              <a:solidFill>
                <a:srgbClr val="FFFFFF"/>
              </a:solidFill>
              <a:effectLst/>
              <a:uLnTx/>
              <a:uFillTx/>
              <a:latin typeface="Arial" pitchFamily="34" charset="0"/>
              <a:ea typeface="+mn-ea"/>
              <a:cs typeface="+mn-cs"/>
            </a:endParaRPr>
          </a:p>
        </p:txBody>
      </p:sp>
      <p:sp>
        <p:nvSpPr>
          <p:cNvPr id="19" name="Titre 49">
            <a:extLst>
              <a:ext uri="{FF2B5EF4-FFF2-40B4-BE49-F238E27FC236}">
                <a16:creationId xmlns:a16="http://schemas.microsoft.com/office/drawing/2014/main" id="{0118FAC6-33EC-4ED1-AB4E-CA0E8BAFC700}"/>
              </a:ext>
            </a:extLst>
          </p:cNvPr>
          <p:cNvSpPr txBox="1">
            <a:spLocks/>
          </p:cNvSpPr>
          <p:nvPr userDrawn="1"/>
        </p:nvSpPr>
        <p:spPr>
          <a:xfrm>
            <a:off x="911424" y="1238239"/>
            <a:ext cx="10369152" cy="1008154"/>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2800" b="0" kern="1200" cap="none" spc="0" baseline="0">
                <a:solidFill>
                  <a:schemeClr val="accent2"/>
                </a:solidFill>
                <a:latin typeface="Arial" pitchFamily="34" charset="0"/>
                <a:ea typeface="+mj-ea"/>
                <a:cs typeface="+mj-cs"/>
              </a:defRPr>
            </a:lvl1pPr>
          </a:lstStyle>
          <a:p>
            <a:r>
              <a:rPr kumimoji="0" lang="en-US" sz="4000" b="0" i="0" u="none" strike="noStrike" kern="1200" cap="none" spc="0" normalizeH="0" baseline="0" noProof="0" dirty="0">
                <a:ln>
                  <a:noFill/>
                </a:ln>
                <a:solidFill>
                  <a:prstClr val="white"/>
                </a:solidFill>
                <a:effectLst/>
                <a:uLnTx/>
                <a:uFillTx/>
                <a:latin typeface="Arial" pitchFamily="34" charset="0"/>
                <a:ea typeface="+mj-ea"/>
                <a:cs typeface="+mj-cs"/>
              </a:rPr>
              <a:t>A world leader</a:t>
            </a:r>
            <a:r>
              <a:rPr lang="en-CA" sz="2800" noProof="1"/>
              <a:t>s</a:t>
            </a:r>
          </a:p>
        </p:txBody>
      </p:sp>
      <p:grpSp>
        <p:nvGrpSpPr>
          <p:cNvPr id="13" name="Group 12"/>
          <p:cNvGrpSpPr/>
          <p:nvPr userDrawn="1"/>
        </p:nvGrpSpPr>
        <p:grpSpPr>
          <a:xfrm>
            <a:off x="8085863" y="2759978"/>
            <a:ext cx="3867439" cy="3864871"/>
            <a:chOff x="8085863" y="2759978"/>
            <a:chExt cx="3867439" cy="3864871"/>
          </a:xfrm>
        </p:grpSpPr>
        <p:cxnSp>
          <p:nvCxnSpPr>
            <p:cNvPr id="14" name="Straight Connector 13"/>
            <p:cNvCxnSpPr/>
            <p:nvPr userDrawn="1"/>
          </p:nvCxnSpPr>
          <p:spPr>
            <a:xfrm flipH="1">
              <a:off x="8085863" y="2759978"/>
              <a:ext cx="3864869" cy="3864871"/>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H="1">
              <a:off x="8624633" y="3296873"/>
              <a:ext cx="3327972" cy="3327976"/>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9175008" y="3850547"/>
              <a:ext cx="2774299" cy="2774302"/>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flipH="1">
              <a:off x="9707509" y="4379053"/>
              <a:ext cx="2245793" cy="2245796"/>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grpSp>
      <p:sp>
        <p:nvSpPr>
          <p:cNvPr id="5" name="Slide Number Placeholder 4"/>
          <p:cNvSpPr>
            <a:spLocks noGrp="1"/>
          </p:cNvSpPr>
          <p:nvPr>
            <p:ph type="sldNum" sz="quarter" idx="11"/>
          </p:nvPr>
        </p:nvSpPr>
        <p:spPr/>
        <p:txBody>
          <a:bodyPr/>
          <a:lstStyle/>
          <a:p>
            <a:fld id="{8E9205E6-0D8F-4FE6-AE74-F8DC77F0BF6E}" type="slidenum">
              <a:rPr lang="en-CA" smtClean="0"/>
              <a:pPr/>
              <a:t>‹#›</a:t>
            </a:fld>
            <a:endParaRPr lang="en-CA" dirty="0"/>
          </a:p>
        </p:txBody>
      </p:sp>
    </p:spTree>
    <p:custDataLst>
      <p:tags r:id="rId1"/>
    </p:custDataLst>
    <p:extLst>
      <p:ext uri="{BB962C8B-B14F-4D97-AF65-F5344CB8AC3E}">
        <p14:creationId xmlns:p14="http://schemas.microsoft.com/office/powerpoint/2010/main" val="4003056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Last Content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95FDDD7-5A48-4C54-8256-98AC3491538B}"/>
              </a:ext>
            </a:extLst>
          </p:cNvPr>
          <p:cNvSpPr/>
          <p:nvPr userDrawn="1"/>
        </p:nvSpPr>
        <p:spPr>
          <a:xfrm>
            <a:off x="240000" y="158240"/>
            <a:ext cx="11712000" cy="5619761"/>
          </a:xfrm>
          <a:prstGeom prst="rect">
            <a:avLst/>
          </a:prstGeom>
          <a:solidFill>
            <a:srgbClr val="F6F5F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7" name="Rectangle 16">
            <a:extLst>
              <a:ext uri="{FF2B5EF4-FFF2-40B4-BE49-F238E27FC236}">
                <a16:creationId xmlns:a16="http://schemas.microsoft.com/office/drawing/2014/main" id="{30EB5837-26BA-4D00-87D4-0B5E385A75B0}"/>
              </a:ext>
            </a:extLst>
          </p:cNvPr>
          <p:cNvSpPr>
            <a:spLocks noChangeArrowheads="1"/>
          </p:cNvSpPr>
          <p:nvPr userDrawn="1"/>
        </p:nvSpPr>
        <p:spPr bwMode="auto">
          <a:xfrm>
            <a:off x="911425" y="1458488"/>
            <a:ext cx="10533964" cy="4239049"/>
          </a:xfrm>
          <a:prstGeom prst="rect">
            <a:avLst/>
          </a:prstGeom>
          <a:noFill/>
          <a:ln w="9525">
            <a:noFill/>
            <a:miter lim="800000"/>
            <a:headEnd/>
            <a:tailEnd/>
          </a:ln>
        </p:spPr>
        <p:txBody>
          <a:bodyPr wrap="square" lIns="0" tIns="0" rIns="0" bIns="0">
            <a:noAutofit/>
          </a:bodyPr>
          <a:lstStyle/>
          <a:p>
            <a:pPr marL="0" marR="0" lvl="0" indent="0" algn="l" defTabSz="914400" rtl="0" eaLnBrk="1" fontAlgn="auto" latinLnBrk="0" hangingPunct="1">
              <a:lnSpc>
                <a:spcPts val="1400"/>
              </a:lnSpc>
              <a:spcBef>
                <a:spcPts val="0"/>
              </a:spcBef>
              <a:spcAft>
                <a:spcPts val="2400"/>
              </a:spcAft>
              <a:buClrTx/>
              <a:buSzTx/>
              <a:buFontTx/>
              <a:buNone/>
              <a:tabLst/>
              <a:defRPr/>
            </a:pPr>
            <a:r>
              <a:rPr kumimoji="0" lang="en-CA" sz="1200" b="0" i="0" u="none" strike="noStrike" kern="1200" cap="none" spc="0" normalizeH="0" baseline="0" dirty="0">
                <a:ln>
                  <a:noFill/>
                </a:ln>
                <a:solidFill>
                  <a:schemeClr val="tx2"/>
                </a:solidFill>
                <a:effectLst/>
                <a:uLnTx/>
                <a:uFillTx/>
                <a:latin typeface="+mn-lt"/>
                <a:ea typeface="+mn-ea"/>
                <a:cs typeface="Arial"/>
              </a:rPr>
              <a:t>Our values keep us anchored and on track. They speak to how we run our business, how we express ourselves </a:t>
            </a:r>
            <a:br>
              <a:rPr kumimoji="0" lang="en-CA" sz="1200" b="0" i="0" u="none" strike="noStrike" kern="1200" cap="none" spc="0" normalizeH="0" baseline="0" dirty="0">
                <a:ln>
                  <a:noFill/>
                </a:ln>
                <a:solidFill>
                  <a:schemeClr val="tx2"/>
                </a:solidFill>
                <a:effectLst/>
                <a:uLnTx/>
                <a:uFillTx/>
                <a:latin typeface="+mn-lt"/>
                <a:ea typeface="+mn-ea"/>
                <a:cs typeface="Arial"/>
              </a:rPr>
            </a:br>
            <a:r>
              <a:rPr kumimoji="0" lang="en-CA" sz="1200" b="0" i="0" u="none" strike="noStrike" kern="1200" cap="none" spc="0" normalizeH="0" baseline="0" dirty="0">
                <a:ln>
                  <a:noFill/>
                </a:ln>
                <a:solidFill>
                  <a:schemeClr val="tx2"/>
                </a:solidFill>
                <a:effectLst/>
                <a:uLnTx/>
                <a:uFillTx/>
                <a:latin typeface="+mn-lt"/>
                <a:ea typeface="+mn-ea"/>
                <a:cs typeface="Arial"/>
              </a:rPr>
              <a:t>as a group, and how we engage with our stakeholders and inspire their trust</a:t>
            </a:r>
            <a:r>
              <a:rPr kumimoji="0" lang="en-CA" sz="1200" b="0" i="0" u="none" strike="noStrike" kern="1200" cap="none" spc="0" normalizeH="0" baseline="0" noProof="1">
                <a:ln>
                  <a:noFill/>
                </a:ln>
                <a:solidFill>
                  <a:schemeClr val="tx2"/>
                </a:solidFill>
                <a:effectLst/>
                <a:uLnTx/>
                <a:uFillTx/>
                <a:latin typeface="+mn-lt"/>
                <a:cs typeface="Arial"/>
              </a:rPr>
              <a:t>. </a:t>
            </a:r>
          </a:p>
          <a:p>
            <a:pPr>
              <a:lnSpc>
                <a:spcPts val="1400"/>
              </a:lnSpc>
              <a:spcAft>
                <a:spcPts val="1800"/>
              </a:spcAft>
            </a:pPr>
            <a:r>
              <a:rPr lang="en-CA" sz="1500" kern="1200" dirty="0">
                <a:solidFill>
                  <a:schemeClr val="accent2"/>
                </a:solidFill>
                <a:latin typeface="+mn-lt"/>
                <a:ea typeface="+mn-ea"/>
                <a:cs typeface="Arial"/>
              </a:rPr>
              <a:t>Teamwork &amp; excellence</a:t>
            </a:r>
            <a:br>
              <a:rPr lang="en-CA" sz="1500" kern="1200" dirty="0">
                <a:solidFill>
                  <a:schemeClr val="accent2"/>
                </a:solidFill>
                <a:latin typeface="+mn-lt"/>
                <a:ea typeface="+mn-ea"/>
                <a:cs typeface="Arial"/>
              </a:rPr>
            </a:br>
            <a:r>
              <a:rPr kumimoji="0" lang="en-CA" sz="1200" b="0" i="0" u="none" strike="noStrike" kern="1200" cap="none" spc="0" normalizeH="0" baseline="0" dirty="0">
                <a:ln>
                  <a:noFill/>
                </a:ln>
                <a:solidFill>
                  <a:schemeClr val="tx2"/>
                </a:solidFill>
                <a:effectLst/>
                <a:uLnTx/>
                <a:uFillTx/>
                <a:latin typeface="+mn-lt"/>
                <a:ea typeface="+mn-ea"/>
                <a:cs typeface="Arial"/>
              </a:rPr>
              <a:t>We’re innovative, collaborative, competent and visionary.</a:t>
            </a:r>
          </a:p>
          <a:p>
            <a:pPr>
              <a:lnSpc>
                <a:spcPts val="1400"/>
              </a:lnSpc>
              <a:spcAft>
                <a:spcPts val="1800"/>
              </a:spcAft>
            </a:pPr>
            <a:r>
              <a:rPr lang="en-CA" sz="1500" kern="1200" dirty="0">
                <a:solidFill>
                  <a:schemeClr val="accent2"/>
                </a:solidFill>
                <a:latin typeface="+mn-lt"/>
                <a:ea typeface="+mn-ea"/>
                <a:cs typeface="Arial"/>
              </a:rPr>
              <a:t>Customer focus</a:t>
            </a:r>
            <a:br>
              <a:rPr lang="en-CA" sz="1500" kern="1200" dirty="0">
                <a:solidFill>
                  <a:schemeClr val="accent2"/>
                </a:solidFill>
                <a:latin typeface="+mn-lt"/>
                <a:ea typeface="+mn-ea"/>
                <a:cs typeface="Arial"/>
              </a:rPr>
            </a:br>
            <a:r>
              <a:rPr kumimoji="0" lang="en-CA" sz="1200" b="0" i="0" u="none" strike="noStrike" kern="1200" cap="none" spc="0" normalizeH="0" baseline="0" dirty="0">
                <a:ln>
                  <a:noFill/>
                </a:ln>
                <a:solidFill>
                  <a:schemeClr val="tx2"/>
                </a:solidFill>
                <a:effectLst/>
                <a:uLnTx/>
                <a:uFillTx/>
                <a:latin typeface="+mn-lt"/>
                <a:ea typeface="+mn-ea"/>
                <a:cs typeface="Arial"/>
              </a:rPr>
              <a:t>Our business exists to serve and add long-term value to our customers’ organizations.</a:t>
            </a:r>
          </a:p>
          <a:p>
            <a:pPr>
              <a:lnSpc>
                <a:spcPts val="1400"/>
              </a:lnSpc>
              <a:spcAft>
                <a:spcPts val="1800"/>
              </a:spcAft>
            </a:pPr>
            <a:r>
              <a:rPr lang="en-CA" sz="1500" kern="1200" dirty="0">
                <a:solidFill>
                  <a:schemeClr val="accent2"/>
                </a:solidFill>
                <a:latin typeface="+mn-lt"/>
                <a:ea typeface="+mn-ea"/>
                <a:cs typeface="Arial"/>
              </a:rPr>
              <a:t>Strong investor return</a:t>
            </a:r>
            <a:br>
              <a:rPr lang="en-CA" sz="1500" kern="1200" dirty="0">
                <a:solidFill>
                  <a:schemeClr val="accent2"/>
                </a:solidFill>
                <a:latin typeface="+mn-lt"/>
                <a:ea typeface="+mn-ea"/>
                <a:cs typeface="Arial"/>
              </a:rPr>
            </a:br>
            <a:r>
              <a:rPr kumimoji="0" lang="en-CA" sz="1200" b="0" i="0" u="none" strike="noStrike" kern="1200" cap="none" spc="0" normalizeH="0" baseline="0" dirty="0">
                <a:ln>
                  <a:noFill/>
                </a:ln>
                <a:solidFill>
                  <a:schemeClr val="tx2"/>
                </a:solidFill>
                <a:effectLst/>
                <a:uLnTx/>
                <a:uFillTx/>
                <a:latin typeface="+mn-lt"/>
                <a:ea typeface="+mn-ea"/>
                <a:cs typeface="Arial"/>
              </a:rPr>
              <a:t>We seek to reward our investors’ trust by delivering competitive returns.</a:t>
            </a:r>
          </a:p>
          <a:p>
            <a:pPr>
              <a:lnSpc>
                <a:spcPts val="1400"/>
              </a:lnSpc>
              <a:spcAft>
                <a:spcPts val="1800"/>
              </a:spcAft>
            </a:pPr>
            <a:r>
              <a:rPr lang="en-CA" sz="1500" kern="1200" dirty="0">
                <a:solidFill>
                  <a:schemeClr val="accent2"/>
                </a:solidFill>
                <a:latin typeface="+mn-lt"/>
                <a:ea typeface="+mn-ea"/>
                <a:cs typeface="Arial"/>
              </a:rPr>
              <a:t>Health &amp; safety, security and environment</a:t>
            </a:r>
            <a:br>
              <a:rPr lang="en-CA" sz="1500" kern="1200" dirty="0">
                <a:solidFill>
                  <a:schemeClr val="accent2"/>
                </a:solidFill>
                <a:latin typeface="+mn-lt"/>
                <a:ea typeface="+mn-ea"/>
                <a:cs typeface="Arial"/>
              </a:rPr>
            </a:br>
            <a:r>
              <a:rPr lang="en-CA" sz="1200" kern="1200" dirty="0">
                <a:solidFill>
                  <a:schemeClr val="tx2"/>
                </a:solidFill>
                <a:latin typeface="+mn-lt"/>
                <a:ea typeface="+mn-ea"/>
                <a:cs typeface="Arial"/>
              </a:rPr>
              <a:t>We have a responsibility to protect everyone who comes into contact </a:t>
            </a:r>
            <a:br>
              <a:rPr lang="en-CA" sz="1200" kern="1200" dirty="0">
                <a:solidFill>
                  <a:schemeClr val="tx2"/>
                </a:solidFill>
                <a:latin typeface="+mn-lt"/>
                <a:ea typeface="+mn-ea"/>
                <a:cs typeface="Arial"/>
              </a:rPr>
            </a:br>
            <a:r>
              <a:rPr lang="en-CA" sz="1200" kern="1200" dirty="0">
                <a:solidFill>
                  <a:schemeClr val="tx2"/>
                </a:solidFill>
                <a:latin typeface="+mn-lt"/>
                <a:ea typeface="+mn-ea"/>
                <a:cs typeface="Arial"/>
              </a:rPr>
              <a:t>with our organization and the environment we work in.</a:t>
            </a:r>
          </a:p>
          <a:p>
            <a:pPr>
              <a:lnSpc>
                <a:spcPts val="1400"/>
              </a:lnSpc>
              <a:spcAft>
                <a:spcPts val="1800"/>
              </a:spcAft>
            </a:pPr>
            <a:r>
              <a:rPr lang="en-CA" sz="1500" kern="1200" dirty="0">
                <a:solidFill>
                  <a:schemeClr val="accent2"/>
                </a:solidFill>
                <a:latin typeface="+mn-lt"/>
                <a:ea typeface="+mn-ea"/>
                <a:cs typeface="Arial"/>
              </a:rPr>
              <a:t>Ethics &amp; compliance</a:t>
            </a:r>
            <a:br>
              <a:rPr lang="en-CA" sz="1500" kern="1200" dirty="0">
                <a:solidFill>
                  <a:schemeClr val="accent2"/>
                </a:solidFill>
                <a:latin typeface="+mn-lt"/>
                <a:ea typeface="+mn-ea"/>
                <a:cs typeface="Arial"/>
              </a:rPr>
            </a:br>
            <a:r>
              <a:rPr kumimoji="0" lang="en-CA" sz="1200" b="0" i="0" u="none" strike="noStrike" kern="1200" cap="none" spc="0" normalizeH="0" baseline="0" dirty="0">
                <a:ln>
                  <a:noFill/>
                </a:ln>
                <a:solidFill>
                  <a:schemeClr val="tx2"/>
                </a:solidFill>
                <a:effectLst/>
                <a:uLnTx/>
                <a:uFillTx/>
                <a:latin typeface="+mn-lt"/>
                <a:ea typeface="+mn-ea"/>
                <a:cs typeface="Arial"/>
              </a:rPr>
              <a:t>We’re committed to ethical business.</a:t>
            </a:r>
          </a:p>
          <a:p>
            <a:pPr>
              <a:lnSpc>
                <a:spcPts val="1400"/>
              </a:lnSpc>
            </a:pPr>
            <a:r>
              <a:rPr lang="en-CA" sz="1500" kern="1200" dirty="0">
                <a:solidFill>
                  <a:schemeClr val="accent2"/>
                </a:solidFill>
                <a:latin typeface="+mn-lt"/>
                <a:ea typeface="+mn-ea"/>
                <a:cs typeface="Arial"/>
              </a:rPr>
              <a:t>Respect</a:t>
            </a:r>
            <a:br>
              <a:rPr lang="en-CA" sz="1500" kern="1200" dirty="0">
                <a:solidFill>
                  <a:schemeClr val="accent2"/>
                </a:solidFill>
                <a:latin typeface="+mn-lt"/>
                <a:ea typeface="+mn-ea"/>
                <a:cs typeface="Arial"/>
              </a:rPr>
            </a:br>
            <a:r>
              <a:rPr kumimoji="0" lang="en-CA" sz="1200" b="0" i="0" u="none" strike="noStrike" kern="1200" cap="none" spc="0" normalizeH="0" baseline="0" dirty="0">
                <a:ln>
                  <a:noFill/>
                </a:ln>
                <a:solidFill>
                  <a:schemeClr val="tx2"/>
                </a:solidFill>
                <a:effectLst/>
                <a:uLnTx/>
                <a:uFillTx/>
                <a:latin typeface="+mn-lt"/>
                <a:ea typeface="+mn-ea"/>
                <a:cs typeface="Arial"/>
              </a:rPr>
              <a:t>Our actions consistently demonstrate respect toward our stakeholders</a:t>
            </a:r>
            <a:r>
              <a:rPr lang="en-CA" sz="1200" noProof="1">
                <a:solidFill>
                  <a:schemeClr val="tx2"/>
                </a:solidFill>
                <a:cs typeface="Arial"/>
              </a:rPr>
              <a:t>.</a:t>
            </a:r>
          </a:p>
        </p:txBody>
      </p:sp>
      <p:sp>
        <p:nvSpPr>
          <p:cNvPr id="18" name="Titre 49">
            <a:extLst>
              <a:ext uri="{FF2B5EF4-FFF2-40B4-BE49-F238E27FC236}">
                <a16:creationId xmlns:a16="http://schemas.microsoft.com/office/drawing/2014/main" id="{21298FB0-01F2-4FAC-8354-3C01C26154C2}"/>
              </a:ext>
            </a:extLst>
          </p:cNvPr>
          <p:cNvSpPr txBox="1">
            <a:spLocks/>
          </p:cNvSpPr>
          <p:nvPr userDrawn="1"/>
        </p:nvSpPr>
        <p:spPr>
          <a:xfrm>
            <a:off x="911424" y="468001"/>
            <a:ext cx="10369152" cy="722567"/>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2800" b="0" kern="1200" cap="none" spc="0" baseline="0">
                <a:solidFill>
                  <a:schemeClr val="accent2"/>
                </a:solidFill>
                <a:latin typeface="Arial" pitchFamily="34" charset="0"/>
                <a:ea typeface="+mj-ea"/>
                <a:cs typeface="+mj-cs"/>
              </a:defRPr>
            </a:lvl1pPr>
          </a:lstStyle>
          <a:p>
            <a:r>
              <a:rPr lang="en-CA" sz="2800" noProof="1"/>
              <a:t>Values that guide us</a:t>
            </a:r>
          </a:p>
        </p:txBody>
      </p:sp>
      <p:sp>
        <p:nvSpPr>
          <p:cNvPr id="3" name="Slide Number Placeholder 2"/>
          <p:cNvSpPr>
            <a:spLocks noGrp="1"/>
          </p:cNvSpPr>
          <p:nvPr>
            <p:ph type="sldNum" sz="quarter" idx="10"/>
          </p:nvPr>
        </p:nvSpPr>
        <p:spPr/>
        <p:txBody>
          <a:bodyPr/>
          <a:lstStyle/>
          <a:p>
            <a:fld id="{8E9205E6-0D8F-4FE6-AE74-F8DC77F0BF6E}" type="slidenum">
              <a:rPr lang="en-CA" smtClean="0"/>
              <a:pPr/>
              <a:t>‹#›</a:t>
            </a:fld>
            <a:endParaRPr lang="en-CA" dirty="0"/>
          </a:p>
        </p:txBody>
      </p:sp>
      <p:sp>
        <p:nvSpPr>
          <p:cNvPr id="4" name="Footer Placeholder 3"/>
          <p:cNvSpPr>
            <a:spLocks noGrp="1"/>
          </p:cNvSpPr>
          <p:nvPr>
            <p:ph type="ftr" sz="quarter" idx="11"/>
          </p:nvPr>
        </p:nvSpPr>
        <p:spPr/>
        <p:txBody>
          <a:bodyPr/>
          <a:lstStyle/>
          <a:p>
            <a:r>
              <a:rPr lang="en-GB"/>
              <a:t>Change Footer here: Insert &gt; Header and Footer (delete if none) </a:t>
            </a:r>
            <a:endParaRPr lang="en-CA" dirty="0"/>
          </a:p>
        </p:txBody>
      </p:sp>
    </p:spTree>
    <p:custDataLst>
      <p:tags r:id="rId1"/>
    </p:custDataLst>
    <p:extLst>
      <p:ext uri="{BB962C8B-B14F-4D97-AF65-F5344CB8AC3E}">
        <p14:creationId xmlns:p14="http://schemas.microsoft.com/office/powerpoint/2010/main" val="462776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CA" noProof="1"/>
              <a:t>Click to add title</a:t>
            </a:r>
            <a:br>
              <a:rPr lang="en-CA" noProof="1"/>
            </a:br>
            <a:r>
              <a:rPr lang="en-CA" noProof="1"/>
              <a:t>(Bullet Points slide)</a:t>
            </a:r>
            <a:endParaRPr lang="en-US" dirty="0"/>
          </a:p>
        </p:txBody>
      </p:sp>
      <p:sp>
        <p:nvSpPr>
          <p:cNvPr id="3" name="Footer Placeholder 2"/>
          <p:cNvSpPr>
            <a:spLocks noGrp="1"/>
          </p:cNvSpPr>
          <p:nvPr>
            <p:ph type="ftr" sz="quarter" idx="10"/>
          </p:nvPr>
        </p:nvSpPr>
        <p:spPr/>
        <p:txBody>
          <a:bodyPr/>
          <a:lstStyle/>
          <a:p>
            <a:r>
              <a:rPr lang="en-GB"/>
              <a:t>Change Footer here: Insert &gt; Header and Footer (delete if none) </a:t>
            </a:r>
            <a:endParaRPr lang="en-CA" dirty="0"/>
          </a:p>
        </p:txBody>
      </p:sp>
      <p:sp>
        <p:nvSpPr>
          <p:cNvPr id="4" name="Slide Number Placeholder 3"/>
          <p:cNvSpPr>
            <a:spLocks noGrp="1"/>
          </p:cNvSpPr>
          <p:nvPr>
            <p:ph type="sldNum" sz="quarter" idx="11"/>
          </p:nvPr>
        </p:nvSpPr>
        <p:spPr/>
        <p:txBody>
          <a:bodyPr/>
          <a:lstStyle/>
          <a:p>
            <a:fld id="{8E9205E6-0D8F-4FE6-AE74-F8DC77F0BF6E}" type="slidenum">
              <a:rPr lang="en-CA" smtClean="0"/>
              <a:pPr/>
              <a:t>‹#›</a:t>
            </a:fld>
            <a:endParaRPr lang="en-CA" dirty="0"/>
          </a:p>
        </p:txBody>
      </p:sp>
      <p:sp>
        <p:nvSpPr>
          <p:cNvPr id="5" name="Espace réservé du contenu 5"/>
          <p:cNvSpPr>
            <a:spLocks noGrp="1"/>
          </p:cNvSpPr>
          <p:nvPr>
            <p:ph sz="quarter" idx="13" hasCustomPrompt="1"/>
          </p:nvPr>
        </p:nvSpPr>
        <p:spPr>
          <a:xfrm>
            <a:off x="911424" y="1449388"/>
            <a:ext cx="10369153" cy="4176612"/>
          </a:xfrm>
          <a:prstGeom prst="rect">
            <a:avLst/>
          </a:prstGeom>
        </p:spPr>
        <p:txBody>
          <a:bodyPr/>
          <a:lstStyle>
            <a:lvl2pPr>
              <a:defRPr baseline="0"/>
            </a:lvl2pPr>
            <a:lvl3pPr>
              <a:defRPr baseline="0"/>
            </a:lvl3pPr>
            <a:lvl4pPr>
              <a:defRPr baseline="0"/>
            </a:lvl4pPr>
            <a:lvl5pPr>
              <a:defRPr/>
            </a:lvl5pPr>
          </a:lstStyle>
          <a:p>
            <a:pPr lvl="0"/>
            <a:r>
              <a:rPr lang="en-CA" dirty="0"/>
              <a:t>Click here to add subtitle (followed by: </a:t>
            </a:r>
            <a:r>
              <a:rPr lang="en-CA" dirty="0" err="1"/>
              <a:t>Enter+tab</a:t>
            </a:r>
            <a:r>
              <a:rPr lang="en-CA" dirty="0"/>
              <a:t> for normal text and bullet points)</a:t>
            </a:r>
          </a:p>
          <a:p>
            <a:pPr lvl="1"/>
            <a:r>
              <a:rPr lang="en-CA" dirty="0"/>
              <a:t>Normal text</a:t>
            </a:r>
          </a:p>
          <a:p>
            <a:pPr lvl="2"/>
            <a:r>
              <a:rPr lang="en-CA" dirty="0"/>
              <a:t>Second level</a:t>
            </a:r>
          </a:p>
          <a:p>
            <a:pPr lvl="3"/>
            <a:r>
              <a:rPr lang="en-CA" dirty="0"/>
              <a:t>Third level</a:t>
            </a:r>
          </a:p>
          <a:p>
            <a:pPr lvl="4"/>
            <a:r>
              <a:rPr lang="en-CA" dirty="0"/>
              <a:t>Fourth level</a:t>
            </a:r>
          </a:p>
        </p:txBody>
      </p:sp>
    </p:spTree>
    <p:extLst>
      <p:ext uri="{BB962C8B-B14F-4D97-AF65-F5344CB8AC3E}">
        <p14:creationId xmlns:p14="http://schemas.microsoft.com/office/powerpoint/2010/main" val="1469603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 Columns Text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CA" noProof="1"/>
              <a:t>Click to add title</a:t>
            </a:r>
            <a:br>
              <a:rPr lang="en-CA" noProof="1"/>
            </a:br>
            <a:r>
              <a:rPr lang="en-CA" noProof="1"/>
              <a:t>(Bullet Points slide)</a:t>
            </a:r>
            <a:endParaRPr lang="en-US" dirty="0"/>
          </a:p>
        </p:txBody>
      </p:sp>
      <p:sp>
        <p:nvSpPr>
          <p:cNvPr id="3" name="Footer Placeholder 2"/>
          <p:cNvSpPr>
            <a:spLocks noGrp="1"/>
          </p:cNvSpPr>
          <p:nvPr>
            <p:ph type="ftr" sz="quarter" idx="10"/>
          </p:nvPr>
        </p:nvSpPr>
        <p:spPr/>
        <p:txBody>
          <a:bodyPr/>
          <a:lstStyle/>
          <a:p>
            <a:r>
              <a:rPr lang="en-GB"/>
              <a:t>Change Footer here: Insert &gt; Header and Footer (delete if none) </a:t>
            </a:r>
            <a:endParaRPr lang="en-CA" dirty="0"/>
          </a:p>
        </p:txBody>
      </p:sp>
      <p:sp>
        <p:nvSpPr>
          <p:cNvPr id="4" name="Slide Number Placeholder 3"/>
          <p:cNvSpPr>
            <a:spLocks noGrp="1"/>
          </p:cNvSpPr>
          <p:nvPr>
            <p:ph type="sldNum" sz="quarter" idx="11"/>
          </p:nvPr>
        </p:nvSpPr>
        <p:spPr/>
        <p:txBody>
          <a:bodyPr/>
          <a:lstStyle/>
          <a:p>
            <a:fld id="{8E9205E6-0D8F-4FE6-AE74-F8DC77F0BF6E}" type="slidenum">
              <a:rPr lang="en-CA" smtClean="0"/>
              <a:pPr/>
              <a:t>‹#›</a:t>
            </a:fld>
            <a:endParaRPr lang="en-CA" dirty="0"/>
          </a:p>
        </p:txBody>
      </p:sp>
      <p:sp>
        <p:nvSpPr>
          <p:cNvPr id="5" name="Espace réservé du contenu 5"/>
          <p:cNvSpPr>
            <a:spLocks noGrp="1"/>
          </p:cNvSpPr>
          <p:nvPr>
            <p:ph sz="quarter" idx="13" hasCustomPrompt="1"/>
          </p:nvPr>
        </p:nvSpPr>
        <p:spPr>
          <a:xfrm>
            <a:off x="911423" y="1449390"/>
            <a:ext cx="4983495" cy="4175124"/>
          </a:xfrm>
          <a:prstGeom prst="rect">
            <a:avLst/>
          </a:prstGeom>
        </p:spPr>
        <p:txBody>
          <a:bodyPr/>
          <a:lstStyle>
            <a:lvl2pPr>
              <a:defRPr baseline="0"/>
            </a:lvl2pPr>
            <a:lvl3pPr>
              <a:defRPr baseline="0"/>
            </a:lvl3pPr>
            <a:lvl4pPr>
              <a:defRPr baseline="0"/>
            </a:lvl4pPr>
            <a:lvl5pPr>
              <a:defRPr/>
            </a:lvl5pPr>
          </a:lstStyle>
          <a:p>
            <a:pPr lvl="0"/>
            <a:r>
              <a:rPr lang="en-CA" dirty="0"/>
              <a:t>Click here to add subtitle</a:t>
            </a:r>
          </a:p>
          <a:p>
            <a:pPr lvl="1"/>
            <a:r>
              <a:rPr lang="en-CA" dirty="0"/>
              <a:t>Normal text</a:t>
            </a:r>
          </a:p>
          <a:p>
            <a:pPr lvl="2"/>
            <a:r>
              <a:rPr lang="en-CA" dirty="0"/>
              <a:t>Second level</a:t>
            </a:r>
          </a:p>
          <a:p>
            <a:pPr lvl="3"/>
            <a:r>
              <a:rPr lang="en-CA" dirty="0"/>
              <a:t>Third level</a:t>
            </a:r>
          </a:p>
          <a:p>
            <a:pPr lvl="4"/>
            <a:r>
              <a:rPr lang="en-CA" dirty="0"/>
              <a:t>Fourth level</a:t>
            </a:r>
          </a:p>
        </p:txBody>
      </p:sp>
      <p:sp>
        <p:nvSpPr>
          <p:cNvPr id="6" name="Espace réservé du contenu 5"/>
          <p:cNvSpPr>
            <a:spLocks noGrp="1"/>
          </p:cNvSpPr>
          <p:nvPr>
            <p:ph sz="quarter" idx="14" hasCustomPrompt="1"/>
          </p:nvPr>
        </p:nvSpPr>
        <p:spPr>
          <a:xfrm>
            <a:off x="6297081" y="1449390"/>
            <a:ext cx="4983495" cy="4175124"/>
          </a:xfrm>
          <a:prstGeom prst="rect">
            <a:avLst/>
          </a:prstGeom>
        </p:spPr>
        <p:txBody>
          <a:bodyPr/>
          <a:lstStyle>
            <a:lvl2pPr>
              <a:defRPr baseline="0"/>
            </a:lvl2pPr>
            <a:lvl3pPr>
              <a:defRPr baseline="0"/>
            </a:lvl3pPr>
            <a:lvl4pPr>
              <a:defRPr baseline="0"/>
            </a:lvl4pPr>
            <a:lvl5pPr>
              <a:defRPr/>
            </a:lvl5pPr>
          </a:lstStyle>
          <a:p>
            <a:pPr lvl="0"/>
            <a:r>
              <a:rPr lang="en-CA" dirty="0"/>
              <a:t>Click here to add subtitle</a:t>
            </a:r>
          </a:p>
          <a:p>
            <a:pPr lvl="1"/>
            <a:r>
              <a:rPr lang="en-CA" dirty="0"/>
              <a:t>Normal text</a:t>
            </a:r>
          </a:p>
          <a:p>
            <a:pPr lvl="2"/>
            <a:r>
              <a:rPr lang="en-CA" dirty="0"/>
              <a:t>Second level</a:t>
            </a:r>
          </a:p>
          <a:p>
            <a:pPr lvl="3"/>
            <a:r>
              <a:rPr lang="en-CA" dirty="0"/>
              <a:t>Third level</a:t>
            </a:r>
          </a:p>
          <a:p>
            <a:pPr lvl="4"/>
            <a:r>
              <a:rPr lang="en-CA" dirty="0"/>
              <a:t>Fourth level</a:t>
            </a:r>
          </a:p>
        </p:txBody>
      </p:sp>
    </p:spTree>
    <p:extLst>
      <p:ext uri="{BB962C8B-B14F-4D97-AF65-F5344CB8AC3E}">
        <p14:creationId xmlns:p14="http://schemas.microsoft.com/office/powerpoint/2010/main" val="1783442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 Big Vertical Phot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1424" y="368301"/>
            <a:ext cx="4983494" cy="921966"/>
          </a:xfrm>
        </p:spPr>
        <p:txBody>
          <a:bodyPr/>
          <a:lstStyle>
            <a:lvl1pPr>
              <a:defRPr/>
            </a:lvl1pPr>
          </a:lstStyle>
          <a:p>
            <a:r>
              <a:rPr lang="en-US" dirty="0"/>
              <a:t>Click to add title</a:t>
            </a:r>
          </a:p>
        </p:txBody>
      </p:sp>
      <p:sp>
        <p:nvSpPr>
          <p:cNvPr id="3" name="Footer Placeholder 2"/>
          <p:cNvSpPr>
            <a:spLocks noGrp="1"/>
          </p:cNvSpPr>
          <p:nvPr>
            <p:ph type="ftr" sz="quarter" idx="10"/>
          </p:nvPr>
        </p:nvSpPr>
        <p:spPr/>
        <p:txBody>
          <a:bodyPr/>
          <a:lstStyle/>
          <a:p>
            <a:r>
              <a:rPr lang="en-GB"/>
              <a:t>Change Footer here: Insert &gt; Header and Footer (delete if none) </a:t>
            </a:r>
            <a:endParaRPr lang="en-CA" dirty="0"/>
          </a:p>
        </p:txBody>
      </p:sp>
      <p:sp>
        <p:nvSpPr>
          <p:cNvPr id="4" name="Slide Number Placeholder 3"/>
          <p:cNvSpPr>
            <a:spLocks noGrp="1"/>
          </p:cNvSpPr>
          <p:nvPr>
            <p:ph type="sldNum" sz="quarter" idx="11"/>
          </p:nvPr>
        </p:nvSpPr>
        <p:spPr/>
        <p:txBody>
          <a:bodyPr/>
          <a:lstStyle/>
          <a:p>
            <a:fld id="{8E9205E6-0D8F-4FE6-AE74-F8DC77F0BF6E}" type="slidenum">
              <a:rPr lang="en-CA" smtClean="0"/>
              <a:pPr/>
              <a:t>‹#›</a:t>
            </a:fld>
            <a:endParaRPr lang="en-CA" dirty="0"/>
          </a:p>
        </p:txBody>
      </p:sp>
      <p:sp>
        <p:nvSpPr>
          <p:cNvPr id="5" name="Espace réservé du contenu 5"/>
          <p:cNvSpPr>
            <a:spLocks noGrp="1"/>
          </p:cNvSpPr>
          <p:nvPr>
            <p:ph sz="quarter" idx="13" hasCustomPrompt="1"/>
          </p:nvPr>
        </p:nvSpPr>
        <p:spPr>
          <a:xfrm>
            <a:off x="911423" y="1449390"/>
            <a:ext cx="4983495" cy="4175124"/>
          </a:xfrm>
          <a:prstGeom prst="rect">
            <a:avLst/>
          </a:prstGeom>
        </p:spPr>
        <p:txBody>
          <a:bodyPr/>
          <a:lstStyle>
            <a:lvl2pPr>
              <a:defRPr baseline="0"/>
            </a:lvl2pPr>
            <a:lvl3pPr>
              <a:defRPr baseline="0"/>
            </a:lvl3pPr>
            <a:lvl4pPr>
              <a:defRPr baseline="0"/>
            </a:lvl4pPr>
            <a:lvl5pPr>
              <a:defRPr/>
            </a:lvl5pPr>
          </a:lstStyle>
          <a:p>
            <a:pPr lvl="0"/>
            <a:r>
              <a:rPr lang="en-CA" dirty="0"/>
              <a:t>Click here to add subtitle</a:t>
            </a:r>
          </a:p>
          <a:p>
            <a:pPr lvl="1"/>
            <a:r>
              <a:rPr lang="en-CA" dirty="0"/>
              <a:t>Normal text</a:t>
            </a:r>
          </a:p>
          <a:p>
            <a:pPr lvl="2"/>
            <a:r>
              <a:rPr lang="en-CA" dirty="0"/>
              <a:t>Second level</a:t>
            </a:r>
          </a:p>
          <a:p>
            <a:pPr lvl="3"/>
            <a:r>
              <a:rPr lang="en-CA" dirty="0"/>
              <a:t>Third level</a:t>
            </a:r>
          </a:p>
          <a:p>
            <a:pPr lvl="4"/>
            <a:r>
              <a:rPr lang="en-CA" dirty="0"/>
              <a:t>Fourth level</a:t>
            </a:r>
          </a:p>
        </p:txBody>
      </p:sp>
      <p:sp>
        <p:nvSpPr>
          <p:cNvPr id="6" name="Picture Placeholder 3"/>
          <p:cNvSpPr>
            <a:spLocks noGrp="1"/>
          </p:cNvSpPr>
          <p:nvPr>
            <p:ph type="pic" sz="quarter" idx="14"/>
          </p:nvPr>
        </p:nvSpPr>
        <p:spPr>
          <a:xfrm>
            <a:off x="6298545" y="368302"/>
            <a:ext cx="4981575" cy="5256212"/>
          </a:xfrm>
          <a:solidFill>
            <a:schemeClr val="tx2">
              <a:lumMod val="40000"/>
              <a:lumOff val="60000"/>
            </a:schemeClr>
          </a:solidFill>
          <a:ln w="25400">
            <a:solidFill>
              <a:schemeClr val="bg1"/>
            </a:solidFill>
          </a:ln>
        </p:spPr>
        <p:txBody>
          <a:bodyPr anchor="ctr"/>
          <a:lstStyle>
            <a:lvl1pPr algn="ctr">
              <a:lnSpc>
                <a:spcPct val="100000"/>
              </a:lnSpc>
              <a:spcBef>
                <a:spcPts val="0"/>
              </a:spcBef>
              <a:spcAft>
                <a:spcPts val="0"/>
              </a:spcAft>
              <a:defRPr sz="1500"/>
            </a:lvl1pPr>
          </a:lstStyle>
          <a:p>
            <a:endParaRPr lang="en-US"/>
          </a:p>
        </p:txBody>
      </p:sp>
    </p:spTree>
    <p:extLst>
      <p:ext uri="{BB962C8B-B14F-4D97-AF65-F5344CB8AC3E}">
        <p14:creationId xmlns:p14="http://schemas.microsoft.com/office/powerpoint/2010/main" val="2064027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 Big 2 Small Photos">
    <p:spTree>
      <p:nvGrpSpPr>
        <p:cNvPr id="1" name=""/>
        <p:cNvGrpSpPr/>
        <p:nvPr/>
      </p:nvGrpSpPr>
      <p:grpSpPr>
        <a:xfrm>
          <a:off x="0" y="0"/>
          <a:ext cx="0" cy="0"/>
          <a:chOff x="0" y="0"/>
          <a:chExt cx="0" cy="0"/>
        </a:xfrm>
      </p:grpSpPr>
      <p:sp>
        <p:nvSpPr>
          <p:cNvPr id="11" name="Picture Placeholder 3"/>
          <p:cNvSpPr>
            <a:spLocks noGrp="1"/>
          </p:cNvSpPr>
          <p:nvPr>
            <p:ph type="pic" sz="quarter" idx="15"/>
          </p:nvPr>
        </p:nvSpPr>
        <p:spPr>
          <a:xfrm>
            <a:off x="6298545" y="368302"/>
            <a:ext cx="4981575" cy="3925400"/>
          </a:xfrm>
          <a:solidFill>
            <a:schemeClr val="tx2">
              <a:lumMod val="40000"/>
              <a:lumOff val="60000"/>
            </a:schemeClr>
          </a:solidFill>
          <a:ln w="25400">
            <a:solidFill>
              <a:schemeClr val="bg1"/>
            </a:solidFill>
          </a:ln>
        </p:spPr>
        <p:txBody>
          <a:bodyPr anchor="ctr"/>
          <a:lstStyle>
            <a:lvl1pPr algn="ctr">
              <a:lnSpc>
                <a:spcPct val="100000"/>
              </a:lnSpc>
              <a:spcBef>
                <a:spcPts val="0"/>
              </a:spcBef>
              <a:spcAft>
                <a:spcPts val="0"/>
              </a:spcAft>
              <a:defRPr sz="1500"/>
            </a:lvl1pPr>
          </a:lstStyle>
          <a:p>
            <a:endParaRPr lang="en-US"/>
          </a:p>
        </p:txBody>
      </p:sp>
      <p:sp>
        <p:nvSpPr>
          <p:cNvPr id="7" name="Espace réservé du contenu 5"/>
          <p:cNvSpPr>
            <a:spLocks noGrp="1"/>
          </p:cNvSpPr>
          <p:nvPr>
            <p:ph sz="quarter" idx="13" hasCustomPrompt="1"/>
          </p:nvPr>
        </p:nvSpPr>
        <p:spPr>
          <a:xfrm>
            <a:off x="911423" y="1449390"/>
            <a:ext cx="4983495" cy="4175124"/>
          </a:xfrm>
          <a:prstGeom prst="rect">
            <a:avLst/>
          </a:prstGeom>
        </p:spPr>
        <p:txBody>
          <a:bodyPr/>
          <a:lstStyle>
            <a:lvl2pPr>
              <a:defRPr baseline="0"/>
            </a:lvl2pPr>
            <a:lvl3pPr>
              <a:defRPr baseline="0"/>
            </a:lvl3pPr>
            <a:lvl4pPr>
              <a:defRPr baseline="0"/>
            </a:lvl4pPr>
            <a:lvl5pPr>
              <a:defRPr/>
            </a:lvl5pPr>
          </a:lstStyle>
          <a:p>
            <a:pPr lvl="0"/>
            <a:r>
              <a:rPr lang="en-CA" dirty="0"/>
              <a:t>Click here to add subtitle</a:t>
            </a:r>
          </a:p>
          <a:p>
            <a:pPr lvl="1"/>
            <a:r>
              <a:rPr lang="en-CA" dirty="0"/>
              <a:t>Normal text</a:t>
            </a:r>
          </a:p>
          <a:p>
            <a:pPr lvl="2"/>
            <a:r>
              <a:rPr lang="en-CA" dirty="0"/>
              <a:t>Second level</a:t>
            </a:r>
          </a:p>
          <a:p>
            <a:pPr lvl="3"/>
            <a:r>
              <a:rPr lang="en-CA" dirty="0"/>
              <a:t>Third level</a:t>
            </a:r>
          </a:p>
          <a:p>
            <a:pPr lvl="4"/>
            <a:r>
              <a:rPr lang="en-CA" dirty="0"/>
              <a:t>Fourth level</a:t>
            </a:r>
          </a:p>
        </p:txBody>
      </p:sp>
      <p:sp>
        <p:nvSpPr>
          <p:cNvPr id="10" name="Espace réservé du pied de page 4"/>
          <p:cNvSpPr>
            <a:spLocks noGrp="1"/>
          </p:cNvSpPr>
          <p:nvPr>
            <p:ph type="ftr" sz="quarter" idx="3"/>
          </p:nvPr>
        </p:nvSpPr>
        <p:spPr>
          <a:xfrm>
            <a:off x="4345627" y="6284412"/>
            <a:ext cx="5096093" cy="196794"/>
          </a:xfrm>
          <a:prstGeom prst="rect">
            <a:avLst/>
          </a:prstGeom>
        </p:spPr>
        <p:txBody>
          <a:bodyPr vert="horz" lIns="0" tIns="0" rIns="0" bIns="0" rtlCol="0" anchor="b" anchorCtr="0"/>
          <a:lstStyle>
            <a:lvl1pPr algn="l">
              <a:defRPr sz="800" baseline="0">
                <a:solidFill>
                  <a:schemeClr val="bg1">
                    <a:lumMod val="50000"/>
                  </a:schemeClr>
                </a:solidFill>
                <a:latin typeface="Arial" pitchFamily="34" charset="0"/>
              </a:defRPr>
            </a:lvl1pPr>
          </a:lstStyle>
          <a:p>
            <a:r>
              <a:rPr lang="en-GB"/>
              <a:t>Change Footer here: Insert &gt; Header and Footer (delete if none) </a:t>
            </a:r>
            <a:endParaRPr lang="en-CA" dirty="0"/>
          </a:p>
        </p:txBody>
      </p:sp>
      <p:sp>
        <p:nvSpPr>
          <p:cNvPr id="3" name="Title 2">
            <a:extLst>
              <a:ext uri="{FF2B5EF4-FFF2-40B4-BE49-F238E27FC236}">
                <a16:creationId xmlns:a16="http://schemas.microsoft.com/office/drawing/2014/main" id="{4022BD25-A0D5-455D-8A52-CFF2B9EADEB8}"/>
              </a:ext>
            </a:extLst>
          </p:cNvPr>
          <p:cNvSpPr>
            <a:spLocks noGrp="1"/>
          </p:cNvSpPr>
          <p:nvPr>
            <p:ph type="title" hasCustomPrompt="1"/>
          </p:nvPr>
        </p:nvSpPr>
        <p:spPr>
          <a:xfrm>
            <a:off x="911424" y="368301"/>
            <a:ext cx="4983493" cy="921966"/>
          </a:xfrm>
        </p:spPr>
        <p:txBody>
          <a:bodyPr/>
          <a:lstStyle>
            <a:lvl1pPr>
              <a:defRPr/>
            </a:lvl1pPr>
          </a:lstStyle>
          <a:p>
            <a:r>
              <a:rPr lang="en-US" dirty="0"/>
              <a:t>Click to add title</a:t>
            </a:r>
            <a:endParaRPr lang="en-GB" dirty="0"/>
          </a:p>
        </p:txBody>
      </p:sp>
      <p:sp>
        <p:nvSpPr>
          <p:cNvPr id="4" name="Picture Placeholder 3"/>
          <p:cNvSpPr>
            <a:spLocks noGrp="1"/>
          </p:cNvSpPr>
          <p:nvPr>
            <p:ph type="pic" sz="quarter" idx="14"/>
          </p:nvPr>
        </p:nvSpPr>
        <p:spPr>
          <a:xfrm>
            <a:off x="6298545" y="4587714"/>
            <a:ext cx="2347200" cy="1036800"/>
          </a:xfrm>
          <a:solidFill>
            <a:schemeClr val="tx2">
              <a:lumMod val="40000"/>
              <a:lumOff val="60000"/>
            </a:schemeClr>
          </a:solidFill>
          <a:ln w="25400">
            <a:solidFill>
              <a:schemeClr val="bg1"/>
            </a:solidFill>
          </a:ln>
        </p:spPr>
        <p:txBody>
          <a:bodyPr anchor="ctr"/>
          <a:lstStyle>
            <a:lvl1pPr algn="ctr">
              <a:lnSpc>
                <a:spcPct val="100000"/>
              </a:lnSpc>
              <a:spcBef>
                <a:spcPts val="0"/>
              </a:spcBef>
              <a:spcAft>
                <a:spcPts val="0"/>
              </a:spcAft>
              <a:defRPr sz="1500"/>
            </a:lvl1pPr>
          </a:lstStyle>
          <a:p>
            <a:endParaRPr lang="en-US"/>
          </a:p>
        </p:txBody>
      </p:sp>
      <p:sp>
        <p:nvSpPr>
          <p:cNvPr id="12" name="Picture Placeholder 3"/>
          <p:cNvSpPr>
            <a:spLocks noGrp="1"/>
          </p:cNvSpPr>
          <p:nvPr>
            <p:ph type="pic" sz="quarter" idx="16"/>
          </p:nvPr>
        </p:nvSpPr>
        <p:spPr>
          <a:xfrm>
            <a:off x="8932920" y="4587714"/>
            <a:ext cx="2347200" cy="1036800"/>
          </a:xfrm>
          <a:solidFill>
            <a:schemeClr val="tx2">
              <a:lumMod val="40000"/>
              <a:lumOff val="60000"/>
            </a:schemeClr>
          </a:solidFill>
          <a:ln w="25400">
            <a:solidFill>
              <a:schemeClr val="bg1"/>
            </a:solidFill>
          </a:ln>
        </p:spPr>
        <p:txBody>
          <a:bodyPr anchor="ctr"/>
          <a:lstStyle>
            <a:lvl1pPr algn="ctr">
              <a:lnSpc>
                <a:spcPct val="100000"/>
              </a:lnSpc>
              <a:spcBef>
                <a:spcPts val="0"/>
              </a:spcBef>
              <a:spcAft>
                <a:spcPts val="0"/>
              </a:spcAft>
              <a:defRPr sz="1500"/>
            </a:lvl1pPr>
          </a:lstStyle>
          <a:p>
            <a:endParaRPr lang="en-US"/>
          </a:p>
        </p:txBody>
      </p:sp>
      <p:sp>
        <p:nvSpPr>
          <p:cNvPr id="19" name="Slide Number Placeholder 18"/>
          <p:cNvSpPr>
            <a:spLocks noGrp="1"/>
          </p:cNvSpPr>
          <p:nvPr>
            <p:ph type="sldNum" sz="quarter" idx="17"/>
          </p:nvPr>
        </p:nvSpPr>
        <p:spPr/>
        <p:txBody>
          <a:bodyPr/>
          <a:lstStyle/>
          <a:p>
            <a:fld id="{8E9205E6-0D8F-4FE6-AE74-F8DC77F0BF6E}" type="slidenum">
              <a:rPr lang="en-CA" smtClean="0"/>
              <a:pPr/>
              <a:t>‹#›</a:t>
            </a:fld>
            <a:endParaRPr lang="en-CA" dirty="0"/>
          </a:p>
        </p:txBody>
      </p:sp>
    </p:spTree>
    <p:custDataLst>
      <p:tags r:id="rId1"/>
    </p:custDataLst>
    <p:extLst>
      <p:ext uri="{BB962C8B-B14F-4D97-AF65-F5344CB8AC3E}">
        <p14:creationId xmlns:p14="http://schemas.microsoft.com/office/powerpoint/2010/main" val="3519630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 Columns with Photo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add title</a:t>
            </a:r>
          </a:p>
        </p:txBody>
      </p:sp>
      <p:sp>
        <p:nvSpPr>
          <p:cNvPr id="3" name="Footer Placeholder 2"/>
          <p:cNvSpPr>
            <a:spLocks noGrp="1"/>
          </p:cNvSpPr>
          <p:nvPr>
            <p:ph type="ftr" sz="quarter" idx="10"/>
          </p:nvPr>
        </p:nvSpPr>
        <p:spPr/>
        <p:txBody>
          <a:bodyPr/>
          <a:lstStyle/>
          <a:p>
            <a:r>
              <a:rPr lang="en-GB"/>
              <a:t>Change Footer here: Insert &gt; Header and Footer (delete if none) </a:t>
            </a:r>
            <a:endParaRPr lang="en-CA" dirty="0"/>
          </a:p>
        </p:txBody>
      </p:sp>
      <p:sp>
        <p:nvSpPr>
          <p:cNvPr id="4" name="Slide Number Placeholder 3"/>
          <p:cNvSpPr>
            <a:spLocks noGrp="1"/>
          </p:cNvSpPr>
          <p:nvPr>
            <p:ph type="sldNum" sz="quarter" idx="11"/>
          </p:nvPr>
        </p:nvSpPr>
        <p:spPr/>
        <p:txBody>
          <a:bodyPr/>
          <a:lstStyle/>
          <a:p>
            <a:fld id="{8E9205E6-0D8F-4FE6-AE74-F8DC77F0BF6E}" type="slidenum">
              <a:rPr lang="en-CA" smtClean="0"/>
              <a:pPr/>
              <a:t>‹#›</a:t>
            </a:fld>
            <a:endParaRPr lang="en-CA" dirty="0"/>
          </a:p>
        </p:txBody>
      </p:sp>
      <p:sp>
        <p:nvSpPr>
          <p:cNvPr id="5" name="Espace réservé du texte 3"/>
          <p:cNvSpPr>
            <a:spLocks noGrp="1"/>
          </p:cNvSpPr>
          <p:nvPr>
            <p:ph type="body" sz="quarter" idx="21" hasCustomPrompt="1"/>
          </p:nvPr>
        </p:nvSpPr>
        <p:spPr>
          <a:xfrm>
            <a:off x="911424" y="3978114"/>
            <a:ext cx="4982400" cy="1637391"/>
          </a:xfrm>
          <a:prstGeom prst="rect">
            <a:avLst/>
          </a:prstGeom>
        </p:spPr>
        <p:txBody>
          <a:bodyPr/>
          <a:lstStyle>
            <a:lvl1pPr marL="0" marR="0" indent="0" algn="l" defTabSz="914400" rtl="0" eaLnBrk="1" fontAlgn="auto" latinLnBrk="0" hangingPunct="1">
              <a:lnSpc>
                <a:spcPts val="2200"/>
              </a:lnSpc>
              <a:spcBef>
                <a:spcPts val="600"/>
              </a:spcBef>
              <a:spcAft>
                <a:spcPts val="600"/>
              </a:spcAft>
              <a:buClr>
                <a:schemeClr val="bg1"/>
              </a:buClr>
              <a:buSzPct val="25000"/>
              <a:buFont typeface="Arial"/>
              <a:buNone/>
              <a:tabLst/>
              <a:defRPr/>
            </a:lvl1pPr>
          </a:lstStyle>
          <a:p>
            <a:pPr marL="0" marR="0" lvl="0" indent="0" algn="l" defTabSz="914400" rtl="0" eaLnBrk="1" fontAlgn="auto" latinLnBrk="0" hangingPunct="1">
              <a:lnSpc>
                <a:spcPts val="2200"/>
              </a:lnSpc>
              <a:spcBef>
                <a:spcPts val="600"/>
              </a:spcBef>
              <a:spcAft>
                <a:spcPts val="600"/>
              </a:spcAft>
              <a:buClr>
                <a:schemeClr val="bg1"/>
              </a:buClr>
              <a:buSzPct val="25000"/>
              <a:buFont typeface="Arial"/>
              <a:buNone/>
              <a:tabLst/>
              <a:defRPr/>
            </a:pPr>
            <a:r>
              <a:rPr lang="en-CA" dirty="0"/>
              <a:t>Click here to add subtitle</a:t>
            </a:r>
            <a:r>
              <a:rPr lang="en-CA" noProof="0" dirty="0"/>
              <a:t> </a:t>
            </a:r>
          </a:p>
          <a:p>
            <a:pPr lvl="1"/>
            <a:r>
              <a:rPr lang="en-CA" noProof="0" dirty="0"/>
              <a:t>Normal text</a:t>
            </a:r>
          </a:p>
          <a:p>
            <a:pPr lvl="2"/>
            <a:r>
              <a:rPr lang="en-CA" noProof="0" dirty="0"/>
              <a:t>Second level</a:t>
            </a:r>
          </a:p>
          <a:p>
            <a:pPr lvl="3"/>
            <a:r>
              <a:rPr lang="en-CA" noProof="0" dirty="0"/>
              <a:t>Third level</a:t>
            </a:r>
          </a:p>
          <a:p>
            <a:pPr lvl="4"/>
            <a:r>
              <a:rPr lang="en-CA" noProof="0" dirty="0"/>
              <a:t>Fourth level</a:t>
            </a:r>
          </a:p>
        </p:txBody>
      </p:sp>
      <p:sp>
        <p:nvSpPr>
          <p:cNvPr id="6" name="Espace réservé du texte 3"/>
          <p:cNvSpPr>
            <a:spLocks noGrp="1"/>
          </p:cNvSpPr>
          <p:nvPr>
            <p:ph type="body" sz="quarter" idx="22" hasCustomPrompt="1"/>
          </p:nvPr>
        </p:nvSpPr>
        <p:spPr>
          <a:xfrm>
            <a:off x="6298176" y="3978114"/>
            <a:ext cx="4982400" cy="1637391"/>
          </a:xfrm>
          <a:prstGeom prst="rect">
            <a:avLst/>
          </a:prstGeom>
        </p:spPr>
        <p:txBody>
          <a:bodyPr/>
          <a:lstStyle>
            <a:lvl1pPr marL="0" marR="0" indent="0" algn="l" defTabSz="914400" rtl="0" eaLnBrk="1" fontAlgn="auto" latinLnBrk="0" hangingPunct="1">
              <a:lnSpc>
                <a:spcPts val="2200"/>
              </a:lnSpc>
              <a:spcBef>
                <a:spcPts val="600"/>
              </a:spcBef>
              <a:spcAft>
                <a:spcPts val="600"/>
              </a:spcAft>
              <a:buClr>
                <a:schemeClr val="bg1"/>
              </a:buClr>
              <a:buSzPct val="25000"/>
              <a:buFont typeface="Arial"/>
              <a:buNone/>
              <a:tabLst/>
              <a:defRPr/>
            </a:lvl1pPr>
          </a:lstStyle>
          <a:p>
            <a:pPr marL="0" marR="0" lvl="0" indent="0" algn="l" defTabSz="914400" rtl="0" eaLnBrk="1" fontAlgn="auto" latinLnBrk="0" hangingPunct="1">
              <a:lnSpc>
                <a:spcPts val="2200"/>
              </a:lnSpc>
              <a:spcBef>
                <a:spcPts val="600"/>
              </a:spcBef>
              <a:spcAft>
                <a:spcPts val="600"/>
              </a:spcAft>
              <a:buClr>
                <a:schemeClr val="bg1"/>
              </a:buClr>
              <a:buSzPct val="25000"/>
              <a:buFont typeface="Arial"/>
              <a:buNone/>
              <a:tabLst/>
              <a:defRPr/>
            </a:pPr>
            <a:r>
              <a:rPr lang="en-CA" dirty="0"/>
              <a:t>Click here to add subtitle</a:t>
            </a:r>
            <a:endParaRPr lang="en-CA" noProof="0" dirty="0"/>
          </a:p>
          <a:p>
            <a:pPr lvl="1"/>
            <a:r>
              <a:rPr lang="en-CA" noProof="0" dirty="0"/>
              <a:t>Normal text</a:t>
            </a:r>
          </a:p>
          <a:p>
            <a:pPr lvl="2"/>
            <a:r>
              <a:rPr lang="en-CA" noProof="0" dirty="0"/>
              <a:t>Second level</a:t>
            </a:r>
          </a:p>
          <a:p>
            <a:pPr lvl="3"/>
            <a:r>
              <a:rPr lang="en-CA" noProof="0" dirty="0"/>
              <a:t>Third level</a:t>
            </a:r>
          </a:p>
          <a:p>
            <a:pPr lvl="4"/>
            <a:r>
              <a:rPr lang="en-CA" noProof="0" dirty="0"/>
              <a:t>Fourth level</a:t>
            </a:r>
          </a:p>
        </p:txBody>
      </p:sp>
      <p:sp>
        <p:nvSpPr>
          <p:cNvPr id="7" name="Picture Placeholder 3"/>
          <p:cNvSpPr>
            <a:spLocks noGrp="1"/>
          </p:cNvSpPr>
          <p:nvPr>
            <p:ph type="pic" sz="quarter" idx="17"/>
          </p:nvPr>
        </p:nvSpPr>
        <p:spPr>
          <a:xfrm>
            <a:off x="911423" y="1449390"/>
            <a:ext cx="4981575" cy="2221200"/>
          </a:xfrm>
          <a:solidFill>
            <a:schemeClr val="tx2">
              <a:lumMod val="40000"/>
              <a:lumOff val="60000"/>
            </a:schemeClr>
          </a:solidFill>
          <a:ln w="25400">
            <a:solidFill>
              <a:schemeClr val="bg1"/>
            </a:solidFill>
          </a:ln>
        </p:spPr>
        <p:txBody>
          <a:bodyPr anchor="ctr"/>
          <a:lstStyle>
            <a:lvl1pPr algn="ctr">
              <a:lnSpc>
                <a:spcPct val="100000"/>
              </a:lnSpc>
              <a:spcBef>
                <a:spcPts val="0"/>
              </a:spcBef>
              <a:spcAft>
                <a:spcPts val="0"/>
              </a:spcAft>
              <a:defRPr sz="1500"/>
            </a:lvl1pPr>
          </a:lstStyle>
          <a:p>
            <a:endParaRPr lang="en-US" dirty="0"/>
          </a:p>
        </p:txBody>
      </p:sp>
      <p:sp>
        <p:nvSpPr>
          <p:cNvPr id="8" name="Picture Placeholder 3"/>
          <p:cNvSpPr>
            <a:spLocks noGrp="1"/>
          </p:cNvSpPr>
          <p:nvPr>
            <p:ph type="pic" sz="quarter" idx="23"/>
          </p:nvPr>
        </p:nvSpPr>
        <p:spPr>
          <a:xfrm>
            <a:off x="6299001" y="1449390"/>
            <a:ext cx="4981575" cy="2221200"/>
          </a:xfrm>
          <a:solidFill>
            <a:schemeClr val="tx2">
              <a:lumMod val="40000"/>
              <a:lumOff val="60000"/>
            </a:schemeClr>
          </a:solidFill>
          <a:ln w="25400">
            <a:solidFill>
              <a:schemeClr val="bg1"/>
            </a:solidFill>
          </a:ln>
        </p:spPr>
        <p:txBody>
          <a:bodyPr anchor="ctr"/>
          <a:lstStyle>
            <a:lvl1pPr algn="ctr">
              <a:lnSpc>
                <a:spcPct val="100000"/>
              </a:lnSpc>
              <a:spcBef>
                <a:spcPts val="0"/>
              </a:spcBef>
              <a:spcAft>
                <a:spcPts val="0"/>
              </a:spcAft>
              <a:defRPr sz="1500"/>
            </a:lvl1pPr>
          </a:lstStyle>
          <a:p>
            <a:endParaRPr lang="en-US" dirty="0"/>
          </a:p>
        </p:txBody>
      </p:sp>
    </p:spTree>
    <p:extLst>
      <p:ext uri="{BB962C8B-B14F-4D97-AF65-F5344CB8AC3E}">
        <p14:creationId xmlns:p14="http://schemas.microsoft.com/office/powerpoint/2010/main" val="2892599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3 Photos - Vertical / font size reduced">
    <p:spTree>
      <p:nvGrpSpPr>
        <p:cNvPr id="1" name=""/>
        <p:cNvGrpSpPr/>
        <p:nvPr/>
      </p:nvGrpSpPr>
      <p:grpSpPr>
        <a:xfrm>
          <a:off x="0" y="0"/>
          <a:ext cx="0" cy="0"/>
          <a:chOff x="0" y="0"/>
          <a:chExt cx="0" cy="0"/>
        </a:xfrm>
      </p:grpSpPr>
      <p:sp>
        <p:nvSpPr>
          <p:cNvPr id="54" name="Espace réservé du texte 4"/>
          <p:cNvSpPr>
            <a:spLocks noGrp="1"/>
          </p:cNvSpPr>
          <p:nvPr>
            <p:ph type="body" sz="quarter" idx="60" hasCustomPrompt="1"/>
          </p:nvPr>
        </p:nvSpPr>
        <p:spPr>
          <a:xfrm>
            <a:off x="912283" y="4925961"/>
            <a:ext cx="3265200" cy="684000"/>
          </a:xfrm>
          <a:prstGeom prst="rect">
            <a:avLst/>
          </a:prstGeom>
        </p:spPr>
        <p:txBody>
          <a:bodyPr/>
          <a:lstStyle>
            <a:lvl1pPr>
              <a:lnSpc>
                <a:spcPts val="1500"/>
              </a:lnSpc>
              <a:defRPr sz="1500" baseline="0"/>
            </a:lvl1pPr>
            <a:lvl2pPr>
              <a:lnSpc>
                <a:spcPts val="1500"/>
              </a:lnSpc>
              <a:spcBef>
                <a:spcPts val="150"/>
              </a:spcBef>
              <a:spcAft>
                <a:spcPts val="300"/>
              </a:spcAft>
              <a:defRPr sz="1200" baseline="0"/>
            </a:lvl2pPr>
          </a:lstStyle>
          <a:p>
            <a:pPr lvl="0"/>
            <a:r>
              <a:rPr lang="en-CA" dirty="0"/>
              <a:t>Project name</a:t>
            </a:r>
          </a:p>
          <a:p>
            <a:pPr lvl="1"/>
            <a:r>
              <a:rPr lang="en-CA" dirty="0"/>
              <a:t>Very small descriptive</a:t>
            </a:r>
          </a:p>
        </p:txBody>
      </p:sp>
      <p:sp>
        <p:nvSpPr>
          <p:cNvPr id="55" name="Espace réservé du texte 4"/>
          <p:cNvSpPr>
            <a:spLocks noGrp="1"/>
          </p:cNvSpPr>
          <p:nvPr>
            <p:ph type="body" sz="quarter" idx="61" hasCustomPrompt="1"/>
          </p:nvPr>
        </p:nvSpPr>
        <p:spPr>
          <a:xfrm>
            <a:off x="4468399" y="4925961"/>
            <a:ext cx="3265200" cy="684000"/>
          </a:xfrm>
          <a:prstGeom prst="rect">
            <a:avLst/>
          </a:prstGeom>
        </p:spPr>
        <p:txBody>
          <a:bodyPr/>
          <a:lstStyle>
            <a:lvl1pPr>
              <a:lnSpc>
                <a:spcPts val="1500"/>
              </a:lnSpc>
              <a:defRPr sz="1500" baseline="0"/>
            </a:lvl1pPr>
            <a:lvl2pPr>
              <a:lnSpc>
                <a:spcPts val="1500"/>
              </a:lnSpc>
              <a:spcBef>
                <a:spcPts val="150"/>
              </a:spcBef>
              <a:spcAft>
                <a:spcPts val="300"/>
              </a:spcAft>
              <a:defRPr sz="1200"/>
            </a:lvl2pPr>
          </a:lstStyle>
          <a:p>
            <a:pPr lvl="0"/>
            <a:r>
              <a:rPr lang="en-CA" dirty="0"/>
              <a:t>Project name</a:t>
            </a:r>
          </a:p>
          <a:p>
            <a:pPr lvl="1"/>
            <a:r>
              <a:rPr lang="en-CA" dirty="0"/>
              <a:t>Very small descriptive</a:t>
            </a:r>
          </a:p>
        </p:txBody>
      </p:sp>
      <p:sp>
        <p:nvSpPr>
          <p:cNvPr id="56" name="Espace réservé du texte 4"/>
          <p:cNvSpPr>
            <a:spLocks noGrp="1"/>
          </p:cNvSpPr>
          <p:nvPr>
            <p:ph type="body" sz="quarter" idx="62" hasCustomPrompt="1"/>
          </p:nvPr>
        </p:nvSpPr>
        <p:spPr>
          <a:xfrm>
            <a:off x="8024515" y="4925961"/>
            <a:ext cx="3265200" cy="684000"/>
          </a:xfrm>
          <a:prstGeom prst="rect">
            <a:avLst/>
          </a:prstGeom>
        </p:spPr>
        <p:txBody>
          <a:bodyPr/>
          <a:lstStyle>
            <a:lvl1pPr>
              <a:lnSpc>
                <a:spcPts val="1500"/>
              </a:lnSpc>
              <a:defRPr sz="1500" baseline="0"/>
            </a:lvl1pPr>
            <a:lvl2pPr>
              <a:lnSpc>
                <a:spcPts val="1500"/>
              </a:lnSpc>
              <a:spcBef>
                <a:spcPts val="150"/>
              </a:spcBef>
              <a:spcAft>
                <a:spcPts val="300"/>
              </a:spcAft>
              <a:defRPr sz="1200" baseline="0"/>
            </a:lvl2pPr>
          </a:lstStyle>
          <a:p>
            <a:pPr lvl="0"/>
            <a:r>
              <a:rPr lang="en-CA" dirty="0"/>
              <a:t>Project name</a:t>
            </a:r>
          </a:p>
          <a:p>
            <a:pPr lvl="1"/>
            <a:r>
              <a:rPr lang="en-CA" dirty="0"/>
              <a:t>Very small descriptive</a:t>
            </a:r>
          </a:p>
        </p:txBody>
      </p:sp>
      <p:sp>
        <p:nvSpPr>
          <p:cNvPr id="14" name="Espace réservé du pied de page 4"/>
          <p:cNvSpPr>
            <a:spLocks noGrp="1"/>
          </p:cNvSpPr>
          <p:nvPr>
            <p:ph type="ftr" sz="quarter" idx="3"/>
          </p:nvPr>
        </p:nvSpPr>
        <p:spPr>
          <a:xfrm>
            <a:off x="4345627" y="6284412"/>
            <a:ext cx="5096093" cy="196794"/>
          </a:xfrm>
          <a:prstGeom prst="rect">
            <a:avLst/>
          </a:prstGeom>
        </p:spPr>
        <p:txBody>
          <a:bodyPr vert="horz" lIns="0" tIns="0" rIns="0" bIns="0" rtlCol="0" anchor="b" anchorCtr="0"/>
          <a:lstStyle>
            <a:lvl1pPr algn="l">
              <a:defRPr sz="800" baseline="0">
                <a:solidFill>
                  <a:schemeClr val="bg1">
                    <a:lumMod val="50000"/>
                  </a:schemeClr>
                </a:solidFill>
                <a:latin typeface="Arial" pitchFamily="34" charset="0"/>
              </a:defRPr>
            </a:lvl1pPr>
          </a:lstStyle>
          <a:p>
            <a:r>
              <a:rPr lang="en-GB"/>
              <a:t>Change Footer here: Insert &gt; Header and Footer (delete if none) </a:t>
            </a:r>
            <a:endParaRPr lang="en-CA" dirty="0"/>
          </a:p>
        </p:txBody>
      </p:sp>
      <p:sp>
        <p:nvSpPr>
          <p:cNvPr id="2" name="Title 1">
            <a:extLst>
              <a:ext uri="{FF2B5EF4-FFF2-40B4-BE49-F238E27FC236}">
                <a16:creationId xmlns:a16="http://schemas.microsoft.com/office/drawing/2014/main" id="{648797F3-C325-44A7-ACFC-FE81B275CE14}"/>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11" name="Picture Placeholder 3"/>
          <p:cNvSpPr>
            <a:spLocks noGrp="1"/>
          </p:cNvSpPr>
          <p:nvPr>
            <p:ph type="pic" sz="quarter" idx="17"/>
          </p:nvPr>
        </p:nvSpPr>
        <p:spPr>
          <a:xfrm>
            <a:off x="911655" y="1449389"/>
            <a:ext cx="3266060" cy="3174659"/>
          </a:xfrm>
          <a:solidFill>
            <a:schemeClr val="tx2">
              <a:lumMod val="40000"/>
              <a:lumOff val="60000"/>
            </a:schemeClr>
          </a:solidFill>
          <a:ln w="25400">
            <a:solidFill>
              <a:schemeClr val="bg1"/>
            </a:solidFill>
          </a:ln>
        </p:spPr>
        <p:txBody>
          <a:bodyPr anchor="ctr"/>
          <a:lstStyle>
            <a:lvl1pPr algn="ctr">
              <a:lnSpc>
                <a:spcPct val="100000"/>
              </a:lnSpc>
              <a:spcBef>
                <a:spcPts val="0"/>
              </a:spcBef>
              <a:defRPr sz="1500"/>
            </a:lvl1pPr>
          </a:lstStyle>
          <a:p>
            <a:endParaRPr lang="en-US" dirty="0"/>
          </a:p>
        </p:txBody>
      </p:sp>
      <p:sp>
        <p:nvSpPr>
          <p:cNvPr id="22" name="Picture Placeholder 3"/>
          <p:cNvSpPr>
            <a:spLocks noGrp="1"/>
          </p:cNvSpPr>
          <p:nvPr>
            <p:ph type="pic" sz="quarter" idx="63"/>
          </p:nvPr>
        </p:nvSpPr>
        <p:spPr>
          <a:xfrm>
            <a:off x="4467655" y="1449389"/>
            <a:ext cx="3266060" cy="3174659"/>
          </a:xfrm>
          <a:solidFill>
            <a:schemeClr val="tx2">
              <a:lumMod val="40000"/>
              <a:lumOff val="60000"/>
            </a:schemeClr>
          </a:solidFill>
          <a:ln w="25400">
            <a:solidFill>
              <a:schemeClr val="bg1"/>
            </a:solidFill>
          </a:ln>
        </p:spPr>
        <p:txBody>
          <a:bodyPr anchor="ctr"/>
          <a:lstStyle>
            <a:lvl1pPr algn="ctr">
              <a:lnSpc>
                <a:spcPct val="100000"/>
              </a:lnSpc>
              <a:spcBef>
                <a:spcPts val="0"/>
              </a:spcBef>
              <a:defRPr sz="1500"/>
            </a:lvl1pPr>
          </a:lstStyle>
          <a:p>
            <a:endParaRPr lang="en-US" dirty="0"/>
          </a:p>
        </p:txBody>
      </p:sp>
      <p:sp>
        <p:nvSpPr>
          <p:cNvPr id="23" name="Picture Placeholder 3"/>
          <p:cNvSpPr>
            <a:spLocks noGrp="1"/>
          </p:cNvSpPr>
          <p:nvPr>
            <p:ph type="pic" sz="quarter" idx="64"/>
          </p:nvPr>
        </p:nvSpPr>
        <p:spPr>
          <a:xfrm>
            <a:off x="8023655" y="1449389"/>
            <a:ext cx="3266060" cy="3174659"/>
          </a:xfrm>
          <a:solidFill>
            <a:schemeClr val="tx2">
              <a:lumMod val="40000"/>
              <a:lumOff val="60000"/>
            </a:schemeClr>
          </a:solidFill>
          <a:ln w="25400">
            <a:solidFill>
              <a:schemeClr val="bg1"/>
            </a:solidFill>
          </a:ln>
        </p:spPr>
        <p:txBody>
          <a:bodyPr anchor="ctr"/>
          <a:lstStyle>
            <a:lvl1pPr algn="ctr">
              <a:lnSpc>
                <a:spcPct val="100000"/>
              </a:lnSpc>
              <a:spcBef>
                <a:spcPts val="0"/>
              </a:spcBef>
              <a:defRPr sz="1500"/>
            </a:lvl1pPr>
          </a:lstStyle>
          <a:p>
            <a:endParaRPr lang="en-US" dirty="0"/>
          </a:p>
        </p:txBody>
      </p:sp>
      <p:sp>
        <p:nvSpPr>
          <p:cNvPr id="4" name="Slide Number Placeholder 3"/>
          <p:cNvSpPr>
            <a:spLocks noGrp="1"/>
          </p:cNvSpPr>
          <p:nvPr>
            <p:ph type="sldNum" sz="quarter" idx="65"/>
          </p:nvPr>
        </p:nvSpPr>
        <p:spPr/>
        <p:txBody>
          <a:bodyPr/>
          <a:lstStyle/>
          <a:p>
            <a:fld id="{8E9205E6-0D8F-4FE6-AE74-F8DC77F0BF6E}" type="slidenum">
              <a:rPr lang="en-CA" smtClean="0"/>
              <a:pPr/>
              <a:t>‹#›</a:t>
            </a:fld>
            <a:endParaRPr lang="en-CA" dirty="0"/>
          </a:p>
        </p:txBody>
      </p:sp>
    </p:spTree>
    <p:custDataLst>
      <p:tags r:id="rId1"/>
    </p:custDataLst>
    <p:extLst>
      <p:ext uri="{BB962C8B-B14F-4D97-AF65-F5344CB8AC3E}">
        <p14:creationId xmlns:p14="http://schemas.microsoft.com/office/powerpoint/2010/main" val="238528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3 Photos - Horizontal / Font size reduced">
    <p:spTree>
      <p:nvGrpSpPr>
        <p:cNvPr id="1" name=""/>
        <p:cNvGrpSpPr/>
        <p:nvPr/>
      </p:nvGrpSpPr>
      <p:grpSpPr>
        <a:xfrm>
          <a:off x="0" y="0"/>
          <a:ext cx="0" cy="0"/>
          <a:chOff x="0" y="0"/>
          <a:chExt cx="0" cy="0"/>
        </a:xfrm>
      </p:grpSpPr>
      <p:sp>
        <p:nvSpPr>
          <p:cNvPr id="27" name="Espace réservé du texte 3"/>
          <p:cNvSpPr>
            <a:spLocks noGrp="1"/>
          </p:cNvSpPr>
          <p:nvPr>
            <p:ph type="body" sz="quarter" idx="32" hasCustomPrompt="1"/>
          </p:nvPr>
        </p:nvSpPr>
        <p:spPr>
          <a:xfrm>
            <a:off x="912553" y="1456865"/>
            <a:ext cx="6823864" cy="1177200"/>
          </a:xfrm>
          <a:prstGeom prst="rect">
            <a:avLst/>
          </a:prstGeom>
        </p:spPr>
        <p:txBody>
          <a:bodyPr/>
          <a:lstStyle>
            <a:lvl1pPr>
              <a:defRPr baseline="0"/>
            </a:lvl1pPr>
            <a:lvl2pPr marL="176400" indent="-176400">
              <a:lnSpc>
                <a:spcPts val="1500"/>
              </a:lnSpc>
              <a:spcBef>
                <a:spcPts val="150"/>
              </a:spcBef>
              <a:spcAft>
                <a:spcPts val="300"/>
              </a:spcAft>
              <a:buClr>
                <a:srgbClr val="00A2DB"/>
              </a:buClr>
              <a:buSzPct val="100000"/>
              <a:buFont typeface="Lucida Grande"/>
              <a:buChar char="›"/>
              <a:defRPr sz="1200"/>
            </a:lvl2pPr>
            <a:lvl3pPr marL="176400" indent="-176400">
              <a:lnSpc>
                <a:spcPts val="1500"/>
              </a:lnSpc>
              <a:buFont typeface="Lucida Grande"/>
              <a:buChar char="›"/>
              <a:defRPr/>
            </a:lvl3pPr>
          </a:lstStyle>
          <a:p>
            <a:pPr lvl="0"/>
            <a:r>
              <a:rPr lang="en-CA" dirty="0"/>
              <a:t>Title </a:t>
            </a:r>
          </a:p>
          <a:p>
            <a:pPr lvl="1"/>
            <a:r>
              <a:rPr lang="en-CA" dirty="0"/>
              <a:t>Detail 1</a:t>
            </a:r>
          </a:p>
          <a:p>
            <a:pPr lvl="1"/>
            <a:r>
              <a:rPr lang="en-CA" dirty="0"/>
              <a:t>Detail 2</a:t>
            </a:r>
          </a:p>
        </p:txBody>
      </p:sp>
      <p:sp>
        <p:nvSpPr>
          <p:cNvPr id="13" name="Espace réservé du texte 3"/>
          <p:cNvSpPr>
            <a:spLocks noGrp="1"/>
          </p:cNvSpPr>
          <p:nvPr>
            <p:ph type="body" sz="quarter" idx="53" hasCustomPrompt="1"/>
          </p:nvPr>
        </p:nvSpPr>
        <p:spPr>
          <a:xfrm>
            <a:off x="912553" y="2944006"/>
            <a:ext cx="6823864" cy="1177200"/>
          </a:xfrm>
          <a:prstGeom prst="rect">
            <a:avLst/>
          </a:prstGeom>
        </p:spPr>
        <p:txBody>
          <a:bodyPr/>
          <a:lstStyle>
            <a:lvl1pPr>
              <a:defRPr baseline="0"/>
            </a:lvl1pPr>
            <a:lvl2pPr marL="176400" indent="-176400">
              <a:lnSpc>
                <a:spcPts val="1500"/>
              </a:lnSpc>
              <a:spcBef>
                <a:spcPts val="150"/>
              </a:spcBef>
              <a:spcAft>
                <a:spcPts val="300"/>
              </a:spcAft>
              <a:buClr>
                <a:srgbClr val="00A2DB"/>
              </a:buClr>
              <a:buSzPct val="100000"/>
              <a:buFont typeface="Lucida Grande"/>
              <a:buChar char="›"/>
              <a:defRPr sz="1200"/>
            </a:lvl2pPr>
            <a:lvl3pPr marL="176400" indent="-176400">
              <a:lnSpc>
                <a:spcPts val="1500"/>
              </a:lnSpc>
              <a:buFont typeface="Lucida Grande"/>
              <a:buChar char="›"/>
              <a:defRPr/>
            </a:lvl3pPr>
          </a:lstStyle>
          <a:p>
            <a:pPr lvl="0"/>
            <a:r>
              <a:rPr lang="en-CA" dirty="0"/>
              <a:t>Title </a:t>
            </a:r>
          </a:p>
          <a:p>
            <a:pPr lvl="1"/>
            <a:r>
              <a:rPr lang="en-CA" dirty="0"/>
              <a:t>Detail 1</a:t>
            </a:r>
          </a:p>
          <a:p>
            <a:pPr lvl="1"/>
            <a:r>
              <a:rPr lang="en-CA" dirty="0"/>
              <a:t>Detail 2</a:t>
            </a:r>
          </a:p>
        </p:txBody>
      </p:sp>
      <p:sp>
        <p:nvSpPr>
          <p:cNvPr id="17" name="Espace réservé du texte 3"/>
          <p:cNvSpPr>
            <a:spLocks noGrp="1"/>
          </p:cNvSpPr>
          <p:nvPr>
            <p:ph type="body" sz="quarter" idx="55" hasCustomPrompt="1"/>
          </p:nvPr>
        </p:nvSpPr>
        <p:spPr>
          <a:xfrm>
            <a:off x="912553" y="4431146"/>
            <a:ext cx="6823864" cy="1177200"/>
          </a:xfrm>
          <a:prstGeom prst="rect">
            <a:avLst/>
          </a:prstGeom>
        </p:spPr>
        <p:txBody>
          <a:bodyPr/>
          <a:lstStyle>
            <a:lvl1pPr>
              <a:defRPr baseline="0"/>
            </a:lvl1pPr>
            <a:lvl2pPr marL="176400" indent="-176400">
              <a:lnSpc>
                <a:spcPts val="1500"/>
              </a:lnSpc>
              <a:spcBef>
                <a:spcPts val="150"/>
              </a:spcBef>
              <a:spcAft>
                <a:spcPts val="300"/>
              </a:spcAft>
              <a:buClr>
                <a:srgbClr val="00A2DB"/>
              </a:buClr>
              <a:buSzPct val="100000"/>
              <a:buFont typeface="Lucida Grande"/>
              <a:buChar char="›"/>
              <a:defRPr sz="1200"/>
            </a:lvl2pPr>
            <a:lvl3pPr marL="176400" indent="-176400">
              <a:lnSpc>
                <a:spcPts val="1500"/>
              </a:lnSpc>
              <a:buFont typeface="Lucida Grande"/>
              <a:buChar char="›"/>
              <a:defRPr/>
            </a:lvl3pPr>
          </a:lstStyle>
          <a:p>
            <a:pPr lvl="0"/>
            <a:r>
              <a:rPr lang="en-CA" dirty="0"/>
              <a:t>Title </a:t>
            </a:r>
          </a:p>
          <a:p>
            <a:pPr lvl="1"/>
            <a:r>
              <a:rPr lang="en-CA" dirty="0"/>
              <a:t>Detail 1</a:t>
            </a:r>
          </a:p>
          <a:p>
            <a:pPr lvl="1"/>
            <a:r>
              <a:rPr lang="en-CA" dirty="0"/>
              <a:t>Detail 2</a:t>
            </a:r>
          </a:p>
        </p:txBody>
      </p:sp>
      <p:sp>
        <p:nvSpPr>
          <p:cNvPr id="15" name="Espace réservé du pied de page 4"/>
          <p:cNvSpPr>
            <a:spLocks noGrp="1"/>
          </p:cNvSpPr>
          <p:nvPr>
            <p:ph type="ftr" sz="quarter" idx="3"/>
          </p:nvPr>
        </p:nvSpPr>
        <p:spPr>
          <a:xfrm>
            <a:off x="4345627" y="6284412"/>
            <a:ext cx="5096093" cy="196794"/>
          </a:xfrm>
          <a:prstGeom prst="rect">
            <a:avLst/>
          </a:prstGeom>
        </p:spPr>
        <p:txBody>
          <a:bodyPr vert="horz" lIns="0" tIns="0" rIns="0" bIns="0" rtlCol="0" anchor="b" anchorCtr="0"/>
          <a:lstStyle>
            <a:lvl1pPr algn="l">
              <a:defRPr sz="800" baseline="0">
                <a:solidFill>
                  <a:schemeClr val="bg1">
                    <a:lumMod val="50000"/>
                  </a:schemeClr>
                </a:solidFill>
                <a:latin typeface="Arial" pitchFamily="34" charset="0"/>
              </a:defRPr>
            </a:lvl1pPr>
          </a:lstStyle>
          <a:p>
            <a:r>
              <a:rPr lang="en-GB"/>
              <a:t>Change Footer here: Insert &gt; Header and Footer (delete if none) </a:t>
            </a:r>
            <a:endParaRPr lang="en-CA" dirty="0"/>
          </a:p>
        </p:txBody>
      </p:sp>
      <p:sp>
        <p:nvSpPr>
          <p:cNvPr id="3" name="Title 2">
            <a:extLst>
              <a:ext uri="{FF2B5EF4-FFF2-40B4-BE49-F238E27FC236}">
                <a16:creationId xmlns:a16="http://schemas.microsoft.com/office/drawing/2014/main" id="{68E00EF4-BA16-48C3-96F8-BB840BE74EEF}"/>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4" name="Slide Number Placeholder 3"/>
          <p:cNvSpPr>
            <a:spLocks noGrp="1"/>
          </p:cNvSpPr>
          <p:nvPr>
            <p:ph type="sldNum" sz="quarter" idx="67"/>
          </p:nvPr>
        </p:nvSpPr>
        <p:spPr/>
        <p:txBody>
          <a:bodyPr/>
          <a:lstStyle/>
          <a:p>
            <a:fld id="{8E9205E6-0D8F-4FE6-AE74-F8DC77F0BF6E}" type="slidenum">
              <a:rPr lang="en-CA" smtClean="0"/>
              <a:pPr/>
              <a:t>‹#›</a:t>
            </a:fld>
            <a:endParaRPr lang="en-CA" dirty="0"/>
          </a:p>
        </p:txBody>
      </p:sp>
      <p:sp>
        <p:nvSpPr>
          <p:cNvPr id="11" name="Picture Placeholder 3"/>
          <p:cNvSpPr>
            <a:spLocks noGrp="1"/>
          </p:cNvSpPr>
          <p:nvPr>
            <p:ph type="pic" sz="quarter" idx="64"/>
          </p:nvPr>
        </p:nvSpPr>
        <p:spPr>
          <a:xfrm>
            <a:off x="8023655" y="1449390"/>
            <a:ext cx="3266060" cy="1175823"/>
          </a:xfrm>
          <a:solidFill>
            <a:schemeClr val="tx2">
              <a:lumMod val="40000"/>
              <a:lumOff val="60000"/>
            </a:schemeClr>
          </a:solidFill>
          <a:ln w="25400">
            <a:solidFill>
              <a:schemeClr val="bg1"/>
            </a:solidFill>
          </a:ln>
        </p:spPr>
        <p:txBody>
          <a:bodyPr anchor="ctr"/>
          <a:lstStyle>
            <a:lvl1pPr algn="ctr">
              <a:lnSpc>
                <a:spcPct val="100000"/>
              </a:lnSpc>
              <a:spcBef>
                <a:spcPts val="0"/>
              </a:spcBef>
              <a:spcAft>
                <a:spcPts val="0"/>
              </a:spcAft>
              <a:defRPr sz="1500"/>
            </a:lvl1pPr>
          </a:lstStyle>
          <a:p>
            <a:endParaRPr lang="en-US" dirty="0"/>
          </a:p>
        </p:txBody>
      </p:sp>
      <p:sp>
        <p:nvSpPr>
          <p:cNvPr id="12" name="Picture Placeholder 3"/>
          <p:cNvSpPr>
            <a:spLocks noGrp="1"/>
          </p:cNvSpPr>
          <p:nvPr>
            <p:ph type="pic" sz="quarter" idx="68"/>
          </p:nvPr>
        </p:nvSpPr>
        <p:spPr>
          <a:xfrm>
            <a:off x="8023655" y="2945383"/>
            <a:ext cx="3266060" cy="1175823"/>
          </a:xfrm>
          <a:solidFill>
            <a:schemeClr val="tx2">
              <a:lumMod val="40000"/>
              <a:lumOff val="60000"/>
            </a:schemeClr>
          </a:solidFill>
          <a:ln w="25400">
            <a:solidFill>
              <a:schemeClr val="bg1"/>
            </a:solidFill>
          </a:ln>
        </p:spPr>
        <p:txBody>
          <a:bodyPr anchor="ctr"/>
          <a:lstStyle>
            <a:lvl1pPr algn="ctr">
              <a:lnSpc>
                <a:spcPct val="100000"/>
              </a:lnSpc>
              <a:spcBef>
                <a:spcPts val="0"/>
              </a:spcBef>
              <a:spcAft>
                <a:spcPts val="0"/>
              </a:spcAft>
              <a:defRPr sz="1500"/>
            </a:lvl1pPr>
          </a:lstStyle>
          <a:p>
            <a:endParaRPr lang="en-US" dirty="0"/>
          </a:p>
        </p:txBody>
      </p:sp>
      <p:sp>
        <p:nvSpPr>
          <p:cNvPr id="14" name="Picture Placeholder 3"/>
          <p:cNvSpPr>
            <a:spLocks noGrp="1"/>
          </p:cNvSpPr>
          <p:nvPr>
            <p:ph type="pic" sz="quarter" idx="69"/>
          </p:nvPr>
        </p:nvSpPr>
        <p:spPr>
          <a:xfrm>
            <a:off x="8023655" y="4432523"/>
            <a:ext cx="3266060" cy="1175823"/>
          </a:xfrm>
          <a:solidFill>
            <a:schemeClr val="tx2">
              <a:lumMod val="40000"/>
              <a:lumOff val="60000"/>
            </a:schemeClr>
          </a:solidFill>
          <a:ln w="25400">
            <a:solidFill>
              <a:schemeClr val="bg1"/>
            </a:solidFill>
          </a:ln>
        </p:spPr>
        <p:txBody>
          <a:bodyPr anchor="ctr"/>
          <a:lstStyle>
            <a:lvl1pPr algn="ctr">
              <a:lnSpc>
                <a:spcPct val="100000"/>
              </a:lnSpc>
              <a:spcBef>
                <a:spcPts val="0"/>
              </a:spcBef>
              <a:spcAft>
                <a:spcPts val="0"/>
              </a:spcAft>
              <a:defRPr sz="1500"/>
            </a:lvl1pPr>
          </a:lstStyle>
          <a:p>
            <a:endParaRPr lang="en-US"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lor Divider Teal">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694B781-7D9C-463C-8E10-9C522DBF7B7B}"/>
              </a:ext>
            </a:extLst>
          </p:cNvPr>
          <p:cNvSpPr/>
          <p:nvPr userDrawn="1"/>
        </p:nvSpPr>
        <p:spPr>
          <a:xfrm>
            <a:off x="240000" y="158240"/>
            <a:ext cx="11712000" cy="5460179"/>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grpSp>
        <p:nvGrpSpPr>
          <p:cNvPr id="11" name="Group 10"/>
          <p:cNvGrpSpPr/>
          <p:nvPr userDrawn="1"/>
        </p:nvGrpSpPr>
        <p:grpSpPr>
          <a:xfrm>
            <a:off x="8085863" y="2759978"/>
            <a:ext cx="3867439" cy="3864871"/>
            <a:chOff x="8085863" y="2759978"/>
            <a:chExt cx="3867439" cy="3864871"/>
          </a:xfrm>
        </p:grpSpPr>
        <p:cxnSp>
          <p:nvCxnSpPr>
            <p:cNvPr id="12" name="Straight Connector 11"/>
            <p:cNvCxnSpPr/>
            <p:nvPr userDrawn="1"/>
          </p:nvCxnSpPr>
          <p:spPr>
            <a:xfrm flipH="1">
              <a:off x="8085863" y="2759978"/>
              <a:ext cx="3864869" cy="3864871"/>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H="1">
              <a:off x="8624633" y="3296873"/>
              <a:ext cx="3327972" cy="3327976"/>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flipH="1">
              <a:off x="9175008" y="3850547"/>
              <a:ext cx="2774299" cy="2774302"/>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9707509" y="4379053"/>
              <a:ext cx="2245793" cy="2245796"/>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grpSp>
      <p:sp>
        <p:nvSpPr>
          <p:cNvPr id="15" name="Titre 1"/>
          <p:cNvSpPr>
            <a:spLocks noGrp="1"/>
          </p:cNvSpPr>
          <p:nvPr>
            <p:ph type="title" hasCustomPrompt="1"/>
          </p:nvPr>
        </p:nvSpPr>
        <p:spPr>
          <a:xfrm>
            <a:off x="911161" y="1449389"/>
            <a:ext cx="6418545" cy="1081237"/>
          </a:xfrm>
          <a:prstGeom prst="rect">
            <a:avLst/>
          </a:prstGeom>
        </p:spPr>
        <p:txBody>
          <a:bodyPr lIns="0" tIns="0" rIns="0" bIns="0" anchor="b" anchorCtr="0">
            <a:noAutofit/>
          </a:bodyPr>
          <a:lstStyle>
            <a:lvl1pPr>
              <a:lnSpc>
                <a:spcPct val="90000"/>
              </a:lnSpc>
              <a:defRPr sz="4000" baseline="0">
                <a:solidFill>
                  <a:schemeClr val="bg1"/>
                </a:solidFill>
              </a:defRPr>
            </a:lvl1pPr>
          </a:lstStyle>
          <a:p>
            <a:r>
              <a:rPr lang="en-CA" noProof="1"/>
              <a:t>Divider Slide</a:t>
            </a:r>
            <a:br>
              <a:rPr lang="en-CA" noProof="1"/>
            </a:br>
            <a:r>
              <a:rPr lang="en-CA" noProof="1"/>
              <a:t>Title</a:t>
            </a:r>
          </a:p>
        </p:txBody>
      </p:sp>
      <p:sp>
        <p:nvSpPr>
          <p:cNvPr id="16" name="Espace réservé du texte 10"/>
          <p:cNvSpPr>
            <a:spLocks noGrp="1"/>
          </p:cNvSpPr>
          <p:nvPr>
            <p:ph type="body" sz="quarter" idx="13" hasCustomPrompt="1"/>
          </p:nvPr>
        </p:nvSpPr>
        <p:spPr>
          <a:xfrm>
            <a:off x="911425" y="2649814"/>
            <a:ext cx="6418281" cy="720080"/>
          </a:xfrm>
          <a:prstGeom prst="rect">
            <a:avLst/>
          </a:prstGeom>
        </p:spPr>
        <p:txBody>
          <a:bodyPr lIns="0" tIns="0" rIns="0" bIns="0">
            <a:noAutofit/>
          </a:bodyPr>
          <a:lstStyle>
            <a:lvl1pPr>
              <a:lnSpc>
                <a:spcPct val="100000"/>
              </a:lnSpc>
              <a:buNone/>
              <a:defRPr sz="1400" b="0" baseline="0">
                <a:solidFill>
                  <a:schemeClr val="bg1"/>
                </a:solidFill>
              </a:defRPr>
            </a:lvl1pPr>
            <a:lvl2pPr>
              <a:lnSpc>
                <a:spcPts val="1800"/>
              </a:lnSpc>
              <a:defRPr sz="1400" b="0">
                <a:solidFill>
                  <a:srgbClr val="414141"/>
                </a:solidFill>
              </a:defRPr>
            </a:lvl2pPr>
            <a:lvl3pPr>
              <a:lnSpc>
                <a:spcPts val="1800"/>
              </a:lnSpc>
              <a:defRPr sz="1400" b="0">
                <a:solidFill>
                  <a:srgbClr val="414141"/>
                </a:solidFill>
              </a:defRPr>
            </a:lvl3pPr>
            <a:lvl4pPr>
              <a:lnSpc>
                <a:spcPts val="1800"/>
              </a:lnSpc>
              <a:defRPr sz="1400" b="0">
                <a:solidFill>
                  <a:srgbClr val="414141"/>
                </a:solidFill>
              </a:defRPr>
            </a:lvl4pPr>
            <a:lvl5pPr>
              <a:lnSpc>
                <a:spcPts val="1800"/>
              </a:lnSpc>
              <a:defRPr sz="1400" b="0">
                <a:solidFill>
                  <a:srgbClr val="414141"/>
                </a:solidFill>
              </a:defRPr>
            </a:lvl5pPr>
          </a:lstStyle>
          <a:p>
            <a:pPr lvl="0"/>
            <a:r>
              <a:rPr lang="en-CA" noProof="1"/>
              <a:t>Click here to add normal Text</a:t>
            </a:r>
          </a:p>
        </p:txBody>
      </p:sp>
      <p:sp>
        <p:nvSpPr>
          <p:cNvPr id="8" name="Slide Number Placeholder 7"/>
          <p:cNvSpPr>
            <a:spLocks noGrp="1"/>
          </p:cNvSpPr>
          <p:nvPr>
            <p:ph type="sldNum" sz="quarter" idx="15"/>
          </p:nvPr>
        </p:nvSpPr>
        <p:spPr/>
        <p:txBody>
          <a:bodyPr/>
          <a:lstStyle/>
          <a:p>
            <a:fld id="{8E9205E6-0D8F-4FE6-AE74-F8DC77F0BF6E}" type="slidenum">
              <a:rPr lang="en-CA" smtClean="0"/>
              <a:pPr/>
              <a:t>‹#›</a:t>
            </a:fld>
            <a:endParaRPr lang="en-CA" dirty="0"/>
          </a:p>
        </p:txBody>
      </p:sp>
    </p:spTree>
    <p:custDataLst>
      <p:tags r:id="rId1"/>
    </p:custDataLst>
    <p:extLst>
      <p:ext uri="{BB962C8B-B14F-4D97-AF65-F5344CB8AC3E}">
        <p14:creationId xmlns:p14="http://schemas.microsoft.com/office/powerpoint/2010/main" val="3004015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6 Photos / font size reduced">
    <p:spTree>
      <p:nvGrpSpPr>
        <p:cNvPr id="1" name=""/>
        <p:cNvGrpSpPr/>
        <p:nvPr/>
      </p:nvGrpSpPr>
      <p:grpSpPr>
        <a:xfrm>
          <a:off x="0" y="0"/>
          <a:ext cx="0" cy="0"/>
          <a:chOff x="0" y="0"/>
          <a:chExt cx="0" cy="0"/>
        </a:xfrm>
      </p:grpSpPr>
      <p:sp>
        <p:nvSpPr>
          <p:cNvPr id="7" name="Espace réservé du pied de page 4"/>
          <p:cNvSpPr>
            <a:spLocks noGrp="1"/>
          </p:cNvSpPr>
          <p:nvPr>
            <p:ph type="ftr" sz="quarter" idx="3"/>
          </p:nvPr>
        </p:nvSpPr>
        <p:spPr>
          <a:xfrm>
            <a:off x="4345627" y="6284412"/>
            <a:ext cx="5096093" cy="196794"/>
          </a:xfrm>
          <a:prstGeom prst="rect">
            <a:avLst/>
          </a:prstGeom>
        </p:spPr>
        <p:txBody>
          <a:bodyPr vert="horz" lIns="0" tIns="0" rIns="0" bIns="0" rtlCol="0" anchor="b" anchorCtr="0"/>
          <a:lstStyle>
            <a:lvl1pPr algn="l">
              <a:defRPr sz="800" baseline="0">
                <a:solidFill>
                  <a:schemeClr val="bg1">
                    <a:lumMod val="50000"/>
                  </a:schemeClr>
                </a:solidFill>
                <a:latin typeface="Arial" pitchFamily="34" charset="0"/>
              </a:defRPr>
            </a:lvl1pPr>
          </a:lstStyle>
          <a:p>
            <a:r>
              <a:rPr lang="en-GB"/>
              <a:t>Change Footer here: Insert &gt; Header and Footer (delete if none) </a:t>
            </a:r>
            <a:endParaRPr lang="en-CA" dirty="0"/>
          </a:p>
        </p:txBody>
      </p:sp>
      <p:sp>
        <p:nvSpPr>
          <p:cNvPr id="8" name="Espace réservé du texte 4">
            <a:extLst>
              <a:ext uri="{FF2B5EF4-FFF2-40B4-BE49-F238E27FC236}">
                <a16:creationId xmlns:a16="http://schemas.microsoft.com/office/drawing/2014/main" id="{A86EDB06-AED1-41B0-9B08-FBA87DEF31AF}"/>
              </a:ext>
            </a:extLst>
          </p:cNvPr>
          <p:cNvSpPr>
            <a:spLocks noGrp="1"/>
          </p:cNvSpPr>
          <p:nvPr>
            <p:ph type="body" sz="quarter" idx="54" hasCustomPrompt="1"/>
          </p:nvPr>
        </p:nvSpPr>
        <p:spPr>
          <a:xfrm>
            <a:off x="912283" y="2694977"/>
            <a:ext cx="3265200" cy="695325"/>
          </a:xfrm>
          <a:prstGeom prst="rect">
            <a:avLst/>
          </a:prstGeom>
        </p:spPr>
        <p:txBody>
          <a:bodyPr/>
          <a:lstStyle>
            <a:lvl1pPr>
              <a:lnSpc>
                <a:spcPts val="1500"/>
              </a:lnSpc>
              <a:defRPr sz="1500" baseline="0"/>
            </a:lvl1pPr>
            <a:lvl2pPr>
              <a:lnSpc>
                <a:spcPts val="1500"/>
              </a:lnSpc>
              <a:spcBef>
                <a:spcPts val="150"/>
              </a:spcBef>
              <a:spcAft>
                <a:spcPts val="300"/>
              </a:spcAft>
              <a:defRPr sz="1200" baseline="0"/>
            </a:lvl2pPr>
          </a:lstStyle>
          <a:p>
            <a:pPr lvl="0"/>
            <a:r>
              <a:rPr lang="en-CA" dirty="0"/>
              <a:t>Project name</a:t>
            </a:r>
          </a:p>
          <a:p>
            <a:pPr lvl="1"/>
            <a:r>
              <a:rPr lang="en-CA" dirty="0"/>
              <a:t>Very small descriptive</a:t>
            </a:r>
          </a:p>
        </p:txBody>
      </p:sp>
      <p:sp>
        <p:nvSpPr>
          <p:cNvPr id="10" name="Espace réservé du texte 4">
            <a:extLst>
              <a:ext uri="{FF2B5EF4-FFF2-40B4-BE49-F238E27FC236}">
                <a16:creationId xmlns:a16="http://schemas.microsoft.com/office/drawing/2014/main" id="{63A27A4B-6B64-4B6D-BE8E-EEF38252EDA7}"/>
              </a:ext>
            </a:extLst>
          </p:cNvPr>
          <p:cNvSpPr>
            <a:spLocks noGrp="1"/>
          </p:cNvSpPr>
          <p:nvPr>
            <p:ph type="body" sz="quarter" idx="59" hasCustomPrompt="1"/>
          </p:nvPr>
        </p:nvSpPr>
        <p:spPr>
          <a:xfrm>
            <a:off x="4464678" y="2694977"/>
            <a:ext cx="3265200" cy="695325"/>
          </a:xfrm>
          <a:prstGeom prst="rect">
            <a:avLst/>
          </a:prstGeom>
        </p:spPr>
        <p:txBody>
          <a:bodyPr/>
          <a:lstStyle>
            <a:lvl1pPr>
              <a:lnSpc>
                <a:spcPts val="1500"/>
              </a:lnSpc>
              <a:defRPr sz="1500" baseline="0"/>
            </a:lvl1pPr>
            <a:lvl2pPr>
              <a:lnSpc>
                <a:spcPts val="1500"/>
              </a:lnSpc>
              <a:spcBef>
                <a:spcPts val="150"/>
              </a:spcBef>
              <a:spcAft>
                <a:spcPts val="300"/>
              </a:spcAft>
              <a:defRPr sz="1200" baseline="0"/>
            </a:lvl2pPr>
          </a:lstStyle>
          <a:p>
            <a:pPr lvl="0"/>
            <a:r>
              <a:rPr lang="en-CA" dirty="0"/>
              <a:t>Project name</a:t>
            </a:r>
          </a:p>
          <a:p>
            <a:pPr lvl="1"/>
            <a:r>
              <a:rPr lang="en-CA" dirty="0"/>
              <a:t>Very small descriptive</a:t>
            </a:r>
          </a:p>
        </p:txBody>
      </p:sp>
      <p:sp>
        <p:nvSpPr>
          <p:cNvPr id="12" name="Espace réservé du texte 4">
            <a:extLst>
              <a:ext uri="{FF2B5EF4-FFF2-40B4-BE49-F238E27FC236}">
                <a16:creationId xmlns:a16="http://schemas.microsoft.com/office/drawing/2014/main" id="{9A81D136-5B43-46B9-A0F9-B1763CBC0E94}"/>
              </a:ext>
            </a:extLst>
          </p:cNvPr>
          <p:cNvSpPr>
            <a:spLocks noGrp="1"/>
          </p:cNvSpPr>
          <p:nvPr>
            <p:ph type="body" sz="quarter" idx="61" hasCustomPrompt="1"/>
          </p:nvPr>
        </p:nvSpPr>
        <p:spPr>
          <a:xfrm>
            <a:off x="8024515" y="2694977"/>
            <a:ext cx="3265200" cy="695325"/>
          </a:xfrm>
          <a:prstGeom prst="rect">
            <a:avLst/>
          </a:prstGeom>
        </p:spPr>
        <p:txBody>
          <a:bodyPr/>
          <a:lstStyle>
            <a:lvl1pPr>
              <a:lnSpc>
                <a:spcPts val="1500"/>
              </a:lnSpc>
              <a:defRPr sz="1500" baseline="0"/>
            </a:lvl1pPr>
            <a:lvl2pPr>
              <a:lnSpc>
                <a:spcPts val="1500"/>
              </a:lnSpc>
              <a:spcBef>
                <a:spcPts val="150"/>
              </a:spcBef>
              <a:spcAft>
                <a:spcPts val="300"/>
              </a:spcAft>
              <a:defRPr sz="1200" baseline="0"/>
            </a:lvl2pPr>
          </a:lstStyle>
          <a:p>
            <a:pPr lvl="0"/>
            <a:r>
              <a:rPr lang="en-CA" dirty="0"/>
              <a:t>Project name</a:t>
            </a:r>
          </a:p>
          <a:p>
            <a:pPr lvl="1"/>
            <a:r>
              <a:rPr lang="en-CA" dirty="0"/>
              <a:t>Very small descriptive</a:t>
            </a:r>
          </a:p>
        </p:txBody>
      </p:sp>
      <p:sp>
        <p:nvSpPr>
          <p:cNvPr id="14" name="Espace réservé du texte 4">
            <a:extLst>
              <a:ext uri="{FF2B5EF4-FFF2-40B4-BE49-F238E27FC236}">
                <a16:creationId xmlns:a16="http://schemas.microsoft.com/office/drawing/2014/main" id="{738725F9-1BD5-4772-8559-79ABE4D931F0}"/>
              </a:ext>
            </a:extLst>
          </p:cNvPr>
          <p:cNvSpPr>
            <a:spLocks noGrp="1"/>
          </p:cNvSpPr>
          <p:nvPr>
            <p:ph type="body" sz="quarter" idx="63" hasCustomPrompt="1"/>
          </p:nvPr>
        </p:nvSpPr>
        <p:spPr>
          <a:xfrm>
            <a:off x="912283" y="4922334"/>
            <a:ext cx="3265200" cy="695324"/>
          </a:xfrm>
          <a:prstGeom prst="rect">
            <a:avLst/>
          </a:prstGeom>
        </p:spPr>
        <p:txBody>
          <a:bodyPr/>
          <a:lstStyle>
            <a:lvl1pPr>
              <a:lnSpc>
                <a:spcPts val="1500"/>
              </a:lnSpc>
              <a:defRPr sz="1500" baseline="0"/>
            </a:lvl1pPr>
            <a:lvl2pPr>
              <a:lnSpc>
                <a:spcPts val="1500"/>
              </a:lnSpc>
              <a:spcBef>
                <a:spcPts val="150"/>
              </a:spcBef>
              <a:spcAft>
                <a:spcPts val="300"/>
              </a:spcAft>
              <a:defRPr sz="1200" baseline="0"/>
            </a:lvl2pPr>
          </a:lstStyle>
          <a:p>
            <a:pPr lvl="0"/>
            <a:r>
              <a:rPr lang="en-CA" dirty="0"/>
              <a:t>Project name</a:t>
            </a:r>
          </a:p>
          <a:p>
            <a:pPr lvl="1"/>
            <a:r>
              <a:rPr lang="en-CA" dirty="0"/>
              <a:t>Very small descriptive</a:t>
            </a:r>
          </a:p>
        </p:txBody>
      </p:sp>
      <p:sp>
        <p:nvSpPr>
          <p:cNvPr id="16" name="Espace réservé du texte 4">
            <a:extLst>
              <a:ext uri="{FF2B5EF4-FFF2-40B4-BE49-F238E27FC236}">
                <a16:creationId xmlns:a16="http://schemas.microsoft.com/office/drawing/2014/main" id="{6F92DE13-EFDA-4B4E-8F35-89617D7664B3}"/>
              </a:ext>
            </a:extLst>
          </p:cNvPr>
          <p:cNvSpPr>
            <a:spLocks noGrp="1"/>
          </p:cNvSpPr>
          <p:nvPr>
            <p:ph type="body" sz="quarter" idx="65" hasCustomPrompt="1"/>
          </p:nvPr>
        </p:nvSpPr>
        <p:spPr>
          <a:xfrm>
            <a:off x="4464678" y="4922334"/>
            <a:ext cx="3265200" cy="695325"/>
          </a:xfrm>
          <a:prstGeom prst="rect">
            <a:avLst/>
          </a:prstGeom>
        </p:spPr>
        <p:txBody>
          <a:bodyPr/>
          <a:lstStyle>
            <a:lvl1pPr>
              <a:lnSpc>
                <a:spcPts val="1500"/>
              </a:lnSpc>
              <a:defRPr sz="1500" baseline="0"/>
            </a:lvl1pPr>
            <a:lvl2pPr>
              <a:lnSpc>
                <a:spcPts val="1500"/>
              </a:lnSpc>
              <a:spcBef>
                <a:spcPts val="150"/>
              </a:spcBef>
              <a:spcAft>
                <a:spcPts val="300"/>
              </a:spcAft>
              <a:defRPr sz="1200" baseline="0"/>
            </a:lvl2pPr>
          </a:lstStyle>
          <a:p>
            <a:pPr lvl="0"/>
            <a:r>
              <a:rPr lang="en-CA" dirty="0"/>
              <a:t>Project name</a:t>
            </a:r>
          </a:p>
          <a:p>
            <a:pPr lvl="1"/>
            <a:r>
              <a:rPr lang="en-CA" dirty="0"/>
              <a:t>Very small descriptive</a:t>
            </a:r>
          </a:p>
        </p:txBody>
      </p:sp>
      <p:sp>
        <p:nvSpPr>
          <p:cNvPr id="18" name="Espace réservé du texte 4">
            <a:extLst>
              <a:ext uri="{FF2B5EF4-FFF2-40B4-BE49-F238E27FC236}">
                <a16:creationId xmlns:a16="http://schemas.microsoft.com/office/drawing/2014/main" id="{190AA369-EDCD-4809-83F9-1F297673AB11}"/>
              </a:ext>
            </a:extLst>
          </p:cNvPr>
          <p:cNvSpPr>
            <a:spLocks noGrp="1"/>
          </p:cNvSpPr>
          <p:nvPr>
            <p:ph type="body" sz="quarter" idx="67" hasCustomPrompt="1"/>
          </p:nvPr>
        </p:nvSpPr>
        <p:spPr>
          <a:xfrm>
            <a:off x="8024515" y="4922334"/>
            <a:ext cx="3265200" cy="695325"/>
          </a:xfrm>
          <a:prstGeom prst="rect">
            <a:avLst/>
          </a:prstGeom>
        </p:spPr>
        <p:txBody>
          <a:bodyPr/>
          <a:lstStyle>
            <a:lvl1pPr>
              <a:lnSpc>
                <a:spcPts val="1500"/>
              </a:lnSpc>
              <a:defRPr sz="1500" baseline="0"/>
            </a:lvl1pPr>
            <a:lvl2pPr>
              <a:lnSpc>
                <a:spcPts val="1500"/>
              </a:lnSpc>
              <a:spcBef>
                <a:spcPts val="150"/>
              </a:spcBef>
              <a:spcAft>
                <a:spcPts val="300"/>
              </a:spcAft>
              <a:defRPr sz="1200" baseline="0"/>
            </a:lvl2pPr>
          </a:lstStyle>
          <a:p>
            <a:pPr lvl="0"/>
            <a:r>
              <a:rPr lang="en-CA" dirty="0"/>
              <a:t>Project name</a:t>
            </a:r>
          </a:p>
          <a:p>
            <a:pPr lvl="1"/>
            <a:r>
              <a:rPr lang="en-CA" dirty="0"/>
              <a:t>Very small descriptive</a:t>
            </a:r>
          </a:p>
        </p:txBody>
      </p:sp>
      <p:sp>
        <p:nvSpPr>
          <p:cNvPr id="3" name="Title 2">
            <a:extLst>
              <a:ext uri="{FF2B5EF4-FFF2-40B4-BE49-F238E27FC236}">
                <a16:creationId xmlns:a16="http://schemas.microsoft.com/office/drawing/2014/main" id="{24CE4CAD-F803-4D51-B4ED-F96912874E4A}"/>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21" name="Picture Placeholder 3"/>
          <p:cNvSpPr>
            <a:spLocks noGrp="1"/>
          </p:cNvSpPr>
          <p:nvPr>
            <p:ph type="pic" sz="quarter" idx="64"/>
          </p:nvPr>
        </p:nvSpPr>
        <p:spPr>
          <a:xfrm>
            <a:off x="8023655" y="1449390"/>
            <a:ext cx="3266060" cy="1175823"/>
          </a:xfrm>
          <a:solidFill>
            <a:schemeClr val="tx2">
              <a:lumMod val="40000"/>
              <a:lumOff val="60000"/>
            </a:schemeClr>
          </a:solidFill>
          <a:ln w="25400">
            <a:solidFill>
              <a:schemeClr val="bg1"/>
            </a:solidFill>
          </a:ln>
        </p:spPr>
        <p:txBody>
          <a:bodyPr anchor="ctr"/>
          <a:lstStyle>
            <a:lvl1pPr algn="ctr">
              <a:lnSpc>
                <a:spcPct val="100000"/>
              </a:lnSpc>
              <a:spcBef>
                <a:spcPts val="0"/>
              </a:spcBef>
              <a:spcAft>
                <a:spcPts val="0"/>
              </a:spcAft>
              <a:defRPr sz="1500"/>
            </a:lvl1pPr>
          </a:lstStyle>
          <a:p>
            <a:endParaRPr lang="en-US" dirty="0"/>
          </a:p>
        </p:txBody>
      </p:sp>
      <p:sp>
        <p:nvSpPr>
          <p:cNvPr id="22" name="Picture Placeholder 3"/>
          <p:cNvSpPr>
            <a:spLocks noGrp="1"/>
          </p:cNvSpPr>
          <p:nvPr>
            <p:ph type="pic" sz="quarter" idx="68"/>
          </p:nvPr>
        </p:nvSpPr>
        <p:spPr>
          <a:xfrm>
            <a:off x="8023655" y="3700977"/>
            <a:ext cx="3266060" cy="1175823"/>
          </a:xfrm>
          <a:solidFill>
            <a:schemeClr val="tx2">
              <a:lumMod val="40000"/>
              <a:lumOff val="60000"/>
            </a:schemeClr>
          </a:solidFill>
          <a:ln w="25400">
            <a:solidFill>
              <a:schemeClr val="bg1"/>
            </a:solidFill>
          </a:ln>
        </p:spPr>
        <p:txBody>
          <a:bodyPr anchor="ctr"/>
          <a:lstStyle>
            <a:lvl1pPr algn="ctr">
              <a:lnSpc>
                <a:spcPct val="100000"/>
              </a:lnSpc>
              <a:spcBef>
                <a:spcPts val="0"/>
              </a:spcBef>
              <a:spcAft>
                <a:spcPts val="0"/>
              </a:spcAft>
              <a:defRPr sz="1500"/>
            </a:lvl1pPr>
          </a:lstStyle>
          <a:p>
            <a:endParaRPr lang="en-US" dirty="0"/>
          </a:p>
        </p:txBody>
      </p:sp>
      <p:sp>
        <p:nvSpPr>
          <p:cNvPr id="23" name="Picture Placeholder 3"/>
          <p:cNvSpPr>
            <a:spLocks noGrp="1"/>
          </p:cNvSpPr>
          <p:nvPr>
            <p:ph type="pic" sz="quarter" idx="69"/>
          </p:nvPr>
        </p:nvSpPr>
        <p:spPr>
          <a:xfrm>
            <a:off x="912283" y="1449390"/>
            <a:ext cx="3266060" cy="1175823"/>
          </a:xfrm>
          <a:solidFill>
            <a:schemeClr val="tx2">
              <a:lumMod val="40000"/>
              <a:lumOff val="60000"/>
            </a:schemeClr>
          </a:solidFill>
          <a:ln w="25400">
            <a:solidFill>
              <a:schemeClr val="bg1"/>
            </a:solidFill>
          </a:ln>
        </p:spPr>
        <p:txBody>
          <a:bodyPr anchor="ctr"/>
          <a:lstStyle>
            <a:lvl1pPr algn="ctr">
              <a:lnSpc>
                <a:spcPct val="100000"/>
              </a:lnSpc>
              <a:spcBef>
                <a:spcPts val="0"/>
              </a:spcBef>
              <a:spcAft>
                <a:spcPts val="0"/>
              </a:spcAft>
              <a:defRPr sz="1500"/>
            </a:lvl1pPr>
          </a:lstStyle>
          <a:p>
            <a:endParaRPr lang="en-US" dirty="0"/>
          </a:p>
        </p:txBody>
      </p:sp>
      <p:sp>
        <p:nvSpPr>
          <p:cNvPr id="24" name="Picture Placeholder 3"/>
          <p:cNvSpPr>
            <a:spLocks noGrp="1"/>
          </p:cNvSpPr>
          <p:nvPr>
            <p:ph type="pic" sz="quarter" idx="70"/>
          </p:nvPr>
        </p:nvSpPr>
        <p:spPr>
          <a:xfrm>
            <a:off x="912283" y="3700977"/>
            <a:ext cx="3266060" cy="1175823"/>
          </a:xfrm>
          <a:solidFill>
            <a:schemeClr val="tx2">
              <a:lumMod val="40000"/>
              <a:lumOff val="60000"/>
            </a:schemeClr>
          </a:solidFill>
          <a:ln w="25400">
            <a:solidFill>
              <a:schemeClr val="bg1"/>
            </a:solidFill>
          </a:ln>
        </p:spPr>
        <p:txBody>
          <a:bodyPr anchor="ctr"/>
          <a:lstStyle>
            <a:lvl1pPr algn="ctr">
              <a:lnSpc>
                <a:spcPct val="100000"/>
              </a:lnSpc>
              <a:spcBef>
                <a:spcPts val="0"/>
              </a:spcBef>
              <a:spcAft>
                <a:spcPts val="0"/>
              </a:spcAft>
              <a:defRPr sz="1500"/>
            </a:lvl1pPr>
          </a:lstStyle>
          <a:p>
            <a:endParaRPr lang="en-US" dirty="0"/>
          </a:p>
        </p:txBody>
      </p:sp>
      <p:sp>
        <p:nvSpPr>
          <p:cNvPr id="25" name="Picture Placeholder 3"/>
          <p:cNvSpPr>
            <a:spLocks noGrp="1"/>
          </p:cNvSpPr>
          <p:nvPr>
            <p:ph type="pic" sz="quarter" idx="71"/>
          </p:nvPr>
        </p:nvSpPr>
        <p:spPr>
          <a:xfrm>
            <a:off x="4463818" y="1449390"/>
            <a:ext cx="3266060" cy="1175823"/>
          </a:xfrm>
          <a:solidFill>
            <a:schemeClr val="tx2">
              <a:lumMod val="40000"/>
              <a:lumOff val="60000"/>
            </a:schemeClr>
          </a:solidFill>
          <a:ln w="25400">
            <a:solidFill>
              <a:schemeClr val="bg1"/>
            </a:solidFill>
          </a:ln>
        </p:spPr>
        <p:txBody>
          <a:bodyPr anchor="ctr"/>
          <a:lstStyle>
            <a:lvl1pPr algn="ctr">
              <a:lnSpc>
                <a:spcPct val="100000"/>
              </a:lnSpc>
              <a:spcBef>
                <a:spcPts val="0"/>
              </a:spcBef>
              <a:spcAft>
                <a:spcPts val="0"/>
              </a:spcAft>
              <a:defRPr sz="1500"/>
            </a:lvl1pPr>
          </a:lstStyle>
          <a:p>
            <a:endParaRPr lang="en-US" dirty="0"/>
          </a:p>
        </p:txBody>
      </p:sp>
      <p:sp>
        <p:nvSpPr>
          <p:cNvPr id="26" name="Picture Placeholder 3"/>
          <p:cNvSpPr>
            <a:spLocks noGrp="1"/>
          </p:cNvSpPr>
          <p:nvPr>
            <p:ph type="pic" sz="quarter" idx="72"/>
          </p:nvPr>
        </p:nvSpPr>
        <p:spPr>
          <a:xfrm>
            <a:off x="4463818" y="3700977"/>
            <a:ext cx="3266060" cy="1175823"/>
          </a:xfrm>
          <a:solidFill>
            <a:schemeClr val="tx2">
              <a:lumMod val="40000"/>
              <a:lumOff val="60000"/>
            </a:schemeClr>
          </a:solidFill>
          <a:ln w="25400">
            <a:solidFill>
              <a:schemeClr val="bg1"/>
            </a:solidFill>
          </a:ln>
        </p:spPr>
        <p:txBody>
          <a:bodyPr anchor="ctr"/>
          <a:lstStyle>
            <a:lvl1pPr algn="ctr">
              <a:lnSpc>
                <a:spcPct val="100000"/>
              </a:lnSpc>
              <a:spcBef>
                <a:spcPts val="0"/>
              </a:spcBef>
              <a:spcAft>
                <a:spcPts val="0"/>
              </a:spcAft>
              <a:defRPr sz="1500"/>
            </a:lvl1pPr>
          </a:lstStyle>
          <a:p>
            <a:endParaRPr lang="en-US" dirty="0"/>
          </a:p>
        </p:txBody>
      </p:sp>
      <p:sp>
        <p:nvSpPr>
          <p:cNvPr id="4" name="Slide Number Placeholder 3"/>
          <p:cNvSpPr>
            <a:spLocks noGrp="1"/>
          </p:cNvSpPr>
          <p:nvPr>
            <p:ph type="sldNum" sz="quarter" idx="73"/>
          </p:nvPr>
        </p:nvSpPr>
        <p:spPr/>
        <p:txBody>
          <a:bodyPr/>
          <a:lstStyle/>
          <a:p>
            <a:fld id="{8E9205E6-0D8F-4FE6-AE74-F8DC77F0BF6E}" type="slidenum">
              <a:rPr lang="en-CA" smtClean="0"/>
              <a:pPr/>
              <a:t>‹#›</a:t>
            </a:fld>
            <a:endParaRPr lang="en-CA" dirty="0"/>
          </a:p>
        </p:txBody>
      </p:sp>
    </p:spTree>
    <p:custDataLst>
      <p:tags r:id="rId1"/>
    </p:custDataLst>
    <p:extLst>
      <p:ext uri="{BB962C8B-B14F-4D97-AF65-F5344CB8AC3E}">
        <p14:creationId xmlns:p14="http://schemas.microsoft.com/office/powerpoint/2010/main" val="1224261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add title</a:t>
            </a:r>
          </a:p>
        </p:txBody>
      </p:sp>
      <p:sp>
        <p:nvSpPr>
          <p:cNvPr id="3" name="Footer Placeholder 2"/>
          <p:cNvSpPr>
            <a:spLocks noGrp="1"/>
          </p:cNvSpPr>
          <p:nvPr>
            <p:ph type="ftr" sz="quarter" idx="10"/>
          </p:nvPr>
        </p:nvSpPr>
        <p:spPr/>
        <p:txBody>
          <a:bodyPr/>
          <a:lstStyle/>
          <a:p>
            <a:r>
              <a:rPr lang="en-GB"/>
              <a:t>Change Footer here: Insert &gt; Header and Footer (delete if none) </a:t>
            </a:r>
            <a:endParaRPr lang="en-CA" dirty="0"/>
          </a:p>
        </p:txBody>
      </p:sp>
      <p:sp>
        <p:nvSpPr>
          <p:cNvPr id="4" name="Slide Number Placeholder 3"/>
          <p:cNvSpPr>
            <a:spLocks noGrp="1"/>
          </p:cNvSpPr>
          <p:nvPr>
            <p:ph type="sldNum" sz="quarter" idx="11"/>
          </p:nvPr>
        </p:nvSpPr>
        <p:spPr/>
        <p:txBody>
          <a:bodyPr/>
          <a:lstStyle/>
          <a:p>
            <a:fld id="{8E9205E6-0D8F-4FE6-AE74-F8DC77F0BF6E}" type="slidenum">
              <a:rPr lang="en-CA" smtClean="0"/>
              <a:pPr/>
              <a:t>‹#›</a:t>
            </a:fld>
            <a:endParaRPr lang="en-CA" dirty="0"/>
          </a:p>
        </p:txBody>
      </p:sp>
    </p:spTree>
    <p:extLst>
      <p:ext uri="{BB962C8B-B14F-4D97-AF65-F5344CB8AC3E}">
        <p14:creationId xmlns:p14="http://schemas.microsoft.com/office/powerpoint/2010/main" val="2041187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7" name="Espace réservé du pied de page 4"/>
          <p:cNvSpPr>
            <a:spLocks noGrp="1"/>
          </p:cNvSpPr>
          <p:nvPr>
            <p:ph type="ftr" sz="quarter" idx="3"/>
          </p:nvPr>
        </p:nvSpPr>
        <p:spPr>
          <a:xfrm>
            <a:off x="4345627" y="6284412"/>
            <a:ext cx="5096093" cy="196794"/>
          </a:xfrm>
          <a:prstGeom prst="rect">
            <a:avLst/>
          </a:prstGeom>
        </p:spPr>
        <p:txBody>
          <a:bodyPr vert="horz" lIns="0" tIns="0" rIns="0" bIns="0" rtlCol="0" anchor="b" anchorCtr="0"/>
          <a:lstStyle>
            <a:lvl1pPr algn="l">
              <a:defRPr sz="800" baseline="0">
                <a:solidFill>
                  <a:schemeClr val="bg1">
                    <a:lumMod val="50000"/>
                  </a:schemeClr>
                </a:solidFill>
                <a:latin typeface="Arial" pitchFamily="34" charset="0"/>
              </a:defRPr>
            </a:lvl1pPr>
          </a:lstStyle>
          <a:p>
            <a:r>
              <a:rPr lang="en-GB"/>
              <a:t>Change Footer here: Insert &gt; Header and Footer (delete if none) </a:t>
            </a:r>
            <a:endParaRPr lang="en-CA" dirty="0"/>
          </a:p>
        </p:txBody>
      </p:sp>
      <p:sp>
        <p:nvSpPr>
          <p:cNvPr id="3" name="Slide Number Placeholder 2"/>
          <p:cNvSpPr>
            <a:spLocks noGrp="1"/>
          </p:cNvSpPr>
          <p:nvPr>
            <p:ph type="sldNum" sz="quarter" idx="10"/>
          </p:nvPr>
        </p:nvSpPr>
        <p:spPr/>
        <p:txBody>
          <a:bodyPr/>
          <a:lstStyle/>
          <a:p>
            <a:fld id="{8E9205E6-0D8F-4FE6-AE74-F8DC77F0BF6E}" type="slidenum">
              <a:rPr lang="en-CA" smtClean="0"/>
              <a:pPr/>
              <a:t>‹#›</a:t>
            </a:fld>
            <a:endParaRPr lang="en-CA" dirty="0"/>
          </a:p>
        </p:txBody>
      </p:sp>
    </p:spTree>
    <p:custDataLst>
      <p:tags r:id="rId1"/>
    </p:custDataLst>
    <p:extLst>
      <p:ext uri="{BB962C8B-B14F-4D97-AF65-F5344CB8AC3E}">
        <p14:creationId xmlns:p14="http://schemas.microsoft.com/office/powerpoint/2010/main" val="491510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ase study 1">
    <p:spTree>
      <p:nvGrpSpPr>
        <p:cNvPr id="1" name=""/>
        <p:cNvGrpSpPr/>
        <p:nvPr/>
      </p:nvGrpSpPr>
      <p:grpSpPr>
        <a:xfrm>
          <a:off x="0" y="0"/>
          <a:ext cx="0" cy="0"/>
          <a:chOff x="0" y="0"/>
          <a:chExt cx="0" cy="0"/>
        </a:xfrm>
      </p:grpSpPr>
      <p:sp>
        <p:nvSpPr>
          <p:cNvPr id="8" name="Picture Placeholder 4"/>
          <p:cNvSpPr>
            <a:spLocks noGrp="1"/>
          </p:cNvSpPr>
          <p:nvPr>
            <p:ph type="pic" sz="quarter" idx="15"/>
          </p:nvPr>
        </p:nvSpPr>
        <p:spPr>
          <a:xfrm>
            <a:off x="240600" y="152400"/>
            <a:ext cx="11710800" cy="5619750"/>
          </a:xfrm>
          <a:solidFill>
            <a:schemeClr val="tx2">
              <a:lumMod val="40000"/>
              <a:lumOff val="60000"/>
            </a:schemeClr>
          </a:solidFill>
          <a:ln w="25400">
            <a:noFill/>
          </a:ln>
        </p:spPr>
        <p:txBody>
          <a:bodyPr anchor="ctr"/>
          <a:lstStyle>
            <a:lvl1pPr algn="ctr">
              <a:lnSpc>
                <a:spcPct val="100000"/>
              </a:lnSpc>
              <a:spcBef>
                <a:spcPts val="0"/>
              </a:spcBef>
              <a:spcAft>
                <a:spcPts val="0"/>
              </a:spcAft>
              <a:defRPr sz="1500"/>
            </a:lvl1pPr>
          </a:lstStyle>
          <a:p>
            <a:endParaRPr lang="en-US"/>
          </a:p>
        </p:txBody>
      </p:sp>
      <p:sp>
        <p:nvSpPr>
          <p:cNvPr id="13" name="Text Placeholder 12">
            <a:extLst>
              <a:ext uri="{FF2B5EF4-FFF2-40B4-BE49-F238E27FC236}">
                <a16:creationId xmlns:a16="http://schemas.microsoft.com/office/drawing/2014/main" id="{8D252BFA-8EE0-4CA0-819D-3D70667018DC}"/>
              </a:ext>
            </a:extLst>
          </p:cNvPr>
          <p:cNvSpPr>
            <a:spLocks noGrp="1"/>
          </p:cNvSpPr>
          <p:nvPr>
            <p:ph type="body" sz="quarter" idx="13"/>
          </p:nvPr>
        </p:nvSpPr>
        <p:spPr>
          <a:xfrm>
            <a:off x="7787025" y="3999178"/>
            <a:ext cx="4164375" cy="530367"/>
          </a:xfrm>
        </p:spPr>
        <p:txBody>
          <a:bodyPr rIns="90000" anchor="ctr"/>
          <a:lstStyle>
            <a:lvl1pPr>
              <a:lnSpc>
                <a:spcPct val="90000"/>
              </a:lnSpc>
              <a:spcAft>
                <a:spcPts val="0"/>
              </a:spcAft>
              <a:defRPr sz="1400" b="1">
                <a:solidFill>
                  <a:schemeClr val="bg1"/>
                </a:solidFill>
              </a:defRPr>
            </a:lvl1pPr>
            <a:lvl2pPr>
              <a:lnSpc>
                <a:spcPct val="90000"/>
              </a:lnSpc>
              <a:spcAft>
                <a:spcPts val="0"/>
              </a:spcAft>
              <a:defRPr sz="1400">
                <a:solidFill>
                  <a:schemeClr val="bg1"/>
                </a:solidFill>
              </a:defRPr>
            </a:lvl2pPr>
            <a:lvl3pPr marL="0" indent="0">
              <a:lnSpc>
                <a:spcPct val="90000"/>
              </a:lnSpc>
              <a:buNone/>
              <a:defRPr sz="1100" b="0">
                <a:solidFill>
                  <a:schemeClr val="bg1"/>
                </a:solidFill>
              </a:defRPr>
            </a:lvl3pPr>
            <a:lvl4pPr>
              <a:lnSpc>
                <a:spcPct val="90000"/>
              </a:lnSpc>
              <a:defRPr/>
            </a:lvl4pPr>
            <a:lvl5pPr>
              <a:lnSpc>
                <a:spcPct val="90000"/>
              </a:lnSpc>
              <a:defRPr/>
            </a:lvl5pPr>
          </a:lstStyle>
          <a:p>
            <a:pPr lvl="0"/>
            <a:r>
              <a:rPr lang="en-US" dirty="0"/>
              <a:t>Edit Master text styles</a:t>
            </a:r>
          </a:p>
          <a:p>
            <a:pPr lvl="1"/>
            <a:r>
              <a:rPr lang="en-US" dirty="0"/>
              <a:t>Second level</a:t>
            </a:r>
          </a:p>
        </p:txBody>
      </p:sp>
      <p:sp>
        <p:nvSpPr>
          <p:cNvPr id="3" name="Footer Placeholder 2"/>
          <p:cNvSpPr>
            <a:spLocks noGrp="1"/>
          </p:cNvSpPr>
          <p:nvPr>
            <p:ph type="ftr" sz="quarter" idx="10"/>
          </p:nvPr>
        </p:nvSpPr>
        <p:spPr>
          <a:xfrm>
            <a:off x="4345627" y="6284413"/>
            <a:ext cx="5096093" cy="196795"/>
          </a:xfrm>
          <a:prstGeom prst="rect">
            <a:avLst/>
          </a:prstGeom>
        </p:spPr>
        <p:txBody>
          <a:bodyPr/>
          <a:lstStyle/>
          <a:p>
            <a:r>
              <a:rPr lang="en-GB"/>
              <a:t>Change Footer here: Insert &gt; Header and Footer (delete if none) </a:t>
            </a:r>
            <a:endParaRPr lang="en-CA" dirty="0"/>
          </a:p>
        </p:txBody>
      </p:sp>
      <p:sp>
        <p:nvSpPr>
          <p:cNvPr id="14" name="Text Placeholder 12">
            <a:extLst>
              <a:ext uri="{FF2B5EF4-FFF2-40B4-BE49-F238E27FC236}">
                <a16:creationId xmlns:a16="http://schemas.microsoft.com/office/drawing/2014/main" id="{52EEC670-C83A-438E-BB64-00673C4F9C28}"/>
              </a:ext>
            </a:extLst>
          </p:cNvPr>
          <p:cNvSpPr>
            <a:spLocks noGrp="1"/>
          </p:cNvSpPr>
          <p:nvPr>
            <p:ph type="body" sz="quarter" idx="14"/>
          </p:nvPr>
        </p:nvSpPr>
        <p:spPr>
          <a:xfrm>
            <a:off x="7787025" y="4639162"/>
            <a:ext cx="4164375" cy="966766"/>
          </a:xfrm>
        </p:spPr>
        <p:txBody>
          <a:bodyPr rIns="90000" anchor="t"/>
          <a:lstStyle>
            <a:lvl1pPr>
              <a:lnSpc>
                <a:spcPct val="90000"/>
              </a:lnSpc>
              <a:spcAft>
                <a:spcPts val="0"/>
              </a:spcAft>
              <a:defRPr sz="1100" b="0">
                <a:solidFill>
                  <a:schemeClr val="bg1"/>
                </a:solidFill>
              </a:defRPr>
            </a:lvl1pPr>
            <a:lvl2pPr>
              <a:lnSpc>
                <a:spcPct val="90000"/>
              </a:lnSpc>
              <a:spcAft>
                <a:spcPts val="0"/>
              </a:spcAft>
              <a:defRPr sz="1100" b="0">
                <a:solidFill>
                  <a:schemeClr val="bg1"/>
                </a:solidFill>
              </a:defRPr>
            </a:lvl2pPr>
            <a:lvl3pPr marL="0" indent="0">
              <a:lnSpc>
                <a:spcPct val="90000"/>
              </a:lnSpc>
              <a:buNone/>
              <a:defRPr sz="1100" b="0">
                <a:solidFill>
                  <a:schemeClr val="bg1"/>
                </a:solidFill>
              </a:defRPr>
            </a:lvl3pPr>
            <a:lvl4pPr>
              <a:lnSpc>
                <a:spcPct val="90000"/>
              </a:lnSpc>
              <a:defRPr/>
            </a:lvl4pPr>
            <a:lvl5pPr>
              <a:lnSpc>
                <a:spcPct val="90000"/>
              </a:lnSpc>
              <a:defRPr/>
            </a:lvl5pPr>
          </a:lstStyle>
          <a:p>
            <a:pPr lvl="0"/>
            <a:r>
              <a:rPr lang="en-US" dirty="0"/>
              <a:t>Edit Master text styles</a:t>
            </a:r>
          </a:p>
        </p:txBody>
      </p:sp>
      <p:sp>
        <p:nvSpPr>
          <p:cNvPr id="5" name="Slide Number Placeholder 4"/>
          <p:cNvSpPr>
            <a:spLocks noGrp="1"/>
          </p:cNvSpPr>
          <p:nvPr>
            <p:ph type="sldNum" sz="quarter" idx="16"/>
          </p:nvPr>
        </p:nvSpPr>
        <p:spPr/>
        <p:txBody>
          <a:bodyPr/>
          <a:lstStyle/>
          <a:p>
            <a:fld id="{8E9205E6-0D8F-4FE6-AE74-F8DC77F0BF6E}" type="slidenum">
              <a:rPr lang="en-CA" smtClean="0"/>
              <a:pPr/>
              <a:t>‹#›</a:t>
            </a:fld>
            <a:endParaRPr lang="en-CA" dirty="0"/>
          </a:p>
        </p:txBody>
      </p:sp>
    </p:spTree>
    <p:custDataLst>
      <p:tags r:id="rId1"/>
    </p:custDataLst>
    <p:extLst>
      <p:ext uri="{BB962C8B-B14F-4D97-AF65-F5344CB8AC3E}">
        <p14:creationId xmlns:p14="http://schemas.microsoft.com/office/powerpoint/2010/main" val="879422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ase study 2">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B518ED4E-DBFE-46B2-BF07-9492130ECCE5}"/>
              </a:ext>
            </a:extLst>
          </p:cNvPr>
          <p:cNvSpPr>
            <a:spLocks noGrp="1"/>
          </p:cNvSpPr>
          <p:nvPr>
            <p:ph type="body" sz="quarter" idx="14"/>
          </p:nvPr>
        </p:nvSpPr>
        <p:spPr>
          <a:xfrm>
            <a:off x="911424" y="1640095"/>
            <a:ext cx="2657275" cy="322665"/>
          </a:xfrm>
        </p:spPr>
        <p:txBody>
          <a:bodyPr anchor="ctr"/>
          <a:lstStyle>
            <a:lvl1pPr>
              <a:lnSpc>
                <a:spcPct val="100000"/>
              </a:lnSpc>
              <a:spcBef>
                <a:spcPts val="0"/>
              </a:spcBef>
              <a:defRPr sz="1400">
                <a:solidFill>
                  <a:schemeClr val="accent1"/>
                </a:solidFill>
              </a:defRPr>
            </a:lvl1pPr>
          </a:lstStyle>
          <a:p>
            <a:pPr lvl="0"/>
            <a:r>
              <a:rPr lang="en-US" dirty="0"/>
              <a:t>Edit Master text styles</a:t>
            </a:r>
          </a:p>
        </p:txBody>
      </p:sp>
      <p:sp>
        <p:nvSpPr>
          <p:cNvPr id="17" name="Text Placeholder 16">
            <a:extLst>
              <a:ext uri="{FF2B5EF4-FFF2-40B4-BE49-F238E27FC236}">
                <a16:creationId xmlns:a16="http://schemas.microsoft.com/office/drawing/2014/main" id="{60556B0B-A937-4069-8E41-E81CBB013AB2}"/>
              </a:ext>
            </a:extLst>
          </p:cNvPr>
          <p:cNvSpPr>
            <a:spLocks noGrp="1"/>
          </p:cNvSpPr>
          <p:nvPr>
            <p:ph type="body" sz="quarter" idx="15"/>
          </p:nvPr>
        </p:nvSpPr>
        <p:spPr>
          <a:xfrm>
            <a:off x="911423" y="2082768"/>
            <a:ext cx="2657276" cy="3534890"/>
          </a:xfrm>
        </p:spPr>
        <p:txBody>
          <a:bodyPr/>
          <a:lstStyle>
            <a:lvl1pPr>
              <a:lnSpc>
                <a:spcPct val="100000"/>
              </a:lnSpc>
              <a:spcAft>
                <a:spcPts val="0"/>
              </a:spcAft>
              <a:defRPr sz="1100" b="1">
                <a:solidFill>
                  <a:schemeClr val="accent1"/>
                </a:solidFill>
              </a:defRPr>
            </a:lvl1pPr>
            <a:lvl2pPr>
              <a:lnSpc>
                <a:spcPct val="85000"/>
              </a:lnSpc>
              <a:spcAft>
                <a:spcPts val="0"/>
              </a:spcAft>
              <a:defRPr sz="1100">
                <a:solidFill>
                  <a:schemeClr val="accent1"/>
                </a:solidFill>
              </a:defRPr>
            </a:lvl2pPr>
            <a:lvl3pPr marL="108000" indent="-108000">
              <a:lnSpc>
                <a:spcPct val="85000"/>
              </a:lnSpc>
              <a:spcBef>
                <a:spcPts val="300"/>
              </a:spcBef>
              <a:spcAft>
                <a:spcPts val="0"/>
              </a:spcAft>
              <a:defRPr sz="900"/>
            </a:lvl3pPr>
          </a:lstStyle>
          <a:p>
            <a:pPr lvl="0"/>
            <a:r>
              <a:rPr lang="en-US" dirty="0"/>
              <a:t>Edit Master text styles</a:t>
            </a:r>
          </a:p>
          <a:p>
            <a:pPr lvl="1"/>
            <a:r>
              <a:rPr lang="en-US" dirty="0"/>
              <a:t>Second level</a:t>
            </a:r>
          </a:p>
          <a:p>
            <a:pPr lvl="2"/>
            <a:r>
              <a:rPr lang="en-US" dirty="0"/>
              <a:t>Third level</a:t>
            </a:r>
          </a:p>
        </p:txBody>
      </p:sp>
      <p:sp>
        <p:nvSpPr>
          <p:cNvPr id="15" name="Footer Placeholder 2">
            <a:extLst>
              <a:ext uri="{FF2B5EF4-FFF2-40B4-BE49-F238E27FC236}">
                <a16:creationId xmlns:a16="http://schemas.microsoft.com/office/drawing/2014/main" id="{4A2BA475-3872-4E1B-ACA8-9992970360A9}"/>
              </a:ext>
            </a:extLst>
          </p:cNvPr>
          <p:cNvSpPr>
            <a:spLocks noGrp="1"/>
          </p:cNvSpPr>
          <p:nvPr>
            <p:ph type="ftr" sz="quarter" idx="10"/>
          </p:nvPr>
        </p:nvSpPr>
        <p:spPr>
          <a:xfrm>
            <a:off x="4345627" y="6284413"/>
            <a:ext cx="5096093" cy="196795"/>
          </a:xfrm>
          <a:prstGeom prst="rect">
            <a:avLst/>
          </a:prstGeom>
        </p:spPr>
        <p:txBody>
          <a:bodyPr/>
          <a:lstStyle/>
          <a:p>
            <a:r>
              <a:rPr lang="en-GB"/>
              <a:t>Change Footer here: Insert &gt; Header and Footer (delete if none) </a:t>
            </a:r>
            <a:endParaRPr lang="en-CA" dirty="0"/>
          </a:p>
        </p:txBody>
      </p:sp>
      <p:sp>
        <p:nvSpPr>
          <p:cNvPr id="10" name="Titre 1">
            <a:extLst>
              <a:ext uri="{FF2B5EF4-FFF2-40B4-BE49-F238E27FC236}">
                <a16:creationId xmlns:a16="http://schemas.microsoft.com/office/drawing/2014/main" id="{4210E657-6752-45F0-B0F2-A27FF5440C39}"/>
              </a:ext>
            </a:extLst>
          </p:cNvPr>
          <p:cNvSpPr>
            <a:spLocks noGrp="1"/>
          </p:cNvSpPr>
          <p:nvPr>
            <p:ph type="title"/>
          </p:nvPr>
        </p:nvSpPr>
        <p:spPr>
          <a:xfrm>
            <a:off x="911424" y="368301"/>
            <a:ext cx="10369152" cy="647759"/>
          </a:xfrm>
          <a:prstGeom prst="rect">
            <a:avLst/>
          </a:prstGeom>
        </p:spPr>
        <p:txBody>
          <a:bodyPr/>
          <a:lstStyle>
            <a:lvl1pPr>
              <a:lnSpc>
                <a:spcPct val="90000"/>
              </a:lnSpc>
              <a:defRPr/>
            </a:lvl1pPr>
          </a:lstStyle>
          <a:p>
            <a:endParaRPr lang="en-CA" noProof="0" dirty="0"/>
          </a:p>
        </p:txBody>
      </p:sp>
      <p:sp>
        <p:nvSpPr>
          <p:cNvPr id="9" name="Text Placeholder 13">
            <a:extLst>
              <a:ext uri="{FF2B5EF4-FFF2-40B4-BE49-F238E27FC236}">
                <a16:creationId xmlns:a16="http://schemas.microsoft.com/office/drawing/2014/main" id="{7868E759-0532-45F4-9ECA-5B364A9C841A}"/>
              </a:ext>
            </a:extLst>
          </p:cNvPr>
          <p:cNvSpPr>
            <a:spLocks noGrp="1"/>
          </p:cNvSpPr>
          <p:nvPr>
            <p:ph type="body" sz="quarter" idx="18" hasCustomPrompt="1"/>
          </p:nvPr>
        </p:nvSpPr>
        <p:spPr>
          <a:xfrm>
            <a:off x="911424" y="1054042"/>
            <a:ext cx="10368293" cy="344546"/>
          </a:xfrm>
        </p:spPr>
        <p:txBody>
          <a:bodyPr/>
          <a:lstStyle>
            <a:lvl1pPr>
              <a:lnSpc>
                <a:spcPct val="100000"/>
              </a:lnSpc>
              <a:spcBef>
                <a:spcPts val="0"/>
              </a:spcBef>
              <a:spcAft>
                <a:spcPts val="0"/>
              </a:spcAft>
              <a:defRPr sz="1500">
                <a:solidFill>
                  <a:schemeClr val="tx2"/>
                </a:solidFill>
              </a:defRPr>
            </a:lvl1pPr>
          </a:lstStyle>
          <a:p>
            <a:pPr lvl="0"/>
            <a:r>
              <a:rPr lang="en-US" dirty="0"/>
              <a:t>Click here to add subtitle</a:t>
            </a:r>
          </a:p>
        </p:txBody>
      </p:sp>
      <p:sp>
        <p:nvSpPr>
          <p:cNvPr id="18" name="Picture Placeholder 3"/>
          <p:cNvSpPr>
            <a:spLocks noGrp="1"/>
          </p:cNvSpPr>
          <p:nvPr>
            <p:ph type="pic" sz="quarter" idx="70"/>
          </p:nvPr>
        </p:nvSpPr>
        <p:spPr>
          <a:xfrm>
            <a:off x="3775323" y="1640095"/>
            <a:ext cx="8177328" cy="3984418"/>
          </a:xfrm>
          <a:solidFill>
            <a:schemeClr val="tx2">
              <a:lumMod val="40000"/>
              <a:lumOff val="60000"/>
            </a:schemeClr>
          </a:solidFill>
          <a:ln w="25400">
            <a:noFill/>
          </a:ln>
        </p:spPr>
        <p:txBody>
          <a:bodyPr anchor="ctr"/>
          <a:lstStyle>
            <a:lvl1pPr algn="ctr">
              <a:lnSpc>
                <a:spcPct val="100000"/>
              </a:lnSpc>
              <a:spcBef>
                <a:spcPts val="0"/>
              </a:spcBef>
              <a:spcAft>
                <a:spcPts val="0"/>
              </a:spcAft>
              <a:defRPr sz="1500"/>
            </a:lvl1pPr>
          </a:lstStyle>
          <a:p>
            <a:endParaRPr lang="en-US" dirty="0"/>
          </a:p>
        </p:txBody>
      </p:sp>
      <p:sp>
        <p:nvSpPr>
          <p:cNvPr id="3" name="Slide Number Placeholder 2"/>
          <p:cNvSpPr>
            <a:spLocks noGrp="1"/>
          </p:cNvSpPr>
          <p:nvPr>
            <p:ph type="sldNum" sz="quarter" idx="71"/>
          </p:nvPr>
        </p:nvSpPr>
        <p:spPr/>
        <p:txBody>
          <a:bodyPr/>
          <a:lstStyle/>
          <a:p>
            <a:fld id="{8E9205E6-0D8F-4FE6-AE74-F8DC77F0BF6E}" type="slidenum">
              <a:rPr lang="en-CA" smtClean="0"/>
              <a:pPr/>
              <a:t>‹#›</a:t>
            </a:fld>
            <a:endParaRPr lang="en-CA" dirty="0"/>
          </a:p>
        </p:txBody>
      </p:sp>
    </p:spTree>
    <p:custDataLst>
      <p:tags r:id="rId1"/>
    </p:custDataLst>
    <p:extLst>
      <p:ext uri="{BB962C8B-B14F-4D97-AF65-F5344CB8AC3E}">
        <p14:creationId xmlns:p14="http://schemas.microsoft.com/office/powerpoint/2010/main" val="3309137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ase study 3">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856485E-1768-4878-99AE-03CA5AFAFAD2}"/>
              </a:ext>
            </a:extLst>
          </p:cNvPr>
          <p:cNvSpPr>
            <a:spLocks noGrp="1"/>
          </p:cNvSpPr>
          <p:nvPr>
            <p:ph type="body" sz="quarter" idx="34"/>
          </p:nvPr>
        </p:nvSpPr>
        <p:spPr>
          <a:xfrm>
            <a:off x="911423" y="1527966"/>
            <a:ext cx="10369151" cy="319885"/>
          </a:xfrm>
        </p:spPr>
        <p:txBody>
          <a:bodyPr anchor="ctr"/>
          <a:lstStyle>
            <a:lvl1pPr>
              <a:lnSpc>
                <a:spcPct val="100000"/>
              </a:lnSpc>
              <a:spcBef>
                <a:spcPts val="0"/>
              </a:spcBef>
              <a:spcAft>
                <a:spcPts val="0"/>
              </a:spcAft>
              <a:defRPr sz="1400">
                <a:solidFill>
                  <a:schemeClr val="accent1"/>
                </a:solidFill>
              </a:defRPr>
            </a:lvl1pPr>
          </a:lstStyle>
          <a:p>
            <a:pPr lvl="0"/>
            <a:r>
              <a:rPr lang="en-US" dirty="0"/>
              <a:t>Edit Master text styles</a:t>
            </a:r>
          </a:p>
        </p:txBody>
      </p:sp>
      <p:sp>
        <p:nvSpPr>
          <p:cNvPr id="6" name="Text Placeholder 5">
            <a:extLst>
              <a:ext uri="{FF2B5EF4-FFF2-40B4-BE49-F238E27FC236}">
                <a16:creationId xmlns:a16="http://schemas.microsoft.com/office/drawing/2014/main" id="{90BE4F2E-1D96-4BAC-9EBA-0038AF6EAF56}"/>
              </a:ext>
            </a:extLst>
          </p:cNvPr>
          <p:cNvSpPr>
            <a:spLocks noGrp="1"/>
          </p:cNvSpPr>
          <p:nvPr>
            <p:ph type="body" sz="quarter" idx="35"/>
          </p:nvPr>
        </p:nvSpPr>
        <p:spPr>
          <a:xfrm>
            <a:off x="911423" y="4880611"/>
            <a:ext cx="4966895" cy="737047"/>
          </a:xfrm>
        </p:spPr>
        <p:txBody>
          <a:bodyPr/>
          <a:lstStyle>
            <a:lvl1pPr>
              <a:lnSpc>
                <a:spcPct val="90000"/>
              </a:lnSpc>
              <a:spcAft>
                <a:spcPts val="0"/>
              </a:spcAft>
              <a:defRPr sz="1100" b="1">
                <a:solidFill>
                  <a:schemeClr val="accent1"/>
                </a:solidFill>
              </a:defRPr>
            </a:lvl1pPr>
            <a:lvl2pPr>
              <a:lnSpc>
                <a:spcPct val="90000"/>
              </a:lnSpc>
              <a:spcAft>
                <a:spcPts val="300"/>
              </a:spcAft>
              <a:defRPr sz="1100">
                <a:solidFill>
                  <a:schemeClr val="accent1"/>
                </a:solidFill>
              </a:defRPr>
            </a:lvl2pPr>
            <a:lvl3pPr marL="108000" indent="-108000">
              <a:lnSpc>
                <a:spcPct val="90000"/>
              </a:lnSpc>
              <a:spcBef>
                <a:spcPts val="300"/>
              </a:spcBef>
              <a:defRPr sz="900" i="0"/>
            </a:lvl3pPr>
          </a:lstStyle>
          <a:p>
            <a:pPr lvl="0"/>
            <a:r>
              <a:rPr lang="en-US" dirty="0"/>
              <a:t>Edit Master text styles</a:t>
            </a:r>
          </a:p>
          <a:p>
            <a:pPr lvl="1"/>
            <a:r>
              <a:rPr lang="en-US" dirty="0"/>
              <a:t>Second level</a:t>
            </a:r>
          </a:p>
          <a:p>
            <a:pPr lvl="2"/>
            <a:r>
              <a:rPr lang="en-US" dirty="0"/>
              <a:t>Third level</a:t>
            </a:r>
          </a:p>
        </p:txBody>
      </p:sp>
      <p:sp>
        <p:nvSpPr>
          <p:cNvPr id="8" name="Text Placeholder 7">
            <a:extLst>
              <a:ext uri="{FF2B5EF4-FFF2-40B4-BE49-F238E27FC236}">
                <a16:creationId xmlns:a16="http://schemas.microsoft.com/office/drawing/2014/main" id="{4195E2B4-9928-4D28-ACD8-21DCE9E49D55}"/>
              </a:ext>
            </a:extLst>
          </p:cNvPr>
          <p:cNvSpPr>
            <a:spLocks noGrp="1"/>
          </p:cNvSpPr>
          <p:nvPr>
            <p:ph type="body" sz="quarter" idx="36"/>
          </p:nvPr>
        </p:nvSpPr>
        <p:spPr>
          <a:xfrm>
            <a:off x="6303955" y="4881058"/>
            <a:ext cx="4976620" cy="736600"/>
          </a:xfrm>
        </p:spPr>
        <p:txBody>
          <a:bodyPr/>
          <a:lstStyle>
            <a:lvl1pPr>
              <a:lnSpc>
                <a:spcPct val="90000"/>
              </a:lnSpc>
              <a:spcAft>
                <a:spcPts val="0"/>
              </a:spcAft>
              <a:defRPr sz="1100" b="1">
                <a:solidFill>
                  <a:schemeClr val="accent1"/>
                </a:solidFill>
              </a:defRPr>
            </a:lvl1pPr>
            <a:lvl2pPr>
              <a:lnSpc>
                <a:spcPct val="90000"/>
              </a:lnSpc>
              <a:spcAft>
                <a:spcPts val="300"/>
              </a:spcAft>
              <a:defRPr sz="1100">
                <a:solidFill>
                  <a:schemeClr val="accent1"/>
                </a:solidFill>
              </a:defRPr>
            </a:lvl2pPr>
            <a:lvl3pPr marL="108000" indent="-108000">
              <a:lnSpc>
                <a:spcPct val="90000"/>
              </a:lnSpc>
              <a:spcBef>
                <a:spcPts val="300"/>
              </a:spcBef>
              <a:spcAft>
                <a:spcPts val="0"/>
              </a:spcAft>
              <a:defRPr sz="900" i="0"/>
            </a:lvl3pPr>
          </a:lstStyle>
          <a:p>
            <a:pPr lvl="0"/>
            <a:r>
              <a:rPr lang="en-US" dirty="0"/>
              <a:t>Edit Master text styles</a:t>
            </a:r>
          </a:p>
          <a:p>
            <a:pPr lvl="1"/>
            <a:r>
              <a:rPr lang="en-US" dirty="0"/>
              <a:t>Second level</a:t>
            </a:r>
          </a:p>
          <a:p>
            <a:pPr lvl="2"/>
            <a:r>
              <a:rPr lang="en-US" dirty="0"/>
              <a:t>Third level</a:t>
            </a:r>
          </a:p>
        </p:txBody>
      </p:sp>
      <p:sp>
        <p:nvSpPr>
          <p:cNvPr id="26" name="Espace réservé du pied de page 4">
            <a:extLst>
              <a:ext uri="{FF2B5EF4-FFF2-40B4-BE49-F238E27FC236}">
                <a16:creationId xmlns:a16="http://schemas.microsoft.com/office/drawing/2014/main" id="{4EC7D187-969F-418F-820C-646B06705C0D}"/>
              </a:ext>
            </a:extLst>
          </p:cNvPr>
          <p:cNvSpPr>
            <a:spLocks noGrp="1"/>
          </p:cNvSpPr>
          <p:nvPr>
            <p:ph type="ftr" sz="quarter" idx="3"/>
          </p:nvPr>
        </p:nvSpPr>
        <p:spPr>
          <a:xfrm>
            <a:off x="4345627" y="6284412"/>
            <a:ext cx="5096093" cy="196794"/>
          </a:xfrm>
          <a:prstGeom prst="rect">
            <a:avLst/>
          </a:prstGeom>
        </p:spPr>
        <p:txBody>
          <a:bodyPr vert="horz" lIns="0" tIns="0" rIns="0" bIns="0" rtlCol="0" anchor="b" anchorCtr="0"/>
          <a:lstStyle>
            <a:lvl1pPr algn="l">
              <a:defRPr sz="800" baseline="0">
                <a:solidFill>
                  <a:schemeClr val="bg1">
                    <a:lumMod val="50000"/>
                  </a:schemeClr>
                </a:solidFill>
                <a:latin typeface="Arial" pitchFamily="34" charset="0"/>
              </a:defRPr>
            </a:lvl1pPr>
          </a:lstStyle>
          <a:p>
            <a:r>
              <a:rPr lang="en-GB"/>
              <a:t>Change Footer here: Insert &gt; Header and Footer (delete if none) </a:t>
            </a:r>
            <a:endParaRPr lang="en-CA" dirty="0"/>
          </a:p>
        </p:txBody>
      </p:sp>
      <p:sp>
        <p:nvSpPr>
          <p:cNvPr id="15" name="Titre 1">
            <a:extLst>
              <a:ext uri="{FF2B5EF4-FFF2-40B4-BE49-F238E27FC236}">
                <a16:creationId xmlns:a16="http://schemas.microsoft.com/office/drawing/2014/main" id="{460D1BA9-7005-433F-A648-3DBE7416EB94}"/>
              </a:ext>
            </a:extLst>
          </p:cNvPr>
          <p:cNvSpPr>
            <a:spLocks noGrp="1"/>
          </p:cNvSpPr>
          <p:nvPr>
            <p:ph type="title"/>
          </p:nvPr>
        </p:nvSpPr>
        <p:spPr>
          <a:xfrm>
            <a:off x="911424" y="368300"/>
            <a:ext cx="10369152" cy="921968"/>
          </a:xfrm>
          <a:prstGeom prst="rect">
            <a:avLst/>
          </a:prstGeom>
        </p:spPr>
        <p:txBody>
          <a:bodyPr/>
          <a:lstStyle>
            <a:lvl1pPr>
              <a:lnSpc>
                <a:spcPct val="90000"/>
              </a:lnSpc>
              <a:defRPr/>
            </a:lvl1pPr>
          </a:lstStyle>
          <a:p>
            <a:endParaRPr lang="en-CA" noProof="0" dirty="0"/>
          </a:p>
        </p:txBody>
      </p:sp>
      <p:sp>
        <p:nvSpPr>
          <p:cNvPr id="12" name="Picture Placeholder 3"/>
          <p:cNvSpPr>
            <a:spLocks noGrp="1"/>
          </p:cNvSpPr>
          <p:nvPr>
            <p:ph type="pic" sz="quarter" idx="17"/>
          </p:nvPr>
        </p:nvSpPr>
        <p:spPr>
          <a:xfrm>
            <a:off x="911423" y="1895477"/>
            <a:ext cx="4981575" cy="2822220"/>
          </a:xfrm>
          <a:solidFill>
            <a:schemeClr val="tx2">
              <a:lumMod val="40000"/>
              <a:lumOff val="60000"/>
            </a:schemeClr>
          </a:solidFill>
          <a:ln w="25400">
            <a:noFill/>
          </a:ln>
        </p:spPr>
        <p:txBody>
          <a:bodyPr anchor="ctr"/>
          <a:lstStyle>
            <a:lvl1pPr algn="ctr">
              <a:lnSpc>
                <a:spcPct val="100000"/>
              </a:lnSpc>
              <a:spcBef>
                <a:spcPts val="0"/>
              </a:spcBef>
              <a:spcAft>
                <a:spcPts val="0"/>
              </a:spcAft>
              <a:defRPr sz="1500"/>
            </a:lvl1pPr>
          </a:lstStyle>
          <a:p>
            <a:endParaRPr lang="en-US" dirty="0"/>
          </a:p>
        </p:txBody>
      </p:sp>
      <p:sp>
        <p:nvSpPr>
          <p:cNvPr id="13" name="Picture Placeholder 3"/>
          <p:cNvSpPr>
            <a:spLocks noGrp="1"/>
          </p:cNvSpPr>
          <p:nvPr>
            <p:ph type="pic" sz="quarter" idx="23"/>
          </p:nvPr>
        </p:nvSpPr>
        <p:spPr>
          <a:xfrm>
            <a:off x="6299001" y="1895477"/>
            <a:ext cx="4981575" cy="2822220"/>
          </a:xfrm>
          <a:solidFill>
            <a:schemeClr val="tx2">
              <a:lumMod val="40000"/>
              <a:lumOff val="60000"/>
            </a:schemeClr>
          </a:solidFill>
          <a:ln w="25400">
            <a:noFill/>
          </a:ln>
        </p:spPr>
        <p:txBody>
          <a:bodyPr anchor="ctr"/>
          <a:lstStyle>
            <a:lvl1pPr algn="ctr">
              <a:lnSpc>
                <a:spcPct val="100000"/>
              </a:lnSpc>
              <a:spcBef>
                <a:spcPts val="0"/>
              </a:spcBef>
              <a:spcAft>
                <a:spcPts val="0"/>
              </a:spcAft>
              <a:defRPr sz="1500"/>
            </a:lvl1pPr>
          </a:lstStyle>
          <a:p>
            <a:endParaRPr lang="en-US" dirty="0"/>
          </a:p>
        </p:txBody>
      </p:sp>
      <p:sp>
        <p:nvSpPr>
          <p:cNvPr id="3" name="Slide Number Placeholder 2"/>
          <p:cNvSpPr>
            <a:spLocks noGrp="1"/>
          </p:cNvSpPr>
          <p:nvPr>
            <p:ph type="sldNum" sz="quarter" idx="37"/>
          </p:nvPr>
        </p:nvSpPr>
        <p:spPr/>
        <p:txBody>
          <a:bodyPr/>
          <a:lstStyle/>
          <a:p>
            <a:fld id="{8E9205E6-0D8F-4FE6-AE74-F8DC77F0BF6E}" type="slidenum">
              <a:rPr lang="en-CA" smtClean="0"/>
              <a:pPr/>
              <a:t>‹#›</a:t>
            </a:fld>
            <a:endParaRPr lang="en-CA" dirty="0"/>
          </a:p>
        </p:txBody>
      </p:sp>
    </p:spTree>
    <p:custDataLst>
      <p:tags r:id="rId1"/>
    </p:custDataLst>
    <p:extLst>
      <p:ext uri="{BB962C8B-B14F-4D97-AF65-F5344CB8AC3E}">
        <p14:creationId xmlns:p14="http://schemas.microsoft.com/office/powerpoint/2010/main" val="204744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Title with image">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71CB765-A5F1-4151-8B60-8A9794422720}"/>
              </a:ext>
            </a:extLst>
          </p:cNvPr>
          <p:cNvSpPr/>
          <p:nvPr userDrawn="1"/>
        </p:nvSpPr>
        <p:spPr>
          <a:xfrm>
            <a:off x="0" y="4833938"/>
            <a:ext cx="12192000" cy="20240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1" name="Rectangle 10">
            <a:extLst>
              <a:ext uri="{FF2B5EF4-FFF2-40B4-BE49-F238E27FC236}">
                <a16:creationId xmlns:a16="http://schemas.microsoft.com/office/drawing/2014/main" id="{E9625106-2AEC-405A-9865-05D138588F09}"/>
              </a:ext>
            </a:extLst>
          </p:cNvPr>
          <p:cNvSpPr/>
          <p:nvPr userDrawn="1"/>
        </p:nvSpPr>
        <p:spPr>
          <a:xfrm>
            <a:off x="0" y="0"/>
            <a:ext cx="23918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3" name="Rectangle 12">
            <a:extLst>
              <a:ext uri="{FF2B5EF4-FFF2-40B4-BE49-F238E27FC236}">
                <a16:creationId xmlns:a16="http://schemas.microsoft.com/office/drawing/2014/main" id="{B9D90C86-2B30-4D3E-8850-9C2EA3DBF5E2}"/>
              </a:ext>
            </a:extLst>
          </p:cNvPr>
          <p:cNvSpPr/>
          <p:nvPr userDrawn="1"/>
        </p:nvSpPr>
        <p:spPr>
          <a:xfrm>
            <a:off x="1" y="0"/>
            <a:ext cx="12191183"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3" name="Rectangle 22">
            <a:extLst>
              <a:ext uri="{FF2B5EF4-FFF2-40B4-BE49-F238E27FC236}">
                <a16:creationId xmlns:a16="http://schemas.microsoft.com/office/drawing/2014/main" id="{69EE894A-59AF-495B-8CD3-6807E1036C02}"/>
              </a:ext>
            </a:extLst>
          </p:cNvPr>
          <p:cNvSpPr/>
          <p:nvPr userDrawn="1"/>
        </p:nvSpPr>
        <p:spPr>
          <a:xfrm>
            <a:off x="11951998" y="0"/>
            <a:ext cx="240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nvGrpSpPr>
          <p:cNvPr id="14" name="Group 13"/>
          <p:cNvGrpSpPr/>
          <p:nvPr userDrawn="1"/>
        </p:nvGrpSpPr>
        <p:grpSpPr>
          <a:xfrm>
            <a:off x="10068209" y="5892668"/>
            <a:ext cx="1543923" cy="732181"/>
            <a:chOff x="7241120" y="5892668"/>
            <a:chExt cx="1543923" cy="732181"/>
          </a:xfrm>
        </p:grpSpPr>
        <p:cxnSp>
          <p:nvCxnSpPr>
            <p:cNvPr id="15" name="Straight Connector 14"/>
            <p:cNvCxnSpPr/>
            <p:nvPr userDrawn="1"/>
          </p:nvCxnSpPr>
          <p:spPr>
            <a:xfrm flipH="1">
              <a:off x="7241120"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flipH="1">
              <a:off x="7512783"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userDrawn="1"/>
          </p:nvCxnSpPr>
          <p:spPr>
            <a:xfrm flipH="1">
              <a:off x="7777654"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userDrawn="1"/>
          </p:nvCxnSpPr>
          <p:spPr>
            <a:xfrm flipH="1">
              <a:off x="8052862"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grpSp>
      <p:sp>
        <p:nvSpPr>
          <p:cNvPr id="16" name="Title 2">
            <a:extLst>
              <a:ext uri="{FF2B5EF4-FFF2-40B4-BE49-F238E27FC236}">
                <a16:creationId xmlns:a16="http://schemas.microsoft.com/office/drawing/2014/main" id="{9396BA27-A064-4173-B70E-77BC02B25D20}"/>
              </a:ext>
            </a:extLst>
          </p:cNvPr>
          <p:cNvSpPr>
            <a:spLocks noGrp="1"/>
          </p:cNvSpPr>
          <p:nvPr>
            <p:ph type="title"/>
          </p:nvPr>
        </p:nvSpPr>
        <p:spPr>
          <a:xfrm>
            <a:off x="911424" y="5003800"/>
            <a:ext cx="10368293" cy="968056"/>
          </a:xfrm>
        </p:spPr>
        <p:txBody>
          <a:bodyPr/>
          <a:lstStyle/>
          <a:p>
            <a:r>
              <a:rPr lang="en-US" dirty="0"/>
              <a:t>Click to edit Master title style</a:t>
            </a:r>
            <a:endParaRPr lang="en-GB" dirty="0"/>
          </a:p>
        </p:txBody>
      </p:sp>
      <p:sp>
        <p:nvSpPr>
          <p:cNvPr id="17" name="Text Placeholder 5">
            <a:extLst>
              <a:ext uri="{FF2B5EF4-FFF2-40B4-BE49-F238E27FC236}">
                <a16:creationId xmlns:a16="http://schemas.microsoft.com/office/drawing/2014/main" id="{F2D7B214-B5FE-4BDA-BE8A-BDFBE377AFD1}"/>
              </a:ext>
            </a:extLst>
          </p:cNvPr>
          <p:cNvSpPr>
            <a:spLocks noGrp="1"/>
          </p:cNvSpPr>
          <p:nvPr>
            <p:ph type="body" sz="quarter" idx="10"/>
          </p:nvPr>
        </p:nvSpPr>
        <p:spPr>
          <a:xfrm>
            <a:off x="911425" y="6003794"/>
            <a:ext cx="8637321" cy="479557"/>
          </a:xfrm>
        </p:spPr>
        <p:txBody>
          <a:bodyPr anchor="ctr"/>
          <a:lstStyle>
            <a:lvl1pPr>
              <a:lnSpc>
                <a:spcPct val="100000"/>
              </a:lnSpc>
              <a:defRPr sz="1800"/>
            </a:lvl1pPr>
          </a:lstStyle>
          <a:p>
            <a:pPr lvl="0"/>
            <a:r>
              <a:rPr lang="en-US" dirty="0"/>
              <a:t>Edit Master text styles</a:t>
            </a:r>
          </a:p>
        </p:txBody>
      </p:sp>
      <p:sp>
        <p:nvSpPr>
          <p:cNvPr id="18" name="Picture Placeholder 4"/>
          <p:cNvSpPr>
            <a:spLocks noGrp="1"/>
          </p:cNvSpPr>
          <p:nvPr>
            <p:ph type="pic" sz="quarter" idx="11"/>
          </p:nvPr>
        </p:nvSpPr>
        <p:spPr>
          <a:xfrm>
            <a:off x="240600" y="152400"/>
            <a:ext cx="11710800" cy="4681538"/>
          </a:xfrm>
          <a:solidFill>
            <a:schemeClr val="tx2">
              <a:lumMod val="40000"/>
              <a:lumOff val="60000"/>
            </a:schemeClr>
          </a:solidFill>
          <a:ln w="25400">
            <a:solidFill>
              <a:schemeClr val="bg1"/>
            </a:solidFill>
          </a:ln>
        </p:spPr>
        <p:txBody>
          <a:bodyPr anchor="ctr"/>
          <a:lstStyle>
            <a:lvl1pPr algn="ctr">
              <a:lnSpc>
                <a:spcPct val="100000"/>
              </a:lnSpc>
              <a:spcBef>
                <a:spcPts val="0"/>
              </a:spcBef>
              <a:spcAft>
                <a:spcPts val="0"/>
              </a:spcAft>
              <a:defRPr/>
            </a:lvl1pPr>
          </a:lstStyle>
          <a:p>
            <a:endParaRPr lang="en-US"/>
          </a:p>
        </p:txBody>
      </p:sp>
    </p:spTree>
    <p:custDataLst>
      <p:tags r:id="rId1"/>
    </p:custDataLst>
    <p:extLst>
      <p:ext uri="{BB962C8B-B14F-4D97-AF65-F5344CB8AC3E}">
        <p14:creationId xmlns:p14="http://schemas.microsoft.com/office/powerpoint/2010/main" val="2182518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151" userDrawn="1">
          <p15:clr>
            <a:srgbClr val="FBAE40"/>
          </p15:clr>
        </p15:guide>
        <p15:guide id="3" pos="7529" userDrawn="1">
          <p15:clr>
            <a:srgbClr val="FBAE40"/>
          </p15:clr>
        </p15:guide>
        <p15:guide id="4" orient="horz" pos="96" userDrawn="1">
          <p15:clr>
            <a:srgbClr val="FBAE40"/>
          </p15:clr>
        </p15:guide>
        <p15:guide id="5" orient="horz" pos="3045" userDrawn="1">
          <p15:clr>
            <a:srgbClr val="FBAE40"/>
          </p15:clr>
        </p15:guide>
        <p15:guide id="6" pos="3840" userDrawn="1">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itle without image">
    <p:bg>
      <p:bgPr>
        <a:solidFill>
          <a:schemeClr val="bg1"/>
        </a:solidFill>
        <a:effectLst/>
      </p:bgPr>
    </p:bg>
    <p:spTree>
      <p:nvGrpSpPr>
        <p:cNvPr id="1" name=""/>
        <p:cNvGrpSpPr/>
        <p:nvPr/>
      </p:nvGrpSpPr>
      <p:grpSpPr>
        <a:xfrm>
          <a:off x="0" y="0"/>
          <a:ext cx="0" cy="0"/>
          <a:chOff x="0" y="0"/>
          <a:chExt cx="0" cy="0"/>
        </a:xfrm>
      </p:grpSpPr>
      <p:pic>
        <p:nvPicPr>
          <p:cNvPr id="9" name="Image 3" descr="fond-01-01-01-01-01.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Title 2">
            <a:extLst>
              <a:ext uri="{FF2B5EF4-FFF2-40B4-BE49-F238E27FC236}">
                <a16:creationId xmlns:a16="http://schemas.microsoft.com/office/drawing/2014/main" id="{F2D67952-A40B-4EC7-9597-BB025BA203C0}"/>
              </a:ext>
            </a:extLst>
          </p:cNvPr>
          <p:cNvSpPr>
            <a:spLocks noGrp="1"/>
          </p:cNvSpPr>
          <p:nvPr>
            <p:ph type="title" hasCustomPrompt="1"/>
          </p:nvPr>
        </p:nvSpPr>
        <p:spPr>
          <a:xfrm>
            <a:off x="6096000" y="3006748"/>
            <a:ext cx="5183717" cy="637810"/>
          </a:xfrm>
        </p:spPr>
        <p:txBody>
          <a:bodyPr/>
          <a:lstStyle>
            <a:lvl1pPr>
              <a:defRPr/>
            </a:lvl1pPr>
          </a:lstStyle>
          <a:p>
            <a:r>
              <a:rPr lang="en-US" dirty="0"/>
              <a:t>Click to edit title</a:t>
            </a:r>
            <a:endParaRPr lang="en-GB" dirty="0"/>
          </a:p>
        </p:txBody>
      </p:sp>
      <p:sp>
        <p:nvSpPr>
          <p:cNvPr id="12" name="Text Placeholder 5">
            <a:extLst>
              <a:ext uri="{FF2B5EF4-FFF2-40B4-BE49-F238E27FC236}">
                <a16:creationId xmlns:a16="http://schemas.microsoft.com/office/drawing/2014/main" id="{7C67480D-83DD-41EC-9AB7-66A7C1E0B2E6}"/>
              </a:ext>
            </a:extLst>
          </p:cNvPr>
          <p:cNvSpPr>
            <a:spLocks noGrp="1"/>
          </p:cNvSpPr>
          <p:nvPr>
            <p:ph type="body" sz="quarter" idx="10"/>
          </p:nvPr>
        </p:nvSpPr>
        <p:spPr>
          <a:xfrm>
            <a:off x="6096000" y="3787644"/>
            <a:ext cx="5183717" cy="479557"/>
          </a:xfrm>
        </p:spPr>
        <p:txBody>
          <a:bodyPr anchor="t"/>
          <a:lstStyle>
            <a:lvl1pPr>
              <a:lnSpc>
                <a:spcPct val="100000"/>
              </a:lnSpc>
              <a:defRPr sz="1800"/>
            </a:lvl1pPr>
          </a:lstStyle>
          <a:p>
            <a:pPr lvl="0"/>
            <a:r>
              <a:rPr lang="en-US" dirty="0"/>
              <a:t>Edit Master text styles</a:t>
            </a:r>
          </a:p>
        </p:txBody>
      </p:sp>
      <p:grpSp>
        <p:nvGrpSpPr>
          <p:cNvPr id="6" name="Group 5">
            <a:extLst>
              <a:ext uri="{FF2B5EF4-FFF2-40B4-BE49-F238E27FC236}">
                <a16:creationId xmlns:a16="http://schemas.microsoft.com/office/drawing/2014/main" id="{C5FB5BED-596C-4D1F-87F4-81A68BF55397}"/>
              </a:ext>
            </a:extLst>
          </p:cNvPr>
          <p:cNvGrpSpPr/>
          <p:nvPr userDrawn="1"/>
        </p:nvGrpSpPr>
        <p:grpSpPr>
          <a:xfrm>
            <a:off x="5575412" y="1294727"/>
            <a:ext cx="5124057" cy="1573148"/>
            <a:chOff x="4221294" y="1349116"/>
            <a:chExt cx="4718275" cy="1448568"/>
          </a:xfrm>
        </p:grpSpPr>
        <p:pic>
          <p:nvPicPr>
            <p:cNvPr id="7" name="Picture Placeholder 16">
              <a:extLst>
                <a:ext uri="{FF2B5EF4-FFF2-40B4-BE49-F238E27FC236}">
                  <a16:creationId xmlns:a16="http://schemas.microsoft.com/office/drawing/2014/main" id="{2645B152-853A-4718-B78F-396FB9155B7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833922" y="1640458"/>
              <a:ext cx="2105647" cy="975390"/>
            </a:xfrm>
            <a:prstGeom prst="rect">
              <a:avLst/>
            </a:prstGeom>
            <a:noFill/>
          </p:spPr>
        </p:pic>
        <p:pic>
          <p:nvPicPr>
            <p:cNvPr id="8" name="Picture Placeholder 17">
              <a:extLst>
                <a:ext uri="{FF2B5EF4-FFF2-40B4-BE49-F238E27FC236}">
                  <a16:creationId xmlns:a16="http://schemas.microsoft.com/office/drawing/2014/main" id="{48C034F1-7E48-4731-ABBF-9507549CFE07}"/>
                </a:ext>
              </a:extLst>
            </p:cNvPr>
            <p:cNvPicPr>
              <a:picLocks noChangeAspect="1"/>
            </p:cNvPicPr>
            <p:nvPr userDrawn="1"/>
          </p:nvPicPr>
          <p:blipFill rotWithShape="1">
            <a:blip r:embed="rId5" cstate="print"/>
            <a:srcRect l="-27481" t="-43612" r="-27481" b="-43612"/>
            <a:stretch/>
          </p:blipFill>
          <p:spPr>
            <a:xfrm>
              <a:off x="4221294" y="1349116"/>
              <a:ext cx="2726647" cy="1448568"/>
            </a:xfrm>
            <a:prstGeom prst="rect">
              <a:avLst/>
            </a:prstGeom>
            <a:noFill/>
          </p:spPr>
        </p:pic>
      </p:grpSp>
    </p:spTree>
    <p:custDataLst>
      <p:tags r:id="rId1"/>
    </p:custDataLst>
    <p:extLst>
      <p:ext uri="{BB962C8B-B14F-4D97-AF65-F5344CB8AC3E}">
        <p14:creationId xmlns:p14="http://schemas.microsoft.com/office/powerpoint/2010/main" val="978504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lor Divider Dark Blue">
    <p:spTree>
      <p:nvGrpSpPr>
        <p:cNvPr id="1" name=""/>
        <p:cNvGrpSpPr/>
        <p:nvPr/>
      </p:nvGrpSpPr>
      <p:grpSpPr>
        <a:xfrm>
          <a:off x="0" y="0"/>
          <a:ext cx="0" cy="0"/>
          <a:chOff x="0" y="0"/>
          <a:chExt cx="0" cy="0"/>
        </a:xfrm>
      </p:grpSpPr>
      <p:sp>
        <p:nvSpPr>
          <p:cNvPr id="5" name="Rectangle 4"/>
          <p:cNvSpPr/>
          <p:nvPr userDrawn="1"/>
        </p:nvSpPr>
        <p:spPr>
          <a:xfrm>
            <a:off x="240000" y="158240"/>
            <a:ext cx="11712000" cy="546017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grpSp>
        <p:nvGrpSpPr>
          <p:cNvPr id="12" name="Group 11"/>
          <p:cNvGrpSpPr/>
          <p:nvPr userDrawn="1"/>
        </p:nvGrpSpPr>
        <p:grpSpPr>
          <a:xfrm>
            <a:off x="8085863" y="2759978"/>
            <a:ext cx="3867439" cy="3864871"/>
            <a:chOff x="8085863" y="2759978"/>
            <a:chExt cx="3867439" cy="3864871"/>
          </a:xfrm>
        </p:grpSpPr>
        <p:cxnSp>
          <p:nvCxnSpPr>
            <p:cNvPr id="13" name="Straight Connector 12"/>
            <p:cNvCxnSpPr/>
            <p:nvPr userDrawn="1"/>
          </p:nvCxnSpPr>
          <p:spPr>
            <a:xfrm flipH="1">
              <a:off x="8085863" y="2759978"/>
              <a:ext cx="3864869" cy="3864871"/>
            </a:xfrm>
            <a:prstGeom prst="line">
              <a:avLst/>
            </a:prstGeom>
            <a:ln w="1270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flipH="1">
              <a:off x="8624633" y="3296873"/>
              <a:ext cx="3327972" cy="3327976"/>
            </a:xfrm>
            <a:prstGeom prst="line">
              <a:avLst/>
            </a:prstGeom>
            <a:ln w="1270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9175008" y="3850547"/>
              <a:ext cx="2774299" cy="2774302"/>
            </a:xfrm>
            <a:prstGeom prst="line">
              <a:avLst/>
            </a:prstGeom>
            <a:ln w="1270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H="1">
              <a:off x="9707509" y="4379053"/>
              <a:ext cx="2245793" cy="2245796"/>
            </a:xfrm>
            <a:prstGeom prst="line">
              <a:avLst/>
            </a:prstGeom>
            <a:ln w="12700">
              <a:solidFill>
                <a:schemeClr val="accent2"/>
              </a:solidFill>
            </a:ln>
            <a:effectLst/>
          </p:spPr>
          <p:style>
            <a:lnRef idx="2">
              <a:schemeClr val="accent1"/>
            </a:lnRef>
            <a:fillRef idx="0">
              <a:schemeClr val="accent1"/>
            </a:fillRef>
            <a:effectRef idx="1">
              <a:schemeClr val="accent1"/>
            </a:effectRef>
            <a:fontRef idx="minor">
              <a:schemeClr val="tx1"/>
            </a:fontRef>
          </p:style>
        </p:cxnSp>
      </p:grpSp>
      <p:sp>
        <p:nvSpPr>
          <p:cNvPr id="17" name="Titre 1"/>
          <p:cNvSpPr>
            <a:spLocks noGrp="1"/>
          </p:cNvSpPr>
          <p:nvPr>
            <p:ph type="title" hasCustomPrompt="1"/>
          </p:nvPr>
        </p:nvSpPr>
        <p:spPr>
          <a:xfrm>
            <a:off x="911161" y="1449389"/>
            <a:ext cx="6418545" cy="1081237"/>
          </a:xfrm>
          <a:prstGeom prst="rect">
            <a:avLst/>
          </a:prstGeom>
        </p:spPr>
        <p:txBody>
          <a:bodyPr lIns="0" tIns="0" rIns="0" bIns="0" anchor="b" anchorCtr="0">
            <a:noAutofit/>
          </a:bodyPr>
          <a:lstStyle>
            <a:lvl1pPr>
              <a:lnSpc>
                <a:spcPct val="90000"/>
              </a:lnSpc>
              <a:defRPr sz="4000" baseline="0">
                <a:solidFill>
                  <a:schemeClr val="bg1"/>
                </a:solidFill>
              </a:defRPr>
            </a:lvl1pPr>
          </a:lstStyle>
          <a:p>
            <a:r>
              <a:rPr lang="en-CA" noProof="1"/>
              <a:t>Divider Slide</a:t>
            </a:r>
            <a:br>
              <a:rPr lang="en-CA" noProof="1"/>
            </a:br>
            <a:r>
              <a:rPr lang="en-CA" noProof="1"/>
              <a:t>Title</a:t>
            </a:r>
          </a:p>
        </p:txBody>
      </p:sp>
      <p:sp>
        <p:nvSpPr>
          <p:cNvPr id="18" name="Espace réservé du texte 10"/>
          <p:cNvSpPr>
            <a:spLocks noGrp="1"/>
          </p:cNvSpPr>
          <p:nvPr>
            <p:ph type="body" sz="quarter" idx="13" hasCustomPrompt="1"/>
          </p:nvPr>
        </p:nvSpPr>
        <p:spPr>
          <a:xfrm>
            <a:off x="911425" y="2649814"/>
            <a:ext cx="6418281" cy="720080"/>
          </a:xfrm>
          <a:prstGeom prst="rect">
            <a:avLst/>
          </a:prstGeom>
        </p:spPr>
        <p:txBody>
          <a:bodyPr lIns="0" tIns="0" rIns="0" bIns="0">
            <a:noAutofit/>
          </a:bodyPr>
          <a:lstStyle>
            <a:lvl1pPr>
              <a:lnSpc>
                <a:spcPct val="100000"/>
              </a:lnSpc>
              <a:buNone/>
              <a:defRPr sz="1400" b="0" baseline="0">
                <a:solidFill>
                  <a:schemeClr val="bg1"/>
                </a:solidFill>
              </a:defRPr>
            </a:lvl1pPr>
            <a:lvl2pPr>
              <a:lnSpc>
                <a:spcPts val="1800"/>
              </a:lnSpc>
              <a:defRPr sz="1400" b="0">
                <a:solidFill>
                  <a:srgbClr val="414141"/>
                </a:solidFill>
              </a:defRPr>
            </a:lvl2pPr>
            <a:lvl3pPr>
              <a:lnSpc>
                <a:spcPts val="1800"/>
              </a:lnSpc>
              <a:defRPr sz="1400" b="0">
                <a:solidFill>
                  <a:srgbClr val="414141"/>
                </a:solidFill>
              </a:defRPr>
            </a:lvl3pPr>
            <a:lvl4pPr>
              <a:lnSpc>
                <a:spcPts val="1800"/>
              </a:lnSpc>
              <a:defRPr sz="1400" b="0">
                <a:solidFill>
                  <a:srgbClr val="414141"/>
                </a:solidFill>
              </a:defRPr>
            </a:lvl4pPr>
            <a:lvl5pPr>
              <a:lnSpc>
                <a:spcPts val="1800"/>
              </a:lnSpc>
              <a:defRPr sz="1400" b="0">
                <a:solidFill>
                  <a:srgbClr val="414141"/>
                </a:solidFill>
              </a:defRPr>
            </a:lvl5pPr>
          </a:lstStyle>
          <a:p>
            <a:pPr lvl="0"/>
            <a:r>
              <a:rPr lang="en-CA" noProof="1"/>
              <a:t>Click here to add normal Text</a:t>
            </a:r>
          </a:p>
        </p:txBody>
      </p:sp>
      <p:sp>
        <p:nvSpPr>
          <p:cNvPr id="9" name="Slide Number Placeholder 8"/>
          <p:cNvSpPr>
            <a:spLocks noGrp="1"/>
          </p:cNvSpPr>
          <p:nvPr>
            <p:ph type="sldNum" sz="quarter" idx="15"/>
          </p:nvPr>
        </p:nvSpPr>
        <p:spPr/>
        <p:txBody>
          <a:bodyPr/>
          <a:lstStyle/>
          <a:p>
            <a:fld id="{8E9205E6-0D8F-4FE6-AE74-F8DC77F0BF6E}" type="slidenum">
              <a:rPr lang="en-CA" smtClean="0"/>
              <a:pPr/>
              <a:t>‹#›</a:t>
            </a:fld>
            <a:endParaRPr lang="en-CA" dirty="0"/>
          </a:p>
        </p:txBody>
      </p:sp>
    </p:spTree>
    <p:custDataLst>
      <p:tags r:id="rId1"/>
    </p:custDataLst>
    <p:extLst>
      <p:ext uri="{BB962C8B-B14F-4D97-AF65-F5344CB8AC3E}">
        <p14:creationId xmlns:p14="http://schemas.microsoft.com/office/powerpoint/2010/main" val="481368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lor Divider Teal">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694B781-7D9C-463C-8E10-9C522DBF7B7B}"/>
              </a:ext>
            </a:extLst>
          </p:cNvPr>
          <p:cNvSpPr/>
          <p:nvPr userDrawn="1"/>
        </p:nvSpPr>
        <p:spPr>
          <a:xfrm>
            <a:off x="240000" y="158240"/>
            <a:ext cx="11712000" cy="5460179"/>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grpSp>
        <p:nvGrpSpPr>
          <p:cNvPr id="11" name="Group 10"/>
          <p:cNvGrpSpPr/>
          <p:nvPr userDrawn="1"/>
        </p:nvGrpSpPr>
        <p:grpSpPr>
          <a:xfrm>
            <a:off x="8085863" y="2759978"/>
            <a:ext cx="3867439" cy="3864871"/>
            <a:chOff x="8085863" y="2759978"/>
            <a:chExt cx="3867439" cy="3864871"/>
          </a:xfrm>
        </p:grpSpPr>
        <p:cxnSp>
          <p:nvCxnSpPr>
            <p:cNvPr id="12" name="Straight Connector 11"/>
            <p:cNvCxnSpPr/>
            <p:nvPr userDrawn="1"/>
          </p:nvCxnSpPr>
          <p:spPr>
            <a:xfrm flipH="1">
              <a:off x="8085863" y="2759978"/>
              <a:ext cx="3864869" cy="3864871"/>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H="1">
              <a:off x="8624633" y="3296873"/>
              <a:ext cx="3327972" cy="3327976"/>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flipH="1">
              <a:off x="9175008" y="3850547"/>
              <a:ext cx="2774299" cy="2774302"/>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9707509" y="4379053"/>
              <a:ext cx="2245793" cy="2245796"/>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grpSp>
      <p:sp>
        <p:nvSpPr>
          <p:cNvPr id="15" name="Titre 1"/>
          <p:cNvSpPr>
            <a:spLocks noGrp="1"/>
          </p:cNvSpPr>
          <p:nvPr>
            <p:ph type="title" hasCustomPrompt="1"/>
          </p:nvPr>
        </p:nvSpPr>
        <p:spPr>
          <a:xfrm>
            <a:off x="911161" y="1449389"/>
            <a:ext cx="6418545" cy="1081237"/>
          </a:xfrm>
          <a:prstGeom prst="rect">
            <a:avLst/>
          </a:prstGeom>
        </p:spPr>
        <p:txBody>
          <a:bodyPr lIns="0" tIns="0" rIns="0" bIns="0" anchor="b" anchorCtr="0">
            <a:noAutofit/>
          </a:bodyPr>
          <a:lstStyle>
            <a:lvl1pPr>
              <a:lnSpc>
                <a:spcPct val="90000"/>
              </a:lnSpc>
              <a:defRPr sz="4000" baseline="0">
                <a:solidFill>
                  <a:schemeClr val="bg1"/>
                </a:solidFill>
              </a:defRPr>
            </a:lvl1pPr>
          </a:lstStyle>
          <a:p>
            <a:r>
              <a:rPr lang="en-CA" noProof="1"/>
              <a:t>Divider Slide</a:t>
            </a:r>
            <a:br>
              <a:rPr lang="en-CA" noProof="1"/>
            </a:br>
            <a:r>
              <a:rPr lang="en-CA" noProof="1"/>
              <a:t>Title</a:t>
            </a:r>
          </a:p>
        </p:txBody>
      </p:sp>
      <p:sp>
        <p:nvSpPr>
          <p:cNvPr id="16" name="Espace réservé du texte 10"/>
          <p:cNvSpPr>
            <a:spLocks noGrp="1"/>
          </p:cNvSpPr>
          <p:nvPr>
            <p:ph type="body" sz="quarter" idx="13" hasCustomPrompt="1"/>
          </p:nvPr>
        </p:nvSpPr>
        <p:spPr>
          <a:xfrm>
            <a:off x="911425" y="2649814"/>
            <a:ext cx="6418281" cy="720080"/>
          </a:xfrm>
          <a:prstGeom prst="rect">
            <a:avLst/>
          </a:prstGeom>
        </p:spPr>
        <p:txBody>
          <a:bodyPr lIns="0" tIns="0" rIns="0" bIns="0">
            <a:noAutofit/>
          </a:bodyPr>
          <a:lstStyle>
            <a:lvl1pPr>
              <a:lnSpc>
                <a:spcPct val="100000"/>
              </a:lnSpc>
              <a:buNone/>
              <a:defRPr sz="1400" b="0" baseline="0">
                <a:solidFill>
                  <a:schemeClr val="bg1"/>
                </a:solidFill>
              </a:defRPr>
            </a:lvl1pPr>
            <a:lvl2pPr>
              <a:lnSpc>
                <a:spcPts val="1800"/>
              </a:lnSpc>
              <a:defRPr sz="1400" b="0">
                <a:solidFill>
                  <a:srgbClr val="414141"/>
                </a:solidFill>
              </a:defRPr>
            </a:lvl2pPr>
            <a:lvl3pPr>
              <a:lnSpc>
                <a:spcPts val="1800"/>
              </a:lnSpc>
              <a:defRPr sz="1400" b="0">
                <a:solidFill>
                  <a:srgbClr val="414141"/>
                </a:solidFill>
              </a:defRPr>
            </a:lvl3pPr>
            <a:lvl4pPr>
              <a:lnSpc>
                <a:spcPts val="1800"/>
              </a:lnSpc>
              <a:defRPr sz="1400" b="0">
                <a:solidFill>
                  <a:srgbClr val="414141"/>
                </a:solidFill>
              </a:defRPr>
            </a:lvl4pPr>
            <a:lvl5pPr>
              <a:lnSpc>
                <a:spcPts val="1800"/>
              </a:lnSpc>
              <a:defRPr sz="1400" b="0">
                <a:solidFill>
                  <a:srgbClr val="414141"/>
                </a:solidFill>
              </a:defRPr>
            </a:lvl5pPr>
          </a:lstStyle>
          <a:p>
            <a:pPr lvl="0"/>
            <a:r>
              <a:rPr lang="en-CA" noProof="1"/>
              <a:t>Click here to add normal Text</a:t>
            </a:r>
          </a:p>
        </p:txBody>
      </p:sp>
      <p:sp>
        <p:nvSpPr>
          <p:cNvPr id="8" name="Slide Number Placeholder 7"/>
          <p:cNvSpPr>
            <a:spLocks noGrp="1"/>
          </p:cNvSpPr>
          <p:nvPr>
            <p:ph type="sldNum" sz="quarter" idx="15"/>
          </p:nvPr>
        </p:nvSpPr>
        <p:spPr/>
        <p:txBody>
          <a:bodyPr/>
          <a:lstStyle/>
          <a:p>
            <a:fld id="{8E9205E6-0D8F-4FE6-AE74-F8DC77F0BF6E}" type="slidenum">
              <a:rPr lang="en-CA" smtClean="0"/>
              <a:pPr/>
              <a:t>‹#›</a:t>
            </a:fld>
            <a:endParaRPr lang="en-CA" dirty="0"/>
          </a:p>
        </p:txBody>
      </p:sp>
    </p:spTree>
    <p:custDataLst>
      <p:tags r:id="rId1"/>
    </p:custDataLst>
    <p:extLst>
      <p:ext uri="{BB962C8B-B14F-4D97-AF65-F5344CB8AC3E}">
        <p14:creationId xmlns:p14="http://schemas.microsoft.com/office/powerpoint/2010/main" val="1945586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lor Divider Light Blu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488AA6-0CD0-48E2-81A2-0CC017A8F348}"/>
              </a:ext>
            </a:extLst>
          </p:cNvPr>
          <p:cNvSpPr/>
          <p:nvPr userDrawn="1"/>
        </p:nvSpPr>
        <p:spPr>
          <a:xfrm>
            <a:off x="240000" y="158240"/>
            <a:ext cx="11712000" cy="546017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grpSp>
        <p:nvGrpSpPr>
          <p:cNvPr id="11" name="Group 10"/>
          <p:cNvGrpSpPr/>
          <p:nvPr userDrawn="1"/>
        </p:nvGrpSpPr>
        <p:grpSpPr>
          <a:xfrm>
            <a:off x="8085863" y="2759978"/>
            <a:ext cx="3867439" cy="3864871"/>
            <a:chOff x="8085863" y="2759978"/>
            <a:chExt cx="3867439" cy="3864871"/>
          </a:xfrm>
        </p:grpSpPr>
        <p:cxnSp>
          <p:nvCxnSpPr>
            <p:cNvPr id="12" name="Straight Connector 11"/>
            <p:cNvCxnSpPr/>
            <p:nvPr userDrawn="1"/>
          </p:nvCxnSpPr>
          <p:spPr>
            <a:xfrm flipH="1">
              <a:off x="8085863" y="2759978"/>
              <a:ext cx="3864869" cy="3864871"/>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H="1">
              <a:off x="8624633" y="3296873"/>
              <a:ext cx="3327972" cy="3327976"/>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flipH="1">
              <a:off x="9175008" y="3850547"/>
              <a:ext cx="2774299" cy="2774302"/>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9707509" y="4379053"/>
              <a:ext cx="2245793" cy="2245796"/>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grpSp>
      <p:sp>
        <p:nvSpPr>
          <p:cNvPr id="15" name="Titre 1"/>
          <p:cNvSpPr>
            <a:spLocks noGrp="1"/>
          </p:cNvSpPr>
          <p:nvPr>
            <p:ph type="title" hasCustomPrompt="1"/>
          </p:nvPr>
        </p:nvSpPr>
        <p:spPr>
          <a:xfrm>
            <a:off x="911161" y="1449389"/>
            <a:ext cx="6418545" cy="1081237"/>
          </a:xfrm>
          <a:prstGeom prst="rect">
            <a:avLst/>
          </a:prstGeom>
        </p:spPr>
        <p:txBody>
          <a:bodyPr lIns="0" tIns="0" rIns="0" bIns="0" anchor="b" anchorCtr="0">
            <a:noAutofit/>
          </a:bodyPr>
          <a:lstStyle>
            <a:lvl1pPr>
              <a:lnSpc>
                <a:spcPct val="90000"/>
              </a:lnSpc>
              <a:defRPr sz="4000" baseline="0">
                <a:solidFill>
                  <a:schemeClr val="bg1"/>
                </a:solidFill>
              </a:defRPr>
            </a:lvl1pPr>
          </a:lstStyle>
          <a:p>
            <a:r>
              <a:rPr lang="en-CA" noProof="1"/>
              <a:t>Divider Slide</a:t>
            </a:r>
            <a:br>
              <a:rPr lang="en-CA" noProof="1"/>
            </a:br>
            <a:r>
              <a:rPr lang="en-CA" noProof="1"/>
              <a:t>Title</a:t>
            </a:r>
          </a:p>
        </p:txBody>
      </p:sp>
      <p:sp>
        <p:nvSpPr>
          <p:cNvPr id="16" name="Espace réservé du texte 10"/>
          <p:cNvSpPr>
            <a:spLocks noGrp="1"/>
          </p:cNvSpPr>
          <p:nvPr>
            <p:ph type="body" sz="quarter" idx="13" hasCustomPrompt="1"/>
          </p:nvPr>
        </p:nvSpPr>
        <p:spPr>
          <a:xfrm>
            <a:off x="911425" y="2649814"/>
            <a:ext cx="6418281" cy="720080"/>
          </a:xfrm>
          <a:prstGeom prst="rect">
            <a:avLst/>
          </a:prstGeom>
        </p:spPr>
        <p:txBody>
          <a:bodyPr lIns="0" tIns="0" rIns="0" bIns="0">
            <a:noAutofit/>
          </a:bodyPr>
          <a:lstStyle>
            <a:lvl1pPr>
              <a:lnSpc>
                <a:spcPct val="100000"/>
              </a:lnSpc>
              <a:buNone/>
              <a:defRPr sz="1400" b="0" baseline="0">
                <a:solidFill>
                  <a:schemeClr val="bg1"/>
                </a:solidFill>
              </a:defRPr>
            </a:lvl1pPr>
            <a:lvl2pPr>
              <a:lnSpc>
                <a:spcPts val="1800"/>
              </a:lnSpc>
              <a:defRPr sz="1400" b="0">
                <a:solidFill>
                  <a:srgbClr val="414141"/>
                </a:solidFill>
              </a:defRPr>
            </a:lvl2pPr>
            <a:lvl3pPr>
              <a:lnSpc>
                <a:spcPts val="1800"/>
              </a:lnSpc>
              <a:defRPr sz="1400" b="0">
                <a:solidFill>
                  <a:srgbClr val="414141"/>
                </a:solidFill>
              </a:defRPr>
            </a:lvl3pPr>
            <a:lvl4pPr>
              <a:lnSpc>
                <a:spcPts val="1800"/>
              </a:lnSpc>
              <a:defRPr sz="1400" b="0">
                <a:solidFill>
                  <a:srgbClr val="414141"/>
                </a:solidFill>
              </a:defRPr>
            </a:lvl4pPr>
            <a:lvl5pPr>
              <a:lnSpc>
                <a:spcPts val="1800"/>
              </a:lnSpc>
              <a:defRPr sz="1400" b="0">
                <a:solidFill>
                  <a:srgbClr val="414141"/>
                </a:solidFill>
              </a:defRPr>
            </a:lvl5pPr>
          </a:lstStyle>
          <a:p>
            <a:pPr lvl="0"/>
            <a:r>
              <a:rPr lang="en-CA" noProof="1"/>
              <a:t>Click here to add normal Text</a:t>
            </a:r>
          </a:p>
        </p:txBody>
      </p:sp>
      <p:sp>
        <p:nvSpPr>
          <p:cNvPr id="8" name="Slide Number Placeholder 7"/>
          <p:cNvSpPr>
            <a:spLocks noGrp="1"/>
          </p:cNvSpPr>
          <p:nvPr>
            <p:ph type="sldNum" sz="quarter" idx="15"/>
          </p:nvPr>
        </p:nvSpPr>
        <p:spPr/>
        <p:txBody>
          <a:bodyPr/>
          <a:lstStyle/>
          <a:p>
            <a:fld id="{8E9205E6-0D8F-4FE6-AE74-F8DC77F0BF6E}" type="slidenum">
              <a:rPr lang="en-CA" smtClean="0"/>
              <a:pPr/>
              <a:t>‹#›</a:t>
            </a:fld>
            <a:endParaRPr lang="en-CA" dirty="0"/>
          </a:p>
        </p:txBody>
      </p:sp>
    </p:spTree>
    <p:custDataLst>
      <p:tags r:id="rId1"/>
    </p:custDataLst>
    <p:extLst>
      <p:ext uri="{BB962C8B-B14F-4D97-AF65-F5344CB8AC3E}">
        <p14:creationId xmlns:p14="http://schemas.microsoft.com/office/powerpoint/2010/main" val="1164030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lor Divider Light Blu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488AA6-0CD0-48E2-81A2-0CC017A8F348}"/>
              </a:ext>
            </a:extLst>
          </p:cNvPr>
          <p:cNvSpPr/>
          <p:nvPr userDrawn="1"/>
        </p:nvSpPr>
        <p:spPr>
          <a:xfrm>
            <a:off x="240000" y="158240"/>
            <a:ext cx="11712000" cy="546017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grpSp>
        <p:nvGrpSpPr>
          <p:cNvPr id="11" name="Group 10"/>
          <p:cNvGrpSpPr/>
          <p:nvPr userDrawn="1"/>
        </p:nvGrpSpPr>
        <p:grpSpPr>
          <a:xfrm>
            <a:off x="8085863" y="2759978"/>
            <a:ext cx="3867439" cy="3864871"/>
            <a:chOff x="8085863" y="2759978"/>
            <a:chExt cx="3867439" cy="3864871"/>
          </a:xfrm>
        </p:grpSpPr>
        <p:cxnSp>
          <p:nvCxnSpPr>
            <p:cNvPr id="12" name="Straight Connector 11"/>
            <p:cNvCxnSpPr/>
            <p:nvPr userDrawn="1"/>
          </p:nvCxnSpPr>
          <p:spPr>
            <a:xfrm flipH="1">
              <a:off x="8085863" y="2759978"/>
              <a:ext cx="3864869" cy="3864871"/>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H="1">
              <a:off x="8624633" y="3296873"/>
              <a:ext cx="3327972" cy="3327976"/>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flipH="1">
              <a:off x="9175008" y="3850547"/>
              <a:ext cx="2774299" cy="2774302"/>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9707509" y="4379053"/>
              <a:ext cx="2245793" cy="2245796"/>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grpSp>
      <p:sp>
        <p:nvSpPr>
          <p:cNvPr id="15" name="Titre 1"/>
          <p:cNvSpPr>
            <a:spLocks noGrp="1"/>
          </p:cNvSpPr>
          <p:nvPr>
            <p:ph type="title" hasCustomPrompt="1"/>
          </p:nvPr>
        </p:nvSpPr>
        <p:spPr>
          <a:xfrm>
            <a:off x="911161" y="1449389"/>
            <a:ext cx="6418545" cy="1081237"/>
          </a:xfrm>
          <a:prstGeom prst="rect">
            <a:avLst/>
          </a:prstGeom>
        </p:spPr>
        <p:txBody>
          <a:bodyPr lIns="0" tIns="0" rIns="0" bIns="0" anchor="b" anchorCtr="0">
            <a:noAutofit/>
          </a:bodyPr>
          <a:lstStyle>
            <a:lvl1pPr>
              <a:lnSpc>
                <a:spcPct val="90000"/>
              </a:lnSpc>
              <a:defRPr sz="4000" baseline="0">
                <a:solidFill>
                  <a:schemeClr val="bg1"/>
                </a:solidFill>
              </a:defRPr>
            </a:lvl1pPr>
          </a:lstStyle>
          <a:p>
            <a:r>
              <a:rPr lang="en-CA" noProof="1"/>
              <a:t>Divider Slide</a:t>
            </a:r>
            <a:br>
              <a:rPr lang="en-CA" noProof="1"/>
            </a:br>
            <a:r>
              <a:rPr lang="en-CA" noProof="1"/>
              <a:t>Title</a:t>
            </a:r>
          </a:p>
        </p:txBody>
      </p:sp>
      <p:sp>
        <p:nvSpPr>
          <p:cNvPr id="16" name="Espace réservé du texte 10"/>
          <p:cNvSpPr>
            <a:spLocks noGrp="1"/>
          </p:cNvSpPr>
          <p:nvPr>
            <p:ph type="body" sz="quarter" idx="13" hasCustomPrompt="1"/>
          </p:nvPr>
        </p:nvSpPr>
        <p:spPr>
          <a:xfrm>
            <a:off x="911425" y="2649814"/>
            <a:ext cx="6418281" cy="720080"/>
          </a:xfrm>
          <a:prstGeom prst="rect">
            <a:avLst/>
          </a:prstGeom>
        </p:spPr>
        <p:txBody>
          <a:bodyPr lIns="0" tIns="0" rIns="0" bIns="0">
            <a:noAutofit/>
          </a:bodyPr>
          <a:lstStyle>
            <a:lvl1pPr>
              <a:lnSpc>
                <a:spcPct val="100000"/>
              </a:lnSpc>
              <a:buNone/>
              <a:defRPr sz="1400" b="0" baseline="0">
                <a:solidFill>
                  <a:schemeClr val="bg1"/>
                </a:solidFill>
              </a:defRPr>
            </a:lvl1pPr>
            <a:lvl2pPr>
              <a:lnSpc>
                <a:spcPts val="1800"/>
              </a:lnSpc>
              <a:defRPr sz="1400" b="0">
                <a:solidFill>
                  <a:srgbClr val="414141"/>
                </a:solidFill>
              </a:defRPr>
            </a:lvl2pPr>
            <a:lvl3pPr>
              <a:lnSpc>
                <a:spcPts val="1800"/>
              </a:lnSpc>
              <a:defRPr sz="1400" b="0">
                <a:solidFill>
                  <a:srgbClr val="414141"/>
                </a:solidFill>
              </a:defRPr>
            </a:lvl3pPr>
            <a:lvl4pPr>
              <a:lnSpc>
                <a:spcPts val="1800"/>
              </a:lnSpc>
              <a:defRPr sz="1400" b="0">
                <a:solidFill>
                  <a:srgbClr val="414141"/>
                </a:solidFill>
              </a:defRPr>
            </a:lvl4pPr>
            <a:lvl5pPr>
              <a:lnSpc>
                <a:spcPts val="1800"/>
              </a:lnSpc>
              <a:defRPr sz="1400" b="0">
                <a:solidFill>
                  <a:srgbClr val="414141"/>
                </a:solidFill>
              </a:defRPr>
            </a:lvl5pPr>
          </a:lstStyle>
          <a:p>
            <a:pPr lvl="0"/>
            <a:r>
              <a:rPr lang="en-CA" noProof="1"/>
              <a:t>Click here to add normal Text</a:t>
            </a:r>
          </a:p>
        </p:txBody>
      </p:sp>
      <p:sp>
        <p:nvSpPr>
          <p:cNvPr id="8" name="Slide Number Placeholder 7"/>
          <p:cNvSpPr>
            <a:spLocks noGrp="1"/>
          </p:cNvSpPr>
          <p:nvPr>
            <p:ph type="sldNum" sz="quarter" idx="15"/>
          </p:nvPr>
        </p:nvSpPr>
        <p:spPr/>
        <p:txBody>
          <a:bodyPr/>
          <a:lstStyle/>
          <a:p>
            <a:fld id="{8E9205E6-0D8F-4FE6-AE74-F8DC77F0BF6E}" type="slidenum">
              <a:rPr lang="en-CA" smtClean="0"/>
              <a:pPr/>
              <a:t>‹#›</a:t>
            </a:fld>
            <a:endParaRPr lang="en-CA" dirty="0"/>
          </a:p>
        </p:txBody>
      </p:sp>
    </p:spTree>
    <p:custDataLst>
      <p:tags r:id="rId1"/>
    </p:custDataLst>
    <p:extLst>
      <p:ext uri="{BB962C8B-B14F-4D97-AF65-F5344CB8AC3E}">
        <p14:creationId xmlns:p14="http://schemas.microsoft.com/office/powerpoint/2010/main" val="2869623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Divider Photo">
    <p:spTree>
      <p:nvGrpSpPr>
        <p:cNvPr id="1" name=""/>
        <p:cNvGrpSpPr/>
        <p:nvPr/>
      </p:nvGrpSpPr>
      <p:grpSpPr>
        <a:xfrm>
          <a:off x="0" y="0"/>
          <a:ext cx="0" cy="0"/>
          <a:chOff x="0" y="0"/>
          <a:chExt cx="0" cy="0"/>
        </a:xfrm>
      </p:grpSpPr>
      <p:pic>
        <p:nvPicPr>
          <p:cNvPr id="2" name="Picture 1" descr="0002924.jpg"/>
          <p:cNvPicPr>
            <a:picLocks noChangeAspect="1"/>
          </p:cNvPicPr>
          <p:nvPr userDrawn="1"/>
        </p:nvPicPr>
        <p:blipFill rotWithShape="1">
          <a:blip r:embed="rId3" cstate="print">
            <a:extLst>
              <a:ext uri="{28A0092B-C50C-407E-A947-70E740481C1C}">
                <a14:useLocalDpi xmlns:a14="http://schemas.microsoft.com/office/drawing/2010/main" val="0"/>
              </a:ext>
            </a:extLst>
          </a:blip>
          <a:srcRect l="13286" t="4488" r="12716" b="24116"/>
          <a:stretch/>
        </p:blipFill>
        <p:spPr>
          <a:xfrm>
            <a:off x="240000" y="158240"/>
            <a:ext cx="11705733" cy="5460179"/>
          </a:xfrm>
          <a:prstGeom prst="rect">
            <a:avLst/>
          </a:prstGeom>
        </p:spPr>
      </p:pic>
      <p:grpSp>
        <p:nvGrpSpPr>
          <p:cNvPr id="10" name="Group 9"/>
          <p:cNvGrpSpPr/>
          <p:nvPr userDrawn="1"/>
        </p:nvGrpSpPr>
        <p:grpSpPr>
          <a:xfrm>
            <a:off x="8085863" y="2759978"/>
            <a:ext cx="3867439" cy="3864871"/>
            <a:chOff x="8085863" y="2759978"/>
            <a:chExt cx="3867439" cy="3864871"/>
          </a:xfrm>
        </p:grpSpPr>
        <p:cxnSp>
          <p:nvCxnSpPr>
            <p:cNvPr id="11" name="Straight Connector 10"/>
            <p:cNvCxnSpPr/>
            <p:nvPr userDrawn="1"/>
          </p:nvCxnSpPr>
          <p:spPr>
            <a:xfrm flipH="1">
              <a:off x="8085863" y="2759978"/>
              <a:ext cx="3864869" cy="3864871"/>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flipH="1">
              <a:off x="8624633" y="3296873"/>
              <a:ext cx="3327972" cy="3327976"/>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H="1">
              <a:off x="9175008" y="3850547"/>
              <a:ext cx="2774299" cy="2774302"/>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flipH="1">
              <a:off x="9707509" y="4379053"/>
              <a:ext cx="2245793" cy="2245796"/>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grpSp>
      <p:sp>
        <p:nvSpPr>
          <p:cNvPr id="15" name="Titre 1"/>
          <p:cNvSpPr>
            <a:spLocks noGrp="1"/>
          </p:cNvSpPr>
          <p:nvPr>
            <p:ph type="title" hasCustomPrompt="1"/>
          </p:nvPr>
        </p:nvSpPr>
        <p:spPr>
          <a:xfrm>
            <a:off x="911161" y="1449389"/>
            <a:ext cx="6418545" cy="1081237"/>
          </a:xfrm>
          <a:prstGeom prst="rect">
            <a:avLst/>
          </a:prstGeom>
        </p:spPr>
        <p:txBody>
          <a:bodyPr lIns="0" tIns="0" rIns="0" bIns="0" anchor="b" anchorCtr="0">
            <a:noAutofit/>
          </a:bodyPr>
          <a:lstStyle>
            <a:lvl1pPr>
              <a:lnSpc>
                <a:spcPct val="90000"/>
              </a:lnSpc>
              <a:defRPr sz="4000" baseline="0">
                <a:solidFill>
                  <a:schemeClr val="bg1"/>
                </a:solidFill>
              </a:defRPr>
            </a:lvl1pPr>
          </a:lstStyle>
          <a:p>
            <a:r>
              <a:rPr lang="en-CA" noProof="1"/>
              <a:t>Divider Slide</a:t>
            </a:r>
            <a:br>
              <a:rPr lang="en-CA" noProof="1"/>
            </a:br>
            <a:r>
              <a:rPr lang="en-CA" noProof="1"/>
              <a:t>Title</a:t>
            </a:r>
          </a:p>
        </p:txBody>
      </p:sp>
      <p:sp>
        <p:nvSpPr>
          <p:cNvPr id="16" name="Espace réservé du texte 10"/>
          <p:cNvSpPr>
            <a:spLocks noGrp="1"/>
          </p:cNvSpPr>
          <p:nvPr>
            <p:ph type="body" sz="quarter" idx="13" hasCustomPrompt="1"/>
          </p:nvPr>
        </p:nvSpPr>
        <p:spPr>
          <a:xfrm>
            <a:off x="911425" y="2649814"/>
            <a:ext cx="6418281" cy="720080"/>
          </a:xfrm>
          <a:prstGeom prst="rect">
            <a:avLst/>
          </a:prstGeom>
        </p:spPr>
        <p:txBody>
          <a:bodyPr lIns="0" tIns="0" rIns="0" bIns="0">
            <a:noAutofit/>
          </a:bodyPr>
          <a:lstStyle>
            <a:lvl1pPr>
              <a:lnSpc>
                <a:spcPct val="100000"/>
              </a:lnSpc>
              <a:buNone/>
              <a:defRPr sz="1400" b="0" baseline="0">
                <a:solidFill>
                  <a:schemeClr val="bg1"/>
                </a:solidFill>
              </a:defRPr>
            </a:lvl1pPr>
            <a:lvl2pPr>
              <a:lnSpc>
                <a:spcPts val="1800"/>
              </a:lnSpc>
              <a:defRPr sz="1400" b="0">
                <a:solidFill>
                  <a:srgbClr val="414141"/>
                </a:solidFill>
              </a:defRPr>
            </a:lvl2pPr>
            <a:lvl3pPr>
              <a:lnSpc>
                <a:spcPts val="1800"/>
              </a:lnSpc>
              <a:defRPr sz="1400" b="0">
                <a:solidFill>
                  <a:srgbClr val="414141"/>
                </a:solidFill>
              </a:defRPr>
            </a:lvl3pPr>
            <a:lvl4pPr>
              <a:lnSpc>
                <a:spcPts val="1800"/>
              </a:lnSpc>
              <a:defRPr sz="1400" b="0">
                <a:solidFill>
                  <a:srgbClr val="414141"/>
                </a:solidFill>
              </a:defRPr>
            </a:lvl4pPr>
            <a:lvl5pPr>
              <a:lnSpc>
                <a:spcPts val="1800"/>
              </a:lnSpc>
              <a:defRPr sz="1400" b="0">
                <a:solidFill>
                  <a:srgbClr val="414141"/>
                </a:solidFill>
              </a:defRPr>
            </a:lvl5pPr>
          </a:lstStyle>
          <a:p>
            <a:pPr lvl="0"/>
            <a:r>
              <a:rPr lang="en-CA" noProof="1"/>
              <a:t>Click here to add normal Text</a:t>
            </a:r>
          </a:p>
        </p:txBody>
      </p:sp>
      <p:sp>
        <p:nvSpPr>
          <p:cNvPr id="9" name="Slide Number Placeholder 8"/>
          <p:cNvSpPr>
            <a:spLocks noGrp="1"/>
          </p:cNvSpPr>
          <p:nvPr>
            <p:ph type="sldNum" sz="quarter" idx="15"/>
          </p:nvPr>
        </p:nvSpPr>
        <p:spPr/>
        <p:txBody>
          <a:bodyPr/>
          <a:lstStyle/>
          <a:p>
            <a:fld id="{8E9205E6-0D8F-4FE6-AE74-F8DC77F0BF6E}" type="slidenum">
              <a:rPr lang="en-CA" smtClean="0"/>
              <a:pPr/>
              <a:t>‹#›</a:t>
            </a:fld>
            <a:endParaRPr lang="en-CA" dirty="0"/>
          </a:p>
        </p:txBody>
      </p:sp>
    </p:spTree>
    <p:custDataLst>
      <p:tags r:id="rId1"/>
    </p:custDataLst>
    <p:extLst>
      <p:ext uri="{BB962C8B-B14F-4D97-AF65-F5344CB8AC3E}">
        <p14:creationId xmlns:p14="http://schemas.microsoft.com/office/powerpoint/2010/main" val="4206512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Diamond Divider">
    <p:bg>
      <p:bgPr>
        <a:solidFill>
          <a:schemeClr val="bg1">
            <a:alpha val="50000"/>
          </a:schemeClr>
        </a:solidFill>
        <a:effectLst/>
      </p:bgPr>
    </p:bg>
    <p:spTree>
      <p:nvGrpSpPr>
        <p:cNvPr id="1" name=""/>
        <p:cNvGrpSpPr/>
        <p:nvPr/>
      </p:nvGrpSpPr>
      <p:grpSpPr>
        <a:xfrm>
          <a:off x="0" y="0"/>
          <a:ext cx="0" cy="0"/>
          <a:chOff x="0" y="0"/>
          <a:chExt cx="0" cy="0"/>
        </a:xfrm>
      </p:grpSpPr>
      <p:sp>
        <p:nvSpPr>
          <p:cNvPr id="3" name="Rectangle 2"/>
          <p:cNvSpPr/>
          <p:nvPr userDrawn="1"/>
        </p:nvSpPr>
        <p:spPr>
          <a:xfrm>
            <a:off x="1" y="1"/>
            <a:ext cx="12192000" cy="5778000"/>
          </a:xfrm>
          <a:prstGeom prst="rect">
            <a:avLst/>
          </a:prstGeom>
          <a:solidFill>
            <a:srgbClr val="005A8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1800"/>
          </a:p>
        </p:txBody>
      </p:sp>
      <p:grpSp>
        <p:nvGrpSpPr>
          <p:cNvPr id="15" name="Grouper 3"/>
          <p:cNvGrpSpPr/>
          <p:nvPr userDrawn="1"/>
        </p:nvGrpSpPr>
        <p:grpSpPr>
          <a:xfrm>
            <a:off x="444591" y="80031"/>
            <a:ext cx="5470094" cy="5470094"/>
            <a:chOff x="-78531" y="259381"/>
            <a:chExt cx="4780468" cy="4780468"/>
          </a:xfrm>
          <a:noFill/>
        </p:grpSpPr>
        <p:sp>
          <p:nvSpPr>
            <p:cNvPr id="18" name="Rectangle 4"/>
            <p:cNvSpPr/>
            <p:nvPr/>
          </p:nvSpPr>
          <p:spPr>
            <a:xfrm rot="2700000">
              <a:off x="-78531" y="259381"/>
              <a:ext cx="4780468" cy="4780468"/>
            </a:xfrm>
            <a:custGeom>
              <a:avLst/>
              <a:gdLst>
                <a:gd name="connsiteX0" fmla="*/ 0 w 5470094"/>
                <a:gd name="connsiteY0" fmla="*/ 0 h 5470094"/>
                <a:gd name="connsiteX1" fmla="*/ 5470094 w 5470094"/>
                <a:gd name="connsiteY1" fmla="*/ 0 h 5470094"/>
                <a:gd name="connsiteX2" fmla="*/ 5470094 w 5470094"/>
                <a:gd name="connsiteY2" fmla="*/ 5470094 h 5470094"/>
                <a:gd name="connsiteX3" fmla="*/ 0 w 5470094"/>
                <a:gd name="connsiteY3" fmla="*/ 5470094 h 5470094"/>
                <a:gd name="connsiteX4" fmla="*/ 0 w 5470094"/>
                <a:gd name="connsiteY4" fmla="*/ 0 h 5470094"/>
                <a:gd name="connsiteX0" fmla="*/ 0 w 5470094"/>
                <a:gd name="connsiteY0" fmla="*/ 0 h 5470094"/>
                <a:gd name="connsiteX1" fmla="*/ 5470094 w 5470094"/>
                <a:gd name="connsiteY1" fmla="*/ 0 h 5470094"/>
                <a:gd name="connsiteX2" fmla="*/ 5470094 w 5470094"/>
                <a:gd name="connsiteY2" fmla="*/ 5470094 h 5470094"/>
                <a:gd name="connsiteX3" fmla="*/ 4312961 w 5470094"/>
                <a:gd name="connsiteY3" fmla="*/ 5457018 h 5470094"/>
                <a:gd name="connsiteX4" fmla="*/ 0 w 5470094"/>
                <a:gd name="connsiteY4" fmla="*/ 5470094 h 5470094"/>
                <a:gd name="connsiteX5" fmla="*/ 0 w 5470094"/>
                <a:gd name="connsiteY5" fmla="*/ 0 h 5470094"/>
                <a:gd name="connsiteX0" fmla="*/ 0 w 5470094"/>
                <a:gd name="connsiteY0" fmla="*/ 0 h 5470094"/>
                <a:gd name="connsiteX1" fmla="*/ 5470094 w 5470094"/>
                <a:gd name="connsiteY1" fmla="*/ 0 h 5470094"/>
                <a:gd name="connsiteX2" fmla="*/ 5456447 w 5470094"/>
                <a:gd name="connsiteY2" fmla="*/ 4229717 h 5470094"/>
                <a:gd name="connsiteX3" fmla="*/ 5470094 w 5470094"/>
                <a:gd name="connsiteY3" fmla="*/ 5470094 h 5470094"/>
                <a:gd name="connsiteX4" fmla="*/ 4312961 w 5470094"/>
                <a:gd name="connsiteY4" fmla="*/ 5457018 h 5470094"/>
                <a:gd name="connsiteX5" fmla="*/ 0 w 5470094"/>
                <a:gd name="connsiteY5" fmla="*/ 5470094 h 5470094"/>
                <a:gd name="connsiteX6" fmla="*/ 0 w 5470094"/>
                <a:gd name="connsiteY6" fmla="*/ 0 h 5470094"/>
                <a:gd name="connsiteX0" fmla="*/ 0 w 5470094"/>
                <a:gd name="connsiteY0" fmla="*/ 0 h 5470094"/>
                <a:gd name="connsiteX1" fmla="*/ 5470094 w 5470094"/>
                <a:gd name="connsiteY1" fmla="*/ 0 h 5470094"/>
                <a:gd name="connsiteX2" fmla="*/ 5456447 w 5470094"/>
                <a:gd name="connsiteY2" fmla="*/ 4205380 h 5470094"/>
                <a:gd name="connsiteX3" fmla="*/ 5470094 w 5470094"/>
                <a:gd name="connsiteY3" fmla="*/ 5470094 h 5470094"/>
                <a:gd name="connsiteX4" fmla="*/ 4312961 w 5470094"/>
                <a:gd name="connsiteY4" fmla="*/ 5457018 h 5470094"/>
                <a:gd name="connsiteX5" fmla="*/ 0 w 5470094"/>
                <a:gd name="connsiteY5" fmla="*/ 5470094 h 5470094"/>
                <a:gd name="connsiteX6" fmla="*/ 0 w 5470094"/>
                <a:gd name="connsiteY6" fmla="*/ 0 h 5470094"/>
                <a:gd name="connsiteX0" fmla="*/ 0 w 5470094"/>
                <a:gd name="connsiteY0" fmla="*/ 0 h 5470094"/>
                <a:gd name="connsiteX1" fmla="*/ 5470094 w 5470094"/>
                <a:gd name="connsiteY1" fmla="*/ 0 h 5470094"/>
                <a:gd name="connsiteX2" fmla="*/ 5456447 w 5470094"/>
                <a:gd name="connsiteY2" fmla="*/ 4205380 h 5470094"/>
                <a:gd name="connsiteX3" fmla="*/ 5470094 w 5470094"/>
                <a:gd name="connsiteY3" fmla="*/ 5470094 h 5470094"/>
                <a:gd name="connsiteX4" fmla="*/ 4213180 w 5470094"/>
                <a:gd name="connsiteY4" fmla="*/ 5459453 h 5470094"/>
                <a:gd name="connsiteX5" fmla="*/ 0 w 5470094"/>
                <a:gd name="connsiteY5" fmla="*/ 5470094 h 5470094"/>
                <a:gd name="connsiteX6" fmla="*/ 0 w 5470094"/>
                <a:gd name="connsiteY6" fmla="*/ 0 h 5470094"/>
                <a:gd name="connsiteX0" fmla="*/ 0 w 5470094"/>
                <a:gd name="connsiteY0" fmla="*/ 0 h 5470094"/>
                <a:gd name="connsiteX1" fmla="*/ 5470094 w 5470094"/>
                <a:gd name="connsiteY1" fmla="*/ 0 h 5470094"/>
                <a:gd name="connsiteX2" fmla="*/ 5456447 w 5470094"/>
                <a:gd name="connsiteY2" fmla="*/ 4205380 h 5470094"/>
                <a:gd name="connsiteX3" fmla="*/ 5453078 w 5470094"/>
                <a:gd name="connsiteY3" fmla="*/ 4211881 h 5470094"/>
                <a:gd name="connsiteX4" fmla="*/ 4213180 w 5470094"/>
                <a:gd name="connsiteY4" fmla="*/ 5459453 h 5470094"/>
                <a:gd name="connsiteX5" fmla="*/ 0 w 5470094"/>
                <a:gd name="connsiteY5" fmla="*/ 5470094 h 5470094"/>
                <a:gd name="connsiteX6" fmla="*/ 0 w 5470094"/>
                <a:gd name="connsiteY6" fmla="*/ 0 h 5470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0094" h="5470094">
                  <a:moveTo>
                    <a:pt x="0" y="0"/>
                  </a:moveTo>
                  <a:lnTo>
                    <a:pt x="5470094" y="0"/>
                  </a:lnTo>
                  <a:lnTo>
                    <a:pt x="5456447" y="4205380"/>
                  </a:lnTo>
                  <a:lnTo>
                    <a:pt x="5453078" y="4211881"/>
                  </a:lnTo>
                  <a:lnTo>
                    <a:pt x="4213180" y="5459453"/>
                  </a:lnTo>
                  <a:lnTo>
                    <a:pt x="0" y="5470094"/>
                  </a:lnTo>
                  <a:lnTo>
                    <a:pt x="0" y="0"/>
                  </a:lnTo>
                  <a:close/>
                </a:path>
              </a:pathLst>
            </a:custGeom>
            <a:grp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19" name="Rectangle 18"/>
            <p:cNvSpPr/>
            <p:nvPr/>
          </p:nvSpPr>
          <p:spPr>
            <a:xfrm rot="2700000">
              <a:off x="812970" y="1150882"/>
              <a:ext cx="2997466" cy="2997466"/>
            </a:xfrm>
            <a:prstGeom prst="rect">
              <a:avLst/>
            </a:prstGeom>
            <a:grp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2" name="Rectangle 21"/>
            <p:cNvSpPr/>
            <p:nvPr/>
          </p:nvSpPr>
          <p:spPr>
            <a:xfrm rot="2700000">
              <a:off x="1550644" y="1904662"/>
              <a:ext cx="1511652" cy="1511652"/>
            </a:xfrm>
            <a:prstGeom prst="rect">
              <a:avLst/>
            </a:prstGeom>
            <a:grp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grpSp>
      <p:grpSp>
        <p:nvGrpSpPr>
          <p:cNvPr id="23" name="Group 22"/>
          <p:cNvGrpSpPr/>
          <p:nvPr userDrawn="1"/>
        </p:nvGrpSpPr>
        <p:grpSpPr>
          <a:xfrm>
            <a:off x="8085863" y="2759978"/>
            <a:ext cx="3867439" cy="3864871"/>
            <a:chOff x="8085863" y="2759978"/>
            <a:chExt cx="3867439" cy="3864871"/>
          </a:xfrm>
        </p:grpSpPr>
        <p:cxnSp>
          <p:nvCxnSpPr>
            <p:cNvPr id="24" name="Straight Connector 23"/>
            <p:cNvCxnSpPr/>
            <p:nvPr userDrawn="1"/>
          </p:nvCxnSpPr>
          <p:spPr>
            <a:xfrm flipH="1">
              <a:off x="8085863" y="2759978"/>
              <a:ext cx="3864869" cy="3864871"/>
            </a:xfrm>
            <a:prstGeom prst="line">
              <a:avLst/>
            </a:prstGeom>
            <a:ln w="1270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userDrawn="1"/>
          </p:nvCxnSpPr>
          <p:spPr>
            <a:xfrm flipH="1">
              <a:off x="8624633" y="3296873"/>
              <a:ext cx="3327972" cy="3327976"/>
            </a:xfrm>
            <a:prstGeom prst="line">
              <a:avLst/>
            </a:prstGeom>
            <a:ln w="1270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flipH="1">
              <a:off x="9175008" y="3850547"/>
              <a:ext cx="2774299" cy="2774302"/>
            </a:xfrm>
            <a:prstGeom prst="line">
              <a:avLst/>
            </a:prstGeom>
            <a:ln w="1270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flipH="1">
              <a:off x="9707509" y="4379053"/>
              <a:ext cx="2245793" cy="2245796"/>
            </a:xfrm>
            <a:prstGeom prst="line">
              <a:avLst/>
            </a:prstGeom>
            <a:ln w="12700">
              <a:solidFill>
                <a:schemeClr val="accent2"/>
              </a:solidFill>
            </a:ln>
            <a:effectLst/>
          </p:spPr>
          <p:style>
            <a:lnRef idx="2">
              <a:schemeClr val="accent1"/>
            </a:lnRef>
            <a:fillRef idx="0">
              <a:schemeClr val="accent1"/>
            </a:fillRef>
            <a:effectRef idx="1">
              <a:schemeClr val="accent1"/>
            </a:effectRef>
            <a:fontRef idx="minor">
              <a:schemeClr val="tx1"/>
            </a:fontRef>
          </p:style>
        </p:cxnSp>
      </p:grpSp>
      <p:sp>
        <p:nvSpPr>
          <p:cNvPr id="16" name="Titre 1"/>
          <p:cNvSpPr>
            <a:spLocks noGrp="1"/>
          </p:cNvSpPr>
          <p:nvPr>
            <p:ph type="title" hasCustomPrompt="1"/>
          </p:nvPr>
        </p:nvSpPr>
        <p:spPr>
          <a:xfrm>
            <a:off x="911161" y="1449389"/>
            <a:ext cx="6418545" cy="1081237"/>
          </a:xfrm>
          <a:prstGeom prst="rect">
            <a:avLst/>
          </a:prstGeom>
        </p:spPr>
        <p:txBody>
          <a:bodyPr lIns="0" tIns="0" rIns="0" bIns="0" anchor="b" anchorCtr="0">
            <a:noAutofit/>
          </a:bodyPr>
          <a:lstStyle>
            <a:lvl1pPr>
              <a:lnSpc>
                <a:spcPct val="90000"/>
              </a:lnSpc>
              <a:defRPr sz="4000" baseline="0">
                <a:solidFill>
                  <a:schemeClr val="bg1"/>
                </a:solidFill>
              </a:defRPr>
            </a:lvl1pPr>
          </a:lstStyle>
          <a:p>
            <a:r>
              <a:rPr lang="en-CA" noProof="1"/>
              <a:t>Divider Slide</a:t>
            </a:r>
            <a:br>
              <a:rPr lang="en-CA" noProof="1"/>
            </a:br>
            <a:r>
              <a:rPr lang="en-CA" noProof="1"/>
              <a:t>Title</a:t>
            </a:r>
          </a:p>
        </p:txBody>
      </p:sp>
      <p:sp>
        <p:nvSpPr>
          <p:cNvPr id="17" name="Espace réservé du texte 10"/>
          <p:cNvSpPr>
            <a:spLocks noGrp="1"/>
          </p:cNvSpPr>
          <p:nvPr>
            <p:ph type="body" sz="quarter" idx="13" hasCustomPrompt="1"/>
          </p:nvPr>
        </p:nvSpPr>
        <p:spPr>
          <a:xfrm>
            <a:off x="911425" y="2649814"/>
            <a:ext cx="6418281" cy="720080"/>
          </a:xfrm>
          <a:prstGeom prst="rect">
            <a:avLst/>
          </a:prstGeom>
        </p:spPr>
        <p:txBody>
          <a:bodyPr lIns="0" tIns="0" rIns="0" bIns="0">
            <a:noAutofit/>
          </a:bodyPr>
          <a:lstStyle>
            <a:lvl1pPr>
              <a:lnSpc>
                <a:spcPct val="100000"/>
              </a:lnSpc>
              <a:buNone/>
              <a:defRPr sz="1400" b="0" baseline="0">
                <a:solidFill>
                  <a:schemeClr val="bg1"/>
                </a:solidFill>
              </a:defRPr>
            </a:lvl1pPr>
            <a:lvl2pPr>
              <a:lnSpc>
                <a:spcPts val="1800"/>
              </a:lnSpc>
              <a:defRPr sz="1400" b="0">
                <a:solidFill>
                  <a:srgbClr val="414141"/>
                </a:solidFill>
              </a:defRPr>
            </a:lvl2pPr>
            <a:lvl3pPr>
              <a:lnSpc>
                <a:spcPts val="1800"/>
              </a:lnSpc>
              <a:defRPr sz="1400" b="0">
                <a:solidFill>
                  <a:srgbClr val="414141"/>
                </a:solidFill>
              </a:defRPr>
            </a:lvl3pPr>
            <a:lvl4pPr>
              <a:lnSpc>
                <a:spcPts val="1800"/>
              </a:lnSpc>
              <a:defRPr sz="1400" b="0">
                <a:solidFill>
                  <a:srgbClr val="414141"/>
                </a:solidFill>
              </a:defRPr>
            </a:lvl4pPr>
            <a:lvl5pPr>
              <a:lnSpc>
                <a:spcPts val="1800"/>
              </a:lnSpc>
              <a:defRPr sz="1400" b="0">
                <a:solidFill>
                  <a:srgbClr val="414141"/>
                </a:solidFill>
              </a:defRPr>
            </a:lvl5pPr>
          </a:lstStyle>
          <a:p>
            <a:pPr lvl="0"/>
            <a:r>
              <a:rPr lang="en-CA" noProof="1"/>
              <a:t>Click here to add normal Text</a:t>
            </a:r>
          </a:p>
        </p:txBody>
      </p:sp>
      <p:sp>
        <p:nvSpPr>
          <p:cNvPr id="6" name="Slide Number Placeholder 5"/>
          <p:cNvSpPr>
            <a:spLocks noGrp="1"/>
          </p:cNvSpPr>
          <p:nvPr>
            <p:ph type="sldNum" sz="quarter" idx="15"/>
          </p:nvPr>
        </p:nvSpPr>
        <p:spPr/>
        <p:txBody>
          <a:bodyPr/>
          <a:lstStyle/>
          <a:p>
            <a:fld id="{8E9205E6-0D8F-4FE6-AE74-F8DC77F0BF6E}" type="slidenum">
              <a:rPr lang="en-CA" smtClean="0"/>
              <a:pPr/>
              <a:t>‹#›</a:t>
            </a:fld>
            <a:endParaRPr lang="en-CA" dirty="0"/>
          </a:p>
        </p:txBody>
      </p:sp>
    </p:spTree>
    <p:custDataLst>
      <p:tags r:id="rId1"/>
    </p:custDataLst>
    <p:extLst>
      <p:ext uri="{BB962C8B-B14F-4D97-AF65-F5344CB8AC3E}">
        <p14:creationId xmlns:p14="http://schemas.microsoft.com/office/powerpoint/2010/main" val="1876002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First Content Slide">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8E9205E6-0D8F-4FE6-AE74-F8DC77F0BF6E}" type="slidenum">
              <a:rPr lang="en-CA" smtClean="0"/>
              <a:pPr/>
              <a:t>‹#›</a:t>
            </a:fld>
            <a:endParaRPr lang="en-CA" dirty="0"/>
          </a:p>
        </p:txBody>
      </p:sp>
      <p:sp>
        <p:nvSpPr>
          <p:cNvPr id="7" name="Rectangle 6">
            <a:extLst>
              <a:ext uri="{FF2B5EF4-FFF2-40B4-BE49-F238E27FC236}">
                <a16:creationId xmlns:a16="http://schemas.microsoft.com/office/drawing/2014/main" id="{8AACBB95-3D73-4073-ADAD-00F5F7A0ED86}"/>
              </a:ext>
            </a:extLst>
          </p:cNvPr>
          <p:cNvSpPr/>
          <p:nvPr userDrawn="1"/>
        </p:nvSpPr>
        <p:spPr>
          <a:xfrm>
            <a:off x="240000" y="158240"/>
            <a:ext cx="11712000" cy="561976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8" name="Rectangle 16">
            <a:extLst>
              <a:ext uri="{FF2B5EF4-FFF2-40B4-BE49-F238E27FC236}">
                <a16:creationId xmlns:a16="http://schemas.microsoft.com/office/drawing/2014/main" id="{5B917F65-BD0F-4751-8B91-BF7B4E7F52B5}"/>
              </a:ext>
            </a:extLst>
          </p:cNvPr>
          <p:cNvSpPr>
            <a:spLocks noChangeArrowheads="1"/>
          </p:cNvSpPr>
          <p:nvPr userDrawn="1"/>
        </p:nvSpPr>
        <p:spPr bwMode="auto">
          <a:xfrm>
            <a:off x="911424" y="2432985"/>
            <a:ext cx="7502136" cy="2613236"/>
          </a:xfrm>
          <a:prstGeom prst="rect">
            <a:avLst/>
          </a:prstGeom>
          <a:noFill/>
          <a:ln w="9525">
            <a:noFill/>
            <a:miter lim="800000"/>
            <a:headEnd/>
            <a:tailEnd/>
          </a:ln>
        </p:spPr>
        <p:txBody>
          <a:bodyPr wrap="square" lIns="0" tIns="0" rIns="0" bIns="0">
            <a:noAutofit/>
          </a:bodyPr>
          <a:lstStyle/>
          <a:p>
            <a:pPr marL="0" marR="0" lvl="0" indent="0" algn="l" defTabSz="914400" rtl="0" eaLnBrk="1" fontAlgn="auto" latinLnBrk="0" hangingPunct="1">
              <a:lnSpc>
                <a:spcPct val="100000"/>
              </a:lnSpc>
              <a:spcBef>
                <a:spcPts val="1200"/>
              </a:spcBef>
              <a:spcAft>
                <a:spcPts val="300"/>
              </a:spcAft>
              <a:buClr>
                <a:prstClr val="white"/>
              </a:buClr>
              <a:buSzPct val="25000"/>
              <a:buFont typeface="Arial" pitchFamily="34" charset="0"/>
              <a:buNone/>
              <a:tabLst/>
              <a:defRPr/>
            </a:pPr>
            <a:r>
              <a:rPr kumimoji="0" lang="en-US" sz="1400" b="0" i="0" u="none" strike="noStrike" kern="1200" cap="none" spc="0" normalizeH="0" baseline="0" noProof="0" dirty="0">
                <a:ln>
                  <a:noFill/>
                </a:ln>
                <a:solidFill>
                  <a:srgbClr val="FFFFFF"/>
                </a:solidFill>
                <a:effectLst/>
                <a:uLnTx/>
                <a:uFillTx/>
                <a:latin typeface="Arial" pitchFamily="34" charset="0"/>
                <a:ea typeface="+mn-ea"/>
                <a:cs typeface="+mn-cs"/>
              </a:rPr>
              <a:t>Founded in 1911, SNC-Lavalin is a global fully integrated professional services and project management company and a major player in the ownership of infrastructure. From offices around the world, SNC-Lavalin's employees are proud to build what matters. Our teams provide comprehensive end-to-end project solutions – including capital investment, consulting, design, engineering, construction, sustaining capital and operations and maintenance – to clients in oil and gas, nuclear, mining and metallurgy, infrastructure and power. </a:t>
            </a:r>
          </a:p>
          <a:p>
            <a:pPr marL="0" marR="0" lvl="0" indent="0" algn="l" defTabSz="914400" rtl="0" eaLnBrk="1" fontAlgn="auto" latinLnBrk="0" hangingPunct="1">
              <a:lnSpc>
                <a:spcPct val="100000"/>
              </a:lnSpc>
              <a:spcBef>
                <a:spcPts val="1200"/>
              </a:spcBef>
              <a:spcAft>
                <a:spcPts val="300"/>
              </a:spcAft>
              <a:buClr>
                <a:prstClr val="white"/>
              </a:buClr>
              <a:buSzPct val="25000"/>
              <a:buFont typeface="Arial" pitchFamily="34" charset="0"/>
              <a:buNone/>
              <a:tabLst/>
              <a:defRPr/>
            </a:pPr>
            <a:r>
              <a:rPr kumimoji="0" lang="en-US" sz="1400" b="0" i="0" u="none" strike="noStrike" kern="1200" cap="none" spc="0" normalizeH="0" baseline="0" noProof="0" dirty="0">
                <a:ln>
                  <a:noFill/>
                </a:ln>
                <a:solidFill>
                  <a:srgbClr val="FFFFFF"/>
                </a:solidFill>
                <a:effectLst/>
                <a:uLnTx/>
                <a:uFillTx/>
                <a:latin typeface="Arial" pitchFamily="34" charset="0"/>
                <a:ea typeface="+mn-ea"/>
                <a:cs typeface="+mn-cs"/>
              </a:rPr>
              <a:t>On July 3, 2017, SNC-Lavalin acquired Atkins, one of the world’s most respected design, engineering and project management consultancies.</a:t>
            </a:r>
            <a:endParaRPr kumimoji="0" lang="en-CA" sz="1400" b="0" i="0" u="none" strike="noStrike" kern="1200" cap="none" spc="0" normalizeH="0" baseline="0" noProof="0" dirty="0">
              <a:ln>
                <a:noFill/>
              </a:ln>
              <a:solidFill>
                <a:srgbClr val="FFFFFF"/>
              </a:solidFill>
              <a:effectLst/>
              <a:uLnTx/>
              <a:uFillTx/>
              <a:latin typeface="Arial" pitchFamily="34" charset="0"/>
              <a:ea typeface="+mn-ea"/>
              <a:cs typeface="+mn-cs"/>
            </a:endParaRPr>
          </a:p>
        </p:txBody>
      </p:sp>
      <p:sp>
        <p:nvSpPr>
          <p:cNvPr id="9" name="Titre 49">
            <a:extLst>
              <a:ext uri="{FF2B5EF4-FFF2-40B4-BE49-F238E27FC236}">
                <a16:creationId xmlns:a16="http://schemas.microsoft.com/office/drawing/2014/main" id="{0118FAC6-33EC-4ED1-AB4E-CA0E8BAFC700}"/>
              </a:ext>
            </a:extLst>
          </p:cNvPr>
          <p:cNvSpPr txBox="1">
            <a:spLocks/>
          </p:cNvSpPr>
          <p:nvPr userDrawn="1"/>
        </p:nvSpPr>
        <p:spPr>
          <a:xfrm>
            <a:off x="911424" y="1238239"/>
            <a:ext cx="10369152" cy="1008154"/>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2800" b="0" kern="1200" cap="none" spc="0" baseline="0">
                <a:solidFill>
                  <a:schemeClr val="accent2"/>
                </a:solidFill>
                <a:latin typeface="Arial" pitchFamily="34" charset="0"/>
                <a:ea typeface="+mj-ea"/>
                <a:cs typeface="+mj-cs"/>
              </a:defRPr>
            </a:lvl1pPr>
          </a:lstStyle>
          <a:p>
            <a:r>
              <a:rPr kumimoji="0" lang="en-US" sz="4000" b="0" i="0" u="none" strike="noStrike" kern="1200" cap="none" spc="0" normalizeH="0" baseline="0" noProof="0" dirty="0">
                <a:ln>
                  <a:noFill/>
                </a:ln>
                <a:solidFill>
                  <a:prstClr val="white"/>
                </a:solidFill>
                <a:effectLst/>
                <a:uLnTx/>
                <a:uFillTx/>
                <a:latin typeface="Arial" pitchFamily="34" charset="0"/>
                <a:ea typeface="+mj-ea"/>
                <a:cs typeface="+mj-cs"/>
              </a:rPr>
              <a:t>A world leader</a:t>
            </a:r>
            <a:r>
              <a:rPr lang="en-CA" sz="2800" noProof="1"/>
              <a:t>s</a:t>
            </a:r>
          </a:p>
        </p:txBody>
      </p:sp>
      <p:grpSp>
        <p:nvGrpSpPr>
          <p:cNvPr id="10" name="Group 9"/>
          <p:cNvGrpSpPr/>
          <p:nvPr userDrawn="1"/>
        </p:nvGrpSpPr>
        <p:grpSpPr>
          <a:xfrm>
            <a:off x="8085863" y="2759978"/>
            <a:ext cx="3867439" cy="3864871"/>
            <a:chOff x="8085863" y="2759978"/>
            <a:chExt cx="3867439" cy="3864871"/>
          </a:xfrm>
        </p:grpSpPr>
        <p:cxnSp>
          <p:nvCxnSpPr>
            <p:cNvPr id="11" name="Straight Connector 10"/>
            <p:cNvCxnSpPr/>
            <p:nvPr userDrawn="1"/>
          </p:nvCxnSpPr>
          <p:spPr>
            <a:xfrm flipH="1">
              <a:off x="8085863" y="2759978"/>
              <a:ext cx="3864869" cy="3864871"/>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flipH="1">
              <a:off x="8624633" y="3296873"/>
              <a:ext cx="3327972" cy="3327976"/>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H="1">
              <a:off x="9175008" y="3850547"/>
              <a:ext cx="2774299" cy="2774302"/>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flipH="1">
              <a:off x="9707509" y="4379053"/>
              <a:ext cx="2245793" cy="2245796"/>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868848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Last Content Slide">
    <p:spTree>
      <p:nvGrpSpPr>
        <p:cNvPr id="1" name=""/>
        <p:cNvGrpSpPr/>
        <p:nvPr/>
      </p:nvGrpSpPr>
      <p:grpSpPr>
        <a:xfrm>
          <a:off x="0" y="0"/>
          <a:ext cx="0" cy="0"/>
          <a:chOff x="0" y="0"/>
          <a:chExt cx="0" cy="0"/>
        </a:xfrm>
      </p:grpSpPr>
      <p:sp>
        <p:nvSpPr>
          <p:cNvPr id="11" name="Espace réservé du pied de page 4">
            <a:extLst>
              <a:ext uri="{FF2B5EF4-FFF2-40B4-BE49-F238E27FC236}">
                <a16:creationId xmlns:a16="http://schemas.microsoft.com/office/drawing/2014/main" id="{B835FBB8-4E81-46E9-8FD5-BFAED8C6BB8B}"/>
              </a:ext>
            </a:extLst>
          </p:cNvPr>
          <p:cNvSpPr>
            <a:spLocks noGrp="1"/>
          </p:cNvSpPr>
          <p:nvPr>
            <p:ph type="ftr" sz="quarter" idx="3"/>
          </p:nvPr>
        </p:nvSpPr>
        <p:spPr>
          <a:xfrm>
            <a:off x="4345627" y="6284412"/>
            <a:ext cx="5096093" cy="196794"/>
          </a:xfrm>
          <a:prstGeom prst="rect">
            <a:avLst/>
          </a:prstGeom>
        </p:spPr>
        <p:txBody>
          <a:bodyPr vert="horz" lIns="0" tIns="0" rIns="0" bIns="0" rtlCol="0" anchor="b" anchorCtr="0"/>
          <a:lstStyle>
            <a:lvl1pPr algn="l">
              <a:defRPr sz="800" baseline="0">
                <a:solidFill>
                  <a:schemeClr val="bg1">
                    <a:lumMod val="50000"/>
                  </a:schemeClr>
                </a:solidFill>
                <a:latin typeface="Arial" pitchFamily="34" charset="0"/>
              </a:defRPr>
            </a:lvl1pPr>
          </a:lstStyle>
          <a:p>
            <a:r>
              <a:rPr lang="en-GB"/>
              <a:t>Change Footer here: Insert &gt; Header and Footer (delete if none) </a:t>
            </a:r>
            <a:endParaRPr lang="en-CA" dirty="0"/>
          </a:p>
        </p:txBody>
      </p:sp>
      <p:sp>
        <p:nvSpPr>
          <p:cNvPr id="17" name="Rectangle 16">
            <a:extLst>
              <a:ext uri="{FF2B5EF4-FFF2-40B4-BE49-F238E27FC236}">
                <a16:creationId xmlns:a16="http://schemas.microsoft.com/office/drawing/2014/main" id="{30EB5837-26BA-4D00-87D4-0B5E385A75B0}"/>
              </a:ext>
            </a:extLst>
          </p:cNvPr>
          <p:cNvSpPr>
            <a:spLocks noChangeArrowheads="1"/>
          </p:cNvSpPr>
          <p:nvPr userDrawn="1"/>
        </p:nvSpPr>
        <p:spPr bwMode="auto">
          <a:xfrm>
            <a:off x="911425" y="1458489"/>
            <a:ext cx="10533964" cy="394124"/>
          </a:xfrm>
          <a:prstGeom prst="rect">
            <a:avLst/>
          </a:prstGeom>
          <a:noFill/>
          <a:ln w="9525">
            <a:noFill/>
            <a:miter lim="800000"/>
            <a:headEnd/>
            <a:tailEnd/>
          </a:ln>
        </p:spPr>
        <p:txBody>
          <a:bodyPr wrap="square" lIns="0" tIns="0" rIns="0" bIns="0">
            <a:noAutofit/>
          </a:bodyPr>
          <a:lstStyle/>
          <a:p>
            <a:pPr marL="0" marR="0" lvl="0" indent="0" algn="l" defTabSz="914400" rtl="0" eaLnBrk="1" fontAlgn="auto" latinLnBrk="0" hangingPunct="1">
              <a:lnSpc>
                <a:spcPts val="1400"/>
              </a:lnSpc>
              <a:spcBef>
                <a:spcPts val="0"/>
              </a:spcBef>
              <a:spcAft>
                <a:spcPts val="2400"/>
              </a:spcAft>
              <a:buClrTx/>
              <a:buSzTx/>
              <a:buFontTx/>
              <a:buNone/>
              <a:tabLst/>
              <a:defRPr/>
            </a:pPr>
            <a:r>
              <a:rPr kumimoji="0" lang="en-CA" sz="1200" b="0" i="0" u="none" strike="noStrike" kern="1200" cap="none" spc="0" normalizeH="0" baseline="0" dirty="0">
                <a:ln>
                  <a:noFill/>
                </a:ln>
                <a:solidFill>
                  <a:schemeClr val="tx2"/>
                </a:solidFill>
                <a:effectLst/>
                <a:uLnTx/>
                <a:uFillTx/>
                <a:latin typeface="+mn-lt"/>
                <a:ea typeface="+mn-ea"/>
                <a:cs typeface="Arial"/>
              </a:rPr>
              <a:t>Our values keep us anchored and on track. They speak to how we run our business, how we express ourselves </a:t>
            </a:r>
            <a:br>
              <a:rPr kumimoji="0" lang="en-CA" sz="1200" b="0" i="0" u="none" strike="noStrike" kern="1200" cap="none" spc="0" normalizeH="0" baseline="0" dirty="0">
                <a:ln>
                  <a:noFill/>
                </a:ln>
                <a:solidFill>
                  <a:schemeClr val="tx2"/>
                </a:solidFill>
                <a:effectLst/>
                <a:uLnTx/>
                <a:uFillTx/>
                <a:latin typeface="+mn-lt"/>
                <a:ea typeface="+mn-ea"/>
                <a:cs typeface="Arial"/>
              </a:rPr>
            </a:br>
            <a:r>
              <a:rPr kumimoji="0" lang="en-CA" sz="1200" b="0" i="0" u="none" strike="noStrike" kern="1200" cap="none" spc="0" normalizeH="0" baseline="0" dirty="0">
                <a:ln>
                  <a:noFill/>
                </a:ln>
                <a:solidFill>
                  <a:schemeClr val="tx2"/>
                </a:solidFill>
                <a:effectLst/>
                <a:uLnTx/>
                <a:uFillTx/>
                <a:latin typeface="+mn-lt"/>
                <a:ea typeface="+mn-ea"/>
                <a:cs typeface="Arial"/>
              </a:rPr>
              <a:t>as a group, and how we engage with our stakeholders and inspire their trust</a:t>
            </a:r>
            <a:r>
              <a:rPr kumimoji="0" lang="en-CA" sz="1200" b="0" i="0" u="none" strike="noStrike" kern="1200" cap="none" spc="0" normalizeH="0" baseline="0" noProof="1">
                <a:ln>
                  <a:noFill/>
                </a:ln>
                <a:solidFill>
                  <a:schemeClr val="tx2"/>
                </a:solidFill>
                <a:effectLst/>
                <a:uLnTx/>
                <a:uFillTx/>
                <a:latin typeface="+mn-lt"/>
                <a:cs typeface="Arial"/>
              </a:rPr>
              <a:t>. </a:t>
            </a:r>
          </a:p>
          <a:p>
            <a:pPr>
              <a:lnSpc>
                <a:spcPts val="1400"/>
              </a:lnSpc>
              <a:spcAft>
                <a:spcPts val="1800"/>
              </a:spcAft>
            </a:pPr>
            <a:r>
              <a:rPr lang="en-CA" sz="1500" kern="1200" dirty="0">
                <a:solidFill>
                  <a:schemeClr val="accent2"/>
                </a:solidFill>
                <a:latin typeface="+mn-lt"/>
                <a:ea typeface="+mn-ea"/>
                <a:cs typeface="Arial"/>
              </a:rPr>
              <a:t>Teamwork &amp; excellence</a:t>
            </a:r>
            <a:br>
              <a:rPr lang="en-CA" sz="1500" kern="1200" dirty="0">
                <a:solidFill>
                  <a:schemeClr val="accent2"/>
                </a:solidFill>
                <a:latin typeface="+mn-lt"/>
                <a:ea typeface="+mn-ea"/>
                <a:cs typeface="Arial"/>
              </a:rPr>
            </a:br>
            <a:r>
              <a:rPr kumimoji="0" lang="en-CA" sz="1200" b="0" i="0" u="none" strike="noStrike" kern="1200" cap="none" spc="0" normalizeH="0" baseline="0" dirty="0">
                <a:ln>
                  <a:noFill/>
                </a:ln>
                <a:solidFill>
                  <a:schemeClr val="tx2"/>
                </a:solidFill>
                <a:effectLst/>
                <a:uLnTx/>
                <a:uFillTx/>
                <a:latin typeface="+mn-lt"/>
                <a:ea typeface="+mn-ea"/>
                <a:cs typeface="Arial"/>
              </a:rPr>
              <a:t>We’re innovative, collaborative, competent and visionary.</a:t>
            </a:r>
          </a:p>
          <a:p>
            <a:pPr>
              <a:lnSpc>
                <a:spcPts val="1400"/>
              </a:lnSpc>
              <a:spcAft>
                <a:spcPts val="1800"/>
              </a:spcAft>
            </a:pPr>
            <a:r>
              <a:rPr lang="en-CA" sz="1500" kern="1200" dirty="0">
                <a:solidFill>
                  <a:schemeClr val="accent2"/>
                </a:solidFill>
                <a:latin typeface="+mn-lt"/>
                <a:ea typeface="+mn-ea"/>
                <a:cs typeface="Arial"/>
              </a:rPr>
              <a:t>Customer focus</a:t>
            </a:r>
            <a:br>
              <a:rPr lang="en-CA" sz="1500" kern="1200" dirty="0">
                <a:solidFill>
                  <a:schemeClr val="accent2"/>
                </a:solidFill>
                <a:latin typeface="+mn-lt"/>
                <a:ea typeface="+mn-ea"/>
                <a:cs typeface="Arial"/>
              </a:rPr>
            </a:br>
            <a:r>
              <a:rPr kumimoji="0" lang="en-CA" sz="1200" b="0" i="0" u="none" strike="noStrike" kern="1200" cap="none" spc="0" normalizeH="0" baseline="0" dirty="0">
                <a:ln>
                  <a:noFill/>
                </a:ln>
                <a:solidFill>
                  <a:schemeClr val="tx2"/>
                </a:solidFill>
                <a:effectLst/>
                <a:uLnTx/>
                <a:uFillTx/>
                <a:latin typeface="+mn-lt"/>
                <a:ea typeface="+mn-ea"/>
                <a:cs typeface="Arial"/>
              </a:rPr>
              <a:t>Our business exists to serve and add long-term value to our customers’ organizations.</a:t>
            </a:r>
          </a:p>
          <a:p>
            <a:pPr>
              <a:lnSpc>
                <a:spcPts val="1400"/>
              </a:lnSpc>
              <a:spcAft>
                <a:spcPts val="1800"/>
              </a:spcAft>
            </a:pPr>
            <a:r>
              <a:rPr lang="en-CA" sz="1500" kern="1200" dirty="0">
                <a:solidFill>
                  <a:schemeClr val="accent2"/>
                </a:solidFill>
                <a:latin typeface="+mn-lt"/>
                <a:ea typeface="+mn-ea"/>
                <a:cs typeface="Arial"/>
              </a:rPr>
              <a:t>Strong investor return</a:t>
            </a:r>
            <a:br>
              <a:rPr lang="en-CA" sz="1500" kern="1200" dirty="0">
                <a:solidFill>
                  <a:schemeClr val="accent2"/>
                </a:solidFill>
                <a:latin typeface="+mn-lt"/>
                <a:ea typeface="+mn-ea"/>
                <a:cs typeface="Arial"/>
              </a:rPr>
            </a:br>
            <a:r>
              <a:rPr kumimoji="0" lang="en-CA" sz="1200" b="0" i="0" u="none" strike="noStrike" kern="1200" cap="none" spc="0" normalizeH="0" baseline="0" dirty="0">
                <a:ln>
                  <a:noFill/>
                </a:ln>
                <a:solidFill>
                  <a:schemeClr val="tx2"/>
                </a:solidFill>
                <a:effectLst/>
                <a:uLnTx/>
                <a:uFillTx/>
                <a:latin typeface="+mn-lt"/>
                <a:ea typeface="+mn-ea"/>
                <a:cs typeface="Arial"/>
              </a:rPr>
              <a:t>We seek to reward our investors’ trust by delivering competitive returns.</a:t>
            </a:r>
          </a:p>
          <a:p>
            <a:pPr>
              <a:lnSpc>
                <a:spcPts val="1400"/>
              </a:lnSpc>
              <a:spcAft>
                <a:spcPts val="1800"/>
              </a:spcAft>
            </a:pPr>
            <a:r>
              <a:rPr lang="en-CA" sz="1500" kern="1200" dirty="0">
                <a:solidFill>
                  <a:schemeClr val="accent2"/>
                </a:solidFill>
                <a:latin typeface="+mn-lt"/>
                <a:ea typeface="+mn-ea"/>
                <a:cs typeface="Arial"/>
              </a:rPr>
              <a:t>Health &amp; safety, security and environment</a:t>
            </a:r>
            <a:br>
              <a:rPr lang="en-CA" sz="1500" kern="1200" dirty="0">
                <a:solidFill>
                  <a:schemeClr val="accent2"/>
                </a:solidFill>
                <a:latin typeface="+mn-lt"/>
                <a:ea typeface="+mn-ea"/>
                <a:cs typeface="Arial"/>
              </a:rPr>
            </a:br>
            <a:r>
              <a:rPr lang="en-CA" sz="1200" kern="1200" dirty="0">
                <a:solidFill>
                  <a:schemeClr val="tx2"/>
                </a:solidFill>
                <a:latin typeface="+mn-lt"/>
                <a:ea typeface="+mn-ea"/>
                <a:cs typeface="Arial"/>
              </a:rPr>
              <a:t>We have a responsibility to protect everyone who comes into contact </a:t>
            </a:r>
            <a:br>
              <a:rPr lang="en-CA" sz="1200" kern="1200" dirty="0">
                <a:solidFill>
                  <a:schemeClr val="tx2"/>
                </a:solidFill>
                <a:latin typeface="+mn-lt"/>
                <a:ea typeface="+mn-ea"/>
                <a:cs typeface="Arial"/>
              </a:rPr>
            </a:br>
            <a:r>
              <a:rPr lang="en-CA" sz="1200" kern="1200" dirty="0">
                <a:solidFill>
                  <a:schemeClr val="tx2"/>
                </a:solidFill>
                <a:latin typeface="+mn-lt"/>
                <a:ea typeface="+mn-ea"/>
                <a:cs typeface="Arial"/>
              </a:rPr>
              <a:t>with our organization and the environment we work in.</a:t>
            </a:r>
          </a:p>
          <a:p>
            <a:pPr>
              <a:lnSpc>
                <a:spcPts val="1400"/>
              </a:lnSpc>
              <a:spcAft>
                <a:spcPts val="1800"/>
              </a:spcAft>
            </a:pPr>
            <a:r>
              <a:rPr lang="en-CA" sz="1500" kern="1200" dirty="0">
                <a:solidFill>
                  <a:schemeClr val="accent2"/>
                </a:solidFill>
                <a:latin typeface="+mn-lt"/>
                <a:ea typeface="+mn-ea"/>
                <a:cs typeface="Arial"/>
              </a:rPr>
              <a:t>Ethics &amp; compliance</a:t>
            </a:r>
            <a:br>
              <a:rPr lang="en-CA" sz="1500" kern="1200" dirty="0">
                <a:solidFill>
                  <a:schemeClr val="accent2"/>
                </a:solidFill>
                <a:latin typeface="+mn-lt"/>
                <a:ea typeface="+mn-ea"/>
                <a:cs typeface="Arial"/>
              </a:rPr>
            </a:br>
            <a:r>
              <a:rPr kumimoji="0" lang="en-CA" sz="1200" b="0" i="0" u="none" strike="noStrike" kern="1200" cap="none" spc="0" normalizeH="0" baseline="0" dirty="0">
                <a:ln>
                  <a:noFill/>
                </a:ln>
                <a:solidFill>
                  <a:schemeClr val="tx2"/>
                </a:solidFill>
                <a:effectLst/>
                <a:uLnTx/>
                <a:uFillTx/>
                <a:latin typeface="+mn-lt"/>
                <a:ea typeface="+mn-ea"/>
                <a:cs typeface="Arial"/>
              </a:rPr>
              <a:t>We’re committed to ethical business.</a:t>
            </a:r>
          </a:p>
          <a:p>
            <a:pPr>
              <a:lnSpc>
                <a:spcPts val="1400"/>
              </a:lnSpc>
            </a:pPr>
            <a:r>
              <a:rPr lang="en-CA" sz="1500" kern="1200" dirty="0">
                <a:solidFill>
                  <a:schemeClr val="accent2"/>
                </a:solidFill>
                <a:latin typeface="+mn-lt"/>
                <a:ea typeface="+mn-ea"/>
                <a:cs typeface="Arial"/>
              </a:rPr>
              <a:t>Respect</a:t>
            </a:r>
            <a:br>
              <a:rPr lang="en-CA" sz="1500" kern="1200" dirty="0">
                <a:solidFill>
                  <a:schemeClr val="accent2"/>
                </a:solidFill>
                <a:latin typeface="+mn-lt"/>
                <a:ea typeface="+mn-ea"/>
                <a:cs typeface="Arial"/>
              </a:rPr>
            </a:br>
            <a:r>
              <a:rPr kumimoji="0" lang="en-CA" sz="1200" b="0" i="0" u="none" strike="noStrike" kern="1200" cap="none" spc="0" normalizeH="0" baseline="0" dirty="0">
                <a:ln>
                  <a:noFill/>
                </a:ln>
                <a:solidFill>
                  <a:schemeClr val="tx2"/>
                </a:solidFill>
                <a:effectLst/>
                <a:uLnTx/>
                <a:uFillTx/>
                <a:latin typeface="+mn-lt"/>
                <a:ea typeface="+mn-ea"/>
                <a:cs typeface="Arial"/>
              </a:rPr>
              <a:t>Our actions consistently demonstrate respect toward our stakeholders</a:t>
            </a:r>
            <a:r>
              <a:rPr lang="en-CA" sz="1200" noProof="1">
                <a:solidFill>
                  <a:schemeClr val="tx2"/>
                </a:solidFill>
                <a:cs typeface="Arial"/>
              </a:rPr>
              <a:t>.</a:t>
            </a:r>
          </a:p>
        </p:txBody>
      </p:sp>
      <p:sp>
        <p:nvSpPr>
          <p:cNvPr id="18" name="Titre 49">
            <a:extLst>
              <a:ext uri="{FF2B5EF4-FFF2-40B4-BE49-F238E27FC236}">
                <a16:creationId xmlns:a16="http://schemas.microsoft.com/office/drawing/2014/main" id="{21298FB0-01F2-4FAC-8354-3C01C26154C2}"/>
              </a:ext>
            </a:extLst>
          </p:cNvPr>
          <p:cNvSpPr txBox="1">
            <a:spLocks/>
          </p:cNvSpPr>
          <p:nvPr userDrawn="1"/>
        </p:nvSpPr>
        <p:spPr>
          <a:xfrm>
            <a:off x="911424" y="468001"/>
            <a:ext cx="10369152" cy="722567"/>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2800" b="0" kern="1200" cap="none" spc="0" baseline="0">
                <a:solidFill>
                  <a:schemeClr val="accent2"/>
                </a:solidFill>
                <a:latin typeface="Arial" pitchFamily="34" charset="0"/>
                <a:ea typeface="+mj-ea"/>
                <a:cs typeface="+mj-cs"/>
              </a:defRPr>
            </a:lvl1pPr>
          </a:lstStyle>
          <a:p>
            <a:r>
              <a:rPr lang="en-CA" sz="2800" noProof="1"/>
              <a:t>Values that guide us</a:t>
            </a:r>
          </a:p>
        </p:txBody>
      </p:sp>
      <p:sp>
        <p:nvSpPr>
          <p:cNvPr id="3" name="Slide Number Placeholder 2"/>
          <p:cNvSpPr>
            <a:spLocks noGrp="1"/>
          </p:cNvSpPr>
          <p:nvPr>
            <p:ph type="sldNum" sz="quarter" idx="10"/>
          </p:nvPr>
        </p:nvSpPr>
        <p:spPr/>
        <p:txBody>
          <a:bodyPr/>
          <a:lstStyle/>
          <a:p>
            <a:fld id="{8E9205E6-0D8F-4FE6-AE74-F8DC77F0BF6E}" type="slidenum">
              <a:rPr lang="en-CA" smtClean="0"/>
              <a:pPr/>
              <a:t>‹#›</a:t>
            </a:fld>
            <a:endParaRPr lang="en-CA" dirty="0"/>
          </a:p>
        </p:txBody>
      </p:sp>
    </p:spTree>
    <p:custDataLst>
      <p:tags r:id="rId1"/>
    </p:custDataLst>
    <p:extLst>
      <p:ext uri="{BB962C8B-B14F-4D97-AF65-F5344CB8AC3E}">
        <p14:creationId xmlns:p14="http://schemas.microsoft.com/office/powerpoint/2010/main" val="542244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Espace réservé du pied de page 4"/>
          <p:cNvSpPr>
            <a:spLocks noGrp="1"/>
          </p:cNvSpPr>
          <p:nvPr>
            <p:ph type="ftr" sz="quarter" idx="3"/>
          </p:nvPr>
        </p:nvSpPr>
        <p:spPr>
          <a:xfrm>
            <a:off x="4345627" y="6284412"/>
            <a:ext cx="5096093" cy="196794"/>
          </a:xfrm>
          <a:prstGeom prst="rect">
            <a:avLst/>
          </a:prstGeom>
        </p:spPr>
        <p:txBody>
          <a:bodyPr vert="horz" lIns="0" tIns="0" rIns="0" bIns="0" rtlCol="0" anchor="b" anchorCtr="0"/>
          <a:lstStyle>
            <a:lvl1pPr algn="l">
              <a:defRPr sz="800" baseline="0">
                <a:solidFill>
                  <a:schemeClr val="bg1">
                    <a:lumMod val="50000"/>
                  </a:schemeClr>
                </a:solidFill>
                <a:latin typeface="Arial" pitchFamily="34" charset="0"/>
              </a:defRPr>
            </a:lvl1pPr>
          </a:lstStyle>
          <a:p>
            <a:r>
              <a:rPr lang="en-GB"/>
              <a:t>Change Footer here: Insert &gt; Header and Footer (delete if none) </a:t>
            </a:r>
            <a:endParaRPr lang="en-CA" dirty="0"/>
          </a:p>
        </p:txBody>
      </p:sp>
      <p:sp>
        <p:nvSpPr>
          <p:cNvPr id="3" name="Title 2">
            <a:extLst>
              <a:ext uri="{FF2B5EF4-FFF2-40B4-BE49-F238E27FC236}">
                <a16:creationId xmlns:a16="http://schemas.microsoft.com/office/drawing/2014/main" id="{1C6105E1-AB9C-4841-8D25-7B6FC7551372}"/>
              </a:ext>
            </a:extLst>
          </p:cNvPr>
          <p:cNvSpPr>
            <a:spLocks noGrp="1"/>
          </p:cNvSpPr>
          <p:nvPr>
            <p:ph type="title" hasCustomPrompt="1"/>
          </p:nvPr>
        </p:nvSpPr>
        <p:spPr/>
        <p:txBody>
          <a:bodyPr/>
          <a:lstStyle>
            <a:lvl1pPr>
              <a:defRPr/>
            </a:lvl1pPr>
          </a:lstStyle>
          <a:p>
            <a:r>
              <a:rPr lang="en-CA" noProof="1"/>
              <a:t>Click to add title</a:t>
            </a:r>
            <a:br>
              <a:rPr lang="en-CA" noProof="1"/>
            </a:br>
            <a:r>
              <a:rPr lang="en-CA" noProof="1"/>
              <a:t>(Bullet Points slide)</a:t>
            </a:r>
            <a:endParaRPr lang="en-GB" dirty="0"/>
          </a:p>
        </p:txBody>
      </p:sp>
      <p:sp>
        <p:nvSpPr>
          <p:cNvPr id="11" name="Espace réservé du contenu 5"/>
          <p:cNvSpPr>
            <a:spLocks noGrp="1"/>
          </p:cNvSpPr>
          <p:nvPr>
            <p:ph sz="quarter" idx="13" hasCustomPrompt="1"/>
          </p:nvPr>
        </p:nvSpPr>
        <p:spPr>
          <a:xfrm>
            <a:off x="911424" y="1449388"/>
            <a:ext cx="10369153" cy="4176612"/>
          </a:xfrm>
          <a:prstGeom prst="rect">
            <a:avLst/>
          </a:prstGeom>
        </p:spPr>
        <p:txBody>
          <a:bodyPr/>
          <a:lstStyle>
            <a:lvl2pPr>
              <a:defRPr baseline="0"/>
            </a:lvl2pPr>
            <a:lvl3pPr>
              <a:defRPr baseline="0"/>
            </a:lvl3pPr>
            <a:lvl4pPr>
              <a:defRPr baseline="0"/>
            </a:lvl4pPr>
            <a:lvl5pPr>
              <a:defRPr/>
            </a:lvl5pPr>
          </a:lstStyle>
          <a:p>
            <a:pPr lvl="0"/>
            <a:r>
              <a:rPr lang="en-CA" dirty="0"/>
              <a:t>Click here to add subtitle (followed by: </a:t>
            </a:r>
            <a:r>
              <a:rPr lang="en-CA" dirty="0" err="1"/>
              <a:t>Enter+tab</a:t>
            </a:r>
            <a:r>
              <a:rPr lang="en-CA" dirty="0"/>
              <a:t> for normal text and bullet points)</a:t>
            </a:r>
          </a:p>
          <a:p>
            <a:pPr lvl="1"/>
            <a:r>
              <a:rPr lang="en-CA" dirty="0"/>
              <a:t>Normal text</a:t>
            </a:r>
          </a:p>
          <a:p>
            <a:pPr lvl="2"/>
            <a:r>
              <a:rPr lang="en-CA" dirty="0"/>
              <a:t>Second level</a:t>
            </a:r>
          </a:p>
          <a:p>
            <a:pPr lvl="3"/>
            <a:r>
              <a:rPr lang="en-CA" dirty="0"/>
              <a:t>Third level</a:t>
            </a:r>
          </a:p>
          <a:p>
            <a:pPr lvl="4"/>
            <a:r>
              <a:rPr lang="en-CA" dirty="0"/>
              <a:t>Fourth level</a:t>
            </a:r>
          </a:p>
        </p:txBody>
      </p:sp>
      <p:sp>
        <p:nvSpPr>
          <p:cNvPr id="5" name="Slide Number Placeholder 4"/>
          <p:cNvSpPr>
            <a:spLocks noGrp="1"/>
          </p:cNvSpPr>
          <p:nvPr>
            <p:ph type="sldNum" sz="quarter" idx="14"/>
          </p:nvPr>
        </p:nvSpPr>
        <p:spPr/>
        <p:txBody>
          <a:bodyPr/>
          <a:lstStyle/>
          <a:p>
            <a:fld id="{8E9205E6-0D8F-4FE6-AE74-F8DC77F0BF6E}" type="slidenum">
              <a:rPr lang="en-CA" smtClean="0"/>
              <a:pPr/>
              <a:t>‹#›</a:t>
            </a:fld>
            <a:endParaRPr lang="en-CA" dirty="0"/>
          </a:p>
        </p:txBody>
      </p:sp>
    </p:spTree>
    <p:custDataLst>
      <p:tags r:id="rId1"/>
    </p:custDataLst>
    <p:extLst>
      <p:ext uri="{BB962C8B-B14F-4D97-AF65-F5344CB8AC3E}">
        <p14:creationId xmlns:p14="http://schemas.microsoft.com/office/powerpoint/2010/main" val="2213649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 Columns Text Content">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911424" y="368301"/>
            <a:ext cx="10369152" cy="921966"/>
          </a:xfrm>
          <a:prstGeom prst="rect">
            <a:avLst/>
          </a:prstGeom>
        </p:spPr>
        <p:txBody>
          <a:bodyPr/>
          <a:lstStyle>
            <a:lvl1pPr>
              <a:defRPr/>
            </a:lvl1pPr>
          </a:lstStyle>
          <a:p>
            <a:r>
              <a:rPr lang="en-CA" noProof="1"/>
              <a:t>Click to add title</a:t>
            </a:r>
            <a:br>
              <a:rPr lang="en-CA" noProof="1"/>
            </a:br>
            <a:r>
              <a:rPr lang="en-CA" noProof="1"/>
              <a:t>(Bullet Points slide)</a:t>
            </a:r>
            <a:endParaRPr lang="en-CA" dirty="0"/>
          </a:p>
        </p:txBody>
      </p:sp>
      <p:sp>
        <p:nvSpPr>
          <p:cNvPr id="10" name="Espace réservé du pied de page 4"/>
          <p:cNvSpPr>
            <a:spLocks noGrp="1"/>
          </p:cNvSpPr>
          <p:nvPr>
            <p:ph type="ftr" sz="quarter" idx="3"/>
          </p:nvPr>
        </p:nvSpPr>
        <p:spPr>
          <a:xfrm>
            <a:off x="4345627" y="6284412"/>
            <a:ext cx="5096093" cy="196794"/>
          </a:xfrm>
          <a:prstGeom prst="rect">
            <a:avLst/>
          </a:prstGeom>
        </p:spPr>
        <p:txBody>
          <a:bodyPr vert="horz" lIns="0" tIns="0" rIns="0" bIns="0" rtlCol="0" anchor="b" anchorCtr="0"/>
          <a:lstStyle>
            <a:lvl1pPr algn="l">
              <a:defRPr sz="800" baseline="0">
                <a:solidFill>
                  <a:schemeClr val="bg1">
                    <a:lumMod val="50000"/>
                  </a:schemeClr>
                </a:solidFill>
                <a:latin typeface="Arial" pitchFamily="34" charset="0"/>
              </a:defRPr>
            </a:lvl1pPr>
          </a:lstStyle>
          <a:p>
            <a:r>
              <a:rPr lang="en-GB"/>
              <a:t>Change Footer here: Insert &gt; Header and Footer (delete if none) </a:t>
            </a:r>
            <a:endParaRPr lang="en-CA" dirty="0"/>
          </a:p>
        </p:txBody>
      </p:sp>
      <p:sp>
        <p:nvSpPr>
          <p:cNvPr id="12" name="Espace réservé du contenu 5"/>
          <p:cNvSpPr>
            <a:spLocks noGrp="1"/>
          </p:cNvSpPr>
          <p:nvPr>
            <p:ph sz="quarter" idx="13" hasCustomPrompt="1"/>
          </p:nvPr>
        </p:nvSpPr>
        <p:spPr>
          <a:xfrm>
            <a:off x="911423" y="1449390"/>
            <a:ext cx="4983495" cy="4175124"/>
          </a:xfrm>
          <a:prstGeom prst="rect">
            <a:avLst/>
          </a:prstGeom>
        </p:spPr>
        <p:txBody>
          <a:bodyPr/>
          <a:lstStyle>
            <a:lvl2pPr>
              <a:defRPr baseline="0"/>
            </a:lvl2pPr>
            <a:lvl3pPr>
              <a:defRPr baseline="0"/>
            </a:lvl3pPr>
            <a:lvl4pPr>
              <a:defRPr baseline="0"/>
            </a:lvl4pPr>
            <a:lvl5pPr>
              <a:defRPr/>
            </a:lvl5pPr>
          </a:lstStyle>
          <a:p>
            <a:pPr lvl="0"/>
            <a:r>
              <a:rPr lang="en-CA" dirty="0"/>
              <a:t>Click here to add subtitle</a:t>
            </a:r>
          </a:p>
          <a:p>
            <a:pPr lvl="1"/>
            <a:r>
              <a:rPr lang="en-CA" dirty="0"/>
              <a:t>Normal text</a:t>
            </a:r>
          </a:p>
          <a:p>
            <a:pPr lvl="2"/>
            <a:r>
              <a:rPr lang="en-CA" dirty="0"/>
              <a:t>Second level</a:t>
            </a:r>
          </a:p>
          <a:p>
            <a:pPr lvl="3"/>
            <a:r>
              <a:rPr lang="en-CA" dirty="0"/>
              <a:t>Third level</a:t>
            </a:r>
          </a:p>
          <a:p>
            <a:pPr lvl="4"/>
            <a:r>
              <a:rPr lang="en-CA" dirty="0"/>
              <a:t>Fourth level</a:t>
            </a:r>
          </a:p>
        </p:txBody>
      </p:sp>
      <p:sp>
        <p:nvSpPr>
          <p:cNvPr id="13" name="Espace réservé du contenu 5"/>
          <p:cNvSpPr>
            <a:spLocks noGrp="1"/>
          </p:cNvSpPr>
          <p:nvPr>
            <p:ph sz="quarter" idx="14" hasCustomPrompt="1"/>
          </p:nvPr>
        </p:nvSpPr>
        <p:spPr>
          <a:xfrm>
            <a:off x="6297081" y="1449390"/>
            <a:ext cx="4983495" cy="4175124"/>
          </a:xfrm>
          <a:prstGeom prst="rect">
            <a:avLst/>
          </a:prstGeom>
        </p:spPr>
        <p:txBody>
          <a:bodyPr/>
          <a:lstStyle>
            <a:lvl2pPr>
              <a:defRPr baseline="0"/>
            </a:lvl2pPr>
            <a:lvl3pPr>
              <a:defRPr baseline="0"/>
            </a:lvl3pPr>
            <a:lvl4pPr>
              <a:defRPr baseline="0"/>
            </a:lvl4pPr>
            <a:lvl5pPr>
              <a:defRPr/>
            </a:lvl5pPr>
          </a:lstStyle>
          <a:p>
            <a:pPr lvl="0"/>
            <a:r>
              <a:rPr lang="en-CA" dirty="0"/>
              <a:t>Click here to add subtitle</a:t>
            </a:r>
          </a:p>
          <a:p>
            <a:pPr lvl="1"/>
            <a:r>
              <a:rPr lang="en-CA" dirty="0"/>
              <a:t>Normal text</a:t>
            </a:r>
          </a:p>
          <a:p>
            <a:pPr lvl="2"/>
            <a:r>
              <a:rPr lang="en-CA" dirty="0"/>
              <a:t>Second level</a:t>
            </a:r>
          </a:p>
          <a:p>
            <a:pPr lvl="3"/>
            <a:r>
              <a:rPr lang="en-CA" dirty="0"/>
              <a:t>Third level</a:t>
            </a:r>
          </a:p>
          <a:p>
            <a:pPr lvl="4"/>
            <a:r>
              <a:rPr lang="en-CA" dirty="0"/>
              <a:t>Fourth level</a:t>
            </a:r>
          </a:p>
        </p:txBody>
      </p:sp>
      <p:sp>
        <p:nvSpPr>
          <p:cNvPr id="5" name="Slide Number Placeholder 4"/>
          <p:cNvSpPr>
            <a:spLocks noGrp="1"/>
          </p:cNvSpPr>
          <p:nvPr>
            <p:ph type="sldNum" sz="quarter" idx="15"/>
          </p:nvPr>
        </p:nvSpPr>
        <p:spPr/>
        <p:txBody>
          <a:bodyPr/>
          <a:lstStyle/>
          <a:p>
            <a:fld id="{8E9205E6-0D8F-4FE6-AE74-F8DC77F0BF6E}" type="slidenum">
              <a:rPr lang="en-CA" smtClean="0"/>
              <a:pPr/>
              <a:t>‹#›</a:t>
            </a:fld>
            <a:endParaRPr lang="en-CA" dirty="0"/>
          </a:p>
        </p:txBody>
      </p:sp>
    </p:spTree>
    <p:custDataLst>
      <p:tags r:id="rId1"/>
    </p:custDataLst>
    <p:extLst>
      <p:ext uri="{BB962C8B-B14F-4D97-AF65-F5344CB8AC3E}">
        <p14:creationId xmlns:p14="http://schemas.microsoft.com/office/powerpoint/2010/main" val="398337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 Big Vertical Photo">
    <p:spTree>
      <p:nvGrpSpPr>
        <p:cNvPr id="1" name=""/>
        <p:cNvGrpSpPr/>
        <p:nvPr/>
      </p:nvGrpSpPr>
      <p:grpSpPr>
        <a:xfrm>
          <a:off x="0" y="0"/>
          <a:ext cx="0" cy="0"/>
          <a:chOff x="0" y="0"/>
          <a:chExt cx="0" cy="0"/>
        </a:xfrm>
      </p:grpSpPr>
      <p:sp>
        <p:nvSpPr>
          <p:cNvPr id="10" name="Espace réservé du pied de page 4"/>
          <p:cNvSpPr>
            <a:spLocks noGrp="1"/>
          </p:cNvSpPr>
          <p:nvPr>
            <p:ph type="ftr" sz="quarter" idx="3"/>
          </p:nvPr>
        </p:nvSpPr>
        <p:spPr>
          <a:xfrm>
            <a:off x="4345627" y="6284412"/>
            <a:ext cx="5096093" cy="196794"/>
          </a:xfrm>
          <a:prstGeom prst="rect">
            <a:avLst/>
          </a:prstGeom>
        </p:spPr>
        <p:txBody>
          <a:bodyPr vert="horz" lIns="0" tIns="0" rIns="0" bIns="0" rtlCol="0" anchor="b" anchorCtr="0"/>
          <a:lstStyle>
            <a:lvl1pPr algn="l">
              <a:defRPr sz="800" baseline="0">
                <a:solidFill>
                  <a:schemeClr val="bg1">
                    <a:lumMod val="50000"/>
                  </a:schemeClr>
                </a:solidFill>
                <a:latin typeface="Arial" pitchFamily="34" charset="0"/>
              </a:defRPr>
            </a:lvl1pPr>
          </a:lstStyle>
          <a:p>
            <a:r>
              <a:rPr lang="en-GB"/>
              <a:t>Change Footer here: Insert &gt; Header and Footer (delete if none) </a:t>
            </a:r>
            <a:endParaRPr lang="en-CA" dirty="0"/>
          </a:p>
        </p:txBody>
      </p:sp>
      <p:sp>
        <p:nvSpPr>
          <p:cNvPr id="3" name="Title 2">
            <a:extLst>
              <a:ext uri="{FF2B5EF4-FFF2-40B4-BE49-F238E27FC236}">
                <a16:creationId xmlns:a16="http://schemas.microsoft.com/office/drawing/2014/main" id="{1E0A98CB-7821-40CA-BA4A-C72DD2CCCDF7}"/>
              </a:ext>
            </a:extLst>
          </p:cNvPr>
          <p:cNvSpPr>
            <a:spLocks noGrp="1"/>
          </p:cNvSpPr>
          <p:nvPr>
            <p:ph type="title" hasCustomPrompt="1"/>
          </p:nvPr>
        </p:nvSpPr>
        <p:spPr>
          <a:xfrm>
            <a:off x="911424" y="368301"/>
            <a:ext cx="4983493" cy="921966"/>
          </a:xfrm>
        </p:spPr>
        <p:txBody>
          <a:bodyPr/>
          <a:lstStyle>
            <a:lvl1pPr>
              <a:defRPr/>
            </a:lvl1pPr>
          </a:lstStyle>
          <a:p>
            <a:r>
              <a:rPr lang="en-US" dirty="0"/>
              <a:t>Click to add title</a:t>
            </a:r>
            <a:endParaRPr lang="en-GB" dirty="0"/>
          </a:p>
        </p:txBody>
      </p:sp>
      <p:sp>
        <p:nvSpPr>
          <p:cNvPr id="11" name="Espace réservé du contenu 5"/>
          <p:cNvSpPr>
            <a:spLocks noGrp="1"/>
          </p:cNvSpPr>
          <p:nvPr>
            <p:ph sz="quarter" idx="13" hasCustomPrompt="1"/>
          </p:nvPr>
        </p:nvSpPr>
        <p:spPr>
          <a:xfrm>
            <a:off x="911423" y="1449390"/>
            <a:ext cx="4983495" cy="4175124"/>
          </a:xfrm>
          <a:prstGeom prst="rect">
            <a:avLst/>
          </a:prstGeom>
        </p:spPr>
        <p:txBody>
          <a:bodyPr/>
          <a:lstStyle>
            <a:lvl2pPr>
              <a:defRPr baseline="0"/>
            </a:lvl2pPr>
            <a:lvl3pPr>
              <a:defRPr baseline="0"/>
            </a:lvl3pPr>
            <a:lvl4pPr>
              <a:defRPr baseline="0"/>
            </a:lvl4pPr>
            <a:lvl5pPr>
              <a:defRPr/>
            </a:lvl5pPr>
          </a:lstStyle>
          <a:p>
            <a:pPr lvl="0"/>
            <a:r>
              <a:rPr lang="en-CA" dirty="0"/>
              <a:t>Click here to add subtitle</a:t>
            </a:r>
          </a:p>
          <a:p>
            <a:pPr lvl="1"/>
            <a:r>
              <a:rPr lang="en-CA" dirty="0"/>
              <a:t>Normal text</a:t>
            </a:r>
          </a:p>
          <a:p>
            <a:pPr lvl="2"/>
            <a:r>
              <a:rPr lang="en-CA" dirty="0"/>
              <a:t>Second level</a:t>
            </a:r>
          </a:p>
          <a:p>
            <a:pPr lvl="3"/>
            <a:r>
              <a:rPr lang="en-CA" dirty="0"/>
              <a:t>Third level</a:t>
            </a:r>
          </a:p>
          <a:p>
            <a:pPr lvl="4"/>
            <a:r>
              <a:rPr lang="en-CA" dirty="0"/>
              <a:t>Fourth level</a:t>
            </a:r>
          </a:p>
        </p:txBody>
      </p:sp>
      <p:sp>
        <p:nvSpPr>
          <p:cNvPr id="12" name="Picture Placeholder 3"/>
          <p:cNvSpPr>
            <a:spLocks noGrp="1"/>
          </p:cNvSpPr>
          <p:nvPr>
            <p:ph type="pic" sz="quarter" idx="14"/>
          </p:nvPr>
        </p:nvSpPr>
        <p:spPr>
          <a:xfrm>
            <a:off x="6298545" y="368302"/>
            <a:ext cx="4981575" cy="5256212"/>
          </a:xfrm>
          <a:solidFill>
            <a:schemeClr val="tx2">
              <a:lumMod val="40000"/>
              <a:lumOff val="60000"/>
            </a:schemeClr>
          </a:solidFill>
          <a:ln w="25400">
            <a:solidFill>
              <a:schemeClr val="bg1"/>
            </a:solidFill>
          </a:ln>
        </p:spPr>
        <p:txBody>
          <a:bodyPr anchor="ctr"/>
          <a:lstStyle>
            <a:lvl1pPr algn="ctr">
              <a:lnSpc>
                <a:spcPct val="100000"/>
              </a:lnSpc>
              <a:spcBef>
                <a:spcPts val="0"/>
              </a:spcBef>
              <a:spcAft>
                <a:spcPts val="0"/>
              </a:spcAft>
              <a:defRPr sz="1500"/>
            </a:lvl1pPr>
          </a:lstStyle>
          <a:p>
            <a:endParaRPr lang="en-US"/>
          </a:p>
        </p:txBody>
      </p:sp>
      <p:sp>
        <p:nvSpPr>
          <p:cNvPr id="4" name="Slide Number Placeholder 3"/>
          <p:cNvSpPr>
            <a:spLocks noGrp="1"/>
          </p:cNvSpPr>
          <p:nvPr>
            <p:ph type="sldNum" sz="quarter" idx="15"/>
          </p:nvPr>
        </p:nvSpPr>
        <p:spPr/>
        <p:txBody>
          <a:bodyPr/>
          <a:lstStyle/>
          <a:p>
            <a:fld id="{8E9205E6-0D8F-4FE6-AE74-F8DC77F0BF6E}" type="slidenum">
              <a:rPr lang="en-CA" smtClean="0"/>
              <a:pPr/>
              <a:t>‹#›</a:t>
            </a:fld>
            <a:endParaRPr lang="en-CA" dirty="0"/>
          </a:p>
        </p:txBody>
      </p:sp>
    </p:spTree>
    <p:custDataLst>
      <p:tags r:id="rId1"/>
    </p:custDataLst>
    <p:extLst>
      <p:ext uri="{BB962C8B-B14F-4D97-AF65-F5344CB8AC3E}">
        <p14:creationId xmlns:p14="http://schemas.microsoft.com/office/powerpoint/2010/main" val="773154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 Big 2 Small Photos">
    <p:spTree>
      <p:nvGrpSpPr>
        <p:cNvPr id="1" name=""/>
        <p:cNvGrpSpPr/>
        <p:nvPr/>
      </p:nvGrpSpPr>
      <p:grpSpPr>
        <a:xfrm>
          <a:off x="0" y="0"/>
          <a:ext cx="0" cy="0"/>
          <a:chOff x="0" y="0"/>
          <a:chExt cx="0" cy="0"/>
        </a:xfrm>
      </p:grpSpPr>
      <p:sp>
        <p:nvSpPr>
          <p:cNvPr id="11" name="Espace réservé du pied de page 4"/>
          <p:cNvSpPr>
            <a:spLocks noGrp="1"/>
          </p:cNvSpPr>
          <p:nvPr>
            <p:ph type="ftr" sz="quarter" idx="3"/>
          </p:nvPr>
        </p:nvSpPr>
        <p:spPr>
          <a:xfrm>
            <a:off x="4345627" y="6284412"/>
            <a:ext cx="5096093" cy="196794"/>
          </a:xfrm>
          <a:prstGeom prst="rect">
            <a:avLst/>
          </a:prstGeom>
        </p:spPr>
        <p:txBody>
          <a:bodyPr vert="horz" lIns="0" tIns="0" rIns="0" bIns="0" rtlCol="0" anchor="b" anchorCtr="0"/>
          <a:lstStyle>
            <a:lvl1pPr algn="l">
              <a:defRPr sz="800" baseline="0">
                <a:solidFill>
                  <a:schemeClr val="bg1">
                    <a:lumMod val="50000"/>
                  </a:schemeClr>
                </a:solidFill>
                <a:latin typeface="Arial" pitchFamily="34" charset="0"/>
              </a:defRPr>
            </a:lvl1pPr>
          </a:lstStyle>
          <a:p>
            <a:r>
              <a:rPr lang="en-GB"/>
              <a:t>Change Footer here: Insert &gt; Header and Footer (delete if none) </a:t>
            </a:r>
            <a:endParaRPr lang="en-CA" dirty="0"/>
          </a:p>
        </p:txBody>
      </p:sp>
      <p:sp>
        <p:nvSpPr>
          <p:cNvPr id="2" name="Title 1">
            <a:extLst>
              <a:ext uri="{FF2B5EF4-FFF2-40B4-BE49-F238E27FC236}">
                <a16:creationId xmlns:a16="http://schemas.microsoft.com/office/drawing/2014/main" id="{62C34B79-0D8B-4894-B3F3-49279C544760}"/>
              </a:ext>
            </a:extLst>
          </p:cNvPr>
          <p:cNvSpPr>
            <a:spLocks noGrp="1"/>
          </p:cNvSpPr>
          <p:nvPr>
            <p:ph type="title" hasCustomPrompt="1"/>
          </p:nvPr>
        </p:nvSpPr>
        <p:spPr>
          <a:xfrm>
            <a:off x="911424" y="368301"/>
            <a:ext cx="4976045" cy="921966"/>
          </a:xfrm>
        </p:spPr>
        <p:txBody>
          <a:bodyPr/>
          <a:lstStyle>
            <a:lvl1pPr>
              <a:defRPr/>
            </a:lvl1pPr>
          </a:lstStyle>
          <a:p>
            <a:r>
              <a:rPr lang="en-US" dirty="0"/>
              <a:t>Click to add title</a:t>
            </a:r>
            <a:endParaRPr lang="en-GB" dirty="0"/>
          </a:p>
        </p:txBody>
      </p:sp>
      <p:sp>
        <p:nvSpPr>
          <p:cNvPr id="12" name="Picture Placeholder 3"/>
          <p:cNvSpPr>
            <a:spLocks noGrp="1"/>
          </p:cNvSpPr>
          <p:nvPr>
            <p:ph type="pic" sz="quarter" idx="15"/>
          </p:nvPr>
        </p:nvSpPr>
        <p:spPr>
          <a:xfrm>
            <a:off x="6298545" y="368302"/>
            <a:ext cx="4981575" cy="3925400"/>
          </a:xfrm>
          <a:solidFill>
            <a:schemeClr val="tx2">
              <a:lumMod val="40000"/>
              <a:lumOff val="60000"/>
            </a:schemeClr>
          </a:solidFill>
          <a:ln w="25400">
            <a:solidFill>
              <a:schemeClr val="bg1"/>
            </a:solidFill>
          </a:ln>
        </p:spPr>
        <p:txBody>
          <a:bodyPr anchor="ctr"/>
          <a:lstStyle>
            <a:lvl1pPr algn="ctr">
              <a:lnSpc>
                <a:spcPct val="100000"/>
              </a:lnSpc>
              <a:spcBef>
                <a:spcPts val="0"/>
              </a:spcBef>
              <a:spcAft>
                <a:spcPts val="0"/>
              </a:spcAft>
              <a:defRPr sz="1500"/>
            </a:lvl1pPr>
          </a:lstStyle>
          <a:p>
            <a:endParaRPr lang="en-US"/>
          </a:p>
        </p:txBody>
      </p:sp>
      <p:sp>
        <p:nvSpPr>
          <p:cNvPr id="13" name="Espace réservé du contenu 5"/>
          <p:cNvSpPr>
            <a:spLocks noGrp="1"/>
          </p:cNvSpPr>
          <p:nvPr>
            <p:ph sz="quarter" idx="13" hasCustomPrompt="1"/>
          </p:nvPr>
        </p:nvSpPr>
        <p:spPr>
          <a:xfrm>
            <a:off x="911423" y="1449390"/>
            <a:ext cx="4983495" cy="4175124"/>
          </a:xfrm>
          <a:prstGeom prst="rect">
            <a:avLst/>
          </a:prstGeom>
        </p:spPr>
        <p:txBody>
          <a:bodyPr/>
          <a:lstStyle>
            <a:lvl2pPr>
              <a:defRPr baseline="0"/>
            </a:lvl2pPr>
            <a:lvl3pPr>
              <a:defRPr baseline="0"/>
            </a:lvl3pPr>
            <a:lvl4pPr>
              <a:defRPr baseline="0"/>
            </a:lvl4pPr>
            <a:lvl5pPr>
              <a:defRPr/>
            </a:lvl5pPr>
          </a:lstStyle>
          <a:p>
            <a:pPr lvl="0"/>
            <a:r>
              <a:rPr lang="en-CA" dirty="0"/>
              <a:t>Click here to add subtitle</a:t>
            </a:r>
          </a:p>
          <a:p>
            <a:pPr lvl="1"/>
            <a:r>
              <a:rPr lang="en-CA" dirty="0"/>
              <a:t>Normal text</a:t>
            </a:r>
          </a:p>
          <a:p>
            <a:pPr lvl="2"/>
            <a:r>
              <a:rPr lang="en-CA" dirty="0"/>
              <a:t>Second level</a:t>
            </a:r>
          </a:p>
          <a:p>
            <a:pPr lvl="3"/>
            <a:r>
              <a:rPr lang="en-CA" dirty="0"/>
              <a:t>Third level</a:t>
            </a:r>
          </a:p>
          <a:p>
            <a:pPr lvl="4"/>
            <a:r>
              <a:rPr lang="en-CA" dirty="0"/>
              <a:t>Fourth level</a:t>
            </a:r>
          </a:p>
        </p:txBody>
      </p:sp>
      <p:sp>
        <p:nvSpPr>
          <p:cNvPr id="15" name="Picture Placeholder 3"/>
          <p:cNvSpPr>
            <a:spLocks noGrp="1"/>
          </p:cNvSpPr>
          <p:nvPr>
            <p:ph type="pic" sz="quarter" idx="14"/>
          </p:nvPr>
        </p:nvSpPr>
        <p:spPr>
          <a:xfrm>
            <a:off x="6298545" y="4587714"/>
            <a:ext cx="2347200" cy="1036800"/>
          </a:xfrm>
          <a:solidFill>
            <a:schemeClr val="tx2">
              <a:lumMod val="40000"/>
              <a:lumOff val="60000"/>
            </a:schemeClr>
          </a:solidFill>
          <a:ln w="25400">
            <a:solidFill>
              <a:schemeClr val="bg1"/>
            </a:solidFill>
          </a:ln>
        </p:spPr>
        <p:txBody>
          <a:bodyPr anchor="ctr"/>
          <a:lstStyle>
            <a:lvl1pPr algn="ctr">
              <a:lnSpc>
                <a:spcPct val="100000"/>
              </a:lnSpc>
              <a:spcBef>
                <a:spcPts val="0"/>
              </a:spcBef>
              <a:spcAft>
                <a:spcPts val="0"/>
              </a:spcAft>
              <a:defRPr sz="1500"/>
            </a:lvl1pPr>
          </a:lstStyle>
          <a:p>
            <a:endParaRPr lang="en-US"/>
          </a:p>
        </p:txBody>
      </p:sp>
      <p:sp>
        <p:nvSpPr>
          <p:cNvPr id="16" name="Picture Placeholder 3"/>
          <p:cNvSpPr>
            <a:spLocks noGrp="1"/>
          </p:cNvSpPr>
          <p:nvPr>
            <p:ph type="pic" sz="quarter" idx="16"/>
          </p:nvPr>
        </p:nvSpPr>
        <p:spPr>
          <a:xfrm>
            <a:off x="8932920" y="4587714"/>
            <a:ext cx="2347200" cy="1036800"/>
          </a:xfrm>
          <a:solidFill>
            <a:schemeClr val="tx2">
              <a:lumMod val="40000"/>
              <a:lumOff val="60000"/>
            </a:schemeClr>
          </a:solidFill>
          <a:ln w="25400">
            <a:solidFill>
              <a:schemeClr val="bg1"/>
            </a:solidFill>
          </a:ln>
        </p:spPr>
        <p:txBody>
          <a:bodyPr anchor="ctr"/>
          <a:lstStyle>
            <a:lvl1pPr algn="ctr">
              <a:lnSpc>
                <a:spcPct val="100000"/>
              </a:lnSpc>
              <a:spcBef>
                <a:spcPts val="0"/>
              </a:spcBef>
              <a:spcAft>
                <a:spcPts val="0"/>
              </a:spcAft>
              <a:defRPr sz="1500"/>
            </a:lvl1pPr>
          </a:lstStyle>
          <a:p>
            <a:endParaRPr lang="en-US"/>
          </a:p>
        </p:txBody>
      </p:sp>
      <p:sp>
        <p:nvSpPr>
          <p:cNvPr id="4" name="Slide Number Placeholder 3"/>
          <p:cNvSpPr>
            <a:spLocks noGrp="1"/>
          </p:cNvSpPr>
          <p:nvPr>
            <p:ph type="sldNum" sz="quarter" idx="17"/>
          </p:nvPr>
        </p:nvSpPr>
        <p:spPr/>
        <p:txBody>
          <a:bodyPr/>
          <a:lstStyle/>
          <a:p>
            <a:fld id="{8E9205E6-0D8F-4FE6-AE74-F8DC77F0BF6E}" type="slidenum">
              <a:rPr lang="en-CA" smtClean="0"/>
              <a:pPr/>
              <a:t>‹#›</a:t>
            </a:fld>
            <a:endParaRPr lang="en-CA" dirty="0"/>
          </a:p>
        </p:txBody>
      </p:sp>
    </p:spTree>
    <p:custDataLst>
      <p:tags r:id="rId1"/>
    </p:custDataLst>
    <p:extLst>
      <p:ext uri="{BB962C8B-B14F-4D97-AF65-F5344CB8AC3E}">
        <p14:creationId xmlns:p14="http://schemas.microsoft.com/office/powerpoint/2010/main" val="1785216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 Columns with Photos">
    <p:spTree>
      <p:nvGrpSpPr>
        <p:cNvPr id="1" name=""/>
        <p:cNvGrpSpPr/>
        <p:nvPr/>
      </p:nvGrpSpPr>
      <p:grpSpPr>
        <a:xfrm>
          <a:off x="0" y="0"/>
          <a:ext cx="0" cy="0"/>
          <a:chOff x="0" y="0"/>
          <a:chExt cx="0" cy="0"/>
        </a:xfrm>
      </p:grpSpPr>
      <p:sp>
        <p:nvSpPr>
          <p:cNvPr id="11" name="Espace réservé du pied de page 4"/>
          <p:cNvSpPr>
            <a:spLocks noGrp="1"/>
          </p:cNvSpPr>
          <p:nvPr>
            <p:ph type="ftr" sz="quarter" idx="3"/>
          </p:nvPr>
        </p:nvSpPr>
        <p:spPr>
          <a:xfrm>
            <a:off x="4345627" y="6284412"/>
            <a:ext cx="5096093" cy="196794"/>
          </a:xfrm>
          <a:prstGeom prst="rect">
            <a:avLst/>
          </a:prstGeom>
        </p:spPr>
        <p:txBody>
          <a:bodyPr vert="horz" lIns="0" tIns="0" rIns="0" bIns="0" rtlCol="0" anchor="b" anchorCtr="0"/>
          <a:lstStyle>
            <a:lvl1pPr algn="l">
              <a:defRPr sz="800" baseline="0">
                <a:solidFill>
                  <a:schemeClr val="bg1">
                    <a:lumMod val="50000"/>
                  </a:schemeClr>
                </a:solidFill>
                <a:latin typeface="Arial" pitchFamily="34" charset="0"/>
              </a:defRPr>
            </a:lvl1pPr>
          </a:lstStyle>
          <a:p>
            <a:r>
              <a:rPr lang="en-GB"/>
              <a:t>Change Footer here: Insert &gt; Header and Footer (delete if none) </a:t>
            </a:r>
            <a:endParaRPr lang="en-CA" dirty="0"/>
          </a:p>
        </p:txBody>
      </p:sp>
      <p:sp>
        <p:nvSpPr>
          <p:cNvPr id="3" name="Title 2">
            <a:extLst>
              <a:ext uri="{FF2B5EF4-FFF2-40B4-BE49-F238E27FC236}">
                <a16:creationId xmlns:a16="http://schemas.microsoft.com/office/drawing/2014/main" id="{B5D8D320-1F55-4C37-9FF9-E94F82AEA682}"/>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12" name="Espace réservé du texte 3"/>
          <p:cNvSpPr>
            <a:spLocks noGrp="1"/>
          </p:cNvSpPr>
          <p:nvPr>
            <p:ph type="body" sz="quarter" idx="21" hasCustomPrompt="1"/>
          </p:nvPr>
        </p:nvSpPr>
        <p:spPr>
          <a:xfrm>
            <a:off x="911424" y="3978114"/>
            <a:ext cx="4982400" cy="1637391"/>
          </a:xfrm>
          <a:prstGeom prst="rect">
            <a:avLst/>
          </a:prstGeom>
        </p:spPr>
        <p:txBody>
          <a:bodyPr/>
          <a:lstStyle>
            <a:lvl1pPr marL="0" marR="0" indent="0" algn="l" defTabSz="914400" rtl="0" eaLnBrk="1" fontAlgn="auto" latinLnBrk="0" hangingPunct="1">
              <a:lnSpc>
                <a:spcPts val="2200"/>
              </a:lnSpc>
              <a:spcBef>
                <a:spcPts val="600"/>
              </a:spcBef>
              <a:spcAft>
                <a:spcPts val="600"/>
              </a:spcAft>
              <a:buClr>
                <a:schemeClr val="bg1"/>
              </a:buClr>
              <a:buSzPct val="25000"/>
              <a:buFont typeface="Arial"/>
              <a:buNone/>
              <a:tabLst/>
              <a:defRPr/>
            </a:lvl1pPr>
          </a:lstStyle>
          <a:p>
            <a:pPr marL="0" marR="0" lvl="0" indent="0" algn="l" defTabSz="914400" rtl="0" eaLnBrk="1" fontAlgn="auto" latinLnBrk="0" hangingPunct="1">
              <a:lnSpc>
                <a:spcPts val="2200"/>
              </a:lnSpc>
              <a:spcBef>
                <a:spcPts val="600"/>
              </a:spcBef>
              <a:spcAft>
                <a:spcPts val="600"/>
              </a:spcAft>
              <a:buClr>
                <a:schemeClr val="bg1"/>
              </a:buClr>
              <a:buSzPct val="25000"/>
              <a:buFont typeface="Arial"/>
              <a:buNone/>
              <a:tabLst/>
              <a:defRPr/>
            </a:pPr>
            <a:r>
              <a:rPr lang="en-CA" dirty="0"/>
              <a:t>Click here to add subtitle</a:t>
            </a:r>
            <a:r>
              <a:rPr lang="en-CA" noProof="0" dirty="0"/>
              <a:t> </a:t>
            </a:r>
          </a:p>
          <a:p>
            <a:pPr lvl="1"/>
            <a:r>
              <a:rPr lang="en-CA" noProof="0" dirty="0"/>
              <a:t>Normal text</a:t>
            </a:r>
          </a:p>
          <a:p>
            <a:pPr lvl="2"/>
            <a:r>
              <a:rPr lang="en-CA" noProof="0" dirty="0"/>
              <a:t>Second level</a:t>
            </a:r>
          </a:p>
          <a:p>
            <a:pPr lvl="3"/>
            <a:r>
              <a:rPr lang="en-CA" noProof="0" dirty="0"/>
              <a:t>Third level</a:t>
            </a:r>
          </a:p>
          <a:p>
            <a:pPr lvl="4"/>
            <a:r>
              <a:rPr lang="en-CA" noProof="0" dirty="0"/>
              <a:t>Fourth level</a:t>
            </a:r>
          </a:p>
        </p:txBody>
      </p:sp>
      <p:sp>
        <p:nvSpPr>
          <p:cNvPr id="13" name="Espace réservé du texte 3"/>
          <p:cNvSpPr>
            <a:spLocks noGrp="1"/>
          </p:cNvSpPr>
          <p:nvPr>
            <p:ph type="body" sz="quarter" idx="22" hasCustomPrompt="1"/>
          </p:nvPr>
        </p:nvSpPr>
        <p:spPr>
          <a:xfrm>
            <a:off x="6298176" y="3978114"/>
            <a:ext cx="4982400" cy="1637391"/>
          </a:xfrm>
          <a:prstGeom prst="rect">
            <a:avLst/>
          </a:prstGeom>
        </p:spPr>
        <p:txBody>
          <a:bodyPr/>
          <a:lstStyle>
            <a:lvl1pPr marL="0" marR="0" indent="0" algn="l" defTabSz="914400" rtl="0" eaLnBrk="1" fontAlgn="auto" latinLnBrk="0" hangingPunct="1">
              <a:lnSpc>
                <a:spcPts val="2200"/>
              </a:lnSpc>
              <a:spcBef>
                <a:spcPts val="600"/>
              </a:spcBef>
              <a:spcAft>
                <a:spcPts val="600"/>
              </a:spcAft>
              <a:buClr>
                <a:schemeClr val="bg1"/>
              </a:buClr>
              <a:buSzPct val="25000"/>
              <a:buFont typeface="Arial"/>
              <a:buNone/>
              <a:tabLst/>
              <a:defRPr/>
            </a:lvl1pPr>
          </a:lstStyle>
          <a:p>
            <a:pPr marL="0" marR="0" lvl="0" indent="0" algn="l" defTabSz="914400" rtl="0" eaLnBrk="1" fontAlgn="auto" latinLnBrk="0" hangingPunct="1">
              <a:lnSpc>
                <a:spcPts val="2200"/>
              </a:lnSpc>
              <a:spcBef>
                <a:spcPts val="600"/>
              </a:spcBef>
              <a:spcAft>
                <a:spcPts val="600"/>
              </a:spcAft>
              <a:buClr>
                <a:schemeClr val="bg1"/>
              </a:buClr>
              <a:buSzPct val="25000"/>
              <a:buFont typeface="Arial"/>
              <a:buNone/>
              <a:tabLst/>
              <a:defRPr/>
            </a:pPr>
            <a:r>
              <a:rPr lang="en-CA" dirty="0"/>
              <a:t>Click here to add subtitle</a:t>
            </a:r>
            <a:endParaRPr lang="en-CA" noProof="0" dirty="0"/>
          </a:p>
          <a:p>
            <a:pPr lvl="1"/>
            <a:r>
              <a:rPr lang="en-CA" noProof="0" dirty="0"/>
              <a:t>Normal text</a:t>
            </a:r>
          </a:p>
          <a:p>
            <a:pPr lvl="2"/>
            <a:r>
              <a:rPr lang="en-CA" noProof="0" dirty="0"/>
              <a:t>Second level</a:t>
            </a:r>
          </a:p>
          <a:p>
            <a:pPr lvl="3"/>
            <a:r>
              <a:rPr lang="en-CA" noProof="0" dirty="0"/>
              <a:t>Third level</a:t>
            </a:r>
          </a:p>
          <a:p>
            <a:pPr lvl="4"/>
            <a:r>
              <a:rPr lang="en-CA" noProof="0" dirty="0"/>
              <a:t>Fourth level</a:t>
            </a:r>
          </a:p>
        </p:txBody>
      </p:sp>
      <p:sp>
        <p:nvSpPr>
          <p:cNvPr id="14" name="Picture Placeholder 3"/>
          <p:cNvSpPr>
            <a:spLocks noGrp="1"/>
          </p:cNvSpPr>
          <p:nvPr>
            <p:ph type="pic" sz="quarter" idx="17"/>
          </p:nvPr>
        </p:nvSpPr>
        <p:spPr>
          <a:xfrm>
            <a:off x="911423" y="1449390"/>
            <a:ext cx="4981575" cy="2221200"/>
          </a:xfrm>
          <a:solidFill>
            <a:schemeClr val="tx2">
              <a:lumMod val="40000"/>
              <a:lumOff val="60000"/>
            </a:schemeClr>
          </a:solidFill>
          <a:ln w="25400">
            <a:solidFill>
              <a:schemeClr val="bg1"/>
            </a:solidFill>
          </a:ln>
        </p:spPr>
        <p:txBody>
          <a:bodyPr anchor="ctr"/>
          <a:lstStyle>
            <a:lvl1pPr algn="ctr">
              <a:lnSpc>
                <a:spcPct val="100000"/>
              </a:lnSpc>
              <a:spcBef>
                <a:spcPts val="0"/>
              </a:spcBef>
              <a:spcAft>
                <a:spcPts val="0"/>
              </a:spcAft>
              <a:defRPr sz="1500"/>
            </a:lvl1pPr>
          </a:lstStyle>
          <a:p>
            <a:endParaRPr lang="en-US" dirty="0"/>
          </a:p>
        </p:txBody>
      </p:sp>
      <p:sp>
        <p:nvSpPr>
          <p:cNvPr id="15" name="Picture Placeholder 3"/>
          <p:cNvSpPr>
            <a:spLocks noGrp="1"/>
          </p:cNvSpPr>
          <p:nvPr>
            <p:ph type="pic" sz="quarter" idx="23"/>
          </p:nvPr>
        </p:nvSpPr>
        <p:spPr>
          <a:xfrm>
            <a:off x="6299001" y="1449390"/>
            <a:ext cx="4981575" cy="2221200"/>
          </a:xfrm>
          <a:solidFill>
            <a:schemeClr val="tx2">
              <a:lumMod val="40000"/>
              <a:lumOff val="60000"/>
            </a:schemeClr>
          </a:solidFill>
          <a:ln w="25400">
            <a:solidFill>
              <a:schemeClr val="bg1"/>
            </a:solidFill>
          </a:ln>
        </p:spPr>
        <p:txBody>
          <a:bodyPr anchor="ctr"/>
          <a:lstStyle>
            <a:lvl1pPr algn="ctr">
              <a:lnSpc>
                <a:spcPct val="100000"/>
              </a:lnSpc>
              <a:spcBef>
                <a:spcPts val="0"/>
              </a:spcBef>
              <a:spcAft>
                <a:spcPts val="0"/>
              </a:spcAft>
              <a:defRPr sz="1500"/>
            </a:lvl1pPr>
          </a:lstStyle>
          <a:p>
            <a:endParaRPr lang="en-US" dirty="0"/>
          </a:p>
        </p:txBody>
      </p:sp>
      <p:sp>
        <p:nvSpPr>
          <p:cNvPr id="4" name="Slide Number Placeholder 3"/>
          <p:cNvSpPr>
            <a:spLocks noGrp="1"/>
          </p:cNvSpPr>
          <p:nvPr>
            <p:ph type="sldNum" sz="quarter" idx="24"/>
          </p:nvPr>
        </p:nvSpPr>
        <p:spPr/>
        <p:txBody>
          <a:bodyPr/>
          <a:lstStyle/>
          <a:p>
            <a:fld id="{8E9205E6-0D8F-4FE6-AE74-F8DC77F0BF6E}" type="slidenum">
              <a:rPr lang="en-CA" smtClean="0"/>
              <a:pPr/>
              <a:t>‹#›</a:t>
            </a:fld>
            <a:endParaRPr lang="en-CA" dirty="0"/>
          </a:p>
        </p:txBody>
      </p:sp>
    </p:spTree>
    <p:custDataLst>
      <p:tags r:id="rId1"/>
    </p:custDataLst>
    <p:extLst>
      <p:ext uri="{BB962C8B-B14F-4D97-AF65-F5344CB8AC3E}">
        <p14:creationId xmlns:p14="http://schemas.microsoft.com/office/powerpoint/2010/main" val="3951984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Photo">
    <p:spTree>
      <p:nvGrpSpPr>
        <p:cNvPr id="1" name=""/>
        <p:cNvGrpSpPr/>
        <p:nvPr/>
      </p:nvGrpSpPr>
      <p:grpSpPr>
        <a:xfrm>
          <a:off x="0" y="0"/>
          <a:ext cx="0" cy="0"/>
          <a:chOff x="0" y="0"/>
          <a:chExt cx="0" cy="0"/>
        </a:xfrm>
      </p:grpSpPr>
      <p:pic>
        <p:nvPicPr>
          <p:cNvPr id="2" name="Picture 1" descr="0002924.jpg"/>
          <p:cNvPicPr>
            <a:picLocks noChangeAspect="1"/>
          </p:cNvPicPr>
          <p:nvPr userDrawn="1"/>
        </p:nvPicPr>
        <p:blipFill rotWithShape="1">
          <a:blip r:embed="rId3" cstate="print">
            <a:extLst>
              <a:ext uri="{28A0092B-C50C-407E-A947-70E740481C1C}">
                <a14:useLocalDpi xmlns:a14="http://schemas.microsoft.com/office/drawing/2010/main" val="0"/>
              </a:ext>
            </a:extLst>
          </a:blip>
          <a:srcRect l="13286" t="4488" r="12716" b="24116"/>
          <a:stretch/>
        </p:blipFill>
        <p:spPr>
          <a:xfrm>
            <a:off x="240000" y="158240"/>
            <a:ext cx="11705733" cy="5460179"/>
          </a:xfrm>
          <a:prstGeom prst="rect">
            <a:avLst/>
          </a:prstGeom>
        </p:spPr>
      </p:pic>
      <p:grpSp>
        <p:nvGrpSpPr>
          <p:cNvPr id="10" name="Group 9"/>
          <p:cNvGrpSpPr/>
          <p:nvPr userDrawn="1"/>
        </p:nvGrpSpPr>
        <p:grpSpPr>
          <a:xfrm>
            <a:off x="8085863" y="2759978"/>
            <a:ext cx="3867439" cy="3864871"/>
            <a:chOff x="8085863" y="2759978"/>
            <a:chExt cx="3867439" cy="3864871"/>
          </a:xfrm>
        </p:grpSpPr>
        <p:cxnSp>
          <p:nvCxnSpPr>
            <p:cNvPr id="11" name="Straight Connector 10"/>
            <p:cNvCxnSpPr/>
            <p:nvPr userDrawn="1"/>
          </p:nvCxnSpPr>
          <p:spPr>
            <a:xfrm flipH="1">
              <a:off x="8085863" y="2759978"/>
              <a:ext cx="3864869" cy="3864871"/>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flipH="1">
              <a:off x="8624633" y="3296873"/>
              <a:ext cx="3327972" cy="3327976"/>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H="1">
              <a:off x="9175008" y="3850547"/>
              <a:ext cx="2774299" cy="2774302"/>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flipH="1">
              <a:off x="9707509" y="4379053"/>
              <a:ext cx="2245793" cy="2245796"/>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grpSp>
      <p:sp>
        <p:nvSpPr>
          <p:cNvPr id="15" name="Titre 1"/>
          <p:cNvSpPr>
            <a:spLocks noGrp="1"/>
          </p:cNvSpPr>
          <p:nvPr>
            <p:ph type="title" hasCustomPrompt="1"/>
          </p:nvPr>
        </p:nvSpPr>
        <p:spPr>
          <a:xfrm>
            <a:off x="911161" y="1449389"/>
            <a:ext cx="6418545" cy="1081237"/>
          </a:xfrm>
          <a:prstGeom prst="rect">
            <a:avLst/>
          </a:prstGeom>
        </p:spPr>
        <p:txBody>
          <a:bodyPr lIns="0" tIns="0" rIns="0" bIns="0" anchor="b" anchorCtr="0">
            <a:noAutofit/>
          </a:bodyPr>
          <a:lstStyle>
            <a:lvl1pPr>
              <a:lnSpc>
                <a:spcPct val="90000"/>
              </a:lnSpc>
              <a:defRPr sz="4000" baseline="0">
                <a:solidFill>
                  <a:schemeClr val="bg1"/>
                </a:solidFill>
              </a:defRPr>
            </a:lvl1pPr>
          </a:lstStyle>
          <a:p>
            <a:r>
              <a:rPr lang="en-CA" noProof="1"/>
              <a:t>Divider Slide</a:t>
            </a:r>
            <a:br>
              <a:rPr lang="en-CA" noProof="1"/>
            </a:br>
            <a:r>
              <a:rPr lang="en-CA" noProof="1"/>
              <a:t>Title</a:t>
            </a:r>
          </a:p>
        </p:txBody>
      </p:sp>
      <p:sp>
        <p:nvSpPr>
          <p:cNvPr id="16" name="Espace réservé du texte 10"/>
          <p:cNvSpPr>
            <a:spLocks noGrp="1"/>
          </p:cNvSpPr>
          <p:nvPr>
            <p:ph type="body" sz="quarter" idx="13" hasCustomPrompt="1"/>
          </p:nvPr>
        </p:nvSpPr>
        <p:spPr>
          <a:xfrm>
            <a:off x="911425" y="2649814"/>
            <a:ext cx="6418281" cy="720080"/>
          </a:xfrm>
          <a:prstGeom prst="rect">
            <a:avLst/>
          </a:prstGeom>
        </p:spPr>
        <p:txBody>
          <a:bodyPr lIns="0" tIns="0" rIns="0" bIns="0">
            <a:noAutofit/>
          </a:bodyPr>
          <a:lstStyle>
            <a:lvl1pPr>
              <a:lnSpc>
                <a:spcPct val="100000"/>
              </a:lnSpc>
              <a:buNone/>
              <a:defRPr sz="1400" b="0" baseline="0">
                <a:solidFill>
                  <a:schemeClr val="bg1"/>
                </a:solidFill>
              </a:defRPr>
            </a:lvl1pPr>
            <a:lvl2pPr>
              <a:lnSpc>
                <a:spcPts val="1800"/>
              </a:lnSpc>
              <a:defRPr sz="1400" b="0">
                <a:solidFill>
                  <a:srgbClr val="414141"/>
                </a:solidFill>
              </a:defRPr>
            </a:lvl2pPr>
            <a:lvl3pPr>
              <a:lnSpc>
                <a:spcPts val="1800"/>
              </a:lnSpc>
              <a:defRPr sz="1400" b="0">
                <a:solidFill>
                  <a:srgbClr val="414141"/>
                </a:solidFill>
              </a:defRPr>
            </a:lvl3pPr>
            <a:lvl4pPr>
              <a:lnSpc>
                <a:spcPts val="1800"/>
              </a:lnSpc>
              <a:defRPr sz="1400" b="0">
                <a:solidFill>
                  <a:srgbClr val="414141"/>
                </a:solidFill>
              </a:defRPr>
            </a:lvl4pPr>
            <a:lvl5pPr>
              <a:lnSpc>
                <a:spcPts val="1800"/>
              </a:lnSpc>
              <a:defRPr sz="1400" b="0">
                <a:solidFill>
                  <a:srgbClr val="414141"/>
                </a:solidFill>
              </a:defRPr>
            </a:lvl5pPr>
          </a:lstStyle>
          <a:p>
            <a:pPr lvl="0"/>
            <a:r>
              <a:rPr lang="en-CA" noProof="1"/>
              <a:t>Click here to add normal Text</a:t>
            </a:r>
          </a:p>
        </p:txBody>
      </p:sp>
      <p:sp>
        <p:nvSpPr>
          <p:cNvPr id="9" name="Slide Number Placeholder 8"/>
          <p:cNvSpPr>
            <a:spLocks noGrp="1"/>
          </p:cNvSpPr>
          <p:nvPr>
            <p:ph type="sldNum" sz="quarter" idx="15"/>
          </p:nvPr>
        </p:nvSpPr>
        <p:spPr/>
        <p:txBody>
          <a:bodyPr/>
          <a:lstStyle/>
          <a:p>
            <a:fld id="{8E9205E6-0D8F-4FE6-AE74-F8DC77F0BF6E}" type="slidenum">
              <a:rPr lang="en-CA" smtClean="0"/>
              <a:pPr/>
              <a:t>‹#›</a:t>
            </a:fld>
            <a:endParaRPr lang="en-CA" dirty="0"/>
          </a:p>
        </p:txBody>
      </p:sp>
    </p:spTree>
    <p:custDataLst>
      <p:tags r:id="rId1"/>
    </p:custDataLst>
    <p:extLst>
      <p:ext uri="{BB962C8B-B14F-4D97-AF65-F5344CB8AC3E}">
        <p14:creationId xmlns:p14="http://schemas.microsoft.com/office/powerpoint/2010/main" val="1740179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3 Photos - Vertical / font size reduced">
    <p:spTree>
      <p:nvGrpSpPr>
        <p:cNvPr id="1" name=""/>
        <p:cNvGrpSpPr/>
        <p:nvPr/>
      </p:nvGrpSpPr>
      <p:grpSpPr>
        <a:xfrm>
          <a:off x="0" y="0"/>
          <a:ext cx="0" cy="0"/>
          <a:chOff x="0" y="0"/>
          <a:chExt cx="0" cy="0"/>
        </a:xfrm>
      </p:grpSpPr>
      <p:sp>
        <p:nvSpPr>
          <p:cNvPr id="14" name="Espace réservé du pied de page 4"/>
          <p:cNvSpPr>
            <a:spLocks noGrp="1"/>
          </p:cNvSpPr>
          <p:nvPr>
            <p:ph type="ftr" sz="quarter" idx="3"/>
          </p:nvPr>
        </p:nvSpPr>
        <p:spPr>
          <a:xfrm>
            <a:off x="4345627" y="6284412"/>
            <a:ext cx="5096093" cy="196794"/>
          </a:xfrm>
          <a:prstGeom prst="rect">
            <a:avLst/>
          </a:prstGeom>
        </p:spPr>
        <p:txBody>
          <a:bodyPr vert="horz" lIns="0" tIns="0" rIns="0" bIns="0" rtlCol="0" anchor="b" anchorCtr="0"/>
          <a:lstStyle>
            <a:lvl1pPr algn="l">
              <a:defRPr sz="800" baseline="0">
                <a:solidFill>
                  <a:schemeClr val="bg1">
                    <a:lumMod val="50000"/>
                  </a:schemeClr>
                </a:solidFill>
                <a:latin typeface="Arial" pitchFamily="34" charset="0"/>
              </a:defRPr>
            </a:lvl1pPr>
          </a:lstStyle>
          <a:p>
            <a:r>
              <a:rPr lang="en-GB"/>
              <a:t>Change Footer here: Insert &gt; Header and Footer (delete if none) </a:t>
            </a:r>
            <a:endParaRPr lang="en-CA" dirty="0"/>
          </a:p>
        </p:txBody>
      </p:sp>
      <p:sp>
        <p:nvSpPr>
          <p:cNvPr id="2" name="Title 1">
            <a:extLst>
              <a:ext uri="{FF2B5EF4-FFF2-40B4-BE49-F238E27FC236}">
                <a16:creationId xmlns:a16="http://schemas.microsoft.com/office/drawing/2014/main" id="{2DAF1D84-6EC4-43A6-9DFC-AFFB1B416466}"/>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13" name="Espace réservé du texte 4"/>
          <p:cNvSpPr>
            <a:spLocks noGrp="1"/>
          </p:cNvSpPr>
          <p:nvPr>
            <p:ph type="body" sz="quarter" idx="60" hasCustomPrompt="1"/>
          </p:nvPr>
        </p:nvSpPr>
        <p:spPr>
          <a:xfrm>
            <a:off x="912283" y="4925961"/>
            <a:ext cx="3265200" cy="684000"/>
          </a:xfrm>
          <a:prstGeom prst="rect">
            <a:avLst/>
          </a:prstGeom>
        </p:spPr>
        <p:txBody>
          <a:bodyPr/>
          <a:lstStyle>
            <a:lvl1pPr>
              <a:lnSpc>
                <a:spcPts val="1500"/>
              </a:lnSpc>
              <a:defRPr sz="1500" baseline="0"/>
            </a:lvl1pPr>
            <a:lvl2pPr>
              <a:lnSpc>
                <a:spcPts val="1500"/>
              </a:lnSpc>
              <a:spcBef>
                <a:spcPts val="150"/>
              </a:spcBef>
              <a:spcAft>
                <a:spcPts val="300"/>
              </a:spcAft>
              <a:defRPr sz="1200" baseline="0"/>
            </a:lvl2pPr>
          </a:lstStyle>
          <a:p>
            <a:pPr lvl="0"/>
            <a:r>
              <a:rPr lang="en-CA" dirty="0"/>
              <a:t>Project name</a:t>
            </a:r>
          </a:p>
          <a:p>
            <a:pPr lvl="1"/>
            <a:r>
              <a:rPr lang="en-CA" dirty="0"/>
              <a:t>Very small descriptive</a:t>
            </a:r>
          </a:p>
        </p:txBody>
      </p:sp>
      <p:sp>
        <p:nvSpPr>
          <p:cNvPr id="15" name="Espace réservé du texte 4"/>
          <p:cNvSpPr>
            <a:spLocks noGrp="1"/>
          </p:cNvSpPr>
          <p:nvPr>
            <p:ph type="body" sz="quarter" idx="61" hasCustomPrompt="1"/>
          </p:nvPr>
        </p:nvSpPr>
        <p:spPr>
          <a:xfrm>
            <a:off x="4468399" y="4925961"/>
            <a:ext cx="3265200" cy="684000"/>
          </a:xfrm>
          <a:prstGeom prst="rect">
            <a:avLst/>
          </a:prstGeom>
        </p:spPr>
        <p:txBody>
          <a:bodyPr/>
          <a:lstStyle>
            <a:lvl1pPr>
              <a:lnSpc>
                <a:spcPts val="1500"/>
              </a:lnSpc>
              <a:defRPr sz="1500" baseline="0"/>
            </a:lvl1pPr>
            <a:lvl2pPr>
              <a:lnSpc>
                <a:spcPts val="1500"/>
              </a:lnSpc>
              <a:spcBef>
                <a:spcPts val="150"/>
              </a:spcBef>
              <a:spcAft>
                <a:spcPts val="300"/>
              </a:spcAft>
              <a:defRPr sz="1200"/>
            </a:lvl2pPr>
          </a:lstStyle>
          <a:p>
            <a:pPr lvl="0"/>
            <a:r>
              <a:rPr lang="en-CA" dirty="0"/>
              <a:t>Project name</a:t>
            </a:r>
          </a:p>
          <a:p>
            <a:pPr lvl="1"/>
            <a:r>
              <a:rPr lang="en-CA" dirty="0"/>
              <a:t>Very small descriptive</a:t>
            </a:r>
          </a:p>
        </p:txBody>
      </p:sp>
      <p:sp>
        <p:nvSpPr>
          <p:cNvPr id="16" name="Espace réservé du texte 4"/>
          <p:cNvSpPr>
            <a:spLocks noGrp="1"/>
          </p:cNvSpPr>
          <p:nvPr>
            <p:ph type="body" sz="quarter" idx="62" hasCustomPrompt="1"/>
          </p:nvPr>
        </p:nvSpPr>
        <p:spPr>
          <a:xfrm>
            <a:off x="8024515" y="4925961"/>
            <a:ext cx="3265200" cy="684000"/>
          </a:xfrm>
          <a:prstGeom prst="rect">
            <a:avLst/>
          </a:prstGeom>
        </p:spPr>
        <p:txBody>
          <a:bodyPr/>
          <a:lstStyle>
            <a:lvl1pPr>
              <a:lnSpc>
                <a:spcPts val="1500"/>
              </a:lnSpc>
              <a:defRPr sz="1500" baseline="0"/>
            </a:lvl1pPr>
            <a:lvl2pPr>
              <a:lnSpc>
                <a:spcPts val="1500"/>
              </a:lnSpc>
              <a:spcBef>
                <a:spcPts val="150"/>
              </a:spcBef>
              <a:spcAft>
                <a:spcPts val="300"/>
              </a:spcAft>
              <a:defRPr sz="1200" baseline="0"/>
            </a:lvl2pPr>
          </a:lstStyle>
          <a:p>
            <a:pPr lvl="0"/>
            <a:r>
              <a:rPr lang="en-CA" dirty="0"/>
              <a:t>Project name</a:t>
            </a:r>
          </a:p>
          <a:p>
            <a:pPr lvl="1"/>
            <a:r>
              <a:rPr lang="en-CA" dirty="0"/>
              <a:t>Very small descriptive</a:t>
            </a:r>
          </a:p>
        </p:txBody>
      </p:sp>
      <p:sp>
        <p:nvSpPr>
          <p:cNvPr id="17" name="Picture Placeholder 3"/>
          <p:cNvSpPr>
            <a:spLocks noGrp="1"/>
          </p:cNvSpPr>
          <p:nvPr>
            <p:ph type="pic" sz="quarter" idx="17"/>
          </p:nvPr>
        </p:nvSpPr>
        <p:spPr>
          <a:xfrm>
            <a:off x="911655" y="1449389"/>
            <a:ext cx="3266060" cy="3174659"/>
          </a:xfrm>
          <a:solidFill>
            <a:schemeClr val="tx2">
              <a:lumMod val="40000"/>
              <a:lumOff val="60000"/>
            </a:schemeClr>
          </a:solidFill>
          <a:ln w="25400">
            <a:solidFill>
              <a:schemeClr val="bg1"/>
            </a:solidFill>
          </a:ln>
        </p:spPr>
        <p:txBody>
          <a:bodyPr anchor="ctr"/>
          <a:lstStyle>
            <a:lvl1pPr algn="ctr">
              <a:lnSpc>
                <a:spcPct val="100000"/>
              </a:lnSpc>
              <a:spcBef>
                <a:spcPts val="0"/>
              </a:spcBef>
              <a:spcAft>
                <a:spcPts val="0"/>
              </a:spcAft>
              <a:defRPr sz="1500"/>
            </a:lvl1pPr>
          </a:lstStyle>
          <a:p>
            <a:endParaRPr lang="en-US" dirty="0"/>
          </a:p>
        </p:txBody>
      </p:sp>
      <p:sp>
        <p:nvSpPr>
          <p:cNvPr id="18" name="Picture Placeholder 3"/>
          <p:cNvSpPr>
            <a:spLocks noGrp="1"/>
          </p:cNvSpPr>
          <p:nvPr>
            <p:ph type="pic" sz="quarter" idx="64"/>
          </p:nvPr>
        </p:nvSpPr>
        <p:spPr>
          <a:xfrm>
            <a:off x="4467655" y="1449389"/>
            <a:ext cx="3266060" cy="3174659"/>
          </a:xfrm>
          <a:solidFill>
            <a:schemeClr val="tx2">
              <a:lumMod val="40000"/>
              <a:lumOff val="60000"/>
            </a:schemeClr>
          </a:solidFill>
          <a:ln w="25400">
            <a:solidFill>
              <a:schemeClr val="bg1"/>
            </a:solidFill>
          </a:ln>
        </p:spPr>
        <p:txBody>
          <a:bodyPr anchor="ctr"/>
          <a:lstStyle>
            <a:lvl1pPr algn="ctr">
              <a:lnSpc>
                <a:spcPct val="100000"/>
              </a:lnSpc>
              <a:spcBef>
                <a:spcPts val="0"/>
              </a:spcBef>
              <a:spcAft>
                <a:spcPts val="0"/>
              </a:spcAft>
              <a:defRPr sz="1500"/>
            </a:lvl1pPr>
          </a:lstStyle>
          <a:p>
            <a:endParaRPr lang="en-US" dirty="0"/>
          </a:p>
        </p:txBody>
      </p:sp>
      <p:sp>
        <p:nvSpPr>
          <p:cNvPr id="19" name="Picture Placeholder 3"/>
          <p:cNvSpPr>
            <a:spLocks noGrp="1"/>
          </p:cNvSpPr>
          <p:nvPr>
            <p:ph type="pic" sz="quarter" idx="65"/>
          </p:nvPr>
        </p:nvSpPr>
        <p:spPr>
          <a:xfrm>
            <a:off x="8023655" y="1449389"/>
            <a:ext cx="3266060" cy="3174659"/>
          </a:xfrm>
          <a:solidFill>
            <a:schemeClr val="tx2">
              <a:lumMod val="40000"/>
              <a:lumOff val="60000"/>
            </a:schemeClr>
          </a:solidFill>
          <a:ln w="25400">
            <a:solidFill>
              <a:schemeClr val="bg1"/>
            </a:solidFill>
          </a:ln>
        </p:spPr>
        <p:txBody>
          <a:bodyPr anchor="ctr"/>
          <a:lstStyle>
            <a:lvl1pPr algn="ctr">
              <a:lnSpc>
                <a:spcPct val="100000"/>
              </a:lnSpc>
              <a:spcBef>
                <a:spcPts val="0"/>
              </a:spcBef>
              <a:spcAft>
                <a:spcPts val="0"/>
              </a:spcAft>
              <a:defRPr sz="1500"/>
            </a:lvl1pPr>
          </a:lstStyle>
          <a:p>
            <a:endParaRPr lang="en-US" dirty="0"/>
          </a:p>
        </p:txBody>
      </p:sp>
      <p:sp>
        <p:nvSpPr>
          <p:cNvPr id="4" name="Slide Number Placeholder 3"/>
          <p:cNvSpPr>
            <a:spLocks noGrp="1"/>
          </p:cNvSpPr>
          <p:nvPr>
            <p:ph type="sldNum" sz="quarter" idx="66"/>
          </p:nvPr>
        </p:nvSpPr>
        <p:spPr/>
        <p:txBody>
          <a:bodyPr/>
          <a:lstStyle/>
          <a:p>
            <a:fld id="{8E9205E6-0D8F-4FE6-AE74-F8DC77F0BF6E}" type="slidenum">
              <a:rPr lang="en-CA" smtClean="0"/>
              <a:pPr/>
              <a:t>‹#›</a:t>
            </a:fld>
            <a:endParaRPr lang="en-CA" dirty="0"/>
          </a:p>
        </p:txBody>
      </p:sp>
    </p:spTree>
    <p:custDataLst>
      <p:tags r:id="rId1"/>
    </p:custDataLst>
    <p:extLst>
      <p:ext uri="{BB962C8B-B14F-4D97-AF65-F5344CB8AC3E}">
        <p14:creationId xmlns:p14="http://schemas.microsoft.com/office/powerpoint/2010/main" val="1556882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3 Photos - Horizontal / Font size reduced">
    <p:spTree>
      <p:nvGrpSpPr>
        <p:cNvPr id="1" name=""/>
        <p:cNvGrpSpPr/>
        <p:nvPr/>
      </p:nvGrpSpPr>
      <p:grpSpPr>
        <a:xfrm>
          <a:off x="0" y="0"/>
          <a:ext cx="0" cy="0"/>
          <a:chOff x="0" y="0"/>
          <a:chExt cx="0" cy="0"/>
        </a:xfrm>
      </p:grpSpPr>
      <p:sp>
        <p:nvSpPr>
          <p:cNvPr id="15" name="Espace réservé du pied de page 4"/>
          <p:cNvSpPr>
            <a:spLocks noGrp="1"/>
          </p:cNvSpPr>
          <p:nvPr>
            <p:ph type="ftr" sz="quarter" idx="3"/>
          </p:nvPr>
        </p:nvSpPr>
        <p:spPr>
          <a:xfrm>
            <a:off x="4345627" y="6284412"/>
            <a:ext cx="5096093" cy="196794"/>
          </a:xfrm>
          <a:prstGeom prst="rect">
            <a:avLst/>
          </a:prstGeom>
        </p:spPr>
        <p:txBody>
          <a:bodyPr vert="horz" lIns="0" tIns="0" rIns="0" bIns="0" rtlCol="0" anchor="b" anchorCtr="0"/>
          <a:lstStyle>
            <a:lvl1pPr algn="l">
              <a:defRPr sz="800" baseline="0">
                <a:solidFill>
                  <a:schemeClr val="bg1">
                    <a:lumMod val="50000"/>
                  </a:schemeClr>
                </a:solidFill>
                <a:latin typeface="Arial" pitchFamily="34" charset="0"/>
              </a:defRPr>
            </a:lvl1pPr>
          </a:lstStyle>
          <a:p>
            <a:r>
              <a:rPr lang="en-GB"/>
              <a:t>Change Footer here: Insert &gt; Header and Footer (delete if none) </a:t>
            </a:r>
            <a:endParaRPr lang="en-CA" dirty="0"/>
          </a:p>
        </p:txBody>
      </p:sp>
      <p:sp>
        <p:nvSpPr>
          <p:cNvPr id="3" name="Title 2">
            <a:extLst>
              <a:ext uri="{FF2B5EF4-FFF2-40B4-BE49-F238E27FC236}">
                <a16:creationId xmlns:a16="http://schemas.microsoft.com/office/drawing/2014/main" id="{5C59559C-EDBE-4993-83FD-9CC06CF73DC6}"/>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4" name="Slide Number Placeholder 3"/>
          <p:cNvSpPr>
            <a:spLocks noGrp="1"/>
          </p:cNvSpPr>
          <p:nvPr>
            <p:ph type="sldNum" sz="quarter" idx="67"/>
          </p:nvPr>
        </p:nvSpPr>
        <p:spPr/>
        <p:txBody>
          <a:bodyPr/>
          <a:lstStyle/>
          <a:p>
            <a:fld id="{8E9205E6-0D8F-4FE6-AE74-F8DC77F0BF6E}" type="slidenum">
              <a:rPr lang="en-CA" smtClean="0"/>
              <a:pPr/>
              <a:t>‹#›</a:t>
            </a:fld>
            <a:endParaRPr lang="en-CA" dirty="0"/>
          </a:p>
        </p:txBody>
      </p:sp>
      <p:sp>
        <p:nvSpPr>
          <p:cNvPr id="11" name="Espace réservé du texte 3"/>
          <p:cNvSpPr>
            <a:spLocks noGrp="1"/>
          </p:cNvSpPr>
          <p:nvPr>
            <p:ph type="body" sz="quarter" idx="32" hasCustomPrompt="1"/>
          </p:nvPr>
        </p:nvSpPr>
        <p:spPr>
          <a:xfrm>
            <a:off x="912553" y="1456865"/>
            <a:ext cx="6823864" cy="1177200"/>
          </a:xfrm>
          <a:prstGeom prst="rect">
            <a:avLst/>
          </a:prstGeom>
        </p:spPr>
        <p:txBody>
          <a:bodyPr/>
          <a:lstStyle>
            <a:lvl1pPr>
              <a:defRPr baseline="0"/>
            </a:lvl1pPr>
            <a:lvl2pPr marL="176400" indent="-176400">
              <a:lnSpc>
                <a:spcPts val="1500"/>
              </a:lnSpc>
              <a:spcBef>
                <a:spcPts val="150"/>
              </a:spcBef>
              <a:spcAft>
                <a:spcPts val="300"/>
              </a:spcAft>
              <a:buClr>
                <a:srgbClr val="00A2DB"/>
              </a:buClr>
              <a:buSzPct val="100000"/>
              <a:buFont typeface="Lucida Grande"/>
              <a:buChar char="›"/>
              <a:defRPr sz="1200"/>
            </a:lvl2pPr>
            <a:lvl3pPr marL="176400" indent="-176400">
              <a:lnSpc>
                <a:spcPts val="1500"/>
              </a:lnSpc>
              <a:buFont typeface="Lucida Grande"/>
              <a:buChar char="›"/>
              <a:defRPr/>
            </a:lvl3pPr>
          </a:lstStyle>
          <a:p>
            <a:pPr lvl="0"/>
            <a:r>
              <a:rPr lang="en-CA" dirty="0"/>
              <a:t>Title </a:t>
            </a:r>
          </a:p>
          <a:p>
            <a:pPr lvl="1"/>
            <a:r>
              <a:rPr lang="en-CA" dirty="0"/>
              <a:t>Detail 1</a:t>
            </a:r>
          </a:p>
          <a:p>
            <a:pPr lvl="1"/>
            <a:r>
              <a:rPr lang="en-CA" dirty="0"/>
              <a:t>Detail 2</a:t>
            </a:r>
          </a:p>
        </p:txBody>
      </p:sp>
      <p:sp>
        <p:nvSpPr>
          <p:cNvPr id="12" name="Espace réservé du texte 3"/>
          <p:cNvSpPr>
            <a:spLocks noGrp="1"/>
          </p:cNvSpPr>
          <p:nvPr>
            <p:ph type="body" sz="quarter" idx="53" hasCustomPrompt="1"/>
          </p:nvPr>
        </p:nvSpPr>
        <p:spPr>
          <a:xfrm>
            <a:off x="912553" y="2944006"/>
            <a:ext cx="6823864" cy="1177200"/>
          </a:xfrm>
          <a:prstGeom prst="rect">
            <a:avLst/>
          </a:prstGeom>
        </p:spPr>
        <p:txBody>
          <a:bodyPr/>
          <a:lstStyle>
            <a:lvl1pPr>
              <a:defRPr baseline="0"/>
            </a:lvl1pPr>
            <a:lvl2pPr marL="176400" indent="-176400">
              <a:lnSpc>
                <a:spcPts val="1500"/>
              </a:lnSpc>
              <a:spcBef>
                <a:spcPts val="150"/>
              </a:spcBef>
              <a:spcAft>
                <a:spcPts val="300"/>
              </a:spcAft>
              <a:buClr>
                <a:srgbClr val="00A2DB"/>
              </a:buClr>
              <a:buSzPct val="100000"/>
              <a:buFont typeface="Lucida Grande"/>
              <a:buChar char="›"/>
              <a:defRPr sz="1200"/>
            </a:lvl2pPr>
            <a:lvl3pPr marL="176400" indent="-176400">
              <a:lnSpc>
                <a:spcPts val="1500"/>
              </a:lnSpc>
              <a:buFont typeface="Lucida Grande"/>
              <a:buChar char="›"/>
              <a:defRPr/>
            </a:lvl3pPr>
          </a:lstStyle>
          <a:p>
            <a:pPr lvl="0"/>
            <a:r>
              <a:rPr lang="en-CA" dirty="0"/>
              <a:t>Title </a:t>
            </a:r>
          </a:p>
          <a:p>
            <a:pPr lvl="1"/>
            <a:r>
              <a:rPr lang="en-CA" dirty="0"/>
              <a:t>Detail 1</a:t>
            </a:r>
          </a:p>
          <a:p>
            <a:pPr lvl="1"/>
            <a:r>
              <a:rPr lang="en-CA" dirty="0"/>
              <a:t>Detail 2</a:t>
            </a:r>
          </a:p>
        </p:txBody>
      </p:sp>
      <p:sp>
        <p:nvSpPr>
          <p:cNvPr id="20" name="Espace réservé du texte 3"/>
          <p:cNvSpPr>
            <a:spLocks noGrp="1"/>
          </p:cNvSpPr>
          <p:nvPr>
            <p:ph type="body" sz="quarter" idx="55" hasCustomPrompt="1"/>
          </p:nvPr>
        </p:nvSpPr>
        <p:spPr>
          <a:xfrm>
            <a:off x="912553" y="4431146"/>
            <a:ext cx="6823864" cy="1177200"/>
          </a:xfrm>
          <a:prstGeom prst="rect">
            <a:avLst/>
          </a:prstGeom>
        </p:spPr>
        <p:txBody>
          <a:bodyPr/>
          <a:lstStyle>
            <a:lvl1pPr>
              <a:defRPr baseline="0"/>
            </a:lvl1pPr>
            <a:lvl2pPr marL="176400" indent="-176400">
              <a:lnSpc>
                <a:spcPts val="1500"/>
              </a:lnSpc>
              <a:spcBef>
                <a:spcPts val="150"/>
              </a:spcBef>
              <a:spcAft>
                <a:spcPts val="300"/>
              </a:spcAft>
              <a:buClr>
                <a:srgbClr val="00A2DB"/>
              </a:buClr>
              <a:buSzPct val="100000"/>
              <a:buFont typeface="Lucida Grande"/>
              <a:buChar char="›"/>
              <a:defRPr sz="1200"/>
            </a:lvl2pPr>
            <a:lvl3pPr marL="176400" indent="-176400">
              <a:lnSpc>
                <a:spcPts val="1500"/>
              </a:lnSpc>
              <a:buFont typeface="Lucida Grande"/>
              <a:buChar char="›"/>
              <a:defRPr/>
            </a:lvl3pPr>
          </a:lstStyle>
          <a:p>
            <a:pPr lvl="0"/>
            <a:r>
              <a:rPr lang="en-CA" dirty="0"/>
              <a:t>Title </a:t>
            </a:r>
          </a:p>
          <a:p>
            <a:pPr lvl="1"/>
            <a:r>
              <a:rPr lang="en-CA" dirty="0"/>
              <a:t>Detail 1</a:t>
            </a:r>
          </a:p>
          <a:p>
            <a:pPr lvl="1"/>
            <a:r>
              <a:rPr lang="en-CA" dirty="0"/>
              <a:t>Detail 2</a:t>
            </a:r>
          </a:p>
        </p:txBody>
      </p:sp>
      <p:sp>
        <p:nvSpPr>
          <p:cNvPr id="21" name="Picture Placeholder 3"/>
          <p:cNvSpPr>
            <a:spLocks noGrp="1"/>
          </p:cNvSpPr>
          <p:nvPr>
            <p:ph type="pic" sz="quarter" idx="64"/>
          </p:nvPr>
        </p:nvSpPr>
        <p:spPr>
          <a:xfrm>
            <a:off x="8023655" y="1449390"/>
            <a:ext cx="3266060" cy="1175823"/>
          </a:xfrm>
          <a:solidFill>
            <a:schemeClr val="tx2">
              <a:lumMod val="40000"/>
              <a:lumOff val="60000"/>
            </a:schemeClr>
          </a:solidFill>
          <a:ln w="25400">
            <a:solidFill>
              <a:schemeClr val="bg1"/>
            </a:solidFill>
          </a:ln>
        </p:spPr>
        <p:txBody>
          <a:bodyPr anchor="ctr"/>
          <a:lstStyle>
            <a:lvl1pPr algn="ctr">
              <a:lnSpc>
                <a:spcPct val="100000"/>
              </a:lnSpc>
              <a:spcBef>
                <a:spcPts val="0"/>
              </a:spcBef>
              <a:spcAft>
                <a:spcPts val="0"/>
              </a:spcAft>
              <a:defRPr sz="1500"/>
            </a:lvl1pPr>
          </a:lstStyle>
          <a:p>
            <a:endParaRPr lang="en-US" dirty="0"/>
          </a:p>
        </p:txBody>
      </p:sp>
      <p:sp>
        <p:nvSpPr>
          <p:cNvPr id="22" name="Picture Placeholder 3"/>
          <p:cNvSpPr>
            <a:spLocks noGrp="1"/>
          </p:cNvSpPr>
          <p:nvPr>
            <p:ph type="pic" sz="quarter" idx="68"/>
          </p:nvPr>
        </p:nvSpPr>
        <p:spPr>
          <a:xfrm>
            <a:off x="8023655" y="2945383"/>
            <a:ext cx="3266060" cy="1175823"/>
          </a:xfrm>
          <a:solidFill>
            <a:schemeClr val="tx2">
              <a:lumMod val="40000"/>
              <a:lumOff val="60000"/>
            </a:schemeClr>
          </a:solidFill>
          <a:ln w="25400">
            <a:solidFill>
              <a:schemeClr val="bg1"/>
            </a:solidFill>
          </a:ln>
        </p:spPr>
        <p:txBody>
          <a:bodyPr anchor="ctr"/>
          <a:lstStyle>
            <a:lvl1pPr algn="ctr">
              <a:lnSpc>
                <a:spcPct val="100000"/>
              </a:lnSpc>
              <a:spcBef>
                <a:spcPts val="0"/>
              </a:spcBef>
              <a:spcAft>
                <a:spcPts val="0"/>
              </a:spcAft>
              <a:defRPr sz="1500"/>
            </a:lvl1pPr>
          </a:lstStyle>
          <a:p>
            <a:endParaRPr lang="en-US" dirty="0"/>
          </a:p>
        </p:txBody>
      </p:sp>
      <p:sp>
        <p:nvSpPr>
          <p:cNvPr id="23" name="Picture Placeholder 3"/>
          <p:cNvSpPr>
            <a:spLocks noGrp="1"/>
          </p:cNvSpPr>
          <p:nvPr>
            <p:ph type="pic" sz="quarter" idx="69"/>
          </p:nvPr>
        </p:nvSpPr>
        <p:spPr>
          <a:xfrm>
            <a:off x="8023655" y="4432523"/>
            <a:ext cx="3266060" cy="1175823"/>
          </a:xfrm>
          <a:solidFill>
            <a:schemeClr val="tx2">
              <a:lumMod val="40000"/>
              <a:lumOff val="60000"/>
            </a:schemeClr>
          </a:solidFill>
          <a:ln w="25400">
            <a:solidFill>
              <a:schemeClr val="bg1"/>
            </a:solidFill>
          </a:ln>
        </p:spPr>
        <p:txBody>
          <a:bodyPr anchor="ctr"/>
          <a:lstStyle>
            <a:lvl1pPr algn="ctr">
              <a:lnSpc>
                <a:spcPct val="100000"/>
              </a:lnSpc>
              <a:spcBef>
                <a:spcPts val="0"/>
              </a:spcBef>
              <a:spcAft>
                <a:spcPts val="0"/>
              </a:spcAft>
              <a:defRPr sz="1500"/>
            </a:lvl1pPr>
          </a:lstStyle>
          <a:p>
            <a:endParaRPr lang="en-US" dirty="0"/>
          </a:p>
        </p:txBody>
      </p:sp>
    </p:spTree>
    <p:custDataLst>
      <p:tags r:id="rId1"/>
    </p:custDataLst>
    <p:extLst>
      <p:ext uri="{BB962C8B-B14F-4D97-AF65-F5344CB8AC3E}">
        <p14:creationId xmlns:p14="http://schemas.microsoft.com/office/powerpoint/2010/main" val="2842662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6 Photos / font size reduced">
    <p:spTree>
      <p:nvGrpSpPr>
        <p:cNvPr id="1" name=""/>
        <p:cNvGrpSpPr/>
        <p:nvPr/>
      </p:nvGrpSpPr>
      <p:grpSpPr>
        <a:xfrm>
          <a:off x="0" y="0"/>
          <a:ext cx="0" cy="0"/>
          <a:chOff x="0" y="0"/>
          <a:chExt cx="0" cy="0"/>
        </a:xfrm>
      </p:grpSpPr>
      <p:sp>
        <p:nvSpPr>
          <p:cNvPr id="19" name="Espace réservé du pied de page 4"/>
          <p:cNvSpPr>
            <a:spLocks noGrp="1"/>
          </p:cNvSpPr>
          <p:nvPr>
            <p:ph type="ftr" sz="quarter" idx="3"/>
          </p:nvPr>
        </p:nvSpPr>
        <p:spPr>
          <a:xfrm>
            <a:off x="4345627" y="6284412"/>
            <a:ext cx="5096093" cy="196794"/>
          </a:xfrm>
          <a:prstGeom prst="rect">
            <a:avLst/>
          </a:prstGeom>
        </p:spPr>
        <p:txBody>
          <a:bodyPr vert="horz" lIns="0" tIns="0" rIns="0" bIns="0" rtlCol="0" anchor="b" anchorCtr="0"/>
          <a:lstStyle>
            <a:lvl1pPr algn="l">
              <a:defRPr sz="800" baseline="0">
                <a:solidFill>
                  <a:schemeClr val="bg1">
                    <a:lumMod val="50000"/>
                  </a:schemeClr>
                </a:solidFill>
                <a:latin typeface="Arial" pitchFamily="34" charset="0"/>
              </a:defRPr>
            </a:lvl1pPr>
          </a:lstStyle>
          <a:p>
            <a:r>
              <a:rPr lang="en-GB"/>
              <a:t>Change Footer here: Insert &gt; Header and Footer (delete if none) </a:t>
            </a:r>
            <a:endParaRPr lang="en-CA" dirty="0"/>
          </a:p>
        </p:txBody>
      </p:sp>
      <p:sp>
        <p:nvSpPr>
          <p:cNvPr id="2" name="Title 1">
            <a:extLst>
              <a:ext uri="{FF2B5EF4-FFF2-40B4-BE49-F238E27FC236}">
                <a16:creationId xmlns:a16="http://schemas.microsoft.com/office/drawing/2014/main" id="{7807A8A1-F4BB-40E6-AA65-F321DFB63D28}"/>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20" name="Espace réservé du texte 4">
            <a:extLst>
              <a:ext uri="{FF2B5EF4-FFF2-40B4-BE49-F238E27FC236}">
                <a16:creationId xmlns:a16="http://schemas.microsoft.com/office/drawing/2014/main" id="{A86EDB06-AED1-41B0-9B08-FBA87DEF31AF}"/>
              </a:ext>
            </a:extLst>
          </p:cNvPr>
          <p:cNvSpPr>
            <a:spLocks noGrp="1"/>
          </p:cNvSpPr>
          <p:nvPr>
            <p:ph type="body" sz="quarter" idx="54" hasCustomPrompt="1"/>
          </p:nvPr>
        </p:nvSpPr>
        <p:spPr>
          <a:xfrm>
            <a:off x="912283" y="2694977"/>
            <a:ext cx="3265200" cy="695325"/>
          </a:xfrm>
          <a:prstGeom prst="rect">
            <a:avLst/>
          </a:prstGeom>
        </p:spPr>
        <p:txBody>
          <a:bodyPr/>
          <a:lstStyle>
            <a:lvl1pPr>
              <a:lnSpc>
                <a:spcPts val="1500"/>
              </a:lnSpc>
              <a:defRPr sz="1500" baseline="0"/>
            </a:lvl1pPr>
            <a:lvl2pPr>
              <a:lnSpc>
                <a:spcPts val="1500"/>
              </a:lnSpc>
              <a:spcBef>
                <a:spcPts val="150"/>
              </a:spcBef>
              <a:spcAft>
                <a:spcPts val="300"/>
              </a:spcAft>
              <a:defRPr sz="1200" baseline="0"/>
            </a:lvl2pPr>
          </a:lstStyle>
          <a:p>
            <a:pPr lvl="0"/>
            <a:r>
              <a:rPr lang="en-CA" dirty="0"/>
              <a:t>Project name</a:t>
            </a:r>
          </a:p>
          <a:p>
            <a:pPr lvl="1"/>
            <a:r>
              <a:rPr lang="en-CA" dirty="0"/>
              <a:t>Very small descriptive</a:t>
            </a:r>
          </a:p>
        </p:txBody>
      </p:sp>
      <p:sp>
        <p:nvSpPr>
          <p:cNvPr id="21" name="Espace réservé du texte 4">
            <a:extLst>
              <a:ext uri="{FF2B5EF4-FFF2-40B4-BE49-F238E27FC236}">
                <a16:creationId xmlns:a16="http://schemas.microsoft.com/office/drawing/2014/main" id="{63A27A4B-6B64-4B6D-BE8E-EEF38252EDA7}"/>
              </a:ext>
            </a:extLst>
          </p:cNvPr>
          <p:cNvSpPr>
            <a:spLocks noGrp="1"/>
          </p:cNvSpPr>
          <p:nvPr>
            <p:ph type="body" sz="quarter" idx="59" hasCustomPrompt="1"/>
          </p:nvPr>
        </p:nvSpPr>
        <p:spPr>
          <a:xfrm>
            <a:off x="4464678" y="2694977"/>
            <a:ext cx="3265200" cy="695325"/>
          </a:xfrm>
          <a:prstGeom prst="rect">
            <a:avLst/>
          </a:prstGeom>
        </p:spPr>
        <p:txBody>
          <a:bodyPr/>
          <a:lstStyle>
            <a:lvl1pPr>
              <a:lnSpc>
                <a:spcPts val="1500"/>
              </a:lnSpc>
              <a:defRPr sz="1500" baseline="0"/>
            </a:lvl1pPr>
            <a:lvl2pPr>
              <a:lnSpc>
                <a:spcPts val="1500"/>
              </a:lnSpc>
              <a:spcBef>
                <a:spcPts val="150"/>
              </a:spcBef>
              <a:spcAft>
                <a:spcPts val="300"/>
              </a:spcAft>
              <a:defRPr sz="1200" baseline="0"/>
            </a:lvl2pPr>
          </a:lstStyle>
          <a:p>
            <a:pPr lvl="0"/>
            <a:r>
              <a:rPr lang="en-CA" dirty="0"/>
              <a:t>Project name</a:t>
            </a:r>
          </a:p>
          <a:p>
            <a:pPr lvl="1"/>
            <a:r>
              <a:rPr lang="en-CA" dirty="0"/>
              <a:t>Very small descriptive</a:t>
            </a:r>
          </a:p>
        </p:txBody>
      </p:sp>
      <p:sp>
        <p:nvSpPr>
          <p:cNvPr id="27" name="Espace réservé du texte 4">
            <a:extLst>
              <a:ext uri="{FF2B5EF4-FFF2-40B4-BE49-F238E27FC236}">
                <a16:creationId xmlns:a16="http://schemas.microsoft.com/office/drawing/2014/main" id="{9A81D136-5B43-46B9-A0F9-B1763CBC0E94}"/>
              </a:ext>
            </a:extLst>
          </p:cNvPr>
          <p:cNvSpPr>
            <a:spLocks noGrp="1"/>
          </p:cNvSpPr>
          <p:nvPr>
            <p:ph type="body" sz="quarter" idx="61" hasCustomPrompt="1"/>
          </p:nvPr>
        </p:nvSpPr>
        <p:spPr>
          <a:xfrm>
            <a:off x="8024515" y="2694977"/>
            <a:ext cx="3265200" cy="695325"/>
          </a:xfrm>
          <a:prstGeom prst="rect">
            <a:avLst/>
          </a:prstGeom>
        </p:spPr>
        <p:txBody>
          <a:bodyPr/>
          <a:lstStyle>
            <a:lvl1pPr>
              <a:lnSpc>
                <a:spcPts val="1500"/>
              </a:lnSpc>
              <a:defRPr sz="1500" baseline="0"/>
            </a:lvl1pPr>
            <a:lvl2pPr>
              <a:lnSpc>
                <a:spcPts val="1500"/>
              </a:lnSpc>
              <a:spcBef>
                <a:spcPts val="150"/>
              </a:spcBef>
              <a:spcAft>
                <a:spcPts val="300"/>
              </a:spcAft>
              <a:defRPr sz="1200" baseline="0"/>
            </a:lvl2pPr>
          </a:lstStyle>
          <a:p>
            <a:pPr lvl="0"/>
            <a:r>
              <a:rPr lang="en-CA" dirty="0"/>
              <a:t>Project name</a:t>
            </a:r>
          </a:p>
          <a:p>
            <a:pPr lvl="1"/>
            <a:r>
              <a:rPr lang="en-CA" dirty="0"/>
              <a:t>Very small descriptive</a:t>
            </a:r>
          </a:p>
        </p:txBody>
      </p:sp>
      <p:sp>
        <p:nvSpPr>
          <p:cNvPr id="28" name="Espace réservé du texte 4">
            <a:extLst>
              <a:ext uri="{FF2B5EF4-FFF2-40B4-BE49-F238E27FC236}">
                <a16:creationId xmlns:a16="http://schemas.microsoft.com/office/drawing/2014/main" id="{738725F9-1BD5-4772-8559-79ABE4D931F0}"/>
              </a:ext>
            </a:extLst>
          </p:cNvPr>
          <p:cNvSpPr>
            <a:spLocks noGrp="1"/>
          </p:cNvSpPr>
          <p:nvPr>
            <p:ph type="body" sz="quarter" idx="63" hasCustomPrompt="1"/>
          </p:nvPr>
        </p:nvSpPr>
        <p:spPr>
          <a:xfrm>
            <a:off x="912283" y="4922334"/>
            <a:ext cx="3265200" cy="695324"/>
          </a:xfrm>
          <a:prstGeom prst="rect">
            <a:avLst/>
          </a:prstGeom>
        </p:spPr>
        <p:txBody>
          <a:bodyPr/>
          <a:lstStyle>
            <a:lvl1pPr>
              <a:lnSpc>
                <a:spcPts val="1500"/>
              </a:lnSpc>
              <a:defRPr sz="1500" baseline="0"/>
            </a:lvl1pPr>
            <a:lvl2pPr>
              <a:lnSpc>
                <a:spcPts val="1500"/>
              </a:lnSpc>
              <a:spcBef>
                <a:spcPts val="150"/>
              </a:spcBef>
              <a:spcAft>
                <a:spcPts val="300"/>
              </a:spcAft>
              <a:defRPr sz="1200" baseline="0"/>
            </a:lvl2pPr>
          </a:lstStyle>
          <a:p>
            <a:pPr lvl="0"/>
            <a:r>
              <a:rPr lang="en-CA" dirty="0"/>
              <a:t>Project name</a:t>
            </a:r>
          </a:p>
          <a:p>
            <a:pPr lvl="1"/>
            <a:r>
              <a:rPr lang="en-CA" dirty="0"/>
              <a:t>Very small descriptive</a:t>
            </a:r>
          </a:p>
        </p:txBody>
      </p:sp>
      <p:sp>
        <p:nvSpPr>
          <p:cNvPr id="30" name="Espace réservé du texte 4">
            <a:extLst>
              <a:ext uri="{FF2B5EF4-FFF2-40B4-BE49-F238E27FC236}">
                <a16:creationId xmlns:a16="http://schemas.microsoft.com/office/drawing/2014/main" id="{6F92DE13-EFDA-4B4E-8F35-89617D7664B3}"/>
              </a:ext>
            </a:extLst>
          </p:cNvPr>
          <p:cNvSpPr>
            <a:spLocks noGrp="1"/>
          </p:cNvSpPr>
          <p:nvPr>
            <p:ph type="body" sz="quarter" idx="65" hasCustomPrompt="1"/>
          </p:nvPr>
        </p:nvSpPr>
        <p:spPr>
          <a:xfrm>
            <a:off x="4464678" y="4922334"/>
            <a:ext cx="3265200" cy="695325"/>
          </a:xfrm>
          <a:prstGeom prst="rect">
            <a:avLst/>
          </a:prstGeom>
        </p:spPr>
        <p:txBody>
          <a:bodyPr/>
          <a:lstStyle>
            <a:lvl1pPr>
              <a:lnSpc>
                <a:spcPts val="1500"/>
              </a:lnSpc>
              <a:defRPr sz="1500" baseline="0"/>
            </a:lvl1pPr>
            <a:lvl2pPr>
              <a:lnSpc>
                <a:spcPts val="1500"/>
              </a:lnSpc>
              <a:spcBef>
                <a:spcPts val="150"/>
              </a:spcBef>
              <a:spcAft>
                <a:spcPts val="300"/>
              </a:spcAft>
              <a:defRPr sz="1200" baseline="0"/>
            </a:lvl2pPr>
          </a:lstStyle>
          <a:p>
            <a:pPr lvl="0"/>
            <a:r>
              <a:rPr lang="en-CA" dirty="0"/>
              <a:t>Project name</a:t>
            </a:r>
          </a:p>
          <a:p>
            <a:pPr lvl="1"/>
            <a:r>
              <a:rPr lang="en-CA" dirty="0"/>
              <a:t>Very small descriptive</a:t>
            </a:r>
          </a:p>
        </p:txBody>
      </p:sp>
      <p:sp>
        <p:nvSpPr>
          <p:cNvPr id="31" name="Espace réservé du texte 4">
            <a:extLst>
              <a:ext uri="{FF2B5EF4-FFF2-40B4-BE49-F238E27FC236}">
                <a16:creationId xmlns:a16="http://schemas.microsoft.com/office/drawing/2014/main" id="{190AA369-EDCD-4809-83F9-1F297673AB11}"/>
              </a:ext>
            </a:extLst>
          </p:cNvPr>
          <p:cNvSpPr>
            <a:spLocks noGrp="1"/>
          </p:cNvSpPr>
          <p:nvPr>
            <p:ph type="body" sz="quarter" idx="67" hasCustomPrompt="1"/>
          </p:nvPr>
        </p:nvSpPr>
        <p:spPr>
          <a:xfrm>
            <a:off x="8024515" y="4922334"/>
            <a:ext cx="3265200" cy="695325"/>
          </a:xfrm>
          <a:prstGeom prst="rect">
            <a:avLst/>
          </a:prstGeom>
        </p:spPr>
        <p:txBody>
          <a:bodyPr/>
          <a:lstStyle>
            <a:lvl1pPr>
              <a:lnSpc>
                <a:spcPts val="1500"/>
              </a:lnSpc>
              <a:defRPr sz="1500" baseline="0"/>
            </a:lvl1pPr>
            <a:lvl2pPr>
              <a:lnSpc>
                <a:spcPts val="1500"/>
              </a:lnSpc>
              <a:spcBef>
                <a:spcPts val="150"/>
              </a:spcBef>
              <a:spcAft>
                <a:spcPts val="300"/>
              </a:spcAft>
              <a:defRPr sz="1200" baseline="0"/>
            </a:lvl2pPr>
          </a:lstStyle>
          <a:p>
            <a:pPr lvl="0"/>
            <a:r>
              <a:rPr lang="en-CA" dirty="0"/>
              <a:t>Project name</a:t>
            </a:r>
          </a:p>
          <a:p>
            <a:pPr lvl="1"/>
            <a:r>
              <a:rPr lang="en-CA" dirty="0"/>
              <a:t>Very small descriptive</a:t>
            </a:r>
          </a:p>
        </p:txBody>
      </p:sp>
      <p:sp>
        <p:nvSpPr>
          <p:cNvPr id="32" name="Picture Placeholder 3"/>
          <p:cNvSpPr>
            <a:spLocks noGrp="1"/>
          </p:cNvSpPr>
          <p:nvPr>
            <p:ph type="pic" sz="quarter" idx="64"/>
          </p:nvPr>
        </p:nvSpPr>
        <p:spPr>
          <a:xfrm>
            <a:off x="8023655" y="1449390"/>
            <a:ext cx="3266060" cy="1175823"/>
          </a:xfrm>
          <a:solidFill>
            <a:schemeClr val="tx2">
              <a:lumMod val="40000"/>
              <a:lumOff val="60000"/>
            </a:schemeClr>
          </a:solidFill>
          <a:ln w="25400">
            <a:solidFill>
              <a:schemeClr val="bg1"/>
            </a:solidFill>
          </a:ln>
        </p:spPr>
        <p:txBody>
          <a:bodyPr anchor="ctr"/>
          <a:lstStyle>
            <a:lvl1pPr algn="ctr">
              <a:lnSpc>
                <a:spcPct val="100000"/>
              </a:lnSpc>
              <a:spcBef>
                <a:spcPts val="0"/>
              </a:spcBef>
              <a:spcAft>
                <a:spcPts val="0"/>
              </a:spcAft>
              <a:defRPr sz="1500"/>
            </a:lvl1pPr>
          </a:lstStyle>
          <a:p>
            <a:endParaRPr lang="en-US" dirty="0"/>
          </a:p>
        </p:txBody>
      </p:sp>
      <p:sp>
        <p:nvSpPr>
          <p:cNvPr id="33" name="Picture Placeholder 3"/>
          <p:cNvSpPr>
            <a:spLocks noGrp="1"/>
          </p:cNvSpPr>
          <p:nvPr>
            <p:ph type="pic" sz="quarter" idx="69"/>
          </p:nvPr>
        </p:nvSpPr>
        <p:spPr>
          <a:xfrm>
            <a:off x="8023655" y="3700977"/>
            <a:ext cx="3266060" cy="1175823"/>
          </a:xfrm>
          <a:solidFill>
            <a:schemeClr val="tx2">
              <a:lumMod val="40000"/>
              <a:lumOff val="60000"/>
            </a:schemeClr>
          </a:solidFill>
          <a:ln w="25400">
            <a:solidFill>
              <a:schemeClr val="bg1"/>
            </a:solidFill>
          </a:ln>
        </p:spPr>
        <p:txBody>
          <a:bodyPr anchor="ctr"/>
          <a:lstStyle>
            <a:lvl1pPr algn="ctr">
              <a:lnSpc>
                <a:spcPct val="100000"/>
              </a:lnSpc>
              <a:spcBef>
                <a:spcPts val="0"/>
              </a:spcBef>
              <a:spcAft>
                <a:spcPts val="0"/>
              </a:spcAft>
              <a:defRPr sz="1500"/>
            </a:lvl1pPr>
          </a:lstStyle>
          <a:p>
            <a:endParaRPr lang="en-US" dirty="0"/>
          </a:p>
        </p:txBody>
      </p:sp>
      <p:sp>
        <p:nvSpPr>
          <p:cNvPr id="34" name="Picture Placeholder 3"/>
          <p:cNvSpPr>
            <a:spLocks noGrp="1"/>
          </p:cNvSpPr>
          <p:nvPr>
            <p:ph type="pic" sz="quarter" idx="70"/>
          </p:nvPr>
        </p:nvSpPr>
        <p:spPr>
          <a:xfrm>
            <a:off x="912283" y="1449390"/>
            <a:ext cx="3266060" cy="1175823"/>
          </a:xfrm>
          <a:solidFill>
            <a:schemeClr val="tx2">
              <a:lumMod val="40000"/>
              <a:lumOff val="60000"/>
            </a:schemeClr>
          </a:solidFill>
          <a:ln w="25400">
            <a:solidFill>
              <a:schemeClr val="bg1"/>
            </a:solidFill>
          </a:ln>
        </p:spPr>
        <p:txBody>
          <a:bodyPr anchor="ctr"/>
          <a:lstStyle>
            <a:lvl1pPr algn="ctr">
              <a:lnSpc>
                <a:spcPct val="100000"/>
              </a:lnSpc>
              <a:spcBef>
                <a:spcPts val="0"/>
              </a:spcBef>
              <a:spcAft>
                <a:spcPts val="0"/>
              </a:spcAft>
              <a:defRPr sz="1500"/>
            </a:lvl1pPr>
          </a:lstStyle>
          <a:p>
            <a:endParaRPr lang="en-US" dirty="0"/>
          </a:p>
        </p:txBody>
      </p:sp>
      <p:sp>
        <p:nvSpPr>
          <p:cNvPr id="35" name="Picture Placeholder 3"/>
          <p:cNvSpPr>
            <a:spLocks noGrp="1"/>
          </p:cNvSpPr>
          <p:nvPr>
            <p:ph type="pic" sz="quarter" idx="71"/>
          </p:nvPr>
        </p:nvSpPr>
        <p:spPr>
          <a:xfrm>
            <a:off x="912283" y="3700977"/>
            <a:ext cx="3266060" cy="1175823"/>
          </a:xfrm>
          <a:solidFill>
            <a:schemeClr val="tx2">
              <a:lumMod val="40000"/>
              <a:lumOff val="60000"/>
            </a:schemeClr>
          </a:solidFill>
          <a:ln w="25400">
            <a:solidFill>
              <a:schemeClr val="bg1"/>
            </a:solidFill>
          </a:ln>
        </p:spPr>
        <p:txBody>
          <a:bodyPr anchor="ctr"/>
          <a:lstStyle>
            <a:lvl1pPr algn="ctr">
              <a:lnSpc>
                <a:spcPct val="100000"/>
              </a:lnSpc>
              <a:spcBef>
                <a:spcPts val="0"/>
              </a:spcBef>
              <a:spcAft>
                <a:spcPts val="0"/>
              </a:spcAft>
              <a:defRPr sz="1500"/>
            </a:lvl1pPr>
          </a:lstStyle>
          <a:p>
            <a:endParaRPr lang="en-US" dirty="0"/>
          </a:p>
        </p:txBody>
      </p:sp>
      <p:sp>
        <p:nvSpPr>
          <p:cNvPr id="36" name="Picture Placeholder 3"/>
          <p:cNvSpPr>
            <a:spLocks noGrp="1"/>
          </p:cNvSpPr>
          <p:nvPr>
            <p:ph type="pic" sz="quarter" idx="72"/>
          </p:nvPr>
        </p:nvSpPr>
        <p:spPr>
          <a:xfrm>
            <a:off x="4463818" y="1449390"/>
            <a:ext cx="3266060" cy="1175823"/>
          </a:xfrm>
          <a:solidFill>
            <a:schemeClr val="tx2">
              <a:lumMod val="40000"/>
              <a:lumOff val="60000"/>
            </a:schemeClr>
          </a:solidFill>
          <a:ln w="25400">
            <a:solidFill>
              <a:schemeClr val="bg1"/>
            </a:solidFill>
          </a:ln>
        </p:spPr>
        <p:txBody>
          <a:bodyPr anchor="ctr"/>
          <a:lstStyle>
            <a:lvl1pPr algn="ctr">
              <a:lnSpc>
                <a:spcPct val="100000"/>
              </a:lnSpc>
              <a:spcBef>
                <a:spcPts val="0"/>
              </a:spcBef>
              <a:spcAft>
                <a:spcPts val="0"/>
              </a:spcAft>
              <a:defRPr sz="1500"/>
            </a:lvl1pPr>
          </a:lstStyle>
          <a:p>
            <a:endParaRPr lang="en-US" dirty="0"/>
          </a:p>
        </p:txBody>
      </p:sp>
      <p:sp>
        <p:nvSpPr>
          <p:cNvPr id="43" name="Picture Placeholder 3"/>
          <p:cNvSpPr>
            <a:spLocks noGrp="1"/>
          </p:cNvSpPr>
          <p:nvPr>
            <p:ph type="pic" sz="quarter" idx="73"/>
          </p:nvPr>
        </p:nvSpPr>
        <p:spPr>
          <a:xfrm>
            <a:off x="4463818" y="3700977"/>
            <a:ext cx="3266060" cy="1175823"/>
          </a:xfrm>
          <a:solidFill>
            <a:schemeClr val="tx2">
              <a:lumMod val="40000"/>
              <a:lumOff val="60000"/>
            </a:schemeClr>
          </a:solidFill>
          <a:ln w="25400">
            <a:solidFill>
              <a:schemeClr val="bg1"/>
            </a:solidFill>
          </a:ln>
        </p:spPr>
        <p:txBody>
          <a:bodyPr anchor="ctr"/>
          <a:lstStyle>
            <a:lvl1pPr algn="ctr">
              <a:lnSpc>
                <a:spcPct val="100000"/>
              </a:lnSpc>
              <a:spcBef>
                <a:spcPts val="0"/>
              </a:spcBef>
              <a:spcAft>
                <a:spcPts val="0"/>
              </a:spcAft>
              <a:defRPr sz="1500"/>
            </a:lvl1pPr>
          </a:lstStyle>
          <a:p>
            <a:endParaRPr lang="en-US" dirty="0"/>
          </a:p>
        </p:txBody>
      </p:sp>
      <p:sp>
        <p:nvSpPr>
          <p:cNvPr id="4" name="Slide Number Placeholder 3"/>
          <p:cNvSpPr>
            <a:spLocks noGrp="1"/>
          </p:cNvSpPr>
          <p:nvPr>
            <p:ph type="sldNum" sz="quarter" idx="74"/>
          </p:nvPr>
        </p:nvSpPr>
        <p:spPr/>
        <p:txBody>
          <a:bodyPr/>
          <a:lstStyle/>
          <a:p>
            <a:fld id="{8E9205E6-0D8F-4FE6-AE74-F8DC77F0BF6E}" type="slidenum">
              <a:rPr lang="en-CA" smtClean="0"/>
              <a:pPr/>
              <a:t>‹#›</a:t>
            </a:fld>
            <a:endParaRPr lang="en-CA" dirty="0"/>
          </a:p>
        </p:txBody>
      </p:sp>
    </p:spTree>
    <p:custDataLst>
      <p:tags r:id="rId1"/>
    </p:custDataLst>
    <p:extLst>
      <p:ext uri="{BB962C8B-B14F-4D97-AF65-F5344CB8AC3E}">
        <p14:creationId xmlns:p14="http://schemas.microsoft.com/office/powerpoint/2010/main" val="2852130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Espace réservé du pied de page 4"/>
          <p:cNvSpPr>
            <a:spLocks noGrp="1"/>
          </p:cNvSpPr>
          <p:nvPr>
            <p:ph type="ftr" sz="quarter" idx="3"/>
          </p:nvPr>
        </p:nvSpPr>
        <p:spPr>
          <a:xfrm>
            <a:off x="4345627" y="6284412"/>
            <a:ext cx="5096093" cy="196794"/>
          </a:xfrm>
          <a:prstGeom prst="rect">
            <a:avLst/>
          </a:prstGeom>
        </p:spPr>
        <p:txBody>
          <a:bodyPr vert="horz" lIns="0" tIns="0" rIns="0" bIns="0" rtlCol="0" anchor="b" anchorCtr="0"/>
          <a:lstStyle>
            <a:lvl1pPr algn="l">
              <a:defRPr sz="800" baseline="0">
                <a:solidFill>
                  <a:schemeClr val="bg1">
                    <a:lumMod val="50000"/>
                  </a:schemeClr>
                </a:solidFill>
                <a:latin typeface="Arial" pitchFamily="34" charset="0"/>
              </a:defRPr>
            </a:lvl1pPr>
          </a:lstStyle>
          <a:p>
            <a:r>
              <a:rPr lang="en-GB"/>
              <a:t>Change Footer here: Insert &gt; Header and Footer (delete if none) </a:t>
            </a:r>
            <a:endParaRPr lang="en-CA" dirty="0"/>
          </a:p>
        </p:txBody>
      </p:sp>
      <p:sp>
        <p:nvSpPr>
          <p:cNvPr id="3" name="Title 2">
            <a:extLst>
              <a:ext uri="{FF2B5EF4-FFF2-40B4-BE49-F238E27FC236}">
                <a16:creationId xmlns:a16="http://schemas.microsoft.com/office/drawing/2014/main" id="{9994FCC3-E1F9-4F0A-A89D-648F848F124F}"/>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4" name="Slide Number Placeholder 3"/>
          <p:cNvSpPr>
            <a:spLocks noGrp="1"/>
          </p:cNvSpPr>
          <p:nvPr>
            <p:ph type="sldNum" sz="quarter" idx="10"/>
          </p:nvPr>
        </p:nvSpPr>
        <p:spPr/>
        <p:txBody>
          <a:bodyPr/>
          <a:lstStyle/>
          <a:p>
            <a:fld id="{8E9205E6-0D8F-4FE6-AE74-F8DC77F0BF6E}" type="slidenum">
              <a:rPr lang="en-CA" smtClean="0"/>
              <a:pPr/>
              <a:t>‹#›</a:t>
            </a:fld>
            <a:endParaRPr lang="en-CA" dirty="0"/>
          </a:p>
        </p:txBody>
      </p:sp>
    </p:spTree>
    <p:custDataLst>
      <p:tags r:id="rId1"/>
    </p:custDataLst>
    <p:extLst>
      <p:ext uri="{BB962C8B-B14F-4D97-AF65-F5344CB8AC3E}">
        <p14:creationId xmlns:p14="http://schemas.microsoft.com/office/powerpoint/2010/main" val="3635270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lank Slide ">
    <p:spTree>
      <p:nvGrpSpPr>
        <p:cNvPr id="1" name=""/>
        <p:cNvGrpSpPr/>
        <p:nvPr/>
      </p:nvGrpSpPr>
      <p:grpSpPr>
        <a:xfrm>
          <a:off x="0" y="0"/>
          <a:ext cx="0" cy="0"/>
          <a:chOff x="0" y="0"/>
          <a:chExt cx="0" cy="0"/>
        </a:xfrm>
      </p:grpSpPr>
      <p:sp>
        <p:nvSpPr>
          <p:cNvPr id="6" name="Espace réservé du pied de page 4"/>
          <p:cNvSpPr>
            <a:spLocks noGrp="1"/>
          </p:cNvSpPr>
          <p:nvPr>
            <p:ph type="ftr" sz="quarter" idx="3"/>
          </p:nvPr>
        </p:nvSpPr>
        <p:spPr>
          <a:xfrm>
            <a:off x="4345627" y="6284412"/>
            <a:ext cx="5096093" cy="196794"/>
          </a:xfrm>
          <a:prstGeom prst="rect">
            <a:avLst/>
          </a:prstGeom>
        </p:spPr>
        <p:txBody>
          <a:bodyPr vert="horz" lIns="0" tIns="0" rIns="0" bIns="0" rtlCol="0" anchor="b" anchorCtr="0"/>
          <a:lstStyle>
            <a:lvl1pPr algn="l">
              <a:defRPr sz="800" baseline="0">
                <a:solidFill>
                  <a:schemeClr val="bg1">
                    <a:lumMod val="50000"/>
                  </a:schemeClr>
                </a:solidFill>
                <a:latin typeface="Arial" pitchFamily="34" charset="0"/>
              </a:defRPr>
            </a:lvl1pPr>
          </a:lstStyle>
          <a:p>
            <a:r>
              <a:rPr lang="en-GB"/>
              <a:t>Change Footer here: Insert &gt; Header and Footer (delete if none) </a:t>
            </a:r>
            <a:endParaRPr lang="en-CA" dirty="0"/>
          </a:p>
        </p:txBody>
      </p:sp>
      <p:sp>
        <p:nvSpPr>
          <p:cNvPr id="3" name="Slide Number Placeholder 2"/>
          <p:cNvSpPr>
            <a:spLocks noGrp="1"/>
          </p:cNvSpPr>
          <p:nvPr>
            <p:ph type="sldNum" sz="quarter" idx="10"/>
          </p:nvPr>
        </p:nvSpPr>
        <p:spPr/>
        <p:txBody>
          <a:bodyPr/>
          <a:lstStyle/>
          <a:p>
            <a:fld id="{8E9205E6-0D8F-4FE6-AE74-F8DC77F0BF6E}" type="slidenum">
              <a:rPr lang="en-CA" smtClean="0"/>
              <a:pPr/>
              <a:t>‹#›</a:t>
            </a:fld>
            <a:endParaRPr lang="en-CA" dirty="0"/>
          </a:p>
        </p:txBody>
      </p:sp>
    </p:spTree>
    <p:custDataLst>
      <p:tags r:id="rId1"/>
    </p:custDataLst>
    <p:extLst>
      <p:ext uri="{BB962C8B-B14F-4D97-AF65-F5344CB8AC3E}">
        <p14:creationId xmlns:p14="http://schemas.microsoft.com/office/powerpoint/2010/main" val="11977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ase study 1">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a:t>Change Footer here: Insert &gt; Header and Footer (delete if none) </a:t>
            </a:r>
            <a:endParaRPr lang="en-CA" dirty="0"/>
          </a:p>
        </p:txBody>
      </p:sp>
      <p:sp>
        <p:nvSpPr>
          <p:cNvPr id="4" name="Slide Number Placeholder 3"/>
          <p:cNvSpPr>
            <a:spLocks noGrp="1"/>
          </p:cNvSpPr>
          <p:nvPr>
            <p:ph type="sldNum" sz="quarter" idx="11"/>
          </p:nvPr>
        </p:nvSpPr>
        <p:spPr/>
        <p:txBody>
          <a:bodyPr/>
          <a:lstStyle/>
          <a:p>
            <a:fld id="{8E9205E6-0D8F-4FE6-AE74-F8DC77F0BF6E}" type="slidenum">
              <a:rPr lang="en-CA" smtClean="0"/>
              <a:pPr/>
              <a:t>‹#›</a:t>
            </a:fld>
            <a:endParaRPr lang="en-CA" dirty="0"/>
          </a:p>
        </p:txBody>
      </p:sp>
      <p:sp>
        <p:nvSpPr>
          <p:cNvPr id="5" name="Picture Placeholder 4"/>
          <p:cNvSpPr>
            <a:spLocks noGrp="1"/>
          </p:cNvSpPr>
          <p:nvPr>
            <p:ph type="pic" sz="quarter" idx="15"/>
          </p:nvPr>
        </p:nvSpPr>
        <p:spPr>
          <a:xfrm>
            <a:off x="240600" y="152400"/>
            <a:ext cx="11710800" cy="5619750"/>
          </a:xfrm>
          <a:solidFill>
            <a:schemeClr val="tx2">
              <a:lumMod val="40000"/>
              <a:lumOff val="60000"/>
            </a:schemeClr>
          </a:solidFill>
          <a:ln w="25400">
            <a:noFill/>
          </a:ln>
        </p:spPr>
        <p:txBody>
          <a:bodyPr anchor="ctr"/>
          <a:lstStyle>
            <a:lvl1pPr algn="ctr">
              <a:lnSpc>
                <a:spcPct val="100000"/>
              </a:lnSpc>
              <a:spcBef>
                <a:spcPts val="0"/>
              </a:spcBef>
              <a:spcAft>
                <a:spcPts val="0"/>
              </a:spcAft>
              <a:defRPr sz="1500"/>
            </a:lvl1pPr>
          </a:lstStyle>
          <a:p>
            <a:endParaRPr lang="en-US"/>
          </a:p>
        </p:txBody>
      </p:sp>
      <p:sp>
        <p:nvSpPr>
          <p:cNvPr id="6" name="Text Placeholder 12">
            <a:extLst>
              <a:ext uri="{FF2B5EF4-FFF2-40B4-BE49-F238E27FC236}">
                <a16:creationId xmlns:a16="http://schemas.microsoft.com/office/drawing/2014/main" id="{8D252BFA-8EE0-4CA0-819D-3D70667018DC}"/>
              </a:ext>
            </a:extLst>
          </p:cNvPr>
          <p:cNvSpPr>
            <a:spLocks noGrp="1"/>
          </p:cNvSpPr>
          <p:nvPr>
            <p:ph type="body" sz="quarter" idx="13"/>
          </p:nvPr>
        </p:nvSpPr>
        <p:spPr>
          <a:xfrm>
            <a:off x="7787025" y="3999178"/>
            <a:ext cx="4164375" cy="530367"/>
          </a:xfrm>
        </p:spPr>
        <p:txBody>
          <a:bodyPr rIns="90000" anchor="ctr"/>
          <a:lstStyle>
            <a:lvl1pPr>
              <a:lnSpc>
                <a:spcPct val="90000"/>
              </a:lnSpc>
              <a:spcAft>
                <a:spcPts val="0"/>
              </a:spcAft>
              <a:defRPr sz="1400" b="1">
                <a:solidFill>
                  <a:schemeClr val="bg1"/>
                </a:solidFill>
              </a:defRPr>
            </a:lvl1pPr>
            <a:lvl2pPr>
              <a:lnSpc>
                <a:spcPct val="90000"/>
              </a:lnSpc>
              <a:spcAft>
                <a:spcPts val="0"/>
              </a:spcAft>
              <a:defRPr sz="1400">
                <a:solidFill>
                  <a:schemeClr val="bg1"/>
                </a:solidFill>
              </a:defRPr>
            </a:lvl2pPr>
            <a:lvl3pPr marL="0" indent="0">
              <a:lnSpc>
                <a:spcPct val="90000"/>
              </a:lnSpc>
              <a:buNone/>
              <a:defRPr sz="1100" b="0">
                <a:solidFill>
                  <a:schemeClr val="bg1"/>
                </a:solidFill>
              </a:defRPr>
            </a:lvl3pPr>
            <a:lvl4pPr>
              <a:lnSpc>
                <a:spcPct val="90000"/>
              </a:lnSpc>
              <a:defRPr/>
            </a:lvl4pPr>
            <a:lvl5pPr>
              <a:lnSpc>
                <a:spcPct val="90000"/>
              </a:lnSpc>
              <a:defRPr/>
            </a:lvl5pPr>
          </a:lstStyle>
          <a:p>
            <a:pPr lvl="0"/>
            <a:r>
              <a:rPr lang="en-US" dirty="0"/>
              <a:t>Edit Master text styles</a:t>
            </a:r>
          </a:p>
          <a:p>
            <a:pPr lvl="1"/>
            <a:r>
              <a:rPr lang="en-US" dirty="0"/>
              <a:t>Second level</a:t>
            </a:r>
          </a:p>
        </p:txBody>
      </p:sp>
      <p:sp>
        <p:nvSpPr>
          <p:cNvPr id="7" name="Text Placeholder 12">
            <a:extLst>
              <a:ext uri="{FF2B5EF4-FFF2-40B4-BE49-F238E27FC236}">
                <a16:creationId xmlns:a16="http://schemas.microsoft.com/office/drawing/2014/main" id="{52EEC670-C83A-438E-BB64-00673C4F9C28}"/>
              </a:ext>
            </a:extLst>
          </p:cNvPr>
          <p:cNvSpPr>
            <a:spLocks noGrp="1"/>
          </p:cNvSpPr>
          <p:nvPr>
            <p:ph type="body" sz="quarter" idx="14"/>
          </p:nvPr>
        </p:nvSpPr>
        <p:spPr>
          <a:xfrm>
            <a:off x="7787025" y="4639162"/>
            <a:ext cx="4164375" cy="966766"/>
          </a:xfrm>
        </p:spPr>
        <p:txBody>
          <a:bodyPr rIns="90000" anchor="t"/>
          <a:lstStyle>
            <a:lvl1pPr>
              <a:lnSpc>
                <a:spcPct val="90000"/>
              </a:lnSpc>
              <a:spcAft>
                <a:spcPts val="0"/>
              </a:spcAft>
              <a:defRPr sz="1100" b="0">
                <a:solidFill>
                  <a:schemeClr val="bg1"/>
                </a:solidFill>
              </a:defRPr>
            </a:lvl1pPr>
            <a:lvl2pPr>
              <a:lnSpc>
                <a:spcPct val="90000"/>
              </a:lnSpc>
              <a:spcAft>
                <a:spcPts val="0"/>
              </a:spcAft>
              <a:defRPr sz="1100" b="0">
                <a:solidFill>
                  <a:schemeClr val="bg1"/>
                </a:solidFill>
              </a:defRPr>
            </a:lvl2pPr>
            <a:lvl3pPr marL="0" indent="0">
              <a:lnSpc>
                <a:spcPct val="90000"/>
              </a:lnSpc>
              <a:buNone/>
              <a:defRPr sz="1100" b="0">
                <a:solidFill>
                  <a:schemeClr val="bg1"/>
                </a:solidFill>
              </a:defRPr>
            </a:lvl3pPr>
            <a:lvl4pPr>
              <a:lnSpc>
                <a:spcPct val="90000"/>
              </a:lnSpc>
              <a:defRPr/>
            </a:lvl4pPr>
            <a:lvl5pPr>
              <a:lnSpc>
                <a:spcPct val="90000"/>
              </a:lnSpc>
              <a:defRPr/>
            </a:lvl5pPr>
          </a:lstStyle>
          <a:p>
            <a:pPr lvl="0"/>
            <a:r>
              <a:rPr lang="en-US" dirty="0"/>
              <a:t>Edit Master text styles</a:t>
            </a:r>
          </a:p>
        </p:txBody>
      </p:sp>
    </p:spTree>
    <p:extLst>
      <p:ext uri="{BB962C8B-B14F-4D97-AF65-F5344CB8AC3E}">
        <p14:creationId xmlns:p14="http://schemas.microsoft.com/office/powerpoint/2010/main" val="2675751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ase study 2">
    <p:spTree>
      <p:nvGrpSpPr>
        <p:cNvPr id="1" name=""/>
        <p:cNvGrpSpPr/>
        <p:nvPr/>
      </p:nvGrpSpPr>
      <p:grpSpPr>
        <a:xfrm>
          <a:off x="0" y="0"/>
          <a:ext cx="0" cy="0"/>
          <a:chOff x="0" y="0"/>
          <a:chExt cx="0" cy="0"/>
        </a:xfrm>
      </p:grpSpPr>
      <p:sp>
        <p:nvSpPr>
          <p:cNvPr id="18" name="Text Placeholder 13">
            <a:extLst>
              <a:ext uri="{FF2B5EF4-FFF2-40B4-BE49-F238E27FC236}">
                <a16:creationId xmlns:a16="http://schemas.microsoft.com/office/drawing/2014/main" id="{9115B5EB-A08D-429C-A819-D8702220D775}"/>
              </a:ext>
            </a:extLst>
          </p:cNvPr>
          <p:cNvSpPr>
            <a:spLocks noGrp="1"/>
          </p:cNvSpPr>
          <p:nvPr>
            <p:ph type="body" sz="quarter" idx="18" hasCustomPrompt="1"/>
          </p:nvPr>
        </p:nvSpPr>
        <p:spPr>
          <a:xfrm>
            <a:off x="911424" y="1054042"/>
            <a:ext cx="10368293" cy="344546"/>
          </a:xfrm>
        </p:spPr>
        <p:txBody>
          <a:bodyPr/>
          <a:lstStyle>
            <a:lvl1pPr>
              <a:lnSpc>
                <a:spcPct val="100000"/>
              </a:lnSpc>
              <a:spcBef>
                <a:spcPts val="0"/>
              </a:spcBef>
              <a:spcAft>
                <a:spcPts val="0"/>
              </a:spcAft>
              <a:defRPr sz="1500">
                <a:solidFill>
                  <a:schemeClr val="tx2"/>
                </a:solidFill>
              </a:defRPr>
            </a:lvl1pPr>
          </a:lstStyle>
          <a:p>
            <a:pPr lvl="0"/>
            <a:r>
              <a:rPr lang="en-US" dirty="0"/>
              <a:t>Click here to add subtitle</a:t>
            </a:r>
          </a:p>
        </p:txBody>
      </p:sp>
      <p:sp>
        <p:nvSpPr>
          <p:cNvPr id="15" name="Footer Placeholder 2">
            <a:extLst>
              <a:ext uri="{FF2B5EF4-FFF2-40B4-BE49-F238E27FC236}">
                <a16:creationId xmlns:a16="http://schemas.microsoft.com/office/drawing/2014/main" id="{4A2BA475-3872-4E1B-ACA8-9992970360A9}"/>
              </a:ext>
            </a:extLst>
          </p:cNvPr>
          <p:cNvSpPr>
            <a:spLocks noGrp="1"/>
          </p:cNvSpPr>
          <p:nvPr>
            <p:ph type="ftr" sz="quarter" idx="10"/>
          </p:nvPr>
        </p:nvSpPr>
        <p:spPr>
          <a:xfrm>
            <a:off x="4345627" y="6284413"/>
            <a:ext cx="5096093" cy="196795"/>
          </a:xfrm>
          <a:prstGeom prst="rect">
            <a:avLst/>
          </a:prstGeom>
        </p:spPr>
        <p:txBody>
          <a:bodyPr/>
          <a:lstStyle/>
          <a:p>
            <a:r>
              <a:rPr lang="en-GB"/>
              <a:t>Change Footer here: Insert &gt; Header and Footer (delete if none) </a:t>
            </a:r>
            <a:endParaRPr lang="en-CA" dirty="0"/>
          </a:p>
        </p:txBody>
      </p:sp>
      <p:sp>
        <p:nvSpPr>
          <p:cNvPr id="10" name="Titre 1">
            <a:extLst>
              <a:ext uri="{FF2B5EF4-FFF2-40B4-BE49-F238E27FC236}">
                <a16:creationId xmlns:a16="http://schemas.microsoft.com/office/drawing/2014/main" id="{4210E657-6752-45F0-B0F2-A27FF5440C39}"/>
              </a:ext>
            </a:extLst>
          </p:cNvPr>
          <p:cNvSpPr>
            <a:spLocks noGrp="1"/>
          </p:cNvSpPr>
          <p:nvPr>
            <p:ph type="title"/>
          </p:nvPr>
        </p:nvSpPr>
        <p:spPr>
          <a:xfrm>
            <a:off x="911424" y="368301"/>
            <a:ext cx="10369152" cy="647759"/>
          </a:xfrm>
          <a:prstGeom prst="rect">
            <a:avLst/>
          </a:prstGeom>
        </p:spPr>
        <p:txBody>
          <a:bodyPr/>
          <a:lstStyle>
            <a:lvl1pPr>
              <a:lnSpc>
                <a:spcPct val="90000"/>
              </a:lnSpc>
              <a:defRPr/>
            </a:lvl1pPr>
          </a:lstStyle>
          <a:p>
            <a:endParaRPr lang="en-CA" noProof="0" dirty="0"/>
          </a:p>
        </p:txBody>
      </p:sp>
      <p:sp>
        <p:nvSpPr>
          <p:cNvPr id="11" name="Text Placeholder 13">
            <a:extLst>
              <a:ext uri="{FF2B5EF4-FFF2-40B4-BE49-F238E27FC236}">
                <a16:creationId xmlns:a16="http://schemas.microsoft.com/office/drawing/2014/main" id="{B518ED4E-DBFE-46B2-BF07-9492130ECCE5}"/>
              </a:ext>
            </a:extLst>
          </p:cNvPr>
          <p:cNvSpPr>
            <a:spLocks noGrp="1"/>
          </p:cNvSpPr>
          <p:nvPr>
            <p:ph type="body" sz="quarter" idx="14"/>
          </p:nvPr>
        </p:nvSpPr>
        <p:spPr>
          <a:xfrm>
            <a:off x="911424" y="1640095"/>
            <a:ext cx="2657275" cy="322665"/>
          </a:xfrm>
        </p:spPr>
        <p:txBody>
          <a:bodyPr anchor="ctr"/>
          <a:lstStyle>
            <a:lvl1pPr>
              <a:lnSpc>
                <a:spcPct val="100000"/>
              </a:lnSpc>
              <a:spcBef>
                <a:spcPts val="0"/>
              </a:spcBef>
              <a:spcAft>
                <a:spcPts val="0"/>
              </a:spcAft>
              <a:defRPr sz="1400">
                <a:solidFill>
                  <a:schemeClr val="accent1"/>
                </a:solidFill>
              </a:defRPr>
            </a:lvl1pPr>
          </a:lstStyle>
          <a:p>
            <a:pPr lvl="0"/>
            <a:r>
              <a:rPr lang="en-US" dirty="0"/>
              <a:t>Edit Master text styles</a:t>
            </a:r>
          </a:p>
        </p:txBody>
      </p:sp>
      <p:sp>
        <p:nvSpPr>
          <p:cNvPr id="12" name="Text Placeholder 16">
            <a:extLst>
              <a:ext uri="{FF2B5EF4-FFF2-40B4-BE49-F238E27FC236}">
                <a16:creationId xmlns:a16="http://schemas.microsoft.com/office/drawing/2014/main" id="{60556B0B-A937-4069-8E41-E81CBB013AB2}"/>
              </a:ext>
            </a:extLst>
          </p:cNvPr>
          <p:cNvSpPr>
            <a:spLocks noGrp="1"/>
          </p:cNvSpPr>
          <p:nvPr>
            <p:ph type="body" sz="quarter" idx="15"/>
          </p:nvPr>
        </p:nvSpPr>
        <p:spPr>
          <a:xfrm>
            <a:off x="911423" y="2082768"/>
            <a:ext cx="2657276" cy="3534890"/>
          </a:xfrm>
        </p:spPr>
        <p:txBody>
          <a:bodyPr/>
          <a:lstStyle>
            <a:lvl1pPr>
              <a:lnSpc>
                <a:spcPct val="100000"/>
              </a:lnSpc>
              <a:spcAft>
                <a:spcPts val="0"/>
              </a:spcAft>
              <a:defRPr sz="1100" b="1">
                <a:solidFill>
                  <a:schemeClr val="accent1"/>
                </a:solidFill>
              </a:defRPr>
            </a:lvl1pPr>
            <a:lvl2pPr>
              <a:lnSpc>
                <a:spcPct val="85000"/>
              </a:lnSpc>
              <a:spcAft>
                <a:spcPts val="0"/>
              </a:spcAft>
              <a:defRPr sz="1100">
                <a:solidFill>
                  <a:schemeClr val="accent1"/>
                </a:solidFill>
              </a:defRPr>
            </a:lvl2pPr>
            <a:lvl3pPr marL="108000" indent="-108000">
              <a:lnSpc>
                <a:spcPct val="85000"/>
              </a:lnSpc>
              <a:spcBef>
                <a:spcPts val="300"/>
              </a:spcBef>
              <a:spcAft>
                <a:spcPts val="0"/>
              </a:spcAft>
              <a:defRPr sz="900"/>
            </a:lvl3pPr>
          </a:lstStyle>
          <a:p>
            <a:pPr lvl="0"/>
            <a:r>
              <a:rPr lang="en-US" dirty="0"/>
              <a:t>Edit Master text styles</a:t>
            </a:r>
          </a:p>
          <a:p>
            <a:pPr lvl="1"/>
            <a:r>
              <a:rPr lang="en-US" dirty="0"/>
              <a:t>Second level</a:t>
            </a:r>
          </a:p>
          <a:p>
            <a:pPr lvl="2"/>
            <a:r>
              <a:rPr lang="en-US" dirty="0"/>
              <a:t>Third level</a:t>
            </a:r>
          </a:p>
        </p:txBody>
      </p:sp>
      <p:sp>
        <p:nvSpPr>
          <p:cNvPr id="13" name="Picture Placeholder 3"/>
          <p:cNvSpPr>
            <a:spLocks noGrp="1"/>
          </p:cNvSpPr>
          <p:nvPr>
            <p:ph type="pic" sz="quarter" idx="70"/>
          </p:nvPr>
        </p:nvSpPr>
        <p:spPr>
          <a:xfrm>
            <a:off x="3775323" y="1640095"/>
            <a:ext cx="8177328" cy="3984418"/>
          </a:xfrm>
          <a:solidFill>
            <a:schemeClr val="tx2">
              <a:lumMod val="40000"/>
              <a:lumOff val="60000"/>
            </a:schemeClr>
          </a:solidFill>
          <a:ln w="25400">
            <a:noFill/>
          </a:ln>
        </p:spPr>
        <p:txBody>
          <a:bodyPr anchor="ctr"/>
          <a:lstStyle>
            <a:lvl1pPr algn="ctr">
              <a:lnSpc>
                <a:spcPct val="100000"/>
              </a:lnSpc>
              <a:spcBef>
                <a:spcPts val="0"/>
              </a:spcBef>
              <a:spcAft>
                <a:spcPts val="0"/>
              </a:spcAft>
              <a:defRPr sz="1500"/>
            </a:lvl1pPr>
          </a:lstStyle>
          <a:p>
            <a:endParaRPr lang="en-US" dirty="0"/>
          </a:p>
        </p:txBody>
      </p:sp>
      <p:sp>
        <p:nvSpPr>
          <p:cNvPr id="3" name="Slide Number Placeholder 2"/>
          <p:cNvSpPr>
            <a:spLocks noGrp="1"/>
          </p:cNvSpPr>
          <p:nvPr>
            <p:ph type="sldNum" sz="quarter" idx="71"/>
          </p:nvPr>
        </p:nvSpPr>
        <p:spPr/>
        <p:txBody>
          <a:bodyPr/>
          <a:lstStyle/>
          <a:p>
            <a:fld id="{8E9205E6-0D8F-4FE6-AE74-F8DC77F0BF6E}" type="slidenum">
              <a:rPr lang="en-CA" smtClean="0"/>
              <a:pPr/>
              <a:t>‹#›</a:t>
            </a:fld>
            <a:endParaRPr lang="en-CA" dirty="0"/>
          </a:p>
        </p:txBody>
      </p:sp>
    </p:spTree>
    <p:custDataLst>
      <p:tags r:id="rId1"/>
    </p:custDataLst>
    <p:extLst>
      <p:ext uri="{BB962C8B-B14F-4D97-AF65-F5344CB8AC3E}">
        <p14:creationId xmlns:p14="http://schemas.microsoft.com/office/powerpoint/2010/main" val="2082590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ase study 3">
    <p:spTree>
      <p:nvGrpSpPr>
        <p:cNvPr id="1" name=""/>
        <p:cNvGrpSpPr/>
        <p:nvPr/>
      </p:nvGrpSpPr>
      <p:grpSpPr>
        <a:xfrm>
          <a:off x="0" y="0"/>
          <a:ext cx="0" cy="0"/>
          <a:chOff x="0" y="0"/>
          <a:chExt cx="0" cy="0"/>
        </a:xfrm>
      </p:grpSpPr>
      <p:sp>
        <p:nvSpPr>
          <p:cNvPr id="26" name="Espace réservé du pied de page 4">
            <a:extLst>
              <a:ext uri="{FF2B5EF4-FFF2-40B4-BE49-F238E27FC236}">
                <a16:creationId xmlns:a16="http://schemas.microsoft.com/office/drawing/2014/main" id="{4EC7D187-969F-418F-820C-646B06705C0D}"/>
              </a:ext>
            </a:extLst>
          </p:cNvPr>
          <p:cNvSpPr>
            <a:spLocks noGrp="1"/>
          </p:cNvSpPr>
          <p:nvPr>
            <p:ph type="ftr" sz="quarter" idx="3"/>
          </p:nvPr>
        </p:nvSpPr>
        <p:spPr>
          <a:xfrm>
            <a:off x="4345627" y="6284412"/>
            <a:ext cx="5096093" cy="196794"/>
          </a:xfrm>
          <a:prstGeom prst="rect">
            <a:avLst/>
          </a:prstGeom>
        </p:spPr>
        <p:txBody>
          <a:bodyPr vert="horz" lIns="0" tIns="0" rIns="0" bIns="0" rtlCol="0" anchor="b" anchorCtr="0"/>
          <a:lstStyle>
            <a:lvl1pPr algn="l">
              <a:defRPr sz="800" baseline="0">
                <a:solidFill>
                  <a:schemeClr val="bg1">
                    <a:lumMod val="50000"/>
                  </a:schemeClr>
                </a:solidFill>
                <a:latin typeface="Arial" pitchFamily="34" charset="0"/>
              </a:defRPr>
            </a:lvl1pPr>
          </a:lstStyle>
          <a:p>
            <a:r>
              <a:rPr lang="en-GB"/>
              <a:t>Change Footer here: Insert &gt; Header and Footer (delete if none) </a:t>
            </a:r>
            <a:endParaRPr lang="en-CA" dirty="0"/>
          </a:p>
        </p:txBody>
      </p:sp>
      <p:sp>
        <p:nvSpPr>
          <p:cNvPr id="15" name="Titre 1">
            <a:extLst>
              <a:ext uri="{FF2B5EF4-FFF2-40B4-BE49-F238E27FC236}">
                <a16:creationId xmlns:a16="http://schemas.microsoft.com/office/drawing/2014/main" id="{460D1BA9-7005-433F-A648-3DBE7416EB94}"/>
              </a:ext>
            </a:extLst>
          </p:cNvPr>
          <p:cNvSpPr>
            <a:spLocks noGrp="1"/>
          </p:cNvSpPr>
          <p:nvPr>
            <p:ph type="title"/>
          </p:nvPr>
        </p:nvSpPr>
        <p:spPr>
          <a:xfrm>
            <a:off x="911424" y="368300"/>
            <a:ext cx="10369152" cy="921968"/>
          </a:xfrm>
          <a:prstGeom prst="rect">
            <a:avLst/>
          </a:prstGeom>
        </p:spPr>
        <p:txBody>
          <a:bodyPr/>
          <a:lstStyle>
            <a:lvl1pPr>
              <a:lnSpc>
                <a:spcPct val="90000"/>
              </a:lnSpc>
              <a:defRPr/>
            </a:lvl1pPr>
          </a:lstStyle>
          <a:p>
            <a:endParaRPr lang="en-CA" noProof="0" dirty="0"/>
          </a:p>
        </p:txBody>
      </p:sp>
      <p:sp>
        <p:nvSpPr>
          <p:cNvPr id="17" name="Text Placeholder 3">
            <a:extLst>
              <a:ext uri="{FF2B5EF4-FFF2-40B4-BE49-F238E27FC236}">
                <a16:creationId xmlns:a16="http://schemas.microsoft.com/office/drawing/2014/main" id="{8856485E-1768-4878-99AE-03CA5AFAFAD2}"/>
              </a:ext>
            </a:extLst>
          </p:cNvPr>
          <p:cNvSpPr>
            <a:spLocks noGrp="1"/>
          </p:cNvSpPr>
          <p:nvPr>
            <p:ph type="body" sz="quarter" idx="34"/>
          </p:nvPr>
        </p:nvSpPr>
        <p:spPr>
          <a:xfrm>
            <a:off x="911423" y="1527966"/>
            <a:ext cx="10369151" cy="319885"/>
          </a:xfrm>
        </p:spPr>
        <p:txBody>
          <a:bodyPr anchor="ctr"/>
          <a:lstStyle>
            <a:lvl1pPr>
              <a:lnSpc>
                <a:spcPct val="100000"/>
              </a:lnSpc>
              <a:spcBef>
                <a:spcPts val="0"/>
              </a:spcBef>
              <a:spcAft>
                <a:spcPts val="0"/>
              </a:spcAft>
              <a:defRPr sz="1400">
                <a:solidFill>
                  <a:schemeClr val="accent1"/>
                </a:solidFill>
              </a:defRPr>
            </a:lvl1pPr>
          </a:lstStyle>
          <a:p>
            <a:pPr lvl="0"/>
            <a:r>
              <a:rPr lang="en-US" dirty="0"/>
              <a:t>Edit Master text styles</a:t>
            </a:r>
          </a:p>
        </p:txBody>
      </p:sp>
      <p:sp>
        <p:nvSpPr>
          <p:cNvPr id="18" name="Text Placeholder 5">
            <a:extLst>
              <a:ext uri="{FF2B5EF4-FFF2-40B4-BE49-F238E27FC236}">
                <a16:creationId xmlns:a16="http://schemas.microsoft.com/office/drawing/2014/main" id="{90BE4F2E-1D96-4BAC-9EBA-0038AF6EAF56}"/>
              </a:ext>
            </a:extLst>
          </p:cNvPr>
          <p:cNvSpPr>
            <a:spLocks noGrp="1"/>
          </p:cNvSpPr>
          <p:nvPr>
            <p:ph type="body" sz="quarter" idx="35"/>
          </p:nvPr>
        </p:nvSpPr>
        <p:spPr>
          <a:xfrm>
            <a:off x="911423" y="4880611"/>
            <a:ext cx="4966895" cy="737047"/>
          </a:xfrm>
        </p:spPr>
        <p:txBody>
          <a:bodyPr/>
          <a:lstStyle>
            <a:lvl1pPr>
              <a:lnSpc>
                <a:spcPct val="90000"/>
              </a:lnSpc>
              <a:spcAft>
                <a:spcPts val="0"/>
              </a:spcAft>
              <a:defRPr sz="1100" b="1">
                <a:solidFill>
                  <a:schemeClr val="accent1"/>
                </a:solidFill>
              </a:defRPr>
            </a:lvl1pPr>
            <a:lvl2pPr>
              <a:lnSpc>
                <a:spcPct val="90000"/>
              </a:lnSpc>
              <a:spcAft>
                <a:spcPts val="300"/>
              </a:spcAft>
              <a:defRPr sz="1100">
                <a:solidFill>
                  <a:schemeClr val="accent1"/>
                </a:solidFill>
              </a:defRPr>
            </a:lvl2pPr>
            <a:lvl3pPr marL="108000" indent="-108000">
              <a:lnSpc>
                <a:spcPct val="90000"/>
              </a:lnSpc>
              <a:spcBef>
                <a:spcPts val="300"/>
              </a:spcBef>
              <a:defRPr sz="900" i="0"/>
            </a:lvl3pPr>
          </a:lstStyle>
          <a:p>
            <a:pPr lvl="0"/>
            <a:r>
              <a:rPr lang="en-US" dirty="0"/>
              <a:t>Edit Master text styles</a:t>
            </a:r>
          </a:p>
          <a:p>
            <a:pPr lvl="1"/>
            <a:r>
              <a:rPr lang="en-US" dirty="0"/>
              <a:t>Second level</a:t>
            </a:r>
          </a:p>
          <a:p>
            <a:pPr lvl="2"/>
            <a:r>
              <a:rPr lang="en-US" dirty="0"/>
              <a:t>Third level</a:t>
            </a:r>
          </a:p>
        </p:txBody>
      </p:sp>
      <p:sp>
        <p:nvSpPr>
          <p:cNvPr id="19" name="Text Placeholder 7">
            <a:extLst>
              <a:ext uri="{FF2B5EF4-FFF2-40B4-BE49-F238E27FC236}">
                <a16:creationId xmlns:a16="http://schemas.microsoft.com/office/drawing/2014/main" id="{4195E2B4-9928-4D28-ACD8-21DCE9E49D55}"/>
              </a:ext>
            </a:extLst>
          </p:cNvPr>
          <p:cNvSpPr>
            <a:spLocks noGrp="1"/>
          </p:cNvSpPr>
          <p:nvPr>
            <p:ph type="body" sz="quarter" idx="36"/>
          </p:nvPr>
        </p:nvSpPr>
        <p:spPr>
          <a:xfrm>
            <a:off x="6303955" y="4881058"/>
            <a:ext cx="4976620" cy="736600"/>
          </a:xfrm>
        </p:spPr>
        <p:txBody>
          <a:bodyPr/>
          <a:lstStyle>
            <a:lvl1pPr>
              <a:lnSpc>
                <a:spcPct val="90000"/>
              </a:lnSpc>
              <a:spcAft>
                <a:spcPts val="0"/>
              </a:spcAft>
              <a:defRPr sz="1100" b="1">
                <a:solidFill>
                  <a:schemeClr val="accent1"/>
                </a:solidFill>
              </a:defRPr>
            </a:lvl1pPr>
            <a:lvl2pPr>
              <a:lnSpc>
                <a:spcPct val="90000"/>
              </a:lnSpc>
              <a:spcAft>
                <a:spcPts val="300"/>
              </a:spcAft>
              <a:defRPr sz="1100">
                <a:solidFill>
                  <a:schemeClr val="accent1"/>
                </a:solidFill>
              </a:defRPr>
            </a:lvl2pPr>
            <a:lvl3pPr marL="108000" indent="-108000">
              <a:lnSpc>
                <a:spcPct val="90000"/>
              </a:lnSpc>
              <a:spcBef>
                <a:spcPts val="300"/>
              </a:spcBef>
              <a:spcAft>
                <a:spcPts val="0"/>
              </a:spcAft>
              <a:defRPr sz="900" i="0"/>
            </a:lvl3pPr>
          </a:lstStyle>
          <a:p>
            <a:pPr lvl="0"/>
            <a:r>
              <a:rPr lang="en-US" dirty="0"/>
              <a:t>Edit Master text styles</a:t>
            </a:r>
          </a:p>
          <a:p>
            <a:pPr lvl="1"/>
            <a:r>
              <a:rPr lang="en-US" dirty="0"/>
              <a:t>Second level</a:t>
            </a:r>
          </a:p>
          <a:p>
            <a:pPr lvl="2"/>
            <a:r>
              <a:rPr lang="en-US" dirty="0"/>
              <a:t>Third level</a:t>
            </a:r>
          </a:p>
        </p:txBody>
      </p:sp>
      <p:sp>
        <p:nvSpPr>
          <p:cNvPr id="21" name="Picture Placeholder 3"/>
          <p:cNvSpPr>
            <a:spLocks noGrp="1"/>
          </p:cNvSpPr>
          <p:nvPr>
            <p:ph type="pic" sz="quarter" idx="17"/>
          </p:nvPr>
        </p:nvSpPr>
        <p:spPr>
          <a:xfrm>
            <a:off x="911423" y="1895477"/>
            <a:ext cx="4981575" cy="2822220"/>
          </a:xfrm>
          <a:solidFill>
            <a:schemeClr val="tx2">
              <a:lumMod val="40000"/>
              <a:lumOff val="60000"/>
            </a:schemeClr>
          </a:solidFill>
          <a:ln w="25400">
            <a:noFill/>
          </a:ln>
        </p:spPr>
        <p:txBody>
          <a:bodyPr anchor="ctr"/>
          <a:lstStyle>
            <a:lvl1pPr algn="ctr">
              <a:lnSpc>
                <a:spcPct val="100000"/>
              </a:lnSpc>
              <a:spcBef>
                <a:spcPts val="0"/>
              </a:spcBef>
              <a:spcAft>
                <a:spcPts val="0"/>
              </a:spcAft>
              <a:defRPr sz="1500"/>
            </a:lvl1pPr>
          </a:lstStyle>
          <a:p>
            <a:endParaRPr lang="en-US" dirty="0"/>
          </a:p>
        </p:txBody>
      </p:sp>
      <p:sp>
        <p:nvSpPr>
          <p:cNvPr id="22" name="Picture Placeholder 3"/>
          <p:cNvSpPr>
            <a:spLocks noGrp="1"/>
          </p:cNvSpPr>
          <p:nvPr>
            <p:ph type="pic" sz="quarter" idx="23"/>
          </p:nvPr>
        </p:nvSpPr>
        <p:spPr>
          <a:xfrm>
            <a:off x="6299001" y="1895477"/>
            <a:ext cx="4981575" cy="2822220"/>
          </a:xfrm>
          <a:solidFill>
            <a:schemeClr val="tx2">
              <a:lumMod val="40000"/>
              <a:lumOff val="60000"/>
            </a:schemeClr>
          </a:solidFill>
          <a:ln w="25400">
            <a:noFill/>
          </a:ln>
        </p:spPr>
        <p:txBody>
          <a:bodyPr anchor="ctr"/>
          <a:lstStyle>
            <a:lvl1pPr algn="ctr">
              <a:lnSpc>
                <a:spcPct val="100000"/>
              </a:lnSpc>
              <a:spcBef>
                <a:spcPts val="0"/>
              </a:spcBef>
              <a:spcAft>
                <a:spcPts val="0"/>
              </a:spcAft>
              <a:defRPr sz="1500"/>
            </a:lvl1pPr>
          </a:lstStyle>
          <a:p>
            <a:endParaRPr lang="en-US" dirty="0"/>
          </a:p>
        </p:txBody>
      </p:sp>
      <p:sp>
        <p:nvSpPr>
          <p:cNvPr id="3" name="Slide Number Placeholder 2"/>
          <p:cNvSpPr>
            <a:spLocks noGrp="1"/>
          </p:cNvSpPr>
          <p:nvPr>
            <p:ph type="sldNum" sz="quarter" idx="37"/>
          </p:nvPr>
        </p:nvSpPr>
        <p:spPr/>
        <p:txBody>
          <a:bodyPr/>
          <a:lstStyle/>
          <a:p>
            <a:fld id="{8E9205E6-0D8F-4FE6-AE74-F8DC77F0BF6E}" type="slidenum">
              <a:rPr lang="en-CA" smtClean="0"/>
              <a:pPr/>
              <a:t>‹#›</a:t>
            </a:fld>
            <a:endParaRPr lang="en-CA" dirty="0"/>
          </a:p>
        </p:txBody>
      </p:sp>
    </p:spTree>
    <p:custDataLst>
      <p:tags r:id="rId1"/>
    </p:custDataLst>
    <p:extLst>
      <p:ext uri="{BB962C8B-B14F-4D97-AF65-F5344CB8AC3E}">
        <p14:creationId xmlns:p14="http://schemas.microsoft.com/office/powerpoint/2010/main" val="542509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amond Divider">
    <p:bg>
      <p:bgPr>
        <a:solidFill>
          <a:schemeClr val="bg1">
            <a:alpha val="50000"/>
          </a:schemeClr>
        </a:solidFill>
        <a:effectLst/>
      </p:bgPr>
    </p:bg>
    <p:spTree>
      <p:nvGrpSpPr>
        <p:cNvPr id="1" name=""/>
        <p:cNvGrpSpPr/>
        <p:nvPr/>
      </p:nvGrpSpPr>
      <p:grpSpPr>
        <a:xfrm>
          <a:off x="0" y="0"/>
          <a:ext cx="0" cy="0"/>
          <a:chOff x="0" y="0"/>
          <a:chExt cx="0" cy="0"/>
        </a:xfrm>
      </p:grpSpPr>
      <p:sp>
        <p:nvSpPr>
          <p:cNvPr id="3" name="Rectangle 2"/>
          <p:cNvSpPr/>
          <p:nvPr userDrawn="1"/>
        </p:nvSpPr>
        <p:spPr>
          <a:xfrm>
            <a:off x="1" y="1"/>
            <a:ext cx="12192000" cy="5778000"/>
          </a:xfrm>
          <a:prstGeom prst="rect">
            <a:avLst/>
          </a:prstGeom>
          <a:solidFill>
            <a:srgbClr val="005A8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1800" dirty="0"/>
          </a:p>
        </p:txBody>
      </p:sp>
      <p:grpSp>
        <p:nvGrpSpPr>
          <p:cNvPr id="15" name="Grouper 3"/>
          <p:cNvGrpSpPr/>
          <p:nvPr userDrawn="1"/>
        </p:nvGrpSpPr>
        <p:grpSpPr>
          <a:xfrm>
            <a:off x="444591" y="80031"/>
            <a:ext cx="5470094" cy="5470094"/>
            <a:chOff x="-78531" y="259381"/>
            <a:chExt cx="4780468" cy="4780468"/>
          </a:xfrm>
          <a:noFill/>
        </p:grpSpPr>
        <p:sp>
          <p:nvSpPr>
            <p:cNvPr id="18" name="Rectangle 4"/>
            <p:cNvSpPr/>
            <p:nvPr/>
          </p:nvSpPr>
          <p:spPr>
            <a:xfrm rot="2700000">
              <a:off x="-78531" y="259381"/>
              <a:ext cx="4780468" cy="4780468"/>
            </a:xfrm>
            <a:custGeom>
              <a:avLst/>
              <a:gdLst>
                <a:gd name="connsiteX0" fmla="*/ 0 w 5470094"/>
                <a:gd name="connsiteY0" fmla="*/ 0 h 5470094"/>
                <a:gd name="connsiteX1" fmla="*/ 5470094 w 5470094"/>
                <a:gd name="connsiteY1" fmla="*/ 0 h 5470094"/>
                <a:gd name="connsiteX2" fmla="*/ 5470094 w 5470094"/>
                <a:gd name="connsiteY2" fmla="*/ 5470094 h 5470094"/>
                <a:gd name="connsiteX3" fmla="*/ 0 w 5470094"/>
                <a:gd name="connsiteY3" fmla="*/ 5470094 h 5470094"/>
                <a:gd name="connsiteX4" fmla="*/ 0 w 5470094"/>
                <a:gd name="connsiteY4" fmla="*/ 0 h 5470094"/>
                <a:gd name="connsiteX0" fmla="*/ 0 w 5470094"/>
                <a:gd name="connsiteY0" fmla="*/ 0 h 5470094"/>
                <a:gd name="connsiteX1" fmla="*/ 5470094 w 5470094"/>
                <a:gd name="connsiteY1" fmla="*/ 0 h 5470094"/>
                <a:gd name="connsiteX2" fmla="*/ 5470094 w 5470094"/>
                <a:gd name="connsiteY2" fmla="*/ 5470094 h 5470094"/>
                <a:gd name="connsiteX3" fmla="*/ 4312961 w 5470094"/>
                <a:gd name="connsiteY3" fmla="*/ 5457018 h 5470094"/>
                <a:gd name="connsiteX4" fmla="*/ 0 w 5470094"/>
                <a:gd name="connsiteY4" fmla="*/ 5470094 h 5470094"/>
                <a:gd name="connsiteX5" fmla="*/ 0 w 5470094"/>
                <a:gd name="connsiteY5" fmla="*/ 0 h 5470094"/>
                <a:gd name="connsiteX0" fmla="*/ 0 w 5470094"/>
                <a:gd name="connsiteY0" fmla="*/ 0 h 5470094"/>
                <a:gd name="connsiteX1" fmla="*/ 5470094 w 5470094"/>
                <a:gd name="connsiteY1" fmla="*/ 0 h 5470094"/>
                <a:gd name="connsiteX2" fmla="*/ 5456447 w 5470094"/>
                <a:gd name="connsiteY2" fmla="*/ 4229717 h 5470094"/>
                <a:gd name="connsiteX3" fmla="*/ 5470094 w 5470094"/>
                <a:gd name="connsiteY3" fmla="*/ 5470094 h 5470094"/>
                <a:gd name="connsiteX4" fmla="*/ 4312961 w 5470094"/>
                <a:gd name="connsiteY4" fmla="*/ 5457018 h 5470094"/>
                <a:gd name="connsiteX5" fmla="*/ 0 w 5470094"/>
                <a:gd name="connsiteY5" fmla="*/ 5470094 h 5470094"/>
                <a:gd name="connsiteX6" fmla="*/ 0 w 5470094"/>
                <a:gd name="connsiteY6" fmla="*/ 0 h 5470094"/>
                <a:gd name="connsiteX0" fmla="*/ 0 w 5470094"/>
                <a:gd name="connsiteY0" fmla="*/ 0 h 5470094"/>
                <a:gd name="connsiteX1" fmla="*/ 5470094 w 5470094"/>
                <a:gd name="connsiteY1" fmla="*/ 0 h 5470094"/>
                <a:gd name="connsiteX2" fmla="*/ 5456447 w 5470094"/>
                <a:gd name="connsiteY2" fmla="*/ 4205380 h 5470094"/>
                <a:gd name="connsiteX3" fmla="*/ 5470094 w 5470094"/>
                <a:gd name="connsiteY3" fmla="*/ 5470094 h 5470094"/>
                <a:gd name="connsiteX4" fmla="*/ 4312961 w 5470094"/>
                <a:gd name="connsiteY4" fmla="*/ 5457018 h 5470094"/>
                <a:gd name="connsiteX5" fmla="*/ 0 w 5470094"/>
                <a:gd name="connsiteY5" fmla="*/ 5470094 h 5470094"/>
                <a:gd name="connsiteX6" fmla="*/ 0 w 5470094"/>
                <a:gd name="connsiteY6" fmla="*/ 0 h 5470094"/>
                <a:gd name="connsiteX0" fmla="*/ 0 w 5470094"/>
                <a:gd name="connsiteY0" fmla="*/ 0 h 5470094"/>
                <a:gd name="connsiteX1" fmla="*/ 5470094 w 5470094"/>
                <a:gd name="connsiteY1" fmla="*/ 0 h 5470094"/>
                <a:gd name="connsiteX2" fmla="*/ 5456447 w 5470094"/>
                <a:gd name="connsiteY2" fmla="*/ 4205380 h 5470094"/>
                <a:gd name="connsiteX3" fmla="*/ 5470094 w 5470094"/>
                <a:gd name="connsiteY3" fmla="*/ 5470094 h 5470094"/>
                <a:gd name="connsiteX4" fmla="*/ 4213180 w 5470094"/>
                <a:gd name="connsiteY4" fmla="*/ 5459453 h 5470094"/>
                <a:gd name="connsiteX5" fmla="*/ 0 w 5470094"/>
                <a:gd name="connsiteY5" fmla="*/ 5470094 h 5470094"/>
                <a:gd name="connsiteX6" fmla="*/ 0 w 5470094"/>
                <a:gd name="connsiteY6" fmla="*/ 0 h 5470094"/>
                <a:gd name="connsiteX0" fmla="*/ 0 w 5470094"/>
                <a:gd name="connsiteY0" fmla="*/ 0 h 5470094"/>
                <a:gd name="connsiteX1" fmla="*/ 5470094 w 5470094"/>
                <a:gd name="connsiteY1" fmla="*/ 0 h 5470094"/>
                <a:gd name="connsiteX2" fmla="*/ 5456447 w 5470094"/>
                <a:gd name="connsiteY2" fmla="*/ 4205380 h 5470094"/>
                <a:gd name="connsiteX3" fmla="*/ 5453078 w 5470094"/>
                <a:gd name="connsiteY3" fmla="*/ 4211881 h 5470094"/>
                <a:gd name="connsiteX4" fmla="*/ 4213180 w 5470094"/>
                <a:gd name="connsiteY4" fmla="*/ 5459453 h 5470094"/>
                <a:gd name="connsiteX5" fmla="*/ 0 w 5470094"/>
                <a:gd name="connsiteY5" fmla="*/ 5470094 h 5470094"/>
                <a:gd name="connsiteX6" fmla="*/ 0 w 5470094"/>
                <a:gd name="connsiteY6" fmla="*/ 0 h 5470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0094" h="5470094">
                  <a:moveTo>
                    <a:pt x="0" y="0"/>
                  </a:moveTo>
                  <a:lnTo>
                    <a:pt x="5470094" y="0"/>
                  </a:lnTo>
                  <a:lnTo>
                    <a:pt x="5456447" y="4205380"/>
                  </a:lnTo>
                  <a:lnTo>
                    <a:pt x="5453078" y="4211881"/>
                  </a:lnTo>
                  <a:lnTo>
                    <a:pt x="4213180" y="5459453"/>
                  </a:lnTo>
                  <a:lnTo>
                    <a:pt x="0" y="5470094"/>
                  </a:lnTo>
                  <a:lnTo>
                    <a:pt x="0" y="0"/>
                  </a:lnTo>
                  <a:close/>
                </a:path>
              </a:pathLst>
            </a:custGeom>
            <a:grp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19" name="Rectangle 18"/>
            <p:cNvSpPr/>
            <p:nvPr/>
          </p:nvSpPr>
          <p:spPr>
            <a:xfrm rot="2700000">
              <a:off x="812970" y="1150882"/>
              <a:ext cx="2997466" cy="2997466"/>
            </a:xfrm>
            <a:prstGeom prst="rect">
              <a:avLst/>
            </a:prstGeom>
            <a:grp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22" name="Rectangle 21"/>
            <p:cNvSpPr/>
            <p:nvPr/>
          </p:nvSpPr>
          <p:spPr>
            <a:xfrm rot="2700000">
              <a:off x="1550644" y="1904662"/>
              <a:ext cx="1511652" cy="1511652"/>
            </a:xfrm>
            <a:prstGeom prst="rect">
              <a:avLst/>
            </a:prstGeom>
            <a:grp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grpSp>
      <p:sp>
        <p:nvSpPr>
          <p:cNvPr id="16" name="Titre 1"/>
          <p:cNvSpPr>
            <a:spLocks noGrp="1"/>
          </p:cNvSpPr>
          <p:nvPr>
            <p:ph type="title" hasCustomPrompt="1"/>
          </p:nvPr>
        </p:nvSpPr>
        <p:spPr>
          <a:xfrm>
            <a:off x="911161" y="1449389"/>
            <a:ext cx="6418545" cy="1081237"/>
          </a:xfrm>
          <a:prstGeom prst="rect">
            <a:avLst/>
          </a:prstGeom>
        </p:spPr>
        <p:txBody>
          <a:bodyPr lIns="0" tIns="0" rIns="0" bIns="0" anchor="b" anchorCtr="0">
            <a:noAutofit/>
          </a:bodyPr>
          <a:lstStyle>
            <a:lvl1pPr>
              <a:lnSpc>
                <a:spcPct val="90000"/>
              </a:lnSpc>
              <a:defRPr sz="4000" baseline="0">
                <a:solidFill>
                  <a:schemeClr val="bg1"/>
                </a:solidFill>
              </a:defRPr>
            </a:lvl1pPr>
          </a:lstStyle>
          <a:p>
            <a:r>
              <a:rPr lang="en-CA" noProof="1"/>
              <a:t>Divider Slide</a:t>
            </a:r>
            <a:br>
              <a:rPr lang="en-CA" noProof="1"/>
            </a:br>
            <a:r>
              <a:rPr lang="en-CA" noProof="1"/>
              <a:t>Title</a:t>
            </a:r>
          </a:p>
        </p:txBody>
      </p:sp>
      <p:sp>
        <p:nvSpPr>
          <p:cNvPr id="17" name="Espace réservé du texte 10"/>
          <p:cNvSpPr>
            <a:spLocks noGrp="1"/>
          </p:cNvSpPr>
          <p:nvPr>
            <p:ph type="body" sz="quarter" idx="13" hasCustomPrompt="1"/>
          </p:nvPr>
        </p:nvSpPr>
        <p:spPr>
          <a:xfrm>
            <a:off x="911425" y="2649814"/>
            <a:ext cx="6418281" cy="720080"/>
          </a:xfrm>
          <a:prstGeom prst="rect">
            <a:avLst/>
          </a:prstGeom>
        </p:spPr>
        <p:txBody>
          <a:bodyPr lIns="0" tIns="0" rIns="0" bIns="0">
            <a:noAutofit/>
          </a:bodyPr>
          <a:lstStyle>
            <a:lvl1pPr>
              <a:lnSpc>
                <a:spcPct val="100000"/>
              </a:lnSpc>
              <a:buNone/>
              <a:defRPr sz="1400" b="0" baseline="0">
                <a:solidFill>
                  <a:schemeClr val="bg1"/>
                </a:solidFill>
              </a:defRPr>
            </a:lvl1pPr>
            <a:lvl2pPr>
              <a:lnSpc>
                <a:spcPts val="1800"/>
              </a:lnSpc>
              <a:defRPr sz="1400" b="0">
                <a:solidFill>
                  <a:srgbClr val="414141"/>
                </a:solidFill>
              </a:defRPr>
            </a:lvl2pPr>
            <a:lvl3pPr>
              <a:lnSpc>
                <a:spcPts val="1800"/>
              </a:lnSpc>
              <a:defRPr sz="1400" b="0">
                <a:solidFill>
                  <a:srgbClr val="414141"/>
                </a:solidFill>
              </a:defRPr>
            </a:lvl3pPr>
            <a:lvl4pPr>
              <a:lnSpc>
                <a:spcPts val="1800"/>
              </a:lnSpc>
              <a:defRPr sz="1400" b="0">
                <a:solidFill>
                  <a:srgbClr val="414141"/>
                </a:solidFill>
              </a:defRPr>
            </a:lvl4pPr>
            <a:lvl5pPr>
              <a:lnSpc>
                <a:spcPts val="1800"/>
              </a:lnSpc>
              <a:defRPr sz="1400" b="0">
                <a:solidFill>
                  <a:srgbClr val="414141"/>
                </a:solidFill>
              </a:defRPr>
            </a:lvl5pPr>
          </a:lstStyle>
          <a:p>
            <a:pPr lvl="0"/>
            <a:r>
              <a:rPr lang="en-CA" noProof="1"/>
              <a:t>Click here to add normal Text</a:t>
            </a:r>
          </a:p>
        </p:txBody>
      </p:sp>
      <p:sp>
        <p:nvSpPr>
          <p:cNvPr id="6" name="Slide Number Placeholder 5"/>
          <p:cNvSpPr>
            <a:spLocks noGrp="1"/>
          </p:cNvSpPr>
          <p:nvPr>
            <p:ph type="sldNum" sz="quarter" idx="15"/>
          </p:nvPr>
        </p:nvSpPr>
        <p:spPr/>
        <p:txBody>
          <a:bodyPr/>
          <a:lstStyle/>
          <a:p>
            <a:fld id="{8E9205E6-0D8F-4FE6-AE74-F8DC77F0BF6E}" type="slidenum">
              <a:rPr lang="en-CA" smtClean="0"/>
              <a:pPr/>
              <a:t>‹#›</a:t>
            </a:fld>
            <a:endParaRPr lang="en-CA" dirty="0"/>
          </a:p>
        </p:txBody>
      </p:sp>
      <p:grpSp>
        <p:nvGrpSpPr>
          <p:cNvPr id="10" name="Group 9">
            <a:extLst>
              <a:ext uri="{FF2B5EF4-FFF2-40B4-BE49-F238E27FC236}">
                <a16:creationId xmlns:a16="http://schemas.microsoft.com/office/drawing/2014/main" id="{5587A701-9F53-4C0D-84B2-9ED51A1E85F2}"/>
              </a:ext>
            </a:extLst>
          </p:cNvPr>
          <p:cNvGrpSpPr/>
          <p:nvPr userDrawn="1"/>
        </p:nvGrpSpPr>
        <p:grpSpPr>
          <a:xfrm>
            <a:off x="10068209" y="5892668"/>
            <a:ext cx="1543923" cy="732181"/>
            <a:chOff x="7241120" y="5892668"/>
            <a:chExt cx="1543923" cy="732181"/>
          </a:xfrm>
        </p:grpSpPr>
        <p:cxnSp>
          <p:nvCxnSpPr>
            <p:cNvPr id="11" name="Straight Connector 10">
              <a:extLst>
                <a:ext uri="{FF2B5EF4-FFF2-40B4-BE49-F238E27FC236}">
                  <a16:creationId xmlns:a16="http://schemas.microsoft.com/office/drawing/2014/main" id="{0E6B67BD-D062-4A63-BB3A-ADC2B0BCA02E}"/>
                </a:ext>
              </a:extLst>
            </p:cNvPr>
            <p:cNvCxnSpPr/>
            <p:nvPr userDrawn="1"/>
          </p:nvCxnSpPr>
          <p:spPr>
            <a:xfrm flipH="1">
              <a:off x="7241120"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5D7173B7-43CC-4CE3-A8CE-946FD1F9396D}"/>
                </a:ext>
              </a:extLst>
            </p:cNvPr>
            <p:cNvCxnSpPr/>
            <p:nvPr userDrawn="1"/>
          </p:nvCxnSpPr>
          <p:spPr>
            <a:xfrm flipH="1">
              <a:off x="7512783"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E5172C1D-D4B4-49B4-A465-5FC4B1531CFB}"/>
                </a:ext>
              </a:extLst>
            </p:cNvPr>
            <p:cNvCxnSpPr/>
            <p:nvPr userDrawn="1"/>
          </p:nvCxnSpPr>
          <p:spPr>
            <a:xfrm flipH="1">
              <a:off x="7777654"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9EB616B1-746B-447C-BD94-2A587F79801B}"/>
                </a:ext>
              </a:extLst>
            </p:cNvPr>
            <p:cNvCxnSpPr/>
            <p:nvPr userDrawn="1"/>
          </p:nvCxnSpPr>
          <p:spPr>
            <a:xfrm flipH="1">
              <a:off x="8052862"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grpSp>
    </p:spTree>
    <p:custDataLst>
      <p:tags r:id="rId1"/>
    </p:custDataLst>
    <p:extLst>
      <p:ext uri="{BB962C8B-B14F-4D97-AF65-F5344CB8AC3E}">
        <p14:creationId xmlns:p14="http://schemas.microsoft.com/office/powerpoint/2010/main" val="1145847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irst Content Slide">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8E9205E6-0D8F-4FE6-AE74-F8DC77F0BF6E}" type="slidenum">
              <a:rPr lang="en-CA" smtClean="0"/>
              <a:pPr/>
              <a:t>‹#›</a:t>
            </a:fld>
            <a:endParaRPr lang="en-CA" dirty="0"/>
          </a:p>
        </p:txBody>
      </p:sp>
      <p:sp>
        <p:nvSpPr>
          <p:cNvPr id="15" name="Rectangle 14">
            <a:extLst>
              <a:ext uri="{FF2B5EF4-FFF2-40B4-BE49-F238E27FC236}">
                <a16:creationId xmlns:a16="http://schemas.microsoft.com/office/drawing/2014/main" id="{8AACBB95-3D73-4073-ADAD-00F5F7A0ED86}"/>
              </a:ext>
            </a:extLst>
          </p:cNvPr>
          <p:cNvSpPr/>
          <p:nvPr userDrawn="1"/>
        </p:nvSpPr>
        <p:spPr>
          <a:xfrm>
            <a:off x="240000" y="158240"/>
            <a:ext cx="11712000" cy="561976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6" name="Rectangle 16">
            <a:extLst>
              <a:ext uri="{FF2B5EF4-FFF2-40B4-BE49-F238E27FC236}">
                <a16:creationId xmlns:a16="http://schemas.microsoft.com/office/drawing/2014/main" id="{5B917F65-BD0F-4751-8B91-BF7B4E7F52B5}"/>
              </a:ext>
            </a:extLst>
          </p:cNvPr>
          <p:cNvSpPr>
            <a:spLocks noChangeArrowheads="1"/>
          </p:cNvSpPr>
          <p:nvPr userDrawn="1"/>
        </p:nvSpPr>
        <p:spPr bwMode="auto">
          <a:xfrm>
            <a:off x="911424" y="2432985"/>
            <a:ext cx="7502136" cy="2613236"/>
          </a:xfrm>
          <a:prstGeom prst="rect">
            <a:avLst/>
          </a:prstGeom>
          <a:noFill/>
          <a:ln w="9525">
            <a:noFill/>
            <a:miter lim="800000"/>
            <a:headEnd/>
            <a:tailEnd/>
          </a:ln>
        </p:spPr>
        <p:txBody>
          <a:bodyPr wrap="square" lIns="0" tIns="0" rIns="0" bIns="0">
            <a:noAutofit/>
          </a:bodyPr>
          <a:lstStyle/>
          <a:p>
            <a:pPr>
              <a:lnSpc>
                <a:spcPct val="100000"/>
              </a:lnSpc>
              <a:spcBef>
                <a:spcPts val="900"/>
              </a:spcBef>
            </a:pPr>
            <a:r>
              <a:rPr lang="en-US" sz="2100" dirty="0">
                <a:solidFill>
                  <a:srgbClr val="FFFFFF"/>
                </a:solidFill>
              </a:rPr>
              <a:t>We strive to be the premier engineering solutions partner, committed to delivering complex projects from vision </a:t>
            </a:r>
            <a:br>
              <a:rPr lang="en-US" sz="2100" dirty="0">
                <a:solidFill>
                  <a:srgbClr val="FFFFFF"/>
                </a:solidFill>
              </a:rPr>
            </a:br>
            <a:r>
              <a:rPr lang="en-US" sz="2100" dirty="0">
                <a:solidFill>
                  <a:srgbClr val="FFFFFF"/>
                </a:solidFill>
              </a:rPr>
              <a:t>to reality for a sustainable lifespan. </a:t>
            </a:r>
          </a:p>
        </p:txBody>
      </p:sp>
      <p:sp>
        <p:nvSpPr>
          <p:cNvPr id="17" name="Titre 49">
            <a:extLst>
              <a:ext uri="{FF2B5EF4-FFF2-40B4-BE49-F238E27FC236}">
                <a16:creationId xmlns:a16="http://schemas.microsoft.com/office/drawing/2014/main" id="{0118FAC6-33EC-4ED1-AB4E-CA0E8BAFC700}"/>
              </a:ext>
            </a:extLst>
          </p:cNvPr>
          <p:cNvSpPr txBox="1">
            <a:spLocks/>
          </p:cNvSpPr>
          <p:nvPr userDrawn="1"/>
        </p:nvSpPr>
        <p:spPr>
          <a:xfrm>
            <a:off x="911424" y="1238239"/>
            <a:ext cx="10369152" cy="1008154"/>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2800" b="0" kern="1200" cap="none" spc="0" baseline="0">
                <a:solidFill>
                  <a:schemeClr val="accent2"/>
                </a:solidFill>
                <a:latin typeface="Arial" pitchFamily="34" charset="0"/>
                <a:ea typeface="+mj-ea"/>
                <a:cs typeface="+mj-cs"/>
              </a:defRPr>
            </a:lvl1pPr>
          </a:lstStyle>
          <a:p>
            <a:r>
              <a:rPr kumimoji="0" lang="en-GB" sz="2100" b="0" i="0" u="none" strike="noStrike" kern="1200" cap="none" spc="0" normalizeH="0" baseline="0" noProof="0" dirty="0">
                <a:ln>
                  <a:noFill/>
                </a:ln>
                <a:solidFill>
                  <a:schemeClr val="accent3"/>
                </a:solidFill>
                <a:effectLst/>
                <a:uLnTx/>
                <a:uFillTx/>
                <a:latin typeface="Arial" pitchFamily="34" charset="0"/>
                <a:ea typeface="+mj-ea"/>
                <a:cs typeface="+mj-cs"/>
              </a:rPr>
              <a:t>Our vision</a:t>
            </a:r>
            <a:endParaRPr lang="en-CA" sz="2100" noProof="1">
              <a:solidFill>
                <a:schemeClr val="accent3"/>
              </a:solidFill>
            </a:endParaRPr>
          </a:p>
        </p:txBody>
      </p:sp>
      <p:grpSp>
        <p:nvGrpSpPr>
          <p:cNvPr id="6" name="Group 5">
            <a:extLst>
              <a:ext uri="{FF2B5EF4-FFF2-40B4-BE49-F238E27FC236}">
                <a16:creationId xmlns:a16="http://schemas.microsoft.com/office/drawing/2014/main" id="{61000868-E39F-46D8-A548-22CEDC3CE534}"/>
              </a:ext>
            </a:extLst>
          </p:cNvPr>
          <p:cNvGrpSpPr/>
          <p:nvPr userDrawn="1"/>
        </p:nvGrpSpPr>
        <p:grpSpPr>
          <a:xfrm>
            <a:off x="10068209" y="5892668"/>
            <a:ext cx="1543923" cy="732181"/>
            <a:chOff x="7241120" y="5892668"/>
            <a:chExt cx="1543923" cy="732181"/>
          </a:xfrm>
        </p:grpSpPr>
        <p:cxnSp>
          <p:nvCxnSpPr>
            <p:cNvPr id="7" name="Straight Connector 6">
              <a:extLst>
                <a:ext uri="{FF2B5EF4-FFF2-40B4-BE49-F238E27FC236}">
                  <a16:creationId xmlns:a16="http://schemas.microsoft.com/office/drawing/2014/main" id="{CC41770D-ED58-4E9E-9CCF-E6A35E55FD13}"/>
                </a:ext>
              </a:extLst>
            </p:cNvPr>
            <p:cNvCxnSpPr/>
            <p:nvPr userDrawn="1"/>
          </p:nvCxnSpPr>
          <p:spPr>
            <a:xfrm flipH="1">
              <a:off x="7241120"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528C2AB5-A83C-4AD5-BE60-D7CF4FD4A125}"/>
                </a:ext>
              </a:extLst>
            </p:cNvPr>
            <p:cNvCxnSpPr/>
            <p:nvPr userDrawn="1"/>
          </p:nvCxnSpPr>
          <p:spPr>
            <a:xfrm flipH="1">
              <a:off x="7512783"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D38F7BB9-BF86-499D-B526-BEDBDA7925AC}"/>
                </a:ext>
              </a:extLst>
            </p:cNvPr>
            <p:cNvCxnSpPr/>
            <p:nvPr userDrawn="1"/>
          </p:nvCxnSpPr>
          <p:spPr>
            <a:xfrm flipH="1">
              <a:off x="7777654"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72E1BCA4-807D-4A6E-942E-52F66232CA47}"/>
                </a:ext>
              </a:extLst>
            </p:cNvPr>
            <p:cNvCxnSpPr/>
            <p:nvPr userDrawn="1"/>
          </p:nvCxnSpPr>
          <p:spPr>
            <a:xfrm flipH="1">
              <a:off x="8052862"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484392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ond Content Slide">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8E9205E6-0D8F-4FE6-AE74-F8DC77F0BF6E}" type="slidenum">
              <a:rPr lang="en-CA" smtClean="0"/>
              <a:pPr/>
              <a:t>‹#›</a:t>
            </a:fld>
            <a:endParaRPr lang="en-CA" dirty="0"/>
          </a:p>
        </p:txBody>
      </p:sp>
      <p:sp>
        <p:nvSpPr>
          <p:cNvPr id="7" name="Rectangle 6">
            <a:extLst>
              <a:ext uri="{FF2B5EF4-FFF2-40B4-BE49-F238E27FC236}">
                <a16:creationId xmlns:a16="http://schemas.microsoft.com/office/drawing/2014/main" id="{8AACBB95-3D73-4073-ADAD-00F5F7A0ED86}"/>
              </a:ext>
            </a:extLst>
          </p:cNvPr>
          <p:cNvSpPr/>
          <p:nvPr userDrawn="1"/>
        </p:nvSpPr>
        <p:spPr>
          <a:xfrm>
            <a:off x="240000" y="158240"/>
            <a:ext cx="11712000" cy="561976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8" name="Rectangle 16">
            <a:extLst>
              <a:ext uri="{FF2B5EF4-FFF2-40B4-BE49-F238E27FC236}">
                <a16:creationId xmlns:a16="http://schemas.microsoft.com/office/drawing/2014/main" id="{5B917F65-BD0F-4751-8B91-BF7B4E7F52B5}"/>
              </a:ext>
            </a:extLst>
          </p:cNvPr>
          <p:cNvSpPr>
            <a:spLocks noChangeArrowheads="1"/>
          </p:cNvSpPr>
          <p:nvPr userDrawn="1"/>
        </p:nvSpPr>
        <p:spPr bwMode="auto">
          <a:xfrm>
            <a:off x="911424" y="2432985"/>
            <a:ext cx="7502136" cy="2613236"/>
          </a:xfrm>
          <a:prstGeom prst="rect">
            <a:avLst/>
          </a:prstGeom>
          <a:noFill/>
          <a:ln w="9525">
            <a:noFill/>
            <a:miter lim="800000"/>
            <a:headEnd/>
            <a:tailEnd/>
          </a:ln>
        </p:spPr>
        <p:txBody>
          <a:bodyPr wrap="square" lIns="0" tIns="0" rIns="0" bIns="0">
            <a:noAutofit/>
          </a:bodyPr>
          <a:lstStyle/>
          <a:p>
            <a:pPr marL="0" marR="0" lvl="0" indent="0" algn="l" defTabSz="914400" rtl="0" eaLnBrk="1" fontAlgn="auto" latinLnBrk="0" hangingPunct="1">
              <a:lnSpc>
                <a:spcPct val="100000"/>
              </a:lnSpc>
              <a:spcBef>
                <a:spcPts val="1200"/>
              </a:spcBef>
              <a:spcAft>
                <a:spcPts val="300"/>
              </a:spcAft>
              <a:buClr>
                <a:prstClr val="white"/>
              </a:buClr>
              <a:buSzPct val="25000"/>
              <a:buFont typeface="Arial" pitchFamily="34" charset="0"/>
              <a:buNone/>
              <a:tabLst/>
              <a:defRPr/>
            </a:pPr>
            <a:r>
              <a:rPr kumimoji="0" lang="en-US" sz="1400" b="0" i="0" u="none" strike="noStrike" kern="1200" cap="none" spc="0" normalizeH="0" baseline="0" noProof="0" dirty="0">
                <a:ln>
                  <a:noFill/>
                </a:ln>
                <a:solidFill>
                  <a:srgbClr val="FFFFFF"/>
                </a:solidFill>
                <a:effectLst/>
                <a:uLnTx/>
                <a:uFillTx/>
                <a:latin typeface="Arial" pitchFamily="34" charset="0"/>
                <a:ea typeface="+mn-ea"/>
                <a:cs typeface="+mn-cs"/>
              </a:rPr>
              <a:t>Founded in 1911, SNC-Lavalin is a global fully integrated professional services and project management company and a major player in the ownership of infrastructure. From offices around the world, SNC-Lavalin's employees are proud to build what matters. Our teams provide comprehensive end-to-end project solutions – including capital investment, consulting, design, engineering, construction, sustaining capital and operations and maintenance – to clients in oil and gas, nuclear, mining and metallurgy, infrastructure and power. </a:t>
            </a:r>
          </a:p>
          <a:p>
            <a:pPr marL="0" marR="0" lvl="0" indent="0" algn="l" defTabSz="914400" rtl="0" eaLnBrk="1" fontAlgn="auto" latinLnBrk="0" hangingPunct="1">
              <a:lnSpc>
                <a:spcPct val="100000"/>
              </a:lnSpc>
              <a:spcBef>
                <a:spcPts val="1200"/>
              </a:spcBef>
              <a:spcAft>
                <a:spcPts val="300"/>
              </a:spcAft>
              <a:buClr>
                <a:prstClr val="white"/>
              </a:buClr>
              <a:buSzPct val="25000"/>
              <a:buFont typeface="Arial" pitchFamily="34" charset="0"/>
              <a:buNone/>
              <a:tabLst/>
              <a:defRPr/>
            </a:pPr>
            <a:r>
              <a:rPr kumimoji="0" lang="en-US" sz="1400" b="0" i="0" u="none" strike="noStrike" kern="1200" cap="none" spc="0" normalizeH="0" baseline="0" noProof="0" dirty="0">
                <a:ln>
                  <a:noFill/>
                </a:ln>
                <a:solidFill>
                  <a:srgbClr val="FFFFFF"/>
                </a:solidFill>
                <a:effectLst/>
                <a:uLnTx/>
                <a:uFillTx/>
                <a:latin typeface="Arial" pitchFamily="34" charset="0"/>
                <a:ea typeface="+mn-ea"/>
                <a:cs typeface="+mn-cs"/>
              </a:rPr>
              <a:t>On July 3, 2017, SNC-Lavalin acquired Atkins, one of the world’s most respected design, engineering and project management consultancies.</a:t>
            </a:r>
            <a:endParaRPr kumimoji="0" lang="en-CA" sz="1400" b="0" i="0" u="none" strike="noStrike" kern="1200" cap="none" spc="0" normalizeH="0" baseline="0" noProof="0" dirty="0">
              <a:ln>
                <a:noFill/>
              </a:ln>
              <a:solidFill>
                <a:srgbClr val="FFFFFF"/>
              </a:solidFill>
              <a:effectLst/>
              <a:uLnTx/>
              <a:uFillTx/>
              <a:latin typeface="Arial" pitchFamily="34" charset="0"/>
              <a:ea typeface="+mn-ea"/>
              <a:cs typeface="+mn-cs"/>
            </a:endParaRPr>
          </a:p>
        </p:txBody>
      </p:sp>
      <p:sp>
        <p:nvSpPr>
          <p:cNvPr id="9" name="Titre 49">
            <a:extLst>
              <a:ext uri="{FF2B5EF4-FFF2-40B4-BE49-F238E27FC236}">
                <a16:creationId xmlns:a16="http://schemas.microsoft.com/office/drawing/2014/main" id="{0118FAC6-33EC-4ED1-AB4E-CA0E8BAFC700}"/>
              </a:ext>
            </a:extLst>
          </p:cNvPr>
          <p:cNvSpPr txBox="1">
            <a:spLocks/>
          </p:cNvSpPr>
          <p:nvPr userDrawn="1"/>
        </p:nvSpPr>
        <p:spPr>
          <a:xfrm>
            <a:off x="911424" y="1238239"/>
            <a:ext cx="10369152" cy="1008154"/>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2800" b="0" kern="1200" cap="none" spc="0" baseline="0">
                <a:solidFill>
                  <a:schemeClr val="accent2"/>
                </a:solidFill>
                <a:latin typeface="Arial" pitchFamily="34" charset="0"/>
                <a:ea typeface="+mj-ea"/>
                <a:cs typeface="+mj-cs"/>
              </a:defRPr>
            </a:lvl1pPr>
          </a:lstStyle>
          <a:p>
            <a:r>
              <a:rPr kumimoji="0" lang="en-US" sz="4000" b="0" i="0" u="none" strike="noStrike" kern="1200" cap="none" spc="0" normalizeH="0" baseline="0" noProof="0" dirty="0">
                <a:ln>
                  <a:noFill/>
                </a:ln>
                <a:solidFill>
                  <a:prstClr val="white"/>
                </a:solidFill>
                <a:effectLst/>
                <a:uLnTx/>
                <a:uFillTx/>
                <a:latin typeface="Arial" pitchFamily="34" charset="0"/>
                <a:ea typeface="+mj-ea"/>
                <a:cs typeface="+mj-cs"/>
              </a:rPr>
              <a:t>A world leader</a:t>
            </a:r>
            <a:r>
              <a:rPr lang="en-CA" sz="2800" noProof="1"/>
              <a:t>s</a:t>
            </a:r>
          </a:p>
        </p:txBody>
      </p:sp>
      <p:grpSp>
        <p:nvGrpSpPr>
          <p:cNvPr id="10" name="Group 9"/>
          <p:cNvGrpSpPr/>
          <p:nvPr userDrawn="1"/>
        </p:nvGrpSpPr>
        <p:grpSpPr>
          <a:xfrm>
            <a:off x="8085863" y="2759978"/>
            <a:ext cx="3867439" cy="3864871"/>
            <a:chOff x="8085863" y="2759978"/>
            <a:chExt cx="3867439" cy="3864871"/>
          </a:xfrm>
        </p:grpSpPr>
        <p:cxnSp>
          <p:nvCxnSpPr>
            <p:cNvPr id="11" name="Straight Connector 10"/>
            <p:cNvCxnSpPr/>
            <p:nvPr userDrawn="1"/>
          </p:nvCxnSpPr>
          <p:spPr>
            <a:xfrm flipH="1">
              <a:off x="8085863" y="2759978"/>
              <a:ext cx="3864869" cy="3864871"/>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flipH="1">
              <a:off x="8624633" y="3296873"/>
              <a:ext cx="3327972" cy="3327976"/>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H="1">
              <a:off x="9175008" y="3850547"/>
              <a:ext cx="2774299" cy="2774302"/>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flipH="1">
              <a:off x="9707509" y="4379053"/>
              <a:ext cx="2245793" cy="2245796"/>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390285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5" Type="http://schemas.openxmlformats.org/officeDocument/2006/relationships/image" Target="../media/image1.png"/><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tags" Target="../tags/tag23.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theme" Target="../theme/theme2.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slideLayout" Target="../slideLayouts/slideLayout63.xml"/><Relationship Id="rId3" Type="http://schemas.openxmlformats.org/officeDocument/2006/relationships/slideLayout" Target="../slideLayouts/slideLayout48.xml"/><Relationship Id="rId21" Type="http://schemas.openxmlformats.org/officeDocument/2006/relationships/slideLayout" Target="../slideLayouts/slideLayout66.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5" Type="http://schemas.openxmlformats.org/officeDocument/2006/relationships/image" Target="../media/image1.png"/><Relationship Id="rId2" Type="http://schemas.openxmlformats.org/officeDocument/2006/relationships/slideLayout" Target="../slideLayouts/slideLayout47.xml"/><Relationship Id="rId16" Type="http://schemas.openxmlformats.org/officeDocument/2006/relationships/slideLayout" Target="../slideLayouts/slideLayout61.xml"/><Relationship Id="rId20" Type="http://schemas.openxmlformats.org/officeDocument/2006/relationships/slideLayout" Target="../slideLayouts/slideLayout65.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24" Type="http://schemas.openxmlformats.org/officeDocument/2006/relationships/tags" Target="../tags/tag41.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23" Type="http://schemas.openxmlformats.org/officeDocument/2006/relationships/theme" Target="../theme/theme3.xml"/><Relationship Id="rId10" Type="http://schemas.openxmlformats.org/officeDocument/2006/relationships/slideLayout" Target="../slideLayouts/slideLayout55.xml"/><Relationship Id="rId19" Type="http://schemas.openxmlformats.org/officeDocument/2006/relationships/slideLayout" Target="../slideLayouts/slideLayout64.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 Id="rId22"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2" name="Rectangle 21"/>
          <p:cNvSpPr/>
          <p:nvPr userDrawn="1"/>
        </p:nvSpPr>
        <p:spPr>
          <a:xfrm flipV="1">
            <a:off x="0" y="5778000"/>
            <a:ext cx="12192000" cy="1080000"/>
          </a:xfrm>
          <a:prstGeom prst="rect">
            <a:avLst/>
          </a:prstGeom>
          <a:solidFill>
            <a:srgbClr val="F6F5F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p>
        </p:txBody>
      </p:sp>
      <p:sp>
        <p:nvSpPr>
          <p:cNvPr id="10" name="Espace réservé du texte 2"/>
          <p:cNvSpPr>
            <a:spLocks noGrp="1"/>
          </p:cNvSpPr>
          <p:nvPr>
            <p:ph type="body" idx="1"/>
          </p:nvPr>
        </p:nvSpPr>
        <p:spPr>
          <a:xfrm>
            <a:off x="911424" y="1457066"/>
            <a:ext cx="10369152" cy="4167448"/>
          </a:xfrm>
          <a:prstGeom prst="rect">
            <a:avLst/>
          </a:prstGeom>
        </p:spPr>
        <p:txBody>
          <a:bodyPr vert="horz" lIns="0" tIns="0" rIns="0" bIns="0" rtlCol="0">
            <a:noAutofit/>
          </a:bodyPr>
          <a:lstStyle/>
          <a:p>
            <a:pPr lvl="0"/>
            <a:r>
              <a:rPr lang="en-CA" noProof="0" dirty="0"/>
              <a:t>Subtitle </a:t>
            </a:r>
          </a:p>
          <a:p>
            <a:pPr lvl="1"/>
            <a:r>
              <a:rPr lang="en-CA" noProof="0" dirty="0"/>
              <a:t>Normal text</a:t>
            </a:r>
          </a:p>
          <a:p>
            <a:pPr lvl="2"/>
            <a:r>
              <a:rPr lang="en-CA" noProof="0" dirty="0"/>
              <a:t>Second level</a:t>
            </a:r>
          </a:p>
          <a:p>
            <a:pPr lvl="3"/>
            <a:r>
              <a:rPr lang="en-CA" noProof="0" dirty="0"/>
              <a:t>Third level</a:t>
            </a:r>
          </a:p>
          <a:p>
            <a:pPr lvl="4"/>
            <a:r>
              <a:rPr lang="en-CA" noProof="0" dirty="0"/>
              <a:t>Fourth level</a:t>
            </a:r>
          </a:p>
          <a:p>
            <a:pPr lvl="5"/>
            <a:r>
              <a:rPr lang="en-CA" noProof="0" dirty="0"/>
              <a:t>Fifth level</a:t>
            </a:r>
          </a:p>
          <a:p>
            <a:pPr lvl="6"/>
            <a:r>
              <a:rPr lang="en-CA" noProof="0" dirty="0"/>
              <a:t>Sixth level</a:t>
            </a:r>
          </a:p>
        </p:txBody>
      </p:sp>
      <p:sp>
        <p:nvSpPr>
          <p:cNvPr id="12" name="Espace réservé du pied de page 4"/>
          <p:cNvSpPr>
            <a:spLocks noGrp="1"/>
          </p:cNvSpPr>
          <p:nvPr>
            <p:ph type="ftr" sz="quarter" idx="3"/>
          </p:nvPr>
        </p:nvSpPr>
        <p:spPr>
          <a:xfrm>
            <a:off x="4345627" y="6284412"/>
            <a:ext cx="5096093" cy="196794"/>
          </a:xfrm>
          <a:prstGeom prst="rect">
            <a:avLst/>
          </a:prstGeom>
        </p:spPr>
        <p:txBody>
          <a:bodyPr vert="horz" lIns="0" tIns="0" rIns="0" bIns="0" rtlCol="0" anchor="b" anchorCtr="0"/>
          <a:lstStyle>
            <a:lvl1pPr algn="l">
              <a:defRPr sz="800" baseline="0">
                <a:solidFill>
                  <a:schemeClr val="bg1">
                    <a:lumMod val="50000"/>
                  </a:schemeClr>
                </a:solidFill>
                <a:latin typeface="Arial" pitchFamily="34" charset="0"/>
              </a:defRPr>
            </a:lvl1pPr>
          </a:lstStyle>
          <a:p>
            <a:r>
              <a:rPr lang="en-GB" dirty="0"/>
              <a:t>Change Footer here: Insert &gt; Header and Footer (delete if none) </a:t>
            </a:r>
            <a:endParaRPr lang="en-CA" dirty="0"/>
          </a:p>
        </p:txBody>
      </p:sp>
      <p:sp>
        <p:nvSpPr>
          <p:cNvPr id="14" name="Espace réservé du titre 1">
            <a:extLst>
              <a:ext uri="{FF2B5EF4-FFF2-40B4-BE49-F238E27FC236}">
                <a16:creationId xmlns:a16="http://schemas.microsoft.com/office/drawing/2014/main" id="{6116D439-0277-4566-8223-A38768983FC7}"/>
              </a:ext>
            </a:extLst>
          </p:cNvPr>
          <p:cNvSpPr>
            <a:spLocks noGrp="1"/>
          </p:cNvSpPr>
          <p:nvPr>
            <p:ph type="title"/>
          </p:nvPr>
        </p:nvSpPr>
        <p:spPr>
          <a:xfrm>
            <a:off x="911424" y="368301"/>
            <a:ext cx="10369152" cy="921966"/>
          </a:xfrm>
          <a:prstGeom prst="rect">
            <a:avLst/>
          </a:prstGeom>
        </p:spPr>
        <p:txBody>
          <a:bodyPr vert="horz" lIns="0" tIns="0" rIns="0" bIns="0" rtlCol="0" anchor="ctr" anchorCtr="0">
            <a:noAutofit/>
          </a:bodyPr>
          <a:lstStyle/>
          <a:p>
            <a:r>
              <a:rPr lang="en-CA" noProof="1"/>
              <a:t>Click to edit Master title style</a:t>
            </a:r>
          </a:p>
        </p:txBody>
      </p:sp>
      <p:sp>
        <p:nvSpPr>
          <p:cNvPr id="17" name="Espace réservé du numéro de diapositive 5"/>
          <p:cNvSpPr>
            <a:spLocks noGrp="1"/>
          </p:cNvSpPr>
          <p:nvPr>
            <p:ph type="sldNum" sz="quarter" idx="4"/>
          </p:nvPr>
        </p:nvSpPr>
        <p:spPr>
          <a:xfrm>
            <a:off x="11473952" y="6481207"/>
            <a:ext cx="478699" cy="189765"/>
          </a:xfrm>
          <a:prstGeom prst="rect">
            <a:avLst/>
          </a:prstGeom>
        </p:spPr>
        <p:txBody>
          <a:bodyPr vert="horz" lIns="0" tIns="0" rIns="0" bIns="0" rtlCol="0" anchor="b" anchorCtr="0"/>
          <a:lstStyle>
            <a:lvl1pPr algn="r">
              <a:defRPr sz="800" baseline="0">
                <a:solidFill>
                  <a:schemeClr val="tx2"/>
                </a:solidFill>
                <a:latin typeface="Arial" pitchFamily="34" charset="0"/>
              </a:defRPr>
            </a:lvl1pPr>
          </a:lstStyle>
          <a:p>
            <a:fld id="{8E9205E6-0D8F-4FE6-AE74-F8DC77F0BF6E}" type="slidenum">
              <a:rPr lang="en-CA" smtClean="0"/>
              <a:pPr/>
              <a:t>‹#›</a:t>
            </a:fld>
            <a:endParaRPr lang="en-CA" dirty="0"/>
          </a:p>
        </p:txBody>
      </p:sp>
      <p:pic>
        <p:nvPicPr>
          <p:cNvPr id="13" name="Picture 12" descr="Dark_blue_SNC_atkins_logo.png">
            <a:extLst>
              <a:ext uri="{FF2B5EF4-FFF2-40B4-BE49-F238E27FC236}">
                <a16:creationId xmlns:a16="http://schemas.microsoft.com/office/drawing/2014/main" id="{B5694811-EF89-4D31-9BE9-337B659A1CA9}"/>
              </a:ext>
            </a:extLst>
          </p:cNvPr>
          <p:cNvPicPr>
            <a:picLocks noChangeAspect="1"/>
          </p:cNvPicPr>
          <p:nvPr userDrawn="1"/>
        </p:nvPicPr>
        <p:blipFill rotWithShape="1">
          <a:blip r:embed="rId26" cstate="print">
            <a:extLst>
              <a:ext uri="{28A0092B-C50C-407E-A947-70E740481C1C}">
                <a14:useLocalDpi xmlns:a14="http://schemas.microsoft.com/office/drawing/2010/main" val="0"/>
              </a:ext>
            </a:extLst>
          </a:blip>
          <a:srcRect l="52312"/>
          <a:stretch/>
        </p:blipFill>
        <p:spPr>
          <a:xfrm>
            <a:off x="828427" y="5962651"/>
            <a:ext cx="1086078" cy="579569"/>
          </a:xfrm>
          <a:prstGeom prst="rect">
            <a:avLst/>
          </a:prstGeom>
        </p:spPr>
      </p:pic>
    </p:spTree>
    <p:custDataLst>
      <p:tags r:id="rId25"/>
    </p:custDataLst>
    <p:extLst>
      <p:ext uri="{BB962C8B-B14F-4D97-AF65-F5344CB8AC3E}">
        <p14:creationId xmlns:p14="http://schemas.microsoft.com/office/powerpoint/2010/main" val="1654019578"/>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 id="2147483809" r:id="rId12"/>
    <p:sldLayoutId id="2147483810" r:id="rId13"/>
    <p:sldLayoutId id="2147483811" r:id="rId14"/>
    <p:sldLayoutId id="2147483812" r:id="rId15"/>
    <p:sldLayoutId id="2147483813" r:id="rId16"/>
    <p:sldLayoutId id="2147483814" r:id="rId17"/>
    <p:sldLayoutId id="2147483815" r:id="rId18"/>
    <p:sldLayoutId id="2147483816" r:id="rId19"/>
    <p:sldLayoutId id="2147483817" r:id="rId20"/>
    <p:sldLayoutId id="2147483818" r:id="rId21"/>
    <p:sldLayoutId id="2147483819" r:id="rId22"/>
    <p:sldLayoutId id="2147483820" r:id="rId2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2800" b="0" kern="1200" cap="none" spc="0" baseline="0">
          <a:solidFill>
            <a:schemeClr val="accent2"/>
          </a:solidFill>
          <a:latin typeface="Arial" pitchFamily="34" charset="0"/>
          <a:ea typeface="+mj-ea"/>
          <a:cs typeface="+mj-cs"/>
        </a:defRPr>
      </a:lvl1pPr>
    </p:titleStyle>
    <p:bodyStyle>
      <a:lvl1pPr marL="0" indent="0" algn="l" defTabSz="914400" rtl="0" eaLnBrk="1" latinLnBrk="0" hangingPunct="1">
        <a:lnSpc>
          <a:spcPts val="2200"/>
        </a:lnSpc>
        <a:spcBef>
          <a:spcPts val="600"/>
        </a:spcBef>
        <a:spcAft>
          <a:spcPts val="600"/>
        </a:spcAft>
        <a:buClr>
          <a:schemeClr val="bg1"/>
        </a:buClr>
        <a:buSzPct val="25000"/>
        <a:buFont typeface="Arial"/>
        <a:buNone/>
        <a:defRPr sz="2000" b="0" i="0" kern="1200" cap="none" spc="0" baseline="0">
          <a:solidFill>
            <a:schemeClr val="tx2"/>
          </a:solidFill>
          <a:latin typeface="Arial" pitchFamily="34" charset="0"/>
          <a:ea typeface="+mn-ea"/>
          <a:cs typeface="+mn-cs"/>
        </a:defRPr>
      </a:lvl1pPr>
      <a:lvl2pPr marL="0" marR="0" indent="0" algn="l" defTabSz="914400" rtl="0" eaLnBrk="1" fontAlgn="auto" latinLnBrk="0" hangingPunct="1">
        <a:lnSpc>
          <a:spcPts val="1800"/>
        </a:lnSpc>
        <a:spcBef>
          <a:spcPts val="300"/>
        </a:spcBef>
        <a:spcAft>
          <a:spcPts val="600"/>
        </a:spcAft>
        <a:buClr>
          <a:schemeClr val="bg1"/>
        </a:buClr>
        <a:buSzPct val="25000"/>
        <a:buFont typeface="Arial"/>
        <a:buNone/>
        <a:tabLst/>
        <a:defRPr sz="1500" b="0" kern="1200" baseline="0">
          <a:solidFill>
            <a:schemeClr val="tx2"/>
          </a:solidFill>
          <a:latin typeface="Arial" pitchFamily="34" charset="0"/>
          <a:ea typeface="+mn-ea"/>
          <a:cs typeface="+mn-cs"/>
        </a:defRPr>
      </a:lvl2pPr>
      <a:lvl3pPr marL="176400" indent="-176400" algn="l" defTabSz="914400" rtl="0" eaLnBrk="1" latinLnBrk="0" hangingPunct="1">
        <a:lnSpc>
          <a:spcPts val="1800"/>
        </a:lnSpc>
        <a:spcBef>
          <a:spcPts val="150"/>
        </a:spcBef>
        <a:spcAft>
          <a:spcPts val="300"/>
        </a:spcAft>
        <a:buClr>
          <a:schemeClr val="accent2"/>
        </a:buClr>
        <a:buFont typeface="Arial" pitchFamily="34" charset="0"/>
        <a:buChar char="›"/>
        <a:defRPr sz="1500" kern="1200" baseline="0">
          <a:solidFill>
            <a:schemeClr val="tx2"/>
          </a:solidFill>
          <a:latin typeface="Arial" pitchFamily="34" charset="0"/>
          <a:ea typeface="+mn-ea"/>
          <a:cs typeface="+mn-cs"/>
        </a:defRPr>
      </a:lvl3pPr>
      <a:lvl4pPr marL="344488" indent="-171450" algn="l" defTabSz="914400" rtl="0" eaLnBrk="1" latinLnBrk="0" hangingPunct="1">
        <a:lnSpc>
          <a:spcPts val="1800"/>
        </a:lnSpc>
        <a:spcBef>
          <a:spcPts val="150"/>
        </a:spcBef>
        <a:spcAft>
          <a:spcPts val="300"/>
        </a:spcAft>
        <a:buClr>
          <a:schemeClr val="accent2"/>
        </a:buClr>
        <a:buFont typeface="Arial" pitchFamily="34" charset="0"/>
        <a:buChar char="›"/>
        <a:defRPr sz="1500" kern="1200" baseline="0">
          <a:solidFill>
            <a:schemeClr val="tx2"/>
          </a:solidFill>
          <a:latin typeface="Arial" pitchFamily="34" charset="0"/>
          <a:ea typeface="+mn-ea"/>
          <a:cs typeface="+mn-cs"/>
        </a:defRPr>
      </a:lvl4pPr>
      <a:lvl5pPr marL="517525" indent="-173038" algn="l" defTabSz="914400" rtl="0" eaLnBrk="1" latinLnBrk="0" hangingPunct="1">
        <a:lnSpc>
          <a:spcPts val="1800"/>
        </a:lnSpc>
        <a:spcBef>
          <a:spcPts val="150"/>
        </a:spcBef>
        <a:spcAft>
          <a:spcPts val="300"/>
        </a:spcAft>
        <a:buClr>
          <a:schemeClr val="accent2"/>
        </a:buClr>
        <a:buFont typeface="Lucida Grande"/>
        <a:buChar char="›"/>
        <a:defRPr sz="1500" i="1" kern="1200">
          <a:solidFill>
            <a:schemeClr val="tx2"/>
          </a:solidFill>
          <a:latin typeface="Arial" pitchFamily="34" charset="0"/>
          <a:ea typeface="+mn-ea"/>
          <a:cs typeface="+mn-cs"/>
        </a:defRPr>
      </a:lvl5pPr>
      <a:lvl6pPr marL="688975" indent="-171450" algn="l" defTabSz="914400" rtl="0" eaLnBrk="1" latinLnBrk="0" hangingPunct="1">
        <a:lnSpc>
          <a:spcPts val="1800"/>
        </a:lnSpc>
        <a:spcBef>
          <a:spcPts val="150"/>
        </a:spcBef>
        <a:spcAft>
          <a:spcPts val="300"/>
        </a:spcAft>
        <a:buClr>
          <a:schemeClr val="accent2"/>
        </a:buClr>
        <a:buFont typeface="Lucida Grande"/>
        <a:buChar char="›"/>
        <a:defRPr sz="1500" i="1" kern="1200" baseline="0">
          <a:solidFill>
            <a:schemeClr val="tx2"/>
          </a:solidFill>
          <a:latin typeface="Arial" pitchFamily="34" charset="0"/>
          <a:ea typeface="+mn-ea"/>
          <a:cs typeface="Arial" pitchFamily="34" charset="0"/>
        </a:defRPr>
      </a:lvl6pPr>
      <a:lvl7pPr marL="688975" indent="-171450" algn="l" defTabSz="914400" rtl="0" eaLnBrk="1" latinLnBrk="0" hangingPunct="1">
        <a:lnSpc>
          <a:spcPts val="1500"/>
        </a:lnSpc>
        <a:spcBef>
          <a:spcPts val="150"/>
        </a:spcBef>
        <a:spcAft>
          <a:spcPts val="300"/>
        </a:spcAft>
        <a:buFont typeface="Arial" pitchFamily="34" charset="0"/>
        <a:buChar char="•"/>
        <a:defRPr sz="1200" b="0" kern="1200" baseline="0">
          <a:solidFill>
            <a:schemeClr val="tx2"/>
          </a:solidFill>
          <a:latin typeface="Arial" pitchFamily="34" charset="0"/>
          <a:ea typeface="+mn-ea"/>
          <a:cs typeface="Arial" pitchFamily="34" charset="0"/>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575">
          <p15:clr>
            <a:srgbClr val="F26B43"/>
          </p15:clr>
        </p15:guide>
        <p15:guide id="4" pos="7105">
          <p15:clr>
            <a:srgbClr val="F26B43"/>
          </p15:clr>
        </p15:guide>
        <p15:guide id="5" orient="horz" pos="232">
          <p15:clr>
            <a:srgbClr val="F26B43"/>
          </p15:clr>
        </p15:guide>
        <p15:guide id="6" orient="horz" pos="3543">
          <p15:clr>
            <a:srgbClr val="F26B43"/>
          </p15:clr>
        </p15:guide>
        <p15:guide id="7" orient="horz" pos="913">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p:cNvSpPr/>
          <p:nvPr userDrawn="1"/>
        </p:nvSpPr>
        <p:spPr>
          <a:xfrm>
            <a:off x="240000" y="158240"/>
            <a:ext cx="11712000" cy="5619761"/>
          </a:xfrm>
          <a:prstGeom prst="rect">
            <a:avLst/>
          </a:prstGeom>
          <a:solidFill>
            <a:srgbClr val="F6F5F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8" name="Espace réservé du titre 1"/>
          <p:cNvSpPr>
            <a:spLocks noGrp="1"/>
          </p:cNvSpPr>
          <p:nvPr>
            <p:ph type="title"/>
          </p:nvPr>
        </p:nvSpPr>
        <p:spPr>
          <a:xfrm>
            <a:off x="911424" y="368301"/>
            <a:ext cx="10369152" cy="921966"/>
          </a:xfrm>
          <a:prstGeom prst="rect">
            <a:avLst/>
          </a:prstGeom>
        </p:spPr>
        <p:txBody>
          <a:bodyPr vert="horz" lIns="0" tIns="0" rIns="0" bIns="0" rtlCol="0" anchor="ctr" anchorCtr="0">
            <a:noAutofit/>
          </a:bodyPr>
          <a:lstStyle/>
          <a:p>
            <a:r>
              <a:rPr lang="en-CA" noProof="1"/>
              <a:t>Click to edit Master title style</a:t>
            </a:r>
          </a:p>
        </p:txBody>
      </p:sp>
      <p:sp>
        <p:nvSpPr>
          <p:cNvPr id="10" name="Espace réservé du texte 2"/>
          <p:cNvSpPr>
            <a:spLocks noGrp="1"/>
          </p:cNvSpPr>
          <p:nvPr>
            <p:ph type="body" idx="1"/>
          </p:nvPr>
        </p:nvSpPr>
        <p:spPr>
          <a:xfrm>
            <a:off x="911424" y="1457064"/>
            <a:ext cx="10369152" cy="4167449"/>
          </a:xfrm>
          <a:prstGeom prst="rect">
            <a:avLst/>
          </a:prstGeom>
        </p:spPr>
        <p:txBody>
          <a:bodyPr vert="horz" lIns="0" tIns="0" rIns="0" bIns="0" rtlCol="0">
            <a:noAutofit/>
          </a:bodyPr>
          <a:lstStyle/>
          <a:p>
            <a:pPr lvl="0"/>
            <a:r>
              <a:rPr lang="en-CA" noProof="0" dirty="0"/>
              <a:t>Subtitle </a:t>
            </a:r>
          </a:p>
          <a:p>
            <a:pPr lvl="1"/>
            <a:r>
              <a:rPr lang="en-CA" noProof="0" dirty="0"/>
              <a:t>Normal text</a:t>
            </a:r>
          </a:p>
          <a:p>
            <a:pPr lvl="2"/>
            <a:r>
              <a:rPr lang="en-CA" noProof="0" dirty="0"/>
              <a:t>Second level</a:t>
            </a:r>
          </a:p>
          <a:p>
            <a:pPr lvl="3"/>
            <a:r>
              <a:rPr lang="en-CA" noProof="0" dirty="0"/>
              <a:t>Third level</a:t>
            </a:r>
          </a:p>
          <a:p>
            <a:pPr lvl="4"/>
            <a:r>
              <a:rPr lang="en-CA" noProof="0" dirty="0"/>
              <a:t>Fourth level</a:t>
            </a:r>
          </a:p>
          <a:p>
            <a:pPr lvl="5"/>
            <a:r>
              <a:rPr lang="en-CA" noProof="0" dirty="0"/>
              <a:t>Fifth level</a:t>
            </a:r>
          </a:p>
          <a:p>
            <a:pPr lvl="6"/>
            <a:r>
              <a:rPr lang="en-CA" noProof="0" dirty="0"/>
              <a:t>Sixth level</a:t>
            </a:r>
          </a:p>
        </p:txBody>
      </p:sp>
      <p:sp>
        <p:nvSpPr>
          <p:cNvPr id="12" name="Espace réservé du pied de page 4"/>
          <p:cNvSpPr>
            <a:spLocks noGrp="1"/>
          </p:cNvSpPr>
          <p:nvPr>
            <p:ph type="ftr" sz="quarter" idx="3"/>
          </p:nvPr>
        </p:nvSpPr>
        <p:spPr>
          <a:xfrm>
            <a:off x="4345627" y="6284412"/>
            <a:ext cx="5096093" cy="196794"/>
          </a:xfrm>
          <a:prstGeom prst="rect">
            <a:avLst/>
          </a:prstGeom>
        </p:spPr>
        <p:txBody>
          <a:bodyPr vert="horz" lIns="0" tIns="0" rIns="0" bIns="0" rtlCol="0" anchor="b" anchorCtr="0"/>
          <a:lstStyle>
            <a:lvl1pPr algn="l">
              <a:defRPr sz="800" baseline="0">
                <a:solidFill>
                  <a:schemeClr val="bg1">
                    <a:lumMod val="50000"/>
                  </a:schemeClr>
                </a:solidFill>
                <a:latin typeface="Arial" pitchFamily="34" charset="0"/>
              </a:defRPr>
            </a:lvl1pPr>
          </a:lstStyle>
          <a:p>
            <a:r>
              <a:rPr lang="en-GB"/>
              <a:t>Change Footer here: Insert &gt; Header and Footer (delete if none) </a:t>
            </a:r>
            <a:endParaRPr lang="en-CA" dirty="0"/>
          </a:p>
        </p:txBody>
      </p:sp>
      <p:grpSp>
        <p:nvGrpSpPr>
          <p:cNvPr id="16" name="Group 15"/>
          <p:cNvGrpSpPr/>
          <p:nvPr userDrawn="1"/>
        </p:nvGrpSpPr>
        <p:grpSpPr>
          <a:xfrm>
            <a:off x="10068209" y="5892668"/>
            <a:ext cx="1543923" cy="732181"/>
            <a:chOff x="7241120" y="5892668"/>
            <a:chExt cx="1543923" cy="732181"/>
          </a:xfrm>
        </p:grpSpPr>
        <p:cxnSp>
          <p:nvCxnSpPr>
            <p:cNvPr id="17" name="Straight Connector 16"/>
            <p:cNvCxnSpPr/>
            <p:nvPr userDrawn="1"/>
          </p:nvCxnSpPr>
          <p:spPr>
            <a:xfrm flipH="1">
              <a:off x="7241120"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flipH="1">
              <a:off x="7512783"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7777654"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flipH="1">
              <a:off x="8052862"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grpSp>
      <p:sp>
        <p:nvSpPr>
          <p:cNvPr id="14" name="Espace réservé du numéro de diapositive 5"/>
          <p:cNvSpPr>
            <a:spLocks noGrp="1"/>
          </p:cNvSpPr>
          <p:nvPr>
            <p:ph type="sldNum" sz="quarter" idx="4"/>
          </p:nvPr>
        </p:nvSpPr>
        <p:spPr>
          <a:xfrm>
            <a:off x="11473952" y="6481207"/>
            <a:ext cx="478699" cy="189765"/>
          </a:xfrm>
          <a:prstGeom prst="rect">
            <a:avLst/>
          </a:prstGeom>
        </p:spPr>
        <p:txBody>
          <a:bodyPr vert="horz" lIns="0" tIns="0" rIns="0" bIns="0" rtlCol="0" anchor="b" anchorCtr="0"/>
          <a:lstStyle>
            <a:lvl1pPr algn="r">
              <a:defRPr sz="800" baseline="0">
                <a:solidFill>
                  <a:schemeClr val="tx2"/>
                </a:solidFill>
                <a:latin typeface="Arial" pitchFamily="34" charset="0"/>
              </a:defRPr>
            </a:lvl1pPr>
          </a:lstStyle>
          <a:p>
            <a:fld id="{8E9205E6-0D8F-4FE6-AE74-F8DC77F0BF6E}" type="slidenum">
              <a:rPr lang="en-CA" smtClean="0"/>
              <a:pPr/>
              <a:t>‹#›</a:t>
            </a:fld>
            <a:endParaRPr lang="en-CA" dirty="0"/>
          </a:p>
        </p:txBody>
      </p:sp>
      <p:pic>
        <p:nvPicPr>
          <p:cNvPr id="13" name="Picture 12" descr="Dark_blue_SNC_atkins_logo.png"/>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839340" y="5970271"/>
            <a:ext cx="2277483" cy="579569"/>
          </a:xfrm>
          <a:prstGeom prst="rect">
            <a:avLst/>
          </a:prstGeom>
        </p:spPr>
      </p:pic>
    </p:spTree>
    <p:custDataLst>
      <p:tags r:id="rId24"/>
    </p:custDataLst>
    <p:extLst>
      <p:ext uri="{BB962C8B-B14F-4D97-AF65-F5344CB8AC3E}">
        <p14:creationId xmlns:p14="http://schemas.microsoft.com/office/powerpoint/2010/main" val="4287264936"/>
      </p:ext>
    </p:extLst>
  </p:cSld>
  <p:clrMap bg1="lt1" tx1="dk1" bg2="lt2" tx2="dk2" accent1="accent1" accent2="accent2" accent3="accent3" accent4="accent4" accent5="accent5" accent6="accent6" hlink="hlink" folHlink="folHlink"/>
  <p:sldLayoutIdLst>
    <p:sldLayoutId id="2147483773" r:id="rId1"/>
    <p:sldLayoutId id="2147483772" r:id="rId2"/>
    <p:sldLayoutId id="2147483724" r:id="rId3"/>
    <p:sldLayoutId id="2147483725" r:id="rId4"/>
    <p:sldLayoutId id="2147483726" r:id="rId5"/>
    <p:sldLayoutId id="2147483727" r:id="rId6"/>
    <p:sldLayoutId id="2147483712" r:id="rId7"/>
    <p:sldLayoutId id="2147483758" r:id="rId8"/>
    <p:sldLayoutId id="2147483713" r:id="rId9"/>
    <p:sldLayoutId id="2147483790" r:id="rId10"/>
    <p:sldLayoutId id="2147483791" r:id="rId11"/>
    <p:sldLayoutId id="2147483792" r:id="rId12"/>
    <p:sldLayoutId id="2147483775" r:id="rId13"/>
    <p:sldLayoutId id="2147483793" r:id="rId14"/>
    <p:sldLayoutId id="2147483745" r:id="rId15"/>
    <p:sldLayoutId id="2147483746" r:id="rId16"/>
    <p:sldLayoutId id="2147483776" r:id="rId17"/>
    <p:sldLayoutId id="2147483794" r:id="rId18"/>
    <p:sldLayoutId id="2147483774" r:id="rId19"/>
    <p:sldLayoutId id="2147483788" r:id="rId20"/>
    <p:sldLayoutId id="2147483786" r:id="rId21"/>
    <p:sldLayoutId id="2147483787" r:id="rId2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2800" b="0" kern="1200" cap="none" spc="0" baseline="0">
          <a:solidFill>
            <a:schemeClr val="accent2"/>
          </a:solidFill>
          <a:latin typeface="Arial" pitchFamily="34" charset="0"/>
          <a:ea typeface="+mj-ea"/>
          <a:cs typeface="+mj-cs"/>
        </a:defRPr>
      </a:lvl1pPr>
    </p:titleStyle>
    <p:bodyStyle>
      <a:lvl1pPr marL="0" indent="0" algn="l" defTabSz="914400" rtl="0" eaLnBrk="1" latinLnBrk="0" hangingPunct="1">
        <a:lnSpc>
          <a:spcPts val="2200"/>
        </a:lnSpc>
        <a:spcBef>
          <a:spcPts val="600"/>
        </a:spcBef>
        <a:spcAft>
          <a:spcPts val="600"/>
        </a:spcAft>
        <a:buClr>
          <a:schemeClr val="bg1"/>
        </a:buClr>
        <a:buSzPct val="25000"/>
        <a:buFont typeface="Arial"/>
        <a:buNone/>
        <a:defRPr sz="2000" b="0" i="0" kern="1200" cap="none" spc="0" baseline="0">
          <a:solidFill>
            <a:schemeClr val="tx2"/>
          </a:solidFill>
          <a:latin typeface="Arial" pitchFamily="34" charset="0"/>
          <a:ea typeface="+mn-ea"/>
          <a:cs typeface="+mn-cs"/>
        </a:defRPr>
      </a:lvl1pPr>
      <a:lvl2pPr marL="0" marR="0" indent="0" algn="l" defTabSz="914400" rtl="0" eaLnBrk="1" fontAlgn="auto" latinLnBrk="0" hangingPunct="1">
        <a:lnSpc>
          <a:spcPts val="1800"/>
        </a:lnSpc>
        <a:spcBef>
          <a:spcPts val="300"/>
        </a:spcBef>
        <a:spcAft>
          <a:spcPts val="600"/>
        </a:spcAft>
        <a:buClr>
          <a:schemeClr val="bg1"/>
        </a:buClr>
        <a:buSzPct val="25000"/>
        <a:buFont typeface="Arial"/>
        <a:buNone/>
        <a:tabLst/>
        <a:defRPr sz="1500" b="0" kern="1200" baseline="0">
          <a:solidFill>
            <a:schemeClr val="tx2"/>
          </a:solidFill>
          <a:latin typeface="Arial" pitchFamily="34" charset="0"/>
          <a:ea typeface="+mn-ea"/>
          <a:cs typeface="+mn-cs"/>
        </a:defRPr>
      </a:lvl2pPr>
      <a:lvl3pPr marL="176400" indent="-176400" algn="l" defTabSz="914400" rtl="0" eaLnBrk="1" latinLnBrk="0" hangingPunct="1">
        <a:lnSpc>
          <a:spcPts val="1800"/>
        </a:lnSpc>
        <a:spcBef>
          <a:spcPts val="150"/>
        </a:spcBef>
        <a:spcAft>
          <a:spcPts val="300"/>
        </a:spcAft>
        <a:buClr>
          <a:schemeClr val="accent2"/>
        </a:buClr>
        <a:buFont typeface="Arial" pitchFamily="34" charset="0"/>
        <a:buChar char="›"/>
        <a:defRPr sz="1500" kern="1200" baseline="0">
          <a:solidFill>
            <a:schemeClr val="tx2"/>
          </a:solidFill>
          <a:latin typeface="Arial" pitchFamily="34" charset="0"/>
          <a:ea typeface="+mn-ea"/>
          <a:cs typeface="+mn-cs"/>
        </a:defRPr>
      </a:lvl3pPr>
      <a:lvl4pPr marL="344488" indent="-171450" algn="l" defTabSz="914400" rtl="0" eaLnBrk="1" latinLnBrk="0" hangingPunct="1">
        <a:lnSpc>
          <a:spcPts val="1800"/>
        </a:lnSpc>
        <a:spcBef>
          <a:spcPts val="150"/>
        </a:spcBef>
        <a:spcAft>
          <a:spcPts val="300"/>
        </a:spcAft>
        <a:buClr>
          <a:schemeClr val="accent2"/>
        </a:buClr>
        <a:buFont typeface="Arial" pitchFamily="34" charset="0"/>
        <a:buChar char="›"/>
        <a:defRPr sz="1500" kern="1200" baseline="0">
          <a:solidFill>
            <a:schemeClr val="tx2"/>
          </a:solidFill>
          <a:latin typeface="Arial" pitchFamily="34" charset="0"/>
          <a:ea typeface="+mn-ea"/>
          <a:cs typeface="+mn-cs"/>
        </a:defRPr>
      </a:lvl4pPr>
      <a:lvl5pPr marL="517525" indent="-173038" algn="l" defTabSz="914400" rtl="0" eaLnBrk="1" latinLnBrk="0" hangingPunct="1">
        <a:lnSpc>
          <a:spcPts val="1800"/>
        </a:lnSpc>
        <a:spcBef>
          <a:spcPts val="150"/>
        </a:spcBef>
        <a:spcAft>
          <a:spcPts val="300"/>
        </a:spcAft>
        <a:buClr>
          <a:schemeClr val="accent2"/>
        </a:buClr>
        <a:buFont typeface="Lucida Grande"/>
        <a:buChar char="›"/>
        <a:defRPr sz="1500" i="1" kern="1200">
          <a:solidFill>
            <a:schemeClr val="tx2"/>
          </a:solidFill>
          <a:latin typeface="Arial" pitchFamily="34" charset="0"/>
          <a:ea typeface="+mn-ea"/>
          <a:cs typeface="+mn-cs"/>
        </a:defRPr>
      </a:lvl5pPr>
      <a:lvl6pPr marL="688975" indent="-171450" algn="l" defTabSz="914400" rtl="0" eaLnBrk="1" latinLnBrk="0" hangingPunct="1">
        <a:lnSpc>
          <a:spcPts val="1800"/>
        </a:lnSpc>
        <a:spcBef>
          <a:spcPts val="150"/>
        </a:spcBef>
        <a:spcAft>
          <a:spcPts val="300"/>
        </a:spcAft>
        <a:buClr>
          <a:schemeClr val="accent2"/>
        </a:buClr>
        <a:buFont typeface="Lucida Grande"/>
        <a:buChar char="›"/>
        <a:defRPr sz="1500" i="1" kern="1200" baseline="0">
          <a:solidFill>
            <a:schemeClr val="tx2"/>
          </a:solidFill>
          <a:latin typeface="Arial" pitchFamily="34" charset="0"/>
          <a:ea typeface="+mn-ea"/>
          <a:cs typeface="Arial" pitchFamily="34" charset="0"/>
        </a:defRPr>
      </a:lvl6pPr>
      <a:lvl7pPr marL="688975" indent="-171450" algn="l" defTabSz="914400" rtl="0" eaLnBrk="1" latinLnBrk="0" hangingPunct="1">
        <a:lnSpc>
          <a:spcPts val="1500"/>
        </a:lnSpc>
        <a:spcBef>
          <a:spcPts val="150"/>
        </a:spcBef>
        <a:spcAft>
          <a:spcPts val="300"/>
        </a:spcAft>
        <a:buFont typeface="Arial" pitchFamily="34" charset="0"/>
        <a:buChar char="•"/>
        <a:defRPr sz="1200" b="0" kern="1200" baseline="0">
          <a:solidFill>
            <a:schemeClr val="tx2"/>
          </a:solidFill>
          <a:latin typeface="Arial" pitchFamily="34" charset="0"/>
          <a:ea typeface="+mn-ea"/>
          <a:cs typeface="Arial" pitchFamily="34" charset="0"/>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orient="horz" pos="232" userDrawn="1">
          <p15:clr>
            <a:srgbClr val="F26B43"/>
          </p15:clr>
        </p15:guide>
        <p15:guide id="4" pos="575" userDrawn="1">
          <p15:clr>
            <a:srgbClr val="F26B43"/>
          </p15:clr>
        </p15:guide>
        <p15:guide id="5" pos="7105" userDrawn="1">
          <p15:clr>
            <a:srgbClr val="F26B43"/>
          </p15:clr>
        </p15:guide>
        <p15:guide id="6" orient="horz" pos="3543" userDrawn="1">
          <p15:clr>
            <a:srgbClr val="F26B43"/>
          </p15:clr>
        </p15:guide>
        <p15:guide id="7" orient="horz" pos="913" userDrawn="1">
          <p15:clr>
            <a:srgbClr val="F26B43"/>
          </p15:clr>
        </p15:guide>
        <p15:guide id="8" orient="horz" pos="4088"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2" name="Rectangle 21"/>
          <p:cNvSpPr/>
          <p:nvPr userDrawn="1"/>
        </p:nvSpPr>
        <p:spPr>
          <a:xfrm flipV="1">
            <a:off x="0" y="5778000"/>
            <a:ext cx="12192000" cy="1080000"/>
          </a:xfrm>
          <a:prstGeom prst="rect">
            <a:avLst/>
          </a:prstGeom>
          <a:solidFill>
            <a:srgbClr val="F6F5F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a:p>
        </p:txBody>
      </p:sp>
      <p:sp>
        <p:nvSpPr>
          <p:cNvPr id="10" name="Espace réservé du texte 2"/>
          <p:cNvSpPr>
            <a:spLocks noGrp="1"/>
          </p:cNvSpPr>
          <p:nvPr>
            <p:ph type="body" idx="1"/>
          </p:nvPr>
        </p:nvSpPr>
        <p:spPr>
          <a:xfrm>
            <a:off x="911424" y="1457066"/>
            <a:ext cx="10369152" cy="4167448"/>
          </a:xfrm>
          <a:prstGeom prst="rect">
            <a:avLst/>
          </a:prstGeom>
        </p:spPr>
        <p:txBody>
          <a:bodyPr vert="horz" lIns="0" tIns="0" rIns="0" bIns="0" rtlCol="0">
            <a:noAutofit/>
          </a:bodyPr>
          <a:lstStyle/>
          <a:p>
            <a:pPr lvl="0"/>
            <a:r>
              <a:rPr lang="en-CA" noProof="0" dirty="0"/>
              <a:t>Subtitle </a:t>
            </a:r>
          </a:p>
          <a:p>
            <a:pPr lvl="1"/>
            <a:r>
              <a:rPr lang="en-CA" noProof="0" dirty="0"/>
              <a:t>Normal text</a:t>
            </a:r>
          </a:p>
          <a:p>
            <a:pPr lvl="2"/>
            <a:r>
              <a:rPr lang="en-CA" noProof="0" dirty="0"/>
              <a:t>Second level</a:t>
            </a:r>
          </a:p>
          <a:p>
            <a:pPr lvl="3"/>
            <a:r>
              <a:rPr lang="en-CA" noProof="0" dirty="0"/>
              <a:t>Third level</a:t>
            </a:r>
          </a:p>
          <a:p>
            <a:pPr lvl="4"/>
            <a:r>
              <a:rPr lang="en-CA" noProof="0" dirty="0"/>
              <a:t>Fourth level</a:t>
            </a:r>
          </a:p>
          <a:p>
            <a:pPr lvl="5"/>
            <a:r>
              <a:rPr lang="en-CA" noProof="0" dirty="0"/>
              <a:t>Fifth level</a:t>
            </a:r>
          </a:p>
          <a:p>
            <a:pPr lvl="6"/>
            <a:r>
              <a:rPr lang="en-CA" noProof="0" dirty="0"/>
              <a:t>Sixth level</a:t>
            </a:r>
          </a:p>
        </p:txBody>
      </p:sp>
      <p:sp>
        <p:nvSpPr>
          <p:cNvPr id="12" name="Espace réservé du pied de page 4"/>
          <p:cNvSpPr>
            <a:spLocks noGrp="1"/>
          </p:cNvSpPr>
          <p:nvPr>
            <p:ph type="ftr" sz="quarter" idx="3"/>
          </p:nvPr>
        </p:nvSpPr>
        <p:spPr>
          <a:xfrm>
            <a:off x="4345627" y="6284412"/>
            <a:ext cx="5096093" cy="196794"/>
          </a:xfrm>
          <a:prstGeom prst="rect">
            <a:avLst/>
          </a:prstGeom>
        </p:spPr>
        <p:txBody>
          <a:bodyPr vert="horz" lIns="0" tIns="0" rIns="0" bIns="0" rtlCol="0" anchor="b" anchorCtr="0"/>
          <a:lstStyle>
            <a:lvl1pPr algn="l">
              <a:defRPr sz="800" baseline="0">
                <a:solidFill>
                  <a:schemeClr val="bg1">
                    <a:lumMod val="50000"/>
                  </a:schemeClr>
                </a:solidFill>
                <a:latin typeface="Arial" pitchFamily="34" charset="0"/>
              </a:defRPr>
            </a:lvl1pPr>
          </a:lstStyle>
          <a:p>
            <a:r>
              <a:rPr lang="en-GB"/>
              <a:t>Change Footer here: Insert &gt; Header and Footer (delete if none) </a:t>
            </a:r>
            <a:endParaRPr lang="en-CA" dirty="0"/>
          </a:p>
        </p:txBody>
      </p:sp>
      <p:sp>
        <p:nvSpPr>
          <p:cNvPr id="14" name="Espace réservé du titre 1">
            <a:extLst>
              <a:ext uri="{FF2B5EF4-FFF2-40B4-BE49-F238E27FC236}">
                <a16:creationId xmlns:a16="http://schemas.microsoft.com/office/drawing/2014/main" id="{6116D439-0277-4566-8223-A38768983FC7}"/>
              </a:ext>
            </a:extLst>
          </p:cNvPr>
          <p:cNvSpPr>
            <a:spLocks noGrp="1"/>
          </p:cNvSpPr>
          <p:nvPr>
            <p:ph type="title"/>
          </p:nvPr>
        </p:nvSpPr>
        <p:spPr>
          <a:xfrm>
            <a:off x="911424" y="368301"/>
            <a:ext cx="10369152" cy="921966"/>
          </a:xfrm>
          <a:prstGeom prst="rect">
            <a:avLst/>
          </a:prstGeom>
        </p:spPr>
        <p:txBody>
          <a:bodyPr vert="horz" lIns="0" tIns="0" rIns="0" bIns="0" rtlCol="0" anchor="ctr" anchorCtr="0">
            <a:noAutofit/>
          </a:bodyPr>
          <a:lstStyle/>
          <a:p>
            <a:r>
              <a:rPr lang="en-CA" noProof="1"/>
              <a:t>Click to edit Master title style</a:t>
            </a:r>
          </a:p>
        </p:txBody>
      </p:sp>
      <p:grpSp>
        <p:nvGrpSpPr>
          <p:cNvPr id="21" name="Group 20"/>
          <p:cNvGrpSpPr/>
          <p:nvPr userDrawn="1"/>
        </p:nvGrpSpPr>
        <p:grpSpPr>
          <a:xfrm>
            <a:off x="10068209" y="5892668"/>
            <a:ext cx="1543923" cy="732181"/>
            <a:chOff x="7241120" y="5892668"/>
            <a:chExt cx="1543923" cy="732181"/>
          </a:xfrm>
        </p:grpSpPr>
        <p:cxnSp>
          <p:nvCxnSpPr>
            <p:cNvPr id="23" name="Straight Connector 22"/>
            <p:cNvCxnSpPr/>
            <p:nvPr userDrawn="1"/>
          </p:nvCxnSpPr>
          <p:spPr>
            <a:xfrm flipH="1">
              <a:off x="7241120"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flipH="1">
              <a:off x="7512783"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userDrawn="1"/>
          </p:nvCxnSpPr>
          <p:spPr>
            <a:xfrm flipH="1">
              <a:off x="7777654"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flipH="1">
              <a:off x="8052862"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grpSp>
      <p:sp>
        <p:nvSpPr>
          <p:cNvPr id="17" name="Espace réservé du numéro de diapositive 5"/>
          <p:cNvSpPr>
            <a:spLocks noGrp="1"/>
          </p:cNvSpPr>
          <p:nvPr>
            <p:ph type="sldNum" sz="quarter" idx="4"/>
          </p:nvPr>
        </p:nvSpPr>
        <p:spPr>
          <a:xfrm>
            <a:off x="11473952" y="6481207"/>
            <a:ext cx="478699" cy="189765"/>
          </a:xfrm>
          <a:prstGeom prst="rect">
            <a:avLst/>
          </a:prstGeom>
        </p:spPr>
        <p:txBody>
          <a:bodyPr vert="horz" lIns="0" tIns="0" rIns="0" bIns="0" rtlCol="0" anchor="b" anchorCtr="0"/>
          <a:lstStyle>
            <a:lvl1pPr algn="r">
              <a:defRPr sz="800" baseline="0">
                <a:solidFill>
                  <a:schemeClr val="tx2"/>
                </a:solidFill>
                <a:latin typeface="Arial" pitchFamily="34" charset="0"/>
              </a:defRPr>
            </a:lvl1pPr>
          </a:lstStyle>
          <a:p>
            <a:fld id="{8E9205E6-0D8F-4FE6-AE74-F8DC77F0BF6E}" type="slidenum">
              <a:rPr lang="en-CA" smtClean="0"/>
              <a:pPr/>
              <a:t>‹#›</a:t>
            </a:fld>
            <a:endParaRPr lang="en-CA" dirty="0"/>
          </a:p>
        </p:txBody>
      </p:sp>
      <p:pic>
        <p:nvPicPr>
          <p:cNvPr id="15" name="Picture 14" descr="Dark_blue_SNC_atkins_logo.png"/>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839340" y="5970271"/>
            <a:ext cx="2277483" cy="579569"/>
          </a:xfrm>
          <a:prstGeom prst="rect">
            <a:avLst/>
          </a:prstGeom>
        </p:spPr>
      </p:pic>
    </p:spTree>
    <p:custDataLst>
      <p:tags r:id="rId24"/>
    </p:custDataLst>
    <p:extLst>
      <p:ext uri="{BB962C8B-B14F-4D97-AF65-F5344CB8AC3E}">
        <p14:creationId xmlns:p14="http://schemas.microsoft.com/office/powerpoint/2010/main" val="225153490"/>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95" r:id="rId8"/>
    <p:sldLayoutId id="2147483785" r:id="rId9"/>
    <p:sldLayoutId id="2147483730" r:id="rId10"/>
    <p:sldLayoutId id="2147483731" r:id="rId11"/>
    <p:sldLayoutId id="2147483732" r:id="rId12"/>
    <p:sldLayoutId id="2147483733" r:id="rId13"/>
    <p:sldLayoutId id="2147483789" r:id="rId14"/>
    <p:sldLayoutId id="2147483735" r:id="rId15"/>
    <p:sldLayoutId id="2147483736" r:id="rId16"/>
    <p:sldLayoutId id="2147483737" r:id="rId17"/>
    <p:sldLayoutId id="2147483738" r:id="rId18"/>
    <p:sldLayoutId id="2147483739" r:id="rId19"/>
    <p:sldLayoutId id="2147483796" r:id="rId20"/>
    <p:sldLayoutId id="2147483749" r:id="rId21"/>
    <p:sldLayoutId id="2147483734" r:id="rId2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2800" b="0" kern="1200" cap="none" spc="0" baseline="0">
          <a:solidFill>
            <a:schemeClr val="accent2"/>
          </a:solidFill>
          <a:latin typeface="Arial" pitchFamily="34" charset="0"/>
          <a:ea typeface="+mj-ea"/>
          <a:cs typeface="+mj-cs"/>
        </a:defRPr>
      </a:lvl1pPr>
    </p:titleStyle>
    <p:bodyStyle>
      <a:lvl1pPr marL="0" indent="0" algn="l" defTabSz="914400" rtl="0" eaLnBrk="1" latinLnBrk="0" hangingPunct="1">
        <a:lnSpc>
          <a:spcPts val="2200"/>
        </a:lnSpc>
        <a:spcBef>
          <a:spcPts val="600"/>
        </a:spcBef>
        <a:spcAft>
          <a:spcPts val="600"/>
        </a:spcAft>
        <a:buClr>
          <a:schemeClr val="bg1"/>
        </a:buClr>
        <a:buSzPct val="25000"/>
        <a:buFont typeface="Arial"/>
        <a:buNone/>
        <a:defRPr sz="2000" b="0" i="0" kern="1200" cap="none" spc="0" baseline="0">
          <a:solidFill>
            <a:schemeClr val="tx2"/>
          </a:solidFill>
          <a:latin typeface="Arial" pitchFamily="34" charset="0"/>
          <a:ea typeface="+mn-ea"/>
          <a:cs typeface="+mn-cs"/>
        </a:defRPr>
      </a:lvl1pPr>
      <a:lvl2pPr marL="0" marR="0" indent="0" algn="l" defTabSz="914400" rtl="0" eaLnBrk="1" fontAlgn="auto" latinLnBrk="0" hangingPunct="1">
        <a:lnSpc>
          <a:spcPts val="1800"/>
        </a:lnSpc>
        <a:spcBef>
          <a:spcPts val="300"/>
        </a:spcBef>
        <a:spcAft>
          <a:spcPts val="600"/>
        </a:spcAft>
        <a:buClr>
          <a:schemeClr val="bg1"/>
        </a:buClr>
        <a:buSzPct val="25000"/>
        <a:buFont typeface="Arial"/>
        <a:buNone/>
        <a:tabLst/>
        <a:defRPr sz="1500" b="0" kern="1200" baseline="0">
          <a:solidFill>
            <a:schemeClr val="tx2"/>
          </a:solidFill>
          <a:latin typeface="Arial" pitchFamily="34" charset="0"/>
          <a:ea typeface="+mn-ea"/>
          <a:cs typeface="+mn-cs"/>
        </a:defRPr>
      </a:lvl2pPr>
      <a:lvl3pPr marL="176400" indent="-176400" algn="l" defTabSz="914400" rtl="0" eaLnBrk="1" latinLnBrk="0" hangingPunct="1">
        <a:lnSpc>
          <a:spcPts val="1800"/>
        </a:lnSpc>
        <a:spcBef>
          <a:spcPts val="150"/>
        </a:spcBef>
        <a:spcAft>
          <a:spcPts val="300"/>
        </a:spcAft>
        <a:buClr>
          <a:schemeClr val="accent2"/>
        </a:buClr>
        <a:buFont typeface="Arial" pitchFamily="34" charset="0"/>
        <a:buChar char="›"/>
        <a:defRPr sz="1500" kern="1200" baseline="0">
          <a:solidFill>
            <a:schemeClr val="tx2"/>
          </a:solidFill>
          <a:latin typeface="Arial" pitchFamily="34" charset="0"/>
          <a:ea typeface="+mn-ea"/>
          <a:cs typeface="+mn-cs"/>
        </a:defRPr>
      </a:lvl3pPr>
      <a:lvl4pPr marL="344488" indent="-171450" algn="l" defTabSz="914400" rtl="0" eaLnBrk="1" latinLnBrk="0" hangingPunct="1">
        <a:lnSpc>
          <a:spcPts val="1800"/>
        </a:lnSpc>
        <a:spcBef>
          <a:spcPts val="150"/>
        </a:spcBef>
        <a:spcAft>
          <a:spcPts val="300"/>
        </a:spcAft>
        <a:buClr>
          <a:schemeClr val="accent2"/>
        </a:buClr>
        <a:buFont typeface="Arial" pitchFamily="34" charset="0"/>
        <a:buChar char="›"/>
        <a:defRPr sz="1500" kern="1200" baseline="0">
          <a:solidFill>
            <a:schemeClr val="tx2"/>
          </a:solidFill>
          <a:latin typeface="Arial" pitchFamily="34" charset="0"/>
          <a:ea typeface="+mn-ea"/>
          <a:cs typeface="+mn-cs"/>
        </a:defRPr>
      </a:lvl4pPr>
      <a:lvl5pPr marL="517525" indent="-173038" algn="l" defTabSz="914400" rtl="0" eaLnBrk="1" latinLnBrk="0" hangingPunct="1">
        <a:lnSpc>
          <a:spcPts val="1800"/>
        </a:lnSpc>
        <a:spcBef>
          <a:spcPts val="150"/>
        </a:spcBef>
        <a:spcAft>
          <a:spcPts val="300"/>
        </a:spcAft>
        <a:buClr>
          <a:schemeClr val="accent2"/>
        </a:buClr>
        <a:buFont typeface="Lucida Grande"/>
        <a:buChar char="›"/>
        <a:defRPr sz="1500" i="1" kern="1200">
          <a:solidFill>
            <a:schemeClr val="tx2"/>
          </a:solidFill>
          <a:latin typeface="Arial" pitchFamily="34" charset="0"/>
          <a:ea typeface="+mn-ea"/>
          <a:cs typeface="+mn-cs"/>
        </a:defRPr>
      </a:lvl5pPr>
      <a:lvl6pPr marL="688975" indent="-171450" algn="l" defTabSz="914400" rtl="0" eaLnBrk="1" latinLnBrk="0" hangingPunct="1">
        <a:lnSpc>
          <a:spcPts val="1800"/>
        </a:lnSpc>
        <a:spcBef>
          <a:spcPts val="150"/>
        </a:spcBef>
        <a:spcAft>
          <a:spcPts val="300"/>
        </a:spcAft>
        <a:buClr>
          <a:schemeClr val="accent2"/>
        </a:buClr>
        <a:buFont typeface="Lucida Grande"/>
        <a:buChar char="›"/>
        <a:defRPr sz="1500" i="1" kern="1200" baseline="0">
          <a:solidFill>
            <a:schemeClr val="tx2"/>
          </a:solidFill>
          <a:latin typeface="Arial" pitchFamily="34" charset="0"/>
          <a:ea typeface="+mn-ea"/>
          <a:cs typeface="Arial" pitchFamily="34" charset="0"/>
        </a:defRPr>
      </a:lvl6pPr>
      <a:lvl7pPr marL="688975" indent="-171450" algn="l" defTabSz="914400" rtl="0" eaLnBrk="1" latinLnBrk="0" hangingPunct="1">
        <a:lnSpc>
          <a:spcPts val="1500"/>
        </a:lnSpc>
        <a:spcBef>
          <a:spcPts val="150"/>
        </a:spcBef>
        <a:spcAft>
          <a:spcPts val="300"/>
        </a:spcAft>
        <a:buFont typeface="Arial" pitchFamily="34" charset="0"/>
        <a:buChar char="•"/>
        <a:defRPr sz="1200" b="0" kern="1200" baseline="0">
          <a:solidFill>
            <a:schemeClr val="tx2"/>
          </a:solidFill>
          <a:latin typeface="Arial" pitchFamily="34" charset="0"/>
          <a:ea typeface="+mn-ea"/>
          <a:cs typeface="Arial" pitchFamily="34" charset="0"/>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575" userDrawn="1">
          <p15:clr>
            <a:srgbClr val="F26B43"/>
          </p15:clr>
        </p15:guide>
        <p15:guide id="4" pos="7105" userDrawn="1">
          <p15:clr>
            <a:srgbClr val="F26B43"/>
          </p15:clr>
        </p15:guide>
        <p15:guide id="5" orient="horz" pos="232" userDrawn="1">
          <p15:clr>
            <a:srgbClr val="F26B43"/>
          </p15:clr>
        </p15:guide>
        <p15:guide id="6" orient="horz" pos="3543" userDrawn="1">
          <p15:clr>
            <a:srgbClr val="F26B43"/>
          </p15:clr>
        </p15:guide>
        <p15:guide id="7" orient="horz" pos="913"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62.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notesSlide" Target="../notesSlides/notesSlide2.xml"/><Relationship Id="rId7" Type="http://schemas.openxmlformats.org/officeDocument/2006/relationships/image" Target="../media/image13.svg"/><Relationship Id="rId2" Type="http://schemas.openxmlformats.org/officeDocument/2006/relationships/slideLayout" Target="../slideLayouts/slideLayout11.xml"/><Relationship Id="rId1" Type="http://schemas.openxmlformats.org/officeDocument/2006/relationships/tags" Target="../tags/tag63.xml"/><Relationship Id="rId6" Type="http://schemas.openxmlformats.org/officeDocument/2006/relationships/image" Target="../media/image12.png"/><Relationship Id="rId11" Type="http://schemas.openxmlformats.org/officeDocument/2006/relationships/image" Target="../media/image17.svg"/><Relationship Id="rId5" Type="http://schemas.openxmlformats.org/officeDocument/2006/relationships/image" Target="../media/image11.sv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svg"/></Relationships>
</file>

<file path=ppt/slides/_rels/slide3.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0.png"/><Relationship Id="rId7" Type="http://schemas.openxmlformats.org/officeDocument/2006/relationships/image" Target="../media/image20.png"/><Relationship Id="rId12" Type="http://schemas.openxmlformats.org/officeDocument/2006/relationships/image" Target="../media/image25.svg"/><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19.sv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1.svg"/><Relationship Id="rId9" Type="http://schemas.openxmlformats.org/officeDocument/2006/relationships/image" Target="../media/image22.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15.sv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13.sv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13.sv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13.sv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17.sv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1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A32D15B-E205-4A70-A817-66BD421BC4D3}"/>
              </a:ext>
            </a:extLst>
          </p:cNvPr>
          <p:cNvSpPr>
            <a:spLocks noGrp="1"/>
          </p:cNvSpPr>
          <p:nvPr>
            <p:ph type="title"/>
          </p:nvPr>
        </p:nvSpPr>
        <p:spPr>
          <a:xfrm>
            <a:off x="6096001" y="3389612"/>
            <a:ext cx="4568890" cy="637810"/>
          </a:xfrm>
        </p:spPr>
        <p:txBody>
          <a:bodyPr/>
          <a:lstStyle/>
          <a:p>
            <a:r>
              <a:rPr lang="en-US" dirty="0">
                <a:latin typeface="Arial"/>
                <a:cs typeface="Arial"/>
              </a:rPr>
              <a:t>Human Factors Integration</a:t>
            </a:r>
            <a:br>
              <a:rPr lang="en-US" dirty="0">
                <a:latin typeface="Arial"/>
                <a:cs typeface="Arial"/>
              </a:rPr>
            </a:br>
            <a:br>
              <a:rPr lang="en-US" dirty="0">
                <a:latin typeface="Arial"/>
                <a:cs typeface="Arial"/>
              </a:rPr>
            </a:br>
            <a:r>
              <a:rPr lang="en-US" dirty="0">
                <a:latin typeface="Arial"/>
                <a:cs typeface="Arial"/>
              </a:rPr>
              <a:t>The beginning is a good place to start</a:t>
            </a:r>
            <a:endParaRPr lang="en-GB" dirty="0">
              <a:latin typeface="Arial"/>
              <a:cs typeface="Arial"/>
            </a:endParaRPr>
          </a:p>
        </p:txBody>
      </p:sp>
      <p:sp>
        <p:nvSpPr>
          <p:cNvPr id="2" name="Text Placeholder 1">
            <a:extLst>
              <a:ext uri="{FF2B5EF4-FFF2-40B4-BE49-F238E27FC236}">
                <a16:creationId xmlns:a16="http://schemas.microsoft.com/office/drawing/2014/main" id="{E6BBC1E5-F2BC-482D-A4DB-C870E556EDF4}"/>
              </a:ext>
            </a:extLst>
          </p:cNvPr>
          <p:cNvSpPr>
            <a:spLocks noGrp="1"/>
          </p:cNvSpPr>
          <p:nvPr>
            <p:ph type="body" sz="quarter" idx="10"/>
          </p:nvPr>
        </p:nvSpPr>
        <p:spPr>
          <a:xfrm>
            <a:off x="6096000" y="4738455"/>
            <a:ext cx="5183717" cy="479557"/>
          </a:xfrm>
        </p:spPr>
        <p:txBody>
          <a:bodyPr/>
          <a:lstStyle/>
          <a:p>
            <a:r>
              <a:rPr lang="en-GB" dirty="0"/>
              <a:t>Kayley Clusker</a:t>
            </a:r>
          </a:p>
        </p:txBody>
      </p:sp>
    </p:spTree>
    <p:custDataLst>
      <p:tags r:id="rId1"/>
    </p:custDataLst>
    <p:extLst>
      <p:ext uri="{BB962C8B-B14F-4D97-AF65-F5344CB8AC3E}">
        <p14:creationId xmlns:p14="http://schemas.microsoft.com/office/powerpoint/2010/main" val="172042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787C0-E804-424F-BC74-8BDAB2E313ED}"/>
              </a:ext>
            </a:extLst>
          </p:cNvPr>
          <p:cNvSpPr>
            <a:spLocks noGrp="1"/>
          </p:cNvSpPr>
          <p:nvPr>
            <p:ph type="title"/>
          </p:nvPr>
        </p:nvSpPr>
        <p:spPr>
          <a:xfrm>
            <a:off x="911161" y="1449389"/>
            <a:ext cx="6418545" cy="677991"/>
          </a:xfrm>
        </p:spPr>
        <p:txBody>
          <a:bodyPr/>
          <a:lstStyle/>
          <a:p>
            <a:r>
              <a:rPr lang="en-GB" dirty="0"/>
              <a:t>Questions?</a:t>
            </a:r>
          </a:p>
        </p:txBody>
      </p:sp>
      <p:sp>
        <p:nvSpPr>
          <p:cNvPr id="4" name="Slide Number Placeholder 3">
            <a:extLst>
              <a:ext uri="{FF2B5EF4-FFF2-40B4-BE49-F238E27FC236}">
                <a16:creationId xmlns:a16="http://schemas.microsoft.com/office/drawing/2014/main" id="{752369AD-C559-43A5-B494-6A622E465633}"/>
              </a:ext>
            </a:extLst>
          </p:cNvPr>
          <p:cNvSpPr>
            <a:spLocks noGrp="1"/>
          </p:cNvSpPr>
          <p:nvPr>
            <p:ph type="sldNum" sz="quarter" idx="15"/>
          </p:nvPr>
        </p:nvSpPr>
        <p:spPr/>
        <p:txBody>
          <a:bodyPr/>
          <a:lstStyle/>
          <a:p>
            <a:fld id="{8E9205E6-0D8F-4FE6-AE74-F8DC77F0BF6E}" type="slidenum">
              <a:rPr lang="en-CA" smtClean="0"/>
              <a:pPr/>
              <a:t>10</a:t>
            </a:fld>
            <a:endParaRPr lang="en-CA" dirty="0"/>
          </a:p>
        </p:txBody>
      </p:sp>
      <p:sp>
        <p:nvSpPr>
          <p:cNvPr id="10" name="TextBox 9">
            <a:extLst>
              <a:ext uri="{FF2B5EF4-FFF2-40B4-BE49-F238E27FC236}">
                <a16:creationId xmlns:a16="http://schemas.microsoft.com/office/drawing/2014/main" id="{557CC335-864E-4D64-B536-BE0CEB25AB8C}"/>
              </a:ext>
            </a:extLst>
          </p:cNvPr>
          <p:cNvSpPr txBox="1"/>
          <p:nvPr/>
        </p:nvSpPr>
        <p:spPr>
          <a:xfrm>
            <a:off x="4546449" y="4839379"/>
            <a:ext cx="3099102" cy="323165"/>
          </a:xfrm>
          <a:prstGeom prst="rect">
            <a:avLst/>
          </a:prstGeom>
          <a:noFill/>
        </p:spPr>
        <p:txBody>
          <a:bodyPr wrap="square" rtlCol="0">
            <a:spAutoFit/>
          </a:bodyPr>
          <a:lstStyle/>
          <a:p>
            <a:pPr algn="ctr"/>
            <a:r>
              <a:rPr lang="en-GB" sz="1500" dirty="0">
                <a:solidFill>
                  <a:schemeClr val="accent3"/>
                </a:solidFill>
              </a:rPr>
              <a:t>Kayley.Clusker@atkinsglobal.com</a:t>
            </a:r>
          </a:p>
        </p:txBody>
      </p:sp>
      <p:pic>
        <p:nvPicPr>
          <p:cNvPr id="13" name="Picture 12">
            <a:extLst>
              <a:ext uri="{FF2B5EF4-FFF2-40B4-BE49-F238E27FC236}">
                <a16:creationId xmlns:a16="http://schemas.microsoft.com/office/drawing/2014/main" id="{57A0071F-1A63-4C67-8C00-19505703DF3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200881" y="422291"/>
            <a:ext cx="3790239" cy="4417088"/>
          </a:xfrm>
          <a:prstGeom prst="rect">
            <a:avLst/>
          </a:prstGeom>
        </p:spPr>
      </p:pic>
    </p:spTree>
    <p:extLst>
      <p:ext uri="{BB962C8B-B14F-4D97-AF65-F5344CB8AC3E}">
        <p14:creationId xmlns:p14="http://schemas.microsoft.com/office/powerpoint/2010/main" val="1399351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C717179-1D59-45A2-9C69-ACDE604EB5DE}"/>
              </a:ext>
            </a:extLst>
          </p:cNvPr>
          <p:cNvSpPr>
            <a:spLocks noGrp="1"/>
          </p:cNvSpPr>
          <p:nvPr>
            <p:ph type="title"/>
          </p:nvPr>
        </p:nvSpPr>
        <p:spPr/>
        <p:txBody>
          <a:bodyPr/>
          <a:lstStyle/>
          <a:p>
            <a:r>
              <a:rPr lang="en-GB" dirty="0"/>
              <a:t>Introduction</a:t>
            </a:r>
          </a:p>
        </p:txBody>
      </p:sp>
      <p:sp>
        <p:nvSpPr>
          <p:cNvPr id="10" name="Content Placeholder 9">
            <a:extLst>
              <a:ext uri="{FF2B5EF4-FFF2-40B4-BE49-F238E27FC236}">
                <a16:creationId xmlns:a16="http://schemas.microsoft.com/office/drawing/2014/main" id="{81363902-7DC2-46E4-8A23-43A3156E7BFB}"/>
              </a:ext>
            </a:extLst>
          </p:cNvPr>
          <p:cNvSpPr>
            <a:spLocks noGrp="1"/>
          </p:cNvSpPr>
          <p:nvPr>
            <p:ph sz="quarter" idx="13"/>
          </p:nvPr>
        </p:nvSpPr>
        <p:spPr>
          <a:xfrm>
            <a:off x="911424" y="3510614"/>
            <a:ext cx="10369153" cy="1245637"/>
          </a:xfrm>
        </p:spPr>
        <p:txBody>
          <a:bodyPr vert="horz" lIns="0" tIns="0" rIns="0" bIns="0" numCol="4" spcCol="360000" rtlCol="0" anchor="t">
            <a:noAutofit/>
          </a:bodyPr>
          <a:lstStyle/>
          <a:p>
            <a:pPr algn="ctr">
              <a:lnSpc>
                <a:spcPct val="100000"/>
              </a:lnSpc>
            </a:pPr>
            <a:r>
              <a:rPr lang="en-GB" spc="300" dirty="0">
                <a:solidFill>
                  <a:schemeClr val="accent1"/>
                </a:solidFill>
              </a:rPr>
              <a:t>GOAL</a:t>
            </a:r>
            <a:r>
              <a:rPr lang="en-GB" b="1" dirty="0"/>
              <a:t> </a:t>
            </a:r>
          </a:p>
          <a:p>
            <a:pPr algn="ctr">
              <a:lnSpc>
                <a:spcPct val="100000"/>
              </a:lnSpc>
            </a:pPr>
            <a:r>
              <a:rPr lang="en-GB" sz="1600" dirty="0">
                <a:latin typeface="Arial"/>
                <a:cs typeface="Arial"/>
              </a:rPr>
              <a:t>Safe and sustainable</a:t>
            </a:r>
            <a:endParaRPr lang="en-GB" sz="1600" dirty="0">
              <a:cs typeface="Arial"/>
            </a:endParaRPr>
          </a:p>
          <a:p>
            <a:pPr algn="ctr">
              <a:lnSpc>
                <a:spcPct val="100000"/>
              </a:lnSpc>
            </a:pPr>
            <a:endParaRPr lang="en-GB" b="1" dirty="0"/>
          </a:p>
          <a:p>
            <a:pPr algn="ctr">
              <a:lnSpc>
                <a:spcPct val="100000"/>
              </a:lnSpc>
            </a:pPr>
            <a:endParaRPr lang="en-GB" b="1" dirty="0"/>
          </a:p>
          <a:p>
            <a:pPr algn="ctr">
              <a:lnSpc>
                <a:spcPct val="100000"/>
              </a:lnSpc>
            </a:pPr>
            <a:r>
              <a:rPr lang="en-GB" spc="300" dirty="0">
                <a:solidFill>
                  <a:schemeClr val="accent1"/>
                </a:solidFill>
              </a:rPr>
              <a:t>PROBLEM</a:t>
            </a:r>
            <a:r>
              <a:rPr lang="en-GB" b="1" dirty="0"/>
              <a:t> </a:t>
            </a:r>
          </a:p>
          <a:p>
            <a:pPr algn="ctr">
              <a:lnSpc>
                <a:spcPct val="100000"/>
              </a:lnSpc>
            </a:pPr>
            <a:r>
              <a:rPr lang="en-GB" sz="1600" dirty="0">
                <a:latin typeface="Arial"/>
                <a:cs typeface="Arial"/>
              </a:rPr>
              <a:t>Too little, too late</a:t>
            </a:r>
          </a:p>
          <a:p>
            <a:pPr algn="ctr">
              <a:lnSpc>
                <a:spcPct val="100000"/>
              </a:lnSpc>
            </a:pPr>
            <a:endParaRPr lang="en-GB" b="1" dirty="0"/>
          </a:p>
          <a:p>
            <a:pPr algn="ctr">
              <a:lnSpc>
                <a:spcPct val="100000"/>
              </a:lnSpc>
            </a:pPr>
            <a:endParaRPr lang="en-GB" b="1" dirty="0"/>
          </a:p>
          <a:p>
            <a:pPr algn="ctr">
              <a:lnSpc>
                <a:spcPct val="100000"/>
              </a:lnSpc>
            </a:pPr>
            <a:r>
              <a:rPr lang="en-GB" spc="300" dirty="0">
                <a:solidFill>
                  <a:schemeClr val="accent1"/>
                </a:solidFill>
              </a:rPr>
              <a:t>BARRIERS</a:t>
            </a:r>
            <a:r>
              <a:rPr lang="en-GB" b="1" dirty="0"/>
              <a:t> </a:t>
            </a:r>
          </a:p>
          <a:p>
            <a:pPr algn="ctr">
              <a:lnSpc>
                <a:spcPct val="100000"/>
              </a:lnSpc>
            </a:pPr>
            <a:r>
              <a:rPr lang="en-GB" sz="1600" dirty="0">
                <a:latin typeface="Arial"/>
                <a:cs typeface="Arial"/>
              </a:rPr>
              <a:t>Reactive,</a:t>
            </a:r>
            <a:br>
              <a:rPr lang="en-GB" sz="1600" dirty="0"/>
            </a:br>
            <a:r>
              <a:rPr lang="en-GB" sz="1600" dirty="0">
                <a:latin typeface="Arial"/>
                <a:cs typeface="Arial"/>
              </a:rPr>
              <a:t>resentment, ignorance</a:t>
            </a:r>
            <a:endParaRPr lang="en-GB" b="1" dirty="0">
              <a:latin typeface="Arial"/>
              <a:cs typeface="Arial"/>
            </a:endParaRPr>
          </a:p>
          <a:p>
            <a:pPr algn="ctr">
              <a:lnSpc>
                <a:spcPct val="100000"/>
              </a:lnSpc>
            </a:pPr>
            <a:endParaRPr lang="en-GB" spc="300" dirty="0">
              <a:solidFill>
                <a:schemeClr val="accent1"/>
              </a:solidFill>
            </a:endParaRPr>
          </a:p>
          <a:p>
            <a:pPr algn="ctr">
              <a:lnSpc>
                <a:spcPct val="100000"/>
              </a:lnSpc>
            </a:pPr>
            <a:r>
              <a:rPr lang="en-GB" spc="300" dirty="0">
                <a:solidFill>
                  <a:schemeClr val="accent1"/>
                </a:solidFill>
              </a:rPr>
              <a:t>SOLUTION</a:t>
            </a:r>
            <a:r>
              <a:rPr lang="en-GB" b="1" dirty="0"/>
              <a:t> </a:t>
            </a:r>
          </a:p>
          <a:p>
            <a:pPr algn="ctr">
              <a:lnSpc>
                <a:spcPct val="100000"/>
              </a:lnSpc>
            </a:pPr>
            <a:r>
              <a:rPr lang="en-GB" sz="1600" dirty="0">
                <a:latin typeface="Arial"/>
                <a:cs typeface="Arial"/>
              </a:rPr>
              <a:t>Human Factors (HF)</a:t>
            </a:r>
            <a:br>
              <a:rPr lang="en-GB" sz="1600" dirty="0"/>
            </a:br>
            <a:r>
              <a:rPr lang="en-GB" sz="1600" dirty="0">
                <a:latin typeface="Arial"/>
                <a:cs typeface="Arial"/>
              </a:rPr>
              <a:t>and User </a:t>
            </a:r>
            <a:r>
              <a:rPr lang="en-GB" sz="1600" dirty="0" err="1">
                <a:latin typeface="Arial"/>
                <a:cs typeface="Arial"/>
              </a:rPr>
              <a:t>eXperience</a:t>
            </a:r>
            <a:r>
              <a:rPr lang="en-GB" sz="1600" dirty="0">
                <a:latin typeface="Arial"/>
                <a:cs typeface="Arial"/>
              </a:rPr>
              <a:t> (UX)</a:t>
            </a:r>
            <a:r>
              <a:rPr lang="en-GB" sz="1600" b="1" dirty="0">
                <a:latin typeface="Arial"/>
                <a:cs typeface="Arial"/>
              </a:rPr>
              <a:t> integration</a:t>
            </a:r>
            <a:endParaRPr lang="en-GB" sz="1600" b="1" dirty="0">
              <a:cs typeface="Arial"/>
            </a:endParaRPr>
          </a:p>
        </p:txBody>
      </p:sp>
      <p:sp>
        <p:nvSpPr>
          <p:cNvPr id="3" name="Slide Number Placeholder 2"/>
          <p:cNvSpPr>
            <a:spLocks noGrp="1"/>
          </p:cNvSpPr>
          <p:nvPr>
            <p:ph type="sldNum" sz="quarter" idx="14"/>
          </p:nvPr>
        </p:nvSpPr>
        <p:spPr/>
        <p:txBody>
          <a:bodyPr/>
          <a:lstStyle/>
          <a:p>
            <a:fld id="{8E9205E6-0D8F-4FE6-AE74-F8DC77F0BF6E}" type="slidenum">
              <a:rPr lang="en-CA" smtClean="0"/>
              <a:pPr/>
              <a:t>2</a:t>
            </a:fld>
            <a:endParaRPr lang="en-CA" dirty="0"/>
          </a:p>
        </p:txBody>
      </p:sp>
      <p:cxnSp>
        <p:nvCxnSpPr>
          <p:cNvPr id="4" name="Straight Connector 3">
            <a:extLst>
              <a:ext uri="{FF2B5EF4-FFF2-40B4-BE49-F238E27FC236}">
                <a16:creationId xmlns:a16="http://schemas.microsoft.com/office/drawing/2014/main" id="{8F5895F6-1B89-4CA7-A837-D1CCE4A158B5}"/>
              </a:ext>
            </a:extLst>
          </p:cNvPr>
          <p:cNvCxnSpPr>
            <a:cxnSpLocks/>
          </p:cNvCxnSpPr>
          <p:nvPr/>
        </p:nvCxnSpPr>
        <p:spPr>
          <a:xfrm>
            <a:off x="1687597" y="3230694"/>
            <a:ext cx="821094" cy="0"/>
          </a:xfrm>
          <a:prstGeom prst="line">
            <a:avLst/>
          </a:prstGeom>
          <a:ln w="12700">
            <a:solidFill>
              <a:srgbClr val="E31C79"/>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8C7A5A7-BF8B-4FEE-A295-1866349FD5F2}"/>
              </a:ext>
            </a:extLst>
          </p:cNvPr>
          <p:cNvCxnSpPr>
            <a:cxnSpLocks/>
          </p:cNvCxnSpPr>
          <p:nvPr/>
        </p:nvCxnSpPr>
        <p:spPr>
          <a:xfrm>
            <a:off x="4356152" y="3230694"/>
            <a:ext cx="821094" cy="0"/>
          </a:xfrm>
          <a:prstGeom prst="line">
            <a:avLst/>
          </a:prstGeom>
          <a:ln w="12700">
            <a:solidFill>
              <a:srgbClr val="E31C79"/>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D0AB728-9165-4BC4-9AE2-96D69338A5FF}"/>
              </a:ext>
            </a:extLst>
          </p:cNvPr>
          <p:cNvCxnSpPr>
            <a:cxnSpLocks/>
          </p:cNvCxnSpPr>
          <p:nvPr/>
        </p:nvCxnSpPr>
        <p:spPr>
          <a:xfrm>
            <a:off x="6987385" y="3230694"/>
            <a:ext cx="821094" cy="0"/>
          </a:xfrm>
          <a:prstGeom prst="line">
            <a:avLst/>
          </a:prstGeom>
          <a:ln w="12700">
            <a:solidFill>
              <a:srgbClr val="E31C79"/>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C8946DC1-A3DE-447B-AB94-B43F23BBE4E0}"/>
              </a:ext>
            </a:extLst>
          </p:cNvPr>
          <p:cNvCxnSpPr>
            <a:cxnSpLocks/>
          </p:cNvCxnSpPr>
          <p:nvPr/>
        </p:nvCxnSpPr>
        <p:spPr>
          <a:xfrm>
            <a:off x="9683932" y="3230694"/>
            <a:ext cx="821094" cy="0"/>
          </a:xfrm>
          <a:prstGeom prst="line">
            <a:avLst/>
          </a:prstGeom>
          <a:ln w="12700">
            <a:solidFill>
              <a:srgbClr val="E31C79"/>
            </a:solidFill>
          </a:ln>
        </p:spPr>
        <p:style>
          <a:lnRef idx="1">
            <a:schemeClr val="accent1"/>
          </a:lnRef>
          <a:fillRef idx="0">
            <a:schemeClr val="accent1"/>
          </a:fillRef>
          <a:effectRef idx="0">
            <a:schemeClr val="accent1"/>
          </a:effectRef>
          <a:fontRef idx="minor">
            <a:schemeClr val="tx1"/>
          </a:fontRef>
        </p:style>
      </p:cxnSp>
      <p:grpSp>
        <p:nvGrpSpPr>
          <p:cNvPr id="30" name="Group 29">
            <a:extLst>
              <a:ext uri="{FF2B5EF4-FFF2-40B4-BE49-F238E27FC236}">
                <a16:creationId xmlns:a16="http://schemas.microsoft.com/office/drawing/2014/main" id="{AB25C381-3319-4946-BFEB-CBC6612B9ED7}"/>
              </a:ext>
            </a:extLst>
          </p:cNvPr>
          <p:cNvGrpSpPr/>
          <p:nvPr/>
        </p:nvGrpSpPr>
        <p:grpSpPr>
          <a:xfrm>
            <a:off x="1379687" y="1513861"/>
            <a:ext cx="1436914" cy="1436914"/>
            <a:chOff x="1379687" y="1513861"/>
            <a:chExt cx="1436914" cy="1436914"/>
          </a:xfrm>
        </p:grpSpPr>
        <p:sp>
          <p:nvSpPr>
            <p:cNvPr id="6" name="Oval 5">
              <a:extLst>
                <a:ext uri="{FF2B5EF4-FFF2-40B4-BE49-F238E27FC236}">
                  <a16:creationId xmlns:a16="http://schemas.microsoft.com/office/drawing/2014/main" id="{24D82184-9009-4F08-8988-6B13129795D7}"/>
                </a:ext>
              </a:extLst>
            </p:cNvPr>
            <p:cNvSpPr/>
            <p:nvPr/>
          </p:nvSpPr>
          <p:spPr>
            <a:xfrm>
              <a:off x="1379687" y="1513861"/>
              <a:ext cx="1436914" cy="1436914"/>
            </a:xfrm>
            <a:prstGeom prst="ellipse">
              <a:avLst/>
            </a:prstGeom>
            <a:gradFill>
              <a:gsLst>
                <a:gs pos="0">
                  <a:schemeClr val="bg1"/>
                </a:gs>
                <a:gs pos="100000">
                  <a:schemeClr val="bg1">
                    <a:lumMod val="85000"/>
                  </a:schemeClr>
                </a:gs>
              </a:gsLst>
              <a:lin ang="13500000" scaled="0"/>
            </a:gradFill>
            <a:ln w="31750">
              <a:gradFill>
                <a:gsLst>
                  <a:gs pos="0">
                    <a:schemeClr val="bg1"/>
                  </a:gs>
                  <a:gs pos="100000">
                    <a:schemeClr val="bg1">
                      <a:lumMod val="85000"/>
                    </a:schemeClr>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4" name="Graphic 23" descr="Target outline">
              <a:extLst>
                <a:ext uri="{FF2B5EF4-FFF2-40B4-BE49-F238E27FC236}">
                  <a16:creationId xmlns:a16="http://schemas.microsoft.com/office/drawing/2014/main" id="{2AAB2C27-4240-4D1E-BD48-F5EA182E67C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55725" y="1689899"/>
              <a:ext cx="1084838" cy="1084838"/>
            </a:xfrm>
            <a:prstGeom prst="rect">
              <a:avLst/>
            </a:prstGeom>
          </p:spPr>
        </p:pic>
      </p:grpSp>
      <p:grpSp>
        <p:nvGrpSpPr>
          <p:cNvPr id="32" name="Group 31">
            <a:extLst>
              <a:ext uri="{FF2B5EF4-FFF2-40B4-BE49-F238E27FC236}">
                <a16:creationId xmlns:a16="http://schemas.microsoft.com/office/drawing/2014/main" id="{D6700F40-CA97-4C08-8923-1E3BAF7E3052}"/>
              </a:ext>
            </a:extLst>
          </p:cNvPr>
          <p:cNvGrpSpPr/>
          <p:nvPr/>
        </p:nvGrpSpPr>
        <p:grpSpPr>
          <a:xfrm>
            <a:off x="6691501" y="1513861"/>
            <a:ext cx="1436914" cy="1436914"/>
            <a:chOff x="6691501" y="1513861"/>
            <a:chExt cx="1436914" cy="1436914"/>
          </a:xfrm>
        </p:grpSpPr>
        <p:sp>
          <p:nvSpPr>
            <p:cNvPr id="14" name="Oval 13">
              <a:extLst>
                <a:ext uri="{FF2B5EF4-FFF2-40B4-BE49-F238E27FC236}">
                  <a16:creationId xmlns:a16="http://schemas.microsoft.com/office/drawing/2014/main" id="{42C6C718-E8C4-4915-B89C-9B82767863A1}"/>
                </a:ext>
              </a:extLst>
            </p:cNvPr>
            <p:cNvSpPr/>
            <p:nvPr/>
          </p:nvSpPr>
          <p:spPr>
            <a:xfrm>
              <a:off x="6691501" y="1513861"/>
              <a:ext cx="1436914" cy="1436914"/>
            </a:xfrm>
            <a:prstGeom prst="ellipse">
              <a:avLst/>
            </a:prstGeom>
            <a:gradFill>
              <a:gsLst>
                <a:gs pos="0">
                  <a:schemeClr val="bg1"/>
                </a:gs>
                <a:gs pos="100000">
                  <a:schemeClr val="bg1">
                    <a:lumMod val="85000"/>
                  </a:schemeClr>
                </a:gs>
              </a:gsLst>
              <a:lin ang="13500000" scaled="0"/>
            </a:gradFill>
            <a:ln w="31750">
              <a:gradFill>
                <a:gsLst>
                  <a:gs pos="0">
                    <a:schemeClr val="bg1"/>
                  </a:gs>
                  <a:gs pos="100000">
                    <a:schemeClr val="bg1">
                      <a:lumMod val="85000"/>
                    </a:schemeClr>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7" name="Graphic 26" descr="Construction Barricade outline">
              <a:extLst>
                <a:ext uri="{FF2B5EF4-FFF2-40B4-BE49-F238E27FC236}">
                  <a16:creationId xmlns:a16="http://schemas.microsoft.com/office/drawing/2014/main" id="{4EEB525B-8B46-4236-8E6F-8402BC7A06C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879980" y="1689899"/>
              <a:ext cx="1059956" cy="1059956"/>
            </a:xfrm>
            <a:prstGeom prst="rect">
              <a:avLst/>
            </a:prstGeom>
          </p:spPr>
        </p:pic>
      </p:grpSp>
      <p:grpSp>
        <p:nvGrpSpPr>
          <p:cNvPr id="31" name="Group 30">
            <a:extLst>
              <a:ext uri="{FF2B5EF4-FFF2-40B4-BE49-F238E27FC236}">
                <a16:creationId xmlns:a16="http://schemas.microsoft.com/office/drawing/2014/main" id="{E96F86BD-7A92-45F5-AA80-5BF8E9C940A8}"/>
              </a:ext>
            </a:extLst>
          </p:cNvPr>
          <p:cNvGrpSpPr/>
          <p:nvPr/>
        </p:nvGrpSpPr>
        <p:grpSpPr>
          <a:xfrm>
            <a:off x="4035594" y="1513861"/>
            <a:ext cx="1436914" cy="1436914"/>
            <a:chOff x="4035594" y="1513861"/>
            <a:chExt cx="1436914" cy="1436914"/>
          </a:xfrm>
        </p:grpSpPr>
        <p:sp>
          <p:nvSpPr>
            <p:cNvPr id="11" name="Oval 10">
              <a:extLst>
                <a:ext uri="{FF2B5EF4-FFF2-40B4-BE49-F238E27FC236}">
                  <a16:creationId xmlns:a16="http://schemas.microsoft.com/office/drawing/2014/main" id="{71FE55CE-1C97-47F1-9BFE-5DF5A29FA2A0}"/>
                </a:ext>
              </a:extLst>
            </p:cNvPr>
            <p:cNvSpPr/>
            <p:nvPr/>
          </p:nvSpPr>
          <p:spPr>
            <a:xfrm>
              <a:off x="4035594" y="1513861"/>
              <a:ext cx="1436914" cy="1436914"/>
            </a:xfrm>
            <a:prstGeom prst="ellipse">
              <a:avLst/>
            </a:prstGeom>
            <a:gradFill>
              <a:gsLst>
                <a:gs pos="0">
                  <a:schemeClr val="bg1"/>
                </a:gs>
                <a:gs pos="100000">
                  <a:schemeClr val="bg1">
                    <a:lumMod val="85000"/>
                  </a:schemeClr>
                </a:gs>
              </a:gsLst>
              <a:lin ang="13500000" scaled="0"/>
            </a:gradFill>
            <a:ln w="31750">
              <a:gradFill>
                <a:gsLst>
                  <a:gs pos="0">
                    <a:schemeClr val="bg1"/>
                  </a:gs>
                  <a:gs pos="100000">
                    <a:schemeClr val="bg1">
                      <a:lumMod val="85000"/>
                    </a:schemeClr>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9" name="Graphic 28" descr="Hourglass Finished outline">
              <a:extLst>
                <a:ext uri="{FF2B5EF4-FFF2-40B4-BE49-F238E27FC236}">
                  <a16:creationId xmlns:a16="http://schemas.microsoft.com/office/drawing/2014/main" id="{C5BC438C-F9AF-48BA-8271-AC5658DE5D5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275888" y="1754155"/>
              <a:ext cx="956326" cy="956326"/>
            </a:xfrm>
            <a:prstGeom prst="rect">
              <a:avLst/>
            </a:prstGeom>
          </p:spPr>
        </p:pic>
      </p:grpSp>
      <p:grpSp>
        <p:nvGrpSpPr>
          <p:cNvPr id="35" name="Group 34">
            <a:extLst>
              <a:ext uri="{FF2B5EF4-FFF2-40B4-BE49-F238E27FC236}">
                <a16:creationId xmlns:a16="http://schemas.microsoft.com/office/drawing/2014/main" id="{9BC4381E-B868-46C4-948C-07EF08966AC5}"/>
              </a:ext>
            </a:extLst>
          </p:cNvPr>
          <p:cNvGrpSpPr/>
          <p:nvPr/>
        </p:nvGrpSpPr>
        <p:grpSpPr>
          <a:xfrm>
            <a:off x="9347407" y="1513861"/>
            <a:ext cx="1436914" cy="1436914"/>
            <a:chOff x="9347407" y="1513861"/>
            <a:chExt cx="1436914" cy="1436914"/>
          </a:xfrm>
        </p:grpSpPr>
        <p:sp>
          <p:nvSpPr>
            <p:cNvPr id="17" name="Oval 16">
              <a:extLst>
                <a:ext uri="{FF2B5EF4-FFF2-40B4-BE49-F238E27FC236}">
                  <a16:creationId xmlns:a16="http://schemas.microsoft.com/office/drawing/2014/main" id="{9FF9FD51-A276-4E54-955B-5C93DBD97ECA}"/>
                </a:ext>
              </a:extLst>
            </p:cNvPr>
            <p:cNvSpPr/>
            <p:nvPr/>
          </p:nvSpPr>
          <p:spPr>
            <a:xfrm>
              <a:off x="9347407" y="1513861"/>
              <a:ext cx="1436914" cy="1436914"/>
            </a:xfrm>
            <a:prstGeom prst="ellipse">
              <a:avLst/>
            </a:prstGeom>
            <a:gradFill>
              <a:gsLst>
                <a:gs pos="0">
                  <a:schemeClr val="bg1"/>
                </a:gs>
                <a:gs pos="100000">
                  <a:schemeClr val="bg1">
                    <a:lumMod val="85000"/>
                  </a:schemeClr>
                </a:gs>
              </a:gsLst>
              <a:lin ang="13500000" scaled="0"/>
            </a:gradFill>
            <a:ln w="31750">
              <a:gradFill>
                <a:gsLst>
                  <a:gs pos="0">
                    <a:schemeClr val="bg1"/>
                  </a:gs>
                  <a:gs pos="100000">
                    <a:schemeClr val="bg1">
                      <a:lumMod val="85000"/>
                    </a:schemeClr>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4" name="Graphic 33" descr="Ui Ux outline">
              <a:extLst>
                <a:ext uri="{FF2B5EF4-FFF2-40B4-BE49-F238E27FC236}">
                  <a16:creationId xmlns:a16="http://schemas.microsoft.com/office/drawing/2014/main" id="{B81E422C-911B-4E3C-8541-5B42C1968D2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541483" y="1707937"/>
              <a:ext cx="1048762" cy="1048762"/>
            </a:xfrm>
            <a:prstGeom prst="rect">
              <a:avLst/>
            </a:prstGeom>
          </p:spPr>
        </p:pic>
      </p:grpSp>
    </p:spTree>
    <p:custDataLst>
      <p:tags r:id="rId1"/>
    </p:custDataLst>
    <p:extLst>
      <p:ext uri="{BB962C8B-B14F-4D97-AF65-F5344CB8AC3E}">
        <p14:creationId xmlns:p14="http://schemas.microsoft.com/office/powerpoint/2010/main" val="82501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3A27CC95-AEBE-40DA-9692-FAEE2A57D27B}"/>
              </a:ext>
            </a:extLst>
          </p:cNvPr>
          <p:cNvGrpSpPr/>
          <p:nvPr/>
        </p:nvGrpSpPr>
        <p:grpSpPr>
          <a:xfrm>
            <a:off x="10562120" y="191897"/>
            <a:ext cx="1436914" cy="1436914"/>
            <a:chOff x="1379687" y="1513861"/>
            <a:chExt cx="1436914" cy="1436914"/>
          </a:xfrm>
        </p:grpSpPr>
        <p:sp>
          <p:nvSpPr>
            <p:cNvPr id="26" name="Oval 25">
              <a:extLst>
                <a:ext uri="{FF2B5EF4-FFF2-40B4-BE49-F238E27FC236}">
                  <a16:creationId xmlns:a16="http://schemas.microsoft.com/office/drawing/2014/main" id="{1E3D1719-C6C2-4928-B0BA-CE24E22B3F39}"/>
                </a:ext>
              </a:extLst>
            </p:cNvPr>
            <p:cNvSpPr/>
            <p:nvPr/>
          </p:nvSpPr>
          <p:spPr>
            <a:xfrm>
              <a:off x="1379687" y="1513861"/>
              <a:ext cx="1436914" cy="1436914"/>
            </a:xfrm>
            <a:prstGeom prst="ellipse">
              <a:avLst/>
            </a:prstGeom>
            <a:gradFill>
              <a:gsLst>
                <a:gs pos="0">
                  <a:schemeClr val="bg1"/>
                </a:gs>
                <a:gs pos="100000">
                  <a:schemeClr val="bg1">
                    <a:lumMod val="85000"/>
                  </a:schemeClr>
                </a:gs>
              </a:gsLst>
              <a:lin ang="13500000" scaled="0"/>
            </a:gradFill>
            <a:ln w="31750">
              <a:gradFill>
                <a:gsLst>
                  <a:gs pos="0">
                    <a:schemeClr val="bg1"/>
                  </a:gs>
                  <a:gs pos="100000">
                    <a:schemeClr val="bg1">
                      <a:lumMod val="85000"/>
                    </a:schemeClr>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7" name="Graphic 26" descr="Target outline">
              <a:extLst>
                <a:ext uri="{FF2B5EF4-FFF2-40B4-BE49-F238E27FC236}">
                  <a16:creationId xmlns:a16="http://schemas.microsoft.com/office/drawing/2014/main" id="{987C62E4-8878-46FA-A540-B3868B3386D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55725" y="1689899"/>
              <a:ext cx="1084838" cy="1084838"/>
            </a:xfrm>
            <a:prstGeom prst="rect">
              <a:avLst/>
            </a:prstGeom>
          </p:spPr>
        </p:pic>
      </p:grpSp>
      <p:sp>
        <p:nvSpPr>
          <p:cNvPr id="2" name="Title 1">
            <a:extLst>
              <a:ext uri="{FF2B5EF4-FFF2-40B4-BE49-F238E27FC236}">
                <a16:creationId xmlns:a16="http://schemas.microsoft.com/office/drawing/2014/main" id="{DA9C702E-C438-4678-983E-A71AEDA00D3B}"/>
              </a:ext>
            </a:extLst>
          </p:cNvPr>
          <p:cNvSpPr>
            <a:spLocks noGrp="1"/>
          </p:cNvSpPr>
          <p:nvPr>
            <p:ph type="title"/>
          </p:nvPr>
        </p:nvSpPr>
        <p:spPr/>
        <p:txBody>
          <a:bodyPr/>
          <a:lstStyle/>
          <a:p>
            <a:r>
              <a:rPr lang="en-GB" dirty="0">
                <a:latin typeface="Arial"/>
                <a:cs typeface="Arial"/>
              </a:rPr>
              <a:t>The goal</a:t>
            </a:r>
            <a:endParaRPr lang="en-GB" dirty="0"/>
          </a:p>
        </p:txBody>
      </p:sp>
      <p:sp>
        <p:nvSpPr>
          <p:cNvPr id="5" name="Content Placeholder 4">
            <a:extLst>
              <a:ext uri="{FF2B5EF4-FFF2-40B4-BE49-F238E27FC236}">
                <a16:creationId xmlns:a16="http://schemas.microsoft.com/office/drawing/2014/main" id="{2D47556F-1685-4DBB-BCA2-D5FC71734940}"/>
              </a:ext>
            </a:extLst>
          </p:cNvPr>
          <p:cNvSpPr>
            <a:spLocks noGrp="1"/>
          </p:cNvSpPr>
          <p:nvPr>
            <p:ph sz="quarter" idx="13"/>
          </p:nvPr>
        </p:nvSpPr>
        <p:spPr/>
        <p:txBody>
          <a:bodyPr/>
          <a:lstStyle/>
          <a:p>
            <a:pPr>
              <a:lnSpc>
                <a:spcPct val="150000"/>
              </a:lnSpc>
            </a:pPr>
            <a:r>
              <a:rPr lang="en-GB" b="1" dirty="0"/>
              <a:t>E</a:t>
            </a:r>
            <a:r>
              <a:rPr lang="en-GB" dirty="0"/>
              <a:t>liminate</a:t>
            </a:r>
          </a:p>
          <a:p>
            <a:pPr>
              <a:lnSpc>
                <a:spcPct val="150000"/>
              </a:lnSpc>
            </a:pPr>
            <a:r>
              <a:rPr lang="en-GB" b="1" dirty="0"/>
              <a:t>R</a:t>
            </a:r>
            <a:r>
              <a:rPr lang="en-GB" dirty="0"/>
              <a:t>educe</a:t>
            </a:r>
          </a:p>
          <a:p>
            <a:pPr>
              <a:lnSpc>
                <a:spcPct val="150000"/>
              </a:lnSpc>
            </a:pPr>
            <a:r>
              <a:rPr lang="en-GB" b="1" dirty="0"/>
              <a:t>I</a:t>
            </a:r>
            <a:r>
              <a:rPr lang="en-GB" dirty="0"/>
              <a:t>solate</a:t>
            </a:r>
          </a:p>
          <a:p>
            <a:pPr>
              <a:lnSpc>
                <a:spcPct val="150000"/>
              </a:lnSpc>
            </a:pPr>
            <a:r>
              <a:rPr lang="en-GB" b="1" dirty="0"/>
              <a:t>C</a:t>
            </a:r>
            <a:r>
              <a:rPr lang="en-GB" dirty="0"/>
              <a:t>ontrol </a:t>
            </a:r>
          </a:p>
          <a:p>
            <a:pPr>
              <a:lnSpc>
                <a:spcPct val="150000"/>
              </a:lnSpc>
            </a:pPr>
            <a:r>
              <a:rPr lang="en-GB" b="1" dirty="0"/>
              <a:t>P</a:t>
            </a:r>
            <a:r>
              <a:rPr lang="en-GB" dirty="0"/>
              <a:t>ersonal Protective Equipment </a:t>
            </a:r>
          </a:p>
          <a:p>
            <a:pPr>
              <a:lnSpc>
                <a:spcPct val="150000"/>
              </a:lnSpc>
            </a:pPr>
            <a:r>
              <a:rPr lang="en-GB" b="1" dirty="0"/>
              <a:t>D</a:t>
            </a:r>
            <a:r>
              <a:rPr lang="en-GB" dirty="0"/>
              <a:t>iscipline</a:t>
            </a:r>
          </a:p>
        </p:txBody>
      </p:sp>
      <p:sp>
        <p:nvSpPr>
          <p:cNvPr id="4" name="Slide Number Placeholder 3">
            <a:extLst>
              <a:ext uri="{FF2B5EF4-FFF2-40B4-BE49-F238E27FC236}">
                <a16:creationId xmlns:a16="http://schemas.microsoft.com/office/drawing/2014/main" id="{370D034D-4D59-467C-A9D7-5C85013A6227}"/>
              </a:ext>
            </a:extLst>
          </p:cNvPr>
          <p:cNvSpPr>
            <a:spLocks noGrp="1"/>
          </p:cNvSpPr>
          <p:nvPr>
            <p:ph type="sldNum" sz="quarter" idx="14"/>
          </p:nvPr>
        </p:nvSpPr>
        <p:spPr/>
        <p:txBody>
          <a:bodyPr/>
          <a:lstStyle/>
          <a:p>
            <a:fld id="{8E9205E6-0D8F-4FE6-AE74-F8DC77F0BF6E}" type="slidenum">
              <a:rPr lang="en-CA" smtClean="0"/>
              <a:pPr/>
              <a:t>3</a:t>
            </a:fld>
            <a:endParaRPr lang="en-CA" dirty="0"/>
          </a:p>
        </p:txBody>
      </p:sp>
      <p:pic>
        <p:nvPicPr>
          <p:cNvPr id="7" name="Graphic 6" descr="Coins outline">
            <a:extLst>
              <a:ext uri="{FF2B5EF4-FFF2-40B4-BE49-F238E27FC236}">
                <a16:creationId xmlns:a16="http://schemas.microsoft.com/office/drawing/2014/main" id="{98A3EEA4-C714-47CF-A2AF-7B064F93210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70267" y="2450886"/>
            <a:ext cx="1435313" cy="1435313"/>
          </a:xfrm>
          <a:prstGeom prst="rect">
            <a:avLst/>
          </a:prstGeom>
        </p:spPr>
      </p:pic>
      <p:pic>
        <p:nvPicPr>
          <p:cNvPr id="12" name="Graphic 11" descr="Construction worker male outline">
            <a:extLst>
              <a:ext uri="{FF2B5EF4-FFF2-40B4-BE49-F238E27FC236}">
                <a16:creationId xmlns:a16="http://schemas.microsoft.com/office/drawing/2014/main" id="{A5C229A5-56F1-4EB1-B8B0-CBFF947A2D3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149516" y="2482516"/>
            <a:ext cx="1403684" cy="1403684"/>
          </a:xfrm>
          <a:prstGeom prst="rect">
            <a:avLst/>
          </a:prstGeom>
        </p:spPr>
      </p:pic>
      <p:pic>
        <p:nvPicPr>
          <p:cNvPr id="15" name="Graphic 14" descr="Leaf outline">
            <a:extLst>
              <a:ext uri="{FF2B5EF4-FFF2-40B4-BE49-F238E27FC236}">
                <a16:creationId xmlns:a16="http://schemas.microsoft.com/office/drawing/2014/main" id="{79D5193A-86DD-4938-91A0-377831CB1B1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7611979" y="2450886"/>
            <a:ext cx="1403684" cy="1403684"/>
          </a:xfrm>
          <a:prstGeom prst="rect">
            <a:avLst/>
          </a:prstGeom>
        </p:spPr>
      </p:pic>
      <p:pic>
        <p:nvPicPr>
          <p:cNvPr id="19" name="Graphic 18" descr="Add with solid fill">
            <a:extLst>
              <a:ext uri="{FF2B5EF4-FFF2-40B4-BE49-F238E27FC236}">
                <a16:creationId xmlns:a16="http://schemas.microsoft.com/office/drawing/2014/main" id="{C8ECB389-6456-4173-8A59-150DFC74769B}"/>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85284" y="2896010"/>
            <a:ext cx="733926" cy="733926"/>
          </a:xfrm>
          <a:prstGeom prst="rect">
            <a:avLst/>
          </a:prstGeom>
        </p:spPr>
      </p:pic>
      <p:sp>
        <p:nvSpPr>
          <p:cNvPr id="21" name="Equals 20">
            <a:extLst>
              <a:ext uri="{FF2B5EF4-FFF2-40B4-BE49-F238E27FC236}">
                <a16:creationId xmlns:a16="http://schemas.microsoft.com/office/drawing/2014/main" id="{EC19BBD6-B368-48AD-BED6-4399F88129F1}"/>
              </a:ext>
            </a:extLst>
          </p:cNvPr>
          <p:cNvSpPr/>
          <p:nvPr/>
        </p:nvSpPr>
        <p:spPr>
          <a:xfrm>
            <a:off x="9103894" y="3004704"/>
            <a:ext cx="878141" cy="532990"/>
          </a:xfrm>
          <a:prstGeom prst="mathEqual">
            <a:avLst/>
          </a:prstGeom>
          <a:solidFill>
            <a:schemeClr val="bg1"/>
          </a:solidFill>
          <a:ln>
            <a:solidFill>
              <a:srgbClr val="E31C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3" name="TextBox 22">
            <a:extLst>
              <a:ext uri="{FF2B5EF4-FFF2-40B4-BE49-F238E27FC236}">
                <a16:creationId xmlns:a16="http://schemas.microsoft.com/office/drawing/2014/main" id="{600EF1B7-9AFC-4703-9D63-9DBCA370A8AC}"/>
              </a:ext>
            </a:extLst>
          </p:cNvPr>
          <p:cNvSpPr txBox="1"/>
          <p:nvPr/>
        </p:nvSpPr>
        <p:spPr>
          <a:xfrm>
            <a:off x="5297905" y="3907874"/>
            <a:ext cx="1106905" cy="461665"/>
          </a:xfrm>
          <a:prstGeom prst="rect">
            <a:avLst/>
          </a:prstGeom>
          <a:noFill/>
        </p:spPr>
        <p:txBody>
          <a:bodyPr wrap="square" rtlCol="0">
            <a:spAutoFit/>
          </a:bodyPr>
          <a:lstStyle/>
          <a:p>
            <a:pPr algn="ctr"/>
            <a:r>
              <a:rPr lang="en-GB" sz="2400" b="1" dirty="0">
                <a:solidFill>
                  <a:schemeClr val="accent6"/>
                </a:solidFill>
              </a:rPr>
              <a:t>Safe</a:t>
            </a:r>
            <a:endParaRPr lang="en-GB" sz="1200" b="1" dirty="0">
              <a:solidFill>
                <a:schemeClr val="accent6"/>
              </a:solidFill>
            </a:endParaRPr>
          </a:p>
        </p:txBody>
      </p:sp>
      <p:sp>
        <p:nvSpPr>
          <p:cNvPr id="24" name="TextBox 23">
            <a:extLst>
              <a:ext uri="{FF2B5EF4-FFF2-40B4-BE49-F238E27FC236}">
                <a16:creationId xmlns:a16="http://schemas.microsoft.com/office/drawing/2014/main" id="{C2CC9747-DEDD-4511-8764-30417756DB8D}"/>
              </a:ext>
            </a:extLst>
          </p:cNvPr>
          <p:cNvSpPr txBox="1"/>
          <p:nvPr/>
        </p:nvSpPr>
        <p:spPr>
          <a:xfrm>
            <a:off x="7210183" y="1996214"/>
            <a:ext cx="2703095" cy="461665"/>
          </a:xfrm>
          <a:prstGeom prst="rect">
            <a:avLst/>
          </a:prstGeom>
          <a:noFill/>
        </p:spPr>
        <p:txBody>
          <a:bodyPr wrap="square" rtlCol="0">
            <a:spAutoFit/>
          </a:bodyPr>
          <a:lstStyle/>
          <a:p>
            <a:pPr algn="ctr"/>
            <a:r>
              <a:rPr lang="en-GB" sz="2400" b="1" dirty="0">
                <a:solidFill>
                  <a:schemeClr val="accent6"/>
                </a:solidFill>
              </a:rPr>
              <a:t>Sustainable</a:t>
            </a:r>
            <a:endParaRPr lang="en-GB" sz="1200" b="1" dirty="0">
              <a:solidFill>
                <a:schemeClr val="accent6"/>
              </a:solidFill>
            </a:endParaRPr>
          </a:p>
        </p:txBody>
      </p:sp>
      <p:sp>
        <p:nvSpPr>
          <p:cNvPr id="25" name="TextBox 24">
            <a:extLst>
              <a:ext uri="{FF2B5EF4-FFF2-40B4-BE49-F238E27FC236}">
                <a16:creationId xmlns:a16="http://schemas.microsoft.com/office/drawing/2014/main" id="{934E1E04-6B03-4FBE-AE72-D79018E012C3}"/>
              </a:ext>
            </a:extLst>
          </p:cNvPr>
          <p:cNvSpPr txBox="1"/>
          <p:nvPr/>
        </p:nvSpPr>
        <p:spPr>
          <a:xfrm>
            <a:off x="10186737" y="3907874"/>
            <a:ext cx="1287215" cy="461665"/>
          </a:xfrm>
          <a:prstGeom prst="rect">
            <a:avLst/>
          </a:prstGeom>
          <a:noFill/>
        </p:spPr>
        <p:txBody>
          <a:bodyPr wrap="square" rtlCol="0">
            <a:spAutoFit/>
          </a:bodyPr>
          <a:lstStyle/>
          <a:p>
            <a:pPr algn="ctr"/>
            <a:r>
              <a:rPr lang="en-GB" sz="2400" b="1" dirty="0">
                <a:solidFill>
                  <a:schemeClr val="accent6"/>
                </a:solidFill>
              </a:rPr>
              <a:t>Profit</a:t>
            </a:r>
            <a:endParaRPr lang="en-GB" sz="1200" b="1" dirty="0">
              <a:solidFill>
                <a:schemeClr val="accent6"/>
              </a:solidFill>
            </a:endParaRPr>
          </a:p>
        </p:txBody>
      </p:sp>
    </p:spTree>
    <p:extLst>
      <p:ext uri="{BB962C8B-B14F-4D97-AF65-F5344CB8AC3E}">
        <p14:creationId xmlns:p14="http://schemas.microsoft.com/office/powerpoint/2010/main" val="741219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185D6C5E-E2E9-423A-8538-4027E71C4DB0}"/>
              </a:ext>
            </a:extLst>
          </p:cNvPr>
          <p:cNvGrpSpPr/>
          <p:nvPr/>
        </p:nvGrpSpPr>
        <p:grpSpPr>
          <a:xfrm>
            <a:off x="10534399" y="218383"/>
            <a:ext cx="1436914" cy="1436914"/>
            <a:chOff x="4035594" y="1513861"/>
            <a:chExt cx="1436914" cy="1436914"/>
          </a:xfrm>
        </p:grpSpPr>
        <p:sp>
          <p:nvSpPr>
            <p:cNvPr id="15" name="Oval 14">
              <a:extLst>
                <a:ext uri="{FF2B5EF4-FFF2-40B4-BE49-F238E27FC236}">
                  <a16:creationId xmlns:a16="http://schemas.microsoft.com/office/drawing/2014/main" id="{98AF8F9B-01EC-4154-9DBF-8851F19136C9}"/>
                </a:ext>
              </a:extLst>
            </p:cNvPr>
            <p:cNvSpPr/>
            <p:nvPr/>
          </p:nvSpPr>
          <p:spPr>
            <a:xfrm>
              <a:off x="4035594" y="1513861"/>
              <a:ext cx="1436914" cy="1436914"/>
            </a:xfrm>
            <a:prstGeom prst="ellipse">
              <a:avLst/>
            </a:prstGeom>
            <a:gradFill>
              <a:gsLst>
                <a:gs pos="0">
                  <a:schemeClr val="bg1"/>
                </a:gs>
                <a:gs pos="100000">
                  <a:schemeClr val="bg1">
                    <a:lumMod val="85000"/>
                  </a:schemeClr>
                </a:gs>
              </a:gsLst>
              <a:lin ang="13500000" scaled="0"/>
            </a:gradFill>
            <a:ln w="31750">
              <a:gradFill>
                <a:gsLst>
                  <a:gs pos="0">
                    <a:schemeClr val="bg1"/>
                  </a:gs>
                  <a:gs pos="100000">
                    <a:schemeClr val="bg1">
                      <a:lumMod val="85000"/>
                    </a:schemeClr>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Graphic 15" descr="Hourglass Finished outline">
              <a:extLst>
                <a:ext uri="{FF2B5EF4-FFF2-40B4-BE49-F238E27FC236}">
                  <a16:creationId xmlns:a16="http://schemas.microsoft.com/office/drawing/2014/main" id="{C183C2CC-17CF-4496-8CC6-B648008839C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75888" y="1754155"/>
              <a:ext cx="956326" cy="956326"/>
            </a:xfrm>
            <a:prstGeom prst="rect">
              <a:avLst/>
            </a:prstGeom>
          </p:spPr>
        </p:pic>
      </p:grpSp>
      <p:sp>
        <p:nvSpPr>
          <p:cNvPr id="2" name="Title 1">
            <a:extLst>
              <a:ext uri="{FF2B5EF4-FFF2-40B4-BE49-F238E27FC236}">
                <a16:creationId xmlns:a16="http://schemas.microsoft.com/office/drawing/2014/main" id="{DA9C702E-C438-4678-983E-A71AEDA00D3B}"/>
              </a:ext>
            </a:extLst>
          </p:cNvPr>
          <p:cNvSpPr>
            <a:spLocks noGrp="1"/>
          </p:cNvSpPr>
          <p:nvPr>
            <p:ph type="title"/>
          </p:nvPr>
        </p:nvSpPr>
        <p:spPr/>
        <p:txBody>
          <a:bodyPr/>
          <a:lstStyle/>
          <a:p>
            <a:r>
              <a:rPr lang="en-GB" dirty="0">
                <a:latin typeface="Arial"/>
                <a:cs typeface="Arial"/>
              </a:rPr>
              <a:t>The problem</a:t>
            </a:r>
            <a:endParaRPr lang="en-GB" dirty="0"/>
          </a:p>
        </p:txBody>
      </p:sp>
      <p:sp>
        <p:nvSpPr>
          <p:cNvPr id="5" name="Content Placeholder 4">
            <a:extLst>
              <a:ext uri="{FF2B5EF4-FFF2-40B4-BE49-F238E27FC236}">
                <a16:creationId xmlns:a16="http://schemas.microsoft.com/office/drawing/2014/main" id="{2D47556F-1685-4DBB-BCA2-D5FC71734940}"/>
              </a:ext>
            </a:extLst>
          </p:cNvPr>
          <p:cNvSpPr>
            <a:spLocks noGrp="1"/>
          </p:cNvSpPr>
          <p:nvPr>
            <p:ph sz="quarter" idx="13"/>
          </p:nvPr>
        </p:nvSpPr>
        <p:spPr>
          <a:xfrm>
            <a:off x="2754153" y="2505127"/>
            <a:ext cx="6683693" cy="1264442"/>
          </a:xfrm>
        </p:spPr>
        <p:txBody>
          <a:bodyPr vert="horz" lIns="0" tIns="0" rIns="0" bIns="0" rtlCol="0" anchor="t">
            <a:noAutofit/>
          </a:bodyPr>
          <a:lstStyle/>
          <a:p>
            <a:pPr algn="ctr">
              <a:lnSpc>
                <a:spcPct val="100000"/>
              </a:lnSpc>
            </a:pPr>
            <a:r>
              <a:rPr lang="en-US" dirty="0">
                <a:solidFill>
                  <a:schemeClr val="accent1"/>
                </a:solidFill>
                <a:latin typeface="Arial"/>
                <a:cs typeface="Arial"/>
              </a:rPr>
              <a:t>A human, or combination of humans, must design, manufacture, commission, operate, maintain and dispose of each control measure: leading to the opportunity for single, multiple and combined human error(s). </a:t>
            </a:r>
            <a:endParaRPr lang="en-GB" dirty="0">
              <a:solidFill>
                <a:schemeClr val="accent1"/>
              </a:solidFill>
            </a:endParaRPr>
          </a:p>
        </p:txBody>
      </p:sp>
      <p:sp>
        <p:nvSpPr>
          <p:cNvPr id="4" name="Slide Number Placeholder 3">
            <a:extLst>
              <a:ext uri="{FF2B5EF4-FFF2-40B4-BE49-F238E27FC236}">
                <a16:creationId xmlns:a16="http://schemas.microsoft.com/office/drawing/2014/main" id="{370D034D-4D59-467C-A9D7-5C85013A6227}"/>
              </a:ext>
            </a:extLst>
          </p:cNvPr>
          <p:cNvSpPr>
            <a:spLocks noGrp="1"/>
          </p:cNvSpPr>
          <p:nvPr>
            <p:ph type="sldNum" sz="quarter" idx="14"/>
          </p:nvPr>
        </p:nvSpPr>
        <p:spPr/>
        <p:txBody>
          <a:bodyPr/>
          <a:lstStyle/>
          <a:p>
            <a:fld id="{8E9205E6-0D8F-4FE6-AE74-F8DC77F0BF6E}" type="slidenum">
              <a:rPr lang="en-CA" smtClean="0"/>
              <a:pPr/>
              <a:t>4</a:t>
            </a:fld>
            <a:endParaRPr lang="en-CA" dirty="0"/>
          </a:p>
        </p:txBody>
      </p:sp>
      <p:cxnSp>
        <p:nvCxnSpPr>
          <p:cNvPr id="6" name="Straight Connector 5">
            <a:extLst>
              <a:ext uri="{FF2B5EF4-FFF2-40B4-BE49-F238E27FC236}">
                <a16:creationId xmlns:a16="http://schemas.microsoft.com/office/drawing/2014/main" id="{E3E8AA84-321E-4CF6-8966-962D55293DA6}"/>
              </a:ext>
            </a:extLst>
          </p:cNvPr>
          <p:cNvCxnSpPr/>
          <p:nvPr/>
        </p:nvCxnSpPr>
        <p:spPr>
          <a:xfrm>
            <a:off x="2754153" y="2136710"/>
            <a:ext cx="6683693" cy="0"/>
          </a:xfrm>
          <a:prstGeom prst="line">
            <a:avLst/>
          </a:prstGeom>
          <a:ln w="63500" cmpd="dbl">
            <a:solidFill>
              <a:srgbClr val="E31C79"/>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C380F470-4E9D-452F-B4C2-B540B6414C27}"/>
              </a:ext>
            </a:extLst>
          </p:cNvPr>
          <p:cNvCxnSpPr/>
          <p:nvPr/>
        </p:nvCxnSpPr>
        <p:spPr>
          <a:xfrm>
            <a:off x="2754153" y="4049485"/>
            <a:ext cx="6683693" cy="0"/>
          </a:xfrm>
          <a:prstGeom prst="line">
            <a:avLst/>
          </a:prstGeom>
          <a:ln w="63500" cmpd="dbl">
            <a:solidFill>
              <a:srgbClr val="E31C7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1121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1F042D04-9AFB-4AC2-A1BA-B37C3BEAA7D8}"/>
              </a:ext>
            </a:extLst>
          </p:cNvPr>
          <p:cNvGrpSpPr/>
          <p:nvPr/>
        </p:nvGrpSpPr>
        <p:grpSpPr>
          <a:xfrm>
            <a:off x="10562119" y="218383"/>
            <a:ext cx="1436914" cy="1436914"/>
            <a:chOff x="6691501" y="1513861"/>
            <a:chExt cx="1436914" cy="1436914"/>
          </a:xfrm>
        </p:grpSpPr>
        <p:sp>
          <p:nvSpPr>
            <p:cNvPr id="11" name="Oval 10">
              <a:extLst>
                <a:ext uri="{FF2B5EF4-FFF2-40B4-BE49-F238E27FC236}">
                  <a16:creationId xmlns:a16="http://schemas.microsoft.com/office/drawing/2014/main" id="{F6FAB386-2366-4728-8876-4195C2227F59}"/>
                </a:ext>
              </a:extLst>
            </p:cNvPr>
            <p:cNvSpPr/>
            <p:nvPr/>
          </p:nvSpPr>
          <p:spPr>
            <a:xfrm>
              <a:off x="6691501" y="1513861"/>
              <a:ext cx="1436914" cy="1436914"/>
            </a:xfrm>
            <a:prstGeom prst="ellipse">
              <a:avLst/>
            </a:prstGeom>
            <a:gradFill>
              <a:gsLst>
                <a:gs pos="0">
                  <a:schemeClr val="bg1"/>
                </a:gs>
                <a:gs pos="100000">
                  <a:schemeClr val="bg1">
                    <a:lumMod val="85000"/>
                  </a:schemeClr>
                </a:gs>
              </a:gsLst>
              <a:lin ang="13500000" scaled="0"/>
            </a:gradFill>
            <a:ln w="31750">
              <a:gradFill>
                <a:gsLst>
                  <a:gs pos="0">
                    <a:schemeClr val="bg1"/>
                  </a:gs>
                  <a:gs pos="100000">
                    <a:schemeClr val="bg1">
                      <a:lumMod val="85000"/>
                    </a:schemeClr>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Graphic 11" descr="Construction Barricade outline">
              <a:extLst>
                <a:ext uri="{FF2B5EF4-FFF2-40B4-BE49-F238E27FC236}">
                  <a16:creationId xmlns:a16="http://schemas.microsoft.com/office/drawing/2014/main" id="{0AC1FB7E-D588-4D7F-8C42-1614A85ACF3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79980" y="1689899"/>
              <a:ext cx="1059956" cy="1059956"/>
            </a:xfrm>
            <a:prstGeom prst="rect">
              <a:avLst/>
            </a:prstGeom>
          </p:spPr>
        </p:pic>
      </p:grpSp>
      <p:sp>
        <p:nvSpPr>
          <p:cNvPr id="2" name="Title 1">
            <a:extLst>
              <a:ext uri="{FF2B5EF4-FFF2-40B4-BE49-F238E27FC236}">
                <a16:creationId xmlns:a16="http://schemas.microsoft.com/office/drawing/2014/main" id="{5CE3BDFA-D4BB-4218-B6DD-C0ABA3E58179}"/>
              </a:ext>
            </a:extLst>
          </p:cNvPr>
          <p:cNvSpPr>
            <a:spLocks noGrp="1"/>
          </p:cNvSpPr>
          <p:nvPr>
            <p:ph type="title"/>
          </p:nvPr>
        </p:nvSpPr>
        <p:spPr/>
        <p:txBody>
          <a:bodyPr/>
          <a:lstStyle/>
          <a:p>
            <a:r>
              <a:rPr lang="en-GB" dirty="0">
                <a:latin typeface="Arial"/>
                <a:cs typeface="Arial"/>
              </a:rPr>
              <a:t>The barriers</a:t>
            </a:r>
            <a:endParaRPr lang="en-GB" dirty="0"/>
          </a:p>
        </p:txBody>
      </p:sp>
      <p:sp>
        <p:nvSpPr>
          <p:cNvPr id="5" name="Content Placeholder 4">
            <a:extLst>
              <a:ext uri="{FF2B5EF4-FFF2-40B4-BE49-F238E27FC236}">
                <a16:creationId xmlns:a16="http://schemas.microsoft.com/office/drawing/2014/main" id="{FC2C098B-5328-4815-A13A-E0676A33D303}"/>
              </a:ext>
            </a:extLst>
          </p:cNvPr>
          <p:cNvSpPr>
            <a:spLocks noGrp="1"/>
          </p:cNvSpPr>
          <p:nvPr>
            <p:ph sz="quarter" idx="13"/>
          </p:nvPr>
        </p:nvSpPr>
        <p:spPr>
          <a:xfrm>
            <a:off x="911425" y="1449388"/>
            <a:ext cx="6739678" cy="4176612"/>
          </a:xfrm>
        </p:spPr>
        <p:txBody>
          <a:bodyPr numCol="1"/>
          <a:lstStyle/>
          <a:p>
            <a:pPr>
              <a:lnSpc>
                <a:spcPct val="100000"/>
              </a:lnSpc>
              <a:spcAft>
                <a:spcPts val="2400"/>
              </a:spcAft>
            </a:pPr>
            <a:r>
              <a:rPr lang="en-GB" spc="300" dirty="0">
                <a:solidFill>
                  <a:schemeClr val="accent1"/>
                </a:solidFill>
              </a:rPr>
              <a:t>REACTIVE</a:t>
            </a:r>
          </a:p>
          <a:p>
            <a:pPr>
              <a:lnSpc>
                <a:spcPct val="100000"/>
              </a:lnSpc>
              <a:spcAft>
                <a:spcPts val="1800"/>
              </a:spcAft>
            </a:pPr>
            <a:r>
              <a:rPr lang="en-US" sz="1800" dirty="0"/>
              <a:t>Reactive organisations only call upon HF and UX in response to an incident where human error has been identified as the root cause or a notice from the </a:t>
            </a:r>
            <a:r>
              <a:rPr lang="en-US" sz="1800"/>
              <a:t>Competent Authority (CA). </a:t>
            </a:r>
            <a:endParaRPr lang="en-US" sz="1800" dirty="0"/>
          </a:p>
          <a:p>
            <a:pPr>
              <a:lnSpc>
                <a:spcPct val="100000"/>
              </a:lnSpc>
              <a:spcAft>
                <a:spcPts val="1800"/>
              </a:spcAft>
            </a:pPr>
            <a:r>
              <a:rPr lang="en-US" sz="1800" dirty="0"/>
              <a:t>This usually occurs in industries where Human Factors</a:t>
            </a:r>
            <a:br>
              <a:rPr lang="en-US" sz="1800" dirty="0"/>
            </a:br>
            <a:r>
              <a:rPr lang="en-US" sz="1800" dirty="0"/>
              <a:t>is less regulated.</a:t>
            </a:r>
            <a:endParaRPr lang="en-GB" sz="1800" dirty="0"/>
          </a:p>
        </p:txBody>
      </p:sp>
      <p:sp>
        <p:nvSpPr>
          <p:cNvPr id="4" name="Slide Number Placeholder 3">
            <a:extLst>
              <a:ext uri="{FF2B5EF4-FFF2-40B4-BE49-F238E27FC236}">
                <a16:creationId xmlns:a16="http://schemas.microsoft.com/office/drawing/2014/main" id="{F0C29882-158D-4995-B96B-F00E2C49813B}"/>
              </a:ext>
            </a:extLst>
          </p:cNvPr>
          <p:cNvSpPr>
            <a:spLocks noGrp="1"/>
          </p:cNvSpPr>
          <p:nvPr>
            <p:ph type="sldNum" sz="quarter" idx="14"/>
          </p:nvPr>
        </p:nvSpPr>
        <p:spPr/>
        <p:txBody>
          <a:bodyPr/>
          <a:lstStyle/>
          <a:p>
            <a:fld id="{8E9205E6-0D8F-4FE6-AE74-F8DC77F0BF6E}" type="slidenum">
              <a:rPr lang="en-CA" smtClean="0"/>
              <a:pPr/>
              <a:t>5</a:t>
            </a:fld>
            <a:endParaRPr lang="en-CA" dirty="0"/>
          </a:p>
        </p:txBody>
      </p:sp>
      <p:cxnSp>
        <p:nvCxnSpPr>
          <p:cNvPr id="6" name="Straight Connector 5">
            <a:extLst>
              <a:ext uri="{FF2B5EF4-FFF2-40B4-BE49-F238E27FC236}">
                <a16:creationId xmlns:a16="http://schemas.microsoft.com/office/drawing/2014/main" id="{36D2A432-B9AB-4552-96C2-FE7B963CCA4F}"/>
              </a:ext>
            </a:extLst>
          </p:cNvPr>
          <p:cNvCxnSpPr/>
          <p:nvPr/>
        </p:nvCxnSpPr>
        <p:spPr>
          <a:xfrm>
            <a:off x="911425" y="1922106"/>
            <a:ext cx="796077" cy="0"/>
          </a:xfrm>
          <a:prstGeom prst="line">
            <a:avLst/>
          </a:prstGeom>
          <a:ln w="12700">
            <a:solidFill>
              <a:srgbClr val="E31C7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9954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03BDB-75A7-4FFE-A1DF-13F6A84E7D8E}"/>
              </a:ext>
            </a:extLst>
          </p:cNvPr>
          <p:cNvSpPr>
            <a:spLocks noGrp="1"/>
          </p:cNvSpPr>
          <p:nvPr>
            <p:ph type="title"/>
          </p:nvPr>
        </p:nvSpPr>
        <p:spPr/>
        <p:txBody>
          <a:bodyPr/>
          <a:lstStyle/>
          <a:p>
            <a:r>
              <a:rPr lang="en-GB" dirty="0">
                <a:latin typeface="Arial"/>
                <a:cs typeface="Arial"/>
              </a:rPr>
              <a:t>The barriers</a:t>
            </a:r>
            <a:endParaRPr lang="en-GB" dirty="0"/>
          </a:p>
        </p:txBody>
      </p:sp>
      <p:sp>
        <p:nvSpPr>
          <p:cNvPr id="5" name="Content Placeholder 4">
            <a:extLst>
              <a:ext uri="{FF2B5EF4-FFF2-40B4-BE49-F238E27FC236}">
                <a16:creationId xmlns:a16="http://schemas.microsoft.com/office/drawing/2014/main" id="{07D3805D-5DBA-437F-9F86-2938FC6BF83C}"/>
              </a:ext>
            </a:extLst>
          </p:cNvPr>
          <p:cNvSpPr>
            <a:spLocks noGrp="1"/>
          </p:cNvSpPr>
          <p:nvPr>
            <p:ph sz="quarter" idx="13"/>
          </p:nvPr>
        </p:nvSpPr>
        <p:spPr>
          <a:xfrm>
            <a:off x="911425" y="1449388"/>
            <a:ext cx="7346168" cy="4176612"/>
          </a:xfrm>
        </p:spPr>
        <p:txBody>
          <a:bodyPr/>
          <a:lstStyle/>
          <a:p>
            <a:pPr>
              <a:lnSpc>
                <a:spcPct val="100000"/>
              </a:lnSpc>
              <a:spcAft>
                <a:spcPts val="2400"/>
              </a:spcAft>
            </a:pPr>
            <a:r>
              <a:rPr lang="en-GB" spc="300" dirty="0">
                <a:solidFill>
                  <a:schemeClr val="accent1"/>
                </a:solidFill>
              </a:rPr>
              <a:t>RESENTMENT</a:t>
            </a:r>
          </a:p>
          <a:p>
            <a:pPr>
              <a:lnSpc>
                <a:spcPct val="100000"/>
              </a:lnSpc>
              <a:spcAft>
                <a:spcPts val="1800"/>
              </a:spcAft>
            </a:pPr>
            <a:r>
              <a:rPr lang="en-US" sz="1800" dirty="0"/>
              <a:t>Resentment is often expressed at the level of detail, time and resource required for the HF/UX Assessments. Although proportionality should always be considered to ensure that the appropriate level of </a:t>
            </a:r>
            <a:r>
              <a:rPr lang="en-GB" sz="1800" dirty="0"/>
              <a:t>rigour</a:t>
            </a:r>
            <a:r>
              <a:rPr lang="en-US" sz="1800" dirty="0"/>
              <a:t> is applied, the potential for HF/UX to impact design and project progression, can sometimes be resented. </a:t>
            </a:r>
          </a:p>
          <a:p>
            <a:pPr>
              <a:lnSpc>
                <a:spcPct val="100000"/>
              </a:lnSpc>
              <a:spcAft>
                <a:spcPts val="1800"/>
              </a:spcAft>
            </a:pPr>
            <a:r>
              <a:rPr lang="en-US" sz="1800" dirty="0"/>
              <a:t>Common in highly regulated sectors e.g. the Nuclear, </a:t>
            </a:r>
            <a:r>
              <a:rPr lang="en-US" sz="1800" dirty="0" err="1"/>
              <a:t>Defence</a:t>
            </a:r>
            <a:br>
              <a:rPr lang="en-US" sz="1800" dirty="0"/>
            </a:br>
            <a:r>
              <a:rPr lang="en-US" sz="1800" dirty="0"/>
              <a:t>and COMAH industries.</a:t>
            </a:r>
            <a:endParaRPr lang="en-GB" sz="1800" dirty="0"/>
          </a:p>
        </p:txBody>
      </p:sp>
      <p:sp>
        <p:nvSpPr>
          <p:cNvPr id="4" name="Slide Number Placeholder 3">
            <a:extLst>
              <a:ext uri="{FF2B5EF4-FFF2-40B4-BE49-F238E27FC236}">
                <a16:creationId xmlns:a16="http://schemas.microsoft.com/office/drawing/2014/main" id="{483CF37B-C0EF-45F1-B2D5-50B46CEE91AA}"/>
              </a:ext>
            </a:extLst>
          </p:cNvPr>
          <p:cNvSpPr>
            <a:spLocks noGrp="1"/>
          </p:cNvSpPr>
          <p:nvPr>
            <p:ph type="sldNum" sz="quarter" idx="14"/>
          </p:nvPr>
        </p:nvSpPr>
        <p:spPr/>
        <p:txBody>
          <a:bodyPr/>
          <a:lstStyle/>
          <a:p>
            <a:fld id="{8E9205E6-0D8F-4FE6-AE74-F8DC77F0BF6E}" type="slidenum">
              <a:rPr lang="en-CA" smtClean="0"/>
              <a:pPr/>
              <a:t>6</a:t>
            </a:fld>
            <a:endParaRPr lang="en-CA" dirty="0"/>
          </a:p>
        </p:txBody>
      </p:sp>
      <p:cxnSp>
        <p:nvCxnSpPr>
          <p:cNvPr id="6" name="Straight Connector 5">
            <a:extLst>
              <a:ext uri="{FF2B5EF4-FFF2-40B4-BE49-F238E27FC236}">
                <a16:creationId xmlns:a16="http://schemas.microsoft.com/office/drawing/2014/main" id="{488D1269-F3C4-4465-BA61-B182F880C28F}"/>
              </a:ext>
            </a:extLst>
          </p:cNvPr>
          <p:cNvCxnSpPr/>
          <p:nvPr/>
        </p:nvCxnSpPr>
        <p:spPr>
          <a:xfrm>
            <a:off x="911425" y="1922106"/>
            <a:ext cx="796077" cy="0"/>
          </a:xfrm>
          <a:prstGeom prst="line">
            <a:avLst/>
          </a:prstGeom>
          <a:ln w="12700">
            <a:solidFill>
              <a:srgbClr val="E31C79"/>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3F2DA35D-6931-435E-B895-1D67A09A2B30}"/>
              </a:ext>
            </a:extLst>
          </p:cNvPr>
          <p:cNvGrpSpPr/>
          <p:nvPr/>
        </p:nvGrpSpPr>
        <p:grpSpPr>
          <a:xfrm>
            <a:off x="10562119" y="218383"/>
            <a:ext cx="1436914" cy="1436914"/>
            <a:chOff x="6691501" y="1513861"/>
            <a:chExt cx="1436914" cy="1436914"/>
          </a:xfrm>
        </p:grpSpPr>
        <p:sp>
          <p:nvSpPr>
            <p:cNvPr id="8" name="Oval 7">
              <a:extLst>
                <a:ext uri="{FF2B5EF4-FFF2-40B4-BE49-F238E27FC236}">
                  <a16:creationId xmlns:a16="http://schemas.microsoft.com/office/drawing/2014/main" id="{A987C904-A5EE-4AF5-B6FD-497B3A31F28F}"/>
                </a:ext>
              </a:extLst>
            </p:cNvPr>
            <p:cNvSpPr/>
            <p:nvPr/>
          </p:nvSpPr>
          <p:spPr>
            <a:xfrm>
              <a:off x="6691501" y="1513861"/>
              <a:ext cx="1436914" cy="1436914"/>
            </a:xfrm>
            <a:prstGeom prst="ellipse">
              <a:avLst/>
            </a:prstGeom>
            <a:gradFill>
              <a:gsLst>
                <a:gs pos="0">
                  <a:schemeClr val="bg1"/>
                </a:gs>
                <a:gs pos="100000">
                  <a:schemeClr val="bg1">
                    <a:lumMod val="85000"/>
                  </a:schemeClr>
                </a:gs>
              </a:gsLst>
              <a:lin ang="13500000" scaled="0"/>
            </a:gradFill>
            <a:ln w="31750">
              <a:gradFill>
                <a:gsLst>
                  <a:gs pos="0">
                    <a:schemeClr val="bg1"/>
                  </a:gs>
                  <a:gs pos="100000">
                    <a:schemeClr val="bg1">
                      <a:lumMod val="85000"/>
                    </a:schemeClr>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Graphic 8" descr="Construction Barricade outline">
              <a:extLst>
                <a:ext uri="{FF2B5EF4-FFF2-40B4-BE49-F238E27FC236}">
                  <a16:creationId xmlns:a16="http://schemas.microsoft.com/office/drawing/2014/main" id="{F986E8FE-3429-4FE7-9ABC-5A6A7E87C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79980" y="1689899"/>
              <a:ext cx="1059956" cy="1059956"/>
            </a:xfrm>
            <a:prstGeom prst="rect">
              <a:avLst/>
            </a:prstGeom>
          </p:spPr>
        </p:pic>
      </p:grpSp>
    </p:spTree>
    <p:extLst>
      <p:ext uri="{BB962C8B-B14F-4D97-AF65-F5344CB8AC3E}">
        <p14:creationId xmlns:p14="http://schemas.microsoft.com/office/powerpoint/2010/main" val="4042074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896BA-4CE7-4E20-BAC6-5A340CAD7BFE}"/>
              </a:ext>
            </a:extLst>
          </p:cNvPr>
          <p:cNvSpPr>
            <a:spLocks noGrp="1"/>
          </p:cNvSpPr>
          <p:nvPr>
            <p:ph type="title"/>
          </p:nvPr>
        </p:nvSpPr>
        <p:spPr/>
        <p:txBody>
          <a:bodyPr/>
          <a:lstStyle/>
          <a:p>
            <a:r>
              <a:rPr lang="en-GB" dirty="0">
                <a:latin typeface="Arial"/>
                <a:cs typeface="Arial"/>
              </a:rPr>
              <a:t>The barriers</a:t>
            </a:r>
            <a:endParaRPr lang="en-GB" dirty="0"/>
          </a:p>
        </p:txBody>
      </p:sp>
      <p:sp>
        <p:nvSpPr>
          <p:cNvPr id="5" name="Content Placeholder 4">
            <a:extLst>
              <a:ext uri="{FF2B5EF4-FFF2-40B4-BE49-F238E27FC236}">
                <a16:creationId xmlns:a16="http://schemas.microsoft.com/office/drawing/2014/main" id="{30851570-9629-41CE-A49A-A5155D0768EA}"/>
              </a:ext>
            </a:extLst>
          </p:cNvPr>
          <p:cNvSpPr>
            <a:spLocks noGrp="1"/>
          </p:cNvSpPr>
          <p:nvPr>
            <p:ph sz="quarter" idx="13"/>
          </p:nvPr>
        </p:nvSpPr>
        <p:spPr>
          <a:xfrm>
            <a:off x="911424" y="1449388"/>
            <a:ext cx="7458135" cy="4176612"/>
          </a:xfrm>
        </p:spPr>
        <p:txBody>
          <a:bodyPr/>
          <a:lstStyle/>
          <a:p>
            <a:pPr>
              <a:lnSpc>
                <a:spcPct val="100000"/>
              </a:lnSpc>
              <a:spcAft>
                <a:spcPts val="2400"/>
              </a:spcAft>
            </a:pPr>
            <a:r>
              <a:rPr lang="en-GB" spc="300" dirty="0">
                <a:solidFill>
                  <a:schemeClr val="accent1"/>
                </a:solidFill>
              </a:rPr>
              <a:t>IGNORANCE</a:t>
            </a:r>
          </a:p>
          <a:p>
            <a:pPr>
              <a:lnSpc>
                <a:spcPct val="100000"/>
              </a:lnSpc>
              <a:spcAft>
                <a:spcPts val="1800"/>
              </a:spcAft>
            </a:pPr>
            <a:r>
              <a:rPr lang="en-US" sz="1800" dirty="0"/>
              <a:t>The lack of understanding of what HF and UX are and how they can benefit a design or project. This has the potential to progress in one of two ways: continue in that ignorance until external factors bring it to your attention – i.e. all is done and you’re ready to hit ‘go’, until you </a:t>
            </a:r>
            <a:r>
              <a:rPr lang="en-US" sz="1800" dirty="0" err="1"/>
              <a:t>realise</a:t>
            </a:r>
            <a:r>
              <a:rPr lang="en-US" sz="1800" dirty="0"/>
              <a:t> that the ‘go’ button is too high to reach, is in the wrong language, and is too small to press without pressing all the other buttons. Alternatively, consultants are contracted to integrate HF/UX into the design/process. </a:t>
            </a:r>
          </a:p>
          <a:p>
            <a:pPr>
              <a:lnSpc>
                <a:spcPct val="100000"/>
              </a:lnSpc>
              <a:spcAft>
                <a:spcPts val="1800"/>
              </a:spcAft>
            </a:pPr>
            <a:r>
              <a:rPr lang="en-US" sz="1800" dirty="0"/>
              <a:t>More common in less regulated industries.</a:t>
            </a:r>
            <a:endParaRPr lang="en-GB" sz="1800" dirty="0"/>
          </a:p>
        </p:txBody>
      </p:sp>
      <p:sp>
        <p:nvSpPr>
          <p:cNvPr id="4" name="Slide Number Placeholder 3">
            <a:extLst>
              <a:ext uri="{FF2B5EF4-FFF2-40B4-BE49-F238E27FC236}">
                <a16:creationId xmlns:a16="http://schemas.microsoft.com/office/drawing/2014/main" id="{9E3D761E-C975-49C9-B481-1D15959F3AEA}"/>
              </a:ext>
            </a:extLst>
          </p:cNvPr>
          <p:cNvSpPr>
            <a:spLocks noGrp="1"/>
          </p:cNvSpPr>
          <p:nvPr>
            <p:ph type="sldNum" sz="quarter" idx="14"/>
          </p:nvPr>
        </p:nvSpPr>
        <p:spPr/>
        <p:txBody>
          <a:bodyPr/>
          <a:lstStyle/>
          <a:p>
            <a:fld id="{8E9205E6-0D8F-4FE6-AE74-F8DC77F0BF6E}" type="slidenum">
              <a:rPr lang="en-CA" smtClean="0"/>
              <a:pPr/>
              <a:t>7</a:t>
            </a:fld>
            <a:endParaRPr lang="en-CA" dirty="0"/>
          </a:p>
        </p:txBody>
      </p:sp>
      <p:cxnSp>
        <p:nvCxnSpPr>
          <p:cNvPr id="6" name="Straight Connector 5">
            <a:extLst>
              <a:ext uri="{FF2B5EF4-FFF2-40B4-BE49-F238E27FC236}">
                <a16:creationId xmlns:a16="http://schemas.microsoft.com/office/drawing/2014/main" id="{2136E93F-DEA9-40A1-ABDD-7B3C25FC524E}"/>
              </a:ext>
            </a:extLst>
          </p:cNvPr>
          <p:cNvCxnSpPr/>
          <p:nvPr/>
        </p:nvCxnSpPr>
        <p:spPr>
          <a:xfrm>
            <a:off x="911425" y="1922106"/>
            <a:ext cx="796077" cy="0"/>
          </a:xfrm>
          <a:prstGeom prst="line">
            <a:avLst/>
          </a:prstGeom>
          <a:ln w="12700">
            <a:solidFill>
              <a:srgbClr val="E31C79"/>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F56CC82F-E503-407B-9D94-7D79BA6FE2F3}"/>
              </a:ext>
            </a:extLst>
          </p:cNvPr>
          <p:cNvGrpSpPr/>
          <p:nvPr/>
        </p:nvGrpSpPr>
        <p:grpSpPr>
          <a:xfrm>
            <a:off x="10562119" y="218383"/>
            <a:ext cx="1436914" cy="1436914"/>
            <a:chOff x="6691501" y="1513861"/>
            <a:chExt cx="1436914" cy="1436914"/>
          </a:xfrm>
        </p:grpSpPr>
        <p:sp>
          <p:nvSpPr>
            <p:cNvPr id="8" name="Oval 7">
              <a:extLst>
                <a:ext uri="{FF2B5EF4-FFF2-40B4-BE49-F238E27FC236}">
                  <a16:creationId xmlns:a16="http://schemas.microsoft.com/office/drawing/2014/main" id="{80BAB956-C5ED-4877-94A9-D4263F5B15BB}"/>
                </a:ext>
              </a:extLst>
            </p:cNvPr>
            <p:cNvSpPr/>
            <p:nvPr/>
          </p:nvSpPr>
          <p:spPr>
            <a:xfrm>
              <a:off x="6691501" y="1513861"/>
              <a:ext cx="1436914" cy="1436914"/>
            </a:xfrm>
            <a:prstGeom prst="ellipse">
              <a:avLst/>
            </a:prstGeom>
            <a:gradFill>
              <a:gsLst>
                <a:gs pos="0">
                  <a:schemeClr val="bg1"/>
                </a:gs>
                <a:gs pos="100000">
                  <a:schemeClr val="bg1">
                    <a:lumMod val="85000"/>
                  </a:schemeClr>
                </a:gs>
              </a:gsLst>
              <a:lin ang="13500000" scaled="0"/>
            </a:gradFill>
            <a:ln w="31750">
              <a:gradFill>
                <a:gsLst>
                  <a:gs pos="0">
                    <a:schemeClr val="bg1"/>
                  </a:gs>
                  <a:gs pos="100000">
                    <a:schemeClr val="bg1">
                      <a:lumMod val="85000"/>
                    </a:schemeClr>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Graphic 8" descr="Construction Barricade outline">
              <a:extLst>
                <a:ext uri="{FF2B5EF4-FFF2-40B4-BE49-F238E27FC236}">
                  <a16:creationId xmlns:a16="http://schemas.microsoft.com/office/drawing/2014/main" id="{9B4FA1CE-CDBB-4776-9CF7-1564237D06A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79980" y="1689899"/>
              <a:ext cx="1059956" cy="1059956"/>
            </a:xfrm>
            <a:prstGeom prst="rect">
              <a:avLst/>
            </a:prstGeom>
          </p:spPr>
        </p:pic>
      </p:grpSp>
    </p:spTree>
    <p:extLst>
      <p:ext uri="{BB962C8B-B14F-4D97-AF65-F5344CB8AC3E}">
        <p14:creationId xmlns:p14="http://schemas.microsoft.com/office/powerpoint/2010/main" val="3350070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5C292D77-14EA-42DE-87FE-3E376BD987C9}"/>
              </a:ext>
            </a:extLst>
          </p:cNvPr>
          <p:cNvGrpSpPr/>
          <p:nvPr/>
        </p:nvGrpSpPr>
        <p:grpSpPr>
          <a:xfrm>
            <a:off x="10562119" y="218383"/>
            <a:ext cx="1436914" cy="1436914"/>
            <a:chOff x="9347407" y="1513861"/>
            <a:chExt cx="1436914" cy="1436914"/>
          </a:xfrm>
        </p:grpSpPr>
        <p:sp>
          <p:nvSpPr>
            <p:cNvPr id="11" name="Oval 10">
              <a:extLst>
                <a:ext uri="{FF2B5EF4-FFF2-40B4-BE49-F238E27FC236}">
                  <a16:creationId xmlns:a16="http://schemas.microsoft.com/office/drawing/2014/main" id="{78658A75-FAE7-426E-8BF5-C564DD66DDA5}"/>
                </a:ext>
              </a:extLst>
            </p:cNvPr>
            <p:cNvSpPr/>
            <p:nvPr/>
          </p:nvSpPr>
          <p:spPr>
            <a:xfrm>
              <a:off x="9347407" y="1513861"/>
              <a:ext cx="1436914" cy="1436914"/>
            </a:xfrm>
            <a:prstGeom prst="ellipse">
              <a:avLst/>
            </a:prstGeom>
            <a:gradFill>
              <a:gsLst>
                <a:gs pos="0">
                  <a:schemeClr val="bg1"/>
                </a:gs>
                <a:gs pos="100000">
                  <a:schemeClr val="bg1">
                    <a:lumMod val="85000"/>
                  </a:schemeClr>
                </a:gs>
              </a:gsLst>
              <a:lin ang="13500000" scaled="0"/>
            </a:gradFill>
            <a:ln w="31750">
              <a:gradFill>
                <a:gsLst>
                  <a:gs pos="0">
                    <a:schemeClr val="bg1"/>
                  </a:gs>
                  <a:gs pos="100000">
                    <a:schemeClr val="bg1">
                      <a:lumMod val="85000"/>
                    </a:schemeClr>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Graphic 11" descr="Ui Ux outline">
              <a:extLst>
                <a:ext uri="{FF2B5EF4-FFF2-40B4-BE49-F238E27FC236}">
                  <a16:creationId xmlns:a16="http://schemas.microsoft.com/office/drawing/2014/main" id="{DD5674F3-FE59-44A8-B8EF-C8C36DC778B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41483" y="1707937"/>
              <a:ext cx="1048762" cy="1048762"/>
            </a:xfrm>
            <a:prstGeom prst="rect">
              <a:avLst/>
            </a:prstGeom>
          </p:spPr>
        </p:pic>
      </p:grpSp>
      <p:sp>
        <p:nvSpPr>
          <p:cNvPr id="2" name="Title 1">
            <a:extLst>
              <a:ext uri="{FF2B5EF4-FFF2-40B4-BE49-F238E27FC236}">
                <a16:creationId xmlns:a16="http://schemas.microsoft.com/office/drawing/2014/main" id="{2EDDAD62-8E91-4598-8188-16B9FFAACF97}"/>
              </a:ext>
            </a:extLst>
          </p:cNvPr>
          <p:cNvSpPr>
            <a:spLocks noGrp="1"/>
          </p:cNvSpPr>
          <p:nvPr>
            <p:ph type="title"/>
          </p:nvPr>
        </p:nvSpPr>
        <p:spPr/>
        <p:txBody>
          <a:bodyPr/>
          <a:lstStyle/>
          <a:p>
            <a:r>
              <a:rPr lang="en-GB" dirty="0">
                <a:latin typeface="Arial"/>
                <a:cs typeface="Arial"/>
              </a:rPr>
              <a:t>The solution</a:t>
            </a:r>
            <a:endParaRPr lang="en-GB" dirty="0"/>
          </a:p>
        </p:txBody>
      </p:sp>
      <p:sp>
        <p:nvSpPr>
          <p:cNvPr id="5" name="Content Placeholder 4">
            <a:extLst>
              <a:ext uri="{FF2B5EF4-FFF2-40B4-BE49-F238E27FC236}">
                <a16:creationId xmlns:a16="http://schemas.microsoft.com/office/drawing/2014/main" id="{593338FD-AB58-488A-B873-A01CAFB92C8F}"/>
              </a:ext>
            </a:extLst>
          </p:cNvPr>
          <p:cNvSpPr>
            <a:spLocks noGrp="1"/>
          </p:cNvSpPr>
          <p:nvPr>
            <p:ph sz="quarter" idx="13"/>
          </p:nvPr>
        </p:nvSpPr>
        <p:spPr>
          <a:xfrm>
            <a:off x="2642186" y="1735492"/>
            <a:ext cx="6907629" cy="3703393"/>
          </a:xfrm>
        </p:spPr>
        <p:txBody>
          <a:bodyPr numCol="1"/>
          <a:lstStyle/>
          <a:p>
            <a:pPr algn="ctr"/>
            <a:r>
              <a:rPr lang="en-GB" dirty="0"/>
              <a:t> </a:t>
            </a:r>
            <a:r>
              <a:rPr lang="en-US" dirty="0"/>
              <a:t>Human Factors Engineering applies scientific knowledge about human capabilities and limitations to design.</a:t>
            </a:r>
          </a:p>
          <a:p>
            <a:pPr algn="ctr"/>
            <a:endParaRPr lang="en-US" dirty="0"/>
          </a:p>
          <a:p>
            <a:pPr algn="ctr"/>
            <a:endParaRPr lang="en-US" dirty="0"/>
          </a:p>
          <a:p>
            <a:pPr algn="ctr"/>
            <a:r>
              <a:rPr lang="en-US" dirty="0"/>
              <a:t>User Experience focuses on designing everything the</a:t>
            </a:r>
            <a:br>
              <a:rPr lang="en-US" dirty="0"/>
            </a:br>
            <a:r>
              <a:rPr lang="en-US" dirty="0"/>
              <a:t>user comes into contact with, even emotionally. </a:t>
            </a:r>
            <a:endParaRPr lang="en-GB" dirty="0"/>
          </a:p>
          <a:p>
            <a:pPr algn="ctr"/>
            <a:endParaRPr lang="en-US" dirty="0"/>
          </a:p>
          <a:p>
            <a:pPr algn="ctr"/>
            <a:endParaRPr lang="en-US" dirty="0"/>
          </a:p>
          <a:p>
            <a:pPr algn="ctr"/>
            <a:r>
              <a:rPr lang="en-US" dirty="0"/>
              <a:t>Together, these produce products that are useful,</a:t>
            </a:r>
            <a:br>
              <a:rPr lang="en-US" dirty="0"/>
            </a:br>
            <a:r>
              <a:rPr lang="en-US" dirty="0"/>
              <a:t>usable, desirable and safe.</a:t>
            </a:r>
          </a:p>
          <a:p>
            <a:pPr algn="ctr"/>
            <a:endParaRPr lang="en-US" dirty="0"/>
          </a:p>
          <a:p>
            <a:pPr algn="ctr"/>
            <a:endParaRPr lang="en-GB" dirty="0"/>
          </a:p>
        </p:txBody>
      </p:sp>
      <p:sp>
        <p:nvSpPr>
          <p:cNvPr id="4" name="Slide Number Placeholder 3">
            <a:extLst>
              <a:ext uri="{FF2B5EF4-FFF2-40B4-BE49-F238E27FC236}">
                <a16:creationId xmlns:a16="http://schemas.microsoft.com/office/drawing/2014/main" id="{3DA27321-6896-4B77-A361-0174D0E94626}"/>
              </a:ext>
            </a:extLst>
          </p:cNvPr>
          <p:cNvSpPr>
            <a:spLocks noGrp="1"/>
          </p:cNvSpPr>
          <p:nvPr>
            <p:ph type="sldNum" sz="quarter" idx="14"/>
          </p:nvPr>
        </p:nvSpPr>
        <p:spPr/>
        <p:txBody>
          <a:bodyPr/>
          <a:lstStyle/>
          <a:p>
            <a:fld id="{8E9205E6-0D8F-4FE6-AE74-F8DC77F0BF6E}" type="slidenum">
              <a:rPr lang="en-CA" smtClean="0"/>
              <a:pPr/>
              <a:t>8</a:t>
            </a:fld>
            <a:endParaRPr lang="en-CA" dirty="0"/>
          </a:p>
        </p:txBody>
      </p:sp>
      <p:pic>
        <p:nvPicPr>
          <p:cNvPr id="21" name="Graphic 20" descr="Add with solid fill">
            <a:extLst>
              <a:ext uri="{FF2B5EF4-FFF2-40B4-BE49-F238E27FC236}">
                <a16:creationId xmlns:a16="http://schemas.microsoft.com/office/drawing/2014/main" id="{7AF95529-D96A-481E-AD59-4C40822D1E2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783383" y="2488441"/>
            <a:ext cx="625232" cy="625232"/>
          </a:xfrm>
          <a:prstGeom prst="rect">
            <a:avLst/>
          </a:prstGeom>
        </p:spPr>
      </p:pic>
      <p:sp>
        <p:nvSpPr>
          <p:cNvPr id="22" name="Equals 21">
            <a:extLst>
              <a:ext uri="{FF2B5EF4-FFF2-40B4-BE49-F238E27FC236}">
                <a16:creationId xmlns:a16="http://schemas.microsoft.com/office/drawing/2014/main" id="{94605EE0-32AF-43D1-A342-6D62BE1C7B74}"/>
              </a:ext>
            </a:extLst>
          </p:cNvPr>
          <p:cNvSpPr/>
          <p:nvPr/>
        </p:nvSpPr>
        <p:spPr>
          <a:xfrm>
            <a:off x="5656928" y="4133968"/>
            <a:ext cx="878141" cy="532990"/>
          </a:xfrm>
          <a:prstGeom prst="mathEqual">
            <a:avLst/>
          </a:prstGeom>
          <a:solidFill>
            <a:schemeClr val="bg1"/>
          </a:solidFill>
          <a:ln>
            <a:solidFill>
              <a:srgbClr val="E31C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720037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7511B-1C4B-45A3-82D5-FC2E5F956EC9}"/>
              </a:ext>
            </a:extLst>
          </p:cNvPr>
          <p:cNvSpPr>
            <a:spLocks noGrp="1"/>
          </p:cNvSpPr>
          <p:nvPr>
            <p:ph type="title"/>
          </p:nvPr>
        </p:nvSpPr>
        <p:spPr/>
        <p:txBody>
          <a:bodyPr/>
          <a:lstStyle/>
          <a:p>
            <a:r>
              <a:rPr lang="en-GB" dirty="0">
                <a:latin typeface="Arial"/>
                <a:cs typeface="Arial"/>
              </a:rPr>
              <a:t>The solution</a:t>
            </a:r>
            <a:endParaRPr lang="en-GB" dirty="0"/>
          </a:p>
        </p:txBody>
      </p:sp>
      <p:sp>
        <p:nvSpPr>
          <p:cNvPr id="5" name="Content Placeholder 4">
            <a:extLst>
              <a:ext uri="{FF2B5EF4-FFF2-40B4-BE49-F238E27FC236}">
                <a16:creationId xmlns:a16="http://schemas.microsoft.com/office/drawing/2014/main" id="{A390E075-B00C-49B9-B11A-194E30C359C3}"/>
              </a:ext>
            </a:extLst>
          </p:cNvPr>
          <p:cNvSpPr>
            <a:spLocks noGrp="1"/>
          </p:cNvSpPr>
          <p:nvPr>
            <p:ph sz="quarter" idx="13"/>
          </p:nvPr>
        </p:nvSpPr>
        <p:spPr>
          <a:xfrm>
            <a:off x="2254965" y="2513078"/>
            <a:ext cx="7682070" cy="1620382"/>
          </a:xfrm>
        </p:spPr>
        <p:txBody>
          <a:bodyPr/>
          <a:lstStyle/>
          <a:p>
            <a:pPr algn="ctr">
              <a:lnSpc>
                <a:spcPct val="100000"/>
              </a:lnSpc>
            </a:pPr>
            <a:r>
              <a:rPr lang="en-US" dirty="0">
                <a:solidFill>
                  <a:schemeClr val="accent1"/>
                </a:solidFill>
              </a:rPr>
              <a:t>As one would reach out to Chemical, Electrical, Process and Mechanical Engineering disciplines for input to </a:t>
            </a:r>
            <a:r>
              <a:rPr lang="en-US" b="1" u="sng" dirty="0">
                <a:solidFill>
                  <a:schemeClr val="accent1"/>
                </a:solidFill>
              </a:rPr>
              <a:t>bids</a:t>
            </a:r>
            <a:r>
              <a:rPr lang="en-US" dirty="0">
                <a:solidFill>
                  <a:schemeClr val="accent1"/>
                </a:solidFill>
              </a:rPr>
              <a:t> and </a:t>
            </a:r>
            <a:r>
              <a:rPr lang="en-US" b="1" u="sng" dirty="0">
                <a:solidFill>
                  <a:schemeClr val="accent1"/>
                </a:solidFill>
              </a:rPr>
              <a:t>concept phases</a:t>
            </a:r>
            <a:r>
              <a:rPr lang="en-US" dirty="0">
                <a:solidFill>
                  <a:schemeClr val="accent1"/>
                </a:solidFill>
              </a:rPr>
              <a:t>, including HF/UX in the initial conversations, will allow for the correct HF/UX expertise to be mustered and at the right time, reducing the potential for oversight and retrofitting.</a:t>
            </a:r>
          </a:p>
        </p:txBody>
      </p:sp>
      <p:sp>
        <p:nvSpPr>
          <p:cNvPr id="4" name="Slide Number Placeholder 3">
            <a:extLst>
              <a:ext uri="{FF2B5EF4-FFF2-40B4-BE49-F238E27FC236}">
                <a16:creationId xmlns:a16="http://schemas.microsoft.com/office/drawing/2014/main" id="{4EEDC310-476C-4F61-90D0-77F2ECF8C4B5}"/>
              </a:ext>
            </a:extLst>
          </p:cNvPr>
          <p:cNvSpPr>
            <a:spLocks noGrp="1"/>
          </p:cNvSpPr>
          <p:nvPr>
            <p:ph type="sldNum" sz="quarter" idx="14"/>
          </p:nvPr>
        </p:nvSpPr>
        <p:spPr/>
        <p:txBody>
          <a:bodyPr/>
          <a:lstStyle/>
          <a:p>
            <a:fld id="{8E9205E6-0D8F-4FE6-AE74-F8DC77F0BF6E}" type="slidenum">
              <a:rPr lang="en-CA" smtClean="0"/>
              <a:pPr/>
              <a:t>9</a:t>
            </a:fld>
            <a:endParaRPr lang="en-CA" dirty="0"/>
          </a:p>
        </p:txBody>
      </p:sp>
      <p:cxnSp>
        <p:nvCxnSpPr>
          <p:cNvPr id="6" name="Straight Connector 5">
            <a:extLst>
              <a:ext uri="{FF2B5EF4-FFF2-40B4-BE49-F238E27FC236}">
                <a16:creationId xmlns:a16="http://schemas.microsoft.com/office/drawing/2014/main" id="{E9B7910B-606E-4191-8738-46959D52EC62}"/>
              </a:ext>
            </a:extLst>
          </p:cNvPr>
          <p:cNvCxnSpPr/>
          <p:nvPr/>
        </p:nvCxnSpPr>
        <p:spPr>
          <a:xfrm>
            <a:off x="2754153" y="2136710"/>
            <a:ext cx="6683693" cy="0"/>
          </a:xfrm>
          <a:prstGeom prst="line">
            <a:avLst/>
          </a:prstGeom>
          <a:ln w="63500" cmpd="dbl">
            <a:solidFill>
              <a:srgbClr val="E31C79"/>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14BEDB2-F505-46B9-90FE-2FD80403E6C6}"/>
              </a:ext>
            </a:extLst>
          </p:cNvPr>
          <p:cNvCxnSpPr/>
          <p:nvPr/>
        </p:nvCxnSpPr>
        <p:spPr>
          <a:xfrm>
            <a:off x="2754153" y="4441371"/>
            <a:ext cx="6683693" cy="0"/>
          </a:xfrm>
          <a:prstGeom prst="line">
            <a:avLst/>
          </a:prstGeom>
          <a:ln w="63500" cmpd="dbl">
            <a:solidFill>
              <a:srgbClr val="E31C79"/>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BD606A74-ECE1-4CE8-BF43-863F10128A69}"/>
              </a:ext>
            </a:extLst>
          </p:cNvPr>
          <p:cNvGrpSpPr/>
          <p:nvPr/>
        </p:nvGrpSpPr>
        <p:grpSpPr>
          <a:xfrm>
            <a:off x="10562119" y="218383"/>
            <a:ext cx="1436914" cy="1436914"/>
            <a:chOff x="9347407" y="1513861"/>
            <a:chExt cx="1436914" cy="1436914"/>
          </a:xfrm>
        </p:grpSpPr>
        <p:sp>
          <p:nvSpPr>
            <p:cNvPr id="12" name="Oval 11">
              <a:extLst>
                <a:ext uri="{FF2B5EF4-FFF2-40B4-BE49-F238E27FC236}">
                  <a16:creationId xmlns:a16="http://schemas.microsoft.com/office/drawing/2014/main" id="{2FA7D86C-6996-4F88-BAA6-42EDB5EA9836}"/>
                </a:ext>
              </a:extLst>
            </p:cNvPr>
            <p:cNvSpPr/>
            <p:nvPr/>
          </p:nvSpPr>
          <p:spPr>
            <a:xfrm>
              <a:off x="9347407" y="1513861"/>
              <a:ext cx="1436914" cy="1436914"/>
            </a:xfrm>
            <a:prstGeom prst="ellipse">
              <a:avLst/>
            </a:prstGeom>
            <a:gradFill>
              <a:gsLst>
                <a:gs pos="0">
                  <a:schemeClr val="bg1"/>
                </a:gs>
                <a:gs pos="100000">
                  <a:schemeClr val="bg1">
                    <a:lumMod val="85000"/>
                  </a:schemeClr>
                </a:gs>
              </a:gsLst>
              <a:lin ang="13500000" scaled="0"/>
            </a:gradFill>
            <a:ln w="31750">
              <a:gradFill>
                <a:gsLst>
                  <a:gs pos="0">
                    <a:schemeClr val="bg1"/>
                  </a:gs>
                  <a:gs pos="100000">
                    <a:schemeClr val="bg1">
                      <a:lumMod val="85000"/>
                    </a:schemeClr>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Graphic 12" descr="Ui Ux outline">
              <a:extLst>
                <a:ext uri="{FF2B5EF4-FFF2-40B4-BE49-F238E27FC236}">
                  <a16:creationId xmlns:a16="http://schemas.microsoft.com/office/drawing/2014/main" id="{45C39E65-5E14-497F-83D3-08B668C5793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41483" y="1707937"/>
              <a:ext cx="1048762" cy="1048762"/>
            </a:xfrm>
            <a:prstGeom prst="rect">
              <a:avLst/>
            </a:prstGeom>
          </p:spPr>
        </p:pic>
      </p:grpSp>
    </p:spTree>
    <p:extLst>
      <p:ext uri="{BB962C8B-B14F-4D97-AF65-F5344CB8AC3E}">
        <p14:creationId xmlns:p14="http://schemas.microsoft.com/office/powerpoint/2010/main" val="3342617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THUMBNAIL_REFRESH" val="1"/>
  <p:tag name="ARTICULATE_SLIDE_COUNT" val="6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SNC Lavalin Atkins White Template">
  <a:themeElements>
    <a:clrScheme name="SNC PPT">
      <a:dk1>
        <a:sysClr val="windowText" lastClr="000000"/>
      </a:dk1>
      <a:lt1>
        <a:sysClr val="window" lastClr="FFFFFF"/>
      </a:lt1>
      <a:dk2>
        <a:srgbClr val="58595B"/>
      </a:dk2>
      <a:lt2>
        <a:srgbClr val="CBCCCE"/>
      </a:lt2>
      <a:accent1>
        <a:srgbClr val="005A84"/>
      </a:accent1>
      <a:accent2>
        <a:srgbClr val="00A2DB"/>
      </a:accent2>
      <a:accent3>
        <a:srgbClr val="84D5F7"/>
      </a:accent3>
      <a:accent4>
        <a:srgbClr val="D4E1EC"/>
      </a:accent4>
      <a:accent5>
        <a:srgbClr val="00ABA0"/>
      </a:accent5>
      <a:accent6>
        <a:srgbClr val="888A8C"/>
      </a:accent6>
      <a:hlink>
        <a:srgbClr val="000000"/>
      </a:hlink>
      <a:folHlink>
        <a:srgbClr val="000000"/>
      </a:folHlink>
    </a:clrScheme>
    <a:fontScheme name="snclavali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NC Lavalin Atkins Grey Template">
  <a:themeElements>
    <a:clrScheme name="SNC PPT">
      <a:dk1>
        <a:sysClr val="windowText" lastClr="000000"/>
      </a:dk1>
      <a:lt1>
        <a:sysClr val="window" lastClr="FFFFFF"/>
      </a:lt1>
      <a:dk2>
        <a:srgbClr val="58595B"/>
      </a:dk2>
      <a:lt2>
        <a:srgbClr val="CBCCCE"/>
      </a:lt2>
      <a:accent1>
        <a:srgbClr val="005A84"/>
      </a:accent1>
      <a:accent2>
        <a:srgbClr val="00A2DB"/>
      </a:accent2>
      <a:accent3>
        <a:srgbClr val="84D5F7"/>
      </a:accent3>
      <a:accent4>
        <a:srgbClr val="D4E1EC"/>
      </a:accent4>
      <a:accent5>
        <a:srgbClr val="00ABA0"/>
      </a:accent5>
      <a:accent6>
        <a:srgbClr val="888A8C"/>
      </a:accent6>
      <a:hlink>
        <a:srgbClr val="000000"/>
      </a:hlink>
      <a:folHlink>
        <a:srgbClr val="000000"/>
      </a:folHlink>
    </a:clrScheme>
    <a:fontScheme name="snclavali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500" dirty="0" err="1" smtClean="0">
            <a:solidFill>
              <a:schemeClr val="tx2"/>
            </a:solidFill>
          </a:defRPr>
        </a:defPPr>
      </a:lstStyle>
    </a:txDef>
  </a:objectDefaults>
  <a:extraClrSchemeLst/>
</a:theme>
</file>

<file path=ppt/theme/theme3.xml><?xml version="1.0" encoding="utf-8"?>
<a:theme xmlns:a="http://schemas.openxmlformats.org/drawingml/2006/main" name="SNC Lavalin Atkins White Template">
  <a:themeElements>
    <a:clrScheme name="SNC PPT">
      <a:dk1>
        <a:sysClr val="windowText" lastClr="000000"/>
      </a:dk1>
      <a:lt1>
        <a:sysClr val="window" lastClr="FFFFFF"/>
      </a:lt1>
      <a:dk2>
        <a:srgbClr val="58595B"/>
      </a:dk2>
      <a:lt2>
        <a:srgbClr val="CBCCCE"/>
      </a:lt2>
      <a:accent1>
        <a:srgbClr val="005A84"/>
      </a:accent1>
      <a:accent2>
        <a:srgbClr val="00A2DB"/>
      </a:accent2>
      <a:accent3>
        <a:srgbClr val="84D5F7"/>
      </a:accent3>
      <a:accent4>
        <a:srgbClr val="D4E1EC"/>
      </a:accent4>
      <a:accent5>
        <a:srgbClr val="00ABA0"/>
      </a:accent5>
      <a:accent6>
        <a:srgbClr val="888A8C"/>
      </a:accent6>
      <a:hlink>
        <a:srgbClr val="000000"/>
      </a:hlink>
      <a:folHlink>
        <a:srgbClr val="000000"/>
      </a:folHlink>
    </a:clrScheme>
    <a:fontScheme name="snclavali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MediaLengthInSeconds xmlns="7604e031-f840-4ad5-97d2-0b99280ee730" xsi:nil="true"/>
    <lcf76f155ced4ddcb4097134ff3c332f xmlns="7604e031-f840-4ad5-97d2-0b99280ee730">
      <Terms xmlns="http://schemas.microsoft.com/office/infopath/2007/PartnerControls"/>
    </lcf76f155ced4ddcb4097134ff3c332f>
    <TaxCatchAll xmlns="c4b40482-04a4-480f-b826-6548c4a2bcf1" xsi:nil="true"/>
    <_Flow_SignoffStatus xmlns="7604e031-f840-4ad5-97d2-0b99280ee730" xsi:nil="true"/>
    <SharedWithUsers xmlns="c4b40482-04a4-480f-b826-6548c4a2bcf1">
      <UserInfo>
        <DisplayName/>
        <AccountId xsi:nil="true"/>
        <AccountType/>
      </UserInfo>
    </SharedWithUsers>
  </documentManagement>
</p:properties>
</file>

<file path=customXml/item2.xml><?xml version="1.0" encoding="utf-8"?>
<WrappedLabelHistory xmlns:xsd="http://www.w3.org/2001/XMLSchema" xmlns:xsi="http://www.w3.org/2001/XMLSchema-instance" xmlns="http://www.boldonjames.com/2016/02/Classifier/internal/wrappedLabelHistory">
  <Value>PD94bWwgdmVyc2lvbj0iMS4wIiBlbmNvZGluZz0idXMtYXNjaWkiPz48bGFiZWxIaXN0b3J5IHhtbG5zOnhzZD0iaHR0cDovL3d3dy53My5vcmcvMjAwMS9YTUxTY2hlbWEiIHhtbG5zOnhzaT0iaHR0cDovL3d3dy53My5vcmcvMjAwMS9YTUxTY2hlbWEtaW5zdGFuY2UiIHhtbG5zPSJodHRwOi8vd3d3LmJvbGRvbmphbWVzLmNvbS8yMDE2LzAyL0NsYXNzaWZpZXIvaW50ZXJuYWwvbGFiZWxIaXN0b3J5Ij48aXRlbT48c2lzbCBzaXNsVmVyc2lvbj0iMCIgcG9saWN5PSJjMjFhYzgyYi1hYWE3LTRjOTUtOTg4Zi1jYjNhNTY0MzQyMDQiIG9yaWdpbj0idXNlclNlbGVjdGVkIj48ZWxlbWVudCB1aWQ9ImlkX2NsYXNzaWZpY2F0aW9uX2NvbmZpZGVudGlhbCIgdmFsdWU9IiIgeG1sbnM9Imh0dHA6Ly93d3cuYm9sZG9uamFtZXMuY29tLzIwMDgvMDEvc2llL2ludGVybmFsL2xhYmVsIiAvPjxlbGVtZW50IHVpZD0iMTA4YTVkMTYtMGRhYS00NmU2LTgxNTMtNDE2ZjllM2ZkY2ZkIiB2YWx1ZT0iIiB4bWxucz0iaHR0cDovL3d3dy5ib2xkb25qYW1lcy5jb20vMjAwOC8wMS9zaWUvaW50ZXJuYWwvbGFiZWwiIC8+PC9zaXNsPjxVc2VyTmFtZT5SLUFDRVxPU0VNMzQzOS1SPC9Vc2VyTmFtZT48RGF0ZVRpbWU+MjIvMDkvMjAyMiAxNDo0Mjo1ODwvRGF0ZVRpbWU+PExhYmVsU3RyaW5nPkJhc2VsaW5lPC9MYWJlbFN0cmluZz48L2l0ZW0+PC9sYWJlbEhpc3Rvcnk+</Value>
</WrappedLabelHistory>
</file>

<file path=customXml/item3.xml><?xml version="1.0" encoding="utf-8"?>
<sisl xmlns:xsd="http://www.w3.org/2001/XMLSchema" xmlns:xsi="http://www.w3.org/2001/XMLSchema-instance" xmlns="http://www.boldonjames.com/2008/01/sie/internal/label" sislVersion="0" policy="c21ac82b-aaa7-4c95-988f-cb3a56434204" origin="userSelected">
  <element uid="id_classification_confidential" value=""/>
  <element uid="108a5d16-0daa-46e6-8153-416f9e3fdcfd" value=""/>
</sisl>
</file>

<file path=customXml/item4.xml><?xml version="1.0" encoding="utf-8"?>
<ct:contentTypeSchema xmlns:ct="http://schemas.microsoft.com/office/2006/metadata/contentType" xmlns:ma="http://schemas.microsoft.com/office/2006/metadata/properties/metaAttributes" ct:_="" ma:_="" ma:contentTypeName="Document" ma:contentTypeID="0x0101000646A3490C442E41AC9620621F1F21BE" ma:contentTypeVersion="17" ma:contentTypeDescription="Create a new document." ma:contentTypeScope="" ma:versionID="a9657b1df510095f92d4b408480f5c8b">
  <xsd:schema xmlns:xsd="http://www.w3.org/2001/XMLSchema" xmlns:xs="http://www.w3.org/2001/XMLSchema" xmlns:p="http://schemas.microsoft.com/office/2006/metadata/properties" xmlns:ns2="7604e031-f840-4ad5-97d2-0b99280ee730" xmlns:ns3="c4b40482-04a4-480f-b826-6548c4a2bcf1" targetNamespace="http://schemas.microsoft.com/office/2006/metadata/properties" ma:root="true" ma:fieldsID="9b59f0d74fb2eece99aa0f8b61418ac6" ns2:_="" ns3:_="">
    <xsd:import namespace="7604e031-f840-4ad5-97d2-0b99280ee730"/>
    <xsd:import namespace="c4b40482-04a4-480f-b826-6548c4a2bcf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3:SharedWithUsers" minOccurs="0"/>
                <xsd:element ref="ns3:SharedWithDetails" minOccurs="0"/>
                <xsd:element ref="ns2:_Flow_SignoffStatus"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04e031-f840-4ad5-97d2-0b99280ee7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_Flow_SignoffStatus" ma:index="18" nillable="true" ma:displayName="Sign-off status" ma:internalName="Sign_x002d_off_x0020_status">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456237a7-7071-4e19-8c1f-699d1949a48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4b40482-04a4-480f-b826-6548c4a2bcf1"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956402f1-dbcc-4c60-a824-dfd545cfc5e6}" ma:internalName="TaxCatchAll" ma:showField="CatchAllData" ma:web="c4b40482-04a4-480f-b826-6548c4a2bcf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082B70B-3226-49FC-A531-B71E48CAD568}">
  <ds:schemaRefs>
    <ds:schemaRef ds:uri="http://schemas.microsoft.com/office/2006/documentManagement/types"/>
    <ds:schemaRef ds:uri="http://purl.org/dc/terms/"/>
    <ds:schemaRef ds:uri="http://purl.org/dc/dcmitype/"/>
    <ds:schemaRef ds:uri="http://schemas.microsoft.com/office/2006/metadata/properties"/>
    <ds:schemaRef ds:uri="http://www.w3.org/XML/1998/namespace"/>
    <ds:schemaRef ds:uri="http://schemas.microsoft.com/office/infopath/2007/PartnerControls"/>
    <ds:schemaRef ds:uri="7604e031-f840-4ad5-97d2-0b99280ee730"/>
    <ds:schemaRef ds:uri="http://schemas.openxmlformats.org/package/2006/metadata/core-properties"/>
    <ds:schemaRef ds:uri="c4b40482-04a4-480f-b826-6548c4a2bcf1"/>
    <ds:schemaRef ds:uri="http://purl.org/dc/elements/1.1/"/>
  </ds:schemaRefs>
</ds:datastoreItem>
</file>

<file path=customXml/itemProps2.xml><?xml version="1.0" encoding="utf-8"?>
<ds:datastoreItem xmlns:ds="http://schemas.openxmlformats.org/officeDocument/2006/customXml" ds:itemID="{37930989-10DB-4CCC-861A-A8AFF14A8EDE}">
  <ds:schemaRefs>
    <ds:schemaRef ds:uri="http://www.w3.org/2001/XMLSchema"/>
    <ds:schemaRef ds:uri="http://www.boldonjames.com/2016/02/Classifier/internal/wrappedLabelHistory"/>
  </ds:schemaRefs>
</ds:datastoreItem>
</file>

<file path=customXml/itemProps3.xml><?xml version="1.0" encoding="utf-8"?>
<ds:datastoreItem xmlns:ds="http://schemas.openxmlformats.org/officeDocument/2006/customXml" ds:itemID="{A999276C-6DC4-474A-914A-C62564DF719B}">
  <ds:schemaRefs>
    <ds:schemaRef ds:uri="http://www.w3.org/2001/XMLSchema"/>
    <ds:schemaRef ds:uri="http://www.boldonjames.com/2008/01/sie/internal/label"/>
  </ds:schemaRefs>
</ds:datastoreItem>
</file>

<file path=customXml/itemProps4.xml><?xml version="1.0" encoding="utf-8"?>
<ds:datastoreItem xmlns:ds="http://schemas.openxmlformats.org/officeDocument/2006/customXml" ds:itemID="{B2DF97F6-DB95-446E-8426-CA7CE3F4A4B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604e031-f840-4ad5-97d2-0b99280ee730"/>
    <ds:schemaRef ds:uri="c4b40482-04a4-480f-b826-6548c4a2bc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5.xml><?xml version="1.0" encoding="utf-8"?>
<ds:datastoreItem xmlns:ds="http://schemas.openxmlformats.org/officeDocument/2006/customXml" ds:itemID="{B3DB60E5-EFEE-4573-8BA2-3425AD2641E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365</TotalTime>
  <Words>486</Words>
  <Application>Microsoft Office PowerPoint</Application>
  <PresentationFormat>Widescreen</PresentationFormat>
  <Paragraphs>71</Paragraphs>
  <Slides>10</Slides>
  <Notes>10</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10</vt:i4>
      </vt:variant>
    </vt:vector>
  </HeadingPairs>
  <TitlesOfParts>
    <vt:vector size="16" baseType="lpstr">
      <vt:lpstr>Arial</vt:lpstr>
      <vt:lpstr>Calibri</vt:lpstr>
      <vt:lpstr>Lucida Grande</vt:lpstr>
      <vt:lpstr>1_SNC Lavalin Atkins White Template</vt:lpstr>
      <vt:lpstr>SNC Lavalin Atkins Grey Template</vt:lpstr>
      <vt:lpstr>SNC Lavalin Atkins White Template</vt:lpstr>
      <vt:lpstr>Human Factors Integration  The beginning is a good place to start</vt:lpstr>
      <vt:lpstr>Introduction</vt:lpstr>
      <vt:lpstr>The goal</vt:lpstr>
      <vt:lpstr>The problem</vt:lpstr>
      <vt:lpstr>The barriers</vt:lpstr>
      <vt:lpstr>The barriers</vt:lpstr>
      <vt:lpstr>The barriers</vt:lpstr>
      <vt:lpstr>The solution</vt:lpstr>
      <vt:lpstr>The solution</vt:lpstr>
      <vt:lpstr>Questions?</vt:lpstr>
    </vt:vector>
  </TitlesOfParts>
  <Company>SNC-Lavalin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Factors Integration  The beginning is a good place to start</dc:title>
  <dc:creator>Thiba4</dc:creator>
  <cp:lastModifiedBy>Rachel Robinson</cp:lastModifiedBy>
  <cp:revision>973</cp:revision>
  <cp:lastPrinted>2017-11-03T20:36:56Z</cp:lastPrinted>
  <dcterms:created xsi:type="dcterms:W3CDTF">2014-07-30T18:59:46Z</dcterms:created>
  <dcterms:modified xsi:type="dcterms:W3CDTF">2022-11-02T15:35:15Z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2BD6E799-E3D8-4F98-976E-786B32E4B636</vt:lpwstr>
  </property>
  <property fmtid="{D5CDD505-2E9C-101B-9397-08002B2CF9AE}" pid="3" name="ArticulatePath">
    <vt:lpwstr>4x3_SNC_PPT_050218</vt:lpwstr>
  </property>
  <property fmtid="{D5CDD505-2E9C-101B-9397-08002B2CF9AE}" pid="4" name="docIndexRef">
    <vt:lpwstr>ae02ee79-d2ee-4e71-8dc2-8b41f1753a4e</vt:lpwstr>
  </property>
  <property fmtid="{D5CDD505-2E9C-101B-9397-08002B2CF9AE}" pid="5" name="bjClsUserRVM">
    <vt:lpwstr>[]</vt:lpwstr>
  </property>
  <property fmtid="{D5CDD505-2E9C-101B-9397-08002B2CF9AE}" pid="6" name="bjSaver">
    <vt:lpwstr>DkVcMrXUkzsjSya/9hPa1U8lEhvOuTfW</vt:lpwstr>
  </property>
  <property fmtid="{D5CDD505-2E9C-101B-9397-08002B2CF9AE}" pid="7" name="bjDocumentLabelXML">
    <vt:lpwstr>&lt;?xml version="1.0" encoding="us-ascii"?&gt;&lt;sisl xmlns:xsd="http://www.w3.org/2001/XMLSchema" xmlns:xsi="http://www.w3.org/2001/XMLSchema-instance" sislVersion="0" policy="c21ac82b-aaa7-4c95-988f-cb3a56434204" origin="userSelected" xmlns="http://www.boldonj</vt:lpwstr>
  </property>
  <property fmtid="{D5CDD505-2E9C-101B-9397-08002B2CF9AE}" pid="8" name="bjDocumentLabelXML-0">
    <vt:lpwstr>ames.com/2008/01/sie/internal/label"&gt;&lt;element uid="id_classification_confidential" value="" /&gt;&lt;element uid="108a5d16-0daa-46e6-8153-416f9e3fdcfd" value="" /&gt;&lt;/sisl&gt;</vt:lpwstr>
  </property>
  <property fmtid="{D5CDD505-2E9C-101B-9397-08002B2CF9AE}" pid="9" name="bjDocumentSecurityLabel">
    <vt:lpwstr>Baseline</vt:lpwstr>
  </property>
  <property fmtid="{D5CDD505-2E9C-101B-9397-08002B2CF9AE}" pid="10" name="ASNCL">
    <vt:lpwstr>Atkins Baseline</vt:lpwstr>
  </property>
  <property fmtid="{D5CDD505-2E9C-101B-9397-08002B2CF9AE}" pid="11" name="bjLabelHistoryID">
    <vt:lpwstr>{37930989-10DB-4CCC-861A-A8AFF14A8EDE}</vt:lpwstr>
  </property>
  <property fmtid="{D5CDD505-2E9C-101B-9397-08002B2CF9AE}" pid="12" name="ContentTypeId">
    <vt:lpwstr>0x0101000646A3490C442E41AC9620621F1F21BE</vt:lpwstr>
  </property>
  <property fmtid="{D5CDD505-2E9C-101B-9397-08002B2CF9AE}" pid="13" name="ComplianceAssetId">
    <vt:lpwstr/>
  </property>
  <property fmtid="{D5CDD505-2E9C-101B-9397-08002B2CF9AE}" pid="14" name="_ExtendedDescription">
    <vt:lpwstr/>
  </property>
  <property fmtid="{D5CDD505-2E9C-101B-9397-08002B2CF9AE}" pid="15" name="TriggerFlowInfo">
    <vt:lpwstr/>
  </property>
  <property fmtid="{D5CDD505-2E9C-101B-9397-08002B2CF9AE}" pid="16" name="MediaServiceImageTags">
    <vt:lpwstr/>
  </property>
</Properties>
</file>