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5" r:id="rId4"/>
    <p:sldMasterId id="2147483823" r:id="rId5"/>
  </p:sldMasterIdLst>
  <p:notesMasterIdLst>
    <p:notesMasterId r:id="rId25"/>
  </p:notesMasterIdLst>
  <p:handoutMasterIdLst>
    <p:handoutMasterId r:id="rId26"/>
  </p:handoutMasterIdLst>
  <p:sldIdLst>
    <p:sldId id="397" r:id="rId6"/>
    <p:sldId id="412" r:id="rId7"/>
    <p:sldId id="411" r:id="rId8"/>
    <p:sldId id="416" r:id="rId9"/>
    <p:sldId id="413" r:id="rId10"/>
    <p:sldId id="417" r:id="rId11"/>
    <p:sldId id="258" r:id="rId12"/>
    <p:sldId id="259" r:id="rId13"/>
    <p:sldId id="418" r:id="rId14"/>
    <p:sldId id="260" r:id="rId15"/>
    <p:sldId id="266" r:id="rId16"/>
    <p:sldId id="414" r:id="rId17"/>
    <p:sldId id="261" r:id="rId18"/>
    <p:sldId id="262" r:id="rId19"/>
    <p:sldId id="263" r:id="rId20"/>
    <p:sldId id="264" r:id="rId21"/>
    <p:sldId id="419" r:id="rId22"/>
    <p:sldId id="407" r:id="rId23"/>
    <p:sldId id="324" r:id="rId24"/>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3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4"/>
    <a:srgbClr val="59595C"/>
    <a:srgbClr val="E55300"/>
    <a:srgbClr val="9398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121" autoAdjust="0"/>
  </p:normalViewPr>
  <p:slideViewPr>
    <p:cSldViewPr snapToGrid="0">
      <p:cViewPr varScale="1">
        <p:scale>
          <a:sx n="50" d="100"/>
          <a:sy n="50" d="100"/>
        </p:scale>
        <p:origin x="876" y="36"/>
      </p:cViewPr>
      <p:guideLst>
        <p:guide orient="horz" pos="2184"/>
        <p:guide pos="2830"/>
      </p:guideLst>
    </p:cSldViewPr>
  </p:slideViewPr>
  <p:outlineViewPr>
    <p:cViewPr>
      <p:scale>
        <a:sx n="30" d="100"/>
        <a:sy n="30" d="100"/>
      </p:scale>
      <p:origin x="0" y="50200"/>
    </p:cViewPr>
  </p:outlineViewPr>
  <p:notesTextViewPr>
    <p:cViewPr>
      <p:scale>
        <a:sx n="100" d="100"/>
        <a:sy n="100" d="100"/>
      </p:scale>
      <p:origin x="0" y="0"/>
    </p:cViewPr>
  </p:notesTextViewPr>
  <p:sorterViewPr>
    <p:cViewPr>
      <p:scale>
        <a:sx n="95" d="100"/>
        <a:sy n="95" d="100"/>
      </p:scale>
      <p:origin x="0" y="7200"/>
    </p:cViewPr>
  </p:sorterViewPr>
  <p:notesViewPr>
    <p:cSldViewPr snapToGrid="0" snapToObjects="1" showGuides="1">
      <p:cViewPr varScale="1">
        <p:scale>
          <a:sx n="80" d="100"/>
          <a:sy n="80" d="100"/>
        </p:scale>
        <p:origin x="3258" y="108"/>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72" tIns="46186" rIns="92372" bIns="46186"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1010"/>
          </a:xfrm>
          <a:prstGeom prst="rect">
            <a:avLst/>
          </a:prstGeom>
        </p:spPr>
        <p:txBody>
          <a:bodyPr vert="horz" lIns="92372" tIns="46186" rIns="92372" bIns="46186" rtlCol="0"/>
          <a:lstStyle>
            <a:lvl1pPr algn="r">
              <a:defRPr sz="1200"/>
            </a:lvl1pPr>
          </a:lstStyle>
          <a:p>
            <a:fld id="{07920D4F-6C47-3445-AA38-A20075DA3663}" type="datetimeFigureOut">
              <a:rPr lang="en-US" smtClean="0"/>
              <a:t>11/2/2022</a:t>
            </a:fld>
            <a:endParaRPr lang="en-US"/>
          </a:p>
        </p:txBody>
      </p:sp>
      <p:sp>
        <p:nvSpPr>
          <p:cNvPr id="4" name="Footer Placeholder 3"/>
          <p:cNvSpPr>
            <a:spLocks noGrp="1"/>
          </p:cNvSpPr>
          <p:nvPr>
            <p:ph type="ftr" sz="quarter" idx="2"/>
          </p:nvPr>
        </p:nvSpPr>
        <p:spPr>
          <a:xfrm>
            <a:off x="0" y="8757591"/>
            <a:ext cx="3010323" cy="461010"/>
          </a:xfrm>
          <a:prstGeom prst="rect">
            <a:avLst/>
          </a:prstGeom>
        </p:spPr>
        <p:txBody>
          <a:bodyPr vert="horz" lIns="92372" tIns="46186" rIns="92372" bIns="46186"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57591"/>
            <a:ext cx="3010323" cy="461010"/>
          </a:xfrm>
          <a:prstGeom prst="rect">
            <a:avLst/>
          </a:prstGeom>
        </p:spPr>
        <p:txBody>
          <a:bodyPr vert="horz" lIns="92372" tIns="46186" rIns="92372" bIns="46186" rtlCol="0" anchor="b"/>
          <a:lstStyle>
            <a:lvl1pPr algn="r">
              <a:defRPr sz="1200"/>
            </a:lvl1pPr>
          </a:lstStyle>
          <a:p>
            <a:fld id="{BF3E17D8-091E-684B-AEFD-776332F2F3A1}" type="slidenum">
              <a:rPr lang="en-US" smtClean="0"/>
              <a:t>‹#›</a:t>
            </a:fld>
            <a:endParaRPr lang="en-US"/>
          </a:p>
        </p:txBody>
      </p:sp>
    </p:spTree>
    <p:extLst>
      <p:ext uri="{BB962C8B-B14F-4D97-AF65-F5344CB8AC3E}">
        <p14:creationId xmlns:p14="http://schemas.microsoft.com/office/powerpoint/2010/main" val="3300835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72" tIns="46186" rIns="92372" bIns="46186"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72" tIns="46186" rIns="92372" bIns="46186" rtlCol="0"/>
          <a:lstStyle>
            <a:lvl1pPr algn="r">
              <a:defRPr sz="1200"/>
            </a:lvl1pPr>
          </a:lstStyle>
          <a:p>
            <a:fld id="{5A607BE2-C872-034D-8BB2-F11DAD072DDB}" type="datetimeFigureOut">
              <a:rPr lang="en-US" smtClean="0"/>
              <a:t>11/2/2022</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2" tIns="46186" rIns="92372" bIns="46186" rtlCol="0" anchor="ctr"/>
          <a:lstStyle/>
          <a:p>
            <a:endParaRPr lang="en-US"/>
          </a:p>
        </p:txBody>
      </p:sp>
      <p:sp>
        <p:nvSpPr>
          <p:cNvPr id="5" name="Notes Placeholder 4"/>
          <p:cNvSpPr>
            <a:spLocks noGrp="1"/>
          </p:cNvSpPr>
          <p:nvPr>
            <p:ph type="body" sz="quarter" idx="3"/>
          </p:nvPr>
        </p:nvSpPr>
        <p:spPr>
          <a:xfrm>
            <a:off x="694690" y="4379596"/>
            <a:ext cx="5557520" cy="4149090"/>
          </a:xfrm>
          <a:prstGeom prst="rect">
            <a:avLst/>
          </a:prstGeom>
        </p:spPr>
        <p:txBody>
          <a:bodyPr vert="horz" lIns="92372" tIns="46186" rIns="92372" bIns="461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1"/>
            <a:ext cx="3010323" cy="461010"/>
          </a:xfrm>
          <a:prstGeom prst="rect">
            <a:avLst/>
          </a:prstGeom>
        </p:spPr>
        <p:txBody>
          <a:bodyPr vert="horz" lIns="92372" tIns="46186" rIns="92372" bIns="46186"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1"/>
            <a:ext cx="3010323" cy="461010"/>
          </a:xfrm>
          <a:prstGeom prst="rect">
            <a:avLst/>
          </a:prstGeom>
        </p:spPr>
        <p:txBody>
          <a:bodyPr vert="horz" lIns="92372" tIns="46186" rIns="92372" bIns="46186" rtlCol="0" anchor="b"/>
          <a:lstStyle>
            <a:lvl1pPr algn="r">
              <a:defRPr sz="1200"/>
            </a:lvl1pPr>
          </a:lstStyle>
          <a:p>
            <a:fld id="{1B5B92F3-1620-F349-87DB-EB441B283265}" type="slidenum">
              <a:rPr lang="en-US" smtClean="0"/>
              <a:t>‹#›</a:t>
            </a:fld>
            <a:endParaRPr lang="en-US"/>
          </a:p>
        </p:txBody>
      </p:sp>
    </p:spTree>
    <p:extLst>
      <p:ext uri="{BB962C8B-B14F-4D97-AF65-F5344CB8AC3E}">
        <p14:creationId xmlns:p14="http://schemas.microsoft.com/office/powerpoint/2010/main" val="3398940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B92F3-1620-F349-87DB-EB441B283265}" type="slidenum">
              <a:rPr lang="en-US" smtClean="0"/>
              <a:t>1</a:t>
            </a:fld>
            <a:endParaRPr lang="en-US" dirty="0"/>
          </a:p>
        </p:txBody>
      </p:sp>
    </p:spTree>
    <p:extLst>
      <p:ext uri="{BB962C8B-B14F-4D97-AF65-F5344CB8AC3E}">
        <p14:creationId xmlns:p14="http://schemas.microsoft.com/office/powerpoint/2010/main" val="2553688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As for all good Fire and Explosion Hazard Management, as outlined in the likes of the EI 19 guide, the determination of measures required for risk management of AST fire and explosion hazards should be scenario based.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vulnerability guide uses existing assessments to define the risk management measures and hence the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SECe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required for fire and explosion risk management.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HSE PSLG Final report [2] also states that scenario-based determination should be used in evaluating survivability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a:t>
            </a:r>
            <a:r>
              <a:rPr lang="en-GB" sz="1800" dirty="0">
                <a:effectLst/>
                <a:latin typeface="Calibri" panose="020F0502020204030204" pitchFamily="34" charset="0"/>
                <a:ea typeface="Calibri" panose="020F0502020204030204" pitchFamily="34" charset="0"/>
                <a:cs typeface="Times New Roman" panose="02020603050405020304" pitchFamily="18" charset="0"/>
              </a:rPr>
              <a:t>. However, the PLSG guidance refers to the use of credible worst cases scenarios for the determination of critical equipment. One factor that can differentiate AST fire and explosion incidents from other process plant incidents is the duration of such incidents and that fires and explosions can go through different escalation stages. The guide highlights that it is as important to review vulnerabilities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all stages from initial incident through to potential worst case.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B5B92F3-1620-F349-87DB-EB441B283265}" type="slidenum">
              <a:rPr lang="en-US" smtClean="0"/>
              <a:t>10</a:t>
            </a:fld>
            <a:endParaRPr lang="en-US"/>
          </a:p>
        </p:txBody>
      </p:sp>
    </p:spTree>
    <p:extLst>
      <p:ext uri="{BB962C8B-B14F-4D97-AF65-F5344CB8AC3E}">
        <p14:creationId xmlns:p14="http://schemas.microsoft.com/office/powerpoint/2010/main" val="365426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Examples from large AST incidents such as the one that occurred at Deer Park, Texas (a manifold release into the bund escalated to a multi tank fire) and Singapore (the fire spread from an initial floating roof tank to adjacent tanks) highlights that there may be smaller fire stages which if not successfully managed can allow escalation to larger scale events. </a:t>
            </a:r>
            <a:endParaRPr lang="en-GB" dirty="0"/>
          </a:p>
        </p:txBody>
      </p:sp>
      <p:sp>
        <p:nvSpPr>
          <p:cNvPr id="4" name="Slide Number Placeholder 3"/>
          <p:cNvSpPr>
            <a:spLocks noGrp="1"/>
          </p:cNvSpPr>
          <p:nvPr>
            <p:ph type="sldNum" sz="quarter" idx="5"/>
          </p:nvPr>
        </p:nvSpPr>
        <p:spPr/>
        <p:txBody>
          <a:bodyPr/>
          <a:lstStyle/>
          <a:p>
            <a:fld id="{1B5B92F3-1620-F349-87DB-EB441B283265}" type="slidenum">
              <a:rPr lang="en-US" smtClean="0"/>
              <a:t>11</a:t>
            </a:fld>
            <a:endParaRPr lang="en-US"/>
          </a:p>
        </p:txBody>
      </p:sp>
    </p:spTree>
    <p:extLst>
      <p:ext uri="{BB962C8B-B14F-4D97-AF65-F5344CB8AC3E}">
        <p14:creationId xmlns:p14="http://schemas.microsoft.com/office/powerpoint/2010/main" val="2822183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Hence it is as important to review the vulnerabilities of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SECe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for these smaller fire stages as well as for worst case ‘multi tank’ events. This is both to prevent escalation from smaller incident stages but also because equipment required for response to earlier smaller fire stages is more likely to be required closer to hand either as installed equipment or held on site.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SECe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required for later and larger fire stages is likely to include that held by offsite emergency response resources, such as emergency services and mutual aid groups. The guide and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SECe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review methodology breaks down AST incidents into a number of credible ‘stable’ incident stages. These should be developed from a review of any FEHM assessment already undertaken for the Specific AST location and operation. Stable incident stages are those where the AST fire remains basically the same size, before escalation to a larger fire size. Examples include rim seal fire before escalation to full surface fire, single tank fire (full roof fire) before tank failure and escalation to tank and bund fire, fire escalation one tank to adjacent tanks (Singapore incident) and bund fire before escalation to engulfed tanks in the bund (Deer park incident). In order to assist in this identification of applicable fire stages, and escalation events between fire stages, the guide has generated two example logic flow charts for Fixed and Floating roof ASTs. The example for fixed roof tank scenarios is shown in Figure 1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B5B92F3-1620-F349-87DB-EB441B283265}" type="slidenum">
              <a:rPr lang="en-US" smtClean="0"/>
              <a:t>12</a:t>
            </a:fld>
            <a:endParaRPr lang="en-US"/>
          </a:p>
        </p:txBody>
      </p:sp>
    </p:spTree>
    <p:extLst>
      <p:ext uri="{BB962C8B-B14F-4D97-AF65-F5344CB8AC3E}">
        <p14:creationId xmlns:p14="http://schemas.microsoft.com/office/powerpoint/2010/main" val="232822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Hazard ranges are required to: </a:t>
            </a:r>
          </a:p>
          <a:p>
            <a:pPr marL="342900" lvl="0" indent="-342900">
              <a:spcBef>
                <a:spcPts val="600"/>
              </a:spcBef>
              <a:spcAft>
                <a:spcPts val="600"/>
              </a:spcAft>
              <a:buFont typeface="Symbol" panose="05050102010706020507" pitchFamily="18" charset="2"/>
              <a:buChar cha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understand and confirm potential escalation targets (whether separation is sufficient), and as such to confirm equipment operational requirements in escalation management (functional requirements), and </a:t>
            </a:r>
          </a:p>
          <a:p>
            <a:pPr marL="342900" lvl="0" indent="-342900">
              <a:spcBef>
                <a:spcPts val="600"/>
              </a:spcBef>
              <a:spcAft>
                <a:spcPts val="600"/>
              </a:spcAft>
              <a:buFont typeface="Symbol" panose="05050102010706020507" pitchFamily="18" charset="2"/>
              <a:buChar cha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determine survivability of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SECe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and human interactions from adverse exposure.</a:t>
            </a: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Four types of hazard range should be determined for their effects on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SECes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These include:</a:t>
            </a:r>
          </a:p>
          <a:p>
            <a:pPr marL="342900" lvl="0" indent="-342900">
              <a:spcBef>
                <a:spcPts val="600"/>
              </a:spcBef>
              <a:spcAft>
                <a:spcPts val="600"/>
              </a:spcAft>
              <a:buFont typeface="+mj-lt"/>
              <a:buAutoNum type="alphaLcParen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Unignited liquid and vapour cloud releases </a:t>
            </a:r>
          </a:p>
          <a:p>
            <a:pPr marL="457200">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spread of unignited material from credible accident conditions can be greater than ‘normal’ hazardous area classification distances.</a:t>
            </a:r>
          </a:p>
          <a:p>
            <a:pPr marL="342900" lvl="0" indent="-342900">
              <a:spcBef>
                <a:spcPts val="600"/>
              </a:spcBef>
              <a:spcAft>
                <a:spcPts val="600"/>
              </a:spcAft>
              <a:buFont typeface="+mj-lt"/>
              <a:buAutoNum type="alphaLcParen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Smoke and/or toxic vapours </a:t>
            </a:r>
          </a:p>
          <a:p>
            <a:pPr marL="457200">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This exposure can significantly affect related human interactions,</a:t>
            </a:r>
          </a:p>
          <a:p>
            <a:pPr marL="342900" lvl="0" indent="-342900">
              <a:spcBef>
                <a:spcPts val="600"/>
              </a:spcBef>
              <a:spcAft>
                <a:spcPts val="600"/>
              </a:spcAft>
              <a:buFont typeface="+mj-lt"/>
              <a:buAutoNum type="alphaLcParen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Overpressures and missile impacts</a:t>
            </a:r>
          </a:p>
          <a:p>
            <a:pPr marL="457200">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effects of explosion from vessel failures if at pressure, deflagration (VCE), or from large Open Flammable Cloud Explosions (OFCE or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Buncefield</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type events), and </a:t>
            </a:r>
          </a:p>
          <a:p>
            <a:pPr marL="342900" lvl="0" indent="-342900">
              <a:spcBef>
                <a:spcPts val="600"/>
              </a:spcBef>
              <a:spcAft>
                <a:spcPts val="600"/>
              </a:spcAft>
              <a:buFont typeface="+mj-lt"/>
              <a:buAutoNum type="alphaLcParen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Thermal levels </a:t>
            </a:r>
          </a:p>
          <a:p>
            <a:pPr marL="457200">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Pool fires and boil over events. As the scope is for ASTs, pressurised ignited jet releases are not covered in detail, but pump discharge type are mentioned. </a:t>
            </a:r>
          </a:p>
          <a:p>
            <a:endParaRPr lang="en-GB" dirty="0"/>
          </a:p>
        </p:txBody>
      </p:sp>
      <p:sp>
        <p:nvSpPr>
          <p:cNvPr id="4" name="Slide Number Placeholder 3"/>
          <p:cNvSpPr>
            <a:spLocks noGrp="1"/>
          </p:cNvSpPr>
          <p:nvPr>
            <p:ph type="sldNum" sz="quarter" idx="5"/>
          </p:nvPr>
        </p:nvSpPr>
        <p:spPr/>
        <p:txBody>
          <a:bodyPr/>
          <a:lstStyle/>
          <a:p>
            <a:fld id="{1B5B92F3-1620-F349-87DB-EB441B283265}" type="slidenum">
              <a:rPr lang="en-US" smtClean="0"/>
              <a:t>13</a:t>
            </a:fld>
            <a:endParaRPr lang="en-US"/>
          </a:p>
        </p:txBody>
      </p:sp>
    </p:spTree>
    <p:extLst>
      <p:ext uri="{BB962C8B-B14F-4D97-AF65-F5344CB8AC3E}">
        <p14:creationId xmlns:p14="http://schemas.microsoft.com/office/powerpoint/2010/main" val="154763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performance failures, through incorrect function or low availability/reliability, and/or failure of interdependent equipment, or failure to survive the adverse conditions present at particular fire stages.</a:t>
            </a: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Performance failures comprise direct design and operational elements, but also include time as a vulnerability factor. For example, is there sufficient time and/or speed of response during a fire stage in which to set up and correctly operate the required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SECe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such as emergency response setting up portable fire and foam monitors etc. </a:t>
            </a:r>
          </a:p>
          <a:p>
            <a:endParaRPr lang="en-GB" dirty="0"/>
          </a:p>
          <a:p>
            <a:r>
              <a:rPr lang="en-GB" sz="1800" dirty="0">
                <a:effectLst/>
                <a:latin typeface="Calibri" panose="020F0502020204030204" pitchFamily="34" charset="0"/>
                <a:ea typeface="Calibri" panose="020F0502020204030204" pitchFamily="34" charset="0"/>
                <a:cs typeface="Times New Roman" panose="02020603050405020304" pitchFamily="18" charset="0"/>
              </a:rPr>
              <a:t>Survivability vulnerability, that is vulnerability due to failure to survive an event, covers physical equipment survivability and human interaction survivability where these are within hazard ranges. </a:t>
            </a:r>
          </a:p>
          <a:p>
            <a:endParaRPr lang="en-GB" sz="1800" dirty="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Survivability also includes resistance to severe environmental factors/events also known as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NaTech</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events (Natural Hazard Triggering Technological Disasters).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With climate change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NaTech</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events will play an increasing role in exacerbating future AST incidents. For an example, a fire water lagoon used as a fire water source during the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Buncefield</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event was reported to occasionally dry out or at least have low water levels during summer months. Questions should be asked, such as can events like site flooding, extreme wind, rain and storms affect AST incidents both to increase event likelihood but also lead to failure of emergency response? Other examples of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NaTech</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survivability include delays in offsite resources arriving at the site (failure to meet required time in order to respond to smaller earlier stages in an AST incident), physical conditions on ERT members reducing their response ability, ability to control runoff to environmentally sensitive targets (larger runoff inventories or lack of capacity in drainage and containment systems), etc </a:t>
            </a:r>
          </a:p>
          <a:p>
            <a:endParaRPr lang="en-GB" dirty="0"/>
          </a:p>
        </p:txBody>
      </p:sp>
      <p:sp>
        <p:nvSpPr>
          <p:cNvPr id="4" name="Slide Number Placeholder 3"/>
          <p:cNvSpPr>
            <a:spLocks noGrp="1"/>
          </p:cNvSpPr>
          <p:nvPr>
            <p:ph type="sldNum" sz="quarter" idx="5"/>
          </p:nvPr>
        </p:nvSpPr>
        <p:spPr/>
        <p:txBody>
          <a:bodyPr/>
          <a:lstStyle/>
          <a:p>
            <a:fld id="{1B5B92F3-1620-F349-87DB-EB441B283265}" type="slidenum">
              <a:rPr lang="en-US" smtClean="0"/>
              <a:t>14</a:t>
            </a:fld>
            <a:endParaRPr lang="en-US"/>
          </a:p>
        </p:txBody>
      </p:sp>
    </p:spTree>
    <p:extLst>
      <p:ext uri="{BB962C8B-B14F-4D97-AF65-F5344CB8AC3E}">
        <p14:creationId xmlns:p14="http://schemas.microsoft.com/office/powerpoint/2010/main" val="4097735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Risk assessment in the use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as part of emergency response, is not normally undertaken. This is due to difficulty in defining both the ability of such equipment to effectively mitigating the escalation (uncertainty in effectiveness), and in defining the failure probabilities for the equipment. The selection and operational requirement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as part of emergency response, is typically made against Recognised Good Practices and should, through good FEHM, be developed into emergency plans. The failure, through a realised vulnerability, can lead to the overall failure of emergency response. </a:t>
            </a:r>
          </a:p>
          <a:p>
            <a:endParaRPr lang="en-GB" sz="1800" dirty="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If vulnerabilities are identified, then the assessment treats this as a failure of that particular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SECe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If the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SECe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cannot be modified or protected against the vulnerability, i.e., relocate the equipment, then the failure criticality should be determined for its acceptability. Acceptability of a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SECe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can be because the equipment is not critical in preventing escalation at the fire stage under review, or that other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SECes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are available as alternatives. The vulnerability review assesses the acceptability of the failure and if the failure is critical and there are no other acceptable alternatives, then additional measures should be determined. </a:t>
            </a:r>
          </a:p>
          <a:p>
            <a:endParaRPr lang="en-GB" sz="1800" dirty="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determination of additional measures applies the risk management hierarchy as an aid in the identification of such measures. This is: Inherent (elimination, separation, moderation), Passive (design and PFP), Active, through to Procedural. As mentioned previously significant vulnerabilities and a lack of feasible alternatives can lead to a planned ‘controlled burn’ emergency plan. </a:t>
            </a:r>
          </a:p>
          <a:p>
            <a:endParaRPr lang="en-GB" dirty="0"/>
          </a:p>
        </p:txBody>
      </p:sp>
      <p:sp>
        <p:nvSpPr>
          <p:cNvPr id="4" name="Slide Number Placeholder 3"/>
          <p:cNvSpPr>
            <a:spLocks noGrp="1"/>
          </p:cNvSpPr>
          <p:nvPr>
            <p:ph type="sldNum" sz="quarter" idx="5"/>
          </p:nvPr>
        </p:nvSpPr>
        <p:spPr/>
        <p:txBody>
          <a:bodyPr/>
          <a:lstStyle/>
          <a:p>
            <a:fld id="{1B5B92F3-1620-F349-87DB-EB441B283265}" type="slidenum">
              <a:rPr lang="en-US" smtClean="0"/>
              <a:t>15</a:t>
            </a:fld>
            <a:endParaRPr lang="en-US"/>
          </a:p>
        </p:txBody>
      </p:sp>
    </p:spTree>
    <p:extLst>
      <p:ext uri="{BB962C8B-B14F-4D97-AF65-F5344CB8AC3E}">
        <p14:creationId xmlns:p14="http://schemas.microsoft.com/office/powerpoint/2010/main" val="1596670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not cover requirements for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different stages in an AST incident, it also does not fully cover the performance requirements with the focus on survivability. The new EI guide applies a tabular approach, similar to in style to those familiar with HAZID. This tabular review table is broken down to individual tables reflecting each of the different fire stages that are applicable to the site-specific AST. The assessment record tables can be used to record summary details on hazard ranges at the fire stage, potential escalation targets and for each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columns for the review of performance, survivability, contingency measures (alternative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acceptability /addition measure and comments. </a:t>
            </a:r>
            <a:endParaRPr lang="en-GB" dirty="0"/>
          </a:p>
        </p:txBody>
      </p:sp>
      <p:sp>
        <p:nvSpPr>
          <p:cNvPr id="4" name="Slide Number Placeholder 3"/>
          <p:cNvSpPr>
            <a:spLocks noGrp="1"/>
          </p:cNvSpPr>
          <p:nvPr>
            <p:ph type="sldNum" sz="quarter" idx="5"/>
          </p:nvPr>
        </p:nvSpPr>
        <p:spPr/>
        <p:txBody>
          <a:bodyPr/>
          <a:lstStyle/>
          <a:p>
            <a:fld id="{1B5B92F3-1620-F349-87DB-EB441B283265}" type="slidenum">
              <a:rPr lang="en-US" smtClean="0"/>
              <a:t>16</a:t>
            </a:fld>
            <a:endParaRPr lang="en-US"/>
          </a:p>
        </p:txBody>
      </p:sp>
    </p:spTree>
    <p:extLst>
      <p:ext uri="{BB962C8B-B14F-4D97-AF65-F5344CB8AC3E}">
        <p14:creationId xmlns:p14="http://schemas.microsoft.com/office/powerpoint/2010/main" val="90623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overall vulnerability review and assessment process is shown in a sequence flowchart within the guide. </a:t>
            </a:r>
          </a:p>
          <a:p>
            <a:r>
              <a:rPr lang="en-GB" dirty="0"/>
              <a:t>Run though the flowchart </a:t>
            </a:r>
          </a:p>
        </p:txBody>
      </p:sp>
      <p:sp>
        <p:nvSpPr>
          <p:cNvPr id="4" name="Slide Number Placeholder 3"/>
          <p:cNvSpPr>
            <a:spLocks noGrp="1"/>
          </p:cNvSpPr>
          <p:nvPr>
            <p:ph type="sldNum" sz="quarter" idx="5"/>
          </p:nvPr>
        </p:nvSpPr>
        <p:spPr/>
        <p:txBody>
          <a:bodyPr/>
          <a:lstStyle/>
          <a:p>
            <a:fld id="{1B5B92F3-1620-F349-87DB-EB441B283265}" type="slidenum">
              <a:rPr lang="en-US" smtClean="0"/>
              <a:t>17</a:t>
            </a:fld>
            <a:endParaRPr lang="en-US"/>
          </a:p>
        </p:txBody>
      </p:sp>
    </p:spTree>
    <p:extLst>
      <p:ext uri="{BB962C8B-B14F-4D97-AF65-F5344CB8AC3E}">
        <p14:creationId xmlns:p14="http://schemas.microsoft.com/office/powerpoint/2010/main" val="1075442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of the key contents of the guide. </a:t>
            </a:r>
          </a:p>
          <a:p>
            <a:endParaRPr lang="en-GB" dirty="0"/>
          </a:p>
          <a:p>
            <a:r>
              <a:rPr lang="en-GB" dirty="0"/>
              <a:t>Think Performance standards (for those with offshore experience) merging with Occupied buildings risk assessments </a:t>
            </a:r>
          </a:p>
          <a:p>
            <a:r>
              <a:rPr lang="en-GB" dirty="0"/>
              <a:t> </a:t>
            </a:r>
          </a:p>
        </p:txBody>
      </p:sp>
      <p:sp>
        <p:nvSpPr>
          <p:cNvPr id="4" name="Slide Number Placeholder 3"/>
          <p:cNvSpPr>
            <a:spLocks noGrp="1"/>
          </p:cNvSpPr>
          <p:nvPr>
            <p:ph type="sldNum" sz="quarter" idx="5"/>
          </p:nvPr>
        </p:nvSpPr>
        <p:spPr/>
        <p:txBody>
          <a:bodyPr/>
          <a:lstStyle/>
          <a:p>
            <a:fld id="{1B5B92F3-1620-F349-87DB-EB441B283265}" type="slidenum">
              <a:rPr lang="en-US" smtClean="0"/>
              <a:t>18</a:t>
            </a:fld>
            <a:endParaRPr lang="en-US"/>
          </a:p>
        </p:txBody>
      </p:sp>
    </p:spTree>
    <p:extLst>
      <p:ext uri="{BB962C8B-B14F-4D97-AF65-F5344CB8AC3E}">
        <p14:creationId xmlns:p14="http://schemas.microsoft.com/office/powerpoint/2010/main" val="2868593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 and questions </a:t>
            </a:r>
          </a:p>
        </p:txBody>
      </p:sp>
      <p:sp>
        <p:nvSpPr>
          <p:cNvPr id="4" name="Slide Number Placeholder 3"/>
          <p:cNvSpPr>
            <a:spLocks noGrp="1"/>
          </p:cNvSpPr>
          <p:nvPr>
            <p:ph type="sldNum" sz="quarter" idx="5"/>
          </p:nvPr>
        </p:nvSpPr>
        <p:spPr/>
        <p:txBody>
          <a:bodyPr/>
          <a:lstStyle/>
          <a:p>
            <a:fld id="{1B5B92F3-1620-F349-87DB-EB441B283265}" type="slidenum">
              <a:rPr lang="en-US" smtClean="0"/>
              <a:t>19</a:t>
            </a:fld>
            <a:endParaRPr lang="en-US"/>
          </a:p>
        </p:txBody>
      </p:sp>
    </p:spTree>
    <p:extLst>
      <p:ext uri="{BB962C8B-B14F-4D97-AF65-F5344CB8AC3E}">
        <p14:creationId xmlns:p14="http://schemas.microsoft.com/office/powerpoint/2010/main" val="148770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will cover an overview of a new guide from the Energy Institute which is in press. This presentation will cover the following topics from the new guide. Obviously if you want full in depth details keep a look out for the publication of this guide in the near future. </a:t>
            </a:r>
          </a:p>
        </p:txBody>
      </p:sp>
      <p:sp>
        <p:nvSpPr>
          <p:cNvPr id="4" name="Slide Number Placeholder 3"/>
          <p:cNvSpPr>
            <a:spLocks noGrp="1"/>
          </p:cNvSpPr>
          <p:nvPr>
            <p:ph type="sldNum" sz="quarter" idx="5"/>
          </p:nvPr>
        </p:nvSpPr>
        <p:spPr/>
        <p:txBody>
          <a:bodyPr/>
          <a:lstStyle/>
          <a:p>
            <a:fld id="{1B5B92F3-1620-F349-87DB-EB441B283265}" type="slidenum">
              <a:rPr lang="en-US" smtClean="0"/>
              <a:t>2</a:t>
            </a:fld>
            <a:endParaRPr lang="en-US"/>
          </a:p>
        </p:txBody>
      </p:sp>
    </p:spTree>
    <p:extLst>
      <p:ext uri="{BB962C8B-B14F-4D97-AF65-F5344CB8AC3E}">
        <p14:creationId xmlns:p14="http://schemas.microsoft.com/office/powerpoint/2010/main" val="150606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an EI  CSWG (Containment systems work group) identified project to look at means for meeting the requirements of the BMIIB recommendation 12.  Some guidance on the means to address this recommendation had previously been provided in the likes of appendix 6 to the Process Safety Leadership Group report on safety and environmental standards for fuel storage sites, however it was felt that this guidance could be improved upon as we shall see. </a:t>
            </a:r>
          </a:p>
        </p:txBody>
      </p:sp>
      <p:sp>
        <p:nvSpPr>
          <p:cNvPr id="4" name="Slide Number Placeholder 3"/>
          <p:cNvSpPr>
            <a:spLocks noGrp="1"/>
          </p:cNvSpPr>
          <p:nvPr>
            <p:ph type="sldNum" sz="quarter" idx="5"/>
          </p:nvPr>
        </p:nvSpPr>
        <p:spPr/>
        <p:txBody>
          <a:bodyPr/>
          <a:lstStyle/>
          <a:p>
            <a:fld id="{1B5B92F3-1620-F349-87DB-EB441B283265}" type="slidenum">
              <a:rPr lang="en-US" smtClean="0"/>
              <a:t>3</a:t>
            </a:fld>
            <a:endParaRPr lang="en-US"/>
          </a:p>
        </p:txBody>
      </p:sp>
      <p:sp>
        <p:nvSpPr>
          <p:cNvPr id="10" name="Notes Placeholder 2">
            <a:extLst>
              <a:ext uri="{FF2B5EF4-FFF2-40B4-BE49-F238E27FC236}">
                <a16:creationId xmlns:a16="http://schemas.microsoft.com/office/drawing/2014/main" id="{DAC2129D-7138-F3A1-C032-AD30E630DCA4}"/>
              </a:ext>
            </a:extLst>
          </p:cNvPr>
          <p:cNvSpPr txBox="1">
            <a:spLocks/>
          </p:cNvSpPr>
          <p:nvPr/>
        </p:nvSpPr>
        <p:spPr>
          <a:xfrm>
            <a:off x="658594" y="4379596"/>
            <a:ext cx="5557520" cy="4149090"/>
          </a:xfrm>
          <a:prstGeom prst="rect">
            <a:avLst/>
          </a:prstGeom>
        </p:spPr>
        <p:txBody>
          <a:bodyPr vert="horz" lIns="92372" tIns="46186" rIns="92372" bIns="46186"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GB" dirty="0"/>
              <a:t>This is  to diff</a:t>
            </a:r>
          </a:p>
        </p:txBody>
      </p:sp>
    </p:spTree>
    <p:extLst>
      <p:ext uri="{BB962C8B-B14F-4D97-AF65-F5344CB8AC3E}">
        <p14:creationId xmlns:p14="http://schemas.microsoft.com/office/powerpoint/2010/main" val="6139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Recommendation 12 was generated as a result of damage caused to emergency response equipment seen in the likes of the </a:t>
            </a:r>
            <a:r>
              <a:rPr lang="en-GB" dirty="0" err="1"/>
              <a:t>Buncefield</a:t>
            </a:r>
            <a:r>
              <a:rPr lang="en-GB" dirty="0"/>
              <a:t> incident. The images show the pump house before and after.  Obviously if equipment is required in order to respond to an incident it need to survive the initial stages of that incident, hence need to locate such that it is not affected by adverse conditions in the early stages of an incident such as overpressure and thermal flux. </a:t>
            </a:r>
          </a:p>
          <a:p>
            <a:r>
              <a:rPr lang="en-GB" dirty="0"/>
              <a:t>But it should also be noted that the pump house is believed to be source of the initial ignition and this may also be a factor in the location of this critical equipment in relation to loss of containment. The Guide picks up on this and reviews other siting factors in addition to overpressure and thermal exposure. </a:t>
            </a:r>
          </a:p>
        </p:txBody>
      </p:sp>
      <p:sp>
        <p:nvSpPr>
          <p:cNvPr id="4" name="Slide Number Placeholder 3"/>
          <p:cNvSpPr>
            <a:spLocks noGrp="1"/>
          </p:cNvSpPr>
          <p:nvPr>
            <p:ph type="sldNum" sz="quarter" idx="5"/>
          </p:nvPr>
        </p:nvSpPr>
        <p:spPr/>
        <p:txBody>
          <a:bodyPr/>
          <a:lstStyle/>
          <a:p>
            <a:fld id="{1B5B92F3-1620-F349-87DB-EB441B283265}" type="slidenum">
              <a:rPr lang="en-US" smtClean="0"/>
              <a:t>4</a:t>
            </a:fld>
            <a:endParaRPr lang="en-US"/>
          </a:p>
        </p:txBody>
      </p:sp>
    </p:spTree>
    <p:extLst>
      <p:ext uri="{BB962C8B-B14F-4D97-AF65-F5344CB8AC3E}">
        <p14:creationId xmlns:p14="http://schemas.microsoft.com/office/powerpoint/2010/main" val="406234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has been a two stage project. Stage 1 identified typical critical equipment required for the control of escalation risks associated with large </a:t>
            </a:r>
            <a:r>
              <a:rPr lang="en-GB" dirty="0" err="1"/>
              <a:t>atmospaheric</a:t>
            </a:r>
            <a:r>
              <a:rPr lang="en-GB" dirty="0"/>
              <a:t> tank storage </a:t>
            </a:r>
            <a:r>
              <a:rPr lang="en-GB" dirty="0" err="1"/>
              <a:t>ites</a:t>
            </a:r>
            <a:r>
              <a:rPr lang="en-GB" dirty="0"/>
              <a:t> and operations.  which </a:t>
            </a:r>
            <a:r>
              <a:rPr lang="en-GB" dirty="0" err="1"/>
              <a:t>inc;luded</a:t>
            </a:r>
            <a:r>
              <a:rPr lang="en-GB" dirty="0"/>
              <a:t> a survey of CSWG - the results of which are listed in the guide and which may be a useful tool to duty holders at AST sites on its own as a means of reviewing their emergency response equipment and operations. </a:t>
            </a:r>
          </a:p>
        </p:txBody>
      </p:sp>
      <p:sp>
        <p:nvSpPr>
          <p:cNvPr id="4" name="Slide Number Placeholder 3"/>
          <p:cNvSpPr>
            <a:spLocks noGrp="1"/>
          </p:cNvSpPr>
          <p:nvPr>
            <p:ph type="sldNum" sz="quarter" idx="5"/>
          </p:nvPr>
        </p:nvSpPr>
        <p:spPr/>
        <p:txBody>
          <a:bodyPr/>
          <a:lstStyle/>
          <a:p>
            <a:fld id="{1B5B92F3-1620-F349-87DB-EB441B283265}" type="slidenum">
              <a:rPr lang="en-US" smtClean="0"/>
              <a:t>5</a:t>
            </a:fld>
            <a:endParaRPr lang="en-US"/>
          </a:p>
        </p:txBody>
      </p:sp>
    </p:spTree>
    <p:extLst>
      <p:ext uri="{BB962C8B-B14F-4D97-AF65-F5344CB8AC3E}">
        <p14:creationId xmlns:p14="http://schemas.microsoft.com/office/powerpoint/2010/main" val="381398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generation of the typical emergency response equipment listings the second pat of the project was to develop a methodology to support duty holders address Recommendation 12 on siting. The original intent was to define possible if – then logic flow charts on options related to critical equipment siting. If then flow charts are those that ask the use logic question such as ‘IF x is exposed to y kW/m2 , THEN you should – relocate. However, when looking at this it became clear that the range of differences in AST site layout and operations – as listed, would mean that a ‘universal’ ‘IF Then’ flow chart would not be applicable.  The General approach to emergency planning based on incident scenarios was instead taken. This is in line with other type post incident determinations as seen in appendix 6 of the PLSG guidance and even that for occupied building risk assessments (CIA guidance) which has similar exposure and survivability considerations.  The guide builds on and develops this scenario basic approach as shall be seen. </a:t>
            </a:r>
          </a:p>
        </p:txBody>
      </p:sp>
      <p:sp>
        <p:nvSpPr>
          <p:cNvPr id="4" name="Slide Number Placeholder 3"/>
          <p:cNvSpPr>
            <a:spLocks noGrp="1"/>
          </p:cNvSpPr>
          <p:nvPr>
            <p:ph type="sldNum" sz="quarter" idx="5"/>
          </p:nvPr>
        </p:nvSpPr>
        <p:spPr/>
        <p:txBody>
          <a:bodyPr/>
          <a:lstStyle/>
          <a:p>
            <a:fld id="{1B5B92F3-1620-F349-87DB-EB441B283265}" type="slidenum">
              <a:rPr lang="en-US" smtClean="0"/>
              <a:t>6</a:t>
            </a:fld>
            <a:endParaRPr lang="en-US"/>
          </a:p>
        </p:txBody>
      </p:sp>
    </p:spTree>
    <p:extLst>
      <p:ext uri="{BB962C8B-B14F-4D97-AF65-F5344CB8AC3E}">
        <p14:creationId xmlns:p14="http://schemas.microsoft.com/office/powerpoint/2010/main" val="412061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8594" y="4379596"/>
            <a:ext cx="5557520" cy="4149090"/>
          </a:xfrm>
        </p:spPr>
        <p:txBody>
          <a:bodyPr/>
          <a:lstStyle/>
          <a:p>
            <a:r>
              <a:rPr lang="en-GB" dirty="0"/>
              <a:t>This is  to differentiate with SECE (Safety and Environmentally Critical Elements). As this is looking at elements which is too big i.e. fire water supply can cover sources (tanks/lagoon) pumps , mains and hydrants not all may be affected at the same time. Hence guide has focused on Safety and environment Critical equipment – lower case e.  </a:t>
            </a:r>
          </a:p>
          <a:p>
            <a:r>
              <a:rPr lang="en-GB" dirty="0"/>
              <a:t>Critical equipment – Think of as part of emergency response. </a:t>
            </a:r>
          </a:p>
          <a:p>
            <a:r>
              <a:rPr lang="en-GB" dirty="0"/>
              <a:t>Not just equipment but an important factor is the human interaction element it is no good equipment, such as hydrants surviving, if they can not be accessed by ERT members. The scope of the guide only covers larger AST sites and excluded the following listed operations : However, the methodology may be applied to these locations – subject to determination of applicable scenarios. </a:t>
            </a:r>
          </a:p>
        </p:txBody>
      </p:sp>
      <p:sp>
        <p:nvSpPr>
          <p:cNvPr id="4" name="Slide Number Placeholder 3"/>
          <p:cNvSpPr>
            <a:spLocks noGrp="1"/>
          </p:cNvSpPr>
          <p:nvPr>
            <p:ph type="sldNum" sz="quarter" idx="5"/>
          </p:nvPr>
        </p:nvSpPr>
        <p:spPr/>
        <p:txBody>
          <a:bodyPr/>
          <a:lstStyle/>
          <a:p>
            <a:fld id="{1B5B92F3-1620-F349-87DB-EB441B283265}" type="slidenum">
              <a:rPr lang="en-US" smtClean="0"/>
              <a:t>7</a:t>
            </a:fld>
            <a:endParaRPr lang="en-US"/>
          </a:p>
        </p:txBody>
      </p:sp>
    </p:spTree>
    <p:extLst>
      <p:ext uri="{BB962C8B-B14F-4D97-AF65-F5344CB8AC3E}">
        <p14:creationId xmlns:p14="http://schemas.microsoft.com/office/powerpoint/2010/main" val="2000173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the project set out to review the survivability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a:t>
            </a:r>
            <a:r>
              <a:rPr lang="en-GB" sz="1800" dirty="0">
                <a:effectLst/>
                <a:latin typeface="Calibri" panose="020F0502020204030204" pitchFamily="34" charset="0"/>
                <a:ea typeface="Calibri" panose="020F0502020204030204" pitchFamily="34" charset="0"/>
                <a:cs typeface="Times New Roman" panose="02020603050405020304" pitchFamily="18" charset="0"/>
              </a:rPr>
              <a:t>, during development of the guide it became increasingly difficult to separate this from other vulnerability factors such as poor design or operation. For those familiar with offshore safety these other vulnerability factors are part of the recommended model for developing Safety Critical Element Performance Standards, based on Functionality, Availability, Reliability, Survivability and Interaction (FARSI). </a:t>
            </a:r>
          </a:p>
          <a:p>
            <a:r>
              <a:rPr lang="en-GB" sz="1800" dirty="0">
                <a:effectLst/>
                <a:latin typeface="Calibri" panose="020F0502020204030204" pitchFamily="34" charset="0"/>
                <a:cs typeface="Times New Roman" panose="02020603050405020304" pitchFamily="18" charset="0"/>
              </a:rPr>
              <a:t>Detail what is in each </a:t>
            </a:r>
            <a:endParaRPr lang="en-GB" dirty="0"/>
          </a:p>
        </p:txBody>
      </p:sp>
      <p:sp>
        <p:nvSpPr>
          <p:cNvPr id="4" name="Slide Number Placeholder 3"/>
          <p:cNvSpPr>
            <a:spLocks noGrp="1"/>
          </p:cNvSpPr>
          <p:nvPr>
            <p:ph type="sldNum" sz="quarter" idx="5"/>
          </p:nvPr>
        </p:nvSpPr>
        <p:spPr/>
        <p:txBody>
          <a:bodyPr/>
          <a:lstStyle/>
          <a:p>
            <a:fld id="{1B5B92F3-1620-F349-87DB-EB441B283265}" type="slidenum">
              <a:rPr lang="en-US" smtClean="0"/>
              <a:t>8</a:t>
            </a:fld>
            <a:endParaRPr lang="en-US"/>
          </a:p>
        </p:txBody>
      </p:sp>
    </p:spTree>
    <p:extLst>
      <p:ext uri="{BB962C8B-B14F-4D97-AF65-F5344CB8AC3E}">
        <p14:creationId xmlns:p14="http://schemas.microsoft.com/office/powerpoint/2010/main" val="310398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In addition to physical equipment failures, the review of vulnerabilities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SECes</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the guide also covers vulnerabilities associated with Human interactions required for the operation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SECes</a:t>
            </a:r>
            <a:r>
              <a:rPr lang="en-GB" sz="1800" dirty="0">
                <a:effectLst/>
                <a:latin typeface="Calibri" panose="020F0502020204030204" pitchFamily="34" charset="0"/>
                <a:ea typeface="Calibri" panose="020F0502020204030204" pitchFamily="34" charset="0"/>
                <a:cs typeface="Times New Roman" panose="02020603050405020304" pitchFamily="18" charset="0"/>
              </a:rPr>
              <a:t>. Human vulnerability in operating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often the major potential failure mechanism in correct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SECe</a:t>
            </a:r>
            <a:r>
              <a:rPr lang="en-GB" sz="1800" dirty="0">
                <a:effectLst/>
                <a:latin typeface="Calibri" panose="020F0502020204030204" pitchFamily="34" charset="0"/>
                <a:ea typeface="Calibri" panose="020F0502020204030204" pitchFamily="34" charset="0"/>
                <a:cs typeface="Times New Roman" panose="02020603050405020304" pitchFamily="18" charset="0"/>
              </a:rPr>
              <a:t> operation. This can cover similar FARSI type vulnerabilities – Function (failure in knowledge, training or equipment (PPE), availability (not present), Reliability (sickness or thermal exhaustion), Survivability (thermal and overpressure exposure plus smoke/gas and runoff), interaction (comms, compatibility of equipment etc) </a:t>
            </a:r>
            <a:endParaRPr lang="en-GB" dirty="0"/>
          </a:p>
        </p:txBody>
      </p:sp>
      <p:sp>
        <p:nvSpPr>
          <p:cNvPr id="4" name="Slide Number Placeholder 3"/>
          <p:cNvSpPr>
            <a:spLocks noGrp="1"/>
          </p:cNvSpPr>
          <p:nvPr>
            <p:ph type="sldNum" sz="quarter" idx="5"/>
          </p:nvPr>
        </p:nvSpPr>
        <p:spPr/>
        <p:txBody>
          <a:bodyPr/>
          <a:lstStyle/>
          <a:p>
            <a:fld id="{1B5B92F3-1620-F349-87DB-EB441B283265}" type="slidenum">
              <a:rPr lang="en-US" smtClean="0"/>
              <a:t>9</a:t>
            </a:fld>
            <a:endParaRPr lang="en-US"/>
          </a:p>
        </p:txBody>
      </p:sp>
    </p:spTree>
    <p:extLst>
      <p:ext uri="{BB962C8B-B14F-4D97-AF65-F5344CB8AC3E}">
        <p14:creationId xmlns:p14="http://schemas.microsoft.com/office/powerpoint/2010/main" val="328878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75" name="Rectangle 74"/>
          <p:cNvSpPr/>
          <p:nvPr userDrawn="1"/>
        </p:nvSpPr>
        <p:spPr>
          <a:xfrm>
            <a:off x="8348472" y="5135880"/>
            <a:ext cx="795528" cy="17173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itle 1"/>
          <p:cNvSpPr txBox="1">
            <a:spLocks/>
          </p:cNvSpPr>
          <p:nvPr userDrawn="1"/>
        </p:nvSpPr>
        <p:spPr>
          <a:xfrm>
            <a:off x="3575235" y="1626444"/>
            <a:ext cx="4307755" cy="497522"/>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300" b="1" kern="1200" baseline="0">
                <a:solidFill>
                  <a:schemeClr val="tx1"/>
                </a:solidFill>
                <a:latin typeface="+mj-lt"/>
                <a:ea typeface="+mj-ea"/>
                <a:cs typeface="Franklin Gothic Book"/>
              </a:defRPr>
            </a:lvl1pPr>
          </a:lstStyle>
          <a:p>
            <a:r>
              <a:rPr lang="en-US" dirty="0"/>
              <a:t>Project:</a:t>
            </a:r>
            <a:r>
              <a:rPr lang="en-US" baseline="0" dirty="0"/>
              <a:t> </a:t>
            </a:r>
            <a:r>
              <a:rPr lang="en-US" dirty="0"/>
              <a:t>FGM 23pt,</a:t>
            </a:r>
            <a:r>
              <a:rPr lang="en-US" baseline="0" dirty="0"/>
              <a:t> </a:t>
            </a:r>
            <a:r>
              <a:rPr lang="en-US" dirty="0"/>
              <a:t>Black</a:t>
            </a:r>
          </a:p>
        </p:txBody>
      </p:sp>
      <p:sp>
        <p:nvSpPr>
          <p:cNvPr id="61" name="Subtitle 2"/>
          <p:cNvSpPr txBox="1">
            <a:spLocks/>
          </p:cNvSpPr>
          <p:nvPr userDrawn="1"/>
        </p:nvSpPr>
        <p:spPr>
          <a:xfrm>
            <a:off x="3575235" y="1963927"/>
            <a:ext cx="5143137" cy="48975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300" b="0" kern="1200">
                <a:solidFill>
                  <a:schemeClr val="accent2"/>
                </a:solidFill>
                <a:latin typeface="+mj-lt"/>
                <a:ea typeface="+mn-ea"/>
                <a:cs typeface="Franklin Gothic Book"/>
              </a:defRPr>
            </a:lvl1pPr>
            <a:lvl2pPr marL="800100" indent="-342900" algn="l" defTabSz="457200" rtl="0" eaLnBrk="1" latinLnBrk="0" hangingPunct="1">
              <a:spcBef>
                <a:spcPct val="20000"/>
              </a:spcBef>
              <a:buFont typeface="Wingdings" charset="2"/>
              <a:buChar char="§"/>
              <a:defRPr sz="20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accent2">
                    <a:lumMod val="60000"/>
                    <a:lumOff val="40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Location: FGM 23pt, Dark Cool Gray</a:t>
            </a:r>
          </a:p>
        </p:txBody>
      </p:sp>
      <p:sp>
        <p:nvSpPr>
          <p:cNvPr id="67" name="Rectangular Callout 66"/>
          <p:cNvSpPr/>
          <p:nvPr userDrawn="1"/>
        </p:nvSpPr>
        <p:spPr>
          <a:xfrm>
            <a:off x="3543486" y="1203079"/>
            <a:ext cx="4355982" cy="331568"/>
          </a:xfrm>
          <a:prstGeom prst="wedgeRectCallout">
            <a:avLst>
              <a:gd name="adj1" fmla="val -20416"/>
              <a:gd name="adj2" fmla="val 82944"/>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Project Slides w/o Page Title</a:t>
            </a:r>
          </a:p>
        </p:txBody>
      </p:sp>
      <p:sp>
        <p:nvSpPr>
          <p:cNvPr id="68" name="Rectangular Callout 67"/>
          <p:cNvSpPr/>
          <p:nvPr userDrawn="1"/>
        </p:nvSpPr>
        <p:spPr>
          <a:xfrm>
            <a:off x="3575235" y="3269049"/>
            <a:ext cx="4355982" cy="331568"/>
          </a:xfrm>
          <a:prstGeom prst="wedgeRectCallout">
            <a:avLst>
              <a:gd name="adj1" fmla="val -20416"/>
              <a:gd name="adj2" fmla="val 82944"/>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Project Slides w/ paragraph style text</a:t>
            </a:r>
          </a:p>
        </p:txBody>
      </p:sp>
      <p:sp>
        <p:nvSpPr>
          <p:cNvPr id="69" name="Rectangular Callout 68"/>
          <p:cNvSpPr/>
          <p:nvPr userDrawn="1"/>
        </p:nvSpPr>
        <p:spPr>
          <a:xfrm>
            <a:off x="457200" y="1203079"/>
            <a:ext cx="1124857" cy="331568"/>
          </a:xfrm>
          <a:prstGeom prst="wedgeRectCallout">
            <a:avLst>
              <a:gd name="adj1" fmla="val -20416"/>
              <a:gd name="adj2" fmla="val 82944"/>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Colors</a:t>
            </a:r>
          </a:p>
        </p:txBody>
      </p:sp>
      <p:sp>
        <p:nvSpPr>
          <p:cNvPr id="71" name="Rectangular Callout 70"/>
          <p:cNvSpPr/>
          <p:nvPr userDrawn="1"/>
        </p:nvSpPr>
        <p:spPr>
          <a:xfrm>
            <a:off x="3575235" y="4685578"/>
            <a:ext cx="4355982" cy="331568"/>
          </a:xfrm>
          <a:prstGeom prst="wedgeRectCallout">
            <a:avLst>
              <a:gd name="adj1" fmla="val -20416"/>
              <a:gd name="adj2" fmla="val 82944"/>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Project slides w/ image bleed</a:t>
            </a:r>
          </a:p>
        </p:txBody>
      </p:sp>
      <p:sp>
        <p:nvSpPr>
          <p:cNvPr id="79" name="Rectangular Callout 78"/>
          <p:cNvSpPr/>
          <p:nvPr userDrawn="1"/>
        </p:nvSpPr>
        <p:spPr>
          <a:xfrm>
            <a:off x="1982447" y="1203079"/>
            <a:ext cx="1329713" cy="331568"/>
          </a:xfrm>
          <a:prstGeom prst="wedgeRectCallout">
            <a:avLst>
              <a:gd name="adj1" fmla="val -20416"/>
              <a:gd name="adj2" fmla="val 95201"/>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Chart</a:t>
            </a:r>
            <a:r>
              <a:rPr lang="en-US" sz="1600" baseline="0" dirty="0"/>
              <a:t> Items</a:t>
            </a:r>
            <a:endParaRPr lang="en-US" sz="1600" dirty="0"/>
          </a:p>
        </p:txBody>
      </p:sp>
      <p:grpSp>
        <p:nvGrpSpPr>
          <p:cNvPr id="28" name="Group 27"/>
          <p:cNvGrpSpPr/>
          <p:nvPr userDrawn="1"/>
        </p:nvGrpSpPr>
        <p:grpSpPr>
          <a:xfrm>
            <a:off x="457200" y="4750728"/>
            <a:ext cx="1124857" cy="975639"/>
            <a:chOff x="1752600" y="4025330"/>
            <a:chExt cx="1219200" cy="1313309"/>
          </a:xfrm>
        </p:grpSpPr>
        <p:sp>
          <p:nvSpPr>
            <p:cNvPr id="29" name="Rectangle 28"/>
            <p:cNvSpPr/>
            <p:nvPr userDrawn="1"/>
          </p:nvSpPr>
          <p:spPr>
            <a:xfrm>
              <a:off x="1752600" y="4025330"/>
              <a:ext cx="1219200" cy="840783"/>
            </a:xfrm>
            <a:prstGeom prst="rect">
              <a:avLst/>
            </a:prstGeom>
            <a:solidFill>
              <a:schemeClr val="tx2"/>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n w="6350">
                  <a:solidFill>
                    <a:schemeClr val="bg1"/>
                  </a:solidFill>
                </a:ln>
                <a:solidFill>
                  <a:schemeClr val="tx1"/>
                </a:solidFill>
              </a:endParaRPr>
            </a:p>
          </p:txBody>
        </p:sp>
        <p:sp>
          <p:nvSpPr>
            <p:cNvPr id="30" name="TextBox 29"/>
            <p:cNvSpPr txBox="1"/>
            <p:nvPr userDrawn="1"/>
          </p:nvSpPr>
          <p:spPr>
            <a:xfrm>
              <a:off x="1752600" y="4882911"/>
              <a:ext cx="1219200" cy="455728"/>
            </a:xfrm>
            <a:prstGeom prst="rect">
              <a:avLst/>
            </a:prstGeom>
            <a:noFill/>
            <a:ln>
              <a:noFill/>
            </a:ln>
          </p:spPr>
          <p:txBody>
            <a:bodyPr wrap="square" rtlCol="0">
              <a:spAutoFit/>
            </a:bodyPr>
            <a:lstStyle/>
            <a:p>
              <a:pPr>
                <a:lnSpc>
                  <a:spcPts val="1000"/>
                </a:lnSpc>
              </a:pPr>
              <a:r>
                <a:rPr lang="en-US" sz="800" dirty="0">
                  <a:solidFill>
                    <a:schemeClr val="tx1"/>
                  </a:solidFill>
                </a:rPr>
                <a:t>TT Olive</a:t>
              </a:r>
            </a:p>
            <a:p>
              <a:pPr>
                <a:lnSpc>
                  <a:spcPts val="1000"/>
                </a:lnSpc>
              </a:pPr>
              <a:r>
                <a:rPr lang="en-US" sz="800" dirty="0">
                  <a:solidFill>
                    <a:schemeClr val="tx1"/>
                  </a:solidFill>
                </a:rPr>
                <a:t>RGB: 233 234 226</a:t>
              </a:r>
            </a:p>
          </p:txBody>
        </p:sp>
      </p:grpSp>
      <p:grpSp>
        <p:nvGrpSpPr>
          <p:cNvPr id="31" name="Group 30"/>
          <p:cNvGrpSpPr/>
          <p:nvPr userDrawn="1"/>
        </p:nvGrpSpPr>
        <p:grpSpPr>
          <a:xfrm>
            <a:off x="457200" y="5877623"/>
            <a:ext cx="1124857" cy="975639"/>
            <a:chOff x="457200" y="5541312"/>
            <a:chExt cx="1219200" cy="1313309"/>
          </a:xfrm>
        </p:grpSpPr>
        <p:sp>
          <p:nvSpPr>
            <p:cNvPr id="32" name="Rectangle 31"/>
            <p:cNvSpPr/>
            <p:nvPr userDrawn="1"/>
          </p:nvSpPr>
          <p:spPr>
            <a:xfrm>
              <a:off x="457200" y="5541312"/>
              <a:ext cx="1219200" cy="840783"/>
            </a:xfrm>
            <a:prstGeom prst="rect">
              <a:avLst/>
            </a:prstGeom>
            <a:solidFill>
              <a:schemeClr val="accent1"/>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n w="6350">
                  <a:solidFill>
                    <a:schemeClr val="bg1"/>
                  </a:solidFill>
                </a:ln>
                <a:solidFill>
                  <a:schemeClr val="tx1"/>
                </a:solidFill>
              </a:endParaRPr>
            </a:p>
          </p:txBody>
        </p:sp>
        <p:sp>
          <p:nvSpPr>
            <p:cNvPr id="33" name="TextBox 32"/>
            <p:cNvSpPr txBox="1"/>
            <p:nvPr userDrawn="1"/>
          </p:nvSpPr>
          <p:spPr>
            <a:xfrm>
              <a:off x="457200" y="6398893"/>
              <a:ext cx="1219200" cy="455728"/>
            </a:xfrm>
            <a:prstGeom prst="rect">
              <a:avLst/>
            </a:prstGeom>
            <a:noFill/>
            <a:ln>
              <a:noFill/>
            </a:ln>
          </p:spPr>
          <p:txBody>
            <a:bodyPr wrap="square" rtlCol="0">
              <a:spAutoFit/>
            </a:bodyPr>
            <a:lstStyle/>
            <a:p>
              <a:pPr>
                <a:lnSpc>
                  <a:spcPts val="1000"/>
                </a:lnSpc>
              </a:pPr>
              <a:r>
                <a:rPr lang="en-US" sz="800" dirty="0">
                  <a:solidFill>
                    <a:schemeClr val="tx1"/>
                  </a:solidFill>
                </a:rPr>
                <a:t>TT Terra Cotta</a:t>
              </a:r>
            </a:p>
            <a:p>
              <a:pPr>
                <a:lnSpc>
                  <a:spcPts val="1000"/>
                </a:lnSpc>
              </a:pPr>
              <a:r>
                <a:rPr lang="en-US" sz="800" dirty="0">
                  <a:solidFill>
                    <a:schemeClr val="tx1"/>
                  </a:solidFill>
                </a:rPr>
                <a:t>RGB: 229 83 0</a:t>
              </a:r>
            </a:p>
          </p:txBody>
        </p:sp>
      </p:grpSp>
      <p:grpSp>
        <p:nvGrpSpPr>
          <p:cNvPr id="34" name="Group 33"/>
          <p:cNvGrpSpPr/>
          <p:nvPr userDrawn="1"/>
        </p:nvGrpSpPr>
        <p:grpSpPr>
          <a:xfrm>
            <a:off x="457200" y="1765217"/>
            <a:ext cx="1124857" cy="975639"/>
            <a:chOff x="1905000" y="2310538"/>
            <a:chExt cx="1219200" cy="1313309"/>
          </a:xfrm>
        </p:grpSpPr>
        <p:sp>
          <p:nvSpPr>
            <p:cNvPr id="35" name="Rectangle 34"/>
            <p:cNvSpPr/>
            <p:nvPr userDrawn="1"/>
          </p:nvSpPr>
          <p:spPr>
            <a:xfrm>
              <a:off x="1905000" y="2310538"/>
              <a:ext cx="1219200" cy="840783"/>
            </a:xfrm>
            <a:prstGeom prst="rect">
              <a:avLst/>
            </a:prstGeom>
            <a:solidFill>
              <a:schemeClr val="accent2"/>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n w="6350">
                  <a:solidFill>
                    <a:schemeClr val="bg1"/>
                  </a:solidFill>
                </a:ln>
                <a:solidFill>
                  <a:schemeClr val="tx1"/>
                </a:solidFill>
              </a:endParaRPr>
            </a:p>
          </p:txBody>
        </p:sp>
        <p:sp>
          <p:nvSpPr>
            <p:cNvPr id="36" name="TextBox 35"/>
            <p:cNvSpPr txBox="1"/>
            <p:nvPr userDrawn="1"/>
          </p:nvSpPr>
          <p:spPr>
            <a:xfrm>
              <a:off x="1905000" y="3168119"/>
              <a:ext cx="1219200" cy="455728"/>
            </a:xfrm>
            <a:prstGeom prst="rect">
              <a:avLst/>
            </a:prstGeom>
            <a:noFill/>
            <a:ln>
              <a:noFill/>
            </a:ln>
          </p:spPr>
          <p:txBody>
            <a:bodyPr wrap="square" rtlCol="0">
              <a:spAutoFit/>
            </a:bodyPr>
            <a:lstStyle/>
            <a:p>
              <a:pPr>
                <a:lnSpc>
                  <a:spcPts val="1000"/>
                </a:lnSpc>
              </a:pPr>
              <a:r>
                <a:rPr lang="en-US" sz="800" dirty="0">
                  <a:solidFill>
                    <a:schemeClr val="tx1"/>
                  </a:solidFill>
                </a:rPr>
                <a:t>TT Dark Cool Gray</a:t>
              </a:r>
            </a:p>
            <a:p>
              <a:pPr>
                <a:lnSpc>
                  <a:spcPts val="1000"/>
                </a:lnSpc>
              </a:pPr>
              <a:r>
                <a:rPr lang="en-US" sz="800" dirty="0">
                  <a:solidFill>
                    <a:schemeClr val="tx1"/>
                  </a:solidFill>
                </a:rPr>
                <a:t>RGB: 118 118 123</a:t>
              </a:r>
            </a:p>
          </p:txBody>
        </p:sp>
      </p:grpSp>
      <p:grpSp>
        <p:nvGrpSpPr>
          <p:cNvPr id="37" name="Group 36"/>
          <p:cNvGrpSpPr/>
          <p:nvPr userDrawn="1"/>
        </p:nvGrpSpPr>
        <p:grpSpPr>
          <a:xfrm>
            <a:off x="457200" y="2760758"/>
            <a:ext cx="1124857" cy="975639"/>
            <a:chOff x="3292928" y="2310538"/>
            <a:chExt cx="1219200" cy="1313309"/>
          </a:xfrm>
        </p:grpSpPr>
        <p:sp>
          <p:nvSpPr>
            <p:cNvPr id="38" name="Rectangle 37"/>
            <p:cNvSpPr/>
            <p:nvPr userDrawn="1"/>
          </p:nvSpPr>
          <p:spPr>
            <a:xfrm>
              <a:off x="3292928" y="2310538"/>
              <a:ext cx="1219200" cy="840783"/>
            </a:xfrm>
            <a:prstGeom prst="rect">
              <a:avLst/>
            </a:prstGeom>
            <a:solidFill>
              <a:schemeClr val="accent4"/>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n w="6350">
                  <a:solidFill>
                    <a:schemeClr val="bg1"/>
                  </a:solidFill>
                </a:ln>
                <a:solidFill>
                  <a:schemeClr val="tx1"/>
                </a:solidFill>
              </a:endParaRPr>
            </a:p>
          </p:txBody>
        </p:sp>
        <p:sp>
          <p:nvSpPr>
            <p:cNvPr id="39" name="TextBox 38"/>
            <p:cNvSpPr txBox="1"/>
            <p:nvPr userDrawn="1"/>
          </p:nvSpPr>
          <p:spPr>
            <a:xfrm>
              <a:off x="3292928" y="3168119"/>
              <a:ext cx="1219200" cy="455728"/>
            </a:xfrm>
            <a:prstGeom prst="rect">
              <a:avLst/>
            </a:prstGeom>
            <a:noFill/>
            <a:ln>
              <a:noFill/>
            </a:ln>
          </p:spPr>
          <p:txBody>
            <a:bodyPr wrap="square" rtlCol="0">
              <a:spAutoFit/>
            </a:bodyPr>
            <a:lstStyle/>
            <a:p>
              <a:pPr>
                <a:lnSpc>
                  <a:spcPts val="1000"/>
                </a:lnSpc>
              </a:pPr>
              <a:r>
                <a:rPr lang="en-US" sz="800" dirty="0">
                  <a:solidFill>
                    <a:schemeClr val="tx1"/>
                  </a:solidFill>
                </a:rPr>
                <a:t>TT Cool Gray</a:t>
              </a:r>
            </a:p>
            <a:p>
              <a:pPr>
                <a:lnSpc>
                  <a:spcPts val="1000"/>
                </a:lnSpc>
              </a:pPr>
              <a:r>
                <a:rPr lang="en-US" sz="800" dirty="0">
                  <a:solidFill>
                    <a:schemeClr val="tx1"/>
                  </a:solidFill>
                </a:rPr>
                <a:t>RGB: 189 190 192</a:t>
              </a:r>
            </a:p>
          </p:txBody>
        </p:sp>
      </p:grpSp>
      <p:grpSp>
        <p:nvGrpSpPr>
          <p:cNvPr id="40" name="Group 39"/>
          <p:cNvGrpSpPr/>
          <p:nvPr userDrawn="1"/>
        </p:nvGrpSpPr>
        <p:grpSpPr>
          <a:xfrm>
            <a:off x="457200" y="3736397"/>
            <a:ext cx="1124857" cy="975578"/>
            <a:chOff x="457200" y="4025330"/>
            <a:chExt cx="1219200" cy="1313228"/>
          </a:xfrm>
        </p:grpSpPr>
        <p:sp>
          <p:nvSpPr>
            <p:cNvPr id="41" name="Rectangle 40"/>
            <p:cNvSpPr/>
            <p:nvPr userDrawn="1"/>
          </p:nvSpPr>
          <p:spPr>
            <a:xfrm>
              <a:off x="457200" y="4025330"/>
              <a:ext cx="1219200" cy="840783"/>
            </a:xfrm>
            <a:prstGeom prst="rect">
              <a:avLst/>
            </a:prstGeom>
            <a:solidFill>
              <a:schemeClr val="accent6"/>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n w="6350">
                  <a:solidFill>
                    <a:schemeClr val="bg1"/>
                  </a:solidFill>
                </a:ln>
                <a:solidFill>
                  <a:schemeClr val="tx1"/>
                </a:solidFill>
              </a:endParaRPr>
            </a:p>
          </p:txBody>
        </p:sp>
        <p:sp>
          <p:nvSpPr>
            <p:cNvPr id="42" name="TextBox 41"/>
            <p:cNvSpPr txBox="1"/>
            <p:nvPr userDrawn="1"/>
          </p:nvSpPr>
          <p:spPr>
            <a:xfrm>
              <a:off x="457200" y="4882830"/>
              <a:ext cx="1219200" cy="455728"/>
            </a:xfrm>
            <a:prstGeom prst="rect">
              <a:avLst/>
            </a:prstGeom>
            <a:noFill/>
            <a:ln>
              <a:noFill/>
            </a:ln>
          </p:spPr>
          <p:txBody>
            <a:bodyPr wrap="square" rtlCol="0">
              <a:spAutoFit/>
            </a:bodyPr>
            <a:lstStyle/>
            <a:p>
              <a:pPr>
                <a:lnSpc>
                  <a:spcPts val="1000"/>
                </a:lnSpc>
              </a:pPr>
              <a:r>
                <a:rPr lang="en-US" sz="800" dirty="0">
                  <a:solidFill>
                    <a:schemeClr val="tx1"/>
                  </a:solidFill>
                </a:rPr>
                <a:t>TT Dark Olive</a:t>
              </a:r>
            </a:p>
            <a:p>
              <a:pPr>
                <a:lnSpc>
                  <a:spcPts val="1000"/>
                </a:lnSpc>
              </a:pPr>
              <a:r>
                <a:rPr lang="en-US" sz="800" dirty="0">
                  <a:solidFill>
                    <a:schemeClr val="tx1"/>
                  </a:solidFill>
                </a:rPr>
                <a:t>RGB: 114 118 85</a:t>
              </a:r>
            </a:p>
          </p:txBody>
        </p:sp>
      </p:grpSp>
      <p:cxnSp>
        <p:nvCxnSpPr>
          <p:cNvPr id="43" name="Straight Connector 42"/>
          <p:cNvCxnSpPr/>
          <p:nvPr userDrawn="1"/>
        </p:nvCxnSpPr>
        <p:spPr bwMode="auto">
          <a:xfrm>
            <a:off x="2380619" y="2422758"/>
            <a:ext cx="0" cy="819149"/>
          </a:xfrm>
          <a:prstGeom prst="line">
            <a:avLst/>
          </a:prstGeom>
          <a:ln w="9525">
            <a:solidFill>
              <a:schemeClr val="accent5">
                <a:lumMod val="60000"/>
                <a:lumOff val="40000"/>
              </a:schemeClr>
            </a:solidFill>
            <a:prstDash val="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44" name="Oval 43"/>
          <p:cNvSpPr/>
          <p:nvPr userDrawn="1"/>
        </p:nvSpPr>
        <p:spPr bwMode="auto">
          <a:xfrm>
            <a:off x="2327347" y="2001612"/>
            <a:ext cx="106544" cy="107566"/>
          </a:xfrm>
          <a:prstGeom prst="ellipse">
            <a:avLst/>
          </a:prstGeom>
          <a:solidFill>
            <a:schemeClr val="accent1">
              <a:lumMod val="60000"/>
              <a:lumOff val="40000"/>
            </a:schemeClr>
          </a:solidFill>
          <a:ln w="9525">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1">
                  <a:lumMod val="40000"/>
                  <a:lumOff val="60000"/>
                </a:schemeClr>
              </a:solidFill>
            </a:endParaRPr>
          </a:p>
        </p:txBody>
      </p:sp>
      <p:sp>
        <p:nvSpPr>
          <p:cNvPr id="47" name="Rectangular Callout 46"/>
          <p:cNvSpPr/>
          <p:nvPr userDrawn="1"/>
        </p:nvSpPr>
        <p:spPr>
          <a:xfrm>
            <a:off x="3575235" y="5980653"/>
            <a:ext cx="4355982" cy="331568"/>
          </a:xfrm>
          <a:prstGeom prst="wedgeRectCallout">
            <a:avLst>
              <a:gd name="adj1" fmla="val -20416"/>
              <a:gd name="adj2" fmla="val 82944"/>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Other</a:t>
            </a:r>
          </a:p>
        </p:txBody>
      </p:sp>
      <p:sp>
        <p:nvSpPr>
          <p:cNvPr id="49" name="TextBox 48"/>
          <p:cNvSpPr txBox="1"/>
          <p:nvPr userDrawn="1"/>
        </p:nvSpPr>
        <p:spPr>
          <a:xfrm>
            <a:off x="457200" y="183927"/>
            <a:ext cx="8229600" cy="52322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Medium"/>
                <a:ea typeface="+mj-ea"/>
                <a:cs typeface="Franklin Gothic Book"/>
              </a:rPr>
              <a:t>Title: Franklin Gothic Medium 28pt / Black</a:t>
            </a:r>
            <a:endParaRPr lang="en-US" dirty="0"/>
          </a:p>
        </p:txBody>
      </p:sp>
      <p:sp>
        <p:nvSpPr>
          <p:cNvPr id="8" name="TextBox 7"/>
          <p:cNvSpPr txBox="1"/>
          <p:nvPr userDrawn="1"/>
        </p:nvSpPr>
        <p:spPr>
          <a:xfrm>
            <a:off x="457200" y="646122"/>
            <a:ext cx="82296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chemeClr val="accent2"/>
                </a:solidFill>
                <a:effectLst/>
                <a:uLnTx/>
                <a:uFillTx/>
                <a:latin typeface="+mn-lt"/>
                <a:ea typeface="+mn-ea"/>
                <a:cs typeface="Franklin Gothic Book"/>
              </a:rPr>
              <a:t>Subtitle (Location): FGM 20pt / Dark Cool Gray</a:t>
            </a:r>
          </a:p>
        </p:txBody>
      </p:sp>
      <p:sp>
        <p:nvSpPr>
          <p:cNvPr id="53" name="Title 1"/>
          <p:cNvSpPr txBox="1">
            <a:spLocks/>
          </p:cNvSpPr>
          <p:nvPr userDrawn="1"/>
        </p:nvSpPr>
        <p:spPr>
          <a:xfrm>
            <a:off x="3570547" y="2402302"/>
            <a:ext cx="4307755" cy="497522"/>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300" b="1" kern="1200" baseline="0">
                <a:solidFill>
                  <a:schemeClr val="tx1"/>
                </a:solidFill>
                <a:latin typeface="+mj-lt"/>
                <a:ea typeface="+mj-ea"/>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accent4">
                    <a:lumMod val="50000"/>
                  </a:schemeClr>
                </a:solidFill>
                <a:effectLst/>
                <a:uLnTx/>
                <a:uFillTx/>
                <a:latin typeface="Franklin Gothic Book"/>
                <a:ea typeface="+mn-ea"/>
                <a:cs typeface="Franklin Gothic Book"/>
              </a:rPr>
              <a:t>Label: FG 18pt, Cool Gray, 50% Darker</a:t>
            </a:r>
          </a:p>
        </p:txBody>
      </p:sp>
      <p:sp>
        <p:nvSpPr>
          <p:cNvPr id="54" name="Subtitle 2"/>
          <p:cNvSpPr txBox="1">
            <a:spLocks/>
          </p:cNvSpPr>
          <p:nvPr userDrawn="1"/>
        </p:nvSpPr>
        <p:spPr>
          <a:xfrm>
            <a:off x="3570547" y="2697453"/>
            <a:ext cx="5143137" cy="48975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300" b="0" kern="1200">
                <a:solidFill>
                  <a:schemeClr val="accent2"/>
                </a:solidFill>
                <a:latin typeface="+mj-lt"/>
                <a:ea typeface="+mn-ea"/>
                <a:cs typeface="Franklin Gothic Book"/>
              </a:defRPr>
            </a:lvl1pPr>
            <a:lvl2pPr marL="800100" indent="-342900" algn="l" defTabSz="457200" rtl="0" eaLnBrk="1" latinLnBrk="0" hangingPunct="1">
              <a:spcBef>
                <a:spcPct val="20000"/>
              </a:spcBef>
              <a:buFont typeface="Wingdings" charset="2"/>
              <a:buChar char="§"/>
              <a:defRPr sz="20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accent2">
                    <a:lumMod val="60000"/>
                    <a:lumOff val="40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accent4">
                    <a:lumMod val="75000"/>
                  </a:schemeClr>
                </a:solidFill>
                <a:effectLst/>
                <a:uLnTx/>
                <a:uFillTx/>
                <a:latin typeface="Franklin Gothic Book"/>
                <a:ea typeface="+mn-ea"/>
                <a:cs typeface="Franklin Gothic Book"/>
              </a:rPr>
              <a:t>Info: FG 18pt, Cool Gray, 25% Darker</a:t>
            </a:r>
          </a:p>
        </p:txBody>
      </p:sp>
      <p:sp>
        <p:nvSpPr>
          <p:cNvPr id="55" name="Title 1"/>
          <p:cNvSpPr txBox="1">
            <a:spLocks/>
          </p:cNvSpPr>
          <p:nvPr userDrawn="1"/>
        </p:nvSpPr>
        <p:spPr>
          <a:xfrm>
            <a:off x="3543663" y="3737112"/>
            <a:ext cx="4875020" cy="4975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300" b="1" kern="1200" baseline="0">
                <a:solidFill>
                  <a:schemeClr val="tx1"/>
                </a:solidFill>
                <a:latin typeface="+mj-lt"/>
                <a:ea typeface="+mj-ea"/>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chemeClr val="accent4">
                    <a:lumMod val="50000"/>
                  </a:schemeClr>
                </a:solidFill>
                <a:effectLst/>
                <a:uLnTx/>
                <a:uFillTx/>
                <a:latin typeface="Franklin Gothic Book"/>
                <a:ea typeface="+mn-ea"/>
                <a:cs typeface="Franklin Gothic Book"/>
              </a:rPr>
              <a:t>Header: FG 20pt, Cool Gray, 50% Darker</a:t>
            </a:r>
          </a:p>
        </p:txBody>
      </p:sp>
      <p:sp>
        <p:nvSpPr>
          <p:cNvPr id="56" name="Subtitle 2"/>
          <p:cNvSpPr txBox="1">
            <a:spLocks/>
          </p:cNvSpPr>
          <p:nvPr userDrawn="1"/>
        </p:nvSpPr>
        <p:spPr>
          <a:xfrm>
            <a:off x="3543663" y="4053429"/>
            <a:ext cx="5143137" cy="48975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300" b="0" kern="1200">
                <a:solidFill>
                  <a:schemeClr val="accent2"/>
                </a:solidFill>
                <a:latin typeface="+mj-lt"/>
                <a:ea typeface="+mn-ea"/>
                <a:cs typeface="Franklin Gothic Book"/>
              </a:defRPr>
            </a:lvl1pPr>
            <a:lvl2pPr marL="800100" indent="-342900" algn="l" defTabSz="457200" rtl="0" eaLnBrk="1" latinLnBrk="0" hangingPunct="1">
              <a:spcBef>
                <a:spcPct val="20000"/>
              </a:spcBef>
              <a:buFont typeface="Wingdings" charset="2"/>
              <a:buChar char="§"/>
              <a:defRPr sz="20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accent2">
                    <a:lumMod val="60000"/>
                    <a:lumOff val="40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chemeClr val="accent4">
                    <a:lumMod val="75000"/>
                  </a:schemeClr>
                </a:solidFill>
                <a:effectLst/>
                <a:uLnTx/>
                <a:uFillTx/>
                <a:latin typeface="Franklin Gothic Book"/>
                <a:ea typeface="+mn-ea"/>
                <a:cs typeface="Franklin Gothic Book"/>
              </a:rPr>
              <a:t>Info: FG 20pt, Cool Gray, 25% Darker</a:t>
            </a:r>
          </a:p>
        </p:txBody>
      </p:sp>
      <p:sp>
        <p:nvSpPr>
          <p:cNvPr id="57" name="Title 1"/>
          <p:cNvSpPr txBox="1">
            <a:spLocks/>
          </p:cNvSpPr>
          <p:nvPr userDrawn="1"/>
        </p:nvSpPr>
        <p:spPr>
          <a:xfrm>
            <a:off x="3564829" y="5101849"/>
            <a:ext cx="4875020" cy="4975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300" b="1" kern="1200" baseline="0">
                <a:solidFill>
                  <a:schemeClr val="tx1"/>
                </a:solidFill>
                <a:latin typeface="+mj-lt"/>
                <a:ea typeface="+mj-ea"/>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chemeClr val="accent4">
                    <a:lumMod val="50000"/>
                  </a:schemeClr>
                </a:solidFill>
                <a:effectLst/>
                <a:uLnTx/>
                <a:uFillTx/>
                <a:latin typeface="Franklin Gothic Book"/>
                <a:ea typeface="+mn-ea"/>
                <a:cs typeface="Franklin Gothic Book"/>
              </a:rPr>
              <a:t>Header: FG 16pt, Cool Gray, 50% Darker</a:t>
            </a:r>
          </a:p>
        </p:txBody>
      </p:sp>
      <p:sp>
        <p:nvSpPr>
          <p:cNvPr id="65" name="Subtitle 2"/>
          <p:cNvSpPr txBox="1">
            <a:spLocks/>
          </p:cNvSpPr>
          <p:nvPr userDrawn="1"/>
        </p:nvSpPr>
        <p:spPr>
          <a:xfrm>
            <a:off x="3564829" y="5418166"/>
            <a:ext cx="5143137" cy="48975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300" b="0" kern="1200">
                <a:solidFill>
                  <a:schemeClr val="accent2"/>
                </a:solidFill>
                <a:latin typeface="+mj-lt"/>
                <a:ea typeface="+mn-ea"/>
                <a:cs typeface="Franklin Gothic Book"/>
              </a:defRPr>
            </a:lvl1pPr>
            <a:lvl2pPr marL="800100" indent="-342900" algn="l" defTabSz="457200" rtl="0" eaLnBrk="1" latinLnBrk="0" hangingPunct="1">
              <a:spcBef>
                <a:spcPct val="20000"/>
              </a:spcBef>
              <a:buFont typeface="Wingdings" charset="2"/>
              <a:buChar char="§"/>
              <a:defRPr sz="20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accent2">
                    <a:lumMod val="60000"/>
                    <a:lumOff val="40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chemeClr val="accent4">
                    <a:lumMod val="75000"/>
                  </a:schemeClr>
                </a:solidFill>
                <a:effectLst/>
                <a:uLnTx/>
                <a:uFillTx/>
                <a:latin typeface="Franklin Gothic Book"/>
                <a:ea typeface="+mn-ea"/>
                <a:cs typeface="Franklin Gothic Book"/>
              </a:rPr>
              <a:t>Info: FG 16pt, Cool Gray, 25% Darker</a:t>
            </a:r>
          </a:p>
        </p:txBody>
      </p:sp>
      <p:sp>
        <p:nvSpPr>
          <p:cNvPr id="9" name="TextBox 8"/>
          <p:cNvSpPr txBox="1"/>
          <p:nvPr userDrawn="1"/>
        </p:nvSpPr>
        <p:spPr>
          <a:xfrm>
            <a:off x="3543486" y="6449391"/>
            <a:ext cx="40110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schemeClr val="accent4">
                    <a:lumMod val="75000"/>
                  </a:schemeClr>
                </a:solidFill>
                <a:effectLst/>
                <a:uLnTx/>
                <a:uFillTx/>
                <a:latin typeface="+mn-lt"/>
                <a:ea typeface="+mn-ea"/>
                <a:cs typeface="Franklin Gothic Book"/>
              </a:rPr>
              <a:t>Image credit: FG 9pt / TT Cool Gray 25% Darker </a:t>
            </a:r>
          </a:p>
          <a:p>
            <a:endParaRPr lang="en-US" sz="900" dirty="0">
              <a:solidFill>
                <a:schemeClr val="accent4">
                  <a:lumMod val="75000"/>
                </a:schemeClr>
              </a:solidFill>
            </a:endParaRPr>
          </a:p>
        </p:txBody>
      </p:sp>
    </p:spTree>
    <p:extLst>
      <p:ext uri="{BB962C8B-B14F-4D97-AF65-F5344CB8AC3E}">
        <p14:creationId xmlns:p14="http://schemas.microsoft.com/office/powerpoint/2010/main" val="8938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Divider">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943429" y="2385482"/>
            <a:ext cx="4748543" cy="845398"/>
          </a:xfrm>
          <a:prstGeom prst="rect">
            <a:avLst/>
          </a:prstGeom>
        </p:spPr>
        <p:txBody>
          <a:bodyPr vert="horz"/>
          <a:lstStyle>
            <a:lvl1pPr algn="r">
              <a:lnSpc>
                <a:spcPts val="5400"/>
              </a:lnSpc>
              <a:defRPr sz="5400">
                <a:solidFill>
                  <a:schemeClr val="tx1"/>
                </a:solidFill>
                <a:latin typeface="+mj-lt"/>
              </a:defRPr>
            </a:lvl1pPr>
            <a:lvl2pPr>
              <a:defRPr sz="4800">
                <a:solidFill>
                  <a:schemeClr val="tx1"/>
                </a:solidFill>
              </a:defRPr>
            </a:lvl2pPr>
            <a:lvl3pPr>
              <a:defRPr sz="4800">
                <a:solidFill>
                  <a:schemeClr val="tx1"/>
                </a:solidFill>
              </a:defRPr>
            </a:lvl3pPr>
            <a:lvl4pPr>
              <a:defRPr sz="4800">
                <a:solidFill>
                  <a:schemeClr val="tx1"/>
                </a:solidFill>
              </a:defRPr>
            </a:lvl4pPr>
            <a:lvl5pPr>
              <a:defRPr sz="4800">
                <a:solidFill>
                  <a:schemeClr val="tx1"/>
                </a:solidFill>
              </a:defRPr>
            </a:lvl5pPr>
          </a:lstStyle>
          <a:p>
            <a:pPr lvl="0"/>
            <a:r>
              <a:rPr lang="en-US" dirty="0"/>
              <a:t>1st Line </a:t>
            </a:r>
          </a:p>
        </p:txBody>
      </p:sp>
      <p:sp>
        <p:nvSpPr>
          <p:cNvPr id="15" name="Text Placeholder 12"/>
          <p:cNvSpPr>
            <a:spLocks noGrp="1"/>
          </p:cNvSpPr>
          <p:nvPr>
            <p:ph type="body" sz="quarter" idx="15" hasCustomPrompt="1"/>
          </p:nvPr>
        </p:nvSpPr>
        <p:spPr>
          <a:xfrm>
            <a:off x="943429" y="2961192"/>
            <a:ext cx="4748543" cy="848807"/>
          </a:xfrm>
          <a:prstGeom prst="rect">
            <a:avLst/>
          </a:prstGeom>
        </p:spPr>
        <p:txBody>
          <a:bodyPr vert="horz"/>
          <a:lstStyle>
            <a:lvl1pPr algn="r">
              <a:lnSpc>
                <a:spcPts val="5400"/>
              </a:lnSpc>
              <a:defRPr sz="5400">
                <a:solidFill>
                  <a:srgbClr val="E55300"/>
                </a:solidFill>
                <a:latin typeface="+mj-lt"/>
              </a:defRPr>
            </a:lvl1pPr>
            <a:lvl2pPr>
              <a:defRPr sz="4800">
                <a:solidFill>
                  <a:schemeClr val="tx1"/>
                </a:solidFill>
              </a:defRPr>
            </a:lvl2pPr>
            <a:lvl3pPr>
              <a:defRPr sz="4800">
                <a:solidFill>
                  <a:schemeClr val="tx1"/>
                </a:solidFill>
              </a:defRPr>
            </a:lvl3pPr>
            <a:lvl4pPr>
              <a:defRPr sz="4800">
                <a:solidFill>
                  <a:schemeClr val="tx1"/>
                </a:solidFill>
              </a:defRPr>
            </a:lvl4pPr>
            <a:lvl5pPr>
              <a:defRPr sz="4800">
                <a:solidFill>
                  <a:schemeClr val="tx1"/>
                </a:solidFill>
              </a:defRPr>
            </a:lvl5pPr>
          </a:lstStyle>
          <a:p>
            <a:pPr lvl="0"/>
            <a:r>
              <a:rPr lang="en-US" dirty="0"/>
              <a:t>2nd Line </a:t>
            </a:r>
          </a:p>
        </p:txBody>
      </p:sp>
      <p:sp>
        <p:nvSpPr>
          <p:cNvPr id="16" name="Text Placeholder 12"/>
          <p:cNvSpPr>
            <a:spLocks noGrp="1"/>
          </p:cNvSpPr>
          <p:nvPr>
            <p:ph type="body" sz="quarter" idx="16" hasCustomPrompt="1"/>
          </p:nvPr>
        </p:nvSpPr>
        <p:spPr>
          <a:xfrm>
            <a:off x="943429" y="3527642"/>
            <a:ext cx="4748543" cy="810678"/>
          </a:xfrm>
          <a:prstGeom prst="rect">
            <a:avLst/>
          </a:prstGeom>
        </p:spPr>
        <p:txBody>
          <a:bodyPr vert="horz"/>
          <a:lstStyle>
            <a:lvl1pPr algn="r">
              <a:lnSpc>
                <a:spcPts val="5400"/>
              </a:lnSpc>
              <a:defRPr sz="5400">
                <a:solidFill>
                  <a:schemeClr val="tx1"/>
                </a:solidFill>
                <a:latin typeface="+mj-lt"/>
              </a:defRPr>
            </a:lvl1pPr>
            <a:lvl2pPr>
              <a:defRPr sz="4800">
                <a:solidFill>
                  <a:schemeClr val="tx1"/>
                </a:solidFill>
              </a:defRPr>
            </a:lvl2pPr>
            <a:lvl3pPr>
              <a:defRPr sz="4800">
                <a:solidFill>
                  <a:schemeClr val="tx1"/>
                </a:solidFill>
              </a:defRPr>
            </a:lvl3pPr>
            <a:lvl4pPr>
              <a:defRPr sz="4800">
                <a:solidFill>
                  <a:schemeClr val="tx1"/>
                </a:solidFill>
              </a:defRPr>
            </a:lvl4pPr>
            <a:lvl5pPr>
              <a:defRPr sz="4800">
                <a:solidFill>
                  <a:schemeClr val="tx1"/>
                </a:solidFill>
              </a:defRPr>
            </a:lvl5pPr>
          </a:lstStyle>
          <a:p>
            <a:pPr lvl="0"/>
            <a:r>
              <a:rPr lang="en-US" dirty="0"/>
              <a:t>3rd Line </a:t>
            </a:r>
          </a:p>
        </p:txBody>
      </p:sp>
      <p:sp>
        <p:nvSpPr>
          <p:cNvPr id="6"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235641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3" name="Picture Placeholder 11"/>
          <p:cNvSpPr>
            <a:spLocks noGrp="1"/>
          </p:cNvSpPr>
          <p:nvPr>
            <p:ph type="pic" sz="quarter" idx="37"/>
          </p:nvPr>
        </p:nvSpPr>
        <p:spPr>
          <a:xfrm>
            <a:off x="455598"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4" name="Text Placeholder 28"/>
          <p:cNvSpPr>
            <a:spLocks noGrp="1"/>
          </p:cNvSpPr>
          <p:nvPr>
            <p:ph type="body" sz="quarter" idx="50" hasCustomPrompt="1"/>
          </p:nvPr>
        </p:nvSpPr>
        <p:spPr>
          <a:xfrm>
            <a:off x="5097970" y="2743200"/>
            <a:ext cx="3434121"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26" name="Picture Placeholder 11"/>
          <p:cNvSpPr>
            <a:spLocks noGrp="1"/>
          </p:cNvSpPr>
          <p:nvPr>
            <p:ph type="pic" sz="quarter" idx="52"/>
          </p:nvPr>
        </p:nvSpPr>
        <p:spPr>
          <a:xfrm>
            <a:off x="2749146"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8" name="Picture Placeholder 11"/>
          <p:cNvSpPr>
            <a:spLocks noGrp="1"/>
          </p:cNvSpPr>
          <p:nvPr>
            <p:ph type="pic" sz="quarter" idx="54"/>
          </p:nvPr>
        </p:nvSpPr>
        <p:spPr>
          <a:xfrm>
            <a:off x="455598" y="2516894"/>
            <a:ext cx="1089049" cy="289422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0" name="Picture Placeholder 11"/>
          <p:cNvSpPr>
            <a:spLocks noGrp="1"/>
          </p:cNvSpPr>
          <p:nvPr>
            <p:ph type="pic" sz="quarter" idx="56"/>
          </p:nvPr>
        </p:nvSpPr>
        <p:spPr>
          <a:xfrm>
            <a:off x="2749146" y="2516894"/>
            <a:ext cx="1089049" cy="289422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3" name="Picture Placeholder 11"/>
          <p:cNvSpPr>
            <a:spLocks noGrp="1"/>
          </p:cNvSpPr>
          <p:nvPr>
            <p:ph type="pic" sz="quarter" idx="59"/>
          </p:nvPr>
        </p:nvSpPr>
        <p:spPr>
          <a:xfrm>
            <a:off x="1602372" y="1532911"/>
            <a:ext cx="1089049" cy="289422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5" name="Picture Placeholder 11"/>
          <p:cNvSpPr>
            <a:spLocks noGrp="1"/>
          </p:cNvSpPr>
          <p:nvPr>
            <p:ph type="pic" sz="quarter" idx="66"/>
          </p:nvPr>
        </p:nvSpPr>
        <p:spPr>
          <a:xfrm>
            <a:off x="3895920" y="1531535"/>
            <a:ext cx="1089049" cy="2895600"/>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7" name="Picture Placeholder 11"/>
          <p:cNvSpPr>
            <a:spLocks noGrp="1"/>
          </p:cNvSpPr>
          <p:nvPr>
            <p:ph type="pic" sz="quarter" idx="68"/>
          </p:nvPr>
        </p:nvSpPr>
        <p:spPr>
          <a:xfrm>
            <a:off x="1602372"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9" name="Picture Placeholder 11"/>
          <p:cNvSpPr>
            <a:spLocks noGrp="1"/>
          </p:cNvSpPr>
          <p:nvPr>
            <p:ph type="pic" sz="quarter" idx="70"/>
          </p:nvPr>
        </p:nvSpPr>
        <p:spPr>
          <a:xfrm>
            <a:off x="3895920"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0" name="Title 1"/>
          <p:cNvSpPr>
            <a:spLocks noGrp="1"/>
          </p:cNvSpPr>
          <p:nvPr>
            <p:ph type="title" hasCustomPrompt="1"/>
          </p:nvPr>
        </p:nvSpPr>
        <p:spPr>
          <a:xfrm>
            <a:off x="5097971" y="1532910"/>
            <a:ext cx="3434121" cy="1210289"/>
          </a:xfrm>
          <a:prstGeom prst="rect">
            <a:avLst/>
          </a:prstGeom>
        </p:spPr>
        <p:txBody>
          <a:bodyPr vert="horz"/>
          <a:lstStyle>
            <a:lvl1pPr>
              <a:lnSpc>
                <a:spcPts val="2900"/>
              </a:lnSpc>
              <a:defRPr sz="3000" b="1"/>
            </a:lvl1pPr>
          </a:lstStyle>
          <a:p>
            <a:r>
              <a:rPr lang="en-US" dirty="0"/>
              <a:t>Practice</a:t>
            </a:r>
          </a:p>
        </p:txBody>
      </p:sp>
      <p:sp>
        <p:nvSpPr>
          <p:cNvPr id="43"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236354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4" name="Picture Placeholder 11"/>
          <p:cNvSpPr>
            <a:spLocks noGrp="1"/>
          </p:cNvSpPr>
          <p:nvPr>
            <p:ph type="pic" sz="quarter" idx="37"/>
          </p:nvPr>
        </p:nvSpPr>
        <p:spPr>
          <a:xfrm>
            <a:off x="455598" y="1532911"/>
            <a:ext cx="2235823" cy="289422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5" name="Text Placeholder 28"/>
          <p:cNvSpPr>
            <a:spLocks noGrp="1"/>
          </p:cNvSpPr>
          <p:nvPr>
            <p:ph type="body" sz="quarter" idx="50" hasCustomPrompt="1"/>
          </p:nvPr>
        </p:nvSpPr>
        <p:spPr>
          <a:xfrm>
            <a:off x="5097970" y="2743200"/>
            <a:ext cx="3434121"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47" name="Picture Placeholder 11"/>
          <p:cNvSpPr>
            <a:spLocks noGrp="1"/>
          </p:cNvSpPr>
          <p:nvPr>
            <p:ph type="pic" sz="quarter" idx="52"/>
          </p:nvPr>
        </p:nvSpPr>
        <p:spPr>
          <a:xfrm>
            <a:off x="2749146"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8" name="Picture Placeholder 11"/>
          <p:cNvSpPr>
            <a:spLocks noGrp="1"/>
          </p:cNvSpPr>
          <p:nvPr>
            <p:ph type="pic" sz="quarter" idx="53"/>
          </p:nvPr>
        </p:nvSpPr>
        <p:spPr>
          <a:xfrm>
            <a:off x="3895920"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1" name="Picture Placeholder 11"/>
          <p:cNvSpPr>
            <a:spLocks noGrp="1"/>
          </p:cNvSpPr>
          <p:nvPr>
            <p:ph type="pic" sz="quarter" idx="56"/>
          </p:nvPr>
        </p:nvSpPr>
        <p:spPr>
          <a:xfrm>
            <a:off x="2749146" y="2516894"/>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2" name="Picture Placeholder 11"/>
          <p:cNvSpPr>
            <a:spLocks noGrp="1"/>
          </p:cNvSpPr>
          <p:nvPr>
            <p:ph type="pic" sz="quarter" idx="57"/>
          </p:nvPr>
        </p:nvSpPr>
        <p:spPr>
          <a:xfrm>
            <a:off x="3895920" y="2516894"/>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5" name="Picture Placeholder 11"/>
          <p:cNvSpPr>
            <a:spLocks noGrp="1"/>
          </p:cNvSpPr>
          <p:nvPr>
            <p:ph type="pic" sz="quarter" idx="60"/>
          </p:nvPr>
        </p:nvSpPr>
        <p:spPr>
          <a:xfrm>
            <a:off x="2749146" y="3500877"/>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6" name="Picture Placeholder 11"/>
          <p:cNvSpPr>
            <a:spLocks noGrp="1"/>
          </p:cNvSpPr>
          <p:nvPr>
            <p:ph type="pic" sz="quarter" idx="61"/>
          </p:nvPr>
        </p:nvSpPr>
        <p:spPr>
          <a:xfrm>
            <a:off x="3895920" y="3500877"/>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7" name="Picture Placeholder 11"/>
          <p:cNvSpPr>
            <a:spLocks noGrp="1"/>
          </p:cNvSpPr>
          <p:nvPr>
            <p:ph type="pic" sz="quarter" idx="62"/>
          </p:nvPr>
        </p:nvSpPr>
        <p:spPr>
          <a:xfrm>
            <a:off x="455598"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8" name="Picture Placeholder 11"/>
          <p:cNvSpPr>
            <a:spLocks noGrp="1"/>
          </p:cNvSpPr>
          <p:nvPr>
            <p:ph type="pic" sz="quarter" idx="63"/>
          </p:nvPr>
        </p:nvSpPr>
        <p:spPr>
          <a:xfrm>
            <a:off x="1602372"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9" name="Picture Placeholder 11"/>
          <p:cNvSpPr>
            <a:spLocks noGrp="1"/>
          </p:cNvSpPr>
          <p:nvPr>
            <p:ph type="pic" sz="quarter" idx="64"/>
          </p:nvPr>
        </p:nvSpPr>
        <p:spPr>
          <a:xfrm>
            <a:off x="2749146" y="4484860"/>
            <a:ext cx="2235823"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61" name="Title 1"/>
          <p:cNvSpPr>
            <a:spLocks noGrp="1"/>
          </p:cNvSpPr>
          <p:nvPr>
            <p:ph type="title" hasCustomPrompt="1"/>
          </p:nvPr>
        </p:nvSpPr>
        <p:spPr>
          <a:xfrm>
            <a:off x="5097971" y="1532910"/>
            <a:ext cx="3434121" cy="1210289"/>
          </a:xfrm>
          <a:prstGeom prst="rect">
            <a:avLst/>
          </a:prstGeom>
        </p:spPr>
        <p:txBody>
          <a:bodyPr vert="horz"/>
          <a:lstStyle>
            <a:lvl1pPr>
              <a:lnSpc>
                <a:spcPts val="2900"/>
              </a:lnSpc>
              <a:defRPr sz="3000" b="1"/>
            </a:lvl1pPr>
          </a:lstStyle>
          <a:p>
            <a:r>
              <a:rPr lang="en-US" dirty="0"/>
              <a:t>Practice</a:t>
            </a:r>
          </a:p>
        </p:txBody>
      </p:sp>
      <p:sp>
        <p:nvSpPr>
          <p:cNvPr id="62"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359570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7" name="Picture Placeholder 11"/>
          <p:cNvSpPr>
            <a:spLocks noGrp="1"/>
          </p:cNvSpPr>
          <p:nvPr>
            <p:ph type="pic" sz="quarter" idx="65"/>
          </p:nvPr>
        </p:nvSpPr>
        <p:spPr>
          <a:xfrm>
            <a:off x="455598" y="1532910"/>
            <a:ext cx="2235823" cy="1910241"/>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8" name="Text Placeholder 28"/>
          <p:cNvSpPr>
            <a:spLocks noGrp="1"/>
          </p:cNvSpPr>
          <p:nvPr>
            <p:ph type="body" sz="quarter" idx="50" hasCustomPrompt="1"/>
          </p:nvPr>
        </p:nvSpPr>
        <p:spPr>
          <a:xfrm>
            <a:off x="5097970" y="2743200"/>
            <a:ext cx="3434121"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40" name="Picture Placeholder 11"/>
          <p:cNvSpPr>
            <a:spLocks noGrp="1"/>
          </p:cNvSpPr>
          <p:nvPr>
            <p:ph type="pic" sz="quarter" idx="52"/>
          </p:nvPr>
        </p:nvSpPr>
        <p:spPr>
          <a:xfrm>
            <a:off x="2749146"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1" name="Picture Placeholder 11"/>
          <p:cNvSpPr>
            <a:spLocks noGrp="1"/>
          </p:cNvSpPr>
          <p:nvPr>
            <p:ph type="pic" sz="quarter" idx="53"/>
          </p:nvPr>
        </p:nvSpPr>
        <p:spPr>
          <a:xfrm>
            <a:off x="3895920"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4" name="Picture Placeholder 11"/>
          <p:cNvSpPr>
            <a:spLocks noGrp="1"/>
          </p:cNvSpPr>
          <p:nvPr>
            <p:ph type="pic" sz="quarter" idx="56"/>
          </p:nvPr>
        </p:nvSpPr>
        <p:spPr>
          <a:xfrm>
            <a:off x="2749146" y="2516894"/>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5" name="Picture Placeholder 11"/>
          <p:cNvSpPr>
            <a:spLocks noGrp="1"/>
          </p:cNvSpPr>
          <p:nvPr>
            <p:ph type="pic" sz="quarter" idx="57"/>
          </p:nvPr>
        </p:nvSpPr>
        <p:spPr>
          <a:xfrm>
            <a:off x="3895920" y="2516894"/>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6" name="Picture Placeholder 11"/>
          <p:cNvSpPr>
            <a:spLocks noGrp="1"/>
          </p:cNvSpPr>
          <p:nvPr>
            <p:ph type="pic" sz="quarter" idx="58"/>
          </p:nvPr>
        </p:nvSpPr>
        <p:spPr>
          <a:xfrm>
            <a:off x="455598" y="3500877"/>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7" name="Picture Placeholder 11"/>
          <p:cNvSpPr>
            <a:spLocks noGrp="1"/>
          </p:cNvSpPr>
          <p:nvPr>
            <p:ph type="pic" sz="quarter" idx="59"/>
          </p:nvPr>
        </p:nvSpPr>
        <p:spPr>
          <a:xfrm>
            <a:off x="1602372" y="3500877"/>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0" name="Picture Placeholder 11"/>
          <p:cNvSpPr>
            <a:spLocks noGrp="1"/>
          </p:cNvSpPr>
          <p:nvPr>
            <p:ph type="pic" sz="quarter" idx="62"/>
          </p:nvPr>
        </p:nvSpPr>
        <p:spPr>
          <a:xfrm>
            <a:off x="455598"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1" name="Picture Placeholder 11"/>
          <p:cNvSpPr>
            <a:spLocks noGrp="1"/>
          </p:cNvSpPr>
          <p:nvPr>
            <p:ph type="pic" sz="quarter" idx="63"/>
          </p:nvPr>
        </p:nvSpPr>
        <p:spPr>
          <a:xfrm>
            <a:off x="1602372"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3" name="Picture Placeholder 11"/>
          <p:cNvSpPr>
            <a:spLocks noGrp="1"/>
          </p:cNvSpPr>
          <p:nvPr>
            <p:ph type="pic" sz="quarter" idx="70"/>
          </p:nvPr>
        </p:nvSpPr>
        <p:spPr>
          <a:xfrm>
            <a:off x="2749146" y="3500877"/>
            <a:ext cx="2235823" cy="1910241"/>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4" name="Title 1"/>
          <p:cNvSpPr>
            <a:spLocks noGrp="1"/>
          </p:cNvSpPr>
          <p:nvPr>
            <p:ph type="title" hasCustomPrompt="1"/>
          </p:nvPr>
        </p:nvSpPr>
        <p:spPr>
          <a:xfrm>
            <a:off x="5097971" y="1532910"/>
            <a:ext cx="3434121" cy="1210289"/>
          </a:xfrm>
          <a:prstGeom prst="rect">
            <a:avLst/>
          </a:prstGeom>
        </p:spPr>
        <p:txBody>
          <a:bodyPr vert="horz"/>
          <a:lstStyle>
            <a:lvl1pPr>
              <a:lnSpc>
                <a:spcPts val="2900"/>
              </a:lnSpc>
              <a:defRPr sz="3000" b="1"/>
            </a:lvl1pPr>
          </a:lstStyle>
          <a:p>
            <a:r>
              <a:rPr lang="en-US" dirty="0"/>
              <a:t>Practice</a:t>
            </a:r>
          </a:p>
        </p:txBody>
      </p:sp>
      <p:sp>
        <p:nvSpPr>
          <p:cNvPr id="55"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764754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26" name="Picture Placeholder 11"/>
          <p:cNvSpPr>
            <a:spLocks noGrp="1"/>
          </p:cNvSpPr>
          <p:nvPr>
            <p:ph type="pic" sz="quarter" idx="37"/>
          </p:nvPr>
        </p:nvSpPr>
        <p:spPr>
          <a:xfrm>
            <a:off x="455598"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7" name="Text Placeholder 28"/>
          <p:cNvSpPr>
            <a:spLocks noGrp="1"/>
          </p:cNvSpPr>
          <p:nvPr>
            <p:ph type="body" sz="quarter" idx="50" hasCustomPrompt="1"/>
          </p:nvPr>
        </p:nvSpPr>
        <p:spPr>
          <a:xfrm>
            <a:off x="5097970" y="2743200"/>
            <a:ext cx="3434121"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28" name="Picture Placeholder 11"/>
          <p:cNvSpPr>
            <a:spLocks noGrp="1"/>
          </p:cNvSpPr>
          <p:nvPr>
            <p:ph type="pic" sz="quarter" idx="51"/>
          </p:nvPr>
        </p:nvSpPr>
        <p:spPr>
          <a:xfrm>
            <a:off x="1602372"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9" name="Picture Placeholder 11"/>
          <p:cNvSpPr>
            <a:spLocks noGrp="1"/>
          </p:cNvSpPr>
          <p:nvPr>
            <p:ph type="pic" sz="quarter" idx="52"/>
          </p:nvPr>
        </p:nvSpPr>
        <p:spPr>
          <a:xfrm>
            <a:off x="2749146"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0" name="Picture Placeholder 11"/>
          <p:cNvSpPr>
            <a:spLocks noGrp="1"/>
          </p:cNvSpPr>
          <p:nvPr>
            <p:ph type="pic" sz="quarter" idx="53"/>
          </p:nvPr>
        </p:nvSpPr>
        <p:spPr>
          <a:xfrm>
            <a:off x="3895920"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1" name="Picture Placeholder 11"/>
          <p:cNvSpPr>
            <a:spLocks noGrp="1"/>
          </p:cNvSpPr>
          <p:nvPr>
            <p:ph type="pic" sz="quarter" idx="54"/>
          </p:nvPr>
        </p:nvSpPr>
        <p:spPr>
          <a:xfrm>
            <a:off x="455598" y="2516894"/>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2" name="Picture Placeholder 11"/>
          <p:cNvSpPr>
            <a:spLocks noGrp="1"/>
          </p:cNvSpPr>
          <p:nvPr>
            <p:ph type="pic" sz="quarter" idx="55"/>
          </p:nvPr>
        </p:nvSpPr>
        <p:spPr>
          <a:xfrm>
            <a:off x="1602372" y="2516894"/>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3" name="Picture Placeholder 11"/>
          <p:cNvSpPr>
            <a:spLocks noGrp="1"/>
          </p:cNvSpPr>
          <p:nvPr>
            <p:ph type="pic" sz="quarter" idx="59"/>
          </p:nvPr>
        </p:nvSpPr>
        <p:spPr>
          <a:xfrm>
            <a:off x="2749146" y="2516893"/>
            <a:ext cx="1089049" cy="1910241"/>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4" name="Picture Placeholder 11"/>
          <p:cNvSpPr>
            <a:spLocks noGrp="1"/>
          </p:cNvSpPr>
          <p:nvPr>
            <p:ph type="pic" sz="quarter" idx="57"/>
          </p:nvPr>
        </p:nvSpPr>
        <p:spPr>
          <a:xfrm>
            <a:off x="3895920" y="2516894"/>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5" name="Picture Placeholder 11"/>
          <p:cNvSpPr>
            <a:spLocks noGrp="1"/>
          </p:cNvSpPr>
          <p:nvPr>
            <p:ph type="pic" sz="quarter" idx="60"/>
          </p:nvPr>
        </p:nvSpPr>
        <p:spPr>
          <a:xfrm>
            <a:off x="455598" y="3500876"/>
            <a:ext cx="1089049" cy="1910241"/>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6" name="Picture Placeholder 11"/>
          <p:cNvSpPr>
            <a:spLocks noGrp="1"/>
          </p:cNvSpPr>
          <p:nvPr>
            <p:ph type="pic" sz="quarter" idx="61"/>
          </p:nvPr>
        </p:nvSpPr>
        <p:spPr>
          <a:xfrm>
            <a:off x="1602372" y="3500877"/>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8" name="Picture Placeholder 11"/>
          <p:cNvSpPr>
            <a:spLocks noGrp="1"/>
          </p:cNvSpPr>
          <p:nvPr>
            <p:ph type="pic" sz="quarter" idx="63"/>
          </p:nvPr>
        </p:nvSpPr>
        <p:spPr>
          <a:xfrm>
            <a:off x="3895920" y="3500877"/>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0" name="Picture Placeholder 11"/>
          <p:cNvSpPr>
            <a:spLocks noGrp="1"/>
          </p:cNvSpPr>
          <p:nvPr>
            <p:ph type="pic" sz="quarter" idx="65"/>
          </p:nvPr>
        </p:nvSpPr>
        <p:spPr>
          <a:xfrm>
            <a:off x="1602372"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1" name="Picture Placeholder 11"/>
          <p:cNvSpPr>
            <a:spLocks noGrp="1"/>
          </p:cNvSpPr>
          <p:nvPr>
            <p:ph type="pic" sz="quarter" idx="66"/>
          </p:nvPr>
        </p:nvSpPr>
        <p:spPr>
          <a:xfrm>
            <a:off x="2749146"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2" name="Picture Placeholder 11"/>
          <p:cNvSpPr>
            <a:spLocks noGrp="1"/>
          </p:cNvSpPr>
          <p:nvPr>
            <p:ph type="pic" sz="quarter" idx="67"/>
          </p:nvPr>
        </p:nvSpPr>
        <p:spPr>
          <a:xfrm>
            <a:off x="3895920"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3" name="Title 1"/>
          <p:cNvSpPr>
            <a:spLocks noGrp="1"/>
          </p:cNvSpPr>
          <p:nvPr>
            <p:ph type="title" hasCustomPrompt="1"/>
          </p:nvPr>
        </p:nvSpPr>
        <p:spPr>
          <a:xfrm>
            <a:off x="5097971" y="1532910"/>
            <a:ext cx="3434121" cy="1210289"/>
          </a:xfrm>
          <a:prstGeom prst="rect">
            <a:avLst/>
          </a:prstGeom>
        </p:spPr>
        <p:txBody>
          <a:bodyPr vert="horz"/>
          <a:lstStyle>
            <a:lvl1pPr>
              <a:lnSpc>
                <a:spcPts val="2900"/>
              </a:lnSpc>
              <a:defRPr sz="3000" b="1"/>
            </a:lvl1pPr>
          </a:lstStyle>
          <a:p>
            <a:r>
              <a:rPr lang="en-US" dirty="0"/>
              <a:t>Practice</a:t>
            </a:r>
          </a:p>
        </p:txBody>
      </p:sp>
      <p:sp>
        <p:nvSpPr>
          <p:cNvPr id="45"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2595594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sp>
        <p:nvSpPr>
          <p:cNvPr id="25" name="Picture Placeholder 11"/>
          <p:cNvSpPr>
            <a:spLocks noGrp="1"/>
          </p:cNvSpPr>
          <p:nvPr>
            <p:ph type="pic" sz="quarter" idx="37"/>
          </p:nvPr>
        </p:nvSpPr>
        <p:spPr>
          <a:xfrm>
            <a:off x="455598"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6" name="Picture Placeholder 11"/>
          <p:cNvSpPr>
            <a:spLocks noGrp="1"/>
          </p:cNvSpPr>
          <p:nvPr>
            <p:ph type="pic" sz="quarter" idx="51"/>
          </p:nvPr>
        </p:nvSpPr>
        <p:spPr>
          <a:xfrm>
            <a:off x="1602372"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7" name="Picture Placeholder 11"/>
          <p:cNvSpPr>
            <a:spLocks noGrp="1"/>
          </p:cNvSpPr>
          <p:nvPr>
            <p:ph type="pic" sz="quarter" idx="52"/>
          </p:nvPr>
        </p:nvSpPr>
        <p:spPr>
          <a:xfrm>
            <a:off x="2749146"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8" name="Picture Placeholder 11"/>
          <p:cNvSpPr>
            <a:spLocks noGrp="1"/>
          </p:cNvSpPr>
          <p:nvPr>
            <p:ph type="pic" sz="quarter" idx="53"/>
          </p:nvPr>
        </p:nvSpPr>
        <p:spPr>
          <a:xfrm>
            <a:off x="3895920"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7" name="Picture Placeholder 11"/>
          <p:cNvSpPr>
            <a:spLocks noGrp="1"/>
          </p:cNvSpPr>
          <p:nvPr>
            <p:ph type="pic" sz="quarter" idx="68"/>
          </p:nvPr>
        </p:nvSpPr>
        <p:spPr>
          <a:xfrm>
            <a:off x="455598"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8" name="Picture Placeholder 11"/>
          <p:cNvSpPr>
            <a:spLocks noGrp="1"/>
          </p:cNvSpPr>
          <p:nvPr>
            <p:ph type="pic" sz="quarter" idx="69"/>
          </p:nvPr>
        </p:nvSpPr>
        <p:spPr>
          <a:xfrm>
            <a:off x="1602372"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9" name="Picture Placeholder 11"/>
          <p:cNvSpPr>
            <a:spLocks noGrp="1"/>
          </p:cNvSpPr>
          <p:nvPr>
            <p:ph type="pic" sz="quarter" idx="70"/>
          </p:nvPr>
        </p:nvSpPr>
        <p:spPr>
          <a:xfrm>
            <a:off x="2749146"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0" name="Picture Placeholder 11"/>
          <p:cNvSpPr>
            <a:spLocks noGrp="1"/>
          </p:cNvSpPr>
          <p:nvPr>
            <p:ph type="pic" sz="quarter" idx="71"/>
          </p:nvPr>
        </p:nvSpPr>
        <p:spPr>
          <a:xfrm>
            <a:off x="3895920"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3" name="Picture Placeholder 11"/>
          <p:cNvSpPr>
            <a:spLocks noGrp="1"/>
          </p:cNvSpPr>
          <p:nvPr>
            <p:ph type="pic" sz="quarter" idx="62"/>
          </p:nvPr>
        </p:nvSpPr>
        <p:spPr>
          <a:xfrm>
            <a:off x="455598" y="2516893"/>
            <a:ext cx="4529371" cy="1910241"/>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5" name="Text Placeholder 28"/>
          <p:cNvSpPr>
            <a:spLocks noGrp="1"/>
          </p:cNvSpPr>
          <p:nvPr>
            <p:ph type="body" sz="quarter" idx="50" hasCustomPrompt="1"/>
          </p:nvPr>
        </p:nvSpPr>
        <p:spPr>
          <a:xfrm>
            <a:off x="5097970" y="2743200"/>
            <a:ext cx="3434121"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46" name="Title 1"/>
          <p:cNvSpPr>
            <a:spLocks noGrp="1"/>
          </p:cNvSpPr>
          <p:nvPr>
            <p:ph type="title" hasCustomPrompt="1"/>
          </p:nvPr>
        </p:nvSpPr>
        <p:spPr>
          <a:xfrm>
            <a:off x="5097971" y="1532910"/>
            <a:ext cx="3434121" cy="1210289"/>
          </a:xfrm>
          <a:prstGeom prst="rect">
            <a:avLst/>
          </a:prstGeom>
        </p:spPr>
        <p:txBody>
          <a:bodyPr vert="horz"/>
          <a:lstStyle>
            <a:lvl1pPr>
              <a:lnSpc>
                <a:spcPts val="2900"/>
              </a:lnSpc>
              <a:defRPr sz="3000" b="1"/>
            </a:lvl1pPr>
          </a:lstStyle>
          <a:p>
            <a:r>
              <a:rPr lang="en-US" dirty="0"/>
              <a:t>Practice</a:t>
            </a:r>
          </a:p>
        </p:txBody>
      </p:sp>
      <p:sp>
        <p:nvSpPr>
          <p:cNvPr id="47"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4128142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6">
    <p:spTree>
      <p:nvGrpSpPr>
        <p:cNvPr id="1" name=""/>
        <p:cNvGrpSpPr/>
        <p:nvPr/>
      </p:nvGrpSpPr>
      <p:grpSpPr>
        <a:xfrm>
          <a:off x="0" y="0"/>
          <a:ext cx="0" cy="0"/>
          <a:chOff x="0" y="0"/>
          <a:chExt cx="0" cy="0"/>
        </a:xfrm>
      </p:grpSpPr>
      <p:sp>
        <p:nvSpPr>
          <p:cNvPr id="27" name="Picture Placeholder 11"/>
          <p:cNvSpPr>
            <a:spLocks noGrp="1"/>
          </p:cNvSpPr>
          <p:nvPr>
            <p:ph type="pic" sz="quarter" idx="37"/>
          </p:nvPr>
        </p:nvSpPr>
        <p:spPr>
          <a:xfrm>
            <a:off x="455598"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8" name="Picture Placeholder 11"/>
          <p:cNvSpPr>
            <a:spLocks noGrp="1"/>
          </p:cNvSpPr>
          <p:nvPr>
            <p:ph type="pic" sz="quarter" idx="51"/>
          </p:nvPr>
        </p:nvSpPr>
        <p:spPr>
          <a:xfrm>
            <a:off x="1602372" y="1532911"/>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1" name="Picture Placeholder 11"/>
          <p:cNvSpPr>
            <a:spLocks noGrp="1"/>
          </p:cNvSpPr>
          <p:nvPr>
            <p:ph type="pic" sz="quarter" idx="54"/>
          </p:nvPr>
        </p:nvSpPr>
        <p:spPr>
          <a:xfrm>
            <a:off x="455598" y="2516894"/>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2" name="Picture Placeholder 11"/>
          <p:cNvSpPr>
            <a:spLocks noGrp="1"/>
          </p:cNvSpPr>
          <p:nvPr>
            <p:ph type="pic" sz="quarter" idx="55"/>
          </p:nvPr>
        </p:nvSpPr>
        <p:spPr>
          <a:xfrm>
            <a:off x="1602372" y="2516894"/>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8" name="Picture Placeholder 11"/>
          <p:cNvSpPr>
            <a:spLocks noGrp="1"/>
          </p:cNvSpPr>
          <p:nvPr>
            <p:ph type="pic" sz="quarter" idx="61"/>
          </p:nvPr>
        </p:nvSpPr>
        <p:spPr>
          <a:xfrm>
            <a:off x="2749146" y="1532911"/>
            <a:ext cx="2235823" cy="289422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9" name="Picture Placeholder 11"/>
          <p:cNvSpPr>
            <a:spLocks noGrp="1"/>
          </p:cNvSpPr>
          <p:nvPr>
            <p:ph type="pic" sz="quarter" idx="71"/>
          </p:nvPr>
        </p:nvSpPr>
        <p:spPr>
          <a:xfrm>
            <a:off x="455598" y="3500877"/>
            <a:ext cx="2235823" cy="1910241"/>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1" name="Picture Placeholder 11"/>
          <p:cNvSpPr>
            <a:spLocks noGrp="1"/>
          </p:cNvSpPr>
          <p:nvPr>
            <p:ph type="pic" sz="quarter" idx="73"/>
          </p:nvPr>
        </p:nvSpPr>
        <p:spPr>
          <a:xfrm>
            <a:off x="2749146"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2" name="Picture Placeholder 11"/>
          <p:cNvSpPr>
            <a:spLocks noGrp="1"/>
          </p:cNvSpPr>
          <p:nvPr>
            <p:ph type="pic" sz="quarter" idx="74"/>
          </p:nvPr>
        </p:nvSpPr>
        <p:spPr>
          <a:xfrm>
            <a:off x="3895920"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3" name="Text Placeholder 28"/>
          <p:cNvSpPr>
            <a:spLocks noGrp="1"/>
          </p:cNvSpPr>
          <p:nvPr>
            <p:ph type="body" sz="quarter" idx="50" hasCustomPrompt="1"/>
          </p:nvPr>
        </p:nvSpPr>
        <p:spPr>
          <a:xfrm>
            <a:off x="5097970" y="2743200"/>
            <a:ext cx="3434121"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44" name="Title 1"/>
          <p:cNvSpPr>
            <a:spLocks noGrp="1"/>
          </p:cNvSpPr>
          <p:nvPr>
            <p:ph type="title" hasCustomPrompt="1"/>
          </p:nvPr>
        </p:nvSpPr>
        <p:spPr>
          <a:xfrm>
            <a:off x="5097971" y="1532910"/>
            <a:ext cx="3434121" cy="1210289"/>
          </a:xfrm>
          <a:prstGeom prst="rect">
            <a:avLst/>
          </a:prstGeom>
        </p:spPr>
        <p:txBody>
          <a:bodyPr vert="horz"/>
          <a:lstStyle>
            <a:lvl1pPr>
              <a:lnSpc>
                <a:spcPts val="2900"/>
              </a:lnSpc>
              <a:defRPr sz="3000" b="1"/>
            </a:lvl1pPr>
          </a:lstStyle>
          <a:p>
            <a:r>
              <a:rPr lang="en-US" dirty="0"/>
              <a:t>Practice</a:t>
            </a:r>
          </a:p>
        </p:txBody>
      </p:sp>
      <p:sp>
        <p:nvSpPr>
          <p:cNvPr id="45"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1903731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7">
    <p:spTree>
      <p:nvGrpSpPr>
        <p:cNvPr id="1" name=""/>
        <p:cNvGrpSpPr/>
        <p:nvPr/>
      </p:nvGrpSpPr>
      <p:grpSpPr>
        <a:xfrm>
          <a:off x="0" y="0"/>
          <a:ext cx="0" cy="0"/>
          <a:chOff x="0" y="0"/>
          <a:chExt cx="0" cy="0"/>
        </a:xfrm>
      </p:grpSpPr>
      <p:sp>
        <p:nvSpPr>
          <p:cNvPr id="25" name="Picture Placeholder 11"/>
          <p:cNvSpPr>
            <a:spLocks noGrp="1"/>
          </p:cNvSpPr>
          <p:nvPr>
            <p:ph type="pic" sz="quarter" idx="65"/>
          </p:nvPr>
        </p:nvSpPr>
        <p:spPr>
          <a:xfrm>
            <a:off x="2749146" y="1532910"/>
            <a:ext cx="2235823" cy="1910241"/>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6" name="Text Placeholder 28"/>
          <p:cNvSpPr>
            <a:spLocks noGrp="1"/>
          </p:cNvSpPr>
          <p:nvPr>
            <p:ph type="body" sz="quarter" idx="50" hasCustomPrompt="1"/>
          </p:nvPr>
        </p:nvSpPr>
        <p:spPr>
          <a:xfrm>
            <a:off x="5097970" y="2743200"/>
            <a:ext cx="3434121"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27" name="Picture Placeholder 11"/>
          <p:cNvSpPr>
            <a:spLocks noGrp="1"/>
          </p:cNvSpPr>
          <p:nvPr>
            <p:ph type="pic" sz="quarter" idx="66"/>
          </p:nvPr>
        </p:nvSpPr>
        <p:spPr>
          <a:xfrm>
            <a:off x="455598" y="153291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8" name="Picture Placeholder 11"/>
          <p:cNvSpPr>
            <a:spLocks noGrp="1"/>
          </p:cNvSpPr>
          <p:nvPr>
            <p:ph type="pic" sz="quarter" idx="53"/>
          </p:nvPr>
        </p:nvSpPr>
        <p:spPr>
          <a:xfrm>
            <a:off x="1602372" y="153291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9" name="Picture Placeholder 11"/>
          <p:cNvSpPr>
            <a:spLocks noGrp="1"/>
          </p:cNvSpPr>
          <p:nvPr>
            <p:ph type="pic" sz="quarter" idx="67"/>
          </p:nvPr>
        </p:nvSpPr>
        <p:spPr>
          <a:xfrm>
            <a:off x="455598" y="2516893"/>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0" name="Picture Placeholder 11"/>
          <p:cNvSpPr>
            <a:spLocks noGrp="1"/>
          </p:cNvSpPr>
          <p:nvPr>
            <p:ph type="pic" sz="quarter" idx="68"/>
          </p:nvPr>
        </p:nvSpPr>
        <p:spPr>
          <a:xfrm>
            <a:off x="1602372" y="2516893"/>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1" name="Picture Placeholder 11"/>
          <p:cNvSpPr>
            <a:spLocks noGrp="1"/>
          </p:cNvSpPr>
          <p:nvPr>
            <p:ph type="pic" sz="quarter" idx="69"/>
          </p:nvPr>
        </p:nvSpPr>
        <p:spPr>
          <a:xfrm>
            <a:off x="2749146" y="3500877"/>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2" name="Picture Placeholder 11"/>
          <p:cNvSpPr>
            <a:spLocks noGrp="1"/>
          </p:cNvSpPr>
          <p:nvPr>
            <p:ph type="pic" sz="quarter" idx="70"/>
          </p:nvPr>
        </p:nvSpPr>
        <p:spPr>
          <a:xfrm>
            <a:off x="3895920" y="3500877"/>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3" name="Picture Placeholder 11"/>
          <p:cNvSpPr>
            <a:spLocks noGrp="1"/>
          </p:cNvSpPr>
          <p:nvPr>
            <p:ph type="pic" sz="quarter" idx="62"/>
          </p:nvPr>
        </p:nvSpPr>
        <p:spPr>
          <a:xfrm>
            <a:off x="2749146"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4" name="Picture Placeholder 11"/>
          <p:cNvSpPr>
            <a:spLocks noGrp="1"/>
          </p:cNvSpPr>
          <p:nvPr>
            <p:ph type="pic" sz="quarter" idx="63"/>
          </p:nvPr>
        </p:nvSpPr>
        <p:spPr>
          <a:xfrm>
            <a:off x="3895920" y="4484860"/>
            <a:ext cx="1089049" cy="92625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5" name="Picture Placeholder 11"/>
          <p:cNvSpPr>
            <a:spLocks noGrp="1"/>
          </p:cNvSpPr>
          <p:nvPr>
            <p:ph type="pic" sz="quarter" idx="71"/>
          </p:nvPr>
        </p:nvSpPr>
        <p:spPr>
          <a:xfrm>
            <a:off x="455598" y="3500877"/>
            <a:ext cx="2235823" cy="1910241"/>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6" name="Title 1"/>
          <p:cNvSpPr>
            <a:spLocks noGrp="1"/>
          </p:cNvSpPr>
          <p:nvPr>
            <p:ph type="title" hasCustomPrompt="1"/>
          </p:nvPr>
        </p:nvSpPr>
        <p:spPr>
          <a:xfrm>
            <a:off x="5097971" y="1532910"/>
            <a:ext cx="3434121" cy="1210289"/>
          </a:xfrm>
          <a:prstGeom prst="rect">
            <a:avLst/>
          </a:prstGeom>
        </p:spPr>
        <p:txBody>
          <a:bodyPr vert="horz"/>
          <a:lstStyle>
            <a:lvl1pPr>
              <a:lnSpc>
                <a:spcPts val="2900"/>
              </a:lnSpc>
              <a:defRPr sz="3000" b="1"/>
            </a:lvl1pPr>
          </a:lstStyle>
          <a:p>
            <a:r>
              <a:rPr lang="en-US" dirty="0"/>
              <a:t>Practice</a:t>
            </a:r>
          </a:p>
        </p:txBody>
      </p:sp>
      <p:sp>
        <p:nvSpPr>
          <p:cNvPr id="37"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1780948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actice Grid 1">
    <p:spTree>
      <p:nvGrpSpPr>
        <p:cNvPr id="1" name=""/>
        <p:cNvGrpSpPr/>
        <p:nvPr/>
      </p:nvGrpSpPr>
      <p:grpSpPr>
        <a:xfrm>
          <a:off x="0" y="0"/>
          <a:ext cx="0" cy="0"/>
          <a:chOff x="0" y="0"/>
          <a:chExt cx="0" cy="0"/>
        </a:xfrm>
      </p:grpSpPr>
      <p:sp>
        <p:nvSpPr>
          <p:cNvPr id="5" name="Picture Placeholder 11"/>
          <p:cNvSpPr>
            <a:spLocks noGrp="1"/>
          </p:cNvSpPr>
          <p:nvPr>
            <p:ph type="pic" sz="quarter" idx="37"/>
          </p:nvPr>
        </p:nvSpPr>
        <p:spPr>
          <a:xfrm>
            <a:off x="457200" y="1295400"/>
            <a:ext cx="2984598" cy="4942743"/>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6" name="Picture Placeholder 11"/>
          <p:cNvSpPr>
            <a:spLocks noGrp="1"/>
          </p:cNvSpPr>
          <p:nvPr>
            <p:ph type="pic" sz="quarter" idx="41"/>
          </p:nvPr>
        </p:nvSpPr>
        <p:spPr>
          <a:xfrm>
            <a:off x="3478389" y="1295395"/>
            <a:ext cx="1993702" cy="120650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2" name="Picture Placeholder 11"/>
          <p:cNvSpPr>
            <a:spLocks noGrp="1"/>
          </p:cNvSpPr>
          <p:nvPr>
            <p:ph type="pic" sz="quarter" idx="52"/>
          </p:nvPr>
        </p:nvSpPr>
        <p:spPr>
          <a:xfrm>
            <a:off x="3478389" y="2539995"/>
            <a:ext cx="1993702" cy="120650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3" name="Picture Placeholder 11"/>
          <p:cNvSpPr>
            <a:spLocks noGrp="1"/>
          </p:cNvSpPr>
          <p:nvPr>
            <p:ph type="pic" sz="quarter" idx="53"/>
          </p:nvPr>
        </p:nvSpPr>
        <p:spPr>
          <a:xfrm>
            <a:off x="3478389" y="3787033"/>
            <a:ext cx="1993702" cy="120650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4" name="Picture Placeholder 11"/>
          <p:cNvSpPr>
            <a:spLocks noGrp="1"/>
          </p:cNvSpPr>
          <p:nvPr>
            <p:ph type="pic" sz="quarter" idx="54"/>
          </p:nvPr>
        </p:nvSpPr>
        <p:spPr>
          <a:xfrm>
            <a:off x="3478389" y="5031638"/>
            <a:ext cx="1993702" cy="120650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6" name="Text Placeholder 29"/>
          <p:cNvSpPr>
            <a:spLocks noGrp="1"/>
          </p:cNvSpPr>
          <p:nvPr>
            <p:ph type="body" sz="quarter" idx="45" hasCustomPrompt="1"/>
          </p:nvPr>
        </p:nvSpPr>
        <p:spPr>
          <a:xfrm>
            <a:off x="5607974" y="1295400"/>
            <a:ext cx="3078826" cy="297882"/>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28" name="Text Placeholder 33"/>
          <p:cNvSpPr>
            <a:spLocks noGrp="1"/>
          </p:cNvSpPr>
          <p:nvPr>
            <p:ph type="body" sz="quarter" idx="47" hasCustomPrompt="1"/>
          </p:nvPr>
        </p:nvSpPr>
        <p:spPr>
          <a:xfrm>
            <a:off x="5607974" y="1846993"/>
            <a:ext cx="3078826" cy="159107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29" name="Text Placeholder 29"/>
          <p:cNvSpPr>
            <a:spLocks noGrp="1"/>
          </p:cNvSpPr>
          <p:nvPr>
            <p:ph type="body" sz="quarter" idx="48" hasCustomPrompt="1"/>
          </p:nvPr>
        </p:nvSpPr>
        <p:spPr>
          <a:xfrm>
            <a:off x="5607974" y="3787033"/>
            <a:ext cx="3078826" cy="297882"/>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31" name="Text Placeholder 33"/>
          <p:cNvSpPr>
            <a:spLocks noGrp="1"/>
          </p:cNvSpPr>
          <p:nvPr>
            <p:ph type="body" sz="quarter" idx="50" hasCustomPrompt="1"/>
          </p:nvPr>
        </p:nvSpPr>
        <p:spPr>
          <a:xfrm>
            <a:off x="5607974" y="4338626"/>
            <a:ext cx="3078826" cy="189951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2" name="TextBox 1"/>
          <p:cNvSpPr txBox="1"/>
          <p:nvPr userDrawn="1"/>
        </p:nvSpPr>
        <p:spPr>
          <a:xfrm>
            <a:off x="5607974" y="1616372"/>
            <a:ext cx="640019" cy="283838"/>
          </a:xfrm>
          <a:prstGeom prst="rect">
            <a:avLst/>
          </a:prstGeom>
          <a:noFill/>
        </p:spPr>
        <p:txBody>
          <a:bodyPr wrap="none" rtlCol="0">
            <a:spAutoFit/>
          </a:bodyPr>
          <a:lstStyle/>
          <a:p>
            <a:pPr>
              <a:lnSpc>
                <a:spcPts val="1360"/>
              </a:lnSpc>
            </a:pPr>
            <a:r>
              <a:rPr lang="en-US" dirty="0">
                <a:solidFill>
                  <a:schemeClr val="accent2">
                    <a:lumMod val="75000"/>
                  </a:schemeClr>
                </a:solidFill>
              </a:rPr>
              <a:t>(left)</a:t>
            </a:r>
          </a:p>
        </p:txBody>
      </p:sp>
      <p:sp>
        <p:nvSpPr>
          <p:cNvPr id="17" name="TextBox 16"/>
          <p:cNvSpPr txBox="1"/>
          <p:nvPr userDrawn="1"/>
        </p:nvSpPr>
        <p:spPr>
          <a:xfrm>
            <a:off x="5607974" y="4109499"/>
            <a:ext cx="758253" cy="283838"/>
          </a:xfrm>
          <a:prstGeom prst="rect">
            <a:avLst/>
          </a:prstGeom>
          <a:noFill/>
        </p:spPr>
        <p:txBody>
          <a:bodyPr wrap="none" rtlCol="0">
            <a:spAutoFit/>
          </a:bodyPr>
          <a:lstStyle/>
          <a:p>
            <a:pPr>
              <a:lnSpc>
                <a:spcPts val="1360"/>
              </a:lnSpc>
            </a:pPr>
            <a:r>
              <a:rPr lang="en-US" dirty="0">
                <a:solidFill>
                  <a:schemeClr val="accent2">
                    <a:lumMod val="75000"/>
                  </a:schemeClr>
                </a:solidFill>
              </a:rPr>
              <a:t>(right)</a:t>
            </a:r>
          </a:p>
        </p:txBody>
      </p:sp>
      <p:sp>
        <p:nvSpPr>
          <p:cNvPr id="3" name="Title 2"/>
          <p:cNvSpPr>
            <a:spLocks noGrp="1"/>
          </p:cNvSpPr>
          <p:nvPr>
            <p:ph type="title" hasCustomPrompt="1"/>
          </p:nvPr>
        </p:nvSpPr>
        <p:spPr/>
        <p:txBody>
          <a:bodyPr anchor="t" anchorCtr="0"/>
          <a:lstStyle/>
          <a:p>
            <a:r>
              <a:rPr lang="en-US" dirty="0"/>
              <a:t>Practice Area Title</a:t>
            </a:r>
          </a:p>
        </p:txBody>
      </p:sp>
      <p:sp>
        <p:nvSpPr>
          <p:cNvPr id="21" name="Text Placeholder 21"/>
          <p:cNvSpPr>
            <a:spLocks noGrp="1"/>
          </p:cNvSpPr>
          <p:nvPr>
            <p:ph type="body" sz="quarter" idx="55" hasCustomPrompt="1"/>
          </p:nvPr>
        </p:nvSpPr>
        <p:spPr>
          <a:xfrm>
            <a:off x="457201" y="6467088"/>
            <a:ext cx="8229600" cy="267450"/>
          </a:xfrm>
          <a:prstGeom prst="rect">
            <a:avLst/>
          </a:prstGeom>
        </p:spPr>
        <p:txBody>
          <a:bodyPr vert="horz">
            <a:normAutofit/>
          </a:bodyPr>
          <a:lstStyle>
            <a:lvl1pPr algn="r">
              <a:defRPr sz="900" baseline="0">
                <a:solidFill>
                  <a:schemeClr val="accent4">
                    <a:lumMod val="75000"/>
                  </a:schemeClr>
                </a:solidFill>
              </a:defRPr>
            </a:lvl1pPr>
          </a:lstStyle>
          <a:p>
            <a:pPr lvl="0"/>
            <a:r>
              <a:rPr lang="en-US" dirty="0"/>
              <a:t>Click to add image credit.</a:t>
            </a:r>
          </a:p>
        </p:txBody>
      </p:sp>
      <p:sp>
        <p:nvSpPr>
          <p:cNvPr id="16"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1071361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actice Grid 2">
    <p:spTree>
      <p:nvGrpSpPr>
        <p:cNvPr id="1" name=""/>
        <p:cNvGrpSpPr/>
        <p:nvPr/>
      </p:nvGrpSpPr>
      <p:grpSpPr>
        <a:xfrm>
          <a:off x="0" y="0"/>
          <a:ext cx="0" cy="0"/>
          <a:chOff x="0" y="0"/>
          <a:chExt cx="0" cy="0"/>
        </a:xfrm>
      </p:grpSpPr>
      <p:sp>
        <p:nvSpPr>
          <p:cNvPr id="5" name="Picture Placeholder 11"/>
          <p:cNvSpPr>
            <a:spLocks noGrp="1"/>
          </p:cNvSpPr>
          <p:nvPr>
            <p:ph type="pic" sz="quarter" idx="44"/>
          </p:nvPr>
        </p:nvSpPr>
        <p:spPr>
          <a:xfrm>
            <a:off x="3003550" y="1295397"/>
            <a:ext cx="2473614" cy="494274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0" name="Picture Placeholder 11"/>
          <p:cNvSpPr>
            <a:spLocks noGrp="1"/>
          </p:cNvSpPr>
          <p:nvPr>
            <p:ph type="pic" sz="quarter" idx="51"/>
          </p:nvPr>
        </p:nvSpPr>
        <p:spPr>
          <a:xfrm>
            <a:off x="457200" y="1295400"/>
            <a:ext cx="2508250" cy="4942742"/>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12" name="Text Placeholder 21"/>
          <p:cNvSpPr>
            <a:spLocks noGrp="1"/>
          </p:cNvSpPr>
          <p:nvPr>
            <p:ph type="body" sz="quarter" idx="55" hasCustomPrompt="1"/>
          </p:nvPr>
        </p:nvSpPr>
        <p:spPr>
          <a:xfrm>
            <a:off x="457201" y="6467088"/>
            <a:ext cx="8229600" cy="267450"/>
          </a:xfrm>
          <a:prstGeom prst="rect">
            <a:avLst/>
          </a:prstGeom>
        </p:spPr>
        <p:txBody>
          <a:bodyPr vert="horz">
            <a:normAutofit/>
          </a:bodyPr>
          <a:lstStyle>
            <a:lvl1pPr algn="r">
              <a:defRPr sz="900" baseline="0">
                <a:solidFill>
                  <a:schemeClr val="accent4">
                    <a:lumMod val="75000"/>
                  </a:schemeClr>
                </a:solidFill>
              </a:defRPr>
            </a:lvl1pPr>
          </a:lstStyle>
          <a:p>
            <a:pPr lvl="0"/>
            <a:r>
              <a:rPr lang="en-US" dirty="0"/>
              <a:t>Click to add image credit.</a:t>
            </a:r>
          </a:p>
        </p:txBody>
      </p:sp>
      <p:sp>
        <p:nvSpPr>
          <p:cNvPr id="2" name="Title 1"/>
          <p:cNvSpPr>
            <a:spLocks noGrp="1"/>
          </p:cNvSpPr>
          <p:nvPr>
            <p:ph type="title" hasCustomPrompt="1"/>
          </p:nvPr>
        </p:nvSpPr>
        <p:spPr/>
        <p:txBody>
          <a:bodyPr anchor="t" anchorCtr="0"/>
          <a:lstStyle/>
          <a:p>
            <a:r>
              <a:rPr lang="en-US" dirty="0"/>
              <a:t>Practice Area Title</a:t>
            </a:r>
          </a:p>
        </p:txBody>
      </p:sp>
      <p:sp>
        <p:nvSpPr>
          <p:cNvPr id="14" name="Subtitle 2"/>
          <p:cNvSpPr>
            <a:spLocks noGrp="1"/>
          </p:cNvSpPr>
          <p:nvPr>
            <p:ph type="subTitle" idx="1"/>
          </p:nvPr>
        </p:nvSpPr>
        <p:spPr>
          <a:xfrm>
            <a:off x="457200" y="646122"/>
            <a:ext cx="82296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21" name="Text Placeholder 29"/>
          <p:cNvSpPr>
            <a:spLocks noGrp="1"/>
          </p:cNvSpPr>
          <p:nvPr>
            <p:ph type="body" sz="quarter" idx="45" hasCustomPrompt="1"/>
          </p:nvPr>
        </p:nvSpPr>
        <p:spPr>
          <a:xfrm>
            <a:off x="5607974" y="1295400"/>
            <a:ext cx="3078826" cy="669934"/>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22" name="Text Placeholder 33"/>
          <p:cNvSpPr>
            <a:spLocks noGrp="1"/>
          </p:cNvSpPr>
          <p:nvPr>
            <p:ph type="body" sz="quarter" idx="47" hasCustomPrompt="1"/>
          </p:nvPr>
        </p:nvSpPr>
        <p:spPr>
          <a:xfrm>
            <a:off x="5607974" y="2195955"/>
            <a:ext cx="3078826" cy="159107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23" name="Text Placeholder 29"/>
          <p:cNvSpPr>
            <a:spLocks noGrp="1"/>
          </p:cNvSpPr>
          <p:nvPr>
            <p:ph type="body" sz="quarter" idx="48" hasCustomPrompt="1"/>
          </p:nvPr>
        </p:nvSpPr>
        <p:spPr>
          <a:xfrm>
            <a:off x="5607974" y="3787032"/>
            <a:ext cx="3078826" cy="637107"/>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24" name="Text Placeholder 33"/>
          <p:cNvSpPr>
            <a:spLocks noGrp="1"/>
          </p:cNvSpPr>
          <p:nvPr>
            <p:ph type="body" sz="quarter" idx="50" hasCustomPrompt="1"/>
          </p:nvPr>
        </p:nvSpPr>
        <p:spPr>
          <a:xfrm>
            <a:off x="5607974" y="4653267"/>
            <a:ext cx="3078826" cy="159408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25" name="TextBox 24"/>
          <p:cNvSpPr txBox="1"/>
          <p:nvPr userDrawn="1"/>
        </p:nvSpPr>
        <p:spPr>
          <a:xfrm>
            <a:off x="5607974" y="1965334"/>
            <a:ext cx="640019" cy="283838"/>
          </a:xfrm>
          <a:prstGeom prst="rect">
            <a:avLst/>
          </a:prstGeom>
          <a:noFill/>
        </p:spPr>
        <p:txBody>
          <a:bodyPr wrap="none" rtlCol="0">
            <a:spAutoFit/>
          </a:bodyPr>
          <a:lstStyle/>
          <a:p>
            <a:pPr>
              <a:lnSpc>
                <a:spcPts val="1360"/>
              </a:lnSpc>
            </a:pPr>
            <a:r>
              <a:rPr lang="en-US" dirty="0">
                <a:solidFill>
                  <a:schemeClr val="accent2">
                    <a:lumMod val="75000"/>
                  </a:schemeClr>
                </a:solidFill>
              </a:rPr>
              <a:t>(left)</a:t>
            </a:r>
          </a:p>
        </p:txBody>
      </p:sp>
      <p:sp>
        <p:nvSpPr>
          <p:cNvPr id="26" name="TextBox 25"/>
          <p:cNvSpPr txBox="1"/>
          <p:nvPr userDrawn="1"/>
        </p:nvSpPr>
        <p:spPr>
          <a:xfrm>
            <a:off x="5607974" y="4424140"/>
            <a:ext cx="758253" cy="283838"/>
          </a:xfrm>
          <a:prstGeom prst="rect">
            <a:avLst/>
          </a:prstGeom>
          <a:noFill/>
        </p:spPr>
        <p:txBody>
          <a:bodyPr wrap="none" rtlCol="0">
            <a:spAutoFit/>
          </a:bodyPr>
          <a:lstStyle/>
          <a:p>
            <a:pPr>
              <a:lnSpc>
                <a:spcPts val="1360"/>
              </a:lnSpc>
            </a:pPr>
            <a:r>
              <a:rPr lang="en-US" dirty="0">
                <a:solidFill>
                  <a:schemeClr val="accent2">
                    <a:lumMod val="75000"/>
                  </a:schemeClr>
                </a:solidFill>
              </a:rPr>
              <a:t>(right)</a:t>
            </a:r>
          </a:p>
        </p:txBody>
      </p:sp>
      <p:sp>
        <p:nvSpPr>
          <p:cNvPr id="15"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18793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1 (Photo Grid)">
    <p:spTree>
      <p:nvGrpSpPr>
        <p:cNvPr id="1" name=""/>
        <p:cNvGrpSpPr/>
        <p:nvPr/>
      </p:nvGrpSpPr>
      <p:grpSpPr>
        <a:xfrm>
          <a:off x="0" y="0"/>
          <a:ext cx="0" cy="0"/>
          <a:chOff x="0" y="0"/>
          <a:chExt cx="0" cy="0"/>
        </a:xfrm>
      </p:grpSpPr>
      <p:sp>
        <p:nvSpPr>
          <p:cNvPr id="14" name="Title 2"/>
          <p:cNvSpPr>
            <a:spLocks noGrp="1"/>
          </p:cNvSpPr>
          <p:nvPr>
            <p:ph type="title"/>
          </p:nvPr>
        </p:nvSpPr>
        <p:spPr>
          <a:xfrm>
            <a:off x="3909519" y="3505200"/>
            <a:ext cx="4777281" cy="609600"/>
          </a:xfrm>
          <a:prstGeom prst="rect">
            <a:avLst/>
          </a:prstGeom>
        </p:spPr>
        <p:txBody>
          <a:bodyPr vert="horz"/>
          <a:lstStyle>
            <a:lvl1pPr algn="r">
              <a:defRPr/>
            </a:lvl1pPr>
          </a:lstStyle>
          <a:p>
            <a:r>
              <a:rPr lang="en-US"/>
              <a:t>Click to edit Master title style</a:t>
            </a:r>
            <a:endParaRPr lang="en-US" dirty="0"/>
          </a:p>
        </p:txBody>
      </p:sp>
      <p:sp>
        <p:nvSpPr>
          <p:cNvPr id="17"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
        <p:nvSpPr>
          <p:cNvPr id="4" name="Picture Placeholder 3"/>
          <p:cNvSpPr>
            <a:spLocks noGrp="1"/>
          </p:cNvSpPr>
          <p:nvPr>
            <p:ph type="pic" sz="quarter" idx="17"/>
          </p:nvPr>
        </p:nvSpPr>
        <p:spPr>
          <a:xfrm>
            <a:off x="0" y="0"/>
            <a:ext cx="3911600" cy="6858000"/>
          </a:xfrm>
        </p:spPr>
        <p:txBody>
          <a:bodyPr/>
          <a:lstStyle/>
          <a:p>
            <a:r>
              <a:rPr lang="en-US"/>
              <a:t>Click icon to add picture</a:t>
            </a:r>
          </a:p>
        </p:txBody>
      </p:sp>
      <p:sp>
        <p:nvSpPr>
          <p:cNvPr id="18" name="Text Placeholder 9"/>
          <p:cNvSpPr>
            <a:spLocks noGrp="1"/>
          </p:cNvSpPr>
          <p:nvPr>
            <p:ph type="body" sz="quarter" idx="13"/>
          </p:nvPr>
        </p:nvSpPr>
        <p:spPr>
          <a:xfrm>
            <a:off x="3904848" y="4114800"/>
            <a:ext cx="4781951"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0" name="Text Placeholder 9"/>
          <p:cNvSpPr>
            <a:spLocks noGrp="1"/>
          </p:cNvSpPr>
          <p:nvPr>
            <p:ph type="body" sz="quarter" idx="14"/>
          </p:nvPr>
        </p:nvSpPr>
        <p:spPr>
          <a:xfrm>
            <a:off x="3909519" y="4514795"/>
            <a:ext cx="4777281"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Text Placeholder 9"/>
          <p:cNvSpPr>
            <a:spLocks noGrp="1"/>
          </p:cNvSpPr>
          <p:nvPr>
            <p:ph type="body" sz="quarter" idx="15"/>
          </p:nvPr>
        </p:nvSpPr>
        <p:spPr>
          <a:xfrm>
            <a:off x="3909519" y="4914790"/>
            <a:ext cx="4777281"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Text Placeholder 9"/>
          <p:cNvSpPr>
            <a:spLocks noGrp="1"/>
          </p:cNvSpPr>
          <p:nvPr>
            <p:ph type="body" sz="quarter" idx="16"/>
          </p:nvPr>
        </p:nvSpPr>
        <p:spPr>
          <a:xfrm>
            <a:off x="3909519" y="5314786"/>
            <a:ext cx="4777281"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162576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actice Grid 3">
    <p:spTree>
      <p:nvGrpSpPr>
        <p:cNvPr id="1" name=""/>
        <p:cNvGrpSpPr/>
        <p:nvPr/>
      </p:nvGrpSpPr>
      <p:grpSpPr>
        <a:xfrm>
          <a:off x="0" y="0"/>
          <a:ext cx="0" cy="0"/>
          <a:chOff x="0" y="0"/>
          <a:chExt cx="0" cy="0"/>
        </a:xfrm>
      </p:grpSpPr>
      <p:sp>
        <p:nvSpPr>
          <p:cNvPr id="19" name="Picture Placeholder 11"/>
          <p:cNvSpPr>
            <a:spLocks noGrp="1"/>
          </p:cNvSpPr>
          <p:nvPr>
            <p:ph type="pic" sz="quarter" idx="41"/>
          </p:nvPr>
        </p:nvSpPr>
        <p:spPr>
          <a:xfrm>
            <a:off x="1695450" y="1295400"/>
            <a:ext cx="3781714" cy="2157730"/>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1" name="Picture Placeholder 11"/>
          <p:cNvSpPr>
            <a:spLocks noGrp="1"/>
          </p:cNvSpPr>
          <p:nvPr>
            <p:ph type="pic" sz="quarter" idx="43"/>
          </p:nvPr>
        </p:nvSpPr>
        <p:spPr>
          <a:xfrm>
            <a:off x="1695451" y="3489574"/>
            <a:ext cx="1416138" cy="2748569"/>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2" name="Picture Placeholder 11"/>
          <p:cNvSpPr>
            <a:spLocks noGrp="1"/>
          </p:cNvSpPr>
          <p:nvPr>
            <p:ph type="pic" sz="quarter" idx="44"/>
          </p:nvPr>
        </p:nvSpPr>
        <p:spPr>
          <a:xfrm>
            <a:off x="3149600" y="3490005"/>
            <a:ext cx="2327564" cy="274813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0" name="Picture Placeholder 11"/>
          <p:cNvSpPr>
            <a:spLocks noGrp="1"/>
          </p:cNvSpPr>
          <p:nvPr>
            <p:ph type="pic" sz="quarter" idx="52"/>
          </p:nvPr>
        </p:nvSpPr>
        <p:spPr>
          <a:xfrm>
            <a:off x="457200" y="1295400"/>
            <a:ext cx="1202871" cy="680063"/>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0" name="Text Placeholder 21"/>
          <p:cNvSpPr>
            <a:spLocks noGrp="1"/>
          </p:cNvSpPr>
          <p:nvPr>
            <p:ph type="body" sz="quarter" idx="55" hasCustomPrompt="1"/>
          </p:nvPr>
        </p:nvSpPr>
        <p:spPr>
          <a:xfrm>
            <a:off x="457201" y="6467088"/>
            <a:ext cx="82296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16" name="Text Placeholder 29"/>
          <p:cNvSpPr>
            <a:spLocks noGrp="1"/>
          </p:cNvSpPr>
          <p:nvPr>
            <p:ph type="body" sz="quarter" idx="45" hasCustomPrompt="1"/>
          </p:nvPr>
        </p:nvSpPr>
        <p:spPr>
          <a:xfrm>
            <a:off x="5607974" y="1295400"/>
            <a:ext cx="3078826" cy="297882"/>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17" name="Text Placeholder 33"/>
          <p:cNvSpPr>
            <a:spLocks noGrp="1"/>
          </p:cNvSpPr>
          <p:nvPr>
            <p:ph type="body" sz="quarter" idx="47" hasCustomPrompt="1"/>
          </p:nvPr>
        </p:nvSpPr>
        <p:spPr>
          <a:xfrm>
            <a:off x="5607974" y="1846993"/>
            <a:ext cx="3078826" cy="159107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18" name="Text Placeholder 29"/>
          <p:cNvSpPr>
            <a:spLocks noGrp="1"/>
          </p:cNvSpPr>
          <p:nvPr>
            <p:ph type="body" sz="quarter" idx="48" hasCustomPrompt="1"/>
          </p:nvPr>
        </p:nvSpPr>
        <p:spPr>
          <a:xfrm>
            <a:off x="5607974" y="3492489"/>
            <a:ext cx="3078826" cy="297882"/>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25" name="Text Placeholder 33"/>
          <p:cNvSpPr>
            <a:spLocks noGrp="1"/>
          </p:cNvSpPr>
          <p:nvPr>
            <p:ph type="body" sz="quarter" idx="50" hasCustomPrompt="1"/>
          </p:nvPr>
        </p:nvSpPr>
        <p:spPr>
          <a:xfrm>
            <a:off x="5607974" y="4044082"/>
            <a:ext cx="3078826" cy="220431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26" name="TextBox 25"/>
          <p:cNvSpPr txBox="1"/>
          <p:nvPr userDrawn="1"/>
        </p:nvSpPr>
        <p:spPr>
          <a:xfrm>
            <a:off x="5607974" y="1616372"/>
            <a:ext cx="633507" cy="283838"/>
          </a:xfrm>
          <a:prstGeom prst="rect">
            <a:avLst/>
          </a:prstGeom>
          <a:noFill/>
        </p:spPr>
        <p:txBody>
          <a:bodyPr wrap="none" rtlCol="0">
            <a:spAutoFit/>
          </a:bodyPr>
          <a:lstStyle/>
          <a:p>
            <a:pPr>
              <a:lnSpc>
                <a:spcPts val="1360"/>
              </a:lnSpc>
            </a:pPr>
            <a:r>
              <a:rPr lang="en-US" dirty="0">
                <a:solidFill>
                  <a:schemeClr val="accent2">
                    <a:lumMod val="75000"/>
                  </a:schemeClr>
                </a:solidFill>
              </a:rPr>
              <a:t>(top)</a:t>
            </a:r>
          </a:p>
        </p:txBody>
      </p:sp>
      <p:sp>
        <p:nvSpPr>
          <p:cNvPr id="29" name="TextBox 28"/>
          <p:cNvSpPr txBox="1"/>
          <p:nvPr userDrawn="1"/>
        </p:nvSpPr>
        <p:spPr>
          <a:xfrm>
            <a:off x="5607974" y="3814955"/>
            <a:ext cx="1008584" cy="283838"/>
          </a:xfrm>
          <a:prstGeom prst="rect">
            <a:avLst/>
          </a:prstGeom>
          <a:noFill/>
        </p:spPr>
        <p:txBody>
          <a:bodyPr wrap="none" rtlCol="0">
            <a:spAutoFit/>
          </a:bodyPr>
          <a:lstStyle/>
          <a:p>
            <a:pPr>
              <a:lnSpc>
                <a:spcPts val="1360"/>
              </a:lnSpc>
            </a:pPr>
            <a:r>
              <a:rPr lang="en-US" dirty="0">
                <a:solidFill>
                  <a:schemeClr val="accent2">
                    <a:lumMod val="75000"/>
                  </a:schemeClr>
                </a:solidFill>
              </a:rPr>
              <a:t>(bottom)</a:t>
            </a:r>
          </a:p>
        </p:txBody>
      </p:sp>
      <p:sp>
        <p:nvSpPr>
          <p:cNvPr id="31" name="Title 1"/>
          <p:cNvSpPr>
            <a:spLocks noGrp="1"/>
          </p:cNvSpPr>
          <p:nvPr>
            <p:ph type="title" hasCustomPrompt="1"/>
          </p:nvPr>
        </p:nvSpPr>
        <p:spPr>
          <a:xfrm>
            <a:off x="457200" y="183927"/>
            <a:ext cx="8229600" cy="569005"/>
          </a:xfrm>
        </p:spPr>
        <p:txBody>
          <a:bodyPr anchor="t" anchorCtr="0"/>
          <a:lstStyle/>
          <a:p>
            <a:r>
              <a:rPr lang="en-US" dirty="0"/>
              <a:t>Practice Area Title</a:t>
            </a:r>
          </a:p>
        </p:txBody>
      </p:sp>
      <p:sp>
        <p:nvSpPr>
          <p:cNvPr id="32" name="Subtitle 2"/>
          <p:cNvSpPr>
            <a:spLocks noGrp="1"/>
          </p:cNvSpPr>
          <p:nvPr>
            <p:ph type="subTitle" idx="1" hasCustomPrompt="1"/>
          </p:nvPr>
        </p:nvSpPr>
        <p:spPr>
          <a:xfrm>
            <a:off x="457200" y="646122"/>
            <a:ext cx="8229600" cy="487808"/>
          </a:xfrm>
          <a:prstGeom prst="rect">
            <a:avLst/>
          </a:prstGeom>
        </p:spPr>
        <p:txBody>
          <a:bodyPr/>
          <a:lstStyle>
            <a:lvl1pPr algn="l">
              <a:defRPr sz="2000">
                <a:solidFill>
                  <a:schemeClr val="accent2"/>
                </a:solidFill>
                <a:latin typeface="+mj-lt"/>
              </a:defRPr>
            </a:lvl1pPr>
          </a:lstStyle>
          <a:p>
            <a:r>
              <a:rPr lang="en-US" dirty="0"/>
              <a:t>Location</a:t>
            </a:r>
          </a:p>
        </p:txBody>
      </p:sp>
      <p:sp>
        <p:nvSpPr>
          <p:cNvPr id="23"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1855991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actice Grid 4">
    <p:spTree>
      <p:nvGrpSpPr>
        <p:cNvPr id="1" name=""/>
        <p:cNvGrpSpPr/>
        <p:nvPr/>
      </p:nvGrpSpPr>
      <p:grpSpPr>
        <a:xfrm>
          <a:off x="0" y="0"/>
          <a:ext cx="0" cy="0"/>
          <a:chOff x="0" y="0"/>
          <a:chExt cx="0" cy="0"/>
        </a:xfrm>
      </p:grpSpPr>
      <p:sp>
        <p:nvSpPr>
          <p:cNvPr id="5" name="Picture Placeholder 11"/>
          <p:cNvSpPr>
            <a:spLocks noGrp="1"/>
          </p:cNvSpPr>
          <p:nvPr>
            <p:ph type="pic" sz="quarter" idx="44"/>
          </p:nvPr>
        </p:nvSpPr>
        <p:spPr>
          <a:xfrm>
            <a:off x="457200" y="1295397"/>
            <a:ext cx="5019964" cy="494274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10" name="Text Placeholder 21"/>
          <p:cNvSpPr>
            <a:spLocks noGrp="1"/>
          </p:cNvSpPr>
          <p:nvPr>
            <p:ph type="body" sz="quarter" idx="55" hasCustomPrompt="1"/>
          </p:nvPr>
        </p:nvSpPr>
        <p:spPr>
          <a:xfrm>
            <a:off x="457201" y="6467088"/>
            <a:ext cx="82296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12" name="Subtitle 2"/>
          <p:cNvSpPr>
            <a:spLocks noGrp="1"/>
          </p:cNvSpPr>
          <p:nvPr>
            <p:ph type="subTitle" idx="1" hasCustomPrompt="1"/>
          </p:nvPr>
        </p:nvSpPr>
        <p:spPr>
          <a:xfrm>
            <a:off x="457200" y="646122"/>
            <a:ext cx="8229600" cy="487808"/>
          </a:xfrm>
          <a:prstGeom prst="rect">
            <a:avLst/>
          </a:prstGeom>
        </p:spPr>
        <p:txBody>
          <a:bodyPr/>
          <a:lstStyle>
            <a:lvl1pPr algn="l">
              <a:defRPr sz="2000">
                <a:solidFill>
                  <a:schemeClr val="accent2"/>
                </a:solidFill>
                <a:latin typeface="+mj-lt"/>
              </a:defRPr>
            </a:lvl1pPr>
          </a:lstStyle>
          <a:p>
            <a:r>
              <a:rPr lang="en-US" dirty="0"/>
              <a:t>Location</a:t>
            </a:r>
          </a:p>
        </p:txBody>
      </p:sp>
      <p:sp>
        <p:nvSpPr>
          <p:cNvPr id="11" name="Text Placeholder 5"/>
          <p:cNvSpPr>
            <a:spLocks noGrp="1"/>
          </p:cNvSpPr>
          <p:nvPr>
            <p:ph type="body" sz="quarter" idx="54" hasCustomPrompt="1"/>
          </p:nvPr>
        </p:nvSpPr>
        <p:spPr>
          <a:xfrm>
            <a:off x="5614324" y="1295399"/>
            <a:ext cx="3072477" cy="754744"/>
          </a:xfrm>
          <a:prstGeom prst="rect">
            <a:avLst/>
          </a:prstGeom>
        </p:spPr>
        <p:txBody>
          <a:bodyPr vert="horz"/>
          <a:lstStyle>
            <a:lvl1pPr algn="l">
              <a:defRPr sz="2000" b="0" baseline="0">
                <a:solidFill>
                  <a:schemeClr val="accent2">
                    <a:lumMod val="75000"/>
                  </a:schemeClr>
                </a:solidFill>
              </a:defRPr>
            </a:lvl1pPr>
          </a:lstStyle>
          <a:p>
            <a:pPr lvl="0"/>
            <a:r>
              <a:rPr lang="en-US" dirty="0"/>
              <a:t>Practice Description</a:t>
            </a:r>
          </a:p>
        </p:txBody>
      </p:sp>
      <p:sp>
        <p:nvSpPr>
          <p:cNvPr id="13" name="Text Placeholder 33"/>
          <p:cNvSpPr>
            <a:spLocks noGrp="1"/>
          </p:cNvSpPr>
          <p:nvPr>
            <p:ph type="body" sz="quarter" idx="56" hasCustomPrompt="1"/>
          </p:nvPr>
        </p:nvSpPr>
        <p:spPr>
          <a:xfrm>
            <a:off x="5614324" y="2050143"/>
            <a:ext cx="3072477" cy="418799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16" name="Title 1"/>
          <p:cNvSpPr>
            <a:spLocks noGrp="1"/>
          </p:cNvSpPr>
          <p:nvPr>
            <p:ph type="title" hasCustomPrompt="1"/>
          </p:nvPr>
        </p:nvSpPr>
        <p:spPr>
          <a:xfrm>
            <a:off x="457200" y="183927"/>
            <a:ext cx="8229600" cy="569005"/>
          </a:xfrm>
        </p:spPr>
        <p:txBody>
          <a:bodyPr anchor="t" anchorCtr="0"/>
          <a:lstStyle/>
          <a:p>
            <a:r>
              <a:rPr lang="en-US" dirty="0"/>
              <a:t>Practice Area Title</a:t>
            </a:r>
          </a:p>
        </p:txBody>
      </p:sp>
      <p:sp>
        <p:nvSpPr>
          <p:cNvPr id="9"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3408348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actice Grid 5">
    <p:spTree>
      <p:nvGrpSpPr>
        <p:cNvPr id="1" name=""/>
        <p:cNvGrpSpPr/>
        <p:nvPr/>
      </p:nvGrpSpPr>
      <p:grpSpPr>
        <a:xfrm>
          <a:off x="0" y="0"/>
          <a:ext cx="0" cy="0"/>
          <a:chOff x="0" y="0"/>
          <a:chExt cx="0" cy="0"/>
        </a:xfrm>
      </p:grpSpPr>
      <p:sp>
        <p:nvSpPr>
          <p:cNvPr id="4" name="Picture Placeholder 11"/>
          <p:cNvSpPr>
            <a:spLocks noGrp="1"/>
          </p:cNvSpPr>
          <p:nvPr>
            <p:ph type="pic" sz="quarter" idx="37"/>
          </p:nvPr>
        </p:nvSpPr>
        <p:spPr>
          <a:xfrm>
            <a:off x="457200" y="1295401"/>
            <a:ext cx="1197635" cy="243745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5" name="Picture Placeholder 11"/>
          <p:cNvSpPr>
            <a:spLocks noGrp="1"/>
          </p:cNvSpPr>
          <p:nvPr>
            <p:ph type="pic" sz="quarter" idx="41"/>
          </p:nvPr>
        </p:nvSpPr>
        <p:spPr>
          <a:xfrm>
            <a:off x="1696358" y="1295400"/>
            <a:ext cx="3780806" cy="4942743"/>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15" name="Text Placeholder 21"/>
          <p:cNvSpPr>
            <a:spLocks noGrp="1"/>
          </p:cNvSpPr>
          <p:nvPr>
            <p:ph type="body" sz="quarter" idx="55" hasCustomPrompt="1"/>
          </p:nvPr>
        </p:nvSpPr>
        <p:spPr>
          <a:xfrm>
            <a:off x="457201" y="6467088"/>
            <a:ext cx="82296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16" name="Subtitle 2"/>
          <p:cNvSpPr>
            <a:spLocks noGrp="1"/>
          </p:cNvSpPr>
          <p:nvPr>
            <p:ph type="subTitle" idx="1" hasCustomPrompt="1"/>
          </p:nvPr>
        </p:nvSpPr>
        <p:spPr>
          <a:xfrm>
            <a:off x="457200" y="646122"/>
            <a:ext cx="8229600" cy="487808"/>
          </a:xfrm>
          <a:prstGeom prst="rect">
            <a:avLst/>
          </a:prstGeom>
        </p:spPr>
        <p:txBody>
          <a:bodyPr>
            <a:normAutofit/>
          </a:bodyPr>
          <a:lstStyle>
            <a:lvl1pPr algn="l">
              <a:defRPr sz="2000">
                <a:solidFill>
                  <a:schemeClr val="accent2"/>
                </a:solidFill>
                <a:latin typeface="+mj-lt"/>
              </a:defRPr>
            </a:lvl1pPr>
          </a:lstStyle>
          <a:p>
            <a:r>
              <a:rPr lang="en-US" dirty="0"/>
              <a:t>Location</a:t>
            </a:r>
          </a:p>
        </p:txBody>
      </p:sp>
      <p:sp>
        <p:nvSpPr>
          <p:cNvPr id="9" name="Text Placeholder 5"/>
          <p:cNvSpPr>
            <a:spLocks noGrp="1"/>
          </p:cNvSpPr>
          <p:nvPr>
            <p:ph type="body" sz="quarter" idx="54" hasCustomPrompt="1"/>
          </p:nvPr>
        </p:nvSpPr>
        <p:spPr>
          <a:xfrm>
            <a:off x="5614324" y="1295399"/>
            <a:ext cx="3072477" cy="464458"/>
          </a:xfrm>
          <a:prstGeom prst="rect">
            <a:avLst/>
          </a:prstGeom>
        </p:spPr>
        <p:txBody>
          <a:bodyPr vert="horz"/>
          <a:lstStyle>
            <a:lvl1pPr algn="l">
              <a:defRPr sz="2000" b="0" baseline="0">
                <a:solidFill>
                  <a:schemeClr val="accent2">
                    <a:lumMod val="75000"/>
                  </a:schemeClr>
                </a:solidFill>
              </a:defRPr>
            </a:lvl1pPr>
          </a:lstStyle>
          <a:p>
            <a:pPr lvl="0"/>
            <a:r>
              <a:rPr lang="en-US" dirty="0"/>
              <a:t>Practice Description</a:t>
            </a:r>
          </a:p>
        </p:txBody>
      </p:sp>
      <p:sp>
        <p:nvSpPr>
          <p:cNvPr id="10" name="Text Placeholder 33"/>
          <p:cNvSpPr>
            <a:spLocks noGrp="1"/>
          </p:cNvSpPr>
          <p:nvPr>
            <p:ph type="body" sz="quarter" idx="56" hasCustomPrompt="1"/>
          </p:nvPr>
        </p:nvSpPr>
        <p:spPr>
          <a:xfrm>
            <a:off x="5614324" y="1759857"/>
            <a:ext cx="3072477" cy="4478284"/>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17" name="Title 1"/>
          <p:cNvSpPr>
            <a:spLocks noGrp="1"/>
          </p:cNvSpPr>
          <p:nvPr>
            <p:ph type="title" hasCustomPrompt="1"/>
          </p:nvPr>
        </p:nvSpPr>
        <p:spPr>
          <a:xfrm>
            <a:off x="457200" y="183927"/>
            <a:ext cx="8229600" cy="569005"/>
          </a:xfrm>
        </p:spPr>
        <p:txBody>
          <a:bodyPr anchor="t" anchorCtr="0"/>
          <a:lstStyle/>
          <a:p>
            <a:r>
              <a:rPr lang="en-US" dirty="0"/>
              <a:t>Practice Area Title</a:t>
            </a:r>
          </a:p>
        </p:txBody>
      </p:sp>
      <p:sp>
        <p:nvSpPr>
          <p:cNvPr id="12"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2795632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actice Grid 6 (bullets)">
    <p:spTree>
      <p:nvGrpSpPr>
        <p:cNvPr id="1" name=""/>
        <p:cNvGrpSpPr/>
        <p:nvPr/>
      </p:nvGrpSpPr>
      <p:grpSpPr>
        <a:xfrm>
          <a:off x="0" y="0"/>
          <a:ext cx="0" cy="0"/>
          <a:chOff x="0" y="0"/>
          <a:chExt cx="0" cy="0"/>
        </a:xfrm>
      </p:grpSpPr>
      <p:sp>
        <p:nvSpPr>
          <p:cNvPr id="6" name="Picture Placeholder 11"/>
          <p:cNvSpPr>
            <a:spLocks noGrp="1"/>
          </p:cNvSpPr>
          <p:nvPr>
            <p:ph type="pic" sz="quarter" idx="44"/>
          </p:nvPr>
        </p:nvSpPr>
        <p:spPr>
          <a:xfrm>
            <a:off x="2476500" y="1295398"/>
            <a:ext cx="3000663" cy="494274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2" name="Picture Placeholder 11"/>
          <p:cNvSpPr>
            <a:spLocks noGrp="1"/>
          </p:cNvSpPr>
          <p:nvPr>
            <p:ph type="pic" sz="quarter" idx="66"/>
          </p:nvPr>
        </p:nvSpPr>
        <p:spPr>
          <a:xfrm>
            <a:off x="457201" y="4610097"/>
            <a:ext cx="1981199" cy="162804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3" name="Picture Placeholder 11"/>
          <p:cNvSpPr>
            <a:spLocks noGrp="1"/>
          </p:cNvSpPr>
          <p:nvPr>
            <p:ph type="pic" sz="quarter" idx="67"/>
          </p:nvPr>
        </p:nvSpPr>
        <p:spPr>
          <a:xfrm>
            <a:off x="457201" y="2940047"/>
            <a:ext cx="1981199" cy="1631953"/>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44" name="Picture Placeholder 11"/>
          <p:cNvSpPr>
            <a:spLocks noGrp="1"/>
          </p:cNvSpPr>
          <p:nvPr>
            <p:ph type="pic" sz="quarter" idx="68"/>
          </p:nvPr>
        </p:nvSpPr>
        <p:spPr>
          <a:xfrm>
            <a:off x="457201" y="1295398"/>
            <a:ext cx="1981199" cy="1612902"/>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12" name="Text Placeholder 21"/>
          <p:cNvSpPr>
            <a:spLocks noGrp="1"/>
          </p:cNvSpPr>
          <p:nvPr>
            <p:ph type="body" sz="quarter" idx="55" hasCustomPrompt="1"/>
          </p:nvPr>
        </p:nvSpPr>
        <p:spPr>
          <a:xfrm>
            <a:off x="457201" y="6467088"/>
            <a:ext cx="82296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14" name="Subtitle 2"/>
          <p:cNvSpPr>
            <a:spLocks noGrp="1"/>
          </p:cNvSpPr>
          <p:nvPr>
            <p:ph type="subTitle" idx="1"/>
          </p:nvPr>
        </p:nvSpPr>
        <p:spPr>
          <a:xfrm>
            <a:off x="457200" y="646122"/>
            <a:ext cx="82296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11" name="Text Placeholder 33"/>
          <p:cNvSpPr>
            <a:spLocks noGrp="1"/>
          </p:cNvSpPr>
          <p:nvPr>
            <p:ph type="body" sz="quarter" idx="56" hasCustomPrompt="1"/>
          </p:nvPr>
        </p:nvSpPr>
        <p:spPr>
          <a:xfrm>
            <a:off x="5614324" y="1295398"/>
            <a:ext cx="3072477" cy="4942743"/>
          </a:xfrm>
          <a:prstGeom prst="rect">
            <a:avLst/>
          </a:prstGeom>
        </p:spPr>
        <p:txBody>
          <a:bodyPr vert="horz"/>
          <a:lstStyle>
            <a:lvl1pPr marL="342900" indent="-342900" algn="l">
              <a:buFont typeface="Wingdings" charset="2"/>
              <a:buChar char="§"/>
              <a:defRPr sz="2000" baseline="0">
                <a:solidFill>
                  <a:schemeClr val="accent4">
                    <a:lumMod val="75000"/>
                  </a:schemeClr>
                </a:solidFill>
                <a:latin typeface="Franklin Gothic Book"/>
                <a:cs typeface="Franklin Gothic Book"/>
              </a:defRPr>
            </a:lvl1pPr>
          </a:lstStyle>
          <a:p>
            <a:pPr lvl="0"/>
            <a:r>
              <a:rPr lang="en-US" dirty="0"/>
              <a:t>Key Points</a:t>
            </a:r>
          </a:p>
        </p:txBody>
      </p:sp>
      <p:sp>
        <p:nvSpPr>
          <p:cNvPr id="13" name="Title 1"/>
          <p:cNvSpPr>
            <a:spLocks noGrp="1"/>
          </p:cNvSpPr>
          <p:nvPr>
            <p:ph type="title" hasCustomPrompt="1"/>
          </p:nvPr>
        </p:nvSpPr>
        <p:spPr>
          <a:xfrm>
            <a:off x="457200" y="183927"/>
            <a:ext cx="8229600" cy="569005"/>
          </a:xfrm>
        </p:spPr>
        <p:txBody>
          <a:bodyPr anchor="t" anchorCtr="0"/>
          <a:lstStyle/>
          <a:p>
            <a:r>
              <a:rPr lang="en-US" dirty="0"/>
              <a:t>Practice Area Title</a:t>
            </a:r>
          </a:p>
        </p:txBody>
      </p:sp>
      <p:sp>
        <p:nvSpPr>
          <p:cNvPr id="15"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3815834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actice Grid 7 (bullets)">
    <p:spTree>
      <p:nvGrpSpPr>
        <p:cNvPr id="1" name=""/>
        <p:cNvGrpSpPr/>
        <p:nvPr/>
      </p:nvGrpSpPr>
      <p:grpSpPr>
        <a:xfrm>
          <a:off x="0" y="0"/>
          <a:ext cx="0" cy="0"/>
          <a:chOff x="0" y="0"/>
          <a:chExt cx="0" cy="0"/>
        </a:xfrm>
      </p:grpSpPr>
      <p:sp>
        <p:nvSpPr>
          <p:cNvPr id="4" name="Picture Placeholder 11"/>
          <p:cNvSpPr>
            <a:spLocks noGrp="1"/>
          </p:cNvSpPr>
          <p:nvPr>
            <p:ph type="pic" sz="quarter" idx="44"/>
          </p:nvPr>
        </p:nvSpPr>
        <p:spPr>
          <a:xfrm>
            <a:off x="2476500" y="1295398"/>
            <a:ext cx="3000664" cy="4416598"/>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12" name="Picture Placeholder 11"/>
          <p:cNvSpPr>
            <a:spLocks noGrp="1"/>
          </p:cNvSpPr>
          <p:nvPr>
            <p:ph type="pic" sz="quarter" idx="53"/>
          </p:nvPr>
        </p:nvSpPr>
        <p:spPr>
          <a:xfrm>
            <a:off x="457200" y="3517900"/>
            <a:ext cx="1981200" cy="2194096"/>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13" name="Picture Placeholder 11"/>
          <p:cNvSpPr>
            <a:spLocks noGrp="1"/>
          </p:cNvSpPr>
          <p:nvPr>
            <p:ph type="pic" sz="quarter" idx="54"/>
          </p:nvPr>
        </p:nvSpPr>
        <p:spPr>
          <a:xfrm>
            <a:off x="457200" y="1295400"/>
            <a:ext cx="1981200" cy="2184400"/>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15" name="Text Placeholder 21"/>
          <p:cNvSpPr>
            <a:spLocks noGrp="1"/>
          </p:cNvSpPr>
          <p:nvPr>
            <p:ph type="body" sz="quarter" idx="55" hasCustomPrompt="1"/>
          </p:nvPr>
        </p:nvSpPr>
        <p:spPr>
          <a:xfrm>
            <a:off x="457201" y="6467088"/>
            <a:ext cx="82296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17" name="Subtitle 2"/>
          <p:cNvSpPr>
            <a:spLocks noGrp="1"/>
          </p:cNvSpPr>
          <p:nvPr>
            <p:ph type="subTitle" idx="1"/>
          </p:nvPr>
        </p:nvSpPr>
        <p:spPr>
          <a:xfrm>
            <a:off x="457200" y="646122"/>
            <a:ext cx="82296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14" name="Text Placeholder 5"/>
          <p:cNvSpPr>
            <a:spLocks noGrp="1"/>
          </p:cNvSpPr>
          <p:nvPr>
            <p:ph type="body" sz="quarter" idx="56" hasCustomPrompt="1"/>
          </p:nvPr>
        </p:nvSpPr>
        <p:spPr>
          <a:xfrm>
            <a:off x="5614324" y="1295399"/>
            <a:ext cx="3072477" cy="437244"/>
          </a:xfrm>
          <a:prstGeom prst="rect">
            <a:avLst/>
          </a:prstGeom>
        </p:spPr>
        <p:txBody>
          <a:bodyPr vert="horz"/>
          <a:lstStyle>
            <a:lvl1pPr algn="l">
              <a:defRPr sz="2000" b="0" baseline="0">
                <a:solidFill>
                  <a:schemeClr val="accent2">
                    <a:lumMod val="75000"/>
                  </a:schemeClr>
                </a:solidFill>
              </a:defRPr>
            </a:lvl1pPr>
          </a:lstStyle>
          <a:p>
            <a:pPr lvl="0"/>
            <a:r>
              <a:rPr lang="en-US" dirty="0"/>
              <a:t>Practice Description</a:t>
            </a:r>
          </a:p>
        </p:txBody>
      </p:sp>
      <p:sp>
        <p:nvSpPr>
          <p:cNvPr id="16" name="Text Placeholder 33"/>
          <p:cNvSpPr>
            <a:spLocks noGrp="1"/>
          </p:cNvSpPr>
          <p:nvPr>
            <p:ph type="body" sz="quarter" idx="57" hasCustomPrompt="1"/>
          </p:nvPr>
        </p:nvSpPr>
        <p:spPr>
          <a:xfrm>
            <a:off x="5614324" y="1732643"/>
            <a:ext cx="3072477" cy="3979353"/>
          </a:xfrm>
          <a:prstGeom prst="rect">
            <a:avLst/>
          </a:prstGeom>
        </p:spPr>
        <p:txBody>
          <a:bodyPr vert="horz"/>
          <a:lstStyle>
            <a:lvl1pPr marL="342900" indent="-342900" algn="l">
              <a:buFont typeface="Wingdings" charset="2"/>
              <a:buChar char="§"/>
              <a:defRPr sz="2000" baseline="0">
                <a:solidFill>
                  <a:schemeClr val="accent4">
                    <a:lumMod val="75000"/>
                  </a:schemeClr>
                </a:solidFill>
                <a:latin typeface="Franklin Gothic Book"/>
                <a:cs typeface="Franklin Gothic Book"/>
              </a:defRPr>
            </a:lvl1pPr>
          </a:lstStyle>
          <a:p>
            <a:pPr lvl="0"/>
            <a:r>
              <a:rPr lang="en-US" dirty="0"/>
              <a:t>Key Point</a:t>
            </a:r>
          </a:p>
        </p:txBody>
      </p:sp>
      <p:sp>
        <p:nvSpPr>
          <p:cNvPr id="21" name="Title 1"/>
          <p:cNvSpPr>
            <a:spLocks noGrp="1"/>
          </p:cNvSpPr>
          <p:nvPr>
            <p:ph type="title" hasCustomPrompt="1"/>
          </p:nvPr>
        </p:nvSpPr>
        <p:spPr>
          <a:xfrm>
            <a:off x="457200" y="183927"/>
            <a:ext cx="8229600" cy="569005"/>
          </a:xfrm>
        </p:spPr>
        <p:txBody>
          <a:bodyPr anchor="t" anchorCtr="0"/>
          <a:lstStyle/>
          <a:p>
            <a:r>
              <a:rPr lang="en-US" dirty="0"/>
              <a:t>Practice Area Title</a:t>
            </a:r>
          </a:p>
        </p:txBody>
      </p:sp>
      <p:sp>
        <p:nvSpPr>
          <p:cNvPr id="11"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178851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ject Grid: LRG Image">
    <p:spTree>
      <p:nvGrpSpPr>
        <p:cNvPr id="1" name=""/>
        <p:cNvGrpSpPr/>
        <p:nvPr/>
      </p:nvGrpSpPr>
      <p:grpSpPr>
        <a:xfrm>
          <a:off x="0" y="0"/>
          <a:ext cx="0" cy="0"/>
          <a:chOff x="0" y="0"/>
          <a:chExt cx="0" cy="0"/>
        </a:xfrm>
      </p:grpSpPr>
      <p:sp>
        <p:nvSpPr>
          <p:cNvPr id="5" name="Picture Placeholder 4"/>
          <p:cNvSpPr>
            <a:spLocks noGrp="1"/>
          </p:cNvSpPr>
          <p:nvPr>
            <p:ph type="pic" sz="quarter" idx="53"/>
          </p:nvPr>
        </p:nvSpPr>
        <p:spPr>
          <a:xfrm>
            <a:off x="457200" y="1295400"/>
            <a:ext cx="8229600" cy="4942743"/>
          </a:xfrm>
          <a:prstGeom prst="rect">
            <a:avLst/>
          </a:prstGeom>
        </p:spPr>
        <p:txBody>
          <a:bodyPr vert="horz"/>
          <a:lstStyle>
            <a:lvl1pPr algn="ctr">
              <a:defRPr sz="1200">
                <a:solidFill>
                  <a:schemeClr val="tx1">
                    <a:lumMod val="50000"/>
                    <a:lumOff val="50000"/>
                  </a:schemeClr>
                </a:solidFill>
              </a:defRPr>
            </a:lvl1pPr>
          </a:lstStyle>
          <a:p>
            <a:r>
              <a:rPr lang="en-US"/>
              <a:t>Click icon to add picture</a:t>
            </a:r>
          </a:p>
        </p:txBody>
      </p:sp>
      <p:sp>
        <p:nvSpPr>
          <p:cNvPr id="9" name="Text Placeholder 21"/>
          <p:cNvSpPr>
            <a:spLocks noGrp="1"/>
          </p:cNvSpPr>
          <p:nvPr>
            <p:ph type="body" sz="quarter" idx="55" hasCustomPrompt="1"/>
          </p:nvPr>
        </p:nvSpPr>
        <p:spPr>
          <a:xfrm>
            <a:off x="457201" y="6467088"/>
            <a:ext cx="82296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2" name="Title 1"/>
          <p:cNvSpPr>
            <a:spLocks noGrp="1"/>
          </p:cNvSpPr>
          <p:nvPr>
            <p:ph type="title" hasCustomPrompt="1"/>
          </p:nvPr>
        </p:nvSpPr>
        <p:spPr/>
        <p:txBody>
          <a:bodyPr anchor="t" anchorCtr="0"/>
          <a:lstStyle/>
          <a:p>
            <a:r>
              <a:rPr lang="en-US" dirty="0"/>
              <a:t>Project Name</a:t>
            </a:r>
          </a:p>
        </p:txBody>
      </p:sp>
      <p:sp>
        <p:nvSpPr>
          <p:cNvPr id="12" name="Subtitle 2"/>
          <p:cNvSpPr>
            <a:spLocks noGrp="1"/>
          </p:cNvSpPr>
          <p:nvPr>
            <p:ph type="subTitle" idx="1" hasCustomPrompt="1"/>
          </p:nvPr>
        </p:nvSpPr>
        <p:spPr>
          <a:xfrm>
            <a:off x="457200" y="646122"/>
            <a:ext cx="8229600" cy="487808"/>
          </a:xfrm>
          <a:prstGeom prst="rect">
            <a:avLst/>
          </a:prstGeom>
        </p:spPr>
        <p:txBody>
          <a:bodyPr/>
          <a:lstStyle>
            <a:lvl1pPr algn="l">
              <a:defRPr sz="2000">
                <a:solidFill>
                  <a:schemeClr val="accent2"/>
                </a:solidFill>
                <a:latin typeface="+mj-lt"/>
              </a:defRPr>
            </a:lvl1pPr>
          </a:lstStyle>
          <a:p>
            <a:r>
              <a:rPr lang="en-US" dirty="0"/>
              <a:t>Location</a:t>
            </a:r>
          </a:p>
        </p:txBody>
      </p:sp>
      <p:sp>
        <p:nvSpPr>
          <p:cNvPr id="7"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131117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1 IMG / Full Specs">
    <p:spTree>
      <p:nvGrpSpPr>
        <p:cNvPr id="1" name=""/>
        <p:cNvGrpSpPr/>
        <p:nvPr/>
      </p:nvGrpSpPr>
      <p:grpSpPr>
        <a:xfrm>
          <a:off x="0" y="0"/>
          <a:ext cx="0" cy="0"/>
          <a:chOff x="0" y="0"/>
          <a:chExt cx="0" cy="0"/>
        </a:xfrm>
      </p:grpSpPr>
      <p:sp>
        <p:nvSpPr>
          <p:cNvPr id="29" name="Text Placeholder 33"/>
          <p:cNvSpPr>
            <a:spLocks noGrp="1"/>
          </p:cNvSpPr>
          <p:nvPr>
            <p:ph type="body" sz="quarter" idx="47" hasCustomPrompt="1"/>
          </p:nvPr>
        </p:nvSpPr>
        <p:spPr>
          <a:xfrm>
            <a:off x="4617720" y="1389340"/>
            <a:ext cx="1174374"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31" name="Text Placeholder 33"/>
          <p:cNvSpPr>
            <a:spLocks noGrp="1"/>
          </p:cNvSpPr>
          <p:nvPr>
            <p:ph type="body" sz="quarter" idx="54" hasCustomPrompt="1"/>
          </p:nvPr>
        </p:nvSpPr>
        <p:spPr>
          <a:xfrm>
            <a:off x="5792095" y="1389340"/>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32" name="Text Placeholder 33"/>
          <p:cNvSpPr>
            <a:spLocks noGrp="1"/>
          </p:cNvSpPr>
          <p:nvPr>
            <p:ph type="body" sz="quarter" idx="55" hasCustomPrompt="1"/>
          </p:nvPr>
        </p:nvSpPr>
        <p:spPr>
          <a:xfrm>
            <a:off x="4617720" y="175322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33" name="Text Placeholder 33"/>
          <p:cNvSpPr>
            <a:spLocks noGrp="1"/>
          </p:cNvSpPr>
          <p:nvPr>
            <p:ph type="body" sz="quarter" idx="56" hasCustomPrompt="1"/>
          </p:nvPr>
        </p:nvSpPr>
        <p:spPr>
          <a:xfrm>
            <a:off x="5792095" y="1753228"/>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34" name="Text Placeholder 33"/>
          <p:cNvSpPr>
            <a:spLocks noGrp="1"/>
          </p:cNvSpPr>
          <p:nvPr>
            <p:ph type="body" sz="quarter" idx="57" hasCustomPrompt="1"/>
          </p:nvPr>
        </p:nvSpPr>
        <p:spPr>
          <a:xfrm>
            <a:off x="4617720" y="2117116"/>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35" name="Text Placeholder 33"/>
          <p:cNvSpPr>
            <a:spLocks noGrp="1"/>
          </p:cNvSpPr>
          <p:nvPr>
            <p:ph type="body" sz="quarter" idx="58" hasCustomPrompt="1"/>
          </p:nvPr>
        </p:nvSpPr>
        <p:spPr>
          <a:xfrm>
            <a:off x="5792095" y="2117116"/>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36" name="Text Placeholder 33"/>
          <p:cNvSpPr>
            <a:spLocks noGrp="1"/>
          </p:cNvSpPr>
          <p:nvPr>
            <p:ph type="body" sz="quarter" idx="59" hasCustomPrompt="1"/>
          </p:nvPr>
        </p:nvSpPr>
        <p:spPr>
          <a:xfrm>
            <a:off x="4617720" y="2481004"/>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37" name="Text Placeholder 33"/>
          <p:cNvSpPr>
            <a:spLocks noGrp="1"/>
          </p:cNvSpPr>
          <p:nvPr>
            <p:ph type="body" sz="quarter" idx="60" hasCustomPrompt="1"/>
          </p:nvPr>
        </p:nvSpPr>
        <p:spPr>
          <a:xfrm>
            <a:off x="5792095" y="2481004"/>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38" name="Text Placeholder 33"/>
          <p:cNvSpPr>
            <a:spLocks noGrp="1"/>
          </p:cNvSpPr>
          <p:nvPr>
            <p:ph type="body" sz="quarter" idx="61" hasCustomPrompt="1"/>
          </p:nvPr>
        </p:nvSpPr>
        <p:spPr>
          <a:xfrm>
            <a:off x="4617720" y="2844892"/>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39" name="Text Placeholder 33"/>
          <p:cNvSpPr>
            <a:spLocks noGrp="1"/>
          </p:cNvSpPr>
          <p:nvPr>
            <p:ph type="body" sz="quarter" idx="62" hasCustomPrompt="1"/>
          </p:nvPr>
        </p:nvSpPr>
        <p:spPr>
          <a:xfrm>
            <a:off x="5792095" y="2844892"/>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17" name="Title 1"/>
          <p:cNvSpPr>
            <a:spLocks noGrp="1"/>
          </p:cNvSpPr>
          <p:nvPr>
            <p:ph type="title" hasCustomPrompt="1"/>
          </p:nvPr>
        </p:nvSpPr>
        <p:spPr>
          <a:xfrm>
            <a:off x="4617720" y="274638"/>
            <a:ext cx="4307755" cy="497522"/>
          </a:xfrm>
          <a:prstGeom prst="rect">
            <a:avLst/>
          </a:prstGeom>
        </p:spPr>
        <p:txBody>
          <a:bodyPr vert="horz" anchor="t" anchorCtr="0">
            <a:normAutofit/>
          </a:bodyPr>
          <a:lstStyle>
            <a:lvl1pPr>
              <a:defRPr sz="2300" b="1"/>
            </a:lvl1pPr>
          </a:lstStyle>
          <a:p>
            <a:r>
              <a:rPr lang="en-US" dirty="0"/>
              <a:t>Project</a:t>
            </a:r>
          </a:p>
        </p:txBody>
      </p:sp>
      <p:sp>
        <p:nvSpPr>
          <p:cNvPr id="16" name="Subtitle 2"/>
          <p:cNvSpPr>
            <a:spLocks noGrp="1"/>
          </p:cNvSpPr>
          <p:nvPr>
            <p:ph type="subTitle" idx="1" hasCustomPrompt="1"/>
          </p:nvPr>
        </p:nvSpPr>
        <p:spPr>
          <a:xfrm>
            <a:off x="4617721" y="633287"/>
            <a:ext cx="406907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18" name="Text Placeholder 33"/>
          <p:cNvSpPr>
            <a:spLocks noGrp="1"/>
          </p:cNvSpPr>
          <p:nvPr>
            <p:ph type="body" sz="quarter" idx="66" hasCustomPrompt="1"/>
          </p:nvPr>
        </p:nvSpPr>
        <p:spPr>
          <a:xfrm>
            <a:off x="4617720" y="3208780"/>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20" name="Text Placeholder 33"/>
          <p:cNvSpPr>
            <a:spLocks noGrp="1"/>
          </p:cNvSpPr>
          <p:nvPr>
            <p:ph type="body" sz="quarter" idx="67" hasCustomPrompt="1"/>
          </p:nvPr>
        </p:nvSpPr>
        <p:spPr>
          <a:xfrm>
            <a:off x="5792095" y="3208780"/>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22" name="Text Placeholder 33"/>
          <p:cNvSpPr>
            <a:spLocks noGrp="1"/>
          </p:cNvSpPr>
          <p:nvPr>
            <p:ph type="body" sz="quarter" idx="68" hasCustomPrompt="1"/>
          </p:nvPr>
        </p:nvSpPr>
        <p:spPr>
          <a:xfrm>
            <a:off x="4617720" y="357266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24" name="Text Placeholder 33"/>
          <p:cNvSpPr>
            <a:spLocks noGrp="1"/>
          </p:cNvSpPr>
          <p:nvPr>
            <p:ph type="body" sz="quarter" idx="69" hasCustomPrompt="1"/>
          </p:nvPr>
        </p:nvSpPr>
        <p:spPr>
          <a:xfrm>
            <a:off x="5792095" y="3572668"/>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25" name="Text Placeholder 33"/>
          <p:cNvSpPr>
            <a:spLocks noGrp="1"/>
          </p:cNvSpPr>
          <p:nvPr>
            <p:ph type="body" sz="quarter" idx="70" hasCustomPrompt="1"/>
          </p:nvPr>
        </p:nvSpPr>
        <p:spPr>
          <a:xfrm>
            <a:off x="4617720" y="393655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26" name="Text Placeholder 33"/>
          <p:cNvSpPr>
            <a:spLocks noGrp="1"/>
          </p:cNvSpPr>
          <p:nvPr>
            <p:ph type="body" sz="quarter" idx="71" hasCustomPrompt="1"/>
          </p:nvPr>
        </p:nvSpPr>
        <p:spPr>
          <a:xfrm>
            <a:off x="5792095" y="3936558"/>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28"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
        <p:nvSpPr>
          <p:cNvPr id="40" name="Text Placeholder 21"/>
          <p:cNvSpPr>
            <a:spLocks noGrp="1"/>
          </p:cNvSpPr>
          <p:nvPr>
            <p:ph type="body" sz="quarter" idx="63" hasCustomPrompt="1"/>
          </p:nvPr>
        </p:nvSpPr>
        <p:spPr>
          <a:xfrm>
            <a:off x="4632959" y="6467088"/>
            <a:ext cx="405384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23" name="Picture Placeholder 11"/>
          <p:cNvSpPr>
            <a:spLocks noGrp="1"/>
          </p:cNvSpPr>
          <p:nvPr>
            <p:ph type="pic" sz="quarter" idx="41"/>
          </p:nvPr>
        </p:nvSpPr>
        <p:spPr>
          <a:xfrm>
            <a:off x="0" y="0"/>
            <a:ext cx="4480560" cy="6858000"/>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Tree>
    <p:extLst>
      <p:ext uri="{BB962C8B-B14F-4D97-AF65-F5344CB8AC3E}">
        <p14:creationId xmlns:p14="http://schemas.microsoft.com/office/powerpoint/2010/main" val="3853881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2 IMGs / Full Specs">
    <p:spTree>
      <p:nvGrpSpPr>
        <p:cNvPr id="1" name=""/>
        <p:cNvGrpSpPr/>
        <p:nvPr/>
      </p:nvGrpSpPr>
      <p:grpSpPr>
        <a:xfrm>
          <a:off x="0" y="0"/>
          <a:ext cx="0" cy="0"/>
          <a:chOff x="0" y="0"/>
          <a:chExt cx="0" cy="0"/>
        </a:xfrm>
      </p:grpSpPr>
      <p:sp>
        <p:nvSpPr>
          <p:cNvPr id="40" name="Text Placeholder 21"/>
          <p:cNvSpPr>
            <a:spLocks noGrp="1"/>
          </p:cNvSpPr>
          <p:nvPr>
            <p:ph type="body" sz="quarter" idx="63" hasCustomPrompt="1"/>
          </p:nvPr>
        </p:nvSpPr>
        <p:spPr>
          <a:xfrm>
            <a:off x="4632959" y="6467088"/>
            <a:ext cx="405384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77" name="Title 1"/>
          <p:cNvSpPr>
            <a:spLocks noGrp="1"/>
          </p:cNvSpPr>
          <p:nvPr>
            <p:ph type="title" hasCustomPrompt="1"/>
          </p:nvPr>
        </p:nvSpPr>
        <p:spPr>
          <a:xfrm>
            <a:off x="4617720" y="274638"/>
            <a:ext cx="4307755" cy="497522"/>
          </a:xfrm>
          <a:prstGeom prst="rect">
            <a:avLst/>
          </a:prstGeom>
        </p:spPr>
        <p:txBody>
          <a:bodyPr vert="horz" anchor="t" anchorCtr="0">
            <a:normAutofit/>
          </a:bodyPr>
          <a:lstStyle>
            <a:lvl1pPr>
              <a:defRPr sz="2300" b="1"/>
            </a:lvl1pPr>
          </a:lstStyle>
          <a:p>
            <a:r>
              <a:rPr lang="en-US" dirty="0"/>
              <a:t>Project</a:t>
            </a:r>
          </a:p>
        </p:txBody>
      </p:sp>
      <p:sp>
        <p:nvSpPr>
          <p:cNvPr id="24"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
        <p:nvSpPr>
          <p:cNvPr id="44" name="Text Placeholder 33"/>
          <p:cNvSpPr>
            <a:spLocks noGrp="1"/>
          </p:cNvSpPr>
          <p:nvPr>
            <p:ph type="body" sz="quarter" idx="47" hasCustomPrompt="1"/>
          </p:nvPr>
        </p:nvSpPr>
        <p:spPr>
          <a:xfrm>
            <a:off x="4617720" y="1389340"/>
            <a:ext cx="1174374"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45" name="Text Placeholder 33"/>
          <p:cNvSpPr>
            <a:spLocks noGrp="1"/>
          </p:cNvSpPr>
          <p:nvPr>
            <p:ph type="body" sz="quarter" idx="54" hasCustomPrompt="1"/>
          </p:nvPr>
        </p:nvSpPr>
        <p:spPr>
          <a:xfrm>
            <a:off x="5792095" y="1389340"/>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6" name="Text Placeholder 33"/>
          <p:cNvSpPr>
            <a:spLocks noGrp="1"/>
          </p:cNvSpPr>
          <p:nvPr>
            <p:ph type="body" sz="quarter" idx="55" hasCustomPrompt="1"/>
          </p:nvPr>
        </p:nvSpPr>
        <p:spPr>
          <a:xfrm>
            <a:off x="4617720" y="175322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7" name="Text Placeholder 33"/>
          <p:cNvSpPr>
            <a:spLocks noGrp="1"/>
          </p:cNvSpPr>
          <p:nvPr>
            <p:ph type="body" sz="quarter" idx="56" hasCustomPrompt="1"/>
          </p:nvPr>
        </p:nvSpPr>
        <p:spPr>
          <a:xfrm>
            <a:off x="5792095" y="175322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8" name="Text Placeholder 33"/>
          <p:cNvSpPr>
            <a:spLocks noGrp="1"/>
          </p:cNvSpPr>
          <p:nvPr>
            <p:ph type="body" sz="quarter" idx="57" hasCustomPrompt="1"/>
          </p:nvPr>
        </p:nvSpPr>
        <p:spPr>
          <a:xfrm>
            <a:off x="4617720" y="2117116"/>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51" name="Text Placeholder 33"/>
          <p:cNvSpPr>
            <a:spLocks noGrp="1"/>
          </p:cNvSpPr>
          <p:nvPr>
            <p:ph type="body" sz="quarter" idx="58" hasCustomPrompt="1"/>
          </p:nvPr>
        </p:nvSpPr>
        <p:spPr>
          <a:xfrm>
            <a:off x="5792095" y="2117116"/>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2" name="Text Placeholder 33"/>
          <p:cNvSpPr>
            <a:spLocks noGrp="1"/>
          </p:cNvSpPr>
          <p:nvPr>
            <p:ph type="body" sz="quarter" idx="59" hasCustomPrompt="1"/>
          </p:nvPr>
        </p:nvSpPr>
        <p:spPr>
          <a:xfrm>
            <a:off x="4617720" y="2481004"/>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53" name="Text Placeholder 33"/>
          <p:cNvSpPr>
            <a:spLocks noGrp="1"/>
          </p:cNvSpPr>
          <p:nvPr>
            <p:ph type="body" sz="quarter" idx="60" hasCustomPrompt="1"/>
          </p:nvPr>
        </p:nvSpPr>
        <p:spPr>
          <a:xfrm>
            <a:off x="5792095" y="2481004"/>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4" name="Text Placeholder 33"/>
          <p:cNvSpPr>
            <a:spLocks noGrp="1"/>
          </p:cNvSpPr>
          <p:nvPr>
            <p:ph type="body" sz="quarter" idx="61" hasCustomPrompt="1"/>
          </p:nvPr>
        </p:nvSpPr>
        <p:spPr>
          <a:xfrm>
            <a:off x="4617720" y="2844892"/>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5" name="Text Placeholder 33"/>
          <p:cNvSpPr>
            <a:spLocks noGrp="1"/>
          </p:cNvSpPr>
          <p:nvPr>
            <p:ph type="body" sz="quarter" idx="62" hasCustomPrompt="1"/>
          </p:nvPr>
        </p:nvSpPr>
        <p:spPr>
          <a:xfrm>
            <a:off x="5792095" y="2844892"/>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6" name="Subtitle 2"/>
          <p:cNvSpPr>
            <a:spLocks noGrp="1"/>
          </p:cNvSpPr>
          <p:nvPr>
            <p:ph type="subTitle" idx="1" hasCustomPrompt="1"/>
          </p:nvPr>
        </p:nvSpPr>
        <p:spPr>
          <a:xfrm>
            <a:off x="4617721" y="633287"/>
            <a:ext cx="406907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57" name="Text Placeholder 33"/>
          <p:cNvSpPr>
            <a:spLocks noGrp="1"/>
          </p:cNvSpPr>
          <p:nvPr>
            <p:ph type="body" sz="quarter" idx="67" hasCustomPrompt="1"/>
          </p:nvPr>
        </p:nvSpPr>
        <p:spPr>
          <a:xfrm>
            <a:off x="4617720" y="3208780"/>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8" name="Text Placeholder 33"/>
          <p:cNvSpPr>
            <a:spLocks noGrp="1"/>
          </p:cNvSpPr>
          <p:nvPr>
            <p:ph type="body" sz="quarter" idx="68" hasCustomPrompt="1"/>
          </p:nvPr>
        </p:nvSpPr>
        <p:spPr>
          <a:xfrm>
            <a:off x="5792095" y="3208780"/>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9" name="Text Placeholder 33"/>
          <p:cNvSpPr>
            <a:spLocks noGrp="1"/>
          </p:cNvSpPr>
          <p:nvPr>
            <p:ph type="body" sz="quarter" idx="69" hasCustomPrompt="1"/>
          </p:nvPr>
        </p:nvSpPr>
        <p:spPr>
          <a:xfrm>
            <a:off x="4617720" y="357266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60" name="Text Placeholder 33"/>
          <p:cNvSpPr>
            <a:spLocks noGrp="1"/>
          </p:cNvSpPr>
          <p:nvPr>
            <p:ph type="body" sz="quarter" idx="70" hasCustomPrompt="1"/>
          </p:nvPr>
        </p:nvSpPr>
        <p:spPr>
          <a:xfrm>
            <a:off x="5792095" y="357266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61" name="Text Placeholder 33"/>
          <p:cNvSpPr>
            <a:spLocks noGrp="1"/>
          </p:cNvSpPr>
          <p:nvPr>
            <p:ph type="body" sz="quarter" idx="71" hasCustomPrompt="1"/>
          </p:nvPr>
        </p:nvSpPr>
        <p:spPr>
          <a:xfrm>
            <a:off x="4617720" y="393655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62" name="Text Placeholder 33"/>
          <p:cNvSpPr>
            <a:spLocks noGrp="1"/>
          </p:cNvSpPr>
          <p:nvPr>
            <p:ph type="body" sz="quarter" idx="72" hasCustomPrompt="1"/>
          </p:nvPr>
        </p:nvSpPr>
        <p:spPr>
          <a:xfrm>
            <a:off x="5792095" y="393655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26" name="Picture Placeholder 11"/>
          <p:cNvSpPr>
            <a:spLocks noGrp="1"/>
          </p:cNvSpPr>
          <p:nvPr>
            <p:ph type="pic" sz="quarter" idx="73"/>
          </p:nvPr>
        </p:nvSpPr>
        <p:spPr>
          <a:xfrm>
            <a:off x="-8300" y="0"/>
            <a:ext cx="4488860" cy="340729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7" name="Picture Placeholder 11"/>
          <p:cNvSpPr>
            <a:spLocks noGrp="1"/>
          </p:cNvSpPr>
          <p:nvPr>
            <p:ph type="pic" sz="quarter" idx="74"/>
          </p:nvPr>
        </p:nvSpPr>
        <p:spPr>
          <a:xfrm>
            <a:off x="-8300" y="3446804"/>
            <a:ext cx="4488860" cy="341119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Tree>
    <p:extLst>
      <p:ext uri="{BB962C8B-B14F-4D97-AF65-F5344CB8AC3E}">
        <p14:creationId xmlns:p14="http://schemas.microsoft.com/office/powerpoint/2010/main" val="1195786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ject: 3 IMGs / Full Specs">
    <p:spTree>
      <p:nvGrpSpPr>
        <p:cNvPr id="1" name=""/>
        <p:cNvGrpSpPr/>
        <p:nvPr/>
      </p:nvGrpSpPr>
      <p:grpSpPr>
        <a:xfrm>
          <a:off x="0" y="0"/>
          <a:ext cx="0" cy="0"/>
          <a:chOff x="0" y="0"/>
          <a:chExt cx="0" cy="0"/>
        </a:xfrm>
      </p:grpSpPr>
      <p:sp>
        <p:nvSpPr>
          <p:cNvPr id="41" name="Text Placeholder 21"/>
          <p:cNvSpPr>
            <a:spLocks noGrp="1"/>
          </p:cNvSpPr>
          <p:nvPr>
            <p:ph type="body" sz="quarter" idx="63" hasCustomPrompt="1"/>
          </p:nvPr>
        </p:nvSpPr>
        <p:spPr>
          <a:xfrm>
            <a:off x="4632959" y="6467088"/>
            <a:ext cx="405384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79" name="Title 1"/>
          <p:cNvSpPr>
            <a:spLocks noGrp="1"/>
          </p:cNvSpPr>
          <p:nvPr>
            <p:ph type="title" hasCustomPrompt="1"/>
          </p:nvPr>
        </p:nvSpPr>
        <p:spPr>
          <a:xfrm>
            <a:off x="4617720" y="274638"/>
            <a:ext cx="4307755" cy="497522"/>
          </a:xfrm>
          <a:prstGeom prst="rect">
            <a:avLst/>
          </a:prstGeom>
        </p:spPr>
        <p:txBody>
          <a:bodyPr vert="horz" anchor="t" anchorCtr="0">
            <a:normAutofit/>
          </a:bodyPr>
          <a:lstStyle>
            <a:lvl1pPr>
              <a:defRPr sz="2300" b="1"/>
            </a:lvl1pPr>
          </a:lstStyle>
          <a:p>
            <a:r>
              <a:rPr lang="en-US" dirty="0"/>
              <a:t>Project</a:t>
            </a:r>
          </a:p>
        </p:txBody>
      </p:sp>
      <p:sp>
        <p:nvSpPr>
          <p:cNvPr id="25"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
        <p:nvSpPr>
          <p:cNvPr id="44" name="Text Placeholder 33"/>
          <p:cNvSpPr>
            <a:spLocks noGrp="1"/>
          </p:cNvSpPr>
          <p:nvPr>
            <p:ph type="body" sz="quarter" idx="47" hasCustomPrompt="1"/>
          </p:nvPr>
        </p:nvSpPr>
        <p:spPr>
          <a:xfrm>
            <a:off x="4617720" y="1389340"/>
            <a:ext cx="1174374"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45" name="Text Placeholder 33"/>
          <p:cNvSpPr>
            <a:spLocks noGrp="1"/>
          </p:cNvSpPr>
          <p:nvPr>
            <p:ph type="body" sz="quarter" idx="54" hasCustomPrompt="1"/>
          </p:nvPr>
        </p:nvSpPr>
        <p:spPr>
          <a:xfrm>
            <a:off x="5792095" y="1389340"/>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6" name="Text Placeholder 33"/>
          <p:cNvSpPr>
            <a:spLocks noGrp="1"/>
          </p:cNvSpPr>
          <p:nvPr>
            <p:ph type="body" sz="quarter" idx="55" hasCustomPrompt="1"/>
          </p:nvPr>
        </p:nvSpPr>
        <p:spPr>
          <a:xfrm>
            <a:off x="4617720" y="175322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7" name="Text Placeholder 33"/>
          <p:cNvSpPr>
            <a:spLocks noGrp="1"/>
          </p:cNvSpPr>
          <p:nvPr>
            <p:ph type="body" sz="quarter" idx="56" hasCustomPrompt="1"/>
          </p:nvPr>
        </p:nvSpPr>
        <p:spPr>
          <a:xfrm>
            <a:off x="5792095" y="175322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8" name="Text Placeholder 33"/>
          <p:cNvSpPr>
            <a:spLocks noGrp="1"/>
          </p:cNvSpPr>
          <p:nvPr>
            <p:ph type="body" sz="quarter" idx="57" hasCustomPrompt="1"/>
          </p:nvPr>
        </p:nvSpPr>
        <p:spPr>
          <a:xfrm>
            <a:off x="4617720" y="2117116"/>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9" name="Text Placeholder 33"/>
          <p:cNvSpPr>
            <a:spLocks noGrp="1"/>
          </p:cNvSpPr>
          <p:nvPr>
            <p:ph type="body" sz="quarter" idx="58" hasCustomPrompt="1"/>
          </p:nvPr>
        </p:nvSpPr>
        <p:spPr>
          <a:xfrm>
            <a:off x="5792095" y="2117116"/>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0" name="Text Placeholder 33"/>
          <p:cNvSpPr>
            <a:spLocks noGrp="1"/>
          </p:cNvSpPr>
          <p:nvPr>
            <p:ph type="body" sz="quarter" idx="59" hasCustomPrompt="1"/>
          </p:nvPr>
        </p:nvSpPr>
        <p:spPr>
          <a:xfrm>
            <a:off x="4617720" y="2481004"/>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51" name="Text Placeholder 33"/>
          <p:cNvSpPr>
            <a:spLocks noGrp="1"/>
          </p:cNvSpPr>
          <p:nvPr>
            <p:ph type="body" sz="quarter" idx="60" hasCustomPrompt="1"/>
          </p:nvPr>
        </p:nvSpPr>
        <p:spPr>
          <a:xfrm>
            <a:off x="5792095" y="2481004"/>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2" name="Text Placeholder 33"/>
          <p:cNvSpPr>
            <a:spLocks noGrp="1"/>
          </p:cNvSpPr>
          <p:nvPr>
            <p:ph type="body" sz="quarter" idx="61" hasCustomPrompt="1"/>
          </p:nvPr>
        </p:nvSpPr>
        <p:spPr>
          <a:xfrm>
            <a:off x="4617720" y="2844892"/>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3" name="Text Placeholder 33"/>
          <p:cNvSpPr>
            <a:spLocks noGrp="1"/>
          </p:cNvSpPr>
          <p:nvPr>
            <p:ph type="body" sz="quarter" idx="62" hasCustomPrompt="1"/>
          </p:nvPr>
        </p:nvSpPr>
        <p:spPr>
          <a:xfrm>
            <a:off x="5792095" y="2844892"/>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4" name="Subtitle 2"/>
          <p:cNvSpPr>
            <a:spLocks noGrp="1"/>
          </p:cNvSpPr>
          <p:nvPr>
            <p:ph type="subTitle" idx="1" hasCustomPrompt="1"/>
          </p:nvPr>
        </p:nvSpPr>
        <p:spPr>
          <a:xfrm>
            <a:off x="4617721" y="633287"/>
            <a:ext cx="406907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55" name="Text Placeholder 33"/>
          <p:cNvSpPr>
            <a:spLocks noGrp="1"/>
          </p:cNvSpPr>
          <p:nvPr>
            <p:ph type="body" sz="quarter" idx="70" hasCustomPrompt="1"/>
          </p:nvPr>
        </p:nvSpPr>
        <p:spPr>
          <a:xfrm>
            <a:off x="4617720" y="3208780"/>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6" name="Text Placeholder 33"/>
          <p:cNvSpPr>
            <a:spLocks noGrp="1"/>
          </p:cNvSpPr>
          <p:nvPr>
            <p:ph type="body" sz="quarter" idx="67" hasCustomPrompt="1"/>
          </p:nvPr>
        </p:nvSpPr>
        <p:spPr>
          <a:xfrm>
            <a:off x="5792095" y="3208780"/>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7" name="Text Placeholder 33"/>
          <p:cNvSpPr>
            <a:spLocks noGrp="1"/>
          </p:cNvSpPr>
          <p:nvPr>
            <p:ph type="body" sz="quarter" idx="71" hasCustomPrompt="1"/>
          </p:nvPr>
        </p:nvSpPr>
        <p:spPr>
          <a:xfrm>
            <a:off x="4617720" y="357266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8" name="Text Placeholder 33"/>
          <p:cNvSpPr>
            <a:spLocks noGrp="1"/>
          </p:cNvSpPr>
          <p:nvPr>
            <p:ph type="body" sz="quarter" idx="72" hasCustomPrompt="1"/>
          </p:nvPr>
        </p:nvSpPr>
        <p:spPr>
          <a:xfrm>
            <a:off x="5792095" y="357266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9" name="Text Placeholder 33"/>
          <p:cNvSpPr>
            <a:spLocks noGrp="1"/>
          </p:cNvSpPr>
          <p:nvPr>
            <p:ph type="body" sz="quarter" idx="73" hasCustomPrompt="1"/>
          </p:nvPr>
        </p:nvSpPr>
        <p:spPr>
          <a:xfrm>
            <a:off x="4617720" y="393655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60" name="Text Placeholder 33"/>
          <p:cNvSpPr>
            <a:spLocks noGrp="1"/>
          </p:cNvSpPr>
          <p:nvPr>
            <p:ph type="body" sz="quarter" idx="74" hasCustomPrompt="1"/>
          </p:nvPr>
        </p:nvSpPr>
        <p:spPr>
          <a:xfrm>
            <a:off x="5792095" y="393655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29" name="Picture Placeholder 11"/>
          <p:cNvSpPr>
            <a:spLocks noGrp="1"/>
          </p:cNvSpPr>
          <p:nvPr>
            <p:ph type="pic" sz="quarter" idx="75"/>
          </p:nvPr>
        </p:nvSpPr>
        <p:spPr>
          <a:xfrm>
            <a:off x="-8300" y="0"/>
            <a:ext cx="2241125" cy="340729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0" name="Picture Placeholder 11"/>
          <p:cNvSpPr>
            <a:spLocks noGrp="1"/>
          </p:cNvSpPr>
          <p:nvPr>
            <p:ph type="pic" sz="quarter" idx="76"/>
          </p:nvPr>
        </p:nvSpPr>
        <p:spPr>
          <a:xfrm>
            <a:off x="-8300" y="3446804"/>
            <a:ext cx="4488860" cy="341119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2" name="Picture Placeholder 11"/>
          <p:cNvSpPr>
            <a:spLocks noGrp="1"/>
          </p:cNvSpPr>
          <p:nvPr>
            <p:ph type="pic" sz="quarter" idx="77"/>
          </p:nvPr>
        </p:nvSpPr>
        <p:spPr>
          <a:xfrm>
            <a:off x="2272875" y="0"/>
            <a:ext cx="2207685" cy="340729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Tree>
    <p:extLst>
      <p:ext uri="{BB962C8B-B14F-4D97-AF65-F5344CB8AC3E}">
        <p14:creationId xmlns:p14="http://schemas.microsoft.com/office/powerpoint/2010/main" val="74490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4 IMGs / Full Specs">
    <p:spTree>
      <p:nvGrpSpPr>
        <p:cNvPr id="1" name=""/>
        <p:cNvGrpSpPr/>
        <p:nvPr/>
      </p:nvGrpSpPr>
      <p:grpSpPr>
        <a:xfrm>
          <a:off x="0" y="0"/>
          <a:ext cx="0" cy="0"/>
          <a:chOff x="0" y="0"/>
          <a:chExt cx="0" cy="0"/>
        </a:xfrm>
      </p:grpSpPr>
      <p:sp>
        <p:nvSpPr>
          <p:cNvPr id="42" name="Text Placeholder 21"/>
          <p:cNvSpPr>
            <a:spLocks noGrp="1"/>
          </p:cNvSpPr>
          <p:nvPr>
            <p:ph type="body" sz="quarter" idx="63" hasCustomPrompt="1"/>
          </p:nvPr>
        </p:nvSpPr>
        <p:spPr>
          <a:xfrm>
            <a:off x="4632959" y="6467088"/>
            <a:ext cx="405384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81" name="Title 1"/>
          <p:cNvSpPr>
            <a:spLocks noGrp="1"/>
          </p:cNvSpPr>
          <p:nvPr>
            <p:ph type="title" hasCustomPrompt="1"/>
          </p:nvPr>
        </p:nvSpPr>
        <p:spPr>
          <a:xfrm>
            <a:off x="4617720" y="274638"/>
            <a:ext cx="4307755" cy="497522"/>
          </a:xfrm>
          <a:prstGeom prst="rect">
            <a:avLst/>
          </a:prstGeom>
        </p:spPr>
        <p:txBody>
          <a:bodyPr vert="horz" anchor="t" anchorCtr="0">
            <a:normAutofit/>
          </a:bodyPr>
          <a:lstStyle>
            <a:lvl1pPr>
              <a:defRPr sz="2300" b="1"/>
            </a:lvl1pPr>
          </a:lstStyle>
          <a:p>
            <a:r>
              <a:rPr lang="en-US" dirty="0"/>
              <a:t>Project</a:t>
            </a:r>
          </a:p>
        </p:txBody>
      </p:sp>
      <p:sp>
        <p:nvSpPr>
          <p:cNvPr id="26"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
        <p:nvSpPr>
          <p:cNvPr id="45" name="Text Placeholder 33"/>
          <p:cNvSpPr>
            <a:spLocks noGrp="1"/>
          </p:cNvSpPr>
          <p:nvPr>
            <p:ph type="body" sz="quarter" idx="47" hasCustomPrompt="1"/>
          </p:nvPr>
        </p:nvSpPr>
        <p:spPr>
          <a:xfrm>
            <a:off x="4617720" y="1389340"/>
            <a:ext cx="1174374"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46" name="Text Placeholder 33"/>
          <p:cNvSpPr>
            <a:spLocks noGrp="1"/>
          </p:cNvSpPr>
          <p:nvPr>
            <p:ph type="body" sz="quarter" idx="54" hasCustomPrompt="1"/>
          </p:nvPr>
        </p:nvSpPr>
        <p:spPr>
          <a:xfrm>
            <a:off x="5792095" y="1389340"/>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7" name="Text Placeholder 33"/>
          <p:cNvSpPr>
            <a:spLocks noGrp="1"/>
          </p:cNvSpPr>
          <p:nvPr>
            <p:ph type="body" sz="quarter" idx="55" hasCustomPrompt="1"/>
          </p:nvPr>
        </p:nvSpPr>
        <p:spPr>
          <a:xfrm>
            <a:off x="4617720" y="175322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8" name="Text Placeholder 33"/>
          <p:cNvSpPr>
            <a:spLocks noGrp="1"/>
          </p:cNvSpPr>
          <p:nvPr>
            <p:ph type="body" sz="quarter" idx="56" hasCustomPrompt="1"/>
          </p:nvPr>
        </p:nvSpPr>
        <p:spPr>
          <a:xfrm>
            <a:off x="5792095" y="175322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9" name="Text Placeholder 33"/>
          <p:cNvSpPr>
            <a:spLocks noGrp="1"/>
          </p:cNvSpPr>
          <p:nvPr>
            <p:ph type="body" sz="quarter" idx="57" hasCustomPrompt="1"/>
          </p:nvPr>
        </p:nvSpPr>
        <p:spPr>
          <a:xfrm>
            <a:off x="4617720" y="2117116"/>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50" name="Text Placeholder 33"/>
          <p:cNvSpPr>
            <a:spLocks noGrp="1"/>
          </p:cNvSpPr>
          <p:nvPr>
            <p:ph type="body" sz="quarter" idx="58" hasCustomPrompt="1"/>
          </p:nvPr>
        </p:nvSpPr>
        <p:spPr>
          <a:xfrm>
            <a:off x="5792095" y="2117116"/>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1" name="Text Placeholder 33"/>
          <p:cNvSpPr>
            <a:spLocks noGrp="1"/>
          </p:cNvSpPr>
          <p:nvPr>
            <p:ph type="body" sz="quarter" idx="59" hasCustomPrompt="1"/>
          </p:nvPr>
        </p:nvSpPr>
        <p:spPr>
          <a:xfrm>
            <a:off x="4617720" y="2481004"/>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52" name="Text Placeholder 33"/>
          <p:cNvSpPr>
            <a:spLocks noGrp="1"/>
          </p:cNvSpPr>
          <p:nvPr>
            <p:ph type="body" sz="quarter" idx="60" hasCustomPrompt="1"/>
          </p:nvPr>
        </p:nvSpPr>
        <p:spPr>
          <a:xfrm>
            <a:off x="5792095" y="2481004"/>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3" name="Text Placeholder 33"/>
          <p:cNvSpPr>
            <a:spLocks noGrp="1"/>
          </p:cNvSpPr>
          <p:nvPr>
            <p:ph type="body" sz="quarter" idx="61" hasCustomPrompt="1"/>
          </p:nvPr>
        </p:nvSpPr>
        <p:spPr>
          <a:xfrm>
            <a:off x="4617720" y="2844892"/>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4" name="Text Placeholder 33"/>
          <p:cNvSpPr>
            <a:spLocks noGrp="1"/>
          </p:cNvSpPr>
          <p:nvPr>
            <p:ph type="body" sz="quarter" idx="62" hasCustomPrompt="1"/>
          </p:nvPr>
        </p:nvSpPr>
        <p:spPr>
          <a:xfrm>
            <a:off x="5792095" y="2844892"/>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5" name="Subtitle 2"/>
          <p:cNvSpPr>
            <a:spLocks noGrp="1"/>
          </p:cNvSpPr>
          <p:nvPr>
            <p:ph type="subTitle" idx="1" hasCustomPrompt="1"/>
          </p:nvPr>
        </p:nvSpPr>
        <p:spPr>
          <a:xfrm>
            <a:off x="4617721" y="633287"/>
            <a:ext cx="406907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56" name="Text Placeholder 33"/>
          <p:cNvSpPr>
            <a:spLocks noGrp="1"/>
          </p:cNvSpPr>
          <p:nvPr>
            <p:ph type="body" sz="quarter" idx="66" hasCustomPrompt="1"/>
          </p:nvPr>
        </p:nvSpPr>
        <p:spPr>
          <a:xfrm>
            <a:off x="4617720" y="3208780"/>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7" name="Text Placeholder 33"/>
          <p:cNvSpPr>
            <a:spLocks noGrp="1"/>
          </p:cNvSpPr>
          <p:nvPr>
            <p:ph type="body" sz="quarter" idx="67" hasCustomPrompt="1"/>
          </p:nvPr>
        </p:nvSpPr>
        <p:spPr>
          <a:xfrm>
            <a:off x="5792095" y="3208780"/>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8" name="Text Placeholder 33"/>
          <p:cNvSpPr>
            <a:spLocks noGrp="1"/>
          </p:cNvSpPr>
          <p:nvPr>
            <p:ph type="body" sz="quarter" idx="72" hasCustomPrompt="1"/>
          </p:nvPr>
        </p:nvSpPr>
        <p:spPr>
          <a:xfrm>
            <a:off x="4617720" y="357266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9" name="Text Placeholder 33"/>
          <p:cNvSpPr>
            <a:spLocks noGrp="1"/>
          </p:cNvSpPr>
          <p:nvPr>
            <p:ph type="body" sz="quarter" idx="73" hasCustomPrompt="1"/>
          </p:nvPr>
        </p:nvSpPr>
        <p:spPr>
          <a:xfrm>
            <a:off x="5792095" y="357266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60" name="Text Placeholder 33"/>
          <p:cNvSpPr>
            <a:spLocks noGrp="1"/>
          </p:cNvSpPr>
          <p:nvPr>
            <p:ph type="body" sz="quarter" idx="74" hasCustomPrompt="1"/>
          </p:nvPr>
        </p:nvSpPr>
        <p:spPr>
          <a:xfrm>
            <a:off x="4617720" y="393655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61" name="Text Placeholder 33"/>
          <p:cNvSpPr>
            <a:spLocks noGrp="1"/>
          </p:cNvSpPr>
          <p:nvPr>
            <p:ph type="body" sz="quarter" idx="75" hasCustomPrompt="1"/>
          </p:nvPr>
        </p:nvSpPr>
        <p:spPr>
          <a:xfrm>
            <a:off x="5792095" y="393655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33" name="Picture Placeholder 11"/>
          <p:cNvSpPr>
            <a:spLocks noGrp="1"/>
          </p:cNvSpPr>
          <p:nvPr>
            <p:ph type="pic" sz="quarter" idx="76"/>
          </p:nvPr>
        </p:nvSpPr>
        <p:spPr>
          <a:xfrm>
            <a:off x="-8300" y="0"/>
            <a:ext cx="2241125" cy="340729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4" name="Picture Placeholder 11"/>
          <p:cNvSpPr>
            <a:spLocks noGrp="1"/>
          </p:cNvSpPr>
          <p:nvPr>
            <p:ph type="pic" sz="quarter" idx="77"/>
          </p:nvPr>
        </p:nvSpPr>
        <p:spPr>
          <a:xfrm>
            <a:off x="-8300" y="3446804"/>
            <a:ext cx="2241125" cy="341119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5" name="Picture Placeholder 11"/>
          <p:cNvSpPr>
            <a:spLocks noGrp="1"/>
          </p:cNvSpPr>
          <p:nvPr>
            <p:ph type="pic" sz="quarter" idx="78"/>
          </p:nvPr>
        </p:nvSpPr>
        <p:spPr>
          <a:xfrm>
            <a:off x="2272875" y="0"/>
            <a:ext cx="2207685" cy="340729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6" name="Picture Placeholder 11"/>
          <p:cNvSpPr>
            <a:spLocks noGrp="1"/>
          </p:cNvSpPr>
          <p:nvPr>
            <p:ph type="pic" sz="quarter" idx="79"/>
          </p:nvPr>
        </p:nvSpPr>
        <p:spPr>
          <a:xfrm>
            <a:off x="2272875" y="3446805"/>
            <a:ext cx="2207685" cy="341119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Tree>
    <p:extLst>
      <p:ext uri="{BB962C8B-B14F-4D97-AF65-F5344CB8AC3E}">
        <p14:creationId xmlns:p14="http://schemas.microsoft.com/office/powerpoint/2010/main" val="310220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2 (Company Name)">
    <p:spTree>
      <p:nvGrpSpPr>
        <p:cNvPr id="1" name=""/>
        <p:cNvGrpSpPr/>
        <p:nvPr/>
      </p:nvGrpSpPr>
      <p:grpSpPr>
        <a:xfrm>
          <a:off x="0" y="0"/>
          <a:ext cx="0" cy="0"/>
          <a:chOff x="0" y="0"/>
          <a:chExt cx="0" cy="0"/>
        </a:xfrm>
      </p:grpSpPr>
      <p:sp>
        <p:nvSpPr>
          <p:cNvPr id="4" name="Rectangle 3"/>
          <p:cNvSpPr/>
          <p:nvPr userDrawn="1"/>
        </p:nvSpPr>
        <p:spPr>
          <a:xfrm>
            <a:off x="8613648" y="5257800"/>
            <a:ext cx="347472" cy="15087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662214" y="3505200"/>
            <a:ext cx="7791223" cy="609600"/>
          </a:xfrm>
          <a:prstGeom prst="rect">
            <a:avLst/>
          </a:prstGeom>
        </p:spPr>
        <p:txBody>
          <a:bodyPr vert="horz"/>
          <a:lstStyle>
            <a:lvl1pPr algn="r">
              <a:defRPr/>
            </a:lvl1pPr>
          </a:lstStyle>
          <a:p>
            <a:r>
              <a:rPr lang="en-US"/>
              <a:t>Click to edit Master title style</a:t>
            </a:r>
            <a:endParaRPr lang="en-US" dirty="0"/>
          </a:p>
        </p:txBody>
      </p:sp>
      <p:sp>
        <p:nvSpPr>
          <p:cNvPr id="8" name="Text Placeholder 9"/>
          <p:cNvSpPr>
            <a:spLocks noGrp="1"/>
          </p:cNvSpPr>
          <p:nvPr>
            <p:ph type="body" sz="quarter" idx="13"/>
          </p:nvPr>
        </p:nvSpPr>
        <p:spPr>
          <a:xfrm>
            <a:off x="2967037" y="4114800"/>
            <a:ext cx="5491163"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Text Placeholder 9"/>
          <p:cNvSpPr>
            <a:spLocks noGrp="1"/>
          </p:cNvSpPr>
          <p:nvPr>
            <p:ph type="body" sz="quarter" idx="14"/>
          </p:nvPr>
        </p:nvSpPr>
        <p:spPr>
          <a:xfrm>
            <a:off x="2967037" y="4514795"/>
            <a:ext cx="5486400"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Text Placeholder 9"/>
          <p:cNvSpPr>
            <a:spLocks noGrp="1"/>
          </p:cNvSpPr>
          <p:nvPr>
            <p:ph type="body" sz="quarter" idx="15"/>
          </p:nvPr>
        </p:nvSpPr>
        <p:spPr>
          <a:xfrm>
            <a:off x="2971800" y="4914790"/>
            <a:ext cx="5486400"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
        <p:nvSpPr>
          <p:cNvPr id="13" name="Text Placeholder 9"/>
          <p:cNvSpPr>
            <a:spLocks noGrp="1"/>
          </p:cNvSpPr>
          <p:nvPr>
            <p:ph type="body" sz="quarter" idx="16"/>
          </p:nvPr>
        </p:nvSpPr>
        <p:spPr>
          <a:xfrm>
            <a:off x="2971800" y="5314786"/>
            <a:ext cx="5486400"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Picture Placeholder 2"/>
          <p:cNvSpPr>
            <a:spLocks noGrp="1"/>
          </p:cNvSpPr>
          <p:nvPr>
            <p:ph type="pic" sz="quarter" idx="17"/>
          </p:nvPr>
        </p:nvSpPr>
        <p:spPr>
          <a:xfrm>
            <a:off x="652146" y="2505518"/>
            <a:ext cx="7806053" cy="999681"/>
          </a:xfrm>
        </p:spPr>
        <p:txBody>
          <a:bodyPr/>
          <a:lstStyle/>
          <a:p>
            <a:r>
              <a:rPr lang="en-US"/>
              <a:t>Click icon to add picture</a:t>
            </a:r>
          </a:p>
        </p:txBody>
      </p:sp>
    </p:spTree>
    <p:extLst>
      <p:ext uri="{BB962C8B-B14F-4D97-AF65-F5344CB8AC3E}">
        <p14:creationId xmlns:p14="http://schemas.microsoft.com/office/powerpoint/2010/main" val="2787870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2 IMGs Tall / Full Specs">
    <p:spTree>
      <p:nvGrpSpPr>
        <p:cNvPr id="1" name=""/>
        <p:cNvGrpSpPr/>
        <p:nvPr/>
      </p:nvGrpSpPr>
      <p:grpSpPr>
        <a:xfrm>
          <a:off x="0" y="0"/>
          <a:ext cx="0" cy="0"/>
          <a:chOff x="0" y="0"/>
          <a:chExt cx="0" cy="0"/>
        </a:xfrm>
      </p:grpSpPr>
      <p:sp>
        <p:nvSpPr>
          <p:cNvPr id="30" name="Text Placeholder 21"/>
          <p:cNvSpPr>
            <a:spLocks noGrp="1"/>
          </p:cNvSpPr>
          <p:nvPr>
            <p:ph type="body" sz="quarter" idx="63" hasCustomPrompt="1"/>
          </p:nvPr>
        </p:nvSpPr>
        <p:spPr>
          <a:xfrm>
            <a:off x="4632959" y="6467088"/>
            <a:ext cx="405384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67" name="Title 1"/>
          <p:cNvSpPr>
            <a:spLocks noGrp="1"/>
          </p:cNvSpPr>
          <p:nvPr>
            <p:ph type="title" hasCustomPrompt="1"/>
          </p:nvPr>
        </p:nvSpPr>
        <p:spPr>
          <a:xfrm>
            <a:off x="4617720" y="274638"/>
            <a:ext cx="4307755" cy="497522"/>
          </a:xfrm>
          <a:prstGeom prst="rect">
            <a:avLst/>
          </a:prstGeom>
        </p:spPr>
        <p:txBody>
          <a:bodyPr vert="horz" anchor="t" anchorCtr="0">
            <a:normAutofit/>
          </a:bodyPr>
          <a:lstStyle>
            <a:lvl1pPr>
              <a:defRPr sz="2300" b="1"/>
            </a:lvl1pPr>
          </a:lstStyle>
          <a:p>
            <a:r>
              <a:rPr lang="en-US" dirty="0"/>
              <a:t>Project</a:t>
            </a:r>
          </a:p>
        </p:txBody>
      </p:sp>
      <p:sp>
        <p:nvSpPr>
          <p:cNvPr id="24"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
        <p:nvSpPr>
          <p:cNvPr id="35" name="Text Placeholder 33"/>
          <p:cNvSpPr>
            <a:spLocks noGrp="1"/>
          </p:cNvSpPr>
          <p:nvPr>
            <p:ph type="body" sz="quarter" idx="47" hasCustomPrompt="1"/>
          </p:nvPr>
        </p:nvSpPr>
        <p:spPr>
          <a:xfrm>
            <a:off x="4617720" y="1389340"/>
            <a:ext cx="1174374"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36" name="Text Placeholder 33"/>
          <p:cNvSpPr>
            <a:spLocks noGrp="1"/>
          </p:cNvSpPr>
          <p:nvPr>
            <p:ph type="body" sz="quarter" idx="54" hasCustomPrompt="1"/>
          </p:nvPr>
        </p:nvSpPr>
        <p:spPr>
          <a:xfrm>
            <a:off x="5792095" y="1389340"/>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37" name="Text Placeholder 33"/>
          <p:cNvSpPr>
            <a:spLocks noGrp="1"/>
          </p:cNvSpPr>
          <p:nvPr>
            <p:ph type="body" sz="quarter" idx="55" hasCustomPrompt="1"/>
          </p:nvPr>
        </p:nvSpPr>
        <p:spPr>
          <a:xfrm>
            <a:off x="4617720" y="175322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38" name="Text Placeholder 33"/>
          <p:cNvSpPr>
            <a:spLocks noGrp="1"/>
          </p:cNvSpPr>
          <p:nvPr>
            <p:ph type="body" sz="quarter" idx="56" hasCustomPrompt="1"/>
          </p:nvPr>
        </p:nvSpPr>
        <p:spPr>
          <a:xfrm>
            <a:off x="5792095" y="175322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39" name="Text Placeholder 33"/>
          <p:cNvSpPr>
            <a:spLocks noGrp="1"/>
          </p:cNvSpPr>
          <p:nvPr>
            <p:ph type="body" sz="quarter" idx="57" hasCustomPrompt="1"/>
          </p:nvPr>
        </p:nvSpPr>
        <p:spPr>
          <a:xfrm>
            <a:off x="4617720" y="2117116"/>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0" name="Text Placeholder 33"/>
          <p:cNvSpPr>
            <a:spLocks noGrp="1"/>
          </p:cNvSpPr>
          <p:nvPr>
            <p:ph type="body" sz="quarter" idx="58" hasCustomPrompt="1"/>
          </p:nvPr>
        </p:nvSpPr>
        <p:spPr>
          <a:xfrm>
            <a:off x="5792095" y="2117116"/>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1" name="Text Placeholder 33"/>
          <p:cNvSpPr>
            <a:spLocks noGrp="1"/>
          </p:cNvSpPr>
          <p:nvPr>
            <p:ph type="body" sz="quarter" idx="59" hasCustomPrompt="1"/>
          </p:nvPr>
        </p:nvSpPr>
        <p:spPr>
          <a:xfrm>
            <a:off x="4617720" y="2481004"/>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4" name="Text Placeholder 33"/>
          <p:cNvSpPr>
            <a:spLocks noGrp="1"/>
          </p:cNvSpPr>
          <p:nvPr>
            <p:ph type="body" sz="quarter" idx="60" hasCustomPrompt="1"/>
          </p:nvPr>
        </p:nvSpPr>
        <p:spPr>
          <a:xfrm>
            <a:off x="5792095" y="2481004"/>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5" name="Text Placeholder 33"/>
          <p:cNvSpPr>
            <a:spLocks noGrp="1"/>
          </p:cNvSpPr>
          <p:nvPr>
            <p:ph type="body" sz="quarter" idx="61" hasCustomPrompt="1"/>
          </p:nvPr>
        </p:nvSpPr>
        <p:spPr>
          <a:xfrm>
            <a:off x="4617720" y="2844892"/>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4" name="Text Placeholder 33"/>
          <p:cNvSpPr>
            <a:spLocks noGrp="1"/>
          </p:cNvSpPr>
          <p:nvPr>
            <p:ph type="body" sz="quarter" idx="62" hasCustomPrompt="1"/>
          </p:nvPr>
        </p:nvSpPr>
        <p:spPr>
          <a:xfrm>
            <a:off x="5792095" y="2844892"/>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5" name="Subtitle 2"/>
          <p:cNvSpPr>
            <a:spLocks noGrp="1"/>
          </p:cNvSpPr>
          <p:nvPr>
            <p:ph type="subTitle" idx="1" hasCustomPrompt="1"/>
          </p:nvPr>
        </p:nvSpPr>
        <p:spPr>
          <a:xfrm>
            <a:off x="4617721" y="633287"/>
            <a:ext cx="406907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56" name="Text Placeholder 33"/>
          <p:cNvSpPr>
            <a:spLocks noGrp="1"/>
          </p:cNvSpPr>
          <p:nvPr>
            <p:ph type="body" sz="quarter" idx="66" hasCustomPrompt="1"/>
          </p:nvPr>
        </p:nvSpPr>
        <p:spPr>
          <a:xfrm>
            <a:off x="4617720" y="3208780"/>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7" name="Text Placeholder 33"/>
          <p:cNvSpPr>
            <a:spLocks noGrp="1"/>
          </p:cNvSpPr>
          <p:nvPr>
            <p:ph type="body" sz="quarter" idx="67" hasCustomPrompt="1"/>
          </p:nvPr>
        </p:nvSpPr>
        <p:spPr>
          <a:xfrm>
            <a:off x="5792095" y="3208780"/>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8" name="Text Placeholder 33"/>
          <p:cNvSpPr>
            <a:spLocks noGrp="1"/>
          </p:cNvSpPr>
          <p:nvPr>
            <p:ph type="body" sz="quarter" idx="68" hasCustomPrompt="1"/>
          </p:nvPr>
        </p:nvSpPr>
        <p:spPr>
          <a:xfrm>
            <a:off x="4617720" y="357266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9" name="Text Placeholder 33"/>
          <p:cNvSpPr>
            <a:spLocks noGrp="1"/>
          </p:cNvSpPr>
          <p:nvPr>
            <p:ph type="body" sz="quarter" idx="69" hasCustomPrompt="1"/>
          </p:nvPr>
        </p:nvSpPr>
        <p:spPr>
          <a:xfrm>
            <a:off x="5792095" y="357266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60" name="Text Placeholder 33"/>
          <p:cNvSpPr>
            <a:spLocks noGrp="1"/>
          </p:cNvSpPr>
          <p:nvPr>
            <p:ph type="body" sz="quarter" idx="72" hasCustomPrompt="1"/>
          </p:nvPr>
        </p:nvSpPr>
        <p:spPr>
          <a:xfrm>
            <a:off x="4617720" y="393655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61" name="Text Placeholder 33"/>
          <p:cNvSpPr>
            <a:spLocks noGrp="1"/>
          </p:cNvSpPr>
          <p:nvPr>
            <p:ph type="body" sz="quarter" idx="73" hasCustomPrompt="1"/>
          </p:nvPr>
        </p:nvSpPr>
        <p:spPr>
          <a:xfrm>
            <a:off x="5792095" y="3936558"/>
            <a:ext cx="2894706"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27" name="Picture Placeholder 11"/>
          <p:cNvSpPr>
            <a:spLocks noGrp="1"/>
          </p:cNvSpPr>
          <p:nvPr>
            <p:ph type="pic" sz="quarter" idx="76"/>
          </p:nvPr>
        </p:nvSpPr>
        <p:spPr>
          <a:xfrm>
            <a:off x="-8300" y="0"/>
            <a:ext cx="2241125" cy="6858000"/>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28" name="Picture Placeholder 11"/>
          <p:cNvSpPr>
            <a:spLocks noGrp="1"/>
          </p:cNvSpPr>
          <p:nvPr>
            <p:ph type="pic" sz="quarter" idx="78"/>
          </p:nvPr>
        </p:nvSpPr>
        <p:spPr>
          <a:xfrm>
            <a:off x="2272875" y="0"/>
            <a:ext cx="2207685" cy="6858000"/>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Tree>
    <p:extLst>
      <p:ext uri="{BB962C8B-B14F-4D97-AF65-F5344CB8AC3E}">
        <p14:creationId xmlns:p14="http://schemas.microsoft.com/office/powerpoint/2010/main" val="4109550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3 IMGs Tall / Full Specs">
    <p:spTree>
      <p:nvGrpSpPr>
        <p:cNvPr id="1" name=""/>
        <p:cNvGrpSpPr/>
        <p:nvPr/>
      </p:nvGrpSpPr>
      <p:grpSpPr>
        <a:xfrm>
          <a:off x="0" y="0"/>
          <a:ext cx="0" cy="0"/>
          <a:chOff x="0" y="0"/>
          <a:chExt cx="0" cy="0"/>
        </a:xfrm>
      </p:grpSpPr>
      <p:sp>
        <p:nvSpPr>
          <p:cNvPr id="64" name="Text Placeholder 21"/>
          <p:cNvSpPr>
            <a:spLocks noGrp="1"/>
          </p:cNvSpPr>
          <p:nvPr>
            <p:ph type="body" sz="quarter" idx="63" hasCustomPrompt="1"/>
          </p:nvPr>
        </p:nvSpPr>
        <p:spPr>
          <a:xfrm>
            <a:off x="4632959" y="6467088"/>
            <a:ext cx="405384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65" name="Title 1"/>
          <p:cNvSpPr>
            <a:spLocks noGrp="1"/>
          </p:cNvSpPr>
          <p:nvPr>
            <p:ph type="title" hasCustomPrompt="1"/>
          </p:nvPr>
        </p:nvSpPr>
        <p:spPr>
          <a:xfrm>
            <a:off x="4617720" y="274638"/>
            <a:ext cx="4307755" cy="497522"/>
          </a:xfrm>
          <a:prstGeom prst="rect">
            <a:avLst/>
          </a:prstGeom>
        </p:spPr>
        <p:txBody>
          <a:bodyPr vert="horz" anchor="t" anchorCtr="0">
            <a:normAutofit/>
          </a:bodyPr>
          <a:lstStyle>
            <a:lvl1pPr>
              <a:defRPr sz="2300" b="1"/>
            </a:lvl1pPr>
          </a:lstStyle>
          <a:p>
            <a:r>
              <a:rPr lang="en-US" dirty="0"/>
              <a:t>Project</a:t>
            </a:r>
          </a:p>
        </p:txBody>
      </p:sp>
      <p:sp>
        <p:nvSpPr>
          <p:cNvPr id="66"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
        <p:nvSpPr>
          <p:cNvPr id="67" name="Text Placeholder 33"/>
          <p:cNvSpPr>
            <a:spLocks noGrp="1"/>
          </p:cNvSpPr>
          <p:nvPr>
            <p:ph type="body" sz="quarter" idx="47" hasCustomPrompt="1"/>
          </p:nvPr>
        </p:nvSpPr>
        <p:spPr>
          <a:xfrm>
            <a:off x="4617720" y="1389340"/>
            <a:ext cx="1174374"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68" name="Text Placeholder 33"/>
          <p:cNvSpPr>
            <a:spLocks noGrp="1"/>
          </p:cNvSpPr>
          <p:nvPr>
            <p:ph type="body" sz="quarter" idx="54" hasCustomPrompt="1"/>
          </p:nvPr>
        </p:nvSpPr>
        <p:spPr>
          <a:xfrm>
            <a:off x="5792095" y="1389340"/>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69" name="Text Placeholder 33"/>
          <p:cNvSpPr>
            <a:spLocks noGrp="1"/>
          </p:cNvSpPr>
          <p:nvPr>
            <p:ph type="body" sz="quarter" idx="55" hasCustomPrompt="1"/>
          </p:nvPr>
        </p:nvSpPr>
        <p:spPr>
          <a:xfrm>
            <a:off x="4617720" y="175322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70" name="Text Placeholder 33"/>
          <p:cNvSpPr>
            <a:spLocks noGrp="1"/>
          </p:cNvSpPr>
          <p:nvPr>
            <p:ph type="body" sz="quarter" idx="56" hasCustomPrompt="1"/>
          </p:nvPr>
        </p:nvSpPr>
        <p:spPr>
          <a:xfrm>
            <a:off x="5792095" y="1753228"/>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71" name="Text Placeholder 33"/>
          <p:cNvSpPr>
            <a:spLocks noGrp="1"/>
          </p:cNvSpPr>
          <p:nvPr>
            <p:ph type="body" sz="quarter" idx="57" hasCustomPrompt="1"/>
          </p:nvPr>
        </p:nvSpPr>
        <p:spPr>
          <a:xfrm>
            <a:off x="4617720" y="2117116"/>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72" name="Text Placeholder 33"/>
          <p:cNvSpPr>
            <a:spLocks noGrp="1"/>
          </p:cNvSpPr>
          <p:nvPr>
            <p:ph type="body" sz="quarter" idx="58" hasCustomPrompt="1"/>
          </p:nvPr>
        </p:nvSpPr>
        <p:spPr>
          <a:xfrm>
            <a:off x="5792095" y="2117116"/>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73" name="Text Placeholder 33"/>
          <p:cNvSpPr>
            <a:spLocks noGrp="1"/>
          </p:cNvSpPr>
          <p:nvPr>
            <p:ph type="body" sz="quarter" idx="59" hasCustomPrompt="1"/>
          </p:nvPr>
        </p:nvSpPr>
        <p:spPr>
          <a:xfrm>
            <a:off x="4617720" y="2481004"/>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74" name="Text Placeholder 33"/>
          <p:cNvSpPr>
            <a:spLocks noGrp="1"/>
          </p:cNvSpPr>
          <p:nvPr>
            <p:ph type="body" sz="quarter" idx="60" hasCustomPrompt="1"/>
          </p:nvPr>
        </p:nvSpPr>
        <p:spPr>
          <a:xfrm>
            <a:off x="5792095" y="2481004"/>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75" name="Text Placeholder 33"/>
          <p:cNvSpPr>
            <a:spLocks noGrp="1"/>
          </p:cNvSpPr>
          <p:nvPr>
            <p:ph type="body" sz="quarter" idx="61" hasCustomPrompt="1"/>
          </p:nvPr>
        </p:nvSpPr>
        <p:spPr>
          <a:xfrm>
            <a:off x="4617720" y="2844892"/>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76" name="Text Placeholder 33"/>
          <p:cNvSpPr>
            <a:spLocks noGrp="1"/>
          </p:cNvSpPr>
          <p:nvPr>
            <p:ph type="body" sz="quarter" idx="62" hasCustomPrompt="1"/>
          </p:nvPr>
        </p:nvSpPr>
        <p:spPr>
          <a:xfrm>
            <a:off x="5792095" y="2844892"/>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77" name="Subtitle 2"/>
          <p:cNvSpPr>
            <a:spLocks noGrp="1"/>
          </p:cNvSpPr>
          <p:nvPr>
            <p:ph type="subTitle" idx="1" hasCustomPrompt="1"/>
          </p:nvPr>
        </p:nvSpPr>
        <p:spPr>
          <a:xfrm>
            <a:off x="4617721" y="633287"/>
            <a:ext cx="406907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78" name="Text Placeholder 33"/>
          <p:cNvSpPr>
            <a:spLocks noGrp="1"/>
          </p:cNvSpPr>
          <p:nvPr>
            <p:ph type="body" sz="quarter" idx="66" hasCustomPrompt="1"/>
          </p:nvPr>
        </p:nvSpPr>
        <p:spPr>
          <a:xfrm>
            <a:off x="4617720" y="3208780"/>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79" name="Text Placeholder 33"/>
          <p:cNvSpPr>
            <a:spLocks noGrp="1"/>
          </p:cNvSpPr>
          <p:nvPr>
            <p:ph type="body" sz="quarter" idx="67" hasCustomPrompt="1"/>
          </p:nvPr>
        </p:nvSpPr>
        <p:spPr>
          <a:xfrm>
            <a:off x="5792095" y="3208780"/>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80" name="Text Placeholder 33"/>
          <p:cNvSpPr>
            <a:spLocks noGrp="1"/>
          </p:cNvSpPr>
          <p:nvPr>
            <p:ph type="body" sz="quarter" idx="68" hasCustomPrompt="1"/>
          </p:nvPr>
        </p:nvSpPr>
        <p:spPr>
          <a:xfrm>
            <a:off x="4617720" y="357266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82" name="Text Placeholder 33"/>
          <p:cNvSpPr>
            <a:spLocks noGrp="1"/>
          </p:cNvSpPr>
          <p:nvPr>
            <p:ph type="body" sz="quarter" idx="72" hasCustomPrompt="1"/>
          </p:nvPr>
        </p:nvSpPr>
        <p:spPr>
          <a:xfrm>
            <a:off x="5792095" y="3572668"/>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83" name="Text Placeholder 33"/>
          <p:cNvSpPr>
            <a:spLocks noGrp="1"/>
          </p:cNvSpPr>
          <p:nvPr>
            <p:ph type="body" sz="quarter" idx="73" hasCustomPrompt="1"/>
          </p:nvPr>
        </p:nvSpPr>
        <p:spPr>
          <a:xfrm>
            <a:off x="4617720" y="3936558"/>
            <a:ext cx="1174374"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84" name="Text Placeholder 33"/>
          <p:cNvSpPr>
            <a:spLocks noGrp="1"/>
          </p:cNvSpPr>
          <p:nvPr>
            <p:ph type="body" sz="quarter" idx="74" hasCustomPrompt="1"/>
          </p:nvPr>
        </p:nvSpPr>
        <p:spPr>
          <a:xfrm>
            <a:off x="5792095" y="3936558"/>
            <a:ext cx="2894706"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31" name="Picture Placeholder 11"/>
          <p:cNvSpPr>
            <a:spLocks noGrp="1"/>
          </p:cNvSpPr>
          <p:nvPr>
            <p:ph type="pic" sz="quarter" idx="76"/>
          </p:nvPr>
        </p:nvSpPr>
        <p:spPr>
          <a:xfrm>
            <a:off x="-8300" y="0"/>
            <a:ext cx="2241125" cy="6858000"/>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2" name="Picture Placeholder 11"/>
          <p:cNvSpPr>
            <a:spLocks noGrp="1"/>
          </p:cNvSpPr>
          <p:nvPr>
            <p:ph type="pic" sz="quarter" idx="78"/>
          </p:nvPr>
        </p:nvSpPr>
        <p:spPr>
          <a:xfrm>
            <a:off x="2272875" y="0"/>
            <a:ext cx="2207685" cy="3407294"/>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
        <p:nvSpPr>
          <p:cNvPr id="33" name="Picture Placeholder 11"/>
          <p:cNvSpPr>
            <a:spLocks noGrp="1"/>
          </p:cNvSpPr>
          <p:nvPr>
            <p:ph type="pic" sz="quarter" idx="79"/>
          </p:nvPr>
        </p:nvSpPr>
        <p:spPr>
          <a:xfrm>
            <a:off x="2272875" y="3446805"/>
            <a:ext cx="2207685" cy="3411195"/>
          </a:xfrm>
          <a:prstGeom prst="rect">
            <a:avLst/>
          </a:prstGeom>
        </p:spPr>
        <p:txBody>
          <a:bodyPr vert="horz"/>
          <a:lstStyle>
            <a:lvl1pPr marL="0" indent="0" algn="ctr">
              <a:buNone/>
              <a:defRPr sz="1200"/>
            </a:lvl1pPr>
          </a:lstStyle>
          <a:p>
            <a:pPr lvl="0"/>
            <a:r>
              <a:rPr lang="en-US" noProof="0"/>
              <a:t>Click icon to add picture</a:t>
            </a:r>
            <a:endParaRPr lang="en-US" noProof="0" dirty="0"/>
          </a:p>
        </p:txBody>
      </p:sp>
    </p:spTree>
    <p:extLst>
      <p:ext uri="{BB962C8B-B14F-4D97-AF65-F5344CB8AC3E}">
        <p14:creationId xmlns:p14="http://schemas.microsoft.com/office/powerpoint/2010/main" val="3158031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t Project: SQ IMG Right">
    <p:spTree>
      <p:nvGrpSpPr>
        <p:cNvPr id="1" name=""/>
        <p:cNvGrpSpPr/>
        <p:nvPr/>
      </p:nvGrpSpPr>
      <p:grpSpPr>
        <a:xfrm>
          <a:off x="0" y="0"/>
          <a:ext cx="0" cy="0"/>
          <a:chOff x="0" y="0"/>
          <a:chExt cx="0" cy="0"/>
        </a:xfrm>
      </p:grpSpPr>
      <p:sp>
        <p:nvSpPr>
          <p:cNvPr id="3" name="Picture Placeholder 4"/>
          <p:cNvSpPr>
            <a:spLocks noGrp="1"/>
          </p:cNvSpPr>
          <p:nvPr>
            <p:ph type="pic" sz="quarter" idx="53"/>
          </p:nvPr>
        </p:nvSpPr>
        <p:spPr>
          <a:xfrm>
            <a:off x="3022600" y="933451"/>
            <a:ext cx="5664200" cy="5304692"/>
          </a:xfrm>
          <a:prstGeom prst="rect">
            <a:avLst/>
          </a:prstGeom>
        </p:spPr>
        <p:txBody>
          <a:bodyPr vert="horz"/>
          <a:lstStyle>
            <a:lvl1pPr algn="ctr">
              <a:defRPr sz="1200">
                <a:solidFill>
                  <a:schemeClr val="tx1">
                    <a:lumMod val="50000"/>
                    <a:lumOff val="50000"/>
                  </a:schemeClr>
                </a:solidFill>
              </a:defRPr>
            </a:lvl1pPr>
          </a:lstStyle>
          <a:p>
            <a:r>
              <a:rPr lang="en-US"/>
              <a:t>Click icon to add picture</a:t>
            </a:r>
          </a:p>
        </p:txBody>
      </p:sp>
      <p:sp>
        <p:nvSpPr>
          <p:cNvPr id="6" name="Text Placeholder 21"/>
          <p:cNvSpPr>
            <a:spLocks noGrp="1"/>
          </p:cNvSpPr>
          <p:nvPr>
            <p:ph type="body" sz="quarter" idx="52"/>
          </p:nvPr>
        </p:nvSpPr>
        <p:spPr>
          <a:xfrm>
            <a:off x="457200" y="936239"/>
            <a:ext cx="2432050" cy="1304254"/>
          </a:xfrm>
          <a:prstGeom prst="rect">
            <a:avLst/>
          </a:prstGeom>
        </p:spPr>
        <p:txBody>
          <a:bodyPr vert="horz"/>
          <a:lstStyle>
            <a:lvl1pPr algn="l">
              <a:defRPr sz="2000">
                <a:solidFill>
                  <a:schemeClr val="accent4">
                    <a:lumMod val="75000"/>
                  </a:schemeClr>
                </a:solidFill>
              </a:defRPr>
            </a:lvl1pPr>
          </a:lstStyle>
          <a:p>
            <a:pPr lvl="0"/>
            <a:r>
              <a:rPr lang="en-US"/>
              <a:t>Edit Master text styles</a:t>
            </a:r>
          </a:p>
        </p:txBody>
      </p:sp>
      <p:sp>
        <p:nvSpPr>
          <p:cNvPr id="13" name="Text Placeholder 21"/>
          <p:cNvSpPr>
            <a:spLocks noGrp="1"/>
          </p:cNvSpPr>
          <p:nvPr>
            <p:ph type="body" sz="quarter" idx="63" hasCustomPrompt="1"/>
          </p:nvPr>
        </p:nvSpPr>
        <p:spPr>
          <a:xfrm>
            <a:off x="3022601" y="6467088"/>
            <a:ext cx="56642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2" name="Title 1"/>
          <p:cNvSpPr>
            <a:spLocks noGrp="1"/>
          </p:cNvSpPr>
          <p:nvPr>
            <p:ph type="title" hasCustomPrompt="1"/>
          </p:nvPr>
        </p:nvSpPr>
        <p:spPr/>
        <p:txBody>
          <a:bodyPr anchor="t" anchorCtr="0"/>
          <a:lstStyle/>
          <a:p>
            <a:r>
              <a:rPr lang="en-US" dirty="0"/>
              <a:t>Project Name</a:t>
            </a:r>
          </a:p>
        </p:txBody>
      </p:sp>
      <p:sp>
        <p:nvSpPr>
          <p:cNvPr id="8"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3889098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t Project: Horiz Stretch">
    <p:spTree>
      <p:nvGrpSpPr>
        <p:cNvPr id="1" name=""/>
        <p:cNvGrpSpPr/>
        <p:nvPr/>
      </p:nvGrpSpPr>
      <p:grpSpPr>
        <a:xfrm>
          <a:off x="0" y="0"/>
          <a:ext cx="0" cy="0"/>
          <a:chOff x="0" y="0"/>
          <a:chExt cx="0" cy="0"/>
        </a:xfrm>
      </p:grpSpPr>
      <p:sp>
        <p:nvSpPr>
          <p:cNvPr id="7" name="Picture Placeholder 4"/>
          <p:cNvSpPr>
            <a:spLocks noGrp="1"/>
          </p:cNvSpPr>
          <p:nvPr>
            <p:ph type="pic" sz="quarter" idx="53"/>
          </p:nvPr>
        </p:nvSpPr>
        <p:spPr>
          <a:xfrm>
            <a:off x="0" y="933451"/>
            <a:ext cx="9144000" cy="4089399"/>
          </a:xfrm>
          <a:prstGeom prst="rect">
            <a:avLst/>
          </a:prstGeom>
        </p:spPr>
        <p:txBody>
          <a:bodyPr vert="horz"/>
          <a:lstStyle>
            <a:lvl1pPr algn="ctr">
              <a:defRPr sz="1200">
                <a:solidFill>
                  <a:schemeClr val="tx1">
                    <a:lumMod val="50000"/>
                    <a:lumOff val="50000"/>
                  </a:schemeClr>
                </a:solidFill>
              </a:defRPr>
            </a:lvl1pPr>
          </a:lstStyle>
          <a:p>
            <a:r>
              <a:rPr lang="en-US"/>
              <a:t>Click icon to add picture</a:t>
            </a:r>
          </a:p>
        </p:txBody>
      </p:sp>
      <p:sp>
        <p:nvSpPr>
          <p:cNvPr id="11" name="Text Placeholder 21"/>
          <p:cNvSpPr>
            <a:spLocks noGrp="1"/>
          </p:cNvSpPr>
          <p:nvPr>
            <p:ph type="body" sz="quarter" idx="52"/>
          </p:nvPr>
        </p:nvSpPr>
        <p:spPr>
          <a:xfrm>
            <a:off x="5657849" y="5156484"/>
            <a:ext cx="3028951" cy="1310604"/>
          </a:xfrm>
          <a:prstGeom prst="rect">
            <a:avLst/>
          </a:prstGeom>
        </p:spPr>
        <p:txBody>
          <a:bodyPr vert="horz"/>
          <a:lstStyle>
            <a:lvl1pPr algn="r">
              <a:defRPr sz="2000">
                <a:solidFill>
                  <a:schemeClr val="accent4">
                    <a:lumMod val="75000"/>
                  </a:schemeClr>
                </a:solidFill>
              </a:defRPr>
            </a:lvl1pPr>
          </a:lstStyle>
          <a:p>
            <a:pPr lvl="0"/>
            <a:r>
              <a:rPr lang="en-US"/>
              <a:t>Edit Master text styles</a:t>
            </a:r>
          </a:p>
        </p:txBody>
      </p:sp>
      <p:sp>
        <p:nvSpPr>
          <p:cNvPr id="10" name="Text Placeholder 21"/>
          <p:cNvSpPr>
            <a:spLocks noGrp="1"/>
          </p:cNvSpPr>
          <p:nvPr>
            <p:ph type="body" sz="quarter" idx="63" hasCustomPrompt="1"/>
          </p:nvPr>
        </p:nvSpPr>
        <p:spPr>
          <a:xfrm>
            <a:off x="457200" y="6467088"/>
            <a:ext cx="822960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6" name="Title 1"/>
          <p:cNvSpPr>
            <a:spLocks noGrp="1"/>
          </p:cNvSpPr>
          <p:nvPr>
            <p:ph type="title" hasCustomPrompt="1"/>
          </p:nvPr>
        </p:nvSpPr>
        <p:spPr>
          <a:xfrm>
            <a:off x="457200" y="183927"/>
            <a:ext cx="8229600" cy="569005"/>
          </a:xfrm>
        </p:spPr>
        <p:txBody>
          <a:bodyPr anchor="t" anchorCtr="0"/>
          <a:lstStyle/>
          <a:p>
            <a:r>
              <a:rPr lang="en-US" dirty="0"/>
              <a:t>Project Name</a:t>
            </a:r>
          </a:p>
        </p:txBody>
      </p:sp>
      <p:sp>
        <p:nvSpPr>
          <p:cNvPr id="9"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1336492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ject (Full Bleed): No Log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367016"/>
          </a:xfrm>
        </p:spPr>
        <p:txBody>
          <a:bodyPr/>
          <a:lstStyle/>
          <a:p>
            <a:r>
              <a:rPr lang="en-US"/>
              <a:t>Click icon to add picture</a:t>
            </a:r>
            <a:endParaRPr lang="en-US" dirty="0"/>
          </a:p>
        </p:txBody>
      </p:sp>
      <p:sp>
        <p:nvSpPr>
          <p:cNvPr id="2" name="Title 1"/>
          <p:cNvSpPr>
            <a:spLocks noGrp="1"/>
          </p:cNvSpPr>
          <p:nvPr>
            <p:ph type="title"/>
          </p:nvPr>
        </p:nvSpPr>
        <p:spPr>
          <a:xfrm>
            <a:off x="-2646" y="6366217"/>
            <a:ext cx="9146833" cy="483484"/>
          </a:xfrm>
          <a:solidFill>
            <a:schemeClr val="bg1"/>
          </a:solidFill>
        </p:spPr>
        <p:txBody>
          <a:bodyPr tIns="45720">
            <a:normAutofit/>
          </a:bodyPr>
          <a:lstStyle>
            <a:lvl1pPr>
              <a:defRPr sz="1400">
                <a:solidFill>
                  <a:schemeClr val="accent2">
                    <a:lumMod val="75000"/>
                  </a:schemeClr>
                </a:solidFill>
                <a:latin typeface="+mn-lt"/>
              </a:defRPr>
            </a:lvl1pPr>
          </a:lstStyle>
          <a:p>
            <a:r>
              <a:rPr lang="en-US"/>
              <a:t>Click to edit Master title style</a:t>
            </a:r>
            <a:endParaRPr lang="en-US" dirty="0"/>
          </a:p>
        </p:txBody>
      </p:sp>
      <p:sp>
        <p:nvSpPr>
          <p:cNvPr id="6" name="Text Placeholder 21"/>
          <p:cNvSpPr>
            <a:spLocks noGrp="1"/>
          </p:cNvSpPr>
          <p:nvPr>
            <p:ph type="body" sz="quarter" idx="63" hasCustomPrompt="1"/>
          </p:nvPr>
        </p:nvSpPr>
        <p:spPr>
          <a:xfrm>
            <a:off x="-2646" y="6654262"/>
            <a:ext cx="9146833" cy="178838"/>
          </a:xfrm>
          <a:prstGeom prst="rect">
            <a:avLst/>
          </a:prstGeom>
          <a:noFill/>
        </p:spPr>
        <p:txBody>
          <a:bodyPr vert="horz" tIns="0" bIns="0">
            <a:normAutofit/>
          </a:bodyPr>
          <a:lstStyle>
            <a:lvl1pPr algn="l">
              <a:defRPr sz="900" baseline="0">
                <a:solidFill>
                  <a:srgbClr val="8C8E91"/>
                </a:solidFill>
              </a:defRPr>
            </a:lvl1pPr>
          </a:lstStyle>
          <a:p>
            <a:pPr lvl="0"/>
            <a:r>
              <a:rPr lang="en-US" dirty="0"/>
              <a:t>Click to add image credit.</a:t>
            </a:r>
          </a:p>
        </p:txBody>
      </p:sp>
      <p:sp>
        <p:nvSpPr>
          <p:cNvPr id="3" name="Slide Number Placeholder 2"/>
          <p:cNvSpPr>
            <a:spLocks noGrp="1"/>
          </p:cNvSpPr>
          <p:nvPr>
            <p:ph type="sldNum" sz="quarter" idx="10"/>
          </p:nvPr>
        </p:nvSpPr>
        <p:spPr/>
        <p:txBody>
          <a:bodyPr/>
          <a:lstStyle/>
          <a:p>
            <a:fld id="{A6D40C4D-5B01-4948-98F2-33210B1C6590}" type="slidenum">
              <a:rPr lang="en-US" smtClean="0"/>
              <a:pPr/>
              <a:t>‹#›</a:t>
            </a:fld>
            <a:endParaRPr lang="en-US"/>
          </a:p>
        </p:txBody>
      </p:sp>
    </p:spTree>
    <p:extLst>
      <p:ext uri="{BB962C8B-B14F-4D97-AF65-F5344CB8AC3E}">
        <p14:creationId xmlns:p14="http://schemas.microsoft.com/office/powerpoint/2010/main" val="1266301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ject Bleed: 1 IMG">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0" y="1"/>
            <a:ext cx="9144000" cy="5152040"/>
          </a:xfrm>
        </p:spPr>
        <p:txBody>
          <a:bodyPr/>
          <a:lstStyle/>
          <a:p>
            <a:r>
              <a:rPr lang="en-US"/>
              <a:t>Click icon to add picture</a:t>
            </a:r>
            <a:endParaRPr lang="en-US" dirty="0"/>
          </a:p>
        </p:txBody>
      </p:sp>
      <p:sp>
        <p:nvSpPr>
          <p:cNvPr id="13" name="Slide Number Placeholder 2"/>
          <p:cNvSpPr>
            <a:spLocks noGrp="1"/>
          </p:cNvSpPr>
          <p:nvPr>
            <p:ph type="sldNum" sz="quarter" idx="10"/>
          </p:nvPr>
        </p:nvSpPr>
        <p:spPr>
          <a:xfrm>
            <a:off x="8453120" y="0"/>
            <a:ext cx="690880" cy="365125"/>
          </a:xfrm>
        </p:spPr>
        <p:txBody>
          <a:bodyPr/>
          <a:lstStyle/>
          <a:p>
            <a:fld id="{A6D40C4D-5B01-4948-98F2-33210B1C6590}" type="slidenum">
              <a:rPr lang="en-US" smtClean="0"/>
              <a:pPr/>
              <a:t>‹#›</a:t>
            </a:fld>
            <a:endParaRPr lang="en-US"/>
          </a:p>
        </p:txBody>
      </p:sp>
      <p:sp>
        <p:nvSpPr>
          <p:cNvPr id="17" name="Text Placeholder 21"/>
          <p:cNvSpPr>
            <a:spLocks noGrp="1"/>
          </p:cNvSpPr>
          <p:nvPr>
            <p:ph type="body" sz="quarter" idx="63" hasCustomPrompt="1"/>
          </p:nvPr>
        </p:nvSpPr>
        <p:spPr>
          <a:xfrm>
            <a:off x="457200" y="6467088"/>
            <a:ext cx="8229601" cy="267450"/>
          </a:xfrm>
          <a:prstGeom prst="rect">
            <a:avLst/>
          </a:prstGeom>
        </p:spPr>
        <p:txBody>
          <a:bodyPr vert="horz">
            <a:normAutofit/>
          </a:bodyPr>
          <a:lstStyle>
            <a:lvl1pPr algn="l">
              <a:defRPr sz="900" baseline="0">
                <a:solidFill>
                  <a:srgbClr val="8C8E91"/>
                </a:solidFill>
              </a:defRPr>
            </a:lvl1pPr>
          </a:lstStyle>
          <a:p>
            <a:pPr lvl="0"/>
            <a:r>
              <a:rPr lang="en-US" dirty="0"/>
              <a:t>Click to add image credit.</a:t>
            </a:r>
          </a:p>
        </p:txBody>
      </p:sp>
      <p:sp>
        <p:nvSpPr>
          <p:cNvPr id="18" name="Text Placeholder 33"/>
          <p:cNvSpPr>
            <a:spLocks noGrp="1"/>
          </p:cNvSpPr>
          <p:nvPr>
            <p:ph type="body" sz="quarter" idx="73" hasCustomPrompt="1"/>
          </p:nvPr>
        </p:nvSpPr>
        <p:spPr>
          <a:xfrm>
            <a:off x="457200" y="5294892"/>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9" name="Text Placeholder 33"/>
          <p:cNvSpPr>
            <a:spLocks noGrp="1"/>
          </p:cNvSpPr>
          <p:nvPr>
            <p:ph type="body" sz="quarter" idx="74" hasCustomPrompt="1"/>
          </p:nvPr>
        </p:nvSpPr>
        <p:spPr>
          <a:xfrm>
            <a:off x="1631575" y="5294892"/>
            <a:ext cx="2894706"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24" name="Text Placeholder 33"/>
          <p:cNvSpPr>
            <a:spLocks noGrp="1"/>
          </p:cNvSpPr>
          <p:nvPr>
            <p:ph type="body" sz="quarter" idx="75" hasCustomPrompt="1"/>
          </p:nvPr>
        </p:nvSpPr>
        <p:spPr>
          <a:xfrm>
            <a:off x="457200" y="5588857"/>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25" name="Text Placeholder 33"/>
          <p:cNvSpPr>
            <a:spLocks noGrp="1"/>
          </p:cNvSpPr>
          <p:nvPr>
            <p:ph type="body" sz="quarter" idx="76" hasCustomPrompt="1"/>
          </p:nvPr>
        </p:nvSpPr>
        <p:spPr>
          <a:xfrm>
            <a:off x="1631575" y="5588857"/>
            <a:ext cx="2894706"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26" name="Text Placeholder 33"/>
          <p:cNvSpPr>
            <a:spLocks noGrp="1"/>
          </p:cNvSpPr>
          <p:nvPr>
            <p:ph type="body" sz="quarter" idx="77" hasCustomPrompt="1"/>
          </p:nvPr>
        </p:nvSpPr>
        <p:spPr>
          <a:xfrm>
            <a:off x="457200" y="5885932"/>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27" name="Text Placeholder 33"/>
          <p:cNvSpPr>
            <a:spLocks noGrp="1"/>
          </p:cNvSpPr>
          <p:nvPr>
            <p:ph type="body" sz="quarter" idx="78" hasCustomPrompt="1"/>
          </p:nvPr>
        </p:nvSpPr>
        <p:spPr>
          <a:xfrm>
            <a:off x="1631575" y="5885932"/>
            <a:ext cx="2894706"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Tree>
    <p:extLst>
      <p:ext uri="{BB962C8B-B14F-4D97-AF65-F5344CB8AC3E}">
        <p14:creationId xmlns:p14="http://schemas.microsoft.com/office/powerpoint/2010/main" val="1797142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ject Bleed: 3 IMGs (square)">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0" y="-1"/>
            <a:ext cx="6155267" cy="5152040"/>
          </a:xfrm>
        </p:spPr>
        <p:txBody>
          <a:bodyPr/>
          <a:lstStyle/>
          <a:p>
            <a:r>
              <a:rPr lang="en-US"/>
              <a:t>Click icon to add picture</a:t>
            </a:r>
            <a:endParaRPr lang="en-US" dirty="0"/>
          </a:p>
        </p:txBody>
      </p:sp>
      <p:sp>
        <p:nvSpPr>
          <p:cNvPr id="5" name="Slide Number Placeholder 2"/>
          <p:cNvSpPr>
            <a:spLocks noGrp="1"/>
          </p:cNvSpPr>
          <p:nvPr>
            <p:ph type="sldNum" sz="quarter" idx="10"/>
          </p:nvPr>
        </p:nvSpPr>
        <p:spPr>
          <a:xfrm>
            <a:off x="8453120" y="0"/>
            <a:ext cx="690880" cy="365125"/>
          </a:xfrm>
        </p:spPr>
        <p:txBody>
          <a:bodyPr/>
          <a:lstStyle/>
          <a:p>
            <a:fld id="{A6D40C4D-5B01-4948-98F2-33210B1C6590}" type="slidenum">
              <a:rPr lang="en-US" smtClean="0"/>
              <a:pPr/>
              <a:t>‹#›</a:t>
            </a:fld>
            <a:endParaRPr lang="en-US"/>
          </a:p>
        </p:txBody>
      </p:sp>
      <p:sp>
        <p:nvSpPr>
          <p:cNvPr id="6" name="Text Placeholder 21"/>
          <p:cNvSpPr>
            <a:spLocks noGrp="1"/>
          </p:cNvSpPr>
          <p:nvPr>
            <p:ph type="body" sz="quarter" idx="63" hasCustomPrompt="1"/>
          </p:nvPr>
        </p:nvSpPr>
        <p:spPr>
          <a:xfrm>
            <a:off x="457200" y="6467088"/>
            <a:ext cx="8229601" cy="267450"/>
          </a:xfrm>
          <a:prstGeom prst="rect">
            <a:avLst/>
          </a:prstGeom>
        </p:spPr>
        <p:txBody>
          <a:bodyPr vert="horz">
            <a:normAutofit/>
          </a:bodyPr>
          <a:lstStyle>
            <a:lvl1pPr algn="l">
              <a:defRPr sz="900" baseline="0">
                <a:solidFill>
                  <a:srgbClr val="8C8E91"/>
                </a:solidFill>
              </a:defRPr>
            </a:lvl1pPr>
          </a:lstStyle>
          <a:p>
            <a:pPr lvl="0"/>
            <a:r>
              <a:rPr lang="en-US" dirty="0"/>
              <a:t>Click to add image credit.</a:t>
            </a:r>
          </a:p>
        </p:txBody>
      </p:sp>
      <p:sp>
        <p:nvSpPr>
          <p:cNvPr id="7" name="Text Placeholder 33"/>
          <p:cNvSpPr>
            <a:spLocks noGrp="1"/>
          </p:cNvSpPr>
          <p:nvPr>
            <p:ph type="body" sz="quarter" idx="73" hasCustomPrompt="1"/>
          </p:nvPr>
        </p:nvSpPr>
        <p:spPr>
          <a:xfrm>
            <a:off x="457200" y="5294892"/>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8" name="Text Placeholder 33"/>
          <p:cNvSpPr>
            <a:spLocks noGrp="1"/>
          </p:cNvSpPr>
          <p:nvPr>
            <p:ph type="body" sz="quarter" idx="74" hasCustomPrompt="1"/>
          </p:nvPr>
        </p:nvSpPr>
        <p:spPr>
          <a:xfrm>
            <a:off x="1631575" y="5294892"/>
            <a:ext cx="2894706"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9" name="Text Placeholder 33"/>
          <p:cNvSpPr>
            <a:spLocks noGrp="1"/>
          </p:cNvSpPr>
          <p:nvPr>
            <p:ph type="body" sz="quarter" idx="75" hasCustomPrompt="1"/>
          </p:nvPr>
        </p:nvSpPr>
        <p:spPr>
          <a:xfrm>
            <a:off x="457200" y="5588857"/>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0" name="Text Placeholder 33"/>
          <p:cNvSpPr>
            <a:spLocks noGrp="1"/>
          </p:cNvSpPr>
          <p:nvPr>
            <p:ph type="body" sz="quarter" idx="76" hasCustomPrompt="1"/>
          </p:nvPr>
        </p:nvSpPr>
        <p:spPr>
          <a:xfrm>
            <a:off x="1631575" y="5588857"/>
            <a:ext cx="2894706"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1" name="Text Placeholder 33"/>
          <p:cNvSpPr>
            <a:spLocks noGrp="1"/>
          </p:cNvSpPr>
          <p:nvPr>
            <p:ph type="body" sz="quarter" idx="77" hasCustomPrompt="1"/>
          </p:nvPr>
        </p:nvSpPr>
        <p:spPr>
          <a:xfrm>
            <a:off x="457200" y="5885932"/>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2" name="Text Placeholder 33"/>
          <p:cNvSpPr>
            <a:spLocks noGrp="1"/>
          </p:cNvSpPr>
          <p:nvPr>
            <p:ph type="body" sz="quarter" idx="78" hasCustomPrompt="1"/>
          </p:nvPr>
        </p:nvSpPr>
        <p:spPr>
          <a:xfrm>
            <a:off x="1631575" y="5885932"/>
            <a:ext cx="2894706"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3" name="Picture Placeholder 4"/>
          <p:cNvSpPr>
            <a:spLocks noGrp="1"/>
          </p:cNvSpPr>
          <p:nvPr>
            <p:ph type="pic" sz="quarter" idx="79"/>
          </p:nvPr>
        </p:nvSpPr>
        <p:spPr>
          <a:xfrm>
            <a:off x="6189133" y="2607733"/>
            <a:ext cx="2954865" cy="2544306"/>
          </a:xfrm>
        </p:spPr>
        <p:txBody>
          <a:bodyPr/>
          <a:lstStyle/>
          <a:p>
            <a:r>
              <a:rPr lang="en-US"/>
              <a:t>Click icon to add picture</a:t>
            </a:r>
            <a:endParaRPr lang="en-US" dirty="0"/>
          </a:p>
        </p:txBody>
      </p:sp>
      <p:sp>
        <p:nvSpPr>
          <p:cNvPr id="14" name="Picture Placeholder 4"/>
          <p:cNvSpPr>
            <a:spLocks noGrp="1"/>
          </p:cNvSpPr>
          <p:nvPr>
            <p:ph type="pic" sz="quarter" idx="80"/>
          </p:nvPr>
        </p:nvSpPr>
        <p:spPr>
          <a:xfrm>
            <a:off x="6189133" y="1"/>
            <a:ext cx="2954865" cy="2582332"/>
          </a:xfrm>
        </p:spPr>
        <p:txBody>
          <a:bodyPr/>
          <a:lstStyle/>
          <a:p>
            <a:r>
              <a:rPr lang="en-US"/>
              <a:t>Click icon to add picture</a:t>
            </a:r>
            <a:endParaRPr lang="en-US" dirty="0"/>
          </a:p>
        </p:txBody>
      </p:sp>
    </p:spTree>
    <p:extLst>
      <p:ext uri="{BB962C8B-B14F-4D97-AF65-F5344CB8AC3E}">
        <p14:creationId xmlns:p14="http://schemas.microsoft.com/office/powerpoint/2010/main" val="2330051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ject Bleed: 3 IMGs (tall)">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2988734" y="6313"/>
            <a:ext cx="3169416" cy="5152040"/>
          </a:xfrm>
        </p:spPr>
        <p:txBody>
          <a:bodyPr/>
          <a:lstStyle/>
          <a:p>
            <a:r>
              <a:rPr lang="en-US"/>
              <a:t>Click icon to add picture</a:t>
            </a:r>
            <a:endParaRPr lang="en-US" dirty="0"/>
          </a:p>
        </p:txBody>
      </p:sp>
      <p:sp>
        <p:nvSpPr>
          <p:cNvPr id="5" name="Slide Number Placeholder 2"/>
          <p:cNvSpPr>
            <a:spLocks noGrp="1"/>
          </p:cNvSpPr>
          <p:nvPr>
            <p:ph type="sldNum" sz="quarter" idx="10"/>
          </p:nvPr>
        </p:nvSpPr>
        <p:spPr>
          <a:xfrm>
            <a:off x="8453120" y="0"/>
            <a:ext cx="690880" cy="365125"/>
          </a:xfrm>
        </p:spPr>
        <p:txBody>
          <a:bodyPr/>
          <a:lstStyle/>
          <a:p>
            <a:fld id="{A6D40C4D-5B01-4948-98F2-33210B1C6590}" type="slidenum">
              <a:rPr lang="en-US" smtClean="0"/>
              <a:pPr/>
              <a:t>‹#›</a:t>
            </a:fld>
            <a:endParaRPr lang="en-US"/>
          </a:p>
        </p:txBody>
      </p:sp>
      <p:sp>
        <p:nvSpPr>
          <p:cNvPr id="6" name="Text Placeholder 21"/>
          <p:cNvSpPr>
            <a:spLocks noGrp="1"/>
          </p:cNvSpPr>
          <p:nvPr>
            <p:ph type="body" sz="quarter" idx="63" hasCustomPrompt="1"/>
          </p:nvPr>
        </p:nvSpPr>
        <p:spPr>
          <a:xfrm>
            <a:off x="457200" y="6467088"/>
            <a:ext cx="8229601" cy="267450"/>
          </a:xfrm>
          <a:prstGeom prst="rect">
            <a:avLst/>
          </a:prstGeom>
        </p:spPr>
        <p:txBody>
          <a:bodyPr vert="horz">
            <a:normAutofit/>
          </a:bodyPr>
          <a:lstStyle>
            <a:lvl1pPr algn="l">
              <a:defRPr sz="900" baseline="0">
                <a:solidFill>
                  <a:srgbClr val="8C8E91"/>
                </a:solidFill>
              </a:defRPr>
            </a:lvl1pPr>
          </a:lstStyle>
          <a:p>
            <a:pPr lvl="0"/>
            <a:r>
              <a:rPr lang="en-US" dirty="0"/>
              <a:t>Click to add image credit.</a:t>
            </a:r>
          </a:p>
        </p:txBody>
      </p:sp>
      <p:sp>
        <p:nvSpPr>
          <p:cNvPr id="7" name="Text Placeholder 33"/>
          <p:cNvSpPr>
            <a:spLocks noGrp="1"/>
          </p:cNvSpPr>
          <p:nvPr>
            <p:ph type="body" sz="quarter" idx="73" hasCustomPrompt="1"/>
          </p:nvPr>
        </p:nvSpPr>
        <p:spPr>
          <a:xfrm>
            <a:off x="457200" y="5294892"/>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8" name="Text Placeholder 33"/>
          <p:cNvSpPr>
            <a:spLocks noGrp="1"/>
          </p:cNvSpPr>
          <p:nvPr>
            <p:ph type="body" sz="quarter" idx="74" hasCustomPrompt="1"/>
          </p:nvPr>
        </p:nvSpPr>
        <p:spPr>
          <a:xfrm>
            <a:off x="1631575" y="5294892"/>
            <a:ext cx="2894706"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9" name="Text Placeholder 33"/>
          <p:cNvSpPr>
            <a:spLocks noGrp="1"/>
          </p:cNvSpPr>
          <p:nvPr>
            <p:ph type="body" sz="quarter" idx="75" hasCustomPrompt="1"/>
          </p:nvPr>
        </p:nvSpPr>
        <p:spPr>
          <a:xfrm>
            <a:off x="457200" y="5588857"/>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0" name="Text Placeholder 33"/>
          <p:cNvSpPr>
            <a:spLocks noGrp="1"/>
          </p:cNvSpPr>
          <p:nvPr>
            <p:ph type="body" sz="quarter" idx="76" hasCustomPrompt="1"/>
          </p:nvPr>
        </p:nvSpPr>
        <p:spPr>
          <a:xfrm>
            <a:off x="1631575" y="5588857"/>
            <a:ext cx="2894706"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1" name="Text Placeholder 33"/>
          <p:cNvSpPr>
            <a:spLocks noGrp="1"/>
          </p:cNvSpPr>
          <p:nvPr>
            <p:ph type="body" sz="quarter" idx="77" hasCustomPrompt="1"/>
          </p:nvPr>
        </p:nvSpPr>
        <p:spPr>
          <a:xfrm>
            <a:off x="457200" y="5885932"/>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2" name="Text Placeholder 33"/>
          <p:cNvSpPr>
            <a:spLocks noGrp="1"/>
          </p:cNvSpPr>
          <p:nvPr>
            <p:ph type="body" sz="quarter" idx="78" hasCustomPrompt="1"/>
          </p:nvPr>
        </p:nvSpPr>
        <p:spPr>
          <a:xfrm>
            <a:off x="1631575" y="5885932"/>
            <a:ext cx="2894706"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4" name="Picture Placeholder 4"/>
          <p:cNvSpPr>
            <a:spLocks noGrp="1"/>
          </p:cNvSpPr>
          <p:nvPr>
            <p:ph type="pic" sz="quarter" idx="80"/>
          </p:nvPr>
        </p:nvSpPr>
        <p:spPr>
          <a:xfrm>
            <a:off x="0" y="0"/>
            <a:ext cx="2954865" cy="5158351"/>
          </a:xfrm>
        </p:spPr>
        <p:txBody>
          <a:bodyPr/>
          <a:lstStyle/>
          <a:p>
            <a:r>
              <a:rPr lang="en-US"/>
              <a:t>Click icon to add picture</a:t>
            </a:r>
            <a:endParaRPr lang="en-US" dirty="0"/>
          </a:p>
        </p:txBody>
      </p:sp>
      <p:sp>
        <p:nvSpPr>
          <p:cNvPr id="16" name="Picture Placeholder 4"/>
          <p:cNvSpPr>
            <a:spLocks noGrp="1"/>
          </p:cNvSpPr>
          <p:nvPr>
            <p:ph type="pic" sz="quarter" idx="82"/>
          </p:nvPr>
        </p:nvSpPr>
        <p:spPr>
          <a:xfrm>
            <a:off x="6189135" y="3859"/>
            <a:ext cx="2954865" cy="5154493"/>
          </a:xfrm>
        </p:spPr>
        <p:txBody>
          <a:bodyPr/>
          <a:lstStyle/>
          <a:p>
            <a:r>
              <a:rPr lang="en-US"/>
              <a:t>Click icon to add picture</a:t>
            </a:r>
            <a:endParaRPr lang="en-US" dirty="0"/>
          </a:p>
        </p:txBody>
      </p:sp>
    </p:spTree>
    <p:extLst>
      <p:ext uri="{BB962C8B-B14F-4D97-AF65-F5344CB8AC3E}">
        <p14:creationId xmlns:p14="http://schemas.microsoft.com/office/powerpoint/2010/main" val="2722314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ject Bleed: 5 IMGs">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2988734" y="6313"/>
            <a:ext cx="3169416" cy="5152040"/>
          </a:xfrm>
        </p:spPr>
        <p:txBody>
          <a:bodyPr/>
          <a:lstStyle/>
          <a:p>
            <a:r>
              <a:rPr lang="en-US"/>
              <a:t>Click icon to add picture</a:t>
            </a:r>
            <a:endParaRPr lang="en-US" dirty="0"/>
          </a:p>
        </p:txBody>
      </p:sp>
      <p:sp>
        <p:nvSpPr>
          <p:cNvPr id="5" name="Slide Number Placeholder 2"/>
          <p:cNvSpPr>
            <a:spLocks noGrp="1"/>
          </p:cNvSpPr>
          <p:nvPr>
            <p:ph type="sldNum" sz="quarter" idx="10"/>
          </p:nvPr>
        </p:nvSpPr>
        <p:spPr>
          <a:xfrm>
            <a:off x="8453120" y="0"/>
            <a:ext cx="690880" cy="365125"/>
          </a:xfrm>
        </p:spPr>
        <p:txBody>
          <a:bodyPr/>
          <a:lstStyle/>
          <a:p>
            <a:fld id="{A6D40C4D-5B01-4948-98F2-33210B1C6590}" type="slidenum">
              <a:rPr lang="en-US" smtClean="0"/>
              <a:pPr/>
              <a:t>‹#›</a:t>
            </a:fld>
            <a:endParaRPr lang="en-US"/>
          </a:p>
        </p:txBody>
      </p:sp>
      <p:sp>
        <p:nvSpPr>
          <p:cNvPr id="6" name="Text Placeholder 21"/>
          <p:cNvSpPr>
            <a:spLocks noGrp="1"/>
          </p:cNvSpPr>
          <p:nvPr>
            <p:ph type="body" sz="quarter" idx="63" hasCustomPrompt="1"/>
          </p:nvPr>
        </p:nvSpPr>
        <p:spPr>
          <a:xfrm>
            <a:off x="457200" y="6467088"/>
            <a:ext cx="8229601" cy="267450"/>
          </a:xfrm>
          <a:prstGeom prst="rect">
            <a:avLst/>
          </a:prstGeom>
        </p:spPr>
        <p:txBody>
          <a:bodyPr vert="horz">
            <a:normAutofit/>
          </a:bodyPr>
          <a:lstStyle>
            <a:lvl1pPr algn="l">
              <a:defRPr sz="900" baseline="0">
                <a:solidFill>
                  <a:srgbClr val="8C8E91"/>
                </a:solidFill>
              </a:defRPr>
            </a:lvl1pPr>
          </a:lstStyle>
          <a:p>
            <a:pPr lvl="0"/>
            <a:r>
              <a:rPr lang="en-US" dirty="0"/>
              <a:t>Click to add image credit.</a:t>
            </a:r>
          </a:p>
        </p:txBody>
      </p:sp>
      <p:sp>
        <p:nvSpPr>
          <p:cNvPr id="7" name="Text Placeholder 33"/>
          <p:cNvSpPr>
            <a:spLocks noGrp="1"/>
          </p:cNvSpPr>
          <p:nvPr>
            <p:ph type="body" sz="quarter" idx="73" hasCustomPrompt="1"/>
          </p:nvPr>
        </p:nvSpPr>
        <p:spPr>
          <a:xfrm>
            <a:off x="457200" y="5294892"/>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8" name="Text Placeholder 33"/>
          <p:cNvSpPr>
            <a:spLocks noGrp="1"/>
          </p:cNvSpPr>
          <p:nvPr>
            <p:ph type="body" sz="quarter" idx="74" hasCustomPrompt="1"/>
          </p:nvPr>
        </p:nvSpPr>
        <p:spPr>
          <a:xfrm>
            <a:off x="1631575" y="5294892"/>
            <a:ext cx="2894706" cy="283131"/>
          </a:xfrm>
          <a:prstGeom prst="rect">
            <a:avLst/>
          </a:prstGeom>
        </p:spPr>
        <p:txBody>
          <a:bodyPr vert="horz" wrap="none" tIns="0" bIns="0">
            <a:noAutofit/>
          </a:bodyPr>
          <a:lstStyle>
            <a:lvl1pPr marL="0" indent="0" algn="l">
              <a:buNone/>
              <a:defRPr sz="1600" baseline="0">
                <a:solidFill>
                  <a:schemeClr val="accent4">
                    <a:lumMod val="75000"/>
                  </a:schemeClr>
                </a:solidFill>
                <a:latin typeface="Franklin Gothic Book"/>
                <a:cs typeface="Franklin Gothic Book"/>
              </a:defRPr>
            </a:lvl1pPr>
          </a:lstStyle>
          <a:p>
            <a:pPr lvl="0"/>
            <a:r>
              <a:rPr lang="en-US" dirty="0"/>
              <a:t>Spec Detail</a:t>
            </a:r>
          </a:p>
        </p:txBody>
      </p:sp>
      <p:sp>
        <p:nvSpPr>
          <p:cNvPr id="9" name="Text Placeholder 33"/>
          <p:cNvSpPr>
            <a:spLocks noGrp="1"/>
          </p:cNvSpPr>
          <p:nvPr>
            <p:ph type="body" sz="quarter" idx="75" hasCustomPrompt="1"/>
          </p:nvPr>
        </p:nvSpPr>
        <p:spPr>
          <a:xfrm>
            <a:off x="457200" y="5588857"/>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0" name="Text Placeholder 33"/>
          <p:cNvSpPr>
            <a:spLocks noGrp="1"/>
          </p:cNvSpPr>
          <p:nvPr>
            <p:ph type="body" sz="quarter" idx="76" hasCustomPrompt="1"/>
          </p:nvPr>
        </p:nvSpPr>
        <p:spPr>
          <a:xfrm>
            <a:off x="1631575" y="5588857"/>
            <a:ext cx="2894706"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1" name="Text Placeholder 33"/>
          <p:cNvSpPr>
            <a:spLocks noGrp="1"/>
          </p:cNvSpPr>
          <p:nvPr>
            <p:ph type="body" sz="quarter" idx="77" hasCustomPrompt="1"/>
          </p:nvPr>
        </p:nvSpPr>
        <p:spPr>
          <a:xfrm>
            <a:off x="457200" y="5885932"/>
            <a:ext cx="1174374"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2" name="Text Placeholder 33"/>
          <p:cNvSpPr>
            <a:spLocks noGrp="1"/>
          </p:cNvSpPr>
          <p:nvPr>
            <p:ph type="body" sz="quarter" idx="78" hasCustomPrompt="1"/>
          </p:nvPr>
        </p:nvSpPr>
        <p:spPr>
          <a:xfrm>
            <a:off x="1631575" y="5885932"/>
            <a:ext cx="2894706"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3" name="Picture Placeholder 4"/>
          <p:cNvSpPr>
            <a:spLocks noGrp="1"/>
          </p:cNvSpPr>
          <p:nvPr>
            <p:ph type="pic" sz="quarter" idx="79"/>
          </p:nvPr>
        </p:nvSpPr>
        <p:spPr>
          <a:xfrm>
            <a:off x="0" y="2607733"/>
            <a:ext cx="2954865" cy="2544306"/>
          </a:xfrm>
        </p:spPr>
        <p:txBody>
          <a:bodyPr/>
          <a:lstStyle/>
          <a:p>
            <a:r>
              <a:rPr lang="en-US"/>
              <a:t>Click icon to add picture</a:t>
            </a:r>
            <a:endParaRPr lang="en-US" dirty="0"/>
          </a:p>
        </p:txBody>
      </p:sp>
      <p:sp>
        <p:nvSpPr>
          <p:cNvPr id="14" name="Picture Placeholder 4"/>
          <p:cNvSpPr>
            <a:spLocks noGrp="1"/>
          </p:cNvSpPr>
          <p:nvPr>
            <p:ph type="pic" sz="quarter" idx="80"/>
          </p:nvPr>
        </p:nvSpPr>
        <p:spPr>
          <a:xfrm>
            <a:off x="0" y="1"/>
            <a:ext cx="2954865" cy="2582332"/>
          </a:xfrm>
        </p:spPr>
        <p:txBody>
          <a:bodyPr/>
          <a:lstStyle/>
          <a:p>
            <a:r>
              <a:rPr lang="en-US"/>
              <a:t>Click icon to add picture</a:t>
            </a:r>
            <a:endParaRPr lang="en-US" dirty="0"/>
          </a:p>
        </p:txBody>
      </p:sp>
      <p:sp>
        <p:nvSpPr>
          <p:cNvPr id="26" name="Picture Placeholder 4"/>
          <p:cNvSpPr>
            <a:spLocks noGrp="1"/>
          </p:cNvSpPr>
          <p:nvPr>
            <p:ph type="pic" sz="quarter" idx="81"/>
          </p:nvPr>
        </p:nvSpPr>
        <p:spPr>
          <a:xfrm>
            <a:off x="6189135" y="2611592"/>
            <a:ext cx="2954865" cy="2544306"/>
          </a:xfrm>
        </p:spPr>
        <p:txBody>
          <a:bodyPr/>
          <a:lstStyle/>
          <a:p>
            <a:r>
              <a:rPr lang="en-US"/>
              <a:t>Click icon to add picture</a:t>
            </a:r>
            <a:endParaRPr lang="en-US" dirty="0"/>
          </a:p>
        </p:txBody>
      </p:sp>
      <p:sp>
        <p:nvSpPr>
          <p:cNvPr id="27" name="Picture Placeholder 4"/>
          <p:cNvSpPr>
            <a:spLocks noGrp="1"/>
          </p:cNvSpPr>
          <p:nvPr>
            <p:ph type="pic" sz="quarter" idx="82"/>
          </p:nvPr>
        </p:nvSpPr>
        <p:spPr>
          <a:xfrm>
            <a:off x="6189135" y="3860"/>
            <a:ext cx="2954865" cy="2582332"/>
          </a:xfrm>
        </p:spPr>
        <p:txBody>
          <a:bodyPr/>
          <a:lstStyle/>
          <a:p>
            <a:r>
              <a:rPr lang="en-US"/>
              <a:t>Click icon to add picture</a:t>
            </a:r>
            <a:endParaRPr lang="en-US" dirty="0"/>
          </a:p>
        </p:txBody>
      </p:sp>
    </p:spTree>
    <p:extLst>
      <p:ext uri="{BB962C8B-B14F-4D97-AF65-F5344CB8AC3E}">
        <p14:creationId xmlns:p14="http://schemas.microsoft.com/office/powerpoint/2010/main" val="4202030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chnical 1">
    <p:spTree>
      <p:nvGrpSpPr>
        <p:cNvPr id="1" name=""/>
        <p:cNvGrpSpPr/>
        <p:nvPr/>
      </p:nvGrpSpPr>
      <p:grpSpPr>
        <a:xfrm>
          <a:off x="0" y="0"/>
          <a:ext cx="0" cy="0"/>
          <a:chOff x="0" y="0"/>
          <a:chExt cx="0" cy="0"/>
        </a:xfrm>
      </p:grpSpPr>
      <p:sp>
        <p:nvSpPr>
          <p:cNvPr id="3" name="Text Placeholder 14"/>
          <p:cNvSpPr>
            <a:spLocks noGrp="1"/>
          </p:cNvSpPr>
          <p:nvPr>
            <p:ph type="body" sz="quarter" idx="13"/>
          </p:nvPr>
        </p:nvSpPr>
        <p:spPr bwMode="gray">
          <a:xfrm>
            <a:off x="4116090" y="5017133"/>
            <a:ext cx="2286000" cy="609600"/>
          </a:xfrm>
          <a:prstGeom prst="rect">
            <a:avLst/>
          </a:prstGeom>
        </p:spPr>
        <p:txBody>
          <a:bodyPr/>
          <a:lstStyle>
            <a:lvl1pPr marL="0" indent="0" algn="l">
              <a:lnSpc>
                <a:spcPts val="1800"/>
              </a:lnSpc>
              <a:spcAft>
                <a:spcPts val="0"/>
              </a:spcAft>
              <a:buFontTx/>
              <a:buNone/>
              <a:defRPr sz="1800">
                <a:solidFill>
                  <a:srgbClr val="000000"/>
                </a:solidFill>
                <a:latin typeface="Franklin Gothic Book" panose="020B0503020102020204" pitchFamily="34" charset="0"/>
              </a:defRPr>
            </a:lvl1pPr>
            <a:lvl2pPr marL="0" indent="0">
              <a:lnSpc>
                <a:spcPts val="1800"/>
              </a:lnSpc>
              <a:spcAft>
                <a:spcPts val="600"/>
              </a:spcAft>
              <a:buFontTx/>
              <a:buNone/>
              <a:tabLst>
                <a:tab pos="0" algn="l"/>
              </a:tabLst>
              <a:defRPr sz="1800" baseline="0">
                <a:solidFill>
                  <a:srgbClr val="000000"/>
                </a:solidFill>
                <a:latin typeface="Franklin Gothic Book" panose="020B0503020102020204" pitchFamily="34" charset="0"/>
              </a:defRPr>
            </a:lvl2pPr>
            <a:lvl3pPr marL="0" indent="0">
              <a:lnSpc>
                <a:spcPts val="1800"/>
              </a:lnSpc>
              <a:spcAft>
                <a:spcPts val="600"/>
              </a:spcAft>
              <a:buFontTx/>
              <a:buNone/>
              <a:defRPr sz="1800">
                <a:solidFill>
                  <a:srgbClr val="000000"/>
                </a:solidFill>
                <a:latin typeface="Franklin Gothic Book" panose="020B0503020102020204" pitchFamily="34" charset="0"/>
              </a:defRPr>
            </a:lvl3pPr>
            <a:lvl4pPr marL="0" indent="0">
              <a:lnSpc>
                <a:spcPts val="1800"/>
              </a:lnSpc>
              <a:spcAft>
                <a:spcPts val="600"/>
              </a:spcAft>
              <a:buFontTx/>
              <a:buNone/>
              <a:defRPr sz="1800">
                <a:solidFill>
                  <a:srgbClr val="000000"/>
                </a:solidFill>
                <a:latin typeface="Franklin Gothic Book" panose="020B0503020102020204" pitchFamily="34" charset="0"/>
              </a:defRPr>
            </a:lvl4pPr>
            <a:lvl5pPr marL="2743200" indent="0">
              <a:lnSpc>
                <a:spcPts val="1500"/>
              </a:lnSpc>
              <a:buFontTx/>
              <a:buNone/>
              <a:defRPr sz="1400"/>
            </a:lvl5pPr>
          </a:lstStyle>
          <a:p>
            <a:pPr lvl="0"/>
            <a:r>
              <a:rPr lang="en-US"/>
              <a:t>Edit Master text styles</a:t>
            </a:r>
          </a:p>
        </p:txBody>
      </p:sp>
      <p:sp>
        <p:nvSpPr>
          <p:cNvPr id="4" name="Text Placeholder 11"/>
          <p:cNvSpPr>
            <a:spLocks noGrp="1"/>
          </p:cNvSpPr>
          <p:nvPr>
            <p:ph type="body" sz="quarter" idx="10"/>
          </p:nvPr>
        </p:nvSpPr>
        <p:spPr bwMode="gray">
          <a:xfrm>
            <a:off x="457200" y="1752600"/>
            <a:ext cx="2885440" cy="360680"/>
          </a:xfrm>
          <a:prstGeom prst="rect">
            <a:avLst/>
          </a:prstGeom>
        </p:spPr>
        <p:txBody>
          <a:bodyPr numCol="1" spcCol="118872"/>
          <a:lstStyle>
            <a:lvl1pPr marL="0" marR="0" indent="0" algn="l" defTabSz="914400" rtl="0" eaLnBrk="1" fontAlgn="auto" latinLnBrk="0" hangingPunct="1">
              <a:lnSpc>
                <a:spcPts val="1800"/>
              </a:lnSpc>
              <a:spcBef>
                <a:spcPts val="0"/>
              </a:spcBef>
              <a:spcAft>
                <a:spcPts val="0"/>
              </a:spcAft>
              <a:buClr>
                <a:schemeClr val="bg1"/>
              </a:buClr>
              <a:buSzTx/>
              <a:buFontTx/>
              <a:buNone/>
              <a:tabLst/>
              <a:defRPr sz="1800">
                <a:solidFill>
                  <a:schemeClr val="accent4">
                    <a:lumMod val="75000"/>
                  </a:schemeClr>
                </a:solidFill>
                <a:latin typeface="Franklin Gothic Book" panose="020B0503020102020204" pitchFamily="34" charset="0"/>
              </a:defRPr>
            </a:lvl1pPr>
            <a:lvl2pPr marL="0">
              <a:lnSpc>
                <a:spcPts val="1800"/>
              </a:lnSpc>
              <a:spcAft>
                <a:spcPts val="400"/>
              </a:spcAft>
              <a:defRPr sz="1800">
                <a:solidFill>
                  <a:schemeClr val="tx1"/>
                </a:solidFill>
                <a:latin typeface="Franklin Gothic Book" panose="020B0503020102020204" pitchFamily="34" charset="0"/>
              </a:defRPr>
            </a:lvl2pPr>
            <a:lvl3pPr marL="685800">
              <a:lnSpc>
                <a:spcPts val="1800"/>
              </a:lnSpc>
              <a:spcAft>
                <a:spcPts val="400"/>
              </a:spcAft>
              <a:defRPr sz="1800">
                <a:solidFill>
                  <a:schemeClr val="tx1"/>
                </a:solidFill>
                <a:latin typeface="Franklin Gothic Book" panose="020B0503020102020204" pitchFamily="34" charset="0"/>
              </a:defRPr>
            </a:lvl3pPr>
            <a:lvl4pPr marL="914400">
              <a:lnSpc>
                <a:spcPts val="1800"/>
              </a:lnSpc>
              <a:spcAft>
                <a:spcPts val="400"/>
              </a:spcAft>
              <a:defRPr sz="1800">
                <a:solidFill>
                  <a:schemeClr val="tx1"/>
                </a:solidFill>
                <a:latin typeface="Franklin Gothic Book" panose="020B0503020102020204" pitchFamily="34" charset="0"/>
              </a:defRPr>
            </a:lvl4pPr>
            <a:lvl5pPr>
              <a:defRPr>
                <a:solidFill>
                  <a:schemeClr val="bg1"/>
                </a:solidFill>
              </a:defRPr>
            </a:lvl5pPr>
          </a:lstStyle>
          <a:p>
            <a:pPr lvl="0"/>
            <a:r>
              <a:rPr lang="en-US"/>
              <a:t>Edit Master text styles</a:t>
            </a:r>
          </a:p>
        </p:txBody>
      </p:sp>
      <p:sp>
        <p:nvSpPr>
          <p:cNvPr id="5" name="Text Placeholder 11"/>
          <p:cNvSpPr>
            <a:spLocks noGrp="1"/>
          </p:cNvSpPr>
          <p:nvPr>
            <p:ph type="body" sz="quarter" idx="34"/>
          </p:nvPr>
        </p:nvSpPr>
        <p:spPr bwMode="gray">
          <a:xfrm>
            <a:off x="5649218" y="2280456"/>
            <a:ext cx="3190240" cy="360680"/>
          </a:xfrm>
          <a:prstGeom prst="rect">
            <a:avLst/>
          </a:prstGeom>
        </p:spPr>
        <p:txBody>
          <a:bodyPr numCol="1" spcCol="118872"/>
          <a:lstStyle>
            <a:lvl1pPr marL="0" marR="0" indent="0" algn="l" defTabSz="914400" rtl="0" eaLnBrk="1" fontAlgn="auto" latinLnBrk="0" hangingPunct="1">
              <a:lnSpc>
                <a:spcPts val="1800"/>
              </a:lnSpc>
              <a:spcBef>
                <a:spcPts val="0"/>
              </a:spcBef>
              <a:spcAft>
                <a:spcPts val="0"/>
              </a:spcAft>
              <a:buClr>
                <a:schemeClr val="bg1"/>
              </a:buClr>
              <a:buSzTx/>
              <a:buFontTx/>
              <a:buNone/>
              <a:tabLst/>
              <a:defRPr sz="1800">
                <a:solidFill>
                  <a:schemeClr val="tx1"/>
                </a:solidFill>
                <a:latin typeface="Franklin Gothic Book" panose="020B0503020102020204" pitchFamily="34" charset="0"/>
              </a:defRPr>
            </a:lvl1pPr>
            <a:lvl2pPr marL="0">
              <a:lnSpc>
                <a:spcPts val="1800"/>
              </a:lnSpc>
              <a:spcAft>
                <a:spcPts val="400"/>
              </a:spcAft>
              <a:defRPr sz="1800">
                <a:solidFill>
                  <a:srgbClr val="000000"/>
                </a:solidFill>
                <a:latin typeface="Franklin Gothic Book" panose="020B0503020102020204" pitchFamily="34" charset="0"/>
              </a:defRPr>
            </a:lvl2pPr>
            <a:lvl3pPr marL="685800">
              <a:lnSpc>
                <a:spcPts val="1800"/>
              </a:lnSpc>
              <a:spcAft>
                <a:spcPts val="400"/>
              </a:spcAft>
              <a:defRPr sz="1800">
                <a:solidFill>
                  <a:srgbClr val="000000"/>
                </a:solidFill>
                <a:latin typeface="Franklin Gothic Book" panose="020B0503020102020204" pitchFamily="34" charset="0"/>
              </a:defRPr>
            </a:lvl3pPr>
            <a:lvl4pPr marL="914400">
              <a:lnSpc>
                <a:spcPts val="1800"/>
              </a:lnSpc>
              <a:spcAft>
                <a:spcPts val="400"/>
              </a:spcAft>
              <a:defRPr sz="1800">
                <a:solidFill>
                  <a:srgbClr val="000000"/>
                </a:solidFill>
                <a:latin typeface="Franklin Gothic Book" panose="020B0503020102020204" pitchFamily="34" charset="0"/>
              </a:defRPr>
            </a:lvl4pPr>
            <a:lvl5pPr>
              <a:defRPr>
                <a:solidFill>
                  <a:schemeClr val="bg1"/>
                </a:solidFill>
              </a:defRPr>
            </a:lvl5pPr>
          </a:lstStyle>
          <a:p>
            <a:pPr lvl="0"/>
            <a:r>
              <a:rPr lang="en-US"/>
              <a:t>Edit Master text styles</a:t>
            </a:r>
          </a:p>
        </p:txBody>
      </p:sp>
      <p:sp>
        <p:nvSpPr>
          <p:cNvPr id="11" name="Subtitle 2"/>
          <p:cNvSpPr>
            <a:spLocks noGrp="1"/>
          </p:cNvSpPr>
          <p:nvPr>
            <p:ph type="subTitle" idx="1"/>
          </p:nvPr>
        </p:nvSpPr>
        <p:spPr>
          <a:xfrm>
            <a:off x="457200" y="646122"/>
            <a:ext cx="82296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7" name="Title 1"/>
          <p:cNvSpPr>
            <a:spLocks noGrp="1"/>
          </p:cNvSpPr>
          <p:nvPr>
            <p:ph type="title"/>
          </p:nvPr>
        </p:nvSpPr>
        <p:spPr>
          <a:xfrm>
            <a:off x="457200" y="183927"/>
            <a:ext cx="8229600" cy="569005"/>
          </a:xfrm>
        </p:spPr>
        <p:txBody>
          <a:bodyPr anchor="t" anchorCtr="0"/>
          <a:lstStyle/>
          <a:p>
            <a:r>
              <a:rPr lang="en-US"/>
              <a:t>Click to edit Master title style</a:t>
            </a:r>
            <a:endParaRPr lang="en-US" dirty="0"/>
          </a:p>
        </p:txBody>
      </p:sp>
      <p:sp>
        <p:nvSpPr>
          <p:cNvPr id="9"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10845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grpSp>
        <p:nvGrpSpPr>
          <p:cNvPr id="2" name="Group 1">
            <a:extLst>
              <a:ext uri="{FF2B5EF4-FFF2-40B4-BE49-F238E27FC236}">
                <a16:creationId xmlns:a16="http://schemas.microsoft.com/office/drawing/2014/main" id="{83798D62-6A10-C058-1EE9-5447FB387C55}"/>
              </a:ext>
            </a:extLst>
          </p:cNvPr>
          <p:cNvGrpSpPr/>
          <p:nvPr userDrawn="1"/>
        </p:nvGrpSpPr>
        <p:grpSpPr>
          <a:xfrm>
            <a:off x="8812077" y="575386"/>
            <a:ext cx="311691" cy="6077503"/>
            <a:chOff x="8812077" y="575386"/>
            <a:chExt cx="311691" cy="6077503"/>
          </a:xfrm>
        </p:grpSpPr>
        <p:pic>
          <p:nvPicPr>
            <p:cNvPr id="4" name="Graphic 3">
              <a:extLst>
                <a:ext uri="{FF2B5EF4-FFF2-40B4-BE49-F238E27FC236}">
                  <a16:creationId xmlns:a16="http://schemas.microsoft.com/office/drawing/2014/main" id="{37190A4A-D4EE-4123-6A3D-84168A8F54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291050" y="1100597"/>
              <a:ext cx="1357930" cy="307507"/>
            </a:xfrm>
            <a:prstGeom prst="rect">
              <a:avLst/>
            </a:prstGeom>
          </p:spPr>
        </p:pic>
        <p:pic>
          <p:nvPicPr>
            <p:cNvPr id="5" name="Picture 4">
              <a:extLst>
                <a:ext uri="{FF2B5EF4-FFF2-40B4-BE49-F238E27FC236}">
                  <a16:creationId xmlns:a16="http://schemas.microsoft.com/office/drawing/2014/main" id="{3CA70452-DCEE-1DCF-D3EB-BF1ABD4BD0E0}"/>
                </a:ext>
              </a:extLst>
            </p:cNvPr>
            <p:cNvPicPr>
              <a:picLocks noChangeAspect="1"/>
            </p:cNvPicPr>
            <p:nvPr userDrawn="1"/>
          </p:nvPicPr>
          <p:blipFill>
            <a:blip r:embed="rId4"/>
            <a:stretch>
              <a:fillRect/>
            </a:stretch>
          </p:blipFill>
          <p:spPr>
            <a:xfrm rot="16200000">
              <a:off x="7910025" y="3474863"/>
              <a:ext cx="2023775" cy="156688"/>
            </a:xfrm>
            <a:prstGeom prst="rect">
              <a:avLst/>
            </a:prstGeom>
          </p:spPr>
        </p:pic>
        <p:pic>
          <p:nvPicPr>
            <p:cNvPr id="6" name="Picture 5">
              <a:extLst>
                <a:ext uri="{FF2B5EF4-FFF2-40B4-BE49-F238E27FC236}">
                  <a16:creationId xmlns:a16="http://schemas.microsoft.com/office/drawing/2014/main" id="{B2FC5E8C-E6EA-BF07-190E-531B76E97E7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8255603" y="5851436"/>
              <a:ext cx="1357927" cy="244979"/>
            </a:xfrm>
            <a:prstGeom prst="rect">
              <a:avLst/>
            </a:prstGeom>
          </p:spPr>
        </p:pic>
      </p:grpSp>
    </p:spTree>
    <p:extLst>
      <p:ext uri="{BB962C8B-B14F-4D97-AF65-F5344CB8AC3E}">
        <p14:creationId xmlns:p14="http://schemas.microsoft.com/office/powerpoint/2010/main" val="2787064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1538" y="276452"/>
            <a:ext cx="10865017" cy="1501282"/>
          </a:xfrm>
          <a:prstGeom prst="rect">
            <a:avLst/>
          </a:prstGeom>
        </p:spPr>
        <p:txBody>
          <a:bodyPr/>
          <a:lstStyle>
            <a:lvl1pPr>
              <a:defRPr>
                <a:solidFill>
                  <a:schemeClr val="accent4"/>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864286" y="2211608"/>
            <a:ext cx="3696769" cy="4054614"/>
          </a:xfrm>
          <a:prstGeom prst="rect">
            <a:avLst/>
          </a:prstGeom>
        </p:spPr>
        <p:txBody>
          <a:bodyPr/>
          <a:lstStyle>
            <a:lvl1pPr marL="497616" indent="-497616">
              <a:buFont typeface="Arial" panose="020B0604020202020204" pitchFamily="34" charset="0"/>
              <a:buChar char="•"/>
              <a:defRPr/>
            </a:lvl1pPr>
            <a:lvl2pPr marL="958385" indent="-368609">
              <a:buFont typeface="Arial" panose="020B0604020202020204" pitchFamily="34" charset="0"/>
              <a:buChar char="•"/>
              <a:defRPr/>
            </a:lvl2pPr>
            <a:lvl3pPr marL="1474437" indent="-294887">
              <a:buFont typeface="Arial" panose="020B0604020202020204" pitchFamily="34" charset="0"/>
              <a:buChar char="•"/>
              <a:defRPr/>
            </a:lvl3pPr>
            <a:lvl4pPr marL="2064213" indent="-294887">
              <a:buFont typeface="Arial" panose="020B0604020202020204" pitchFamily="34" charset="0"/>
              <a:buChar char="•"/>
              <a:defRPr/>
            </a:lvl4pPr>
            <a:lvl5pPr marL="2653988" indent="-294887">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7670" y="2211608"/>
            <a:ext cx="3696768" cy="1935157"/>
          </a:xfrm>
          <a:prstGeom prst="rect">
            <a:avLst/>
          </a:prstGeom>
        </p:spPr>
        <p:txBody>
          <a:bodyPr/>
          <a:lstStyle>
            <a:lvl1pPr marL="497616" indent="-497616">
              <a:buFont typeface="Arial" panose="020B0604020202020204" pitchFamily="34" charset="0"/>
              <a:buChar char="•"/>
              <a:defRPr/>
            </a:lvl1pPr>
            <a:lvl2pPr marL="958385" indent="-368609">
              <a:buFont typeface="Arial" panose="020B0604020202020204" pitchFamily="34" charset="0"/>
              <a:buChar char="•"/>
              <a:defRPr/>
            </a:lvl2pPr>
            <a:lvl3pPr marL="1474437" indent="-294887">
              <a:buFont typeface="Arial" panose="020B0604020202020204" pitchFamily="34" charset="0"/>
              <a:buChar char="•"/>
              <a:defRPr/>
            </a:lvl3pPr>
            <a:lvl4pPr marL="2064213" indent="-294887">
              <a:buFont typeface="Arial" panose="020B0604020202020204" pitchFamily="34" charset="0"/>
              <a:buChar char="•"/>
              <a:defRPr/>
            </a:lvl4pPr>
            <a:lvl5pPr marL="2653988" indent="-294887">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7670" y="4331065"/>
            <a:ext cx="3696768" cy="1935157"/>
          </a:xfrm>
          <a:prstGeom prst="rect">
            <a:avLst/>
          </a:prstGeom>
        </p:spPr>
        <p:txBody>
          <a:bodyPr/>
          <a:lstStyle>
            <a:lvl1pPr marL="497616" indent="-497616">
              <a:buFont typeface="Arial" panose="020B0604020202020204" pitchFamily="34" charset="0"/>
              <a:buChar char="•"/>
              <a:defRPr/>
            </a:lvl1pPr>
            <a:lvl2pPr marL="958385" indent="-368609">
              <a:buFont typeface="Arial" panose="020B0604020202020204" pitchFamily="34" charset="0"/>
              <a:buChar char="•"/>
              <a:defRPr/>
            </a:lvl2pPr>
            <a:lvl3pPr marL="1474437" indent="-294887">
              <a:buFont typeface="Arial" panose="020B0604020202020204" pitchFamily="34" charset="0"/>
              <a:buChar char="•"/>
              <a:defRPr/>
            </a:lvl3pPr>
            <a:lvl4pPr marL="2064213" indent="-294887">
              <a:buFont typeface="Arial" panose="020B0604020202020204" pitchFamily="34" charset="0"/>
              <a:buChar char="•"/>
              <a:defRPr/>
            </a:lvl4pPr>
            <a:lvl5pPr marL="2653988" indent="-294887">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88928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4D6C857-B973-4EA5-BDFB-27578A82E276}" type="datetimeFigureOut">
              <a:rPr lang="en-US" smtClean="0"/>
              <a:t>11/2/2022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B53BA84-D714-4286-A0DD-D013892577B1}" type="slidenum">
              <a:rPr lang="en-US" smtClean="0"/>
              <a:t>‹#›</a:t>
            </a:fld>
            <a:endParaRPr lang="en-US"/>
          </a:p>
        </p:txBody>
      </p:sp>
    </p:spTree>
    <p:extLst>
      <p:ext uri="{BB962C8B-B14F-4D97-AF65-F5344CB8AC3E}">
        <p14:creationId xmlns:p14="http://schemas.microsoft.com/office/powerpoint/2010/main" val="3742260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E118A65-A493-40F9-B9DD-82114075B637}" type="datetimeFigureOut">
              <a:rPr lang="en-US" smtClean="0"/>
              <a:t>11/2/2022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6E75AFC-1C88-4637-A341-6A6E97958B87}" type="slidenum">
              <a:rPr lang="en-US" smtClean="0"/>
              <a:t>‹#›</a:t>
            </a:fld>
            <a:endParaRPr lang="en-US"/>
          </a:p>
        </p:txBody>
      </p:sp>
    </p:spTree>
    <p:extLst>
      <p:ext uri="{BB962C8B-B14F-4D97-AF65-F5344CB8AC3E}">
        <p14:creationId xmlns:p14="http://schemas.microsoft.com/office/powerpoint/2010/main" val="2684702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9167-C0DB-53AA-C928-9D2B2BA47B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51A9A1-EAD5-FE16-8571-8CAB1A4C9D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F5828F-74B5-830D-12F2-F8356AEE35D0}"/>
              </a:ext>
            </a:extLst>
          </p:cNvPr>
          <p:cNvSpPr>
            <a:spLocks noGrp="1"/>
          </p:cNvSpPr>
          <p:nvPr>
            <p:ph type="dt" sz="half" idx="10"/>
          </p:nvPr>
        </p:nvSpPr>
        <p:spPr/>
        <p:txBody>
          <a:bodyPr/>
          <a:lstStyle/>
          <a:p>
            <a:fld id="{1588CAB0-DF28-41AA-9EF6-4D43434DA36B}" type="datetimeFigureOut">
              <a:rPr lang="en-GB" smtClean="0"/>
              <a:t>02/11/2022</a:t>
            </a:fld>
            <a:endParaRPr lang="en-GB"/>
          </a:p>
        </p:txBody>
      </p:sp>
      <p:sp>
        <p:nvSpPr>
          <p:cNvPr id="5" name="Footer Placeholder 4">
            <a:extLst>
              <a:ext uri="{FF2B5EF4-FFF2-40B4-BE49-F238E27FC236}">
                <a16:creationId xmlns:a16="http://schemas.microsoft.com/office/drawing/2014/main" id="{74CE66CF-5E66-DB20-8A5C-286071F936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DE2E25-F3CB-68E8-432F-6070EADC6117}"/>
              </a:ext>
            </a:extLst>
          </p:cNvPr>
          <p:cNvSpPr>
            <a:spLocks noGrp="1"/>
          </p:cNvSpPr>
          <p:nvPr>
            <p:ph type="sldNum" sz="quarter" idx="12"/>
          </p:nvPr>
        </p:nvSpPr>
        <p:spPr/>
        <p:txBody>
          <a:bodyPr/>
          <a:lstStyle/>
          <a:p>
            <a:fld id="{BFFB4D6C-1363-4208-9B8E-E828E3417226}" type="slidenum">
              <a:rPr lang="en-GB" smtClean="0"/>
              <a:t>‹#›</a:t>
            </a:fld>
            <a:endParaRPr lang="en-GB"/>
          </a:p>
        </p:txBody>
      </p:sp>
    </p:spTree>
    <p:extLst>
      <p:ext uri="{BB962C8B-B14F-4D97-AF65-F5344CB8AC3E}">
        <p14:creationId xmlns:p14="http://schemas.microsoft.com/office/powerpoint/2010/main" val="3297985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6670-F3E5-8BA8-74FB-06CAC168246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7B23FF-90EE-2F7B-B0DF-8EB04977CDA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3E56EB-304A-927E-EC3A-F8306056D027}"/>
              </a:ext>
            </a:extLst>
          </p:cNvPr>
          <p:cNvSpPr>
            <a:spLocks noGrp="1"/>
          </p:cNvSpPr>
          <p:nvPr>
            <p:ph type="dt" sz="half" idx="10"/>
          </p:nvPr>
        </p:nvSpPr>
        <p:spPr/>
        <p:txBody>
          <a:bodyPr/>
          <a:lstStyle/>
          <a:p>
            <a:fld id="{7DC8D353-10C0-4A60-825A-C87E37ED2AAA}" type="datetimeFigureOut">
              <a:rPr lang="en-GB" smtClean="0"/>
              <a:t>02/11/2022</a:t>
            </a:fld>
            <a:endParaRPr lang="en-GB"/>
          </a:p>
        </p:txBody>
      </p:sp>
      <p:sp>
        <p:nvSpPr>
          <p:cNvPr id="5" name="Footer Placeholder 4">
            <a:extLst>
              <a:ext uri="{FF2B5EF4-FFF2-40B4-BE49-F238E27FC236}">
                <a16:creationId xmlns:a16="http://schemas.microsoft.com/office/drawing/2014/main" id="{2A51D9E0-944B-A90D-7146-E0465B4C9E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3A0EC2-30D9-2E13-1C6C-C47DD97F4800}"/>
              </a:ext>
            </a:extLst>
          </p:cNvPr>
          <p:cNvSpPr>
            <a:spLocks noGrp="1"/>
          </p:cNvSpPr>
          <p:nvPr>
            <p:ph type="sldNum" sz="quarter" idx="12"/>
          </p:nvPr>
        </p:nvSpPr>
        <p:spPr/>
        <p:txBody>
          <a:bodyPr/>
          <a:lstStyle/>
          <a:p>
            <a:fld id="{1701B5A9-271E-43F9-85A1-FE858D1A0C0A}" type="slidenum">
              <a:rPr lang="en-GB" smtClean="0"/>
              <a:t>‹#›</a:t>
            </a:fld>
            <a:endParaRPr lang="en-GB"/>
          </a:p>
        </p:txBody>
      </p:sp>
    </p:spTree>
    <p:extLst>
      <p:ext uri="{BB962C8B-B14F-4D97-AF65-F5344CB8AC3E}">
        <p14:creationId xmlns:p14="http://schemas.microsoft.com/office/powerpoint/2010/main" val="1998766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6438-9A39-399F-9C39-1064AE7C2B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B1EF6F-299F-12A6-A2BC-25FCD06839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965F3-42A1-20F1-4D74-6296B9928401}"/>
              </a:ext>
            </a:extLst>
          </p:cNvPr>
          <p:cNvSpPr>
            <a:spLocks noGrp="1"/>
          </p:cNvSpPr>
          <p:nvPr>
            <p:ph type="dt" sz="half" idx="10"/>
          </p:nvPr>
        </p:nvSpPr>
        <p:spPr/>
        <p:txBody>
          <a:bodyPr/>
          <a:lstStyle/>
          <a:p>
            <a:fld id="{7DC8D353-10C0-4A60-825A-C87E37ED2AAA}" type="datetimeFigureOut">
              <a:rPr lang="en-GB" smtClean="0"/>
              <a:t>02/11/2022</a:t>
            </a:fld>
            <a:endParaRPr lang="en-GB"/>
          </a:p>
        </p:txBody>
      </p:sp>
      <p:sp>
        <p:nvSpPr>
          <p:cNvPr id="5" name="Footer Placeholder 4">
            <a:extLst>
              <a:ext uri="{FF2B5EF4-FFF2-40B4-BE49-F238E27FC236}">
                <a16:creationId xmlns:a16="http://schemas.microsoft.com/office/drawing/2014/main" id="{4DAF4EE5-E0D0-B4B3-1DAD-0D2D4242E6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442E8-8A63-515F-0221-B2437F86E016}"/>
              </a:ext>
            </a:extLst>
          </p:cNvPr>
          <p:cNvSpPr>
            <a:spLocks noGrp="1"/>
          </p:cNvSpPr>
          <p:nvPr>
            <p:ph type="sldNum" sz="quarter" idx="12"/>
          </p:nvPr>
        </p:nvSpPr>
        <p:spPr/>
        <p:txBody>
          <a:bodyPr/>
          <a:lstStyle/>
          <a:p>
            <a:fld id="{1701B5A9-271E-43F9-85A1-FE858D1A0C0A}" type="slidenum">
              <a:rPr lang="en-GB" smtClean="0"/>
              <a:t>‹#›</a:t>
            </a:fld>
            <a:endParaRPr lang="en-GB"/>
          </a:p>
        </p:txBody>
      </p:sp>
    </p:spTree>
    <p:extLst>
      <p:ext uri="{BB962C8B-B14F-4D97-AF65-F5344CB8AC3E}">
        <p14:creationId xmlns:p14="http://schemas.microsoft.com/office/powerpoint/2010/main" val="961818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DE6C-6DB4-F819-E9EB-F2144901AA7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DD05E8-1F9B-F5A0-EF8B-15230369DAF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4D6D5D-3C07-0A7A-FDC1-ABC9DE2C9E14}"/>
              </a:ext>
            </a:extLst>
          </p:cNvPr>
          <p:cNvSpPr>
            <a:spLocks noGrp="1"/>
          </p:cNvSpPr>
          <p:nvPr>
            <p:ph type="dt" sz="half" idx="10"/>
          </p:nvPr>
        </p:nvSpPr>
        <p:spPr/>
        <p:txBody>
          <a:bodyPr/>
          <a:lstStyle/>
          <a:p>
            <a:fld id="{7DC8D353-10C0-4A60-825A-C87E37ED2AAA}" type="datetimeFigureOut">
              <a:rPr lang="en-GB" smtClean="0"/>
              <a:t>02/11/2022</a:t>
            </a:fld>
            <a:endParaRPr lang="en-GB"/>
          </a:p>
        </p:txBody>
      </p:sp>
      <p:sp>
        <p:nvSpPr>
          <p:cNvPr id="5" name="Footer Placeholder 4">
            <a:extLst>
              <a:ext uri="{FF2B5EF4-FFF2-40B4-BE49-F238E27FC236}">
                <a16:creationId xmlns:a16="http://schemas.microsoft.com/office/drawing/2014/main" id="{73A1D544-1F92-A085-9647-F45B048942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C43EEA-6C52-E0C1-B179-F052504A1F85}"/>
              </a:ext>
            </a:extLst>
          </p:cNvPr>
          <p:cNvSpPr>
            <a:spLocks noGrp="1"/>
          </p:cNvSpPr>
          <p:nvPr>
            <p:ph type="sldNum" sz="quarter" idx="12"/>
          </p:nvPr>
        </p:nvSpPr>
        <p:spPr/>
        <p:txBody>
          <a:bodyPr/>
          <a:lstStyle/>
          <a:p>
            <a:fld id="{1701B5A9-271E-43F9-85A1-FE858D1A0C0A}" type="slidenum">
              <a:rPr lang="en-GB" smtClean="0"/>
              <a:t>‹#›</a:t>
            </a:fld>
            <a:endParaRPr lang="en-GB"/>
          </a:p>
        </p:txBody>
      </p:sp>
    </p:spTree>
    <p:extLst>
      <p:ext uri="{BB962C8B-B14F-4D97-AF65-F5344CB8AC3E}">
        <p14:creationId xmlns:p14="http://schemas.microsoft.com/office/powerpoint/2010/main" val="3920679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34E-7FD4-FDF4-3E27-DB272302F8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6DC475-F7C6-63B9-496B-0EC26F4F274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0D57CE-7AE6-7538-0095-16E915E639D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2392A9-CDFA-8BFB-9B4E-661A1F46B92B}"/>
              </a:ext>
            </a:extLst>
          </p:cNvPr>
          <p:cNvSpPr>
            <a:spLocks noGrp="1"/>
          </p:cNvSpPr>
          <p:nvPr>
            <p:ph type="dt" sz="half" idx="10"/>
          </p:nvPr>
        </p:nvSpPr>
        <p:spPr/>
        <p:txBody>
          <a:bodyPr/>
          <a:lstStyle/>
          <a:p>
            <a:fld id="{7DC8D353-10C0-4A60-825A-C87E37ED2AAA}" type="datetimeFigureOut">
              <a:rPr lang="en-GB" smtClean="0"/>
              <a:t>02/11/2022</a:t>
            </a:fld>
            <a:endParaRPr lang="en-GB"/>
          </a:p>
        </p:txBody>
      </p:sp>
      <p:sp>
        <p:nvSpPr>
          <p:cNvPr id="6" name="Footer Placeholder 5">
            <a:extLst>
              <a:ext uri="{FF2B5EF4-FFF2-40B4-BE49-F238E27FC236}">
                <a16:creationId xmlns:a16="http://schemas.microsoft.com/office/drawing/2014/main" id="{ECD82762-D30F-2A1D-2B0A-EBF3AFB0B2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37A2AE-3558-9EC4-B24E-C40340EDFA98}"/>
              </a:ext>
            </a:extLst>
          </p:cNvPr>
          <p:cNvSpPr>
            <a:spLocks noGrp="1"/>
          </p:cNvSpPr>
          <p:nvPr>
            <p:ph type="sldNum" sz="quarter" idx="12"/>
          </p:nvPr>
        </p:nvSpPr>
        <p:spPr/>
        <p:txBody>
          <a:bodyPr/>
          <a:lstStyle/>
          <a:p>
            <a:fld id="{1701B5A9-271E-43F9-85A1-FE858D1A0C0A}" type="slidenum">
              <a:rPr lang="en-GB" smtClean="0"/>
              <a:t>‹#›</a:t>
            </a:fld>
            <a:endParaRPr lang="en-GB"/>
          </a:p>
        </p:txBody>
      </p:sp>
    </p:spTree>
    <p:extLst>
      <p:ext uri="{BB962C8B-B14F-4D97-AF65-F5344CB8AC3E}">
        <p14:creationId xmlns:p14="http://schemas.microsoft.com/office/powerpoint/2010/main" val="42712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ED66-641C-CE40-0EE9-49C4BDBF094C}"/>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4F70FE-28CC-8091-3FFA-F643B86E8D0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8F81F1-E36A-E7FA-F0D4-57FF3AA52EE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F7A5AC-152A-F7B6-73E9-72C361A7718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50FE1F-4BFF-F4D6-613F-8799A31D8A6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63D2CB-AB3E-4693-0CDA-699736AD1063}"/>
              </a:ext>
            </a:extLst>
          </p:cNvPr>
          <p:cNvSpPr>
            <a:spLocks noGrp="1"/>
          </p:cNvSpPr>
          <p:nvPr>
            <p:ph type="dt" sz="half" idx="10"/>
          </p:nvPr>
        </p:nvSpPr>
        <p:spPr/>
        <p:txBody>
          <a:bodyPr/>
          <a:lstStyle/>
          <a:p>
            <a:fld id="{7DC8D353-10C0-4A60-825A-C87E37ED2AAA}" type="datetimeFigureOut">
              <a:rPr lang="en-GB" smtClean="0"/>
              <a:t>02/11/2022</a:t>
            </a:fld>
            <a:endParaRPr lang="en-GB"/>
          </a:p>
        </p:txBody>
      </p:sp>
      <p:sp>
        <p:nvSpPr>
          <p:cNvPr id="8" name="Footer Placeholder 7">
            <a:extLst>
              <a:ext uri="{FF2B5EF4-FFF2-40B4-BE49-F238E27FC236}">
                <a16:creationId xmlns:a16="http://schemas.microsoft.com/office/drawing/2014/main" id="{AB0ED004-9BA5-FD21-C256-F4E4F51722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EFAB42-65F6-5CF8-70CC-0792B6B798B2}"/>
              </a:ext>
            </a:extLst>
          </p:cNvPr>
          <p:cNvSpPr>
            <a:spLocks noGrp="1"/>
          </p:cNvSpPr>
          <p:nvPr>
            <p:ph type="sldNum" sz="quarter" idx="12"/>
          </p:nvPr>
        </p:nvSpPr>
        <p:spPr/>
        <p:txBody>
          <a:bodyPr/>
          <a:lstStyle/>
          <a:p>
            <a:fld id="{1701B5A9-271E-43F9-85A1-FE858D1A0C0A}" type="slidenum">
              <a:rPr lang="en-GB" smtClean="0"/>
              <a:t>‹#›</a:t>
            </a:fld>
            <a:endParaRPr lang="en-GB"/>
          </a:p>
        </p:txBody>
      </p:sp>
    </p:spTree>
    <p:extLst>
      <p:ext uri="{BB962C8B-B14F-4D97-AF65-F5344CB8AC3E}">
        <p14:creationId xmlns:p14="http://schemas.microsoft.com/office/powerpoint/2010/main" val="3063023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1292-CCE2-3121-077E-ED6A2C9407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51153E-B94F-CC23-D026-D21E8B0537BF}"/>
              </a:ext>
            </a:extLst>
          </p:cNvPr>
          <p:cNvSpPr>
            <a:spLocks noGrp="1"/>
          </p:cNvSpPr>
          <p:nvPr>
            <p:ph type="dt" sz="half" idx="10"/>
          </p:nvPr>
        </p:nvSpPr>
        <p:spPr/>
        <p:txBody>
          <a:bodyPr/>
          <a:lstStyle/>
          <a:p>
            <a:fld id="{7DC8D353-10C0-4A60-825A-C87E37ED2AAA}" type="datetimeFigureOut">
              <a:rPr lang="en-GB" smtClean="0"/>
              <a:t>02/11/2022</a:t>
            </a:fld>
            <a:endParaRPr lang="en-GB"/>
          </a:p>
        </p:txBody>
      </p:sp>
      <p:sp>
        <p:nvSpPr>
          <p:cNvPr id="4" name="Footer Placeholder 3">
            <a:extLst>
              <a:ext uri="{FF2B5EF4-FFF2-40B4-BE49-F238E27FC236}">
                <a16:creationId xmlns:a16="http://schemas.microsoft.com/office/drawing/2014/main" id="{08A89058-6962-EC35-AFF5-2949DC695D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D5C9D7-9744-B085-AA84-340C799DAA17}"/>
              </a:ext>
            </a:extLst>
          </p:cNvPr>
          <p:cNvSpPr>
            <a:spLocks noGrp="1"/>
          </p:cNvSpPr>
          <p:nvPr>
            <p:ph type="sldNum" sz="quarter" idx="12"/>
          </p:nvPr>
        </p:nvSpPr>
        <p:spPr/>
        <p:txBody>
          <a:bodyPr/>
          <a:lstStyle/>
          <a:p>
            <a:fld id="{1701B5A9-271E-43F9-85A1-FE858D1A0C0A}" type="slidenum">
              <a:rPr lang="en-GB" smtClean="0"/>
              <a:t>‹#›</a:t>
            </a:fld>
            <a:endParaRPr lang="en-GB"/>
          </a:p>
        </p:txBody>
      </p:sp>
    </p:spTree>
    <p:extLst>
      <p:ext uri="{BB962C8B-B14F-4D97-AF65-F5344CB8AC3E}">
        <p14:creationId xmlns:p14="http://schemas.microsoft.com/office/powerpoint/2010/main" val="144588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chorCtr="0"/>
          <a:lstStyle/>
          <a:p>
            <a:r>
              <a:rPr lang="en-US"/>
              <a:t>Click to edit Master title style</a:t>
            </a:r>
            <a:endParaRPr lang="en-US" dirty="0"/>
          </a:p>
        </p:txBody>
      </p:sp>
      <p:sp>
        <p:nvSpPr>
          <p:cNvPr id="5"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grpSp>
        <p:nvGrpSpPr>
          <p:cNvPr id="9" name="Group 8">
            <a:extLst>
              <a:ext uri="{FF2B5EF4-FFF2-40B4-BE49-F238E27FC236}">
                <a16:creationId xmlns:a16="http://schemas.microsoft.com/office/drawing/2014/main" id="{8FC78F2B-3AAF-4D6D-B908-E2C646F0BF93}"/>
              </a:ext>
            </a:extLst>
          </p:cNvPr>
          <p:cNvGrpSpPr/>
          <p:nvPr userDrawn="1"/>
        </p:nvGrpSpPr>
        <p:grpSpPr>
          <a:xfrm>
            <a:off x="7906840" y="575386"/>
            <a:ext cx="2030144" cy="5213528"/>
            <a:chOff x="7906840" y="575386"/>
            <a:chExt cx="2030144" cy="5213528"/>
          </a:xfrm>
        </p:grpSpPr>
        <p:pic>
          <p:nvPicPr>
            <p:cNvPr id="10" name="Graphic 9">
              <a:extLst>
                <a:ext uri="{FF2B5EF4-FFF2-40B4-BE49-F238E27FC236}">
                  <a16:creationId xmlns:a16="http://schemas.microsoft.com/office/drawing/2014/main" id="{DB24802D-1FA8-425D-BF10-0A3B2510F7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291050" y="1100597"/>
              <a:ext cx="1357930" cy="307507"/>
            </a:xfrm>
            <a:prstGeom prst="rect">
              <a:avLst/>
            </a:prstGeom>
          </p:spPr>
        </p:pic>
        <p:pic>
          <p:nvPicPr>
            <p:cNvPr id="11" name="Picture 10">
              <a:extLst>
                <a:ext uri="{FF2B5EF4-FFF2-40B4-BE49-F238E27FC236}">
                  <a16:creationId xmlns:a16="http://schemas.microsoft.com/office/drawing/2014/main" id="{BF7D6CA2-560D-4513-84A2-D04455E9DEED}"/>
                </a:ext>
              </a:extLst>
            </p:cNvPr>
            <p:cNvPicPr>
              <a:picLocks noChangeAspect="1"/>
            </p:cNvPicPr>
            <p:nvPr userDrawn="1"/>
          </p:nvPicPr>
          <p:blipFill>
            <a:blip r:embed="rId4"/>
            <a:stretch>
              <a:fillRect/>
            </a:stretch>
          </p:blipFill>
          <p:spPr>
            <a:xfrm rot="16200000">
              <a:off x="7910025" y="3300775"/>
              <a:ext cx="2023775" cy="156688"/>
            </a:xfrm>
            <a:prstGeom prst="rect">
              <a:avLst/>
            </a:prstGeom>
          </p:spPr>
        </p:pic>
        <p:pic>
          <p:nvPicPr>
            <p:cNvPr id="12" name="Picture 11">
              <a:extLst>
                <a:ext uri="{FF2B5EF4-FFF2-40B4-BE49-F238E27FC236}">
                  <a16:creationId xmlns:a16="http://schemas.microsoft.com/office/drawing/2014/main" id="{DE1B3570-1201-4DA8-9A38-31D578177B11}"/>
                </a:ext>
              </a:extLst>
            </p:cNvPr>
            <p:cNvPicPr>
              <a:picLocks noChangeAspect="1"/>
            </p:cNvPicPr>
            <p:nvPr userDrawn="1"/>
          </p:nvPicPr>
          <p:blipFill>
            <a:blip r:embed="rId5"/>
            <a:stretch>
              <a:fillRect/>
            </a:stretch>
          </p:blipFill>
          <p:spPr>
            <a:xfrm>
              <a:off x="7906840" y="5624308"/>
              <a:ext cx="2030144" cy="164606"/>
            </a:xfrm>
            <a:prstGeom prst="rect">
              <a:avLst/>
            </a:prstGeom>
            <a:scene3d>
              <a:camera prst="orthographicFront">
                <a:rot lat="0" lon="0" rev="5400000"/>
              </a:camera>
              <a:lightRig rig="threePt" dir="t"/>
            </a:scene3d>
          </p:spPr>
        </p:pic>
      </p:grpSp>
    </p:spTree>
    <p:extLst>
      <p:ext uri="{BB962C8B-B14F-4D97-AF65-F5344CB8AC3E}">
        <p14:creationId xmlns:p14="http://schemas.microsoft.com/office/powerpoint/2010/main" val="5637146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1F3C4-3AF7-FF14-E295-D15500F20211}"/>
              </a:ext>
            </a:extLst>
          </p:cNvPr>
          <p:cNvSpPr>
            <a:spLocks noGrp="1"/>
          </p:cNvSpPr>
          <p:nvPr>
            <p:ph type="dt" sz="half" idx="10"/>
          </p:nvPr>
        </p:nvSpPr>
        <p:spPr/>
        <p:txBody>
          <a:bodyPr/>
          <a:lstStyle/>
          <a:p>
            <a:fld id="{7DC8D353-10C0-4A60-825A-C87E37ED2AAA}" type="datetimeFigureOut">
              <a:rPr lang="en-GB" smtClean="0"/>
              <a:t>02/11/2022</a:t>
            </a:fld>
            <a:endParaRPr lang="en-GB"/>
          </a:p>
        </p:txBody>
      </p:sp>
      <p:sp>
        <p:nvSpPr>
          <p:cNvPr id="3" name="Footer Placeholder 2">
            <a:extLst>
              <a:ext uri="{FF2B5EF4-FFF2-40B4-BE49-F238E27FC236}">
                <a16:creationId xmlns:a16="http://schemas.microsoft.com/office/drawing/2014/main" id="{4F65B59B-1495-ABA7-3A0E-5D126AF816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F7FA10-190E-190B-ADBD-C067EEEF5D67}"/>
              </a:ext>
            </a:extLst>
          </p:cNvPr>
          <p:cNvSpPr>
            <a:spLocks noGrp="1"/>
          </p:cNvSpPr>
          <p:nvPr>
            <p:ph type="sldNum" sz="quarter" idx="12"/>
          </p:nvPr>
        </p:nvSpPr>
        <p:spPr/>
        <p:txBody>
          <a:bodyPr/>
          <a:lstStyle/>
          <a:p>
            <a:fld id="{1701B5A9-271E-43F9-85A1-FE858D1A0C0A}" type="slidenum">
              <a:rPr lang="en-GB" smtClean="0"/>
              <a:t>‹#›</a:t>
            </a:fld>
            <a:endParaRPr lang="en-GB"/>
          </a:p>
        </p:txBody>
      </p:sp>
    </p:spTree>
    <p:extLst>
      <p:ext uri="{BB962C8B-B14F-4D97-AF65-F5344CB8AC3E}">
        <p14:creationId xmlns:p14="http://schemas.microsoft.com/office/powerpoint/2010/main" val="1197037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D5C8-8F83-4A9F-1D35-DD9689997BC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280CAF-D884-0F28-E6E1-8265AB6D056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24C922-DE1C-CF02-3F6C-97B4187328E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14D60-0FA3-F69F-9CDD-5CD8066A3018}"/>
              </a:ext>
            </a:extLst>
          </p:cNvPr>
          <p:cNvSpPr>
            <a:spLocks noGrp="1"/>
          </p:cNvSpPr>
          <p:nvPr>
            <p:ph type="dt" sz="half" idx="10"/>
          </p:nvPr>
        </p:nvSpPr>
        <p:spPr/>
        <p:txBody>
          <a:bodyPr/>
          <a:lstStyle/>
          <a:p>
            <a:fld id="{7DC8D353-10C0-4A60-825A-C87E37ED2AAA}" type="datetimeFigureOut">
              <a:rPr lang="en-GB" smtClean="0"/>
              <a:t>02/11/2022</a:t>
            </a:fld>
            <a:endParaRPr lang="en-GB"/>
          </a:p>
        </p:txBody>
      </p:sp>
      <p:sp>
        <p:nvSpPr>
          <p:cNvPr id="6" name="Footer Placeholder 5">
            <a:extLst>
              <a:ext uri="{FF2B5EF4-FFF2-40B4-BE49-F238E27FC236}">
                <a16:creationId xmlns:a16="http://schemas.microsoft.com/office/drawing/2014/main" id="{54BA2889-EE4B-D400-0C67-6244ECBF27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3073A9-0D6D-1B74-7059-940FABE6AEAA}"/>
              </a:ext>
            </a:extLst>
          </p:cNvPr>
          <p:cNvSpPr>
            <a:spLocks noGrp="1"/>
          </p:cNvSpPr>
          <p:nvPr>
            <p:ph type="sldNum" sz="quarter" idx="12"/>
          </p:nvPr>
        </p:nvSpPr>
        <p:spPr/>
        <p:txBody>
          <a:bodyPr/>
          <a:lstStyle/>
          <a:p>
            <a:fld id="{1701B5A9-271E-43F9-85A1-FE858D1A0C0A}" type="slidenum">
              <a:rPr lang="en-GB" smtClean="0"/>
              <a:t>‹#›</a:t>
            </a:fld>
            <a:endParaRPr lang="en-GB"/>
          </a:p>
        </p:txBody>
      </p:sp>
    </p:spTree>
    <p:extLst>
      <p:ext uri="{BB962C8B-B14F-4D97-AF65-F5344CB8AC3E}">
        <p14:creationId xmlns:p14="http://schemas.microsoft.com/office/powerpoint/2010/main" val="3769752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FC71E-64C4-800E-1CF6-686349D84D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06A598-85E0-C904-A36A-5F7F4B2807E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7160E6-30BA-98DF-4FAF-5A20626513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6310F-E2E9-2A24-118D-451753B46101}"/>
              </a:ext>
            </a:extLst>
          </p:cNvPr>
          <p:cNvSpPr>
            <a:spLocks noGrp="1"/>
          </p:cNvSpPr>
          <p:nvPr>
            <p:ph type="dt" sz="half" idx="10"/>
          </p:nvPr>
        </p:nvSpPr>
        <p:spPr/>
        <p:txBody>
          <a:bodyPr/>
          <a:lstStyle/>
          <a:p>
            <a:fld id="{7DC8D353-10C0-4A60-825A-C87E37ED2AAA}" type="datetimeFigureOut">
              <a:rPr lang="en-GB" smtClean="0"/>
              <a:t>02/11/2022</a:t>
            </a:fld>
            <a:endParaRPr lang="en-GB"/>
          </a:p>
        </p:txBody>
      </p:sp>
      <p:sp>
        <p:nvSpPr>
          <p:cNvPr id="6" name="Footer Placeholder 5">
            <a:extLst>
              <a:ext uri="{FF2B5EF4-FFF2-40B4-BE49-F238E27FC236}">
                <a16:creationId xmlns:a16="http://schemas.microsoft.com/office/drawing/2014/main" id="{439246A1-7AA5-1661-0283-0D585BB52A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E9CD79-3B6D-8651-3887-0D818D27C8DC}"/>
              </a:ext>
            </a:extLst>
          </p:cNvPr>
          <p:cNvSpPr>
            <a:spLocks noGrp="1"/>
          </p:cNvSpPr>
          <p:nvPr>
            <p:ph type="sldNum" sz="quarter" idx="12"/>
          </p:nvPr>
        </p:nvSpPr>
        <p:spPr/>
        <p:txBody>
          <a:bodyPr/>
          <a:lstStyle/>
          <a:p>
            <a:fld id="{1701B5A9-271E-43F9-85A1-FE858D1A0C0A}" type="slidenum">
              <a:rPr lang="en-GB" smtClean="0"/>
              <a:t>‹#›</a:t>
            </a:fld>
            <a:endParaRPr lang="en-GB"/>
          </a:p>
        </p:txBody>
      </p:sp>
    </p:spTree>
    <p:extLst>
      <p:ext uri="{BB962C8B-B14F-4D97-AF65-F5344CB8AC3E}">
        <p14:creationId xmlns:p14="http://schemas.microsoft.com/office/powerpoint/2010/main" val="2725553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2D1-D821-5E4A-D2D0-B38C235DE8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85AFE4-39F5-5543-B298-9DBAB9C9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AA07A8-693B-5CC6-747C-26095EA6982B}"/>
              </a:ext>
            </a:extLst>
          </p:cNvPr>
          <p:cNvSpPr>
            <a:spLocks noGrp="1"/>
          </p:cNvSpPr>
          <p:nvPr>
            <p:ph type="dt" sz="half" idx="10"/>
          </p:nvPr>
        </p:nvSpPr>
        <p:spPr/>
        <p:txBody>
          <a:bodyPr/>
          <a:lstStyle/>
          <a:p>
            <a:fld id="{7DC8D353-10C0-4A60-825A-C87E37ED2AAA}" type="datetimeFigureOut">
              <a:rPr lang="en-GB" smtClean="0"/>
              <a:t>02/11/2022</a:t>
            </a:fld>
            <a:endParaRPr lang="en-GB"/>
          </a:p>
        </p:txBody>
      </p:sp>
      <p:sp>
        <p:nvSpPr>
          <p:cNvPr id="5" name="Footer Placeholder 4">
            <a:extLst>
              <a:ext uri="{FF2B5EF4-FFF2-40B4-BE49-F238E27FC236}">
                <a16:creationId xmlns:a16="http://schemas.microsoft.com/office/drawing/2014/main" id="{EEF368F0-3C09-9B3C-2877-FB9B1B800B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502E9D-2B89-420C-40F1-EA1FC2368232}"/>
              </a:ext>
            </a:extLst>
          </p:cNvPr>
          <p:cNvSpPr>
            <a:spLocks noGrp="1"/>
          </p:cNvSpPr>
          <p:nvPr>
            <p:ph type="sldNum" sz="quarter" idx="12"/>
          </p:nvPr>
        </p:nvSpPr>
        <p:spPr/>
        <p:txBody>
          <a:bodyPr/>
          <a:lstStyle/>
          <a:p>
            <a:fld id="{1701B5A9-271E-43F9-85A1-FE858D1A0C0A}" type="slidenum">
              <a:rPr lang="en-GB" smtClean="0"/>
              <a:t>‹#›</a:t>
            </a:fld>
            <a:endParaRPr lang="en-GB"/>
          </a:p>
        </p:txBody>
      </p:sp>
    </p:spTree>
    <p:extLst>
      <p:ext uri="{BB962C8B-B14F-4D97-AF65-F5344CB8AC3E}">
        <p14:creationId xmlns:p14="http://schemas.microsoft.com/office/powerpoint/2010/main" val="4271045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2088D-BFBD-5820-94FC-E8FCE3A841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8F8A5E-2BE1-1710-02BB-268E9342B4D9}"/>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005190-C2E6-F7ED-EF19-443C84492A97}"/>
              </a:ext>
            </a:extLst>
          </p:cNvPr>
          <p:cNvSpPr>
            <a:spLocks noGrp="1"/>
          </p:cNvSpPr>
          <p:nvPr>
            <p:ph type="dt" sz="half" idx="10"/>
          </p:nvPr>
        </p:nvSpPr>
        <p:spPr/>
        <p:txBody>
          <a:bodyPr/>
          <a:lstStyle/>
          <a:p>
            <a:fld id="{7DC8D353-10C0-4A60-825A-C87E37ED2AAA}" type="datetimeFigureOut">
              <a:rPr lang="en-GB" smtClean="0"/>
              <a:t>02/11/2022</a:t>
            </a:fld>
            <a:endParaRPr lang="en-GB"/>
          </a:p>
        </p:txBody>
      </p:sp>
      <p:sp>
        <p:nvSpPr>
          <p:cNvPr id="5" name="Footer Placeholder 4">
            <a:extLst>
              <a:ext uri="{FF2B5EF4-FFF2-40B4-BE49-F238E27FC236}">
                <a16:creationId xmlns:a16="http://schemas.microsoft.com/office/drawing/2014/main" id="{8C0905E4-800A-E41D-3BE3-03C4BA4C4E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4CD2B7-108E-0650-DA96-B8E2D3102E7D}"/>
              </a:ext>
            </a:extLst>
          </p:cNvPr>
          <p:cNvSpPr>
            <a:spLocks noGrp="1"/>
          </p:cNvSpPr>
          <p:nvPr>
            <p:ph type="sldNum" sz="quarter" idx="12"/>
          </p:nvPr>
        </p:nvSpPr>
        <p:spPr/>
        <p:txBody>
          <a:bodyPr/>
          <a:lstStyle/>
          <a:p>
            <a:fld id="{1701B5A9-271E-43F9-85A1-FE858D1A0C0A}" type="slidenum">
              <a:rPr lang="en-GB" smtClean="0"/>
              <a:t>‹#›</a:t>
            </a:fld>
            <a:endParaRPr lang="en-GB"/>
          </a:p>
        </p:txBody>
      </p:sp>
    </p:spTree>
    <p:extLst>
      <p:ext uri="{BB962C8B-B14F-4D97-AF65-F5344CB8AC3E}">
        <p14:creationId xmlns:p14="http://schemas.microsoft.com/office/powerpoint/2010/main" val="322235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List">
    <p:spTree>
      <p:nvGrpSpPr>
        <p:cNvPr id="1" name=""/>
        <p:cNvGrpSpPr/>
        <p:nvPr/>
      </p:nvGrpSpPr>
      <p:grpSpPr>
        <a:xfrm>
          <a:off x="0" y="0"/>
          <a:ext cx="0" cy="0"/>
          <a:chOff x="0" y="0"/>
          <a:chExt cx="0" cy="0"/>
        </a:xfrm>
      </p:grpSpPr>
      <p:sp>
        <p:nvSpPr>
          <p:cNvPr id="10" name="Text Placeholder 5"/>
          <p:cNvSpPr>
            <a:spLocks noGrp="1"/>
          </p:cNvSpPr>
          <p:nvPr>
            <p:ph type="body" sz="quarter" idx="10"/>
          </p:nvPr>
        </p:nvSpPr>
        <p:spPr>
          <a:xfrm>
            <a:off x="458185" y="1295400"/>
            <a:ext cx="8228615" cy="4796367"/>
          </a:xfrm>
          <a:prstGeom prst="rect">
            <a:avLst/>
          </a:prstGeom>
        </p:spPr>
        <p:txBody>
          <a:bodyPr/>
          <a:lstStyle>
            <a:lvl1pPr marL="285750" indent="-285750" algn="l">
              <a:spcAft>
                <a:spcPts val="600"/>
              </a:spcAft>
              <a:buFont typeface="Wingdings" charset="2"/>
              <a:buChar char="§"/>
              <a:defRPr sz="1800">
                <a:solidFill>
                  <a:schemeClr val="accent2"/>
                </a:solidFill>
                <a:latin typeface="Franklin Gothic Book" panose="020B0503020102020204" pitchFamily="34" charset="0"/>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Edit Master text styles</a:t>
            </a:r>
          </a:p>
        </p:txBody>
      </p:sp>
      <p:sp>
        <p:nvSpPr>
          <p:cNvPr id="2" name="Title 1"/>
          <p:cNvSpPr>
            <a:spLocks noGrp="1"/>
          </p:cNvSpPr>
          <p:nvPr>
            <p:ph type="title"/>
          </p:nvPr>
        </p:nvSpPr>
        <p:spPr/>
        <p:txBody>
          <a:bodyPr anchor="t" anchorCtr="0"/>
          <a:lstStyle/>
          <a:p>
            <a:r>
              <a:rPr lang="en-US"/>
              <a:t>Click to edit Master title style</a:t>
            </a:r>
            <a:endParaRPr lang="en-US" dirty="0"/>
          </a:p>
        </p:txBody>
      </p:sp>
      <p:sp>
        <p:nvSpPr>
          <p:cNvPr id="8" name="Subtitle 2"/>
          <p:cNvSpPr>
            <a:spLocks noGrp="1"/>
          </p:cNvSpPr>
          <p:nvPr>
            <p:ph type="subTitle" idx="1"/>
          </p:nvPr>
        </p:nvSpPr>
        <p:spPr>
          <a:xfrm>
            <a:off x="457200" y="646122"/>
            <a:ext cx="82296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6"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grpSp>
        <p:nvGrpSpPr>
          <p:cNvPr id="12" name="Group 11">
            <a:extLst>
              <a:ext uri="{FF2B5EF4-FFF2-40B4-BE49-F238E27FC236}">
                <a16:creationId xmlns:a16="http://schemas.microsoft.com/office/drawing/2014/main" id="{2A49C1C4-7CA8-4485-AFCC-6522F0E05404}"/>
              </a:ext>
            </a:extLst>
          </p:cNvPr>
          <p:cNvGrpSpPr/>
          <p:nvPr userDrawn="1"/>
        </p:nvGrpSpPr>
        <p:grpSpPr>
          <a:xfrm>
            <a:off x="7906840" y="575386"/>
            <a:ext cx="2030144" cy="5213528"/>
            <a:chOff x="7906840" y="575386"/>
            <a:chExt cx="2030144" cy="5213528"/>
          </a:xfrm>
        </p:grpSpPr>
        <p:pic>
          <p:nvPicPr>
            <p:cNvPr id="5" name="Graphic 4">
              <a:extLst>
                <a:ext uri="{FF2B5EF4-FFF2-40B4-BE49-F238E27FC236}">
                  <a16:creationId xmlns:a16="http://schemas.microsoft.com/office/drawing/2014/main" id="{9908D961-9B5A-F038-15F8-47B83B580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291050" y="1100597"/>
              <a:ext cx="1357930" cy="307507"/>
            </a:xfrm>
            <a:prstGeom prst="rect">
              <a:avLst/>
            </a:prstGeom>
          </p:spPr>
        </p:pic>
        <p:pic>
          <p:nvPicPr>
            <p:cNvPr id="7" name="Picture 6">
              <a:extLst>
                <a:ext uri="{FF2B5EF4-FFF2-40B4-BE49-F238E27FC236}">
                  <a16:creationId xmlns:a16="http://schemas.microsoft.com/office/drawing/2014/main" id="{F28F5AB3-A22E-18F9-7B48-3B25D2727E8A}"/>
                </a:ext>
              </a:extLst>
            </p:cNvPr>
            <p:cNvPicPr>
              <a:picLocks noChangeAspect="1"/>
            </p:cNvPicPr>
            <p:nvPr userDrawn="1"/>
          </p:nvPicPr>
          <p:blipFill>
            <a:blip r:embed="rId4"/>
            <a:stretch>
              <a:fillRect/>
            </a:stretch>
          </p:blipFill>
          <p:spPr>
            <a:xfrm rot="16200000">
              <a:off x="7910025" y="3300775"/>
              <a:ext cx="2023775" cy="156688"/>
            </a:xfrm>
            <a:prstGeom prst="rect">
              <a:avLst/>
            </a:prstGeom>
          </p:spPr>
        </p:pic>
        <p:pic>
          <p:nvPicPr>
            <p:cNvPr id="11" name="Picture 10">
              <a:extLst>
                <a:ext uri="{FF2B5EF4-FFF2-40B4-BE49-F238E27FC236}">
                  <a16:creationId xmlns:a16="http://schemas.microsoft.com/office/drawing/2014/main" id="{4CFA23F8-2729-4560-AA9D-F8C7AA641083}"/>
                </a:ext>
              </a:extLst>
            </p:cNvPr>
            <p:cNvPicPr>
              <a:picLocks noChangeAspect="1"/>
            </p:cNvPicPr>
            <p:nvPr userDrawn="1"/>
          </p:nvPicPr>
          <p:blipFill>
            <a:blip r:embed="rId5"/>
            <a:stretch>
              <a:fillRect/>
            </a:stretch>
          </p:blipFill>
          <p:spPr>
            <a:xfrm>
              <a:off x="7906840" y="5624308"/>
              <a:ext cx="2030144" cy="164606"/>
            </a:xfrm>
            <a:prstGeom prst="rect">
              <a:avLst/>
            </a:prstGeom>
            <a:scene3d>
              <a:camera prst="orthographicFront">
                <a:rot lat="0" lon="0" rev="5400000"/>
              </a:camera>
              <a:lightRig rig="threePt" dir="t"/>
            </a:scene3d>
          </p:spPr>
        </p:pic>
      </p:grpSp>
    </p:spTree>
    <p:extLst>
      <p:ext uri="{BB962C8B-B14F-4D97-AF65-F5344CB8AC3E}">
        <p14:creationId xmlns:p14="http://schemas.microsoft.com/office/powerpoint/2010/main" val="344845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6D40C4D-5B01-4948-98F2-33210B1C6590}" type="slidenum">
              <a:rPr lang="en-US" smtClean="0"/>
              <a:pPr/>
              <a:t>‹#›</a:t>
            </a:fld>
            <a:endParaRPr lang="en-US"/>
          </a:p>
        </p:txBody>
      </p:sp>
      <p:sp>
        <p:nvSpPr>
          <p:cNvPr id="4" name="Content Placeholder 2"/>
          <p:cNvSpPr>
            <a:spLocks noGrp="1"/>
          </p:cNvSpPr>
          <p:nvPr>
            <p:ph sz="quarter" idx="11"/>
          </p:nvPr>
        </p:nvSpPr>
        <p:spPr>
          <a:xfrm>
            <a:off x="457200" y="752932"/>
            <a:ext cx="8229600" cy="5871388"/>
          </a:xfrm>
        </p:spPr>
        <p:txBody>
          <a:bodyPr/>
          <a:lstStyle>
            <a:lvl1pPr>
              <a:defRPr baseline="0"/>
            </a:lvl1pPr>
            <a:lvl2pPr marL="457200" indent="0">
              <a:buNone/>
              <a:defRPr/>
            </a:lvl2pPr>
            <a:lvl3pPr>
              <a:defRPr>
                <a:solidFill>
                  <a:schemeClr val="accent4">
                    <a:lumMod val="50000"/>
                  </a:schemeClr>
                </a:solidFill>
              </a:defRPr>
            </a:lvl3pPr>
            <a:lvl4pPr>
              <a:defRPr>
                <a:solidFill>
                  <a:schemeClr val="accent2"/>
                </a:solidFill>
              </a:defRPr>
            </a:lvl4pPr>
          </a:lstStyle>
          <a:p>
            <a:pPr lvl="0"/>
            <a:r>
              <a:rPr lang="en-US"/>
              <a:t>Edit Master text styles</a:t>
            </a:r>
          </a:p>
        </p:txBody>
      </p:sp>
      <p:grpSp>
        <p:nvGrpSpPr>
          <p:cNvPr id="9" name="Group 8">
            <a:extLst>
              <a:ext uri="{FF2B5EF4-FFF2-40B4-BE49-F238E27FC236}">
                <a16:creationId xmlns:a16="http://schemas.microsoft.com/office/drawing/2014/main" id="{C3199F22-6695-4F95-A9E6-9D8404A495FC}"/>
              </a:ext>
            </a:extLst>
          </p:cNvPr>
          <p:cNvGrpSpPr/>
          <p:nvPr userDrawn="1"/>
        </p:nvGrpSpPr>
        <p:grpSpPr>
          <a:xfrm>
            <a:off x="7906840" y="575386"/>
            <a:ext cx="2030144" cy="5213528"/>
            <a:chOff x="7906840" y="575386"/>
            <a:chExt cx="2030144" cy="5213528"/>
          </a:xfrm>
        </p:grpSpPr>
        <p:pic>
          <p:nvPicPr>
            <p:cNvPr id="10" name="Graphic 9">
              <a:extLst>
                <a:ext uri="{FF2B5EF4-FFF2-40B4-BE49-F238E27FC236}">
                  <a16:creationId xmlns:a16="http://schemas.microsoft.com/office/drawing/2014/main" id="{463F3E8C-25CD-4D28-9AC3-E8C12D1524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291050" y="1100597"/>
              <a:ext cx="1357930" cy="307507"/>
            </a:xfrm>
            <a:prstGeom prst="rect">
              <a:avLst/>
            </a:prstGeom>
          </p:spPr>
        </p:pic>
        <p:pic>
          <p:nvPicPr>
            <p:cNvPr id="11" name="Picture 10">
              <a:extLst>
                <a:ext uri="{FF2B5EF4-FFF2-40B4-BE49-F238E27FC236}">
                  <a16:creationId xmlns:a16="http://schemas.microsoft.com/office/drawing/2014/main" id="{926D1EC7-FE11-4E31-ADC7-E6EF85DAB659}"/>
                </a:ext>
              </a:extLst>
            </p:cNvPr>
            <p:cNvPicPr>
              <a:picLocks noChangeAspect="1"/>
            </p:cNvPicPr>
            <p:nvPr userDrawn="1"/>
          </p:nvPicPr>
          <p:blipFill>
            <a:blip r:embed="rId4"/>
            <a:stretch>
              <a:fillRect/>
            </a:stretch>
          </p:blipFill>
          <p:spPr>
            <a:xfrm rot="16200000">
              <a:off x="7910025" y="3300775"/>
              <a:ext cx="2023775" cy="156688"/>
            </a:xfrm>
            <a:prstGeom prst="rect">
              <a:avLst/>
            </a:prstGeom>
          </p:spPr>
        </p:pic>
        <p:pic>
          <p:nvPicPr>
            <p:cNvPr id="12" name="Picture 11">
              <a:extLst>
                <a:ext uri="{FF2B5EF4-FFF2-40B4-BE49-F238E27FC236}">
                  <a16:creationId xmlns:a16="http://schemas.microsoft.com/office/drawing/2014/main" id="{0B79E782-3C2A-46FB-AF62-51096A10D505}"/>
                </a:ext>
              </a:extLst>
            </p:cNvPr>
            <p:cNvPicPr>
              <a:picLocks noChangeAspect="1"/>
            </p:cNvPicPr>
            <p:nvPr userDrawn="1"/>
          </p:nvPicPr>
          <p:blipFill>
            <a:blip r:embed="rId5"/>
            <a:stretch>
              <a:fillRect/>
            </a:stretch>
          </p:blipFill>
          <p:spPr>
            <a:xfrm>
              <a:off x="7906840" y="5624308"/>
              <a:ext cx="2030144" cy="164606"/>
            </a:xfrm>
            <a:prstGeom prst="rect">
              <a:avLst/>
            </a:prstGeom>
            <a:scene3d>
              <a:camera prst="orthographicFront">
                <a:rot lat="0" lon="0" rev="5400000"/>
              </a:camera>
              <a:lightRig rig="threePt" dir="t"/>
            </a:scene3d>
          </p:spPr>
        </p:pic>
      </p:grpSp>
    </p:spTree>
    <p:extLst>
      <p:ext uri="{BB962C8B-B14F-4D97-AF65-F5344CB8AC3E}">
        <p14:creationId xmlns:p14="http://schemas.microsoft.com/office/powerpoint/2010/main" val="57178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stainability Custom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D40C4D-5B01-4948-98F2-33210B1C6590}" type="slidenum">
              <a:rPr lang="en-US" smtClean="0"/>
              <a:pPr/>
              <a:t>‹#›</a:t>
            </a:fld>
            <a:endParaRPr lang="en-US"/>
          </a:p>
        </p:txBody>
      </p:sp>
      <p:sp>
        <p:nvSpPr>
          <p:cNvPr id="13" name="Title 2"/>
          <p:cNvSpPr>
            <a:spLocks noGrp="1"/>
          </p:cNvSpPr>
          <p:nvPr>
            <p:ph type="title"/>
          </p:nvPr>
        </p:nvSpPr>
        <p:spPr>
          <a:xfrm>
            <a:off x="635025" y="137325"/>
            <a:ext cx="7715192" cy="611859"/>
          </a:xfrm>
        </p:spPr>
        <p:txBody>
          <a:bodyPr anchor="t" anchorCtr="0"/>
          <a:lstStyle>
            <a:lvl1pPr algn="ctr">
              <a:lnSpc>
                <a:spcPct val="100000"/>
              </a:lnSpc>
              <a:defRPr/>
            </a:lvl1pPr>
          </a:lstStyle>
          <a:p>
            <a:r>
              <a:rPr lang="en-US"/>
              <a:t>Click to edit Master title style</a:t>
            </a:r>
            <a:endParaRPr lang="en-US" dirty="0"/>
          </a:p>
        </p:txBody>
      </p:sp>
      <p:sp>
        <p:nvSpPr>
          <p:cNvPr id="14" name="Text Placeholder 3"/>
          <p:cNvSpPr>
            <a:spLocks noGrp="1"/>
          </p:cNvSpPr>
          <p:nvPr>
            <p:ph type="body" sz="quarter" idx="65" hasCustomPrompt="1"/>
          </p:nvPr>
        </p:nvSpPr>
        <p:spPr>
          <a:xfrm>
            <a:off x="635025" y="757333"/>
            <a:ext cx="7721600" cy="730250"/>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add text</a:t>
            </a:r>
          </a:p>
        </p:txBody>
      </p:sp>
      <p:sp>
        <p:nvSpPr>
          <p:cNvPr id="22" name="Text Placeholder 21"/>
          <p:cNvSpPr>
            <a:spLocks noGrp="1"/>
          </p:cNvSpPr>
          <p:nvPr>
            <p:ph type="body" sz="quarter" idx="67" hasCustomPrompt="1"/>
          </p:nvPr>
        </p:nvSpPr>
        <p:spPr>
          <a:xfrm>
            <a:off x="6427858" y="5197736"/>
            <a:ext cx="1754188" cy="630238"/>
          </a:xfrm>
        </p:spPr>
        <p:txBody>
          <a:bodyPr lIns="0">
            <a:normAutofit/>
          </a:bodyPr>
          <a:lstStyle>
            <a:lvl1pPr>
              <a:defRPr sz="1200"/>
            </a:lvl1pPr>
          </a:lstStyle>
          <a:p>
            <a:pPr lvl="0"/>
            <a:r>
              <a:rPr lang="en-US" dirty="0"/>
              <a:t>Info here</a:t>
            </a:r>
          </a:p>
        </p:txBody>
      </p:sp>
      <p:sp>
        <p:nvSpPr>
          <p:cNvPr id="23" name="Text Placeholder 21"/>
          <p:cNvSpPr>
            <a:spLocks noGrp="1"/>
          </p:cNvSpPr>
          <p:nvPr>
            <p:ph type="body" sz="quarter" idx="68" hasCustomPrompt="1"/>
          </p:nvPr>
        </p:nvSpPr>
        <p:spPr>
          <a:xfrm>
            <a:off x="5000169" y="2664506"/>
            <a:ext cx="1785267" cy="630238"/>
          </a:xfrm>
        </p:spPr>
        <p:txBody>
          <a:bodyPr>
            <a:normAutofit/>
          </a:bodyPr>
          <a:lstStyle>
            <a:lvl1pPr>
              <a:defRPr sz="1200"/>
            </a:lvl1pPr>
          </a:lstStyle>
          <a:p>
            <a:pPr lvl="0"/>
            <a:r>
              <a:rPr lang="en-US" dirty="0"/>
              <a:t>Info here</a:t>
            </a:r>
          </a:p>
        </p:txBody>
      </p:sp>
      <p:sp>
        <p:nvSpPr>
          <p:cNvPr id="24" name="Text Placeholder 21"/>
          <p:cNvSpPr>
            <a:spLocks noGrp="1"/>
          </p:cNvSpPr>
          <p:nvPr>
            <p:ph type="body" sz="quarter" idx="69" hasCustomPrompt="1"/>
          </p:nvPr>
        </p:nvSpPr>
        <p:spPr>
          <a:xfrm>
            <a:off x="635025" y="4592510"/>
            <a:ext cx="2937600" cy="1480275"/>
          </a:xfrm>
        </p:spPr>
        <p:txBody>
          <a:bodyPr>
            <a:normAutofit/>
          </a:bodyPr>
          <a:lstStyle>
            <a:lvl1pPr>
              <a:defRPr sz="1200"/>
            </a:lvl1pPr>
          </a:lstStyle>
          <a:p>
            <a:pPr lvl="0"/>
            <a:r>
              <a:rPr lang="en-US" dirty="0"/>
              <a:t>Info here</a:t>
            </a:r>
          </a:p>
        </p:txBody>
      </p:sp>
      <p:sp>
        <p:nvSpPr>
          <p:cNvPr id="27" name="Picture Placeholder 25"/>
          <p:cNvSpPr>
            <a:spLocks noGrp="1"/>
          </p:cNvSpPr>
          <p:nvPr>
            <p:ph type="pic" sz="quarter" idx="71"/>
          </p:nvPr>
        </p:nvSpPr>
        <p:spPr>
          <a:xfrm>
            <a:off x="2485142" y="1895058"/>
            <a:ext cx="2515027" cy="2515027"/>
          </a:xfrm>
        </p:spPr>
        <p:txBody>
          <a:bodyPr/>
          <a:lstStyle/>
          <a:p>
            <a:r>
              <a:rPr lang="en-US"/>
              <a:t>Click icon to add picture</a:t>
            </a:r>
          </a:p>
        </p:txBody>
      </p:sp>
      <p:sp>
        <p:nvSpPr>
          <p:cNvPr id="29" name="Picture Placeholder 25"/>
          <p:cNvSpPr>
            <a:spLocks noGrp="1"/>
          </p:cNvSpPr>
          <p:nvPr>
            <p:ph type="pic" sz="quarter" idx="72"/>
          </p:nvPr>
        </p:nvSpPr>
        <p:spPr>
          <a:xfrm>
            <a:off x="3980708" y="3408084"/>
            <a:ext cx="2515027" cy="2515027"/>
          </a:xfrm>
        </p:spPr>
        <p:txBody>
          <a:bodyPr/>
          <a:lstStyle/>
          <a:p>
            <a:r>
              <a:rPr lang="en-US"/>
              <a:t>Click icon to add picture</a:t>
            </a:r>
          </a:p>
        </p:txBody>
      </p:sp>
      <p:grpSp>
        <p:nvGrpSpPr>
          <p:cNvPr id="15" name="Group 14">
            <a:extLst>
              <a:ext uri="{FF2B5EF4-FFF2-40B4-BE49-F238E27FC236}">
                <a16:creationId xmlns:a16="http://schemas.microsoft.com/office/drawing/2014/main" id="{378350BA-A062-4CE0-BD8E-BEB21EA237F5}"/>
              </a:ext>
            </a:extLst>
          </p:cNvPr>
          <p:cNvGrpSpPr/>
          <p:nvPr userDrawn="1"/>
        </p:nvGrpSpPr>
        <p:grpSpPr>
          <a:xfrm>
            <a:off x="7906840" y="575386"/>
            <a:ext cx="2030144" cy="5213528"/>
            <a:chOff x="7906840" y="575386"/>
            <a:chExt cx="2030144" cy="5213528"/>
          </a:xfrm>
        </p:grpSpPr>
        <p:pic>
          <p:nvPicPr>
            <p:cNvPr id="16" name="Graphic 15">
              <a:extLst>
                <a:ext uri="{FF2B5EF4-FFF2-40B4-BE49-F238E27FC236}">
                  <a16:creationId xmlns:a16="http://schemas.microsoft.com/office/drawing/2014/main" id="{402F677F-C239-440D-B416-F9CCD7C862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291050" y="1100597"/>
              <a:ext cx="1357930" cy="307507"/>
            </a:xfrm>
            <a:prstGeom prst="rect">
              <a:avLst/>
            </a:prstGeom>
          </p:spPr>
        </p:pic>
        <p:pic>
          <p:nvPicPr>
            <p:cNvPr id="17" name="Picture 16">
              <a:extLst>
                <a:ext uri="{FF2B5EF4-FFF2-40B4-BE49-F238E27FC236}">
                  <a16:creationId xmlns:a16="http://schemas.microsoft.com/office/drawing/2014/main" id="{C4368106-6AB9-4E65-B65A-6096EA595536}"/>
                </a:ext>
              </a:extLst>
            </p:cNvPr>
            <p:cNvPicPr>
              <a:picLocks noChangeAspect="1"/>
            </p:cNvPicPr>
            <p:nvPr userDrawn="1"/>
          </p:nvPicPr>
          <p:blipFill>
            <a:blip r:embed="rId4"/>
            <a:stretch>
              <a:fillRect/>
            </a:stretch>
          </p:blipFill>
          <p:spPr>
            <a:xfrm rot="16200000">
              <a:off x="7910025" y="3300775"/>
              <a:ext cx="2023775" cy="156688"/>
            </a:xfrm>
            <a:prstGeom prst="rect">
              <a:avLst/>
            </a:prstGeom>
          </p:spPr>
        </p:pic>
        <p:pic>
          <p:nvPicPr>
            <p:cNvPr id="18" name="Picture 17">
              <a:extLst>
                <a:ext uri="{FF2B5EF4-FFF2-40B4-BE49-F238E27FC236}">
                  <a16:creationId xmlns:a16="http://schemas.microsoft.com/office/drawing/2014/main" id="{2A971C52-04F1-4EE9-A7C3-57CEB93FD99A}"/>
                </a:ext>
              </a:extLst>
            </p:cNvPr>
            <p:cNvPicPr>
              <a:picLocks noChangeAspect="1"/>
            </p:cNvPicPr>
            <p:nvPr userDrawn="1"/>
          </p:nvPicPr>
          <p:blipFill>
            <a:blip r:embed="rId5"/>
            <a:stretch>
              <a:fillRect/>
            </a:stretch>
          </p:blipFill>
          <p:spPr>
            <a:xfrm>
              <a:off x="7906840" y="5624308"/>
              <a:ext cx="2030144" cy="164606"/>
            </a:xfrm>
            <a:prstGeom prst="rect">
              <a:avLst/>
            </a:prstGeom>
            <a:scene3d>
              <a:camera prst="orthographicFront">
                <a:rot lat="0" lon="0" rev="5400000"/>
              </a:camera>
              <a:lightRig rig="threePt" dir="t"/>
            </a:scene3d>
          </p:spPr>
        </p:pic>
      </p:grpSp>
    </p:spTree>
    <p:extLst>
      <p:ext uri="{BB962C8B-B14F-4D97-AF65-F5344CB8AC3E}">
        <p14:creationId xmlns:p14="http://schemas.microsoft.com/office/powerpoint/2010/main" val="337949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actices + Market Sect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6D40C4D-5B01-4948-98F2-33210B1C6590}" type="slidenum">
              <a:rPr lang="en-US" smtClean="0"/>
              <a:pPr/>
              <a:t>‹#›</a:t>
            </a:fld>
            <a:endParaRPr lang="en-US"/>
          </a:p>
        </p:txBody>
      </p:sp>
      <p:sp>
        <p:nvSpPr>
          <p:cNvPr id="19" name="Picture Placeholder 11"/>
          <p:cNvSpPr>
            <a:spLocks noGrp="1"/>
          </p:cNvSpPr>
          <p:nvPr>
            <p:ph type="pic" sz="quarter" idx="11"/>
          </p:nvPr>
        </p:nvSpPr>
        <p:spPr>
          <a:xfrm>
            <a:off x="2794709" y="977899"/>
            <a:ext cx="1195209" cy="1126065"/>
          </a:xfrm>
        </p:spPr>
        <p:txBody>
          <a:bodyPr>
            <a:normAutofit/>
          </a:bodyPr>
          <a:lstStyle>
            <a:lvl1pPr>
              <a:defRPr sz="1200"/>
            </a:lvl1pPr>
          </a:lstStyle>
          <a:p>
            <a:r>
              <a:rPr lang="en-US"/>
              <a:t>Click icon to add picture</a:t>
            </a:r>
          </a:p>
        </p:txBody>
      </p:sp>
      <p:sp>
        <p:nvSpPr>
          <p:cNvPr id="20" name="Picture Placeholder 11"/>
          <p:cNvSpPr>
            <a:spLocks noGrp="1"/>
          </p:cNvSpPr>
          <p:nvPr>
            <p:ph type="pic" sz="quarter" idx="13"/>
          </p:nvPr>
        </p:nvSpPr>
        <p:spPr>
          <a:xfrm>
            <a:off x="5004508" y="999065"/>
            <a:ext cx="1195209" cy="1126065"/>
          </a:xfrm>
        </p:spPr>
        <p:txBody>
          <a:bodyPr>
            <a:normAutofit/>
          </a:bodyPr>
          <a:lstStyle>
            <a:lvl1pPr>
              <a:defRPr sz="1200"/>
            </a:lvl1pPr>
          </a:lstStyle>
          <a:p>
            <a:r>
              <a:rPr lang="en-US"/>
              <a:t>Click icon to add picture</a:t>
            </a:r>
          </a:p>
        </p:txBody>
      </p:sp>
      <p:sp>
        <p:nvSpPr>
          <p:cNvPr id="21" name="Picture Placeholder 11"/>
          <p:cNvSpPr>
            <a:spLocks noGrp="1"/>
          </p:cNvSpPr>
          <p:nvPr>
            <p:ph type="pic" sz="quarter" idx="12"/>
          </p:nvPr>
        </p:nvSpPr>
        <p:spPr>
          <a:xfrm>
            <a:off x="6249111" y="2655356"/>
            <a:ext cx="1195209" cy="1126065"/>
          </a:xfrm>
        </p:spPr>
        <p:txBody>
          <a:bodyPr>
            <a:normAutofit/>
          </a:bodyPr>
          <a:lstStyle>
            <a:lvl1pPr>
              <a:defRPr sz="1200"/>
            </a:lvl1pPr>
          </a:lstStyle>
          <a:p>
            <a:r>
              <a:rPr lang="en-US"/>
              <a:t>Click icon to add picture</a:t>
            </a:r>
          </a:p>
        </p:txBody>
      </p:sp>
      <p:sp>
        <p:nvSpPr>
          <p:cNvPr id="26" name="Picture Placeholder 11"/>
          <p:cNvSpPr>
            <a:spLocks noGrp="1"/>
          </p:cNvSpPr>
          <p:nvPr>
            <p:ph type="pic" sz="quarter" idx="15"/>
          </p:nvPr>
        </p:nvSpPr>
        <p:spPr>
          <a:xfrm>
            <a:off x="5846940" y="4620684"/>
            <a:ext cx="1195209" cy="1126065"/>
          </a:xfrm>
        </p:spPr>
        <p:txBody>
          <a:bodyPr>
            <a:normAutofit/>
          </a:bodyPr>
          <a:lstStyle>
            <a:lvl1pPr>
              <a:defRPr sz="1200"/>
            </a:lvl1pPr>
          </a:lstStyle>
          <a:p>
            <a:r>
              <a:rPr lang="en-US"/>
              <a:t>Click icon to add picture</a:t>
            </a:r>
          </a:p>
        </p:txBody>
      </p:sp>
      <p:sp>
        <p:nvSpPr>
          <p:cNvPr id="27" name="Picture Placeholder 11"/>
          <p:cNvSpPr>
            <a:spLocks noGrp="1"/>
          </p:cNvSpPr>
          <p:nvPr>
            <p:ph type="pic" sz="quarter" idx="16"/>
          </p:nvPr>
        </p:nvSpPr>
        <p:spPr>
          <a:xfrm>
            <a:off x="3895375" y="5507567"/>
            <a:ext cx="1195209" cy="1126065"/>
          </a:xfrm>
        </p:spPr>
        <p:txBody>
          <a:bodyPr>
            <a:normAutofit/>
          </a:bodyPr>
          <a:lstStyle>
            <a:lvl1pPr>
              <a:defRPr sz="1200"/>
            </a:lvl1pPr>
          </a:lstStyle>
          <a:p>
            <a:r>
              <a:rPr lang="en-US"/>
              <a:t>Click icon to add picture</a:t>
            </a:r>
          </a:p>
        </p:txBody>
      </p:sp>
      <p:sp>
        <p:nvSpPr>
          <p:cNvPr id="28" name="Picture Placeholder 11"/>
          <p:cNvSpPr>
            <a:spLocks noGrp="1"/>
          </p:cNvSpPr>
          <p:nvPr>
            <p:ph type="pic" sz="quarter" idx="17"/>
          </p:nvPr>
        </p:nvSpPr>
        <p:spPr>
          <a:xfrm>
            <a:off x="1899358" y="4588935"/>
            <a:ext cx="1195209" cy="1126065"/>
          </a:xfrm>
        </p:spPr>
        <p:txBody>
          <a:bodyPr>
            <a:normAutofit/>
          </a:bodyPr>
          <a:lstStyle>
            <a:lvl1pPr>
              <a:defRPr sz="1200"/>
            </a:lvl1pPr>
          </a:lstStyle>
          <a:p>
            <a:r>
              <a:rPr lang="en-US"/>
              <a:t>Click icon to add picture</a:t>
            </a:r>
          </a:p>
        </p:txBody>
      </p:sp>
      <p:sp>
        <p:nvSpPr>
          <p:cNvPr id="29" name="Picture Placeholder 11"/>
          <p:cNvSpPr>
            <a:spLocks noGrp="1"/>
          </p:cNvSpPr>
          <p:nvPr>
            <p:ph type="pic" sz="quarter" idx="14"/>
          </p:nvPr>
        </p:nvSpPr>
        <p:spPr>
          <a:xfrm>
            <a:off x="1486609" y="2676522"/>
            <a:ext cx="1195209" cy="1126065"/>
          </a:xfrm>
        </p:spPr>
        <p:txBody>
          <a:bodyPr>
            <a:normAutofit/>
          </a:bodyPr>
          <a:lstStyle>
            <a:lvl1pPr>
              <a:defRPr sz="1200"/>
            </a:lvl1pPr>
          </a:lstStyle>
          <a:p>
            <a:r>
              <a:rPr lang="en-US"/>
              <a:t>Click icon to add picture</a:t>
            </a:r>
          </a:p>
        </p:txBody>
      </p:sp>
      <p:sp>
        <p:nvSpPr>
          <p:cNvPr id="38" name="Text Placeholder 37"/>
          <p:cNvSpPr>
            <a:spLocks noGrp="1"/>
          </p:cNvSpPr>
          <p:nvPr>
            <p:ph type="body" sz="quarter" idx="18" hasCustomPrompt="1"/>
          </p:nvPr>
        </p:nvSpPr>
        <p:spPr>
          <a:xfrm>
            <a:off x="52915" y="1179512"/>
            <a:ext cx="2729972" cy="803275"/>
          </a:xfrm>
        </p:spPr>
        <p:txBody>
          <a:bodyPr tIns="0" rIns="91440" bIns="0">
            <a:noAutofit/>
          </a:bodyPr>
          <a:lstStyle>
            <a:lvl1pPr algn="r">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39" name="Text Placeholder 37"/>
          <p:cNvSpPr>
            <a:spLocks noGrp="1"/>
          </p:cNvSpPr>
          <p:nvPr>
            <p:ph type="body" sz="quarter" idx="19" hasCustomPrompt="1"/>
          </p:nvPr>
        </p:nvSpPr>
        <p:spPr>
          <a:xfrm>
            <a:off x="6216654" y="1200678"/>
            <a:ext cx="2624138" cy="803275"/>
          </a:xfrm>
        </p:spPr>
        <p:txBody>
          <a:bodyPr tIns="0" bIns="0">
            <a:noAutofit/>
          </a:bodyPr>
          <a:lstStyle>
            <a:lvl1pPr algn="l">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40" name="Text Placeholder 37"/>
          <p:cNvSpPr>
            <a:spLocks noGrp="1"/>
          </p:cNvSpPr>
          <p:nvPr>
            <p:ph type="body" sz="quarter" idx="20" hasCustomPrompt="1"/>
          </p:nvPr>
        </p:nvSpPr>
        <p:spPr>
          <a:xfrm>
            <a:off x="7448555" y="2655356"/>
            <a:ext cx="1684862" cy="1126065"/>
          </a:xfrm>
        </p:spPr>
        <p:txBody>
          <a:bodyPr tIns="0" rIns="0" bIns="0" anchor="ctr" anchorCtr="0">
            <a:noAutofit/>
          </a:bodyPr>
          <a:lstStyle>
            <a:lvl1pPr algn="l">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41" name="Text Placeholder 37"/>
          <p:cNvSpPr>
            <a:spLocks noGrp="1"/>
          </p:cNvSpPr>
          <p:nvPr>
            <p:ph type="body" sz="quarter" idx="21" hasCustomPrompt="1"/>
          </p:nvPr>
        </p:nvSpPr>
        <p:spPr>
          <a:xfrm>
            <a:off x="7046385" y="4620685"/>
            <a:ext cx="1684864" cy="1126065"/>
          </a:xfrm>
        </p:spPr>
        <p:txBody>
          <a:bodyPr tIns="0" bIns="0" anchor="ctr" anchorCtr="0">
            <a:noAutofit/>
          </a:bodyPr>
          <a:lstStyle>
            <a:lvl1pPr algn="l">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42" name="Text Placeholder 37"/>
          <p:cNvSpPr>
            <a:spLocks noGrp="1"/>
          </p:cNvSpPr>
          <p:nvPr>
            <p:ph type="body" sz="quarter" idx="22" hasCustomPrompt="1"/>
          </p:nvPr>
        </p:nvSpPr>
        <p:spPr>
          <a:xfrm>
            <a:off x="1257300" y="6127750"/>
            <a:ext cx="2624138" cy="505882"/>
          </a:xfrm>
        </p:spPr>
        <p:txBody>
          <a:bodyPr tIns="0" rIns="91440" bIns="0">
            <a:noAutofit/>
          </a:bodyPr>
          <a:lstStyle>
            <a:lvl1pPr algn="r">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43" name="Text Placeholder 37"/>
          <p:cNvSpPr>
            <a:spLocks noGrp="1"/>
          </p:cNvSpPr>
          <p:nvPr>
            <p:ph type="body" sz="quarter" idx="23" hasCustomPrompt="1"/>
          </p:nvPr>
        </p:nvSpPr>
        <p:spPr>
          <a:xfrm>
            <a:off x="42331" y="4588937"/>
            <a:ext cx="1843089" cy="1126064"/>
          </a:xfrm>
        </p:spPr>
        <p:txBody>
          <a:bodyPr tIns="0" rIns="91440" bIns="0" anchor="ctr" anchorCtr="0">
            <a:noAutofit/>
          </a:bodyPr>
          <a:lstStyle>
            <a:lvl1pPr algn="r">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45" name="Text Placeholder 37"/>
          <p:cNvSpPr>
            <a:spLocks noGrp="1"/>
          </p:cNvSpPr>
          <p:nvPr>
            <p:ph type="body" sz="quarter" idx="24" hasCustomPrompt="1"/>
          </p:nvPr>
        </p:nvSpPr>
        <p:spPr>
          <a:xfrm>
            <a:off x="42332" y="2676523"/>
            <a:ext cx="1423989" cy="1126064"/>
          </a:xfrm>
        </p:spPr>
        <p:txBody>
          <a:bodyPr tIns="0" rIns="91440" bIns="0" anchor="ctr" anchorCtr="0">
            <a:noAutofit/>
          </a:bodyPr>
          <a:lstStyle>
            <a:lvl1pPr algn="r">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Tree>
    <p:extLst>
      <p:ext uri="{BB962C8B-B14F-4D97-AF65-F5344CB8AC3E}">
        <p14:creationId xmlns:p14="http://schemas.microsoft.com/office/powerpoint/2010/main" val="4526329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Title Placeholder 20"/>
          <p:cNvSpPr>
            <a:spLocks noGrp="1"/>
          </p:cNvSpPr>
          <p:nvPr>
            <p:ph type="title"/>
          </p:nvPr>
        </p:nvSpPr>
        <p:spPr>
          <a:xfrm>
            <a:off x="457200" y="183927"/>
            <a:ext cx="8229600" cy="56900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laceholder 1"/>
          <p:cNvSpPr>
            <a:spLocks noGrp="1"/>
          </p:cNvSpPr>
          <p:nvPr>
            <p:ph type="sldNum" sz="quarter" idx="4"/>
          </p:nvPr>
        </p:nvSpPr>
        <p:spPr>
          <a:xfrm>
            <a:off x="8453120" y="0"/>
            <a:ext cx="690880"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a:p>
        </p:txBody>
      </p:sp>
    </p:spTree>
    <p:extLst>
      <p:ext uri="{BB962C8B-B14F-4D97-AF65-F5344CB8AC3E}">
        <p14:creationId xmlns:p14="http://schemas.microsoft.com/office/powerpoint/2010/main" val="614143746"/>
      </p:ext>
    </p:extLst>
  </p:cSld>
  <p:clrMap bg1="lt1" tx1="dk1" bg2="lt2" tx2="dk2" accent1="accent1" accent2="accent2" accent3="accent3" accent4="accent4" accent5="accent5" accent6="accent6" hlink="hlink" folHlink="folHlink"/>
  <p:sldLayoutIdLst>
    <p:sldLayoutId id="2147483796" r:id="rId1"/>
    <p:sldLayoutId id="2147483661" r:id="rId2"/>
    <p:sldLayoutId id="2147483660" r:id="rId3"/>
    <p:sldLayoutId id="2147483662" r:id="rId4"/>
    <p:sldLayoutId id="2147483663" r:id="rId5"/>
    <p:sldLayoutId id="2147483722" r:id="rId6"/>
    <p:sldLayoutId id="2147483801" r:id="rId7"/>
    <p:sldLayoutId id="2147483817" r:id="rId8"/>
    <p:sldLayoutId id="2147483808" r:id="rId9"/>
    <p:sldLayoutId id="2147483706" r:id="rId10"/>
    <p:sldLayoutId id="2147483809" r:id="rId11"/>
    <p:sldLayoutId id="2147483810" r:id="rId12"/>
    <p:sldLayoutId id="2147483811" r:id="rId13"/>
    <p:sldLayoutId id="2147483812" r:id="rId14"/>
    <p:sldLayoutId id="2147483813" r:id="rId15"/>
    <p:sldLayoutId id="2147483814" r:id="rId16"/>
    <p:sldLayoutId id="2147483815" r:id="rId17"/>
    <p:sldLayoutId id="2147483705" r:id="rId18"/>
    <p:sldLayoutId id="2147483715" r:id="rId19"/>
    <p:sldLayoutId id="2147483709" r:id="rId20"/>
    <p:sldLayoutId id="2147483714" r:id="rId21"/>
    <p:sldLayoutId id="2147483707" r:id="rId22"/>
    <p:sldLayoutId id="2147483713" r:id="rId23"/>
    <p:sldLayoutId id="2147483716" r:id="rId24"/>
    <p:sldLayoutId id="2147483708" r:id="rId25"/>
    <p:sldLayoutId id="2147483710" r:id="rId26"/>
    <p:sldLayoutId id="2147483712" r:id="rId27"/>
    <p:sldLayoutId id="2147483711" r:id="rId28"/>
    <p:sldLayoutId id="2147483719" r:id="rId29"/>
    <p:sldLayoutId id="2147483717" r:id="rId30"/>
    <p:sldLayoutId id="2147483718" r:id="rId31"/>
    <p:sldLayoutId id="2147483721" r:id="rId32"/>
    <p:sldLayoutId id="2147483720" r:id="rId33"/>
    <p:sldLayoutId id="2147483802" r:id="rId34"/>
    <p:sldLayoutId id="2147483804" r:id="rId35"/>
    <p:sldLayoutId id="2147483805" r:id="rId36"/>
    <p:sldLayoutId id="2147483807" r:id="rId37"/>
    <p:sldLayoutId id="2147483806" r:id="rId38"/>
    <p:sldLayoutId id="2147483723" r:id="rId39"/>
    <p:sldLayoutId id="2147483818" r:id="rId40"/>
    <p:sldLayoutId id="2147483819" r:id="rId41"/>
    <p:sldLayoutId id="2147483821" r:id="rId42"/>
    <p:sldLayoutId id="2147483822" r:id="rId43"/>
  </p:sldLayoutIdLst>
  <p:hf sldNum="0" hdr="0" ftr="0" dt="0"/>
  <p:txStyles>
    <p:titleStyle>
      <a:lvl1pPr algn="l" defTabSz="457200" rtl="0" eaLnBrk="1" latinLnBrk="0" hangingPunct="1">
        <a:spcBef>
          <a:spcPct val="0"/>
        </a:spcBef>
        <a:buNone/>
        <a:defRPr sz="2800" b="0" kern="1200" baseline="0">
          <a:solidFill>
            <a:schemeClr val="tx1"/>
          </a:solidFill>
          <a:latin typeface="+mj-lt"/>
          <a:ea typeface="+mj-ea"/>
          <a:cs typeface="Franklin Gothic Book"/>
        </a:defRPr>
      </a:lvl1pPr>
    </p:titleStyle>
    <p:bodyStyle>
      <a:lvl1pPr marL="0" indent="0" algn="l" defTabSz="457200" rtl="0" eaLnBrk="1" latinLnBrk="0" hangingPunct="1">
        <a:spcBef>
          <a:spcPct val="20000"/>
        </a:spcBef>
        <a:buFont typeface="Arial"/>
        <a:buNone/>
        <a:defRPr sz="1800" kern="1200">
          <a:solidFill>
            <a:schemeClr val="accent2">
              <a:lumMod val="50000"/>
            </a:schemeClr>
          </a:solidFill>
          <a:latin typeface="+mn-lt"/>
          <a:ea typeface="+mn-ea"/>
          <a:cs typeface="Franklin Gothic Book"/>
        </a:defRPr>
      </a:lvl1pPr>
      <a:lvl2pPr marL="800100" indent="-342900" algn="l" defTabSz="457200" rtl="0" eaLnBrk="1" latinLnBrk="0" hangingPunct="1">
        <a:spcBef>
          <a:spcPct val="20000"/>
        </a:spcBef>
        <a:buFont typeface="Wingdings" charset="2"/>
        <a:buChar char="§"/>
        <a:defRPr sz="18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accent2">
              <a:lumMod val="60000"/>
              <a:lumOff val="40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405C9-BE19-2081-423B-85D652B2EEE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83577-2960-661B-5364-4AE041089EE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39AB7E-4D68-8D4C-E8B1-FF0930FB190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8D353-10C0-4A60-825A-C87E37ED2AAA}" type="datetimeFigureOut">
              <a:rPr lang="en-GB" smtClean="0"/>
              <a:t>02/11/2022</a:t>
            </a:fld>
            <a:endParaRPr lang="en-GB"/>
          </a:p>
        </p:txBody>
      </p:sp>
      <p:sp>
        <p:nvSpPr>
          <p:cNvPr id="5" name="Footer Placeholder 4">
            <a:extLst>
              <a:ext uri="{FF2B5EF4-FFF2-40B4-BE49-F238E27FC236}">
                <a16:creationId xmlns:a16="http://schemas.microsoft.com/office/drawing/2014/main" id="{F2E0AF11-069E-4017-ACF1-DEB0703A5A8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70293A-FC7D-42CA-DF16-EB25452544F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1B5A9-271E-43F9-85A1-FE858D1A0C0A}" type="slidenum">
              <a:rPr lang="en-GB" smtClean="0"/>
              <a:t>‹#›</a:t>
            </a:fld>
            <a:endParaRPr lang="en-GB"/>
          </a:p>
        </p:txBody>
      </p:sp>
    </p:spTree>
    <p:extLst>
      <p:ext uri="{BB962C8B-B14F-4D97-AF65-F5344CB8AC3E}">
        <p14:creationId xmlns:p14="http://schemas.microsoft.com/office/powerpoint/2010/main" val="104354918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0.svg"/><Relationship Id="rId4" Type="http://schemas.openxmlformats.org/officeDocument/2006/relationships/image" Target="../media/image2.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31" y="2257726"/>
            <a:ext cx="6708898" cy="2591577"/>
          </a:xfrm>
        </p:spPr>
        <p:txBody>
          <a:bodyPr>
            <a:normAutofit fontScale="90000"/>
          </a:bodyPr>
          <a:lstStyle/>
          <a:p>
            <a:pPr algn="ctr"/>
            <a:r>
              <a:rPr lang="en-US" dirty="0" err="1"/>
              <a:t>IChemE</a:t>
            </a:r>
            <a:r>
              <a:rPr lang="en-US" dirty="0"/>
              <a:t> HAZARDS 32</a:t>
            </a:r>
            <a:br>
              <a:rPr lang="en-US" dirty="0"/>
            </a:br>
            <a:r>
              <a:rPr lang="en-GB" i="1" dirty="0"/>
              <a:t>Guidance on Vulnerability of Safety and Environmental Critical equipment at AST sites (in press)</a:t>
            </a:r>
            <a:br>
              <a:rPr lang="en-US" dirty="0"/>
            </a:br>
            <a:br>
              <a:rPr lang="en-US" dirty="0"/>
            </a:br>
            <a:r>
              <a:rPr lang="en-US" dirty="0"/>
              <a:t>Ian Herbert – Process Safety Consultant (VHM)</a:t>
            </a:r>
            <a:br>
              <a:rPr lang="en-US" dirty="0"/>
            </a:br>
            <a:r>
              <a:rPr lang="en-US" dirty="0"/>
              <a:t>John Evans – Principal Consultant (TT)</a:t>
            </a:r>
            <a:br>
              <a:rPr lang="en-US" dirty="0"/>
            </a:br>
            <a:r>
              <a:rPr lang="en-US" dirty="0"/>
              <a:t>  </a:t>
            </a:r>
            <a:br>
              <a:rPr lang="en-US" dirty="0"/>
            </a:br>
            <a:endParaRPr lang="en-US" dirty="0"/>
          </a:p>
        </p:txBody>
      </p:sp>
      <p:pic>
        <p:nvPicPr>
          <p:cNvPr id="5" name="Graphic 4">
            <a:extLst>
              <a:ext uri="{FF2B5EF4-FFF2-40B4-BE49-F238E27FC236}">
                <a16:creationId xmlns:a16="http://schemas.microsoft.com/office/drawing/2014/main" id="{418E4F8E-973F-1DC5-E93C-B66E4A3099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8593" y="526920"/>
            <a:ext cx="4752975" cy="1076325"/>
          </a:xfrm>
          <a:prstGeom prst="rect">
            <a:avLst/>
          </a:prstGeom>
        </p:spPr>
      </p:pic>
      <p:grpSp>
        <p:nvGrpSpPr>
          <p:cNvPr id="13" name="Group 12">
            <a:extLst>
              <a:ext uri="{FF2B5EF4-FFF2-40B4-BE49-F238E27FC236}">
                <a16:creationId xmlns:a16="http://schemas.microsoft.com/office/drawing/2014/main" id="{3E87B5BD-5FDF-6FB7-309E-E643D1A462CF}"/>
              </a:ext>
            </a:extLst>
          </p:cNvPr>
          <p:cNvGrpSpPr/>
          <p:nvPr/>
        </p:nvGrpSpPr>
        <p:grpSpPr>
          <a:xfrm>
            <a:off x="608697" y="5259223"/>
            <a:ext cx="2426277" cy="1250180"/>
            <a:chOff x="465573" y="5142774"/>
            <a:chExt cx="2426277" cy="1250180"/>
          </a:xfrm>
        </p:grpSpPr>
        <p:grpSp>
          <p:nvGrpSpPr>
            <p:cNvPr id="6" name="Group 5">
              <a:extLst>
                <a:ext uri="{FF2B5EF4-FFF2-40B4-BE49-F238E27FC236}">
                  <a16:creationId xmlns:a16="http://schemas.microsoft.com/office/drawing/2014/main" id="{DD2F2CDD-E1B7-E9CA-B343-5A8F967D8DB8}"/>
                </a:ext>
              </a:extLst>
            </p:cNvPr>
            <p:cNvGrpSpPr/>
            <p:nvPr/>
          </p:nvGrpSpPr>
          <p:grpSpPr>
            <a:xfrm>
              <a:off x="914401" y="5142774"/>
              <a:ext cx="1528622" cy="1076325"/>
              <a:chOff x="4905374" y="2128059"/>
              <a:chExt cx="2526204" cy="2373283"/>
            </a:xfrm>
          </p:grpSpPr>
          <p:sp>
            <p:nvSpPr>
              <p:cNvPr id="7" name="Rectangle 6">
                <a:extLst>
                  <a:ext uri="{FF2B5EF4-FFF2-40B4-BE49-F238E27FC236}">
                    <a16:creationId xmlns:a16="http://schemas.microsoft.com/office/drawing/2014/main" id="{44DB9C3E-149A-657B-836C-4D2357AB56B2}"/>
                  </a:ext>
                </a:extLst>
              </p:cNvPr>
              <p:cNvSpPr/>
              <p:nvPr/>
            </p:nvSpPr>
            <p:spPr>
              <a:xfrm>
                <a:off x="4905374" y="3101419"/>
                <a:ext cx="2526204" cy="85783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6DDD0AA-E2C8-AD64-A6FC-1EEC23CBC175}"/>
                  </a:ext>
                </a:extLst>
              </p:cNvPr>
              <p:cNvSpPr/>
              <p:nvPr/>
            </p:nvSpPr>
            <p:spPr>
              <a:xfrm>
                <a:off x="5353396" y="2128059"/>
                <a:ext cx="1562793" cy="2373283"/>
              </a:xfrm>
              <a:custGeom>
                <a:avLst/>
                <a:gdLst>
                  <a:gd name="connsiteX0" fmla="*/ 0 w 1562793"/>
                  <a:gd name="connsiteY0" fmla="*/ 20782 h 2373283"/>
                  <a:gd name="connsiteX1" fmla="*/ 802178 w 1562793"/>
                  <a:gd name="connsiteY1" fmla="*/ 2373283 h 2373283"/>
                  <a:gd name="connsiteX2" fmla="*/ 1562793 w 1562793"/>
                  <a:gd name="connsiteY2" fmla="*/ 0 h 2373283"/>
                  <a:gd name="connsiteX3" fmla="*/ 677488 w 1562793"/>
                  <a:gd name="connsiteY3" fmla="*/ 1359131 h 2373283"/>
                  <a:gd name="connsiteX4" fmla="*/ 0 w 1562793"/>
                  <a:gd name="connsiteY4" fmla="*/ 20782 h 237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793" h="2373283">
                    <a:moveTo>
                      <a:pt x="0" y="20782"/>
                    </a:moveTo>
                    <a:lnTo>
                      <a:pt x="802178" y="2373283"/>
                    </a:lnTo>
                    <a:lnTo>
                      <a:pt x="1562793" y="0"/>
                    </a:lnTo>
                    <a:lnTo>
                      <a:pt x="677488" y="1359131"/>
                    </a:lnTo>
                    <a:lnTo>
                      <a:pt x="0" y="20782"/>
                    </a:lnTo>
                    <a:close/>
                  </a:path>
                </a:pathLst>
              </a:custGeom>
              <a:solidFill>
                <a:srgbClr val="0070C0"/>
              </a:solidFill>
              <a:ln>
                <a:solidFill>
                  <a:srgbClr val="00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9FC7EF7-A435-1FFB-0837-B83DC84EE0AE}"/>
                  </a:ext>
                </a:extLst>
              </p:cNvPr>
              <p:cNvPicPr>
                <a:picLocks noChangeAspect="1"/>
              </p:cNvPicPr>
              <p:nvPr/>
            </p:nvPicPr>
            <p:blipFill>
              <a:blip r:embed="rId5"/>
              <a:stretch>
                <a:fillRect/>
              </a:stretch>
            </p:blipFill>
            <p:spPr>
              <a:xfrm>
                <a:off x="5099858" y="3345672"/>
                <a:ext cx="599495" cy="369332"/>
              </a:xfrm>
              <a:prstGeom prst="rect">
                <a:avLst/>
              </a:prstGeom>
            </p:spPr>
          </p:pic>
          <p:pic>
            <p:nvPicPr>
              <p:cNvPr id="10" name="Picture 9">
                <a:extLst>
                  <a:ext uri="{FF2B5EF4-FFF2-40B4-BE49-F238E27FC236}">
                    <a16:creationId xmlns:a16="http://schemas.microsoft.com/office/drawing/2014/main" id="{DD157EFE-4078-65C1-B7D5-ECE8FE64EEB4}"/>
                  </a:ext>
                </a:extLst>
              </p:cNvPr>
              <p:cNvPicPr>
                <a:picLocks noChangeAspect="1"/>
              </p:cNvPicPr>
              <p:nvPr/>
            </p:nvPicPr>
            <p:blipFill>
              <a:blip r:embed="rId6"/>
              <a:stretch>
                <a:fillRect/>
              </a:stretch>
            </p:blipFill>
            <p:spPr>
              <a:xfrm>
                <a:off x="6613703" y="3345672"/>
                <a:ext cx="679785" cy="369332"/>
              </a:xfrm>
              <a:prstGeom prst="rect">
                <a:avLst/>
              </a:prstGeom>
            </p:spPr>
          </p:pic>
        </p:grpSp>
        <p:pic>
          <p:nvPicPr>
            <p:cNvPr id="12" name="Picture 11">
              <a:extLst>
                <a:ext uri="{FF2B5EF4-FFF2-40B4-BE49-F238E27FC236}">
                  <a16:creationId xmlns:a16="http://schemas.microsoft.com/office/drawing/2014/main" id="{BDD85F4C-4643-A7AB-C61F-C99079727F08}"/>
                </a:ext>
              </a:extLst>
            </p:cNvPr>
            <p:cNvPicPr>
              <a:picLocks noChangeAspect="1"/>
            </p:cNvPicPr>
            <p:nvPr/>
          </p:nvPicPr>
          <p:blipFill>
            <a:blip r:embed="rId7"/>
            <a:stretch>
              <a:fillRect/>
            </a:stretch>
          </p:blipFill>
          <p:spPr>
            <a:xfrm>
              <a:off x="465573" y="6291087"/>
              <a:ext cx="2426277" cy="101867"/>
            </a:xfrm>
            <a:prstGeom prst="rect">
              <a:avLst/>
            </a:prstGeom>
          </p:spPr>
        </p:pic>
      </p:grpSp>
      <p:pic>
        <p:nvPicPr>
          <p:cNvPr id="11" name="Picture 10">
            <a:extLst>
              <a:ext uri="{FF2B5EF4-FFF2-40B4-BE49-F238E27FC236}">
                <a16:creationId xmlns:a16="http://schemas.microsoft.com/office/drawing/2014/main" id="{38D18C5B-A475-4B61-A645-4D710BD54575}"/>
              </a:ext>
            </a:extLst>
          </p:cNvPr>
          <p:cNvPicPr>
            <a:picLocks noChangeAspect="1"/>
          </p:cNvPicPr>
          <p:nvPr/>
        </p:nvPicPr>
        <p:blipFill>
          <a:blip r:embed="rId8"/>
          <a:stretch>
            <a:fillRect/>
          </a:stretch>
        </p:blipFill>
        <p:spPr>
          <a:xfrm>
            <a:off x="4930105" y="5833676"/>
            <a:ext cx="3582926" cy="290507"/>
          </a:xfrm>
          <a:prstGeom prst="rect">
            <a:avLst/>
          </a:prstGeom>
        </p:spPr>
      </p:pic>
    </p:spTree>
    <p:extLst>
      <p:ext uri="{BB962C8B-B14F-4D97-AF65-F5344CB8AC3E}">
        <p14:creationId xmlns:p14="http://schemas.microsoft.com/office/powerpoint/2010/main" val="371162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B215C68-4EBF-978F-5C07-B77B905E0716}"/>
              </a:ext>
            </a:extLst>
          </p:cNvPr>
          <p:cNvSpPr>
            <a:spLocks noGrp="1"/>
          </p:cNvSpPr>
          <p:nvPr>
            <p:ph type="body" sz="quarter" idx="10"/>
          </p:nvPr>
        </p:nvSpPr>
        <p:spPr>
          <a:xfrm>
            <a:off x="458185" y="1295400"/>
            <a:ext cx="7966487" cy="4796367"/>
          </a:xfrm>
        </p:spPr>
        <p:txBody>
          <a:bodyPr/>
          <a:lstStyle/>
          <a:p>
            <a:r>
              <a:rPr lang="en-US" dirty="0"/>
              <a:t>Scenario basis requirement for ideal coverage – based on existing assessments.</a:t>
            </a:r>
          </a:p>
          <a:p>
            <a:r>
              <a:rPr lang="en-US" dirty="0"/>
              <a:t>The HSE focus and guidance is aimed at worst case – such as the large multiple tank fires following OFCE as seen at </a:t>
            </a:r>
            <a:r>
              <a:rPr lang="en-US" dirty="0" err="1"/>
              <a:t>Buncefield</a:t>
            </a:r>
            <a:r>
              <a:rPr lang="en-US" dirty="0"/>
              <a:t> (and others) </a:t>
            </a:r>
          </a:p>
          <a:p>
            <a:r>
              <a:rPr lang="en-US" dirty="0"/>
              <a:t>However, this is worst case. Need to consider emergency response to earlier stages </a:t>
            </a:r>
          </a:p>
          <a:p>
            <a:pPr lvl="1"/>
            <a:r>
              <a:rPr lang="en-US" dirty="0"/>
              <a:t>single tank, bund fire, bund and tank fire, etc. </a:t>
            </a:r>
          </a:p>
          <a:p>
            <a:r>
              <a:rPr lang="en-US" dirty="0"/>
              <a:t>AST fires can and have burnt for hours if not days with different escalation paths over this time. Multiple tank fires can be generated due escalation from individual tank fire as well as large OFCE case. </a:t>
            </a:r>
          </a:p>
          <a:p>
            <a:r>
              <a:rPr lang="en-US" dirty="0"/>
              <a:t>Other cases may be presented by the stored material e.g. Boil over </a:t>
            </a:r>
          </a:p>
          <a:p>
            <a:r>
              <a:rPr lang="en-US" dirty="0"/>
              <a:t>Or tank design – Fixed roof vs floating roof</a:t>
            </a:r>
          </a:p>
        </p:txBody>
      </p:sp>
      <p:sp>
        <p:nvSpPr>
          <p:cNvPr id="2" name="Title 1">
            <a:extLst>
              <a:ext uri="{FF2B5EF4-FFF2-40B4-BE49-F238E27FC236}">
                <a16:creationId xmlns:a16="http://schemas.microsoft.com/office/drawing/2014/main" id="{BA30AAE8-671D-3E4D-7B1B-F9FBEB067E89}"/>
              </a:ext>
            </a:extLst>
          </p:cNvPr>
          <p:cNvSpPr>
            <a:spLocks noGrp="1"/>
          </p:cNvSpPr>
          <p:nvPr>
            <p:ph type="title"/>
          </p:nvPr>
        </p:nvSpPr>
        <p:spPr>
          <a:xfrm>
            <a:off x="457200" y="183927"/>
            <a:ext cx="8229600" cy="569005"/>
          </a:xfrm>
        </p:spPr>
        <p:txBody>
          <a:bodyPr anchor="t">
            <a:normAutofit/>
          </a:bodyPr>
          <a:lstStyle/>
          <a:p>
            <a:r>
              <a:rPr lang="en-GB" dirty="0"/>
              <a:t>Different requirements at different stages</a:t>
            </a:r>
          </a:p>
        </p:txBody>
      </p:sp>
    </p:spTree>
    <p:extLst>
      <p:ext uri="{BB962C8B-B14F-4D97-AF65-F5344CB8AC3E}">
        <p14:creationId xmlns:p14="http://schemas.microsoft.com/office/powerpoint/2010/main" val="390699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3925-EE0A-8AA3-A8B0-17ED1A8D8FCE}"/>
              </a:ext>
            </a:extLst>
          </p:cNvPr>
          <p:cNvSpPr>
            <a:spLocks noGrp="1"/>
          </p:cNvSpPr>
          <p:nvPr>
            <p:ph type="title"/>
          </p:nvPr>
        </p:nvSpPr>
        <p:spPr>
          <a:xfrm>
            <a:off x="635025" y="137325"/>
            <a:ext cx="7715192" cy="611859"/>
          </a:xfrm>
        </p:spPr>
        <p:txBody>
          <a:bodyPr anchor="t">
            <a:normAutofit/>
          </a:bodyPr>
          <a:lstStyle/>
          <a:p>
            <a:r>
              <a:rPr lang="en-GB" dirty="0"/>
              <a:t>Escalation tank fire cases </a:t>
            </a:r>
          </a:p>
        </p:txBody>
      </p:sp>
      <p:sp>
        <p:nvSpPr>
          <p:cNvPr id="1033" name="Text Placeholder 2">
            <a:extLst>
              <a:ext uri="{FF2B5EF4-FFF2-40B4-BE49-F238E27FC236}">
                <a16:creationId xmlns:a16="http://schemas.microsoft.com/office/drawing/2014/main" id="{48D318C4-1485-D2DF-E4CB-9D76F76E3B82}"/>
              </a:ext>
            </a:extLst>
          </p:cNvPr>
          <p:cNvSpPr>
            <a:spLocks noGrp="1"/>
          </p:cNvSpPr>
          <p:nvPr>
            <p:ph type="body" sz="quarter" idx="65"/>
          </p:nvPr>
        </p:nvSpPr>
        <p:spPr>
          <a:xfrm>
            <a:off x="628617" y="775067"/>
            <a:ext cx="7721600" cy="730250"/>
          </a:xfrm>
        </p:spPr>
        <p:txBody>
          <a:bodyPr/>
          <a:lstStyle/>
          <a:p>
            <a:r>
              <a:rPr lang="en-US" sz="1800" dirty="0">
                <a:solidFill>
                  <a:schemeClr val="accent2"/>
                </a:solidFill>
                <a:latin typeface="Franklin Gothic Book" panose="020B0503020102020204" pitchFamily="34" charset="0"/>
              </a:rPr>
              <a:t>Case examples of small fire incidents that escalated to multiple tank cases</a:t>
            </a:r>
          </a:p>
        </p:txBody>
      </p:sp>
      <p:sp>
        <p:nvSpPr>
          <p:cNvPr id="1035" name="Text Placeholder 3">
            <a:extLst>
              <a:ext uri="{FF2B5EF4-FFF2-40B4-BE49-F238E27FC236}">
                <a16:creationId xmlns:a16="http://schemas.microsoft.com/office/drawing/2014/main" id="{2CA1C5E3-C861-EC01-03C4-F29DBE8174BB}"/>
              </a:ext>
            </a:extLst>
          </p:cNvPr>
          <p:cNvSpPr>
            <a:spLocks noGrp="1"/>
          </p:cNvSpPr>
          <p:nvPr>
            <p:ph type="body" sz="quarter" idx="67"/>
          </p:nvPr>
        </p:nvSpPr>
        <p:spPr>
          <a:xfrm>
            <a:off x="2189056" y="5146118"/>
            <a:ext cx="1754188" cy="630238"/>
          </a:xfrm>
        </p:spPr>
        <p:txBody>
          <a:bodyPr/>
          <a:lstStyle/>
          <a:p>
            <a:r>
              <a:rPr lang="en-US" sz="1800" dirty="0">
                <a:solidFill>
                  <a:schemeClr val="accent2"/>
                </a:solidFill>
                <a:latin typeface="Franklin Gothic Book" panose="020B0503020102020204" pitchFamily="34" charset="0"/>
              </a:rPr>
              <a:t>ITC Deer park </a:t>
            </a:r>
          </a:p>
        </p:txBody>
      </p:sp>
      <p:sp>
        <p:nvSpPr>
          <p:cNvPr id="1037" name="Text Placeholder 4">
            <a:extLst>
              <a:ext uri="{FF2B5EF4-FFF2-40B4-BE49-F238E27FC236}">
                <a16:creationId xmlns:a16="http://schemas.microsoft.com/office/drawing/2014/main" id="{B08B9AEE-8C0A-288E-BB72-83BFE00FF9B5}"/>
              </a:ext>
            </a:extLst>
          </p:cNvPr>
          <p:cNvSpPr>
            <a:spLocks noGrp="1"/>
          </p:cNvSpPr>
          <p:nvPr>
            <p:ph type="body" sz="quarter" idx="68"/>
          </p:nvPr>
        </p:nvSpPr>
        <p:spPr>
          <a:xfrm>
            <a:off x="4109822" y="2040773"/>
            <a:ext cx="1785267" cy="630238"/>
          </a:xfrm>
        </p:spPr>
        <p:txBody>
          <a:bodyPr>
            <a:normAutofit lnSpcReduction="10000"/>
          </a:bodyPr>
          <a:lstStyle/>
          <a:p>
            <a:r>
              <a:rPr lang="en-US" sz="1800" dirty="0">
                <a:solidFill>
                  <a:schemeClr val="accent2"/>
                </a:solidFill>
                <a:latin typeface="Franklin Gothic Book" panose="020B0503020102020204" pitchFamily="34" charset="0"/>
              </a:rPr>
              <a:t>Singapore – </a:t>
            </a:r>
            <a:r>
              <a:rPr lang="en-US" sz="1800" dirty="0" err="1">
                <a:solidFill>
                  <a:schemeClr val="accent2"/>
                </a:solidFill>
                <a:latin typeface="Franklin Gothic Book" panose="020B0503020102020204" pitchFamily="34" charset="0"/>
              </a:rPr>
              <a:t>naptha</a:t>
            </a:r>
            <a:r>
              <a:rPr lang="en-US" sz="1800" dirty="0">
                <a:solidFill>
                  <a:schemeClr val="accent2"/>
                </a:solidFill>
                <a:latin typeface="Franklin Gothic Book" panose="020B0503020102020204" pitchFamily="34" charset="0"/>
              </a:rPr>
              <a:t> tanks </a:t>
            </a:r>
          </a:p>
        </p:txBody>
      </p:sp>
      <p:pic>
        <p:nvPicPr>
          <p:cNvPr id="4" name="Picture 20">
            <a:extLst>
              <a:ext uri="{FF2B5EF4-FFF2-40B4-BE49-F238E27FC236}">
                <a16:creationId xmlns:a16="http://schemas.microsoft.com/office/drawing/2014/main" id="{9AA793CF-86CA-8286-25CE-8184FAB4079E}"/>
              </a:ext>
            </a:extLst>
          </p:cNvPr>
          <p:cNvPicPr>
            <a:picLocks noGrp="1" noChangeAspect="1" noChangeArrowheads="1"/>
          </p:cNvPicPr>
          <p:nvPr>
            <p:ph type="pic" sz="quarter" idx="71"/>
          </p:nvPr>
        </p:nvPicPr>
        <p:blipFill rotWithShape="1">
          <a:blip r:embed="rId3">
            <a:extLst>
              <a:ext uri="{28A0092B-C50C-407E-A947-70E740481C1C}">
                <a14:useLocalDpi xmlns:a14="http://schemas.microsoft.com/office/drawing/2010/main" val="0"/>
              </a:ext>
            </a:extLst>
          </a:blip>
          <a:srcRect l="28749" r="4" b="4"/>
          <a:stretch/>
        </p:blipFill>
        <p:spPr bwMode="auto">
          <a:xfrm>
            <a:off x="1261639" y="1711882"/>
            <a:ext cx="2515027" cy="2515027"/>
          </a:xfrm>
          <a:prstGeom prst="rect">
            <a:avLst/>
          </a:prstGeom>
          <a:solidFill>
            <a:srgbClr val="FFFFFF"/>
          </a:solidFill>
        </p:spPr>
      </p:pic>
      <p:pic>
        <p:nvPicPr>
          <p:cNvPr id="1028" name="Picture 4">
            <a:extLst>
              <a:ext uri="{FF2B5EF4-FFF2-40B4-BE49-F238E27FC236}">
                <a16:creationId xmlns:a16="http://schemas.microsoft.com/office/drawing/2014/main" id="{72E263F2-0A70-F994-F6A7-B9B4484733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73" r="24978" b="1"/>
          <a:stretch/>
        </p:blipFill>
        <p:spPr bwMode="auto">
          <a:xfrm>
            <a:off x="4109822" y="3585640"/>
            <a:ext cx="2515027" cy="2515027"/>
          </a:xfrm>
          <a:prstGeom prst="rect">
            <a:avLst/>
          </a:prstGeom>
          <a:solidFill>
            <a:srgbClr val="FFFFFF"/>
          </a:solidFill>
        </p:spPr>
      </p:pic>
    </p:spTree>
    <p:extLst>
      <p:ext uri="{BB962C8B-B14F-4D97-AF65-F5344CB8AC3E}">
        <p14:creationId xmlns:p14="http://schemas.microsoft.com/office/powerpoint/2010/main" val="54701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025A-0485-9655-F7C8-6BE7BB0FAAA7}"/>
              </a:ext>
            </a:extLst>
          </p:cNvPr>
          <p:cNvSpPr>
            <a:spLocks noGrp="1"/>
          </p:cNvSpPr>
          <p:nvPr>
            <p:ph type="title"/>
          </p:nvPr>
        </p:nvSpPr>
        <p:spPr/>
        <p:txBody>
          <a:bodyPr/>
          <a:lstStyle/>
          <a:p>
            <a:r>
              <a:rPr lang="en-GB" dirty="0"/>
              <a:t>Different scenario cases </a:t>
            </a:r>
          </a:p>
        </p:txBody>
      </p:sp>
      <p:sp>
        <p:nvSpPr>
          <p:cNvPr id="6" name="Text Placeholder 5">
            <a:extLst>
              <a:ext uri="{FF2B5EF4-FFF2-40B4-BE49-F238E27FC236}">
                <a16:creationId xmlns:a16="http://schemas.microsoft.com/office/drawing/2014/main" id="{E3E00E85-64DA-FE9D-D1F9-12B9E059B06E}"/>
              </a:ext>
            </a:extLst>
          </p:cNvPr>
          <p:cNvSpPr>
            <a:spLocks noGrp="1"/>
          </p:cNvSpPr>
          <p:nvPr>
            <p:ph type="body" sz="quarter" idx="69"/>
          </p:nvPr>
        </p:nvSpPr>
        <p:spPr>
          <a:xfrm>
            <a:off x="635025" y="749184"/>
            <a:ext cx="7873950" cy="2408544"/>
          </a:xfrm>
        </p:spPr>
        <p:txBody>
          <a:bodyPr>
            <a:normAutofit lnSpcReduction="10000"/>
          </a:bodyPr>
          <a:lstStyle/>
          <a:p>
            <a:r>
              <a:rPr lang="en-GB" sz="1600" dirty="0">
                <a:solidFill>
                  <a:schemeClr val="accent2"/>
                </a:solidFill>
                <a:latin typeface="Franklin Gothic Book" panose="020B0503020102020204" pitchFamily="34" charset="0"/>
              </a:rPr>
              <a:t>For AST sites there are a number of potential stable Fire stage scenarios over the incident time line. </a:t>
            </a:r>
          </a:p>
          <a:p>
            <a:endParaRPr lang="en-GB" sz="1600" dirty="0">
              <a:solidFill>
                <a:schemeClr val="accent2"/>
              </a:solidFill>
              <a:latin typeface="Franklin Gothic Book" panose="020B0503020102020204" pitchFamily="34" charset="0"/>
            </a:endParaRPr>
          </a:p>
          <a:p>
            <a:r>
              <a:rPr lang="en-GB" sz="1600" dirty="0">
                <a:solidFill>
                  <a:schemeClr val="accent2"/>
                </a:solidFill>
                <a:latin typeface="Franklin Gothic Book" panose="020B0503020102020204" pitchFamily="34" charset="0"/>
              </a:rPr>
              <a:t>Equipment for earlier hopefully smaller scenarios needs to be onsite, where as equipment for later larger cases is typically held off site and may be part of third party/mutual aid arrangements </a:t>
            </a:r>
          </a:p>
          <a:p>
            <a:endParaRPr lang="en-GB" sz="1600" dirty="0">
              <a:solidFill>
                <a:schemeClr val="accent2"/>
              </a:solidFill>
              <a:latin typeface="Franklin Gothic Book" panose="020B0503020102020204" pitchFamily="34" charset="0"/>
            </a:endParaRPr>
          </a:p>
          <a:p>
            <a:r>
              <a:rPr lang="en-GB" sz="1600" dirty="0">
                <a:solidFill>
                  <a:schemeClr val="accent2"/>
                </a:solidFill>
                <a:latin typeface="Franklin Gothic Book" panose="020B0503020102020204" pitchFamily="34" charset="0"/>
              </a:rPr>
              <a:t>Guidance methodology to identify different applicable fire stages and review equipment for that stage </a:t>
            </a:r>
          </a:p>
        </p:txBody>
      </p:sp>
      <p:pic>
        <p:nvPicPr>
          <p:cNvPr id="9" name="Graphic 1">
            <a:extLst>
              <a:ext uri="{FF2B5EF4-FFF2-40B4-BE49-F238E27FC236}">
                <a16:creationId xmlns:a16="http://schemas.microsoft.com/office/drawing/2014/main" id="{9E57ECBA-074A-F943-477D-392C45B5CF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6458" y="3157728"/>
            <a:ext cx="6191084" cy="3482399"/>
          </a:xfrm>
          <a:prstGeom prst="rect">
            <a:avLst/>
          </a:prstGeom>
        </p:spPr>
      </p:pic>
    </p:spTree>
    <p:extLst>
      <p:ext uri="{BB962C8B-B14F-4D97-AF65-F5344CB8AC3E}">
        <p14:creationId xmlns:p14="http://schemas.microsoft.com/office/powerpoint/2010/main" val="147387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83D5D4A-724E-20F5-2C83-5B4E191F0793}"/>
              </a:ext>
            </a:extLst>
          </p:cNvPr>
          <p:cNvSpPr>
            <a:spLocks noGrp="1"/>
          </p:cNvSpPr>
          <p:nvPr>
            <p:ph type="body" sz="quarter" idx="10"/>
          </p:nvPr>
        </p:nvSpPr>
        <p:spPr>
          <a:xfrm>
            <a:off x="457200" y="1030816"/>
            <a:ext cx="8228615" cy="4796367"/>
          </a:xfrm>
        </p:spPr>
        <p:txBody>
          <a:bodyPr/>
          <a:lstStyle/>
          <a:p>
            <a:r>
              <a:rPr lang="en-US" dirty="0"/>
              <a:t>For survivability – failure can result from exposure to the consequences from preceding fire stages. </a:t>
            </a:r>
          </a:p>
          <a:p>
            <a:r>
              <a:rPr lang="en-US" dirty="0"/>
              <a:t>The effects of fires and explosions has potential for both direct escalation and the failure of </a:t>
            </a:r>
            <a:r>
              <a:rPr lang="en-US" dirty="0" err="1"/>
              <a:t>SECes</a:t>
            </a:r>
            <a:r>
              <a:rPr lang="en-US" dirty="0"/>
              <a:t> within effective ranges</a:t>
            </a:r>
          </a:p>
          <a:p>
            <a:pPr lvl="1"/>
            <a:r>
              <a:rPr lang="en-US" dirty="0"/>
              <a:t>Escalation potential (confirm escalation targets and functional requirement)</a:t>
            </a:r>
          </a:p>
          <a:p>
            <a:pPr lvl="1"/>
            <a:r>
              <a:rPr lang="en-US" dirty="0"/>
              <a:t>Survivability </a:t>
            </a:r>
          </a:p>
          <a:p>
            <a:r>
              <a:rPr lang="en-US" dirty="0"/>
              <a:t>Hazard ranges – four categories </a:t>
            </a:r>
          </a:p>
          <a:p>
            <a:pPr lvl="1"/>
            <a:r>
              <a:rPr lang="en-US" dirty="0"/>
              <a:t>Unignited liquid and </a:t>
            </a:r>
            <a:r>
              <a:rPr lang="en-US" dirty="0" err="1"/>
              <a:t>vapour</a:t>
            </a:r>
            <a:r>
              <a:rPr lang="en-US" dirty="0"/>
              <a:t> </a:t>
            </a:r>
          </a:p>
          <a:p>
            <a:pPr lvl="1"/>
            <a:r>
              <a:rPr lang="en-US" dirty="0"/>
              <a:t>Smoke / Toxic </a:t>
            </a:r>
          </a:p>
          <a:p>
            <a:pPr lvl="1"/>
            <a:r>
              <a:rPr lang="en-US" dirty="0"/>
              <a:t>Overpressure and missiles </a:t>
            </a:r>
          </a:p>
          <a:p>
            <a:pPr lvl="1"/>
            <a:r>
              <a:rPr lang="en-US" dirty="0"/>
              <a:t>Thermal levels </a:t>
            </a:r>
          </a:p>
        </p:txBody>
      </p:sp>
      <p:sp>
        <p:nvSpPr>
          <p:cNvPr id="2" name="Title 1">
            <a:extLst>
              <a:ext uri="{FF2B5EF4-FFF2-40B4-BE49-F238E27FC236}">
                <a16:creationId xmlns:a16="http://schemas.microsoft.com/office/drawing/2014/main" id="{61273DE3-E7D1-5FA7-6399-B60F8222662D}"/>
              </a:ext>
            </a:extLst>
          </p:cNvPr>
          <p:cNvSpPr>
            <a:spLocks noGrp="1"/>
          </p:cNvSpPr>
          <p:nvPr>
            <p:ph type="title"/>
          </p:nvPr>
        </p:nvSpPr>
        <p:spPr>
          <a:xfrm>
            <a:off x="457200" y="183927"/>
            <a:ext cx="8229600" cy="569005"/>
          </a:xfrm>
        </p:spPr>
        <p:txBody>
          <a:bodyPr anchor="t">
            <a:normAutofit/>
          </a:bodyPr>
          <a:lstStyle/>
          <a:p>
            <a:r>
              <a:rPr lang="en-GB" dirty="0"/>
              <a:t>Escalation and survivability hazard ranges </a:t>
            </a:r>
          </a:p>
        </p:txBody>
      </p:sp>
      <p:pic>
        <p:nvPicPr>
          <p:cNvPr id="4" name="Picture 3">
            <a:extLst>
              <a:ext uri="{FF2B5EF4-FFF2-40B4-BE49-F238E27FC236}">
                <a16:creationId xmlns:a16="http://schemas.microsoft.com/office/drawing/2014/main" id="{474C3022-951F-CCD6-B4CF-40513CFE4CA0}"/>
              </a:ext>
            </a:extLst>
          </p:cNvPr>
          <p:cNvPicPr>
            <a:picLocks noChangeAspect="1"/>
          </p:cNvPicPr>
          <p:nvPr/>
        </p:nvPicPr>
        <p:blipFill>
          <a:blip r:embed="rId3"/>
          <a:stretch>
            <a:fillRect/>
          </a:stretch>
        </p:blipFill>
        <p:spPr>
          <a:xfrm>
            <a:off x="4473971" y="2980302"/>
            <a:ext cx="3901440" cy="2283933"/>
          </a:xfrm>
          <a:prstGeom prst="rect">
            <a:avLst/>
          </a:prstGeom>
        </p:spPr>
      </p:pic>
    </p:spTree>
    <p:extLst>
      <p:ext uri="{BB962C8B-B14F-4D97-AF65-F5344CB8AC3E}">
        <p14:creationId xmlns:p14="http://schemas.microsoft.com/office/powerpoint/2010/main" val="144885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9141447-4E76-EA2F-11E2-326753EB79D8}"/>
              </a:ext>
            </a:extLst>
          </p:cNvPr>
          <p:cNvSpPr>
            <a:spLocks noGrp="1"/>
          </p:cNvSpPr>
          <p:nvPr>
            <p:ph type="body" sz="quarter" idx="10"/>
          </p:nvPr>
        </p:nvSpPr>
        <p:spPr>
          <a:xfrm>
            <a:off x="458185" y="1295400"/>
            <a:ext cx="8228615" cy="4796367"/>
          </a:xfrm>
        </p:spPr>
        <p:txBody>
          <a:bodyPr/>
          <a:lstStyle/>
          <a:p>
            <a:r>
              <a:rPr lang="en-US" dirty="0"/>
              <a:t>Failure to function when and where required </a:t>
            </a:r>
          </a:p>
          <a:p>
            <a:pPr lvl="1"/>
            <a:r>
              <a:rPr lang="en-US" dirty="0"/>
              <a:t>Performance failures </a:t>
            </a:r>
          </a:p>
          <a:p>
            <a:pPr lvl="1"/>
            <a:r>
              <a:rPr lang="en-US" dirty="0"/>
              <a:t>Survival failure </a:t>
            </a:r>
          </a:p>
          <a:p>
            <a:pPr lvl="1"/>
            <a:endParaRPr lang="en-US" dirty="0"/>
          </a:p>
          <a:p>
            <a:r>
              <a:rPr lang="en-US" dirty="0"/>
              <a:t>Performance failures </a:t>
            </a:r>
          </a:p>
          <a:p>
            <a:pPr lvl="1"/>
            <a:r>
              <a:rPr lang="en-US" dirty="0"/>
              <a:t>Operational </a:t>
            </a:r>
          </a:p>
          <a:p>
            <a:pPr lvl="1"/>
            <a:r>
              <a:rPr lang="en-US" dirty="0"/>
              <a:t>Time </a:t>
            </a:r>
          </a:p>
          <a:p>
            <a:r>
              <a:rPr lang="en-US" dirty="0"/>
              <a:t>Survivability </a:t>
            </a:r>
          </a:p>
          <a:p>
            <a:pPr lvl="1"/>
            <a:r>
              <a:rPr lang="en-US" dirty="0"/>
              <a:t>Consideration against hazard ranges </a:t>
            </a:r>
          </a:p>
          <a:p>
            <a:pPr lvl="1"/>
            <a:r>
              <a:rPr lang="en-US" dirty="0" err="1"/>
              <a:t>NaTech</a:t>
            </a:r>
            <a:r>
              <a:rPr lang="en-US" dirty="0"/>
              <a:t> considerations as well as Hazard ranges exposure</a:t>
            </a:r>
          </a:p>
        </p:txBody>
      </p:sp>
      <p:sp>
        <p:nvSpPr>
          <p:cNvPr id="2" name="Title 1">
            <a:extLst>
              <a:ext uri="{FF2B5EF4-FFF2-40B4-BE49-F238E27FC236}">
                <a16:creationId xmlns:a16="http://schemas.microsoft.com/office/drawing/2014/main" id="{49DEA46D-A146-10E7-4172-3DB0FDEA1887}"/>
              </a:ext>
            </a:extLst>
          </p:cNvPr>
          <p:cNvSpPr>
            <a:spLocks noGrp="1"/>
          </p:cNvSpPr>
          <p:nvPr>
            <p:ph type="title"/>
          </p:nvPr>
        </p:nvSpPr>
        <p:spPr>
          <a:xfrm>
            <a:off x="457200" y="183927"/>
            <a:ext cx="8229600" cy="569005"/>
          </a:xfrm>
        </p:spPr>
        <p:txBody>
          <a:bodyPr anchor="t">
            <a:normAutofit/>
          </a:bodyPr>
          <a:lstStyle/>
          <a:p>
            <a:r>
              <a:rPr lang="en-GB" dirty="0"/>
              <a:t>Vulnerability </a:t>
            </a:r>
          </a:p>
        </p:txBody>
      </p:sp>
    </p:spTree>
    <p:extLst>
      <p:ext uri="{BB962C8B-B14F-4D97-AF65-F5344CB8AC3E}">
        <p14:creationId xmlns:p14="http://schemas.microsoft.com/office/powerpoint/2010/main" val="135953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21A73F19-2753-5358-670A-6AA1E8108452}"/>
              </a:ext>
            </a:extLst>
          </p:cNvPr>
          <p:cNvSpPr>
            <a:spLocks noGrp="1"/>
          </p:cNvSpPr>
          <p:nvPr>
            <p:ph type="body" sz="quarter" idx="10"/>
          </p:nvPr>
        </p:nvSpPr>
        <p:spPr>
          <a:xfrm>
            <a:off x="458185" y="1295400"/>
            <a:ext cx="8228615" cy="4796367"/>
          </a:xfrm>
        </p:spPr>
        <p:txBody>
          <a:bodyPr/>
          <a:lstStyle/>
          <a:p>
            <a:r>
              <a:rPr lang="en-US" dirty="0"/>
              <a:t>Emergency response – risk assessment (frequency assessment) not normally applied </a:t>
            </a:r>
          </a:p>
          <a:p>
            <a:r>
              <a:rPr lang="en-US" dirty="0"/>
              <a:t>Acceptability against RGP and emergency response plans developed through FEHM </a:t>
            </a:r>
          </a:p>
          <a:p>
            <a:r>
              <a:rPr lang="en-US" dirty="0"/>
              <a:t>For identified vulnerabilities at particular fire stages, then:</a:t>
            </a:r>
          </a:p>
          <a:p>
            <a:pPr lvl="1"/>
            <a:r>
              <a:rPr lang="en-US" dirty="0"/>
              <a:t>Performance failures – can these be resolved</a:t>
            </a:r>
          </a:p>
          <a:p>
            <a:pPr lvl="1"/>
            <a:r>
              <a:rPr lang="en-US" dirty="0"/>
              <a:t>Survivability - can relocate or protect</a:t>
            </a:r>
          </a:p>
          <a:p>
            <a:pPr lvl="1"/>
            <a:r>
              <a:rPr lang="en-US" dirty="0"/>
              <a:t>If not then determined:  </a:t>
            </a:r>
          </a:p>
          <a:p>
            <a:pPr lvl="2"/>
            <a:r>
              <a:rPr lang="en-US" dirty="0"/>
              <a:t>If critical ( equipment has low chance of preventing escalation </a:t>
            </a:r>
          </a:p>
          <a:p>
            <a:pPr lvl="2"/>
            <a:r>
              <a:rPr lang="en-US" dirty="0"/>
              <a:t>Alternative equipment and/or plans available</a:t>
            </a:r>
          </a:p>
          <a:p>
            <a:r>
              <a:rPr lang="en-US" dirty="0"/>
              <a:t>If none of the above then determine Additional measures – hierarchy of measures  – up to and including let burn</a:t>
            </a:r>
          </a:p>
          <a:p>
            <a:pPr lvl="2"/>
            <a:endParaRPr lang="en-US" dirty="0"/>
          </a:p>
          <a:p>
            <a:pPr lvl="2"/>
            <a:endParaRPr lang="en-US" dirty="0"/>
          </a:p>
          <a:p>
            <a:endParaRPr lang="en-US" dirty="0"/>
          </a:p>
        </p:txBody>
      </p:sp>
      <p:sp>
        <p:nvSpPr>
          <p:cNvPr id="2" name="Title 1">
            <a:extLst>
              <a:ext uri="{FF2B5EF4-FFF2-40B4-BE49-F238E27FC236}">
                <a16:creationId xmlns:a16="http://schemas.microsoft.com/office/drawing/2014/main" id="{E0565FBC-BC52-DF01-C19F-3617F7312071}"/>
              </a:ext>
            </a:extLst>
          </p:cNvPr>
          <p:cNvSpPr>
            <a:spLocks noGrp="1"/>
          </p:cNvSpPr>
          <p:nvPr>
            <p:ph type="title"/>
          </p:nvPr>
        </p:nvSpPr>
        <p:spPr>
          <a:xfrm>
            <a:off x="457200" y="183927"/>
            <a:ext cx="8229600" cy="569005"/>
          </a:xfrm>
        </p:spPr>
        <p:txBody>
          <a:bodyPr anchor="t">
            <a:normAutofit/>
          </a:bodyPr>
          <a:lstStyle/>
          <a:p>
            <a:r>
              <a:rPr lang="en-GB" dirty="0"/>
              <a:t>Vulnerability acceptance or Additional measures </a:t>
            </a:r>
          </a:p>
        </p:txBody>
      </p:sp>
    </p:spTree>
    <p:extLst>
      <p:ext uri="{BB962C8B-B14F-4D97-AF65-F5344CB8AC3E}">
        <p14:creationId xmlns:p14="http://schemas.microsoft.com/office/powerpoint/2010/main" val="396699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92F524C9-01BB-41A7-4431-15257CFEB8D1}"/>
              </a:ext>
            </a:extLst>
          </p:cNvPr>
          <p:cNvSpPr>
            <a:spLocks noGrp="1"/>
          </p:cNvSpPr>
          <p:nvPr>
            <p:ph type="body" sz="quarter" idx="10"/>
          </p:nvPr>
        </p:nvSpPr>
        <p:spPr>
          <a:xfrm>
            <a:off x="458185" y="1295400"/>
            <a:ext cx="8228615" cy="4796367"/>
          </a:xfrm>
        </p:spPr>
        <p:txBody>
          <a:bodyPr/>
          <a:lstStyle/>
          <a:p>
            <a:r>
              <a:rPr lang="en-US" dirty="0"/>
              <a:t>Similar to that in Appendix 6 of PSLG report, But </a:t>
            </a:r>
          </a:p>
          <a:p>
            <a:pPr lvl="1"/>
            <a:r>
              <a:rPr lang="en-US" dirty="0"/>
              <a:t>Performance considerations in addition to survivability </a:t>
            </a:r>
          </a:p>
          <a:p>
            <a:pPr lvl="1"/>
            <a:r>
              <a:rPr lang="en-US" dirty="0"/>
              <a:t>All potential ‘stable’ fire stages from unignited releases through to multiple tank fires (inc OFCE and boil overs) </a:t>
            </a:r>
          </a:p>
          <a:p>
            <a:pPr lvl="1"/>
            <a:r>
              <a:rPr lang="en-US" dirty="0"/>
              <a:t>Survivability also inc Human interactions and </a:t>
            </a:r>
            <a:r>
              <a:rPr lang="en-US" dirty="0" err="1"/>
              <a:t>NaTech</a:t>
            </a:r>
            <a:r>
              <a:rPr lang="en-US" dirty="0"/>
              <a:t> </a:t>
            </a:r>
          </a:p>
          <a:p>
            <a:r>
              <a:rPr lang="en-US" dirty="0"/>
              <a:t>Tabular recording approach </a:t>
            </a:r>
          </a:p>
          <a:p>
            <a:pPr lvl="1"/>
            <a:r>
              <a:rPr lang="en-US" dirty="0"/>
              <a:t>Familiar to HAZID </a:t>
            </a:r>
          </a:p>
          <a:p>
            <a:pPr lvl="1"/>
            <a:r>
              <a:rPr lang="en-US" dirty="0"/>
              <a:t>One for each potential fire stage </a:t>
            </a:r>
          </a:p>
          <a:p>
            <a:pPr lvl="1"/>
            <a:r>
              <a:rPr lang="en-US" dirty="0"/>
              <a:t>Examples provided in the guide </a:t>
            </a:r>
          </a:p>
          <a:p>
            <a:pPr marL="457200" lvl="1" indent="0">
              <a:buNone/>
            </a:pPr>
            <a:endParaRPr lang="en-US" dirty="0"/>
          </a:p>
          <a:p>
            <a:pPr lvl="1"/>
            <a:endParaRPr lang="en-US" dirty="0"/>
          </a:p>
          <a:p>
            <a:pPr marL="457200" lvl="1" indent="0">
              <a:buNone/>
            </a:pPr>
            <a:endParaRPr lang="en-US" dirty="0"/>
          </a:p>
        </p:txBody>
      </p:sp>
      <p:sp>
        <p:nvSpPr>
          <p:cNvPr id="2" name="Title 1">
            <a:extLst>
              <a:ext uri="{FF2B5EF4-FFF2-40B4-BE49-F238E27FC236}">
                <a16:creationId xmlns:a16="http://schemas.microsoft.com/office/drawing/2014/main" id="{573840D1-E7B3-8884-EDC7-676C760F3DAF}"/>
              </a:ext>
            </a:extLst>
          </p:cNvPr>
          <p:cNvSpPr>
            <a:spLocks noGrp="1"/>
          </p:cNvSpPr>
          <p:nvPr>
            <p:ph type="title"/>
          </p:nvPr>
        </p:nvSpPr>
        <p:spPr>
          <a:xfrm>
            <a:off x="457200" y="183927"/>
            <a:ext cx="8229600" cy="569005"/>
          </a:xfrm>
        </p:spPr>
        <p:txBody>
          <a:bodyPr anchor="t">
            <a:normAutofit/>
          </a:bodyPr>
          <a:lstStyle/>
          <a:p>
            <a:r>
              <a:rPr lang="en-GB" dirty="0"/>
              <a:t>Assessment methodology </a:t>
            </a:r>
          </a:p>
        </p:txBody>
      </p:sp>
    </p:spTree>
    <p:extLst>
      <p:ext uri="{BB962C8B-B14F-4D97-AF65-F5344CB8AC3E}">
        <p14:creationId xmlns:p14="http://schemas.microsoft.com/office/powerpoint/2010/main" val="1522662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FE80BB-67E8-2600-D57D-5DB07AD8268C}"/>
              </a:ext>
            </a:extLst>
          </p:cNvPr>
          <p:cNvSpPr>
            <a:spLocks noGrp="1"/>
          </p:cNvSpPr>
          <p:nvPr>
            <p:ph type="title"/>
          </p:nvPr>
        </p:nvSpPr>
        <p:spPr>
          <a:xfrm>
            <a:off x="457200" y="184150"/>
            <a:ext cx="8229600" cy="568325"/>
          </a:xfrm>
        </p:spPr>
        <p:txBody>
          <a:bodyPr anchor="t">
            <a:normAutofit/>
          </a:bodyPr>
          <a:lstStyle/>
          <a:p>
            <a:r>
              <a:rPr lang="en-GB" dirty="0"/>
              <a:t>Assessment methodology </a:t>
            </a:r>
          </a:p>
        </p:txBody>
      </p:sp>
      <p:pic>
        <p:nvPicPr>
          <p:cNvPr id="4" name="Picture 3" descr="Diagram&#10;&#10;Description automatically generated">
            <a:extLst>
              <a:ext uri="{FF2B5EF4-FFF2-40B4-BE49-F238E27FC236}">
                <a16:creationId xmlns:a16="http://schemas.microsoft.com/office/drawing/2014/main" id="{64942833-58E8-D0E8-9457-78B6D2F5E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94139" y="1063749"/>
            <a:ext cx="4755721" cy="4942745"/>
          </a:xfrm>
          <a:prstGeom prst="rect">
            <a:avLst/>
          </a:prstGeom>
          <a:noFill/>
        </p:spPr>
      </p:pic>
    </p:spTree>
    <p:extLst>
      <p:ext uri="{BB962C8B-B14F-4D97-AF65-F5344CB8AC3E}">
        <p14:creationId xmlns:p14="http://schemas.microsoft.com/office/powerpoint/2010/main" val="156408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dirty="0"/>
              <a:t>Summary </a:t>
            </a:r>
          </a:p>
        </p:txBody>
      </p:sp>
      <p:sp>
        <p:nvSpPr>
          <p:cNvPr id="2" name="TextBox 1"/>
          <p:cNvSpPr txBox="1"/>
          <p:nvPr/>
        </p:nvSpPr>
        <p:spPr>
          <a:xfrm>
            <a:off x="865576" y="1128431"/>
            <a:ext cx="7029974" cy="3416320"/>
          </a:xfrm>
          <a:prstGeom prst="rect">
            <a:avLst/>
          </a:prstGeom>
          <a:noFill/>
        </p:spPr>
        <p:txBody>
          <a:bodyPr wrap="square" rtlCol="0">
            <a:spAutoFit/>
          </a:bodyPr>
          <a:lstStyle/>
          <a:p>
            <a:pPr marL="285750" indent="-285750">
              <a:buFont typeface="Arial" panose="020B0604020202020204" pitchFamily="34" charset="0"/>
              <a:buChar char="•"/>
            </a:pPr>
            <a:r>
              <a:rPr lang="en-GB" dirty="0"/>
              <a:t>Listing of </a:t>
            </a:r>
            <a:r>
              <a:rPr lang="en-GB" dirty="0" err="1"/>
              <a:t>SECe</a:t>
            </a:r>
            <a:r>
              <a:rPr lang="en-GB" dirty="0"/>
              <a:t> for emergency response </a:t>
            </a:r>
          </a:p>
          <a:p>
            <a:pPr marL="285750" indent="-285750">
              <a:buFont typeface="Arial" panose="020B0604020202020204" pitchFamily="34" charset="0"/>
              <a:buChar char="•"/>
            </a:pPr>
            <a:r>
              <a:rPr lang="en-GB" dirty="0"/>
              <a:t>Need for more in depth methodology for review and assessment of </a:t>
            </a:r>
            <a:r>
              <a:rPr lang="en-GB" dirty="0" err="1"/>
              <a:t>SECes</a:t>
            </a:r>
            <a:endParaRPr lang="en-GB" dirty="0"/>
          </a:p>
          <a:p>
            <a:pPr marL="742950" lvl="1" indent="-285750">
              <a:buFont typeface="Arial" panose="020B0604020202020204" pitchFamily="34" charset="0"/>
              <a:buChar char="•"/>
            </a:pPr>
            <a:r>
              <a:rPr lang="en-GB" dirty="0"/>
              <a:t>Performance in addition to Survivability </a:t>
            </a:r>
          </a:p>
          <a:p>
            <a:pPr marL="742950" lvl="1" indent="-285750">
              <a:buFont typeface="Arial" panose="020B0604020202020204" pitchFamily="34" charset="0"/>
              <a:buChar char="•"/>
            </a:pPr>
            <a:r>
              <a:rPr lang="en-GB" dirty="0"/>
              <a:t>Various different fire stages in possible AST incidents </a:t>
            </a:r>
          </a:p>
          <a:p>
            <a:pPr marL="742950" lvl="1" indent="-285750">
              <a:buFont typeface="Arial" panose="020B0604020202020204" pitchFamily="34" charset="0"/>
              <a:buChar char="•"/>
            </a:pPr>
            <a:r>
              <a:rPr lang="en-GB" dirty="0"/>
              <a:t>Human interactions </a:t>
            </a:r>
          </a:p>
          <a:p>
            <a:pPr marL="285750" indent="-285750">
              <a:buFont typeface="Arial" panose="020B0604020202020204" pitchFamily="34" charset="0"/>
              <a:buChar char="•"/>
            </a:pPr>
            <a:r>
              <a:rPr lang="en-GB" dirty="0"/>
              <a:t>Hazard Ranges for survivability </a:t>
            </a:r>
          </a:p>
          <a:p>
            <a:pPr marL="742950" lvl="1" indent="-285750">
              <a:buFont typeface="Arial" panose="020B0604020202020204" pitchFamily="34" charset="0"/>
              <a:buChar char="•"/>
            </a:pPr>
            <a:r>
              <a:rPr lang="en-GB" dirty="0"/>
              <a:t>Unignited gas, Smoke/toxic vapours in addition to thermal and overpressure/missile</a:t>
            </a:r>
          </a:p>
          <a:p>
            <a:pPr marL="285750" indent="-285750">
              <a:buFont typeface="Arial" panose="020B0604020202020204" pitchFamily="34" charset="0"/>
              <a:buChar char="•"/>
            </a:pPr>
            <a:r>
              <a:rPr lang="en-GB" dirty="0"/>
              <a:t>Consideration of </a:t>
            </a:r>
            <a:r>
              <a:rPr lang="en-GB" dirty="0" err="1"/>
              <a:t>NaTech</a:t>
            </a:r>
            <a:r>
              <a:rPr lang="en-GB" dirty="0"/>
              <a:t> in survivability </a:t>
            </a:r>
          </a:p>
          <a:p>
            <a:pPr marL="285750" indent="-285750">
              <a:buFont typeface="Arial" panose="020B0604020202020204" pitchFamily="34" charset="0"/>
              <a:buChar char="•"/>
            </a:pPr>
            <a:r>
              <a:rPr lang="en-GB" dirty="0"/>
              <a:t>Means for vulnerability acceptance – or additional measures </a:t>
            </a:r>
          </a:p>
          <a:p>
            <a:pPr marL="285750" indent="-285750">
              <a:buFont typeface="Arial" panose="020B0604020202020204" pitchFamily="34" charset="0"/>
              <a:buChar char="•"/>
            </a:pPr>
            <a:r>
              <a:rPr lang="en-GB" dirty="0"/>
              <a:t>Some example tabular assessment templates </a:t>
            </a:r>
          </a:p>
        </p:txBody>
      </p:sp>
    </p:spTree>
    <p:extLst>
      <p:ext uri="{BB962C8B-B14F-4D97-AF65-F5344CB8AC3E}">
        <p14:creationId xmlns:p14="http://schemas.microsoft.com/office/powerpoint/2010/main" val="42587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6"/>
          </p:nvPr>
        </p:nvSpPr>
        <p:spPr>
          <a:xfrm>
            <a:off x="1968593" y="3155259"/>
            <a:ext cx="5188225" cy="589058"/>
          </a:xfrm>
        </p:spPr>
        <p:txBody>
          <a:bodyPr>
            <a:normAutofit/>
          </a:bodyPr>
          <a:lstStyle/>
          <a:p>
            <a:pPr algn="ctr"/>
            <a:r>
              <a:rPr lang="en-US" b="1" spc="300" dirty="0"/>
              <a:t>www.ThorntonTomasetti.com</a:t>
            </a:r>
          </a:p>
        </p:txBody>
      </p:sp>
      <p:pic>
        <p:nvPicPr>
          <p:cNvPr id="7" name="Graphic 6">
            <a:extLst>
              <a:ext uri="{FF2B5EF4-FFF2-40B4-BE49-F238E27FC236}">
                <a16:creationId xmlns:a16="http://schemas.microsoft.com/office/drawing/2014/main" id="{D4761327-461C-CF6D-AB3B-921FF6DEEF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8593" y="526920"/>
            <a:ext cx="4752975" cy="1076325"/>
          </a:xfrm>
          <a:prstGeom prst="rect">
            <a:avLst/>
          </a:prstGeom>
        </p:spPr>
      </p:pic>
      <p:grpSp>
        <p:nvGrpSpPr>
          <p:cNvPr id="8" name="Group 7">
            <a:extLst>
              <a:ext uri="{FF2B5EF4-FFF2-40B4-BE49-F238E27FC236}">
                <a16:creationId xmlns:a16="http://schemas.microsoft.com/office/drawing/2014/main" id="{E1CA8E94-3523-524A-7343-71B1717AE91A}"/>
              </a:ext>
            </a:extLst>
          </p:cNvPr>
          <p:cNvGrpSpPr/>
          <p:nvPr/>
        </p:nvGrpSpPr>
        <p:grpSpPr>
          <a:xfrm>
            <a:off x="3131941" y="4198552"/>
            <a:ext cx="2426277" cy="1250180"/>
            <a:chOff x="465573" y="5142774"/>
            <a:chExt cx="2426277" cy="1250180"/>
          </a:xfrm>
        </p:grpSpPr>
        <p:grpSp>
          <p:nvGrpSpPr>
            <p:cNvPr id="9" name="Group 8">
              <a:extLst>
                <a:ext uri="{FF2B5EF4-FFF2-40B4-BE49-F238E27FC236}">
                  <a16:creationId xmlns:a16="http://schemas.microsoft.com/office/drawing/2014/main" id="{EF68F96C-F9DE-2E5D-C43D-08E02F5DC30B}"/>
                </a:ext>
              </a:extLst>
            </p:cNvPr>
            <p:cNvGrpSpPr/>
            <p:nvPr/>
          </p:nvGrpSpPr>
          <p:grpSpPr>
            <a:xfrm>
              <a:off x="914401" y="5142774"/>
              <a:ext cx="1528622" cy="1076325"/>
              <a:chOff x="4905374" y="2128059"/>
              <a:chExt cx="2526204" cy="2373283"/>
            </a:xfrm>
          </p:grpSpPr>
          <p:sp>
            <p:nvSpPr>
              <p:cNvPr id="11" name="Rectangle 10">
                <a:extLst>
                  <a:ext uri="{FF2B5EF4-FFF2-40B4-BE49-F238E27FC236}">
                    <a16:creationId xmlns:a16="http://schemas.microsoft.com/office/drawing/2014/main" id="{B380EA5E-5F75-40B9-AF4E-AE24040CBEBD}"/>
                  </a:ext>
                </a:extLst>
              </p:cNvPr>
              <p:cNvSpPr/>
              <p:nvPr/>
            </p:nvSpPr>
            <p:spPr>
              <a:xfrm>
                <a:off x="4905374" y="3101419"/>
                <a:ext cx="2526204" cy="85783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62EE9EF1-C0AB-DCB7-5646-67C4602AC141}"/>
                  </a:ext>
                </a:extLst>
              </p:cNvPr>
              <p:cNvSpPr/>
              <p:nvPr/>
            </p:nvSpPr>
            <p:spPr>
              <a:xfrm>
                <a:off x="5353396" y="2128059"/>
                <a:ext cx="1562793" cy="2373283"/>
              </a:xfrm>
              <a:custGeom>
                <a:avLst/>
                <a:gdLst>
                  <a:gd name="connsiteX0" fmla="*/ 0 w 1562793"/>
                  <a:gd name="connsiteY0" fmla="*/ 20782 h 2373283"/>
                  <a:gd name="connsiteX1" fmla="*/ 802178 w 1562793"/>
                  <a:gd name="connsiteY1" fmla="*/ 2373283 h 2373283"/>
                  <a:gd name="connsiteX2" fmla="*/ 1562793 w 1562793"/>
                  <a:gd name="connsiteY2" fmla="*/ 0 h 2373283"/>
                  <a:gd name="connsiteX3" fmla="*/ 677488 w 1562793"/>
                  <a:gd name="connsiteY3" fmla="*/ 1359131 h 2373283"/>
                  <a:gd name="connsiteX4" fmla="*/ 0 w 1562793"/>
                  <a:gd name="connsiteY4" fmla="*/ 20782 h 237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793" h="2373283">
                    <a:moveTo>
                      <a:pt x="0" y="20782"/>
                    </a:moveTo>
                    <a:lnTo>
                      <a:pt x="802178" y="2373283"/>
                    </a:lnTo>
                    <a:lnTo>
                      <a:pt x="1562793" y="0"/>
                    </a:lnTo>
                    <a:lnTo>
                      <a:pt x="677488" y="1359131"/>
                    </a:lnTo>
                    <a:lnTo>
                      <a:pt x="0" y="20782"/>
                    </a:lnTo>
                    <a:close/>
                  </a:path>
                </a:pathLst>
              </a:custGeom>
              <a:solidFill>
                <a:srgbClr val="0070C0"/>
              </a:solidFill>
              <a:ln>
                <a:solidFill>
                  <a:srgbClr val="00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802AD378-BFAC-4764-F958-23163EBB97EB}"/>
                  </a:ext>
                </a:extLst>
              </p:cNvPr>
              <p:cNvPicPr>
                <a:picLocks noChangeAspect="1"/>
              </p:cNvPicPr>
              <p:nvPr/>
            </p:nvPicPr>
            <p:blipFill>
              <a:blip r:embed="rId5"/>
              <a:stretch>
                <a:fillRect/>
              </a:stretch>
            </p:blipFill>
            <p:spPr>
              <a:xfrm>
                <a:off x="5099858" y="3345672"/>
                <a:ext cx="599495" cy="369332"/>
              </a:xfrm>
              <a:prstGeom prst="rect">
                <a:avLst/>
              </a:prstGeom>
            </p:spPr>
          </p:pic>
          <p:pic>
            <p:nvPicPr>
              <p:cNvPr id="14" name="Picture 13">
                <a:extLst>
                  <a:ext uri="{FF2B5EF4-FFF2-40B4-BE49-F238E27FC236}">
                    <a16:creationId xmlns:a16="http://schemas.microsoft.com/office/drawing/2014/main" id="{402F49E3-9D57-112F-C2B8-82669449143E}"/>
                  </a:ext>
                </a:extLst>
              </p:cNvPr>
              <p:cNvPicPr>
                <a:picLocks noChangeAspect="1"/>
              </p:cNvPicPr>
              <p:nvPr/>
            </p:nvPicPr>
            <p:blipFill>
              <a:blip r:embed="rId6"/>
              <a:stretch>
                <a:fillRect/>
              </a:stretch>
            </p:blipFill>
            <p:spPr>
              <a:xfrm>
                <a:off x="6613703" y="3345672"/>
                <a:ext cx="679785" cy="369332"/>
              </a:xfrm>
              <a:prstGeom prst="rect">
                <a:avLst/>
              </a:prstGeom>
            </p:spPr>
          </p:pic>
        </p:grpSp>
        <p:pic>
          <p:nvPicPr>
            <p:cNvPr id="10" name="Picture 9">
              <a:extLst>
                <a:ext uri="{FF2B5EF4-FFF2-40B4-BE49-F238E27FC236}">
                  <a16:creationId xmlns:a16="http://schemas.microsoft.com/office/drawing/2014/main" id="{317AD397-833C-FF45-9349-39A1922F0649}"/>
                </a:ext>
              </a:extLst>
            </p:cNvPr>
            <p:cNvPicPr>
              <a:picLocks noChangeAspect="1"/>
            </p:cNvPicPr>
            <p:nvPr/>
          </p:nvPicPr>
          <p:blipFill>
            <a:blip r:embed="rId7"/>
            <a:stretch>
              <a:fillRect/>
            </a:stretch>
          </p:blipFill>
          <p:spPr>
            <a:xfrm>
              <a:off x="465573" y="6291087"/>
              <a:ext cx="2426277" cy="101867"/>
            </a:xfrm>
            <a:prstGeom prst="rect">
              <a:avLst/>
            </a:prstGeom>
          </p:spPr>
        </p:pic>
      </p:grpSp>
      <p:pic>
        <p:nvPicPr>
          <p:cNvPr id="15" name="Picture 14">
            <a:extLst>
              <a:ext uri="{FF2B5EF4-FFF2-40B4-BE49-F238E27FC236}">
                <a16:creationId xmlns:a16="http://schemas.microsoft.com/office/drawing/2014/main" id="{6561E1ED-B198-4169-9F06-B4392AA84699}"/>
              </a:ext>
            </a:extLst>
          </p:cNvPr>
          <p:cNvPicPr>
            <a:picLocks noChangeAspect="1"/>
          </p:cNvPicPr>
          <p:nvPr/>
        </p:nvPicPr>
        <p:blipFill>
          <a:blip r:embed="rId8"/>
          <a:stretch>
            <a:fillRect/>
          </a:stretch>
        </p:blipFill>
        <p:spPr>
          <a:xfrm>
            <a:off x="2097429" y="2700258"/>
            <a:ext cx="4949141" cy="401281"/>
          </a:xfrm>
          <a:prstGeom prst="rect">
            <a:avLst/>
          </a:prstGeom>
        </p:spPr>
      </p:pic>
      <p:pic>
        <p:nvPicPr>
          <p:cNvPr id="5" name="Graphic 5">
            <a:extLst>
              <a:ext uri="{FF2B5EF4-FFF2-40B4-BE49-F238E27FC236}">
                <a16:creationId xmlns:a16="http://schemas.microsoft.com/office/drawing/2014/main" id="{9CDAA095-5747-6698-C1E6-DF28C73D9950}"/>
              </a:ext>
            </a:extLst>
          </p:cNvPr>
          <p:cNvPicPr>
            <a:picLocks noChangeAspect="1"/>
            <a:extLst>
              <a:ext uri="{51228E76-BA90-4043-B771-695A4F85340A}">
                <alf:liveFeedProps xmlns:alf="http://schemas.microsoft.com/office/drawing/2021/livefeed"/>
              </a:ext>
            </a:extLst>
          </p:cNvPicPr>
          <p:nvPr/>
        </p:nvPicPr>
        <p:blipFill>
          <a:blip r:embed="rId9">
            <a:extLst>
              <a:ext uri="{96DAC541-7B7A-43D3-8B79-37D633B846F1}">
                <asvg:svgBlip xmlns:asvg="http://schemas.microsoft.com/office/drawing/2016/SVG/main" r:embed="rId10"/>
              </a:ext>
            </a:extLst>
          </a:blip>
          <a:stretch>
            <a:fillRect/>
          </a:stretch>
        </p:blipFill>
        <p:spPr>
          <a:xfrm>
            <a:off x="6860763" y="5572125"/>
            <a:ext cx="2280474" cy="1285875"/>
          </a:xfrm>
          <a:prstGeom prst="rect">
            <a:avLst/>
          </a:prstGeom>
        </p:spPr>
      </p:pic>
    </p:spTree>
    <p:extLst>
      <p:ext uri="{BB962C8B-B14F-4D97-AF65-F5344CB8AC3E}">
        <p14:creationId xmlns:p14="http://schemas.microsoft.com/office/powerpoint/2010/main" val="186872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 </a:t>
            </a:r>
            <a:r>
              <a:rPr lang="en-GB" dirty="0" err="1"/>
              <a:t>SECe</a:t>
            </a:r>
            <a:r>
              <a:rPr lang="en-GB" dirty="0"/>
              <a:t> Vulnerability at AST farms</a:t>
            </a:r>
          </a:p>
        </p:txBody>
      </p:sp>
      <p:sp>
        <p:nvSpPr>
          <p:cNvPr id="3" name="TextBox 2"/>
          <p:cNvSpPr txBox="1"/>
          <p:nvPr/>
        </p:nvSpPr>
        <p:spPr>
          <a:xfrm>
            <a:off x="981652" y="1164926"/>
            <a:ext cx="7260140" cy="4924425"/>
          </a:xfrm>
          <a:prstGeom prst="rect">
            <a:avLst/>
          </a:prstGeom>
          <a:noFill/>
        </p:spPr>
        <p:txBody>
          <a:bodyPr wrap="square" rtlCol="0">
            <a:spAutoFit/>
          </a:bodyPr>
          <a:lstStyle/>
          <a:p>
            <a:r>
              <a:rPr lang="en-GB" sz="2800" dirty="0">
                <a:solidFill>
                  <a:schemeClr val="accent2"/>
                </a:solidFill>
                <a:latin typeface="Franklin Gothic Book" panose="020B0503020102020204" pitchFamily="34" charset="0"/>
              </a:rPr>
              <a:t>New Guide – In press by EI. To cover the following: </a:t>
            </a:r>
          </a:p>
          <a:p>
            <a:pPr marL="342900" indent="-342900">
              <a:buFont typeface="Arial" panose="020B0604020202020204" pitchFamily="34" charset="0"/>
              <a:buChar char="•"/>
            </a:pPr>
            <a:r>
              <a:rPr lang="en-GB" sz="2800" dirty="0">
                <a:solidFill>
                  <a:schemeClr val="accent2"/>
                </a:solidFill>
                <a:latin typeface="Franklin Gothic Book" panose="020B0503020102020204" pitchFamily="34" charset="0"/>
              </a:rPr>
              <a:t>Why a new guide</a:t>
            </a:r>
          </a:p>
          <a:p>
            <a:pPr marL="342900" indent="-342900">
              <a:buFont typeface="Arial" panose="020B0604020202020204" pitchFamily="34" charset="0"/>
              <a:buChar char="•"/>
            </a:pPr>
            <a:r>
              <a:rPr lang="en-GB" sz="2800" dirty="0">
                <a:solidFill>
                  <a:schemeClr val="accent2"/>
                </a:solidFill>
                <a:latin typeface="Franklin Gothic Book" panose="020B0503020102020204" pitchFamily="34" charset="0"/>
              </a:rPr>
              <a:t>Critical equipment </a:t>
            </a:r>
          </a:p>
          <a:p>
            <a:pPr marL="342900" indent="-342900">
              <a:buFont typeface="Arial" panose="020B0604020202020204" pitchFamily="34" charset="0"/>
              <a:buChar char="•"/>
            </a:pPr>
            <a:r>
              <a:rPr lang="en-GB" sz="2800" dirty="0">
                <a:solidFill>
                  <a:schemeClr val="accent2"/>
                </a:solidFill>
                <a:latin typeface="Franklin Gothic Book" panose="020B0503020102020204" pitchFamily="34" charset="0"/>
              </a:rPr>
              <a:t>Vulnerability </a:t>
            </a:r>
          </a:p>
          <a:p>
            <a:pPr marL="342900" indent="-342900">
              <a:buFont typeface="Arial" panose="020B0604020202020204" pitchFamily="34" charset="0"/>
              <a:buChar char="•"/>
            </a:pPr>
            <a:r>
              <a:rPr lang="en-GB" sz="2800" dirty="0">
                <a:solidFill>
                  <a:schemeClr val="accent2"/>
                </a:solidFill>
                <a:latin typeface="Franklin Gothic Book" panose="020B0503020102020204" pitchFamily="34" charset="0"/>
              </a:rPr>
              <a:t>AST escalation stages </a:t>
            </a:r>
          </a:p>
          <a:p>
            <a:pPr marL="342900" indent="-342900">
              <a:buFont typeface="Arial" panose="020B0604020202020204" pitchFamily="34" charset="0"/>
              <a:buChar char="•"/>
            </a:pPr>
            <a:r>
              <a:rPr lang="en-GB" sz="2800" dirty="0">
                <a:solidFill>
                  <a:schemeClr val="accent2"/>
                </a:solidFill>
                <a:latin typeface="Franklin Gothic Book" panose="020B0503020102020204" pitchFamily="34" charset="0"/>
              </a:rPr>
              <a:t>Hazard ranges </a:t>
            </a:r>
          </a:p>
          <a:p>
            <a:pPr marL="342900" indent="-342900">
              <a:buFont typeface="Arial" panose="020B0604020202020204" pitchFamily="34" charset="0"/>
              <a:buChar char="•"/>
            </a:pPr>
            <a:r>
              <a:rPr lang="en-GB" sz="2800" dirty="0">
                <a:solidFill>
                  <a:schemeClr val="accent2"/>
                </a:solidFill>
                <a:latin typeface="Franklin Gothic Book" panose="020B0503020102020204" pitchFamily="34" charset="0"/>
              </a:rPr>
              <a:t>Acceptance or not </a:t>
            </a:r>
          </a:p>
          <a:p>
            <a:pPr marL="342900" indent="-342900">
              <a:buFont typeface="Arial" panose="020B0604020202020204" pitchFamily="34" charset="0"/>
              <a:buChar char="•"/>
            </a:pPr>
            <a:endParaRPr lang="en-GB" sz="2400" dirty="0"/>
          </a:p>
          <a:p>
            <a:endParaRPr lang="en-GB" sz="2400" dirty="0"/>
          </a:p>
          <a:p>
            <a:endParaRPr lang="en-GB" sz="2400" dirty="0"/>
          </a:p>
          <a:p>
            <a:endParaRPr lang="en-GB" dirty="0"/>
          </a:p>
        </p:txBody>
      </p:sp>
    </p:spTree>
    <p:extLst>
      <p:ext uri="{BB962C8B-B14F-4D97-AF65-F5344CB8AC3E}">
        <p14:creationId xmlns:p14="http://schemas.microsoft.com/office/powerpoint/2010/main" val="340541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39" y="276452"/>
            <a:ext cx="8421440" cy="675655"/>
          </a:xfrm>
        </p:spPr>
        <p:txBody>
          <a:bodyPr vert="horz" lIns="91440" tIns="45720" rIns="91440" bIns="45720" rtlCol="0" anchor="t" anchorCtr="0">
            <a:normAutofit/>
          </a:bodyPr>
          <a:lstStyle/>
          <a:p>
            <a:r>
              <a:rPr lang="en-US" b="0" kern="1200" baseline="0" dirty="0">
                <a:solidFill>
                  <a:schemeClr val="tx1"/>
                </a:solidFill>
                <a:latin typeface="+mj-lt"/>
                <a:ea typeface="+mj-ea"/>
                <a:cs typeface="Franklin Gothic Book"/>
              </a:rPr>
              <a:t>Why a new guide ?  </a:t>
            </a:r>
          </a:p>
        </p:txBody>
      </p:sp>
      <p:sp>
        <p:nvSpPr>
          <p:cNvPr id="3" name="TextBox 2"/>
          <p:cNvSpPr txBox="1"/>
          <p:nvPr/>
        </p:nvSpPr>
        <p:spPr>
          <a:xfrm>
            <a:off x="511164" y="1654726"/>
            <a:ext cx="2891586" cy="2711693"/>
          </a:xfrm>
          <a:prstGeom prst="rect">
            <a:avLst/>
          </a:prstGeom>
        </p:spPr>
        <p:txBody>
          <a:bodyPr vert="horz" lIns="91440" tIns="45720" rIns="91440" bIns="45720" rtlCol="0">
            <a:noAutofit/>
          </a:bodyPr>
          <a:lstStyle/>
          <a:p>
            <a:pPr indent="-285750">
              <a:spcBef>
                <a:spcPct val="20000"/>
              </a:spcBef>
              <a:buFont typeface="Arial" panose="020B0604020202020204" pitchFamily="34" charset="0"/>
              <a:buChar char="•"/>
            </a:pPr>
            <a:r>
              <a:rPr lang="en-US" sz="2000" dirty="0">
                <a:solidFill>
                  <a:schemeClr val="accent2"/>
                </a:solidFill>
                <a:latin typeface="Franklin Gothic Book" panose="020B0503020102020204" pitchFamily="34" charset="0"/>
              </a:rPr>
              <a:t>This technical project to identify options on how to reduce risks identified in an assessment to meet the requirements of </a:t>
            </a:r>
            <a:r>
              <a:rPr lang="en-US" sz="2000" dirty="0" err="1">
                <a:solidFill>
                  <a:schemeClr val="accent2"/>
                </a:solidFill>
                <a:latin typeface="Franklin Gothic Book" panose="020B0503020102020204" pitchFamily="34" charset="0"/>
              </a:rPr>
              <a:t>Buncefield</a:t>
            </a:r>
            <a:r>
              <a:rPr lang="en-US" sz="2000" dirty="0">
                <a:solidFill>
                  <a:schemeClr val="accent2"/>
                </a:solidFill>
                <a:latin typeface="Franklin Gothic Book" panose="020B0503020102020204" pitchFamily="34" charset="0"/>
              </a:rPr>
              <a:t> Major Incident Investigation Board (BMIIB) Final report Recommendation 12.  </a:t>
            </a:r>
          </a:p>
          <a:p>
            <a:pPr>
              <a:spcBef>
                <a:spcPct val="20000"/>
              </a:spcBef>
              <a:buFont typeface="Arial" panose="020B0604020202020204" pitchFamily="34" charset="0"/>
              <a:buChar char="•"/>
            </a:pPr>
            <a:endParaRPr lang="en-US" sz="2000" dirty="0">
              <a:solidFill>
                <a:schemeClr val="accent2">
                  <a:lumMod val="50000"/>
                </a:schemeClr>
              </a:solidFill>
            </a:endParaRPr>
          </a:p>
          <a:p>
            <a:pPr>
              <a:spcBef>
                <a:spcPct val="20000"/>
              </a:spcBef>
              <a:buFont typeface="Arial" panose="020B0604020202020204" pitchFamily="34" charset="0"/>
              <a:buChar char="•"/>
            </a:pPr>
            <a:endParaRPr lang="en-US" sz="2000" b="0" i="0" u="none" strike="noStrike" baseline="0" dirty="0">
              <a:solidFill>
                <a:schemeClr val="accent2">
                  <a:lumMod val="50000"/>
                </a:schemeClr>
              </a:solidFill>
            </a:endParaRPr>
          </a:p>
        </p:txBody>
      </p:sp>
      <p:pic>
        <p:nvPicPr>
          <p:cNvPr id="7" name="Picture 6">
            <a:extLst>
              <a:ext uri="{FF2B5EF4-FFF2-40B4-BE49-F238E27FC236}">
                <a16:creationId xmlns:a16="http://schemas.microsoft.com/office/drawing/2014/main" id="{472E96AA-8FD1-1AC7-7B6A-0DAC1A44E153}"/>
              </a:ext>
            </a:extLst>
          </p:cNvPr>
          <p:cNvPicPr>
            <a:picLocks noChangeAspect="1"/>
          </p:cNvPicPr>
          <p:nvPr/>
        </p:nvPicPr>
        <p:blipFill>
          <a:blip r:embed="rId3"/>
          <a:stretch>
            <a:fillRect/>
          </a:stretch>
        </p:blipFill>
        <p:spPr>
          <a:xfrm>
            <a:off x="5741251" y="361117"/>
            <a:ext cx="2721825" cy="3700982"/>
          </a:xfrm>
          <a:prstGeom prst="rect">
            <a:avLst/>
          </a:prstGeom>
        </p:spPr>
      </p:pic>
      <p:pic>
        <p:nvPicPr>
          <p:cNvPr id="9" name="Picture 8">
            <a:extLst>
              <a:ext uri="{FF2B5EF4-FFF2-40B4-BE49-F238E27FC236}">
                <a16:creationId xmlns:a16="http://schemas.microsoft.com/office/drawing/2014/main" id="{4482AA66-7FD8-88BE-F1E7-1712748511F8}"/>
              </a:ext>
            </a:extLst>
          </p:cNvPr>
          <p:cNvPicPr>
            <a:picLocks noChangeAspect="1"/>
          </p:cNvPicPr>
          <p:nvPr/>
        </p:nvPicPr>
        <p:blipFill>
          <a:blip r:embed="rId4"/>
          <a:stretch>
            <a:fillRect/>
          </a:stretch>
        </p:blipFill>
        <p:spPr>
          <a:xfrm>
            <a:off x="3511550" y="1654726"/>
            <a:ext cx="5401429" cy="952633"/>
          </a:xfrm>
          <a:prstGeom prst="rect">
            <a:avLst/>
          </a:prstGeom>
        </p:spPr>
      </p:pic>
      <p:sp>
        <p:nvSpPr>
          <p:cNvPr id="10" name="TextBox 9">
            <a:extLst>
              <a:ext uri="{FF2B5EF4-FFF2-40B4-BE49-F238E27FC236}">
                <a16:creationId xmlns:a16="http://schemas.microsoft.com/office/drawing/2014/main" id="{FBECC4E6-087F-4FA0-D47B-13D41E19968C}"/>
              </a:ext>
            </a:extLst>
          </p:cNvPr>
          <p:cNvSpPr txBox="1"/>
          <p:nvPr/>
        </p:nvSpPr>
        <p:spPr>
          <a:xfrm>
            <a:off x="491539" y="794611"/>
            <a:ext cx="4317314" cy="675655"/>
          </a:xfrm>
          <a:prstGeom prst="rect">
            <a:avLst/>
          </a:prstGeom>
        </p:spPr>
        <p:txBody>
          <a:bodyPr vert="horz" lIns="91440" tIns="45720" rIns="91440" bIns="45720" rtlCol="0">
            <a:noAutofit/>
          </a:bodyPr>
          <a:lstStyle/>
          <a:p>
            <a:pPr>
              <a:spcBef>
                <a:spcPct val="20000"/>
              </a:spcBef>
              <a:buFont typeface="Arial" panose="020B0604020202020204" pitchFamily="34" charset="0"/>
              <a:buChar char="•"/>
            </a:pPr>
            <a:r>
              <a:rPr lang="en-US" sz="2000" dirty="0">
                <a:solidFill>
                  <a:schemeClr val="accent2"/>
                </a:solidFill>
                <a:latin typeface="Franklin Gothic Book" panose="020B0503020102020204" pitchFamily="34" charset="0"/>
              </a:rPr>
              <a:t>Containment Systems Working Group Of the EI Project </a:t>
            </a:r>
          </a:p>
        </p:txBody>
      </p:sp>
      <p:sp>
        <p:nvSpPr>
          <p:cNvPr id="11" name="TextBox 10">
            <a:extLst>
              <a:ext uri="{FF2B5EF4-FFF2-40B4-BE49-F238E27FC236}">
                <a16:creationId xmlns:a16="http://schemas.microsoft.com/office/drawing/2014/main" id="{F701496C-E4FA-3F79-5EEC-4C2FB5ABC94C}"/>
              </a:ext>
            </a:extLst>
          </p:cNvPr>
          <p:cNvSpPr txBox="1"/>
          <p:nvPr/>
        </p:nvSpPr>
        <p:spPr>
          <a:xfrm>
            <a:off x="0" y="4995609"/>
            <a:ext cx="6439204" cy="1126030"/>
          </a:xfrm>
          <a:prstGeom prst="rect">
            <a:avLst/>
          </a:prstGeom>
        </p:spPr>
        <p:txBody>
          <a:bodyPr vert="horz" lIns="91440" tIns="45720" rIns="91440" bIns="45720" rtlCol="0">
            <a:normAutofit/>
          </a:bodyPr>
          <a:lstStyle/>
          <a:p>
            <a:pPr>
              <a:spcBef>
                <a:spcPct val="20000"/>
              </a:spcBef>
              <a:buFont typeface="Arial" panose="020B0604020202020204" pitchFamily="34" charset="0"/>
              <a:buChar char="•"/>
            </a:pPr>
            <a:endParaRPr lang="en-US" sz="2000" dirty="0">
              <a:solidFill>
                <a:schemeClr val="accent2">
                  <a:lumMod val="50000"/>
                </a:schemeClr>
              </a:solidFill>
            </a:endParaRPr>
          </a:p>
          <a:p>
            <a:pPr lvl="1">
              <a:spcBef>
                <a:spcPct val="20000"/>
              </a:spcBef>
              <a:buFont typeface="Arial" panose="020B0604020202020204" pitchFamily="34" charset="0"/>
              <a:buChar char="•"/>
            </a:pPr>
            <a:r>
              <a:rPr lang="en-US" sz="2000" dirty="0">
                <a:solidFill>
                  <a:schemeClr val="accent2"/>
                </a:solidFill>
                <a:latin typeface="Franklin Gothic Book" panose="020B0503020102020204" pitchFamily="34" charset="0"/>
              </a:rPr>
              <a:t>Some guidance previously available in appendix 6 of PLSG </a:t>
            </a:r>
          </a:p>
        </p:txBody>
      </p:sp>
    </p:spTree>
    <p:extLst>
      <p:ext uri="{BB962C8B-B14F-4D97-AF65-F5344CB8AC3E}">
        <p14:creationId xmlns:p14="http://schemas.microsoft.com/office/powerpoint/2010/main" val="9314124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50BB-8FC9-F665-98E5-4B25BA13DE56}"/>
              </a:ext>
            </a:extLst>
          </p:cNvPr>
          <p:cNvSpPr>
            <a:spLocks noGrp="1"/>
          </p:cNvSpPr>
          <p:nvPr>
            <p:ph type="title"/>
          </p:nvPr>
        </p:nvSpPr>
        <p:spPr/>
        <p:txBody>
          <a:bodyPr/>
          <a:lstStyle/>
          <a:p>
            <a:r>
              <a:rPr lang="en-GB" dirty="0"/>
              <a:t>Siting of critical equipment </a:t>
            </a:r>
          </a:p>
        </p:txBody>
      </p:sp>
      <p:pic>
        <p:nvPicPr>
          <p:cNvPr id="4" name="Picture 3">
            <a:extLst>
              <a:ext uri="{FF2B5EF4-FFF2-40B4-BE49-F238E27FC236}">
                <a16:creationId xmlns:a16="http://schemas.microsoft.com/office/drawing/2014/main" id="{6F86FF9B-AC82-2FC3-ADE2-8E78F052E959}"/>
              </a:ext>
            </a:extLst>
          </p:cNvPr>
          <p:cNvPicPr>
            <a:picLocks noChangeAspect="1"/>
          </p:cNvPicPr>
          <p:nvPr/>
        </p:nvPicPr>
        <p:blipFill>
          <a:blip r:embed="rId3"/>
          <a:stretch>
            <a:fillRect/>
          </a:stretch>
        </p:blipFill>
        <p:spPr>
          <a:xfrm>
            <a:off x="836187" y="1560576"/>
            <a:ext cx="2976932" cy="3388000"/>
          </a:xfrm>
          <a:prstGeom prst="rect">
            <a:avLst/>
          </a:prstGeom>
        </p:spPr>
      </p:pic>
      <p:pic>
        <p:nvPicPr>
          <p:cNvPr id="6" name="Picture 5">
            <a:extLst>
              <a:ext uri="{FF2B5EF4-FFF2-40B4-BE49-F238E27FC236}">
                <a16:creationId xmlns:a16="http://schemas.microsoft.com/office/drawing/2014/main" id="{D878B428-8BD1-A599-6451-F979ED5926A8}"/>
              </a:ext>
            </a:extLst>
          </p:cNvPr>
          <p:cNvPicPr>
            <a:picLocks noChangeAspect="1"/>
          </p:cNvPicPr>
          <p:nvPr/>
        </p:nvPicPr>
        <p:blipFill>
          <a:blip r:embed="rId4"/>
          <a:stretch>
            <a:fillRect/>
          </a:stretch>
        </p:blipFill>
        <p:spPr>
          <a:xfrm>
            <a:off x="4572000" y="1706880"/>
            <a:ext cx="2574145" cy="3091771"/>
          </a:xfrm>
          <a:prstGeom prst="rect">
            <a:avLst/>
          </a:prstGeom>
        </p:spPr>
      </p:pic>
      <p:cxnSp>
        <p:nvCxnSpPr>
          <p:cNvPr id="8" name="Straight Arrow Connector 7">
            <a:extLst>
              <a:ext uri="{FF2B5EF4-FFF2-40B4-BE49-F238E27FC236}">
                <a16:creationId xmlns:a16="http://schemas.microsoft.com/office/drawing/2014/main" id="{19A59F67-A251-1571-64CF-791BECC332DF}"/>
              </a:ext>
            </a:extLst>
          </p:cNvPr>
          <p:cNvCxnSpPr/>
          <p:nvPr/>
        </p:nvCxnSpPr>
        <p:spPr>
          <a:xfrm>
            <a:off x="3560064" y="2243328"/>
            <a:ext cx="22990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2F2FA99-D4B7-4CD2-7A25-8405208FB1FE}"/>
              </a:ext>
            </a:extLst>
          </p:cNvPr>
          <p:cNvSpPr txBox="1"/>
          <p:nvPr/>
        </p:nvSpPr>
        <p:spPr>
          <a:xfrm>
            <a:off x="1158044" y="799099"/>
            <a:ext cx="6230308" cy="569006"/>
          </a:xfrm>
          <a:prstGeom prst="rect">
            <a:avLst/>
          </a:prstGeom>
        </p:spPr>
        <p:txBody>
          <a:bodyPr vert="horz" lIns="91440" tIns="45720" rIns="91440" bIns="45720" rtlCol="0">
            <a:noAutofit/>
          </a:bodyPr>
          <a:lstStyle/>
          <a:p>
            <a:pPr marL="285750" indent="-285750">
              <a:spcBef>
                <a:spcPct val="20000"/>
              </a:spcBef>
              <a:buFont typeface="Arial" panose="020B0604020202020204" pitchFamily="34" charset="0"/>
              <a:buChar char="•"/>
            </a:pPr>
            <a:r>
              <a:rPr lang="en-US" sz="2000" dirty="0">
                <a:solidFill>
                  <a:schemeClr val="accent2"/>
                </a:solidFill>
                <a:latin typeface="Franklin Gothic Book" panose="020B0503020102020204" pitchFamily="34" charset="0"/>
              </a:rPr>
              <a:t>Survivability of critical equipment? </a:t>
            </a:r>
          </a:p>
        </p:txBody>
      </p:sp>
      <p:sp>
        <p:nvSpPr>
          <p:cNvPr id="10" name="TextBox 9">
            <a:extLst>
              <a:ext uri="{FF2B5EF4-FFF2-40B4-BE49-F238E27FC236}">
                <a16:creationId xmlns:a16="http://schemas.microsoft.com/office/drawing/2014/main" id="{9A3D5332-C96C-F151-BF59-571F8B273F3F}"/>
              </a:ext>
            </a:extLst>
          </p:cNvPr>
          <p:cNvSpPr txBox="1"/>
          <p:nvPr/>
        </p:nvSpPr>
        <p:spPr>
          <a:xfrm>
            <a:off x="1158044" y="5108123"/>
            <a:ext cx="6754564" cy="1099683"/>
          </a:xfrm>
          <a:prstGeom prst="rect">
            <a:avLst/>
          </a:prstGeom>
        </p:spPr>
        <p:txBody>
          <a:bodyPr vert="horz" lIns="91440" tIns="45720" rIns="91440" bIns="45720" rtlCol="0">
            <a:normAutofit fontScale="92500"/>
          </a:bodyPr>
          <a:lstStyle/>
          <a:p>
            <a:pPr>
              <a:spcBef>
                <a:spcPct val="20000"/>
              </a:spcBef>
              <a:buFont typeface="Arial" panose="020B0604020202020204" pitchFamily="34" charset="0"/>
              <a:buChar char="•"/>
            </a:pPr>
            <a:endParaRPr lang="en-US" dirty="0">
              <a:solidFill>
                <a:schemeClr val="accent2">
                  <a:lumMod val="50000"/>
                </a:schemeClr>
              </a:solidFill>
            </a:endParaRPr>
          </a:p>
          <a:p>
            <a:pPr marL="285750" indent="-285750">
              <a:lnSpc>
                <a:spcPct val="90000"/>
              </a:lnSpc>
              <a:spcBef>
                <a:spcPct val="20000"/>
              </a:spcBef>
              <a:buFont typeface="Arial" panose="020B0604020202020204" pitchFamily="34" charset="0"/>
              <a:buChar char="•"/>
            </a:pPr>
            <a:r>
              <a:rPr lang="en-US" sz="2200" dirty="0">
                <a:solidFill>
                  <a:schemeClr val="accent2"/>
                </a:solidFill>
                <a:latin typeface="Franklin Gothic Book" panose="020B0503020102020204" pitchFamily="34" charset="0"/>
              </a:rPr>
              <a:t>Destruction of the Fire water pump house at </a:t>
            </a:r>
            <a:r>
              <a:rPr lang="en-US" sz="2200" dirty="0" err="1">
                <a:solidFill>
                  <a:schemeClr val="accent2"/>
                </a:solidFill>
                <a:latin typeface="Franklin Gothic Book" panose="020B0503020102020204" pitchFamily="34" charset="0"/>
              </a:rPr>
              <a:t>Buncefield</a:t>
            </a:r>
            <a:endParaRPr lang="en-US" sz="2200" dirty="0">
              <a:solidFill>
                <a:schemeClr val="accent2"/>
              </a:solidFill>
              <a:latin typeface="Franklin Gothic Book" panose="020B0503020102020204" pitchFamily="34" charset="0"/>
            </a:endParaRPr>
          </a:p>
          <a:p>
            <a:pPr marL="285750" indent="-285750">
              <a:lnSpc>
                <a:spcPct val="90000"/>
              </a:lnSpc>
              <a:spcBef>
                <a:spcPct val="20000"/>
              </a:spcBef>
              <a:buFont typeface="Arial" panose="020B0604020202020204" pitchFamily="34" charset="0"/>
              <a:buChar char="•"/>
            </a:pPr>
            <a:r>
              <a:rPr lang="en-US" sz="2200" dirty="0">
                <a:solidFill>
                  <a:schemeClr val="accent2"/>
                </a:solidFill>
                <a:latin typeface="Franklin Gothic Book" panose="020B0503020102020204" pitchFamily="34" charset="0"/>
              </a:rPr>
              <a:t>But also ignition location? </a:t>
            </a:r>
          </a:p>
          <a:p>
            <a:pPr>
              <a:spcBef>
                <a:spcPct val="20000"/>
              </a:spcBef>
              <a:buFont typeface="Arial" panose="020B0604020202020204" pitchFamily="34" charset="0"/>
              <a:buChar char="•"/>
            </a:pPr>
            <a:endParaRPr lang="en-US" dirty="0">
              <a:solidFill>
                <a:schemeClr val="accent2">
                  <a:lumMod val="50000"/>
                </a:schemeClr>
              </a:solidFill>
            </a:endParaRPr>
          </a:p>
          <a:p>
            <a:pPr>
              <a:spcBef>
                <a:spcPct val="20000"/>
              </a:spcBef>
              <a:buFont typeface="Arial" panose="020B0604020202020204" pitchFamily="34" charset="0"/>
              <a:buChar char="•"/>
            </a:pPr>
            <a:endParaRPr lang="en-US" b="0" i="0" u="none" strike="noStrike" baseline="0" dirty="0">
              <a:solidFill>
                <a:schemeClr val="accent2">
                  <a:lumMod val="50000"/>
                </a:schemeClr>
              </a:solidFill>
            </a:endParaRPr>
          </a:p>
        </p:txBody>
      </p:sp>
    </p:spTree>
    <p:extLst>
      <p:ext uri="{BB962C8B-B14F-4D97-AF65-F5344CB8AC3E}">
        <p14:creationId xmlns:p14="http://schemas.microsoft.com/office/powerpoint/2010/main" val="3052051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A701-8689-03A7-53B9-E7215D3F2E08}"/>
              </a:ext>
            </a:extLst>
          </p:cNvPr>
          <p:cNvSpPr>
            <a:spLocks noGrp="1"/>
          </p:cNvSpPr>
          <p:nvPr>
            <p:ph type="title"/>
          </p:nvPr>
        </p:nvSpPr>
        <p:spPr/>
        <p:txBody>
          <a:bodyPr/>
          <a:lstStyle/>
          <a:p>
            <a:r>
              <a:rPr lang="en-GB" dirty="0"/>
              <a:t>Two part project </a:t>
            </a:r>
          </a:p>
        </p:txBody>
      </p:sp>
      <p:sp>
        <p:nvSpPr>
          <p:cNvPr id="3" name="Text Placeholder 1">
            <a:extLst>
              <a:ext uri="{FF2B5EF4-FFF2-40B4-BE49-F238E27FC236}">
                <a16:creationId xmlns:a16="http://schemas.microsoft.com/office/drawing/2014/main" id="{A1993049-E168-B8A6-2068-57631202A399}"/>
              </a:ext>
            </a:extLst>
          </p:cNvPr>
          <p:cNvSpPr txBox="1">
            <a:spLocks/>
          </p:cNvSpPr>
          <p:nvPr/>
        </p:nvSpPr>
        <p:spPr>
          <a:xfrm>
            <a:off x="457200" y="929640"/>
            <a:ext cx="8228615" cy="4796367"/>
          </a:xfrm>
          <a:prstGeom prst="rect">
            <a:avLst/>
          </a:prstGeom>
        </p:spPr>
        <p:txBody>
          <a:bodyPr/>
          <a:lstStyle>
            <a:lvl1pPr marL="0" indent="0" algn="l" defTabSz="457200" rtl="0" eaLnBrk="1" latinLnBrk="0" hangingPunct="1">
              <a:spcBef>
                <a:spcPct val="20000"/>
              </a:spcBef>
              <a:buFont typeface="Arial"/>
              <a:buNone/>
              <a:defRPr sz="1800" kern="1200">
                <a:solidFill>
                  <a:schemeClr val="accent2">
                    <a:lumMod val="50000"/>
                  </a:schemeClr>
                </a:solidFill>
                <a:latin typeface="+mn-lt"/>
                <a:ea typeface="+mn-ea"/>
                <a:cs typeface="Franklin Gothic Book"/>
              </a:defRPr>
            </a:lvl1pPr>
            <a:lvl2pPr marL="800100" indent="-342900" algn="l" defTabSz="457200" rtl="0" eaLnBrk="1" latinLnBrk="0" hangingPunct="1">
              <a:spcBef>
                <a:spcPct val="20000"/>
              </a:spcBef>
              <a:buFont typeface="Wingdings" charset="2"/>
              <a:buChar char="§"/>
              <a:defRPr sz="18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accent2">
                    <a:lumMod val="60000"/>
                    <a:lumOff val="40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accent2"/>
                </a:solidFill>
                <a:latin typeface="Franklin Gothic Book" panose="020B0503020102020204" pitchFamily="34" charset="0"/>
                <a:cs typeface="+mn-cs"/>
              </a:rPr>
              <a:t>First part determination of critical equipment </a:t>
            </a:r>
          </a:p>
          <a:p>
            <a:pPr marL="285750" indent="-285750">
              <a:buFont typeface="Arial" panose="020B0604020202020204" pitchFamily="34" charset="0"/>
              <a:buChar char="•"/>
            </a:pPr>
            <a:r>
              <a:rPr lang="en-US" dirty="0">
                <a:solidFill>
                  <a:schemeClr val="accent2"/>
                </a:solidFill>
                <a:latin typeface="Franklin Gothic Book" panose="020B0503020102020204" pitchFamily="34" charset="0"/>
                <a:cs typeface="+mn-cs"/>
              </a:rPr>
              <a:t>Included survey of CSWG members on equipment. </a:t>
            </a:r>
          </a:p>
          <a:p>
            <a:pPr marL="285750" indent="-285750">
              <a:buFont typeface="Arial" panose="020B0604020202020204" pitchFamily="34" charset="0"/>
              <a:buChar char="•"/>
            </a:pPr>
            <a:r>
              <a:rPr lang="en-US" dirty="0">
                <a:solidFill>
                  <a:schemeClr val="accent2"/>
                </a:solidFill>
                <a:latin typeface="Franklin Gothic Book" panose="020B0503020102020204" pitchFamily="34" charset="0"/>
                <a:cs typeface="+mn-cs"/>
              </a:rPr>
              <a:t>Generated list of typical ‘Emergency response’ equipment  - in guide </a:t>
            </a:r>
          </a:p>
          <a:p>
            <a:pPr marL="285750" indent="-285750">
              <a:buFont typeface="Arial" panose="020B0604020202020204" pitchFamily="34" charset="0"/>
              <a:buChar char="•"/>
            </a:pPr>
            <a:r>
              <a:rPr lang="en-US" dirty="0">
                <a:solidFill>
                  <a:schemeClr val="accent2"/>
                </a:solidFill>
                <a:latin typeface="Franklin Gothic Book" panose="020B0503020102020204" pitchFamily="34" charset="0"/>
                <a:cs typeface="+mn-cs"/>
              </a:rPr>
              <a:t>Equipment – not just the list of fire fighting measures e.g. Fire water sources, pumps , hydrants etc.,  but also process system equipment such as: </a:t>
            </a:r>
          </a:p>
          <a:p>
            <a:pPr marL="1085850" lvl="1" indent="-285750">
              <a:buFont typeface="Arial" panose="020B0604020202020204" pitchFamily="34" charset="0"/>
              <a:buChar char="•"/>
            </a:pPr>
            <a:r>
              <a:rPr lang="en-US" dirty="0">
                <a:latin typeface="Franklin Gothic Book" panose="020B0503020102020204" pitchFamily="34" charset="0"/>
              </a:rPr>
              <a:t>Bund design </a:t>
            </a:r>
          </a:p>
          <a:p>
            <a:pPr marL="1085850" lvl="1" indent="-285750">
              <a:buFont typeface="Arial" panose="020B0604020202020204" pitchFamily="34" charset="0"/>
              <a:buChar char="•"/>
            </a:pPr>
            <a:r>
              <a:rPr lang="en-US" dirty="0">
                <a:latin typeface="Franklin Gothic Book" panose="020B0503020102020204" pitchFamily="34" charset="0"/>
              </a:rPr>
              <a:t>Passive protection </a:t>
            </a:r>
          </a:p>
          <a:p>
            <a:pPr marL="1085850" lvl="1" indent="-285750">
              <a:buFont typeface="Arial" panose="020B0604020202020204" pitchFamily="34" charset="0"/>
              <a:buChar char="•"/>
            </a:pPr>
            <a:r>
              <a:rPr lang="en-US" dirty="0">
                <a:latin typeface="Franklin Gothic Book" panose="020B0503020102020204" pitchFamily="34" charset="0"/>
              </a:rPr>
              <a:t>Tank overpressure protection (thermal exposure) </a:t>
            </a:r>
          </a:p>
          <a:p>
            <a:pPr marL="1085850" lvl="1" indent="-285750">
              <a:buFont typeface="Arial" panose="020B0604020202020204" pitchFamily="34" charset="0"/>
              <a:buChar char="•"/>
            </a:pPr>
            <a:r>
              <a:rPr lang="en-US" dirty="0" err="1">
                <a:latin typeface="Franklin Gothic Book" panose="020B0503020102020204" pitchFamily="34" charset="0"/>
              </a:rPr>
              <a:t>Etc</a:t>
            </a:r>
            <a:r>
              <a:rPr lang="en-US" dirty="0">
                <a:latin typeface="Franklin Gothic Book" panose="020B0503020102020204" pitchFamily="34" charset="0"/>
              </a:rPr>
              <a:t> </a:t>
            </a:r>
          </a:p>
          <a:p>
            <a:r>
              <a:rPr lang="en-US" dirty="0"/>
              <a:t> </a:t>
            </a:r>
          </a:p>
          <a:p>
            <a:endParaRPr lang="en-US" dirty="0"/>
          </a:p>
          <a:p>
            <a:endParaRPr lang="en-US" dirty="0"/>
          </a:p>
        </p:txBody>
      </p:sp>
      <p:pic>
        <p:nvPicPr>
          <p:cNvPr id="5" name="Picture 4">
            <a:extLst>
              <a:ext uri="{FF2B5EF4-FFF2-40B4-BE49-F238E27FC236}">
                <a16:creationId xmlns:a16="http://schemas.microsoft.com/office/drawing/2014/main" id="{B4DD16FB-94CE-2862-13AB-EAA09EEAF275}"/>
              </a:ext>
            </a:extLst>
          </p:cNvPr>
          <p:cNvPicPr>
            <a:picLocks noChangeAspect="1"/>
          </p:cNvPicPr>
          <p:nvPr/>
        </p:nvPicPr>
        <p:blipFill>
          <a:blip r:embed="rId3"/>
          <a:stretch>
            <a:fillRect/>
          </a:stretch>
        </p:blipFill>
        <p:spPr>
          <a:xfrm>
            <a:off x="268224" y="4040568"/>
            <a:ext cx="8228615" cy="1862147"/>
          </a:xfrm>
          <a:prstGeom prst="rect">
            <a:avLst/>
          </a:prstGeom>
        </p:spPr>
      </p:pic>
    </p:spTree>
    <p:extLst>
      <p:ext uri="{BB962C8B-B14F-4D97-AF65-F5344CB8AC3E}">
        <p14:creationId xmlns:p14="http://schemas.microsoft.com/office/powerpoint/2010/main" val="310585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4E6E-8300-4ED6-69CC-A3A52A71F270}"/>
              </a:ext>
            </a:extLst>
          </p:cNvPr>
          <p:cNvSpPr>
            <a:spLocks noGrp="1"/>
          </p:cNvSpPr>
          <p:nvPr>
            <p:ph type="title"/>
          </p:nvPr>
        </p:nvSpPr>
        <p:spPr/>
        <p:txBody>
          <a:bodyPr/>
          <a:lstStyle/>
          <a:p>
            <a:r>
              <a:rPr lang="en-GB" dirty="0"/>
              <a:t>Second part of project </a:t>
            </a:r>
          </a:p>
        </p:txBody>
      </p:sp>
      <p:sp>
        <p:nvSpPr>
          <p:cNvPr id="4" name="TextBox 3">
            <a:extLst>
              <a:ext uri="{FF2B5EF4-FFF2-40B4-BE49-F238E27FC236}">
                <a16:creationId xmlns:a16="http://schemas.microsoft.com/office/drawing/2014/main" id="{1AB5CDBB-6D3A-4C8A-7749-96051CF96EA5}"/>
              </a:ext>
            </a:extLst>
          </p:cNvPr>
          <p:cNvSpPr txBox="1"/>
          <p:nvPr/>
        </p:nvSpPr>
        <p:spPr>
          <a:xfrm>
            <a:off x="902208" y="1097280"/>
            <a:ext cx="6937248" cy="4247317"/>
          </a:xfrm>
          <a:prstGeom prst="rect">
            <a:avLst/>
          </a:prstGeom>
          <a:noFill/>
        </p:spPr>
        <p:txBody>
          <a:bodyPr wrap="square">
            <a:spAutoFit/>
          </a:bodyPr>
          <a:lstStyle/>
          <a:p>
            <a:r>
              <a:rPr lang="en-US" dirty="0">
                <a:solidFill>
                  <a:schemeClr val="accent2"/>
                </a:solidFill>
                <a:latin typeface="Franklin Gothic Book" panose="020B0503020102020204" pitchFamily="34" charset="0"/>
              </a:rPr>
              <a:t>Second part of project to determine a methodology </a:t>
            </a:r>
          </a:p>
          <a:p>
            <a:pPr marL="285750" indent="-285750">
              <a:buFont typeface="Arial" panose="020B0604020202020204" pitchFamily="34" charset="0"/>
              <a:buChar char="•"/>
            </a:pPr>
            <a:r>
              <a:rPr lang="en-US" dirty="0">
                <a:solidFill>
                  <a:schemeClr val="accent2"/>
                </a:solidFill>
                <a:latin typeface="Franklin Gothic Book" panose="020B0503020102020204" pitchFamily="34" charset="0"/>
              </a:rPr>
              <a:t>Originally the aim was to have a series of ‘if then’  type flow charts</a:t>
            </a:r>
          </a:p>
          <a:p>
            <a:pPr marL="285750" indent="-285750">
              <a:buFont typeface="Arial" panose="020B0604020202020204" pitchFamily="34" charset="0"/>
              <a:buChar char="•"/>
            </a:pPr>
            <a:endParaRPr lang="en-US" dirty="0">
              <a:solidFill>
                <a:schemeClr val="accent2"/>
              </a:solidFill>
              <a:latin typeface="Franklin Gothic Book" panose="020B0503020102020204" pitchFamily="34" charset="0"/>
            </a:endParaRPr>
          </a:p>
          <a:p>
            <a:pPr marL="285750" indent="-285750">
              <a:buFont typeface="Arial" panose="020B0604020202020204" pitchFamily="34" charset="0"/>
              <a:buChar char="•"/>
            </a:pPr>
            <a:r>
              <a:rPr lang="en-US" dirty="0">
                <a:solidFill>
                  <a:schemeClr val="accent2"/>
                </a:solidFill>
                <a:latin typeface="Franklin Gothic Book" panose="020B0503020102020204" pitchFamily="34" charset="0"/>
              </a:rPr>
              <a:t>However, the following precluded this</a:t>
            </a:r>
          </a:p>
          <a:p>
            <a:pPr marL="742950" lvl="1" indent="-285750">
              <a:buFont typeface="Arial" panose="020B0604020202020204" pitchFamily="34" charset="0"/>
              <a:buChar char="•"/>
            </a:pPr>
            <a:r>
              <a:rPr lang="en-US" dirty="0">
                <a:solidFill>
                  <a:schemeClr val="accent2"/>
                </a:solidFill>
                <a:latin typeface="Franklin Gothic Book" panose="020B0503020102020204" pitchFamily="34" charset="0"/>
              </a:rPr>
              <a:t>Need for scenario specific determinations for emergency response </a:t>
            </a:r>
          </a:p>
          <a:p>
            <a:pPr marL="742950" lvl="1" indent="-285750">
              <a:buFont typeface="Arial" panose="020B0604020202020204" pitchFamily="34" charset="0"/>
              <a:buChar char="•"/>
            </a:pPr>
            <a:r>
              <a:rPr lang="en-US" dirty="0">
                <a:solidFill>
                  <a:schemeClr val="accent2"/>
                </a:solidFill>
                <a:latin typeface="Franklin Gothic Book" panose="020B0503020102020204" pitchFamily="34" charset="0"/>
              </a:rPr>
              <a:t>material specific differences </a:t>
            </a:r>
          </a:p>
          <a:p>
            <a:pPr marL="742950" lvl="1" indent="-285750">
              <a:buFont typeface="Arial" panose="020B0604020202020204" pitchFamily="34" charset="0"/>
              <a:buChar char="•"/>
            </a:pPr>
            <a:r>
              <a:rPr lang="en-US" dirty="0">
                <a:solidFill>
                  <a:schemeClr val="accent2"/>
                </a:solidFill>
                <a:latin typeface="Franklin Gothic Book" panose="020B0503020102020204" pitchFamily="34" charset="0"/>
              </a:rPr>
              <a:t>Tank and layout specific differences </a:t>
            </a:r>
          </a:p>
          <a:p>
            <a:pPr marL="742950" lvl="1" indent="-285750">
              <a:buFont typeface="Arial" panose="020B0604020202020204" pitchFamily="34" charset="0"/>
              <a:buChar char="•"/>
            </a:pPr>
            <a:r>
              <a:rPr lang="en-US" dirty="0">
                <a:solidFill>
                  <a:schemeClr val="accent2"/>
                </a:solidFill>
                <a:latin typeface="Franklin Gothic Book" panose="020B0503020102020204" pitchFamily="34" charset="0"/>
              </a:rPr>
              <a:t>Site e.g. access, adjacent process operations differences</a:t>
            </a:r>
          </a:p>
          <a:p>
            <a:pPr marL="742950" lvl="1" indent="-285750">
              <a:buFont typeface="Arial" panose="020B0604020202020204" pitchFamily="34" charset="0"/>
              <a:buChar char="•"/>
            </a:pPr>
            <a:r>
              <a:rPr lang="en-US" dirty="0">
                <a:solidFill>
                  <a:schemeClr val="accent2"/>
                </a:solidFill>
                <a:latin typeface="Franklin Gothic Book" panose="020B0503020102020204" pitchFamily="34" charset="0"/>
              </a:rPr>
              <a:t>Differences in emergency response inc third party capability and availabilities </a:t>
            </a:r>
          </a:p>
          <a:p>
            <a:pPr lvl="1"/>
            <a:endParaRPr lang="en-US" dirty="0">
              <a:solidFill>
                <a:schemeClr val="accent2"/>
              </a:solidFill>
              <a:latin typeface="Franklin Gothic Book" panose="020B0503020102020204" pitchFamily="34" charset="0"/>
            </a:endParaRPr>
          </a:p>
          <a:p>
            <a:pPr marL="285750" indent="-285750">
              <a:buFont typeface="Arial" panose="020B0604020202020204" pitchFamily="34" charset="0"/>
              <a:buChar char="•"/>
            </a:pPr>
            <a:r>
              <a:rPr lang="en-US" dirty="0">
                <a:solidFill>
                  <a:schemeClr val="accent2"/>
                </a:solidFill>
                <a:latin typeface="Franklin Gothic Book" panose="020B0503020102020204" pitchFamily="34" charset="0"/>
              </a:rPr>
              <a:t>End result  - guidance document that goes into more detail than the PLSG and provides a structure methodology for review and assessment using a scenario determination as a basis</a:t>
            </a:r>
          </a:p>
        </p:txBody>
      </p:sp>
    </p:spTree>
    <p:extLst>
      <p:ext uri="{BB962C8B-B14F-4D97-AF65-F5344CB8AC3E}">
        <p14:creationId xmlns:p14="http://schemas.microsoft.com/office/powerpoint/2010/main" val="206021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53C59881-439E-01BF-AD54-2BF7C5184ADC}"/>
              </a:ext>
            </a:extLst>
          </p:cNvPr>
          <p:cNvSpPr>
            <a:spLocks noGrp="1"/>
          </p:cNvSpPr>
          <p:nvPr>
            <p:ph type="body" sz="quarter" idx="10"/>
          </p:nvPr>
        </p:nvSpPr>
        <p:spPr>
          <a:xfrm>
            <a:off x="457200" y="1124712"/>
            <a:ext cx="8228615" cy="4796367"/>
          </a:xfrm>
        </p:spPr>
        <p:txBody>
          <a:bodyPr>
            <a:normAutofit lnSpcReduction="10000"/>
          </a:bodyPr>
          <a:lstStyle/>
          <a:p>
            <a:r>
              <a:rPr lang="en-US" dirty="0"/>
              <a:t>Original scope called for review of Elements in line with offshore SECEs, however systems were determined to be too big – e.g. fire systems – need to break down into critical equipment such as hydrants, fire pumps, lagoons, Etc. </a:t>
            </a:r>
          </a:p>
          <a:p>
            <a:r>
              <a:rPr lang="en-US" dirty="0"/>
              <a:t>Equipment critical in mitigating escalation </a:t>
            </a:r>
          </a:p>
          <a:p>
            <a:pPr lvl="1"/>
            <a:r>
              <a:rPr lang="en-US" dirty="0"/>
              <a:t>Standard fire equipment </a:t>
            </a:r>
          </a:p>
          <a:p>
            <a:pPr lvl="1"/>
            <a:r>
              <a:rPr lang="en-US" dirty="0"/>
              <a:t>Other equipment – bunds, detection, access, exposed tank protection (overpressure, fire spread) </a:t>
            </a:r>
          </a:p>
          <a:p>
            <a:pPr lvl="1"/>
            <a:r>
              <a:rPr lang="en-US" dirty="0"/>
              <a:t>Human interactions for operation</a:t>
            </a:r>
          </a:p>
          <a:p>
            <a:r>
              <a:rPr lang="en-US" dirty="0"/>
              <a:t>This is more commonly considered as emergency response equipment </a:t>
            </a:r>
          </a:p>
          <a:p>
            <a:r>
              <a:rPr lang="en-US" dirty="0"/>
              <a:t>Not covered are:  </a:t>
            </a:r>
          </a:p>
          <a:p>
            <a:pPr lvl="1"/>
            <a:r>
              <a:rPr lang="en-US" dirty="0"/>
              <a:t>Initial incident - losses of primary containment.  But from LOPC onwards e.g. Unignited LOPC and then Ignited LOPC scenarios</a:t>
            </a:r>
          </a:p>
          <a:p>
            <a:pPr lvl="1"/>
            <a:r>
              <a:rPr lang="en-US" dirty="0"/>
              <a:t>Pressurized storage, LNG/LPG, Process operations, Bitumen and lubricants  </a:t>
            </a:r>
          </a:p>
          <a:p>
            <a:pPr marL="0" indent="0">
              <a:buNone/>
            </a:pPr>
            <a:endParaRPr lang="en-US" dirty="0"/>
          </a:p>
          <a:p>
            <a:endParaRPr lang="en-US" dirty="0"/>
          </a:p>
        </p:txBody>
      </p:sp>
      <p:sp>
        <p:nvSpPr>
          <p:cNvPr id="2" name="Title 1">
            <a:extLst>
              <a:ext uri="{FF2B5EF4-FFF2-40B4-BE49-F238E27FC236}">
                <a16:creationId xmlns:a16="http://schemas.microsoft.com/office/drawing/2014/main" id="{B70BAB89-7BB8-3413-2CE7-43DF1FDFFB51}"/>
              </a:ext>
            </a:extLst>
          </p:cNvPr>
          <p:cNvSpPr>
            <a:spLocks noGrp="1"/>
          </p:cNvSpPr>
          <p:nvPr>
            <p:ph type="title"/>
          </p:nvPr>
        </p:nvSpPr>
        <p:spPr>
          <a:xfrm>
            <a:off x="457200" y="183927"/>
            <a:ext cx="8229600" cy="569005"/>
          </a:xfrm>
        </p:spPr>
        <p:txBody>
          <a:bodyPr anchor="t">
            <a:normAutofit/>
          </a:bodyPr>
          <a:lstStyle/>
          <a:p>
            <a:r>
              <a:rPr lang="en-GB" dirty="0"/>
              <a:t>Safety and Environmental Critical equipment </a:t>
            </a:r>
          </a:p>
        </p:txBody>
      </p:sp>
    </p:spTree>
    <p:extLst>
      <p:ext uri="{BB962C8B-B14F-4D97-AF65-F5344CB8AC3E}">
        <p14:creationId xmlns:p14="http://schemas.microsoft.com/office/powerpoint/2010/main" val="205755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ED533F6-4C09-94B5-A894-39A8265E1C2B}"/>
              </a:ext>
            </a:extLst>
          </p:cNvPr>
          <p:cNvSpPr>
            <a:spLocks noGrp="1"/>
          </p:cNvSpPr>
          <p:nvPr>
            <p:ph type="body" sz="quarter" idx="10"/>
          </p:nvPr>
        </p:nvSpPr>
        <p:spPr>
          <a:xfrm>
            <a:off x="458185" y="1146048"/>
            <a:ext cx="8228615" cy="4992853"/>
          </a:xfrm>
        </p:spPr>
        <p:txBody>
          <a:bodyPr>
            <a:normAutofit/>
          </a:bodyPr>
          <a:lstStyle/>
          <a:p>
            <a:r>
              <a:rPr lang="en-US" dirty="0"/>
              <a:t>Main aim of Recommendation 12 aimed at siting due to damage and failure caused by Fire (thermal) and explosion (over pressure). </a:t>
            </a:r>
          </a:p>
          <a:p>
            <a:r>
              <a:rPr lang="en-US" dirty="0"/>
              <a:t>However,  it was clear that these siting failures were only one failure mode – That of survivability. </a:t>
            </a:r>
          </a:p>
          <a:p>
            <a:r>
              <a:rPr lang="en-US" dirty="0"/>
              <a:t>Critical equipment also fails because it wasn’t designed for the scenario, or because of other operational performance failures. </a:t>
            </a:r>
          </a:p>
          <a:p>
            <a:r>
              <a:rPr lang="en-US" dirty="0"/>
              <a:t>Use of FARSI as potential failure modes – Or Vulnerabilities </a:t>
            </a:r>
          </a:p>
          <a:p>
            <a:pPr lvl="1"/>
            <a:r>
              <a:rPr lang="en-US" dirty="0"/>
              <a:t>Function </a:t>
            </a:r>
          </a:p>
          <a:p>
            <a:pPr lvl="1"/>
            <a:r>
              <a:rPr lang="en-US" dirty="0"/>
              <a:t>Availability </a:t>
            </a:r>
          </a:p>
          <a:p>
            <a:pPr lvl="1"/>
            <a:r>
              <a:rPr lang="en-US" dirty="0"/>
              <a:t>Reliability </a:t>
            </a:r>
          </a:p>
          <a:p>
            <a:pPr lvl="1"/>
            <a:r>
              <a:rPr lang="en-US" dirty="0"/>
              <a:t>Survivability, and </a:t>
            </a:r>
          </a:p>
          <a:p>
            <a:pPr lvl="1"/>
            <a:r>
              <a:rPr lang="en-US" dirty="0"/>
              <a:t>Interaction </a:t>
            </a:r>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D721E796-27ED-FA5E-9EE3-4D23B3AF1B1E}"/>
              </a:ext>
            </a:extLst>
          </p:cNvPr>
          <p:cNvSpPr>
            <a:spLocks noGrp="1"/>
          </p:cNvSpPr>
          <p:nvPr>
            <p:ph type="title"/>
          </p:nvPr>
        </p:nvSpPr>
        <p:spPr>
          <a:xfrm>
            <a:off x="457200" y="183927"/>
            <a:ext cx="8229600" cy="569005"/>
          </a:xfrm>
        </p:spPr>
        <p:txBody>
          <a:bodyPr anchor="t">
            <a:normAutofit/>
          </a:bodyPr>
          <a:lstStyle/>
          <a:p>
            <a:r>
              <a:rPr lang="en-GB" dirty="0"/>
              <a:t>Vulnerability of SECes </a:t>
            </a:r>
          </a:p>
        </p:txBody>
      </p:sp>
    </p:spTree>
    <p:extLst>
      <p:ext uri="{BB962C8B-B14F-4D97-AF65-F5344CB8AC3E}">
        <p14:creationId xmlns:p14="http://schemas.microsoft.com/office/powerpoint/2010/main" val="388645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ED533F6-4C09-94B5-A894-39A8265E1C2B}"/>
              </a:ext>
            </a:extLst>
          </p:cNvPr>
          <p:cNvSpPr>
            <a:spLocks noGrp="1"/>
          </p:cNvSpPr>
          <p:nvPr>
            <p:ph type="body" sz="quarter" idx="10"/>
          </p:nvPr>
        </p:nvSpPr>
        <p:spPr>
          <a:xfrm>
            <a:off x="458185" y="1146048"/>
            <a:ext cx="8228615" cy="4992853"/>
          </a:xfrm>
        </p:spPr>
        <p:txBody>
          <a:bodyPr/>
          <a:lstStyle/>
          <a:p>
            <a:r>
              <a:rPr lang="en-US" dirty="0"/>
              <a:t>The FARSI vulnerabilities were separated into </a:t>
            </a:r>
          </a:p>
          <a:p>
            <a:pPr lvl="1"/>
            <a:r>
              <a:rPr lang="en-US" dirty="0"/>
              <a:t>Performance vulnerabilities, - Function, Availability, Reliability and Interaction, and </a:t>
            </a:r>
          </a:p>
          <a:p>
            <a:pPr lvl="1"/>
            <a:r>
              <a:rPr lang="en-US" dirty="0"/>
              <a:t>Survivability, </a:t>
            </a:r>
          </a:p>
          <a:p>
            <a:r>
              <a:rPr lang="en-US" dirty="0"/>
              <a:t>In addition to physical equipment failure – Human interaction vulnerabilities should also be considered. </a:t>
            </a:r>
          </a:p>
          <a:p>
            <a:pPr lvl="1"/>
            <a:r>
              <a:rPr lang="en-US" dirty="0"/>
              <a:t>Function – training, PPE equipment, knowledge of emergency plans </a:t>
            </a:r>
          </a:p>
          <a:p>
            <a:pPr lvl="1"/>
            <a:r>
              <a:rPr lang="en-US" dirty="0"/>
              <a:t>Availability – numbers present and time to </a:t>
            </a:r>
            <a:r>
              <a:rPr lang="en-US" dirty="0" err="1"/>
              <a:t>mobilise</a:t>
            </a:r>
            <a:endParaRPr lang="en-US" dirty="0"/>
          </a:p>
          <a:p>
            <a:pPr lvl="1"/>
            <a:r>
              <a:rPr lang="en-US" dirty="0"/>
              <a:t>Reliability – sickness, injury and thermal exhaustion </a:t>
            </a:r>
          </a:p>
          <a:p>
            <a:pPr lvl="1"/>
            <a:r>
              <a:rPr lang="en-US" dirty="0"/>
              <a:t>Survivability – not just to thermal and overpressure, but smoke and gases</a:t>
            </a:r>
          </a:p>
          <a:p>
            <a:pPr lvl="1"/>
            <a:r>
              <a:rPr lang="en-US" dirty="0"/>
              <a:t>Interaction – comms between groups, compatibility of equipment to fixed systems </a:t>
            </a:r>
            <a:r>
              <a:rPr lang="en-US" dirty="0" err="1"/>
              <a:t>etc</a:t>
            </a:r>
            <a:r>
              <a:rPr lang="en-US" dirty="0"/>
              <a:t> </a:t>
            </a:r>
          </a:p>
          <a:p>
            <a:endParaRPr lang="en-US" dirty="0"/>
          </a:p>
          <a:p>
            <a:endParaRPr lang="en-US" dirty="0"/>
          </a:p>
          <a:p>
            <a:endParaRPr lang="en-US" dirty="0"/>
          </a:p>
        </p:txBody>
      </p:sp>
      <p:sp>
        <p:nvSpPr>
          <p:cNvPr id="2" name="Title 1">
            <a:extLst>
              <a:ext uri="{FF2B5EF4-FFF2-40B4-BE49-F238E27FC236}">
                <a16:creationId xmlns:a16="http://schemas.microsoft.com/office/drawing/2014/main" id="{D721E796-27ED-FA5E-9EE3-4D23B3AF1B1E}"/>
              </a:ext>
            </a:extLst>
          </p:cNvPr>
          <p:cNvSpPr>
            <a:spLocks noGrp="1"/>
          </p:cNvSpPr>
          <p:nvPr>
            <p:ph type="title"/>
          </p:nvPr>
        </p:nvSpPr>
        <p:spPr>
          <a:xfrm>
            <a:off x="457200" y="183927"/>
            <a:ext cx="8229600" cy="569005"/>
          </a:xfrm>
        </p:spPr>
        <p:txBody>
          <a:bodyPr anchor="t">
            <a:normAutofit/>
          </a:bodyPr>
          <a:lstStyle/>
          <a:p>
            <a:r>
              <a:rPr lang="en-GB" dirty="0"/>
              <a:t>Vulnerability of </a:t>
            </a:r>
            <a:r>
              <a:rPr lang="en-GB" dirty="0" err="1"/>
              <a:t>SECes</a:t>
            </a:r>
            <a:r>
              <a:rPr lang="en-GB" dirty="0"/>
              <a:t> – 2 </a:t>
            </a:r>
          </a:p>
        </p:txBody>
      </p:sp>
    </p:spTree>
    <p:extLst>
      <p:ext uri="{BB962C8B-B14F-4D97-AF65-F5344CB8AC3E}">
        <p14:creationId xmlns:p14="http://schemas.microsoft.com/office/powerpoint/2010/main" val="164292230"/>
      </p:ext>
    </p:extLst>
  </p:cSld>
  <p:clrMapOvr>
    <a:masterClrMapping/>
  </p:clrMapOvr>
</p:sld>
</file>

<file path=ppt/theme/theme1.xml><?xml version="1.0" encoding="utf-8"?>
<a:theme xmlns:a="http://schemas.openxmlformats.org/drawingml/2006/main" name="Standard Template_ 5-28-2015">
  <a:themeElements>
    <a:clrScheme name="TT">
      <a:dk1>
        <a:sysClr val="windowText" lastClr="000000"/>
      </a:dk1>
      <a:lt1>
        <a:sysClr val="window" lastClr="FFFFFF"/>
      </a:lt1>
      <a:dk2>
        <a:srgbClr val="939871"/>
      </a:dk2>
      <a:lt2>
        <a:srgbClr val="E9EAE2"/>
      </a:lt2>
      <a:accent1>
        <a:srgbClr val="E55300"/>
      </a:accent1>
      <a:accent2>
        <a:srgbClr val="76767B"/>
      </a:accent2>
      <a:accent3>
        <a:srgbClr val="4B4885"/>
      </a:accent3>
      <a:accent4>
        <a:srgbClr val="BDBEC0"/>
      </a:accent4>
      <a:accent5>
        <a:srgbClr val="1F497D"/>
      </a:accent5>
      <a:accent6>
        <a:srgbClr val="727655"/>
      </a:accent6>
      <a:hlink>
        <a:srgbClr val="692A00"/>
      </a:hlink>
      <a:folHlink>
        <a:srgbClr val="26254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MI Thornton Tomasetti" id="{1C672614-4549-4977-AC4E-BAFF44764ED0}" vid="{AD10A2E9-0835-437F-8CC7-DC6AC8C66AB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SharedWithUsers xmlns="c4b40482-04a4-480f-b826-6548c4a2bcf1">
      <UserInfo>
        <DisplayName/>
        <AccountId xsi:nil="true"/>
        <AccountType/>
      </UserInfo>
    </SharedWithUsers>
    <MediaLengthInSeconds xmlns="7604e031-f840-4ad5-97d2-0b99280ee730" xsi:nil="true"/>
  </documentManagement>
</p:properties>
</file>

<file path=customXml/itemProps1.xml><?xml version="1.0" encoding="utf-8"?>
<ds:datastoreItem xmlns:ds="http://schemas.openxmlformats.org/officeDocument/2006/customXml" ds:itemID="{F448A0EB-E393-4CB5-A1EA-6DEEFDB5ACF6}">
  <ds:schemaRefs>
    <ds:schemaRef ds:uri="http://schemas.microsoft.com/sharepoint/v3/contenttype/forms"/>
  </ds:schemaRefs>
</ds:datastoreItem>
</file>

<file path=customXml/itemProps2.xml><?xml version="1.0" encoding="utf-8"?>
<ds:datastoreItem xmlns:ds="http://schemas.openxmlformats.org/officeDocument/2006/customXml" ds:itemID="{68BDA55C-DFBE-4D5E-A112-AD8A6F4C2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AA21C9-766C-4CF2-B0CA-4255E2195764}">
  <ds:schemaRefs>
    <ds:schemaRef ds:uri="7604e031-f840-4ad5-97d2-0b99280ee730"/>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 ds:uri="http://schemas.openxmlformats.org/package/2006/metadata/core-properties"/>
    <ds:schemaRef ds:uri="c4b40482-04a4-480f-b826-6548c4a2bcf1"/>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MMI Thornton Tomasetti (1)</Template>
  <TotalTime>12321</TotalTime>
  <Words>3512</Words>
  <Application>Microsoft Office PowerPoint</Application>
  <PresentationFormat>On-screen Show (4:3)</PresentationFormat>
  <Paragraphs>215</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Franklin Gothic Book</vt:lpstr>
      <vt:lpstr>Franklin Gothic Medium</vt:lpstr>
      <vt:lpstr>Symbol</vt:lpstr>
      <vt:lpstr>Times New Roman</vt:lpstr>
      <vt:lpstr>Wingdings</vt:lpstr>
      <vt:lpstr>Standard Template_ 5-28-2015</vt:lpstr>
      <vt:lpstr>Custom Design</vt:lpstr>
      <vt:lpstr>IChemE HAZARDS 32 Guidance on Vulnerability of Safety and Environmental Critical equipment at AST sites (in press)  Ian Herbert – Process Safety Consultant (VHM) John Evans – Principal Consultant (TT)    </vt:lpstr>
      <vt:lpstr>Overview – SECe Vulnerability at AST farms</vt:lpstr>
      <vt:lpstr>Why a new guide ?  </vt:lpstr>
      <vt:lpstr>Siting of critical equipment </vt:lpstr>
      <vt:lpstr>Two part project </vt:lpstr>
      <vt:lpstr>Second part of project </vt:lpstr>
      <vt:lpstr>Safety and Environmental Critical equipment </vt:lpstr>
      <vt:lpstr>Vulnerability of SECes </vt:lpstr>
      <vt:lpstr>Vulnerability of SECes – 2 </vt:lpstr>
      <vt:lpstr>Different requirements at different stages</vt:lpstr>
      <vt:lpstr>Escalation tank fire cases </vt:lpstr>
      <vt:lpstr>Different scenario cases </vt:lpstr>
      <vt:lpstr>Escalation and survivability hazard ranges </vt:lpstr>
      <vt:lpstr>Vulnerability </vt:lpstr>
      <vt:lpstr>Vulnerability acceptance or Additional measures </vt:lpstr>
      <vt:lpstr>Assessment methodology </vt:lpstr>
      <vt:lpstr>Assessment methodology </vt:lpstr>
      <vt:lpstr>Summary </vt:lpstr>
      <vt:lpstr>PowerPoint Presentation</vt:lpstr>
    </vt:vector>
  </TitlesOfParts>
  <Company>Thornton Tomasetti,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IChemE HAZARDS 32 Guidance on Vulnerability of Safety and Environmental Critical equipment at AST sites (in press)  Ian Herbert – Process Safety Consultant (VHM) John Evans – Principal Consultant (TT)    </dc:title>
  <dc:creator>Woelke, Pawel</dc:creator>
  <cp:lastModifiedBy>Rachel Robinson</cp:lastModifiedBy>
  <cp:revision>80</cp:revision>
  <cp:lastPrinted>2022-10-02T16:34:55Z</cp:lastPrinted>
  <dcterms:created xsi:type="dcterms:W3CDTF">2018-07-10T15:35:34Z</dcterms:created>
  <dcterms:modified xsi:type="dcterms:W3CDTF">2022-11-02T15:38:24Z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Order">
    <vt:r8>27250100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