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952" r:id="rId2"/>
  </p:sld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2B"/>
    <a:srgbClr val="D86018"/>
    <a:srgbClr val="009CDE"/>
    <a:srgbClr val="509E2F"/>
    <a:srgbClr val="5053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3"/>
    <p:restoredTop sz="96110" autoAdjust="0"/>
  </p:normalViewPr>
  <p:slideViewPr>
    <p:cSldViewPr snapToGrid="0" snapToObjects="1">
      <p:cViewPr varScale="1">
        <p:scale>
          <a:sx n="107" d="100"/>
          <a:sy n="107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4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6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0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1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8/7/2023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-794"/>
            <a:ext cx="12192000" cy="68579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924" r:id="rId3"/>
    <p:sldLayoutId id="214748392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68A19-9BA8-534C-82BD-B443F75C438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-794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E4002B"/>
                </a:solidFill>
              </a:rPr>
              <a:t>Arial heading 40 </a:t>
            </a:r>
            <a:r>
              <a:rPr lang="en-US" baseline="0" dirty="0" err="1">
                <a:solidFill>
                  <a:srgbClr val="E4002B"/>
                </a:solidFill>
              </a:rPr>
              <a:t>pt</a:t>
            </a:r>
            <a:r>
              <a:rPr lang="en-US" baseline="0" dirty="0">
                <a:solidFill>
                  <a:srgbClr val="E4002B"/>
                </a:solidFill>
              </a:rPr>
              <a:t>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Arial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E4002B"/>
                </a:solidFill>
              </a:rPr>
              <a:t>Arial heading 40 pt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Arial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57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6A3490C442E41AC9620621F1F21BE" ma:contentTypeVersion="18" ma:contentTypeDescription="Create a new document." ma:contentTypeScope="" ma:versionID="2e7a6bcb8f68c3b9a6187eb6046a6f6c">
  <xsd:schema xmlns:xsd="http://www.w3.org/2001/XMLSchema" xmlns:xs="http://www.w3.org/2001/XMLSchema" xmlns:p="http://schemas.microsoft.com/office/2006/metadata/properties" xmlns:ns2="7604e031-f840-4ad5-97d2-0b99280ee730" xmlns:ns3="c4b40482-04a4-480f-b826-6548c4a2bcf1" targetNamespace="http://schemas.microsoft.com/office/2006/metadata/properties" ma:root="true" ma:fieldsID="b78a24c1cfda3600f7e848dea9b519ff" ns2:_="" ns3:_="">
    <xsd:import namespace="7604e031-f840-4ad5-97d2-0b99280ee730"/>
    <xsd:import namespace="c4b40482-04a4-480f-b826-6548c4a2bc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4e031-f840-4ad5-97d2-0b99280ee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6237a7-7071-4e19-8c1f-699d1949a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40482-04a4-480f-b826-6548c4a2b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56402f1-dbcc-4c60-a824-dfd545cfc5e6}" ma:internalName="TaxCatchAll" ma:showField="CatchAllData" ma:web="c4b40482-04a4-480f-b826-6548c4a2bc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AA72A6-F3B8-43D8-8B70-D4621BEC8E20}"/>
</file>

<file path=customXml/itemProps2.xml><?xml version="1.0" encoding="utf-8"?>
<ds:datastoreItem xmlns:ds="http://schemas.openxmlformats.org/officeDocument/2006/customXml" ds:itemID="{A6555C05-0249-4FB9-826C-34E89962A0F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Custom Design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Bubb</dc:creator>
  <cp:lastModifiedBy>Michael Bubb</cp:lastModifiedBy>
  <cp:revision>13</cp:revision>
  <dcterms:created xsi:type="dcterms:W3CDTF">2020-10-02T10:29:52Z</dcterms:created>
  <dcterms:modified xsi:type="dcterms:W3CDTF">2023-08-07T11:28:10Z</dcterms:modified>
</cp:coreProperties>
</file>