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7"/>
  </p:notesMasterIdLst>
  <p:sldIdLst>
    <p:sldId id="272" r:id="rId6"/>
    <p:sldId id="271" r:id="rId7"/>
    <p:sldId id="273" r:id="rId8"/>
    <p:sldId id="274" r:id="rId9"/>
    <p:sldId id="275" r:id="rId10"/>
    <p:sldId id="276" r:id="rId11"/>
    <p:sldId id="277" r:id="rId12"/>
    <p:sldId id="278" r:id="rId13"/>
    <p:sldId id="279" r:id="rId14"/>
    <p:sldId id="280" r:id="rId15"/>
    <p:sldId id="28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975"/>
    <a:srgbClr val="B7BF10"/>
    <a:srgbClr val="566B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A71D06-A93F-4037-BA34-E8BF62FEA38E}" v="73" dt="2023-10-03T11:22:21.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73" d="100"/>
          <a:sy n="73" d="100"/>
        </p:scale>
        <p:origin x="38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22" Type="http://schemas.microsoft.com/office/2016/11/relationships/changesInfo" Target="changesInfos/changesInfo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ie Harvey" userId="9776cad2-5bed-43e0-8aed-e5389c304293" providerId="ADAL" clId="{DEA71D06-A93F-4037-BA34-E8BF62FEA38E}"/>
    <pc:docChg chg="undo custSel addSld delSld modSld">
      <pc:chgData name="Abbie Harvey" userId="9776cad2-5bed-43e0-8aed-e5389c304293" providerId="ADAL" clId="{DEA71D06-A93F-4037-BA34-E8BF62FEA38E}" dt="2023-10-03T11:22:21.367" v="739"/>
      <pc:docMkLst>
        <pc:docMk/>
      </pc:docMkLst>
      <pc:sldChg chg="del">
        <pc:chgData name="Abbie Harvey" userId="9776cad2-5bed-43e0-8aed-e5389c304293" providerId="ADAL" clId="{DEA71D06-A93F-4037-BA34-E8BF62FEA38E}" dt="2023-08-08T09:58:17.417" v="0" actId="47"/>
        <pc:sldMkLst>
          <pc:docMk/>
          <pc:sldMk cId="3416249568" sldId="258"/>
        </pc:sldMkLst>
      </pc:sldChg>
      <pc:sldChg chg="del">
        <pc:chgData name="Abbie Harvey" userId="9776cad2-5bed-43e0-8aed-e5389c304293" providerId="ADAL" clId="{DEA71D06-A93F-4037-BA34-E8BF62FEA38E}" dt="2023-08-08T09:58:18.671" v="1" actId="47"/>
        <pc:sldMkLst>
          <pc:docMk/>
          <pc:sldMk cId="3492295843" sldId="266"/>
        </pc:sldMkLst>
      </pc:sldChg>
      <pc:sldChg chg="del">
        <pc:chgData name="Abbie Harvey" userId="9776cad2-5bed-43e0-8aed-e5389c304293" providerId="ADAL" clId="{DEA71D06-A93F-4037-BA34-E8BF62FEA38E}" dt="2023-08-08T09:58:19.175" v="2" actId="47"/>
        <pc:sldMkLst>
          <pc:docMk/>
          <pc:sldMk cId="3974918398" sldId="269"/>
        </pc:sldMkLst>
      </pc:sldChg>
      <pc:sldChg chg="del">
        <pc:chgData name="Abbie Harvey" userId="9776cad2-5bed-43e0-8aed-e5389c304293" providerId="ADAL" clId="{DEA71D06-A93F-4037-BA34-E8BF62FEA38E}" dt="2023-08-08T09:58:19.743" v="3" actId="47"/>
        <pc:sldMkLst>
          <pc:docMk/>
          <pc:sldMk cId="4148526323" sldId="270"/>
        </pc:sldMkLst>
      </pc:sldChg>
      <pc:sldChg chg="addSp delSp modSp mod modTransition modAnim">
        <pc:chgData name="Abbie Harvey" userId="9776cad2-5bed-43e0-8aed-e5389c304293" providerId="ADAL" clId="{DEA71D06-A93F-4037-BA34-E8BF62FEA38E}" dt="2023-10-03T11:22:21.367" v="739"/>
        <pc:sldMkLst>
          <pc:docMk/>
          <pc:sldMk cId="1571448518" sldId="271"/>
        </pc:sldMkLst>
        <pc:spChg chg="mod">
          <ac:chgData name="Abbie Harvey" userId="9776cad2-5bed-43e0-8aed-e5389c304293" providerId="ADAL" clId="{DEA71D06-A93F-4037-BA34-E8BF62FEA38E}" dt="2023-08-08T09:59:00.226" v="49" actId="5793"/>
          <ac:spMkLst>
            <pc:docMk/>
            <pc:sldMk cId="1571448518" sldId="271"/>
            <ac:spMk id="2" creationId="{115E6DBC-3C40-CF9D-2159-A02459965F5B}"/>
          </ac:spMkLst>
        </pc:spChg>
        <pc:spChg chg="mod">
          <ac:chgData name="Abbie Harvey" userId="9776cad2-5bed-43e0-8aed-e5389c304293" providerId="ADAL" clId="{DEA71D06-A93F-4037-BA34-E8BF62FEA38E}" dt="2023-08-08T09:59:50.529" v="71" actId="14100"/>
          <ac:spMkLst>
            <pc:docMk/>
            <pc:sldMk cId="1571448518" sldId="271"/>
            <ac:spMk id="3" creationId="{7ECB21CD-8D74-A8DF-4245-09B6B2510D4C}"/>
          </ac:spMkLst>
        </pc:spChg>
        <pc:picChg chg="add mod">
          <ac:chgData name="Abbie Harvey" userId="9776cad2-5bed-43e0-8aed-e5389c304293" providerId="ADAL" clId="{DEA71D06-A93F-4037-BA34-E8BF62FEA38E}" dt="2023-08-08T09:59:16.091" v="51" actId="1076"/>
          <ac:picMkLst>
            <pc:docMk/>
            <pc:sldMk cId="1571448518" sldId="271"/>
            <ac:picMk id="4" creationId="{E176E5AD-9D77-7D1C-57F5-5E74D7DF8338}"/>
          </ac:picMkLst>
        </pc:picChg>
        <pc:picChg chg="add del mod">
          <ac:chgData name="Abbie Harvey" userId="9776cad2-5bed-43e0-8aed-e5389c304293" providerId="ADAL" clId="{DEA71D06-A93F-4037-BA34-E8BF62FEA38E}" dt="2023-10-03T11:22:21.367" v="739"/>
          <ac:picMkLst>
            <pc:docMk/>
            <pc:sldMk cId="1571448518" sldId="271"/>
            <ac:picMk id="8" creationId="{A5A3F73D-5368-E518-E3C0-08CEFEAB7A16}"/>
          </ac:picMkLst>
        </pc:picChg>
      </pc:sldChg>
      <pc:sldChg chg="addSp delSp modSp mod modTransition modAnim modNotesTx">
        <pc:chgData name="Abbie Harvey" userId="9776cad2-5bed-43e0-8aed-e5389c304293" providerId="ADAL" clId="{DEA71D06-A93F-4037-BA34-E8BF62FEA38E}" dt="2023-10-03T11:22:21.367" v="739"/>
        <pc:sldMkLst>
          <pc:docMk/>
          <pc:sldMk cId="613134000" sldId="272"/>
        </pc:sldMkLst>
        <pc:spChg chg="add mod">
          <ac:chgData name="Abbie Harvey" userId="9776cad2-5bed-43e0-8aed-e5389c304293" providerId="ADAL" clId="{DEA71D06-A93F-4037-BA34-E8BF62FEA38E}" dt="2023-08-08T10:44:18.352" v="287" actId="14100"/>
          <ac:spMkLst>
            <pc:docMk/>
            <pc:sldMk cId="613134000" sldId="272"/>
            <ac:spMk id="3" creationId="{0FEF5E0F-BC7C-ED4D-C528-A7BCE27B7E9A}"/>
          </ac:spMkLst>
        </pc:spChg>
        <pc:picChg chg="add del mod">
          <ac:chgData name="Abbie Harvey" userId="9776cad2-5bed-43e0-8aed-e5389c304293" providerId="ADAL" clId="{DEA71D06-A93F-4037-BA34-E8BF62FEA38E}" dt="2023-10-03T09:25:57.217" v="719"/>
          <ac:picMkLst>
            <pc:docMk/>
            <pc:sldMk cId="613134000" sldId="272"/>
            <ac:picMk id="7" creationId="{6D80E803-3712-5608-070B-51C2E10243AE}"/>
          </ac:picMkLst>
        </pc:picChg>
        <pc:picChg chg="add del mod ord">
          <ac:chgData name="Abbie Harvey" userId="9776cad2-5bed-43e0-8aed-e5389c304293" providerId="ADAL" clId="{DEA71D06-A93F-4037-BA34-E8BF62FEA38E}" dt="2023-10-03T09:27:19.917" v="720"/>
          <ac:picMkLst>
            <pc:docMk/>
            <pc:sldMk cId="613134000" sldId="272"/>
            <ac:picMk id="10" creationId="{2AE9EA30-EC6E-0992-06FA-F1BD945D962E}"/>
          </ac:picMkLst>
        </pc:picChg>
        <pc:picChg chg="add del mod">
          <ac:chgData name="Abbie Harvey" userId="9776cad2-5bed-43e0-8aed-e5389c304293" providerId="ADAL" clId="{DEA71D06-A93F-4037-BA34-E8BF62FEA38E}" dt="2023-10-03T09:27:24.166" v="722"/>
          <ac:picMkLst>
            <pc:docMk/>
            <pc:sldMk cId="613134000" sldId="272"/>
            <ac:picMk id="11" creationId="{892415D8-F1BD-58AE-7CD8-8D28E74C0DB1}"/>
          </ac:picMkLst>
        </pc:picChg>
        <pc:picChg chg="add del mod ord">
          <ac:chgData name="Abbie Harvey" userId="9776cad2-5bed-43e0-8aed-e5389c304293" providerId="ADAL" clId="{DEA71D06-A93F-4037-BA34-E8BF62FEA38E}" dt="2023-10-03T09:32:36.446" v="723"/>
          <ac:picMkLst>
            <pc:docMk/>
            <pc:sldMk cId="613134000" sldId="272"/>
            <ac:picMk id="13" creationId="{33F01DA1-2A38-84F0-2B29-3976F4A447E2}"/>
          </ac:picMkLst>
        </pc:picChg>
        <pc:picChg chg="add del mod">
          <ac:chgData name="Abbie Harvey" userId="9776cad2-5bed-43e0-8aed-e5389c304293" providerId="ADAL" clId="{DEA71D06-A93F-4037-BA34-E8BF62FEA38E}" dt="2023-10-03T11:22:21.367" v="739"/>
          <ac:picMkLst>
            <pc:docMk/>
            <pc:sldMk cId="613134000" sldId="272"/>
            <ac:picMk id="14" creationId="{66EA1CB9-18D9-9236-C843-9967A106FDB5}"/>
          </ac:picMkLst>
        </pc:picChg>
      </pc:sldChg>
      <pc:sldChg chg="addSp delSp modSp new mod modTransition modAnim chgLayout modNotesTx">
        <pc:chgData name="Abbie Harvey" userId="9776cad2-5bed-43e0-8aed-e5389c304293" providerId="ADAL" clId="{DEA71D06-A93F-4037-BA34-E8BF62FEA38E}" dt="2023-10-03T11:22:21.367" v="739"/>
        <pc:sldMkLst>
          <pc:docMk/>
          <pc:sldMk cId="3967702930" sldId="273"/>
        </pc:sldMkLst>
        <pc:spChg chg="mod ord">
          <ac:chgData name="Abbie Harvey" userId="9776cad2-5bed-43e0-8aed-e5389c304293" providerId="ADAL" clId="{DEA71D06-A93F-4037-BA34-E8BF62FEA38E}" dt="2023-08-08T10:03:17.048" v="102" actId="700"/>
          <ac:spMkLst>
            <pc:docMk/>
            <pc:sldMk cId="3967702930" sldId="273"/>
            <ac:spMk id="2" creationId="{EB5EA809-ABC5-E2B8-F8D5-BADC2B7301D7}"/>
          </ac:spMkLst>
        </pc:spChg>
        <pc:spChg chg="mod ord">
          <ac:chgData name="Abbie Harvey" userId="9776cad2-5bed-43e0-8aed-e5389c304293" providerId="ADAL" clId="{DEA71D06-A93F-4037-BA34-E8BF62FEA38E}" dt="2023-08-08T10:05:02.750" v="140" actId="20577"/>
          <ac:spMkLst>
            <pc:docMk/>
            <pc:sldMk cId="3967702930" sldId="273"/>
            <ac:spMk id="3" creationId="{A895A729-E995-E99A-3F06-A4A1086493A4}"/>
          </ac:spMkLst>
        </pc:spChg>
        <pc:picChg chg="add del mod">
          <ac:chgData name="Abbie Harvey" userId="9776cad2-5bed-43e0-8aed-e5389c304293" providerId="ADAL" clId="{DEA71D06-A93F-4037-BA34-E8BF62FEA38E}" dt="2023-08-08T10:03:26.649" v="121" actId="478"/>
          <ac:picMkLst>
            <pc:docMk/>
            <pc:sldMk cId="3967702930" sldId="273"/>
            <ac:picMk id="4" creationId="{901C6D69-5B12-577F-22FD-1F4C376770AC}"/>
          </ac:picMkLst>
        </pc:picChg>
        <pc:picChg chg="add mod">
          <ac:chgData name="Abbie Harvey" userId="9776cad2-5bed-43e0-8aed-e5389c304293" providerId="ADAL" clId="{DEA71D06-A93F-4037-BA34-E8BF62FEA38E}" dt="2023-08-08T10:08:10.229" v="152" actId="14100"/>
          <ac:picMkLst>
            <pc:docMk/>
            <pc:sldMk cId="3967702930" sldId="273"/>
            <ac:picMk id="5" creationId="{1D719DA8-7DE4-8BFD-4F26-AA6F20FA4CD5}"/>
          </ac:picMkLst>
        </pc:picChg>
        <pc:picChg chg="add del mod">
          <ac:chgData name="Abbie Harvey" userId="9776cad2-5bed-43e0-8aed-e5389c304293" providerId="ADAL" clId="{DEA71D06-A93F-4037-BA34-E8BF62FEA38E}" dt="2023-10-03T09:32:39.412" v="725"/>
          <ac:picMkLst>
            <pc:docMk/>
            <pc:sldMk cId="3967702930" sldId="273"/>
            <ac:picMk id="6" creationId="{D4FD61CF-0221-6D4D-1DCE-80325D87AD59}"/>
          </ac:picMkLst>
        </pc:picChg>
        <pc:picChg chg="add del mod ord">
          <ac:chgData name="Abbie Harvey" userId="9776cad2-5bed-43e0-8aed-e5389c304293" providerId="ADAL" clId="{DEA71D06-A93F-4037-BA34-E8BF62FEA38E}" dt="2023-10-03T09:34:32.705" v="726"/>
          <ac:picMkLst>
            <pc:docMk/>
            <pc:sldMk cId="3967702930" sldId="273"/>
            <ac:picMk id="9" creationId="{E0620633-EAAB-42A8-38C6-4C2AFB249C00}"/>
          </ac:picMkLst>
        </pc:picChg>
        <pc:picChg chg="add del mod">
          <ac:chgData name="Abbie Harvey" userId="9776cad2-5bed-43e0-8aed-e5389c304293" providerId="ADAL" clId="{DEA71D06-A93F-4037-BA34-E8BF62FEA38E}" dt="2023-10-03T09:35:55.300" v="729"/>
          <ac:picMkLst>
            <pc:docMk/>
            <pc:sldMk cId="3967702930" sldId="273"/>
            <ac:picMk id="10" creationId="{0A96EC1A-5E3B-CCB1-6E73-E0DFA7F82C76}"/>
          </ac:picMkLst>
        </pc:picChg>
        <pc:picChg chg="add del mod ord">
          <ac:chgData name="Abbie Harvey" userId="9776cad2-5bed-43e0-8aed-e5389c304293" providerId="ADAL" clId="{DEA71D06-A93F-4037-BA34-E8BF62FEA38E}" dt="2023-10-03T09:38:19.917" v="730"/>
          <ac:picMkLst>
            <pc:docMk/>
            <pc:sldMk cId="3967702930" sldId="273"/>
            <ac:picMk id="14" creationId="{1C2EFC89-07F1-F326-4225-A9D652C0BEB6}"/>
          </ac:picMkLst>
        </pc:picChg>
        <pc:picChg chg="add del mod">
          <ac:chgData name="Abbie Harvey" userId="9776cad2-5bed-43e0-8aed-e5389c304293" providerId="ADAL" clId="{DEA71D06-A93F-4037-BA34-E8BF62FEA38E}" dt="2023-10-03T11:22:21.367" v="739"/>
          <ac:picMkLst>
            <pc:docMk/>
            <pc:sldMk cId="3967702930" sldId="273"/>
            <ac:picMk id="15" creationId="{0EE774F0-B5F7-1B5F-DB56-0A9300F23D0B}"/>
          </ac:picMkLst>
        </pc:picChg>
      </pc:sldChg>
      <pc:sldChg chg="addSp delSp modSp new mod modTransition modAnim">
        <pc:chgData name="Abbie Harvey" userId="9776cad2-5bed-43e0-8aed-e5389c304293" providerId="ADAL" clId="{DEA71D06-A93F-4037-BA34-E8BF62FEA38E}" dt="2023-10-03T11:22:21.367" v="739"/>
        <pc:sldMkLst>
          <pc:docMk/>
          <pc:sldMk cId="1758988306" sldId="274"/>
        </pc:sldMkLst>
        <pc:spChg chg="mod">
          <ac:chgData name="Abbie Harvey" userId="9776cad2-5bed-43e0-8aed-e5389c304293" providerId="ADAL" clId="{DEA71D06-A93F-4037-BA34-E8BF62FEA38E}" dt="2023-08-08T10:09:04.886" v="157" actId="27636"/>
          <ac:spMkLst>
            <pc:docMk/>
            <pc:sldMk cId="1758988306" sldId="274"/>
            <ac:spMk id="2" creationId="{D2D153C4-1A42-981D-8DC0-B457CF6B57FF}"/>
          </ac:spMkLst>
        </pc:spChg>
        <pc:spChg chg="mod">
          <ac:chgData name="Abbie Harvey" userId="9776cad2-5bed-43e0-8aed-e5389c304293" providerId="ADAL" clId="{DEA71D06-A93F-4037-BA34-E8BF62FEA38E}" dt="2023-08-08T10:10:01.650" v="167" actId="5793"/>
          <ac:spMkLst>
            <pc:docMk/>
            <pc:sldMk cId="1758988306" sldId="274"/>
            <ac:spMk id="3" creationId="{CD0CA08F-6E67-99CE-36C3-592B4121FA29}"/>
          </ac:spMkLst>
        </pc:spChg>
        <pc:picChg chg="add mod">
          <ac:chgData name="Abbie Harvey" userId="9776cad2-5bed-43e0-8aed-e5389c304293" providerId="ADAL" clId="{DEA71D06-A93F-4037-BA34-E8BF62FEA38E}" dt="2023-08-08T10:42:39.602" v="231" actId="1076"/>
          <ac:picMkLst>
            <pc:docMk/>
            <pc:sldMk cId="1758988306" sldId="274"/>
            <ac:picMk id="4" creationId="{A73108FE-5A00-DE57-AD6F-F9918405FD08}"/>
          </ac:picMkLst>
        </pc:picChg>
        <pc:picChg chg="add del mod">
          <ac:chgData name="Abbie Harvey" userId="9776cad2-5bed-43e0-8aed-e5389c304293" providerId="ADAL" clId="{DEA71D06-A93F-4037-BA34-E8BF62FEA38E}" dt="2023-10-03T09:38:28.708" v="732"/>
          <ac:picMkLst>
            <pc:docMk/>
            <pc:sldMk cId="1758988306" sldId="274"/>
            <ac:picMk id="7" creationId="{5FA7E380-FAFD-4914-F343-FBB8D186C436}"/>
          </ac:picMkLst>
        </pc:picChg>
        <pc:picChg chg="add del mod ord">
          <ac:chgData name="Abbie Harvey" userId="9776cad2-5bed-43e0-8aed-e5389c304293" providerId="ADAL" clId="{DEA71D06-A93F-4037-BA34-E8BF62FEA38E}" dt="2023-10-03T09:39:58.980" v="733"/>
          <ac:picMkLst>
            <pc:docMk/>
            <pc:sldMk cId="1758988306" sldId="274"/>
            <ac:picMk id="11" creationId="{8B94B67B-DD20-60C0-F46F-EE759ED6FF79}"/>
          </ac:picMkLst>
        </pc:picChg>
        <pc:picChg chg="add del mod">
          <ac:chgData name="Abbie Harvey" userId="9776cad2-5bed-43e0-8aed-e5389c304293" providerId="ADAL" clId="{DEA71D06-A93F-4037-BA34-E8BF62FEA38E}" dt="2023-10-03T11:22:21.367" v="739"/>
          <ac:picMkLst>
            <pc:docMk/>
            <pc:sldMk cId="1758988306" sldId="274"/>
            <ac:picMk id="12" creationId="{39B3D1CD-DAD8-BE71-FEEE-1955312BEEB1}"/>
          </ac:picMkLst>
        </pc:picChg>
      </pc:sldChg>
      <pc:sldChg chg="addSp delSp modSp new mod modTransition modAnim">
        <pc:chgData name="Abbie Harvey" userId="9776cad2-5bed-43e0-8aed-e5389c304293" providerId="ADAL" clId="{DEA71D06-A93F-4037-BA34-E8BF62FEA38E}" dt="2023-10-03T11:22:21.367" v="739"/>
        <pc:sldMkLst>
          <pc:docMk/>
          <pc:sldMk cId="16076220" sldId="275"/>
        </pc:sldMkLst>
        <pc:spChg chg="mod">
          <ac:chgData name="Abbie Harvey" userId="9776cad2-5bed-43e0-8aed-e5389c304293" providerId="ADAL" clId="{DEA71D06-A93F-4037-BA34-E8BF62FEA38E}" dt="2023-08-08T10:14:40.270" v="176" actId="27636"/>
          <ac:spMkLst>
            <pc:docMk/>
            <pc:sldMk cId="16076220" sldId="275"/>
            <ac:spMk id="2" creationId="{C87FF448-C7FD-DDBB-3737-584AEF4D00EA}"/>
          </ac:spMkLst>
        </pc:spChg>
        <pc:spChg chg="mod">
          <ac:chgData name="Abbie Harvey" userId="9776cad2-5bed-43e0-8aed-e5389c304293" providerId="ADAL" clId="{DEA71D06-A93F-4037-BA34-E8BF62FEA38E}" dt="2023-08-08T10:38:35.398" v="195" actId="14100"/>
          <ac:spMkLst>
            <pc:docMk/>
            <pc:sldMk cId="16076220" sldId="275"/>
            <ac:spMk id="3" creationId="{1820B146-E48A-A4D0-2DDA-98C0777900C1}"/>
          </ac:spMkLst>
        </pc:spChg>
        <pc:picChg chg="add mod">
          <ac:chgData name="Abbie Harvey" userId="9776cad2-5bed-43e0-8aed-e5389c304293" providerId="ADAL" clId="{DEA71D06-A93F-4037-BA34-E8BF62FEA38E}" dt="2023-08-08T10:42:44.183" v="232" actId="1076"/>
          <ac:picMkLst>
            <pc:docMk/>
            <pc:sldMk cId="16076220" sldId="275"/>
            <ac:picMk id="4" creationId="{DEDD83FB-259C-F919-363C-0A4FA473B3C9}"/>
          </ac:picMkLst>
        </pc:picChg>
        <pc:picChg chg="add del mod">
          <ac:chgData name="Abbie Harvey" userId="9776cad2-5bed-43e0-8aed-e5389c304293" providerId="ADAL" clId="{DEA71D06-A93F-4037-BA34-E8BF62FEA38E}" dt="2023-10-03T11:22:21.367" v="739"/>
          <ac:picMkLst>
            <pc:docMk/>
            <pc:sldMk cId="16076220" sldId="275"/>
            <ac:picMk id="7" creationId="{E37E04AD-53B7-5C92-0FDE-C07B6F6E8C43}"/>
          </ac:picMkLst>
        </pc:picChg>
      </pc:sldChg>
      <pc:sldChg chg="addSp delSp modSp new mod modTransition modAnim">
        <pc:chgData name="Abbie Harvey" userId="9776cad2-5bed-43e0-8aed-e5389c304293" providerId="ADAL" clId="{DEA71D06-A93F-4037-BA34-E8BF62FEA38E}" dt="2023-10-03T11:22:21.367" v="739"/>
        <pc:sldMkLst>
          <pc:docMk/>
          <pc:sldMk cId="2533279425" sldId="276"/>
        </pc:sldMkLst>
        <pc:spChg chg="mod">
          <ac:chgData name="Abbie Harvey" userId="9776cad2-5bed-43e0-8aed-e5389c304293" providerId="ADAL" clId="{DEA71D06-A93F-4037-BA34-E8BF62FEA38E}" dt="2023-08-08T10:40:21.883" v="206" actId="27636"/>
          <ac:spMkLst>
            <pc:docMk/>
            <pc:sldMk cId="2533279425" sldId="276"/>
            <ac:spMk id="2" creationId="{319B1491-600A-1578-1627-9AEDA296DA68}"/>
          </ac:spMkLst>
        </pc:spChg>
        <pc:spChg chg="mod">
          <ac:chgData name="Abbie Harvey" userId="9776cad2-5bed-43e0-8aed-e5389c304293" providerId="ADAL" clId="{DEA71D06-A93F-4037-BA34-E8BF62FEA38E}" dt="2023-08-08T10:41:51.127" v="227" actId="27636"/>
          <ac:spMkLst>
            <pc:docMk/>
            <pc:sldMk cId="2533279425" sldId="276"/>
            <ac:spMk id="3" creationId="{D6D71418-52BD-46B8-BE4E-9958A233FBC4}"/>
          </ac:spMkLst>
        </pc:spChg>
        <pc:picChg chg="add mod">
          <ac:chgData name="Abbie Harvey" userId="9776cad2-5bed-43e0-8aed-e5389c304293" providerId="ADAL" clId="{DEA71D06-A93F-4037-BA34-E8BF62FEA38E}" dt="2023-08-08T10:42:50.733" v="233" actId="1076"/>
          <ac:picMkLst>
            <pc:docMk/>
            <pc:sldMk cId="2533279425" sldId="276"/>
            <ac:picMk id="4" creationId="{96C96BDE-1555-4B86-1B6B-F6F74D84CE95}"/>
          </ac:picMkLst>
        </pc:picChg>
        <pc:picChg chg="add del mod">
          <ac:chgData name="Abbie Harvey" userId="9776cad2-5bed-43e0-8aed-e5389c304293" providerId="ADAL" clId="{DEA71D06-A93F-4037-BA34-E8BF62FEA38E}" dt="2023-10-03T09:42:19.455" v="736"/>
          <ac:picMkLst>
            <pc:docMk/>
            <pc:sldMk cId="2533279425" sldId="276"/>
            <ac:picMk id="6" creationId="{F60C7055-E61D-4A34-299E-72F92098B29F}"/>
          </ac:picMkLst>
        </pc:picChg>
        <pc:picChg chg="add del mod ord">
          <ac:chgData name="Abbie Harvey" userId="9776cad2-5bed-43e0-8aed-e5389c304293" providerId="ADAL" clId="{DEA71D06-A93F-4037-BA34-E8BF62FEA38E}" dt="2023-10-03T09:44:17.497" v="737"/>
          <ac:picMkLst>
            <pc:docMk/>
            <pc:sldMk cId="2533279425" sldId="276"/>
            <ac:picMk id="9" creationId="{D362052F-ECFC-3D88-5B74-2FA268CCD463}"/>
          </ac:picMkLst>
        </pc:picChg>
        <pc:picChg chg="add del mod">
          <ac:chgData name="Abbie Harvey" userId="9776cad2-5bed-43e0-8aed-e5389c304293" providerId="ADAL" clId="{DEA71D06-A93F-4037-BA34-E8BF62FEA38E}" dt="2023-10-03T11:22:21.367" v="739"/>
          <ac:picMkLst>
            <pc:docMk/>
            <pc:sldMk cId="2533279425" sldId="276"/>
            <ac:picMk id="10" creationId="{C8869C68-327E-0FDB-9E98-3F67A99F0446}"/>
          </ac:picMkLst>
        </pc:picChg>
      </pc:sldChg>
      <pc:sldChg chg="addSp delSp modSp new mod modTransition modAnim">
        <pc:chgData name="Abbie Harvey" userId="9776cad2-5bed-43e0-8aed-e5389c304293" providerId="ADAL" clId="{DEA71D06-A93F-4037-BA34-E8BF62FEA38E}" dt="2023-10-03T11:22:21.367" v="739"/>
        <pc:sldMkLst>
          <pc:docMk/>
          <pc:sldMk cId="71718878" sldId="277"/>
        </pc:sldMkLst>
        <pc:spChg chg="mod">
          <ac:chgData name="Abbie Harvey" userId="9776cad2-5bed-43e0-8aed-e5389c304293" providerId="ADAL" clId="{DEA71D06-A93F-4037-BA34-E8BF62FEA38E}" dt="2023-08-08T10:47:06.511" v="290" actId="20577"/>
          <ac:spMkLst>
            <pc:docMk/>
            <pc:sldMk cId="71718878" sldId="277"/>
            <ac:spMk id="2" creationId="{9FEC107C-1B9E-DCB8-E23A-952521E7031A}"/>
          </ac:spMkLst>
        </pc:spChg>
        <pc:spChg chg="mod">
          <ac:chgData name="Abbie Harvey" userId="9776cad2-5bed-43e0-8aed-e5389c304293" providerId="ADAL" clId="{DEA71D06-A93F-4037-BA34-E8BF62FEA38E}" dt="2023-08-08T10:50:51.012" v="307" actId="27636"/>
          <ac:spMkLst>
            <pc:docMk/>
            <pc:sldMk cId="71718878" sldId="277"/>
            <ac:spMk id="3" creationId="{ED30E301-EAEA-C1DF-A9F8-535493861B66}"/>
          </ac:spMkLst>
        </pc:spChg>
        <pc:picChg chg="add mod">
          <ac:chgData name="Abbie Harvey" userId="9776cad2-5bed-43e0-8aed-e5389c304293" providerId="ADAL" clId="{DEA71D06-A93F-4037-BA34-E8BF62FEA38E}" dt="2023-08-08T10:51:14.760" v="313" actId="1076"/>
          <ac:picMkLst>
            <pc:docMk/>
            <pc:sldMk cId="71718878" sldId="277"/>
            <ac:picMk id="4" creationId="{57293C1A-ABC2-676A-F5AE-DAA471BA218D}"/>
          </ac:picMkLst>
        </pc:picChg>
        <pc:picChg chg="add del mod">
          <ac:chgData name="Abbie Harvey" userId="9776cad2-5bed-43e0-8aed-e5389c304293" providerId="ADAL" clId="{DEA71D06-A93F-4037-BA34-E8BF62FEA38E}" dt="2023-10-03T11:22:21.367" v="739"/>
          <ac:picMkLst>
            <pc:docMk/>
            <pc:sldMk cId="71718878" sldId="277"/>
            <ac:picMk id="7" creationId="{04552EA7-515A-8F71-34D1-72F699C9489C}"/>
          </ac:picMkLst>
        </pc:picChg>
      </pc:sldChg>
      <pc:sldChg chg="addSp delSp modSp new mod modTransition modAnim modNotesTx">
        <pc:chgData name="Abbie Harvey" userId="9776cad2-5bed-43e0-8aed-e5389c304293" providerId="ADAL" clId="{DEA71D06-A93F-4037-BA34-E8BF62FEA38E}" dt="2023-10-03T11:22:21.367" v="739"/>
        <pc:sldMkLst>
          <pc:docMk/>
          <pc:sldMk cId="1113403686" sldId="278"/>
        </pc:sldMkLst>
        <pc:spChg chg="mod">
          <ac:chgData name="Abbie Harvey" userId="9776cad2-5bed-43e0-8aed-e5389c304293" providerId="ADAL" clId="{DEA71D06-A93F-4037-BA34-E8BF62FEA38E}" dt="2023-08-08T10:51:40.229" v="317" actId="20577"/>
          <ac:spMkLst>
            <pc:docMk/>
            <pc:sldMk cId="1113403686" sldId="278"/>
            <ac:spMk id="2" creationId="{B52E044D-0735-0296-B14B-95ADE42A9662}"/>
          </ac:spMkLst>
        </pc:spChg>
        <pc:spChg chg="mod">
          <ac:chgData name="Abbie Harvey" userId="9776cad2-5bed-43e0-8aed-e5389c304293" providerId="ADAL" clId="{DEA71D06-A93F-4037-BA34-E8BF62FEA38E}" dt="2023-08-08T10:52:56.374" v="339" actId="20577"/>
          <ac:spMkLst>
            <pc:docMk/>
            <pc:sldMk cId="1113403686" sldId="278"/>
            <ac:spMk id="3" creationId="{A93F2C66-8F88-5E65-F57E-19D5509EBB75}"/>
          </ac:spMkLst>
        </pc:spChg>
        <pc:picChg chg="add mod">
          <ac:chgData name="Abbie Harvey" userId="9776cad2-5bed-43e0-8aed-e5389c304293" providerId="ADAL" clId="{DEA71D06-A93F-4037-BA34-E8BF62FEA38E}" dt="2023-08-08T10:53:54.793" v="348" actId="1076"/>
          <ac:picMkLst>
            <pc:docMk/>
            <pc:sldMk cId="1113403686" sldId="278"/>
            <ac:picMk id="4" creationId="{63FC9AA5-87F2-BEFB-8B18-071D8A5D307D}"/>
          </ac:picMkLst>
        </pc:picChg>
        <pc:picChg chg="add del mod">
          <ac:chgData name="Abbie Harvey" userId="9776cad2-5bed-43e0-8aed-e5389c304293" providerId="ADAL" clId="{DEA71D06-A93F-4037-BA34-E8BF62FEA38E}" dt="2023-10-03T11:22:21.367" v="739"/>
          <ac:picMkLst>
            <pc:docMk/>
            <pc:sldMk cId="1113403686" sldId="278"/>
            <ac:picMk id="6" creationId="{10A00500-FDD0-6686-8E30-C614D2A254EB}"/>
          </ac:picMkLst>
        </pc:picChg>
      </pc:sldChg>
      <pc:sldChg chg="addSp delSp modSp new mod modTransition modAnim">
        <pc:chgData name="Abbie Harvey" userId="9776cad2-5bed-43e0-8aed-e5389c304293" providerId="ADAL" clId="{DEA71D06-A93F-4037-BA34-E8BF62FEA38E}" dt="2023-10-03T11:22:21.367" v="739"/>
        <pc:sldMkLst>
          <pc:docMk/>
          <pc:sldMk cId="1313864859" sldId="279"/>
        </pc:sldMkLst>
        <pc:spChg chg="mod">
          <ac:chgData name="Abbie Harvey" userId="9776cad2-5bed-43e0-8aed-e5389c304293" providerId="ADAL" clId="{DEA71D06-A93F-4037-BA34-E8BF62FEA38E}" dt="2023-08-08T10:54:27.783" v="351" actId="20577"/>
          <ac:spMkLst>
            <pc:docMk/>
            <pc:sldMk cId="1313864859" sldId="279"/>
            <ac:spMk id="2" creationId="{60F67E62-16EB-BE02-C115-88B6F9C23AF5}"/>
          </ac:spMkLst>
        </pc:spChg>
        <pc:spChg chg="mod">
          <ac:chgData name="Abbie Harvey" userId="9776cad2-5bed-43e0-8aed-e5389c304293" providerId="ADAL" clId="{DEA71D06-A93F-4037-BA34-E8BF62FEA38E}" dt="2023-08-08T10:54:50.668" v="356" actId="27636"/>
          <ac:spMkLst>
            <pc:docMk/>
            <pc:sldMk cId="1313864859" sldId="279"/>
            <ac:spMk id="3" creationId="{BE2C5690-D409-46BB-321E-1BEDFD26B618}"/>
          </ac:spMkLst>
        </pc:spChg>
        <pc:picChg chg="add mod">
          <ac:chgData name="Abbie Harvey" userId="9776cad2-5bed-43e0-8aed-e5389c304293" providerId="ADAL" clId="{DEA71D06-A93F-4037-BA34-E8BF62FEA38E}" dt="2023-08-08T10:55:21.463" v="363" actId="1076"/>
          <ac:picMkLst>
            <pc:docMk/>
            <pc:sldMk cId="1313864859" sldId="279"/>
            <ac:picMk id="4" creationId="{FE24CEC1-1E52-62D0-C307-4D821638160A}"/>
          </ac:picMkLst>
        </pc:picChg>
        <pc:picChg chg="add del mod">
          <ac:chgData name="Abbie Harvey" userId="9776cad2-5bed-43e0-8aed-e5389c304293" providerId="ADAL" clId="{DEA71D06-A93F-4037-BA34-E8BF62FEA38E}" dt="2023-10-03T11:22:21.367" v="739"/>
          <ac:picMkLst>
            <pc:docMk/>
            <pc:sldMk cId="1313864859" sldId="279"/>
            <ac:picMk id="6" creationId="{23CC1B69-B606-266C-1B89-A2CFF940BC49}"/>
          </ac:picMkLst>
        </pc:picChg>
      </pc:sldChg>
      <pc:sldChg chg="addSp delSp modSp new mod modTransition modAnim">
        <pc:chgData name="Abbie Harvey" userId="9776cad2-5bed-43e0-8aed-e5389c304293" providerId="ADAL" clId="{DEA71D06-A93F-4037-BA34-E8BF62FEA38E}" dt="2023-10-03T11:22:21.367" v="739"/>
        <pc:sldMkLst>
          <pc:docMk/>
          <pc:sldMk cId="1337594511" sldId="280"/>
        </pc:sldMkLst>
        <pc:spChg chg="mod">
          <ac:chgData name="Abbie Harvey" userId="9776cad2-5bed-43e0-8aed-e5389c304293" providerId="ADAL" clId="{DEA71D06-A93F-4037-BA34-E8BF62FEA38E}" dt="2023-10-03T09:21:37.389" v="419" actId="20577"/>
          <ac:spMkLst>
            <pc:docMk/>
            <pc:sldMk cId="1337594511" sldId="280"/>
            <ac:spMk id="2" creationId="{DBDDBD76-FDEE-B98E-1DEF-C2C707231ECF}"/>
          </ac:spMkLst>
        </pc:spChg>
        <pc:spChg chg="mod">
          <ac:chgData name="Abbie Harvey" userId="9776cad2-5bed-43e0-8aed-e5389c304293" providerId="ADAL" clId="{DEA71D06-A93F-4037-BA34-E8BF62FEA38E}" dt="2023-10-03T09:22:24.294" v="427" actId="27636"/>
          <ac:spMkLst>
            <pc:docMk/>
            <pc:sldMk cId="1337594511" sldId="280"/>
            <ac:spMk id="3" creationId="{858AA136-4389-B1A8-DD07-37F17D6CF67C}"/>
          </ac:spMkLst>
        </pc:spChg>
        <pc:picChg chg="add mod">
          <ac:chgData name="Abbie Harvey" userId="9776cad2-5bed-43e0-8aed-e5389c304293" providerId="ADAL" clId="{DEA71D06-A93F-4037-BA34-E8BF62FEA38E}" dt="2023-10-03T09:23:52.621" v="638"/>
          <ac:picMkLst>
            <pc:docMk/>
            <pc:sldMk cId="1337594511" sldId="280"/>
            <ac:picMk id="4" creationId="{AC9503A7-3685-95C3-E815-F8CE0F27E8DF}"/>
          </ac:picMkLst>
        </pc:picChg>
        <pc:picChg chg="add del mod">
          <ac:chgData name="Abbie Harvey" userId="9776cad2-5bed-43e0-8aed-e5389c304293" providerId="ADAL" clId="{DEA71D06-A93F-4037-BA34-E8BF62FEA38E}" dt="2023-10-03T11:22:21.367" v="739"/>
          <ac:picMkLst>
            <pc:docMk/>
            <pc:sldMk cId="1337594511" sldId="280"/>
            <ac:picMk id="6" creationId="{101E9212-5800-ACEB-1F89-8CBFE88E7B90}"/>
          </ac:picMkLst>
        </pc:picChg>
      </pc:sldChg>
      <pc:sldChg chg="new del">
        <pc:chgData name="Abbie Harvey" userId="9776cad2-5bed-43e0-8aed-e5389c304293" providerId="ADAL" clId="{DEA71D06-A93F-4037-BA34-E8BF62FEA38E}" dt="2023-09-27T10:12:30.107" v="365" actId="47"/>
        <pc:sldMkLst>
          <pc:docMk/>
          <pc:sldMk cId="1415520251" sldId="280"/>
        </pc:sldMkLst>
      </pc:sldChg>
      <pc:sldChg chg="addSp delSp modSp new mod modTransition modAnim">
        <pc:chgData name="Abbie Harvey" userId="9776cad2-5bed-43e0-8aed-e5389c304293" providerId="ADAL" clId="{DEA71D06-A93F-4037-BA34-E8BF62FEA38E}" dt="2023-10-03T11:22:21.367" v="739"/>
        <pc:sldMkLst>
          <pc:docMk/>
          <pc:sldMk cId="636826620" sldId="281"/>
        </pc:sldMkLst>
        <pc:spChg chg="mod">
          <ac:chgData name="Abbie Harvey" userId="9776cad2-5bed-43e0-8aed-e5389c304293" providerId="ADAL" clId="{DEA71D06-A93F-4037-BA34-E8BF62FEA38E}" dt="2023-10-03T09:22:42.602" v="438" actId="20577"/>
          <ac:spMkLst>
            <pc:docMk/>
            <pc:sldMk cId="636826620" sldId="281"/>
            <ac:spMk id="2" creationId="{78F6AC55-56AF-3D15-B263-5A7997DD21A5}"/>
          </ac:spMkLst>
        </pc:spChg>
        <pc:spChg chg="mod">
          <ac:chgData name="Abbie Harvey" userId="9776cad2-5bed-43e0-8aed-e5389c304293" providerId="ADAL" clId="{DEA71D06-A93F-4037-BA34-E8BF62FEA38E}" dt="2023-10-03T09:23:40.655" v="637" actId="20577"/>
          <ac:spMkLst>
            <pc:docMk/>
            <pc:sldMk cId="636826620" sldId="281"/>
            <ac:spMk id="3" creationId="{45F9FDAB-A3AD-9721-1E90-FF8FF1AF7AE6}"/>
          </ac:spMkLst>
        </pc:spChg>
        <pc:picChg chg="add del mod">
          <ac:chgData name="Abbie Harvey" userId="9776cad2-5bed-43e0-8aed-e5389c304293" providerId="ADAL" clId="{DEA71D06-A93F-4037-BA34-E8BF62FEA38E}" dt="2023-10-03T11:22:21.367" v="739"/>
          <ac:picMkLst>
            <pc:docMk/>
            <pc:sldMk cId="636826620" sldId="281"/>
            <ac:picMk id="5" creationId="{08F60C83-A249-A91F-892F-D119ADA708E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B7A462-ED3A-42F3-B74C-FF131E9BC876}" type="datetimeFigureOut">
              <a:rPr lang="en-GB" smtClean="0"/>
              <a:t>03/10/2023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51477-78C8-4B34-99B8-34D25971AFEA}" type="slidenum">
              <a:rPr lang="en-GB" smtClean="0"/>
              <a:t>‹#›</a:t>
            </a:fld>
            <a:endParaRPr lang="en-GB"/>
          </a:p>
        </p:txBody>
      </p:sp>
    </p:spTree>
    <p:extLst>
      <p:ext uri="{BB962C8B-B14F-4D97-AF65-F5344CB8AC3E}">
        <p14:creationId xmlns:p14="http://schemas.microsoft.com/office/powerpoint/2010/main" val="185989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Welcome – mention the nature of the presentation, references and </a:t>
            </a:r>
            <a:r>
              <a:rPr lang="en-GB" dirty="0" err="1"/>
              <a:t>disclamer</a:t>
            </a:r>
            <a:r>
              <a:rPr lang="en-GB" dirty="0"/>
              <a:t> </a:t>
            </a:r>
          </a:p>
        </p:txBody>
      </p:sp>
      <p:sp>
        <p:nvSpPr>
          <p:cNvPr id="4" name="Slide Number Placeholder 3"/>
          <p:cNvSpPr>
            <a:spLocks noGrp="1"/>
          </p:cNvSpPr>
          <p:nvPr>
            <p:ph type="sldNum" sz="quarter" idx="5"/>
          </p:nvPr>
        </p:nvSpPr>
        <p:spPr/>
        <p:txBody>
          <a:bodyPr/>
          <a:lstStyle/>
          <a:p>
            <a:fld id="{82551477-78C8-4B34-99B8-34D25971AFEA}" type="slidenum">
              <a:rPr lang="en-GB" smtClean="0"/>
              <a:t>1</a:t>
            </a:fld>
            <a:endParaRPr lang="en-GB"/>
          </a:p>
        </p:txBody>
      </p:sp>
    </p:spTree>
    <p:extLst>
      <p:ext uri="{BB962C8B-B14F-4D97-AF65-F5344CB8AC3E}">
        <p14:creationId xmlns:p14="http://schemas.microsoft.com/office/powerpoint/2010/main" val="1058946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551477-78C8-4B34-99B8-34D25971AFEA}" type="slidenum">
              <a:rPr lang="en-GB" smtClean="0"/>
              <a:t>2</a:t>
            </a:fld>
            <a:endParaRPr lang="en-GB"/>
          </a:p>
        </p:txBody>
      </p:sp>
    </p:spTree>
    <p:extLst>
      <p:ext uri="{BB962C8B-B14F-4D97-AF65-F5344CB8AC3E}">
        <p14:creationId xmlns:p14="http://schemas.microsoft.com/office/powerpoint/2010/main" val="320477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Given that visibility was below the limits for conducting a second approach, the flight was cleared to hold until conditions had improved. After visibility improved, the crew conducted a second approach and landed at 1618 AST without further incident.</a:t>
            </a:r>
          </a:p>
          <a:p>
            <a:endParaRPr lang="en-GB" dirty="0"/>
          </a:p>
        </p:txBody>
      </p:sp>
      <p:sp>
        <p:nvSpPr>
          <p:cNvPr id="4" name="Slide Number Placeholder 3"/>
          <p:cNvSpPr>
            <a:spLocks noGrp="1"/>
          </p:cNvSpPr>
          <p:nvPr>
            <p:ph type="sldNum" sz="quarter" idx="5"/>
          </p:nvPr>
        </p:nvSpPr>
        <p:spPr/>
        <p:txBody>
          <a:bodyPr/>
          <a:lstStyle/>
          <a:p>
            <a:fld id="{82551477-78C8-4B34-99B8-34D25971AFEA}" type="slidenum">
              <a:rPr lang="en-GB" smtClean="0"/>
              <a:t>3</a:t>
            </a:fld>
            <a:endParaRPr lang="en-GB"/>
          </a:p>
        </p:txBody>
      </p:sp>
    </p:spTree>
    <p:extLst>
      <p:ext uri="{BB962C8B-B14F-4D97-AF65-F5344CB8AC3E}">
        <p14:creationId xmlns:p14="http://schemas.microsoft.com/office/powerpoint/2010/main" val="10273404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2551477-78C8-4B34-99B8-34D25971AFEA}" type="slidenum">
              <a:rPr lang="en-GB" smtClean="0"/>
              <a:t>7</a:t>
            </a:fld>
            <a:endParaRPr lang="en-GB"/>
          </a:p>
        </p:txBody>
      </p:sp>
    </p:spTree>
    <p:extLst>
      <p:ext uri="{BB962C8B-B14F-4D97-AF65-F5344CB8AC3E}">
        <p14:creationId xmlns:p14="http://schemas.microsoft.com/office/powerpoint/2010/main" val="726129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enhanced ground proximity warning system (</a:t>
            </a:r>
            <a:r>
              <a:rPr lang="en-GB" dirty="0" err="1"/>
              <a:t>EGPWS</a:t>
            </a:r>
            <a:r>
              <a:rPr lang="en-GB" dirty="0"/>
              <a:t>) alert response procedures of the operator differ from those in the guidance material of the </a:t>
            </a:r>
            <a:r>
              <a:rPr lang="en-GB" dirty="0" err="1"/>
              <a:t>EGPWS</a:t>
            </a:r>
            <a:r>
              <a:rPr lang="en-GB" dirty="0"/>
              <a:t> manufacturer - crew responded to the automated ‘Too Low, Terrain’ warning as per the company’s standard operating procedure</a:t>
            </a:r>
          </a:p>
          <a:p>
            <a:endParaRPr lang="en-GB" dirty="0"/>
          </a:p>
        </p:txBody>
      </p:sp>
      <p:sp>
        <p:nvSpPr>
          <p:cNvPr id="4" name="Slide Number Placeholder 3"/>
          <p:cNvSpPr>
            <a:spLocks noGrp="1"/>
          </p:cNvSpPr>
          <p:nvPr>
            <p:ph type="sldNum" sz="quarter" idx="5"/>
          </p:nvPr>
        </p:nvSpPr>
        <p:spPr/>
        <p:txBody>
          <a:bodyPr/>
          <a:lstStyle/>
          <a:p>
            <a:fld id="{82551477-78C8-4B34-99B8-34D25971AFEA}" type="slidenum">
              <a:rPr lang="en-GB" smtClean="0"/>
              <a:t>8</a:t>
            </a:fld>
            <a:endParaRPr lang="en-GB"/>
          </a:p>
        </p:txBody>
      </p:sp>
    </p:spTree>
    <p:extLst>
      <p:ext uri="{BB962C8B-B14F-4D97-AF65-F5344CB8AC3E}">
        <p14:creationId xmlns:p14="http://schemas.microsoft.com/office/powerpoint/2010/main" val="3359805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rcRect/>
          <a:stretch/>
        </p:blipFill>
        <p:spPr>
          <a:xfrm>
            <a:off x="1052" y="260648"/>
            <a:ext cx="11855588" cy="6370166"/>
          </a:xfrm>
          <a:prstGeom prst="snip2DiagRect">
            <a:avLst>
              <a:gd name="adj1" fmla="val 0"/>
              <a:gd name="adj2" fmla="val 39033"/>
            </a:avLst>
          </a:prstGeom>
        </p:spPr>
      </p:pic>
    </p:spTree>
    <p:extLst>
      <p:ext uri="{BB962C8B-B14F-4D97-AF65-F5344CB8AC3E}">
        <p14:creationId xmlns:p14="http://schemas.microsoft.com/office/powerpoint/2010/main" val="405999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27876"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9" name="Text Placeholder 18"/>
          <p:cNvSpPr>
            <a:spLocks noGrp="1"/>
          </p:cNvSpPr>
          <p:nvPr>
            <p:ph type="body" sz="quarter" idx="13"/>
          </p:nvPr>
        </p:nvSpPr>
        <p:spPr>
          <a:xfrm>
            <a:off x="427875" y="1573222"/>
            <a:ext cx="7700124" cy="305345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a:extLst>
              <a:ext uri="{FF2B5EF4-FFF2-40B4-BE49-F238E27FC236}">
                <a16:creationId xmlns:a16="http://schemas.microsoft.com/office/drawing/2014/main" id="{00A19360-DD72-48FC-94BD-B4A61919718B}"/>
              </a:ext>
            </a:extLst>
          </p:cNvPr>
          <p:cNvPicPr>
            <a:picLocks noChangeAspect="1"/>
          </p:cNvPicPr>
          <p:nvPr userDrawn="1"/>
        </p:nvPicPr>
        <p:blipFill rotWithShape="1">
          <a:blip r:embed="rId2"/>
          <a:srcRect l="35243" t="85264" r="230" b="12016"/>
          <a:stretch/>
        </p:blipFill>
        <p:spPr>
          <a:xfrm>
            <a:off x="3" y="6441690"/>
            <a:ext cx="11855588" cy="283344"/>
          </a:xfrm>
          <a:prstGeom prst="snipRoundRect">
            <a:avLst>
              <a:gd name="adj1" fmla="val 0"/>
              <a:gd name="adj2" fmla="val 0"/>
            </a:avLst>
          </a:prstGeom>
        </p:spPr>
      </p:pic>
      <p:sp>
        <p:nvSpPr>
          <p:cNvPr id="2" name="TextBox 1">
            <a:extLst>
              <a:ext uri="{FF2B5EF4-FFF2-40B4-BE49-F238E27FC236}">
                <a16:creationId xmlns:a16="http://schemas.microsoft.com/office/drawing/2014/main" id="{544FAB74-8171-488F-9DFE-B836D5AA42B9}"/>
              </a:ext>
            </a:extLst>
          </p:cNvPr>
          <p:cNvSpPr txBox="1"/>
          <p:nvPr userDrawn="1"/>
        </p:nvSpPr>
        <p:spPr>
          <a:xfrm>
            <a:off x="10522375" y="6414086"/>
            <a:ext cx="1326828" cy="338554"/>
          </a:xfrm>
          <a:prstGeom prst="rect">
            <a:avLst/>
          </a:prstGeom>
          <a:noFill/>
        </p:spPr>
        <p:txBody>
          <a:bodyPr wrap="square" rtlCol="0">
            <a:spAutoFit/>
          </a:bodyPr>
          <a:lstStyle/>
          <a:p>
            <a:pPr algn="r"/>
            <a:fld id="{145FFF7D-0586-4960-A771-BDC9E5A95D78}" type="slidenum">
              <a:rPr lang="en-GB" sz="1600" smtClean="0">
                <a:solidFill>
                  <a:schemeClr val="bg1"/>
                </a:solidFill>
                <a:latin typeface="Arial" panose="020B0604020202020204" pitchFamily="34" charset="0"/>
                <a:cs typeface="Arial" panose="020B0604020202020204" pitchFamily="34" charset="0"/>
              </a:rPr>
              <a:pPr algn="r"/>
              <a:t>‹#›</a:t>
            </a:fld>
            <a:endParaRPr lang="en-GB"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2005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27876"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19" name="Text Placeholder 18"/>
          <p:cNvSpPr>
            <a:spLocks noGrp="1"/>
          </p:cNvSpPr>
          <p:nvPr>
            <p:ph type="body" sz="quarter" idx="13"/>
          </p:nvPr>
        </p:nvSpPr>
        <p:spPr>
          <a:xfrm>
            <a:off x="427881" y="1573222"/>
            <a:ext cx="9418239" cy="305345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5" name="Picture 4">
            <a:extLst>
              <a:ext uri="{FF2B5EF4-FFF2-40B4-BE49-F238E27FC236}">
                <a16:creationId xmlns:a16="http://schemas.microsoft.com/office/drawing/2014/main" id="{B062B24E-5231-4938-BF86-51481B79A960}"/>
              </a:ext>
            </a:extLst>
          </p:cNvPr>
          <p:cNvPicPr>
            <a:picLocks noChangeAspect="1"/>
          </p:cNvPicPr>
          <p:nvPr userDrawn="1"/>
        </p:nvPicPr>
        <p:blipFill rotWithShape="1">
          <a:blip r:embed="rId2"/>
          <a:srcRect l="35243" t="85264" r="230" b="12016"/>
          <a:stretch/>
        </p:blipFill>
        <p:spPr>
          <a:xfrm>
            <a:off x="3" y="6441690"/>
            <a:ext cx="11855588" cy="283344"/>
          </a:xfrm>
          <a:prstGeom prst="snipRoundRect">
            <a:avLst>
              <a:gd name="adj1" fmla="val 0"/>
              <a:gd name="adj2" fmla="val 0"/>
            </a:avLst>
          </a:prstGeom>
        </p:spPr>
      </p:pic>
    </p:spTree>
    <p:extLst>
      <p:ext uri="{BB962C8B-B14F-4D97-AF65-F5344CB8AC3E}">
        <p14:creationId xmlns:p14="http://schemas.microsoft.com/office/powerpoint/2010/main" val="32012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7876" y="274638"/>
            <a:ext cx="109728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27876" y="1600206"/>
            <a:ext cx="109728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7" name="Picture 6" descr="L:\Publications\CAA_Logos_2019\01_CAA_Logos_2019\CAA_new_logo.jpg">
            <a:extLst>
              <a:ext uri="{FF2B5EF4-FFF2-40B4-BE49-F238E27FC236}">
                <a16:creationId xmlns:a16="http://schemas.microsoft.com/office/drawing/2014/main" id="{BE9FA156-0B06-4683-998C-F44187D20874}"/>
              </a:ext>
            </a:extLst>
          </p:cNvPr>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1073615" y="332656"/>
            <a:ext cx="794385" cy="1041400"/>
          </a:xfrm>
          <a:prstGeom prst="rect">
            <a:avLst/>
          </a:prstGeom>
          <a:noFill/>
          <a:ln>
            <a:noFill/>
          </a:ln>
        </p:spPr>
      </p:pic>
    </p:spTree>
    <p:extLst>
      <p:ext uri="{BB962C8B-B14F-4D97-AF65-F5344CB8AC3E}">
        <p14:creationId xmlns:p14="http://schemas.microsoft.com/office/powerpoint/2010/main" val="245167234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Lst>
  <p:txStyles>
    <p:titleStyle>
      <a:lvl1pPr algn="l" defTabSz="457189" rtl="0" eaLnBrk="1" latinLnBrk="0" hangingPunct="1">
        <a:spcBef>
          <a:spcPct val="0"/>
        </a:spcBef>
        <a:buNone/>
        <a:defRPr sz="3200" b="1" kern="1200">
          <a:solidFill>
            <a:srgbClr val="0C1975"/>
          </a:solidFill>
          <a:latin typeface="Arial"/>
          <a:ea typeface="+mj-ea"/>
          <a:cs typeface="Arial"/>
        </a:defRPr>
      </a:lvl1pPr>
    </p:titleStyle>
    <p:bodyStyle>
      <a:lvl1pPr marL="179384" indent="-179384" algn="l" defTabSz="457189" rtl="0" eaLnBrk="1" latinLnBrk="0" hangingPunct="1">
        <a:spcBef>
          <a:spcPct val="20000"/>
        </a:spcBef>
        <a:buClr>
          <a:srgbClr val="0C1975"/>
        </a:buClr>
        <a:buSzPct val="80000"/>
        <a:buFont typeface="Wingdings" charset="2"/>
        <a:buChar char="§"/>
        <a:defRPr sz="2000" kern="1200">
          <a:solidFill>
            <a:schemeClr val="tx1"/>
          </a:solidFill>
          <a:latin typeface="Arial"/>
          <a:ea typeface="+mn-ea"/>
          <a:cs typeface="Arial"/>
        </a:defRPr>
      </a:lvl1pPr>
      <a:lvl2pPr marL="179384" indent="-179384" algn="l" defTabSz="457189" rtl="0" eaLnBrk="1" latinLnBrk="0" hangingPunct="1">
        <a:spcBef>
          <a:spcPct val="20000"/>
        </a:spcBef>
        <a:buClr>
          <a:srgbClr val="0C1975"/>
        </a:buClr>
        <a:buSzPct val="80000"/>
        <a:buFont typeface="Wingdings" charset="2"/>
        <a:buChar char="§"/>
        <a:defRPr sz="2000" kern="1200">
          <a:solidFill>
            <a:schemeClr val="tx1"/>
          </a:solidFill>
          <a:latin typeface="Arial"/>
          <a:ea typeface="+mn-ea"/>
          <a:cs typeface="Arial"/>
        </a:defRPr>
      </a:lvl2pPr>
      <a:lvl3pPr marL="179384" indent="-179384" algn="l" defTabSz="457189" rtl="0" eaLnBrk="1" latinLnBrk="0" hangingPunct="1">
        <a:spcBef>
          <a:spcPct val="20000"/>
        </a:spcBef>
        <a:buClr>
          <a:srgbClr val="0C1975"/>
        </a:buClr>
        <a:buSzPct val="80000"/>
        <a:buFont typeface="Wingdings" charset="2"/>
        <a:buChar char="§"/>
        <a:defRPr sz="2000" kern="1200">
          <a:solidFill>
            <a:schemeClr val="tx1"/>
          </a:solidFill>
          <a:latin typeface="Arial"/>
          <a:ea typeface="+mn-ea"/>
          <a:cs typeface="Arial"/>
        </a:defRPr>
      </a:lvl3pPr>
      <a:lvl4pPr marL="179384" indent="-179384" algn="l" defTabSz="457189" rtl="0" eaLnBrk="1" latinLnBrk="0" hangingPunct="1">
        <a:spcBef>
          <a:spcPct val="20000"/>
        </a:spcBef>
        <a:buClr>
          <a:srgbClr val="0C1975"/>
        </a:buClr>
        <a:buSzPct val="80000"/>
        <a:buFont typeface="Wingdings" charset="2"/>
        <a:buChar char="§"/>
        <a:defRPr sz="2000" kern="1200">
          <a:solidFill>
            <a:schemeClr val="tx1"/>
          </a:solidFill>
          <a:latin typeface="Arial"/>
          <a:ea typeface="+mn-ea"/>
          <a:cs typeface="Arial"/>
        </a:defRPr>
      </a:lvl4pPr>
      <a:lvl5pPr marL="179384" indent="-179384" algn="l" defTabSz="457189" rtl="0" eaLnBrk="1" latinLnBrk="0" hangingPunct="1">
        <a:spcBef>
          <a:spcPct val="20000"/>
        </a:spcBef>
        <a:buClr>
          <a:srgbClr val="0C1975"/>
        </a:buClr>
        <a:buSzPct val="80000"/>
        <a:buFont typeface="Wingdings" charset="2"/>
        <a:buChar char="§"/>
        <a:defRPr sz="2000" kern="1200">
          <a:solidFill>
            <a:schemeClr val="tx1"/>
          </a:solidFill>
          <a:latin typeface="Arial"/>
          <a:ea typeface="+mn-ea"/>
          <a:cs typeface="Arial"/>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mailto:abbie.Harvey@caa.co.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B48C1E8-6A28-EC0A-6264-CB39DEE79E80}"/>
              </a:ext>
            </a:extLst>
          </p:cNvPr>
          <p:cNvSpPr txBox="1"/>
          <p:nvPr/>
        </p:nvSpPr>
        <p:spPr>
          <a:xfrm>
            <a:off x="335360" y="692696"/>
            <a:ext cx="9217024" cy="3600986"/>
          </a:xfrm>
          <a:prstGeom prst="rect">
            <a:avLst/>
          </a:prstGeom>
          <a:noFill/>
        </p:spPr>
        <p:txBody>
          <a:bodyPr wrap="square" rtlCol="0">
            <a:spAutoFit/>
          </a:bodyPr>
          <a:lstStyle/>
          <a:p>
            <a:r>
              <a:rPr lang="en-GB" sz="7000" dirty="0">
                <a:solidFill>
                  <a:schemeClr val="bg1"/>
                </a:solidFill>
                <a:latin typeface="Arial" panose="020B0604020202020204" pitchFamily="34" charset="0"/>
                <a:cs typeface="Arial" panose="020B0604020202020204" pitchFamily="34" charset="0"/>
              </a:rPr>
              <a:t>Lessons Leaned from Past Incidents:</a:t>
            </a:r>
          </a:p>
          <a:p>
            <a:r>
              <a:rPr lang="en-GB" sz="7000" b="0" i="1" dirty="0">
                <a:solidFill>
                  <a:schemeClr val="bg1"/>
                </a:solidFill>
                <a:latin typeface="Arial" panose="020B0604020202020204" pitchFamily="34" charset="0"/>
                <a:cs typeface="Arial" panose="020B0604020202020204" pitchFamily="34" charset="0"/>
              </a:rPr>
              <a:t>WestJet Flight 2652</a:t>
            </a:r>
            <a:endParaRPr lang="en-US" sz="7000" b="0" i="1" dirty="0">
              <a:solidFill>
                <a:schemeClr val="bg1"/>
              </a:solidFill>
              <a:latin typeface="Arial" panose="020B0604020202020204" pitchFamily="34" charset="0"/>
              <a:cs typeface="Arial" panose="020B0604020202020204" pitchFamily="34" charset="0"/>
            </a:endParaRPr>
          </a:p>
          <a:p>
            <a:endParaRPr lang="en-GB" dirty="0"/>
          </a:p>
        </p:txBody>
      </p:sp>
      <p:sp>
        <p:nvSpPr>
          <p:cNvPr id="3" name="TextBox 2">
            <a:extLst>
              <a:ext uri="{FF2B5EF4-FFF2-40B4-BE49-F238E27FC236}">
                <a16:creationId xmlns:a16="http://schemas.microsoft.com/office/drawing/2014/main" id="{0FEF5E0F-BC7C-ED4D-C528-A7BCE27B7E9A}"/>
              </a:ext>
            </a:extLst>
          </p:cNvPr>
          <p:cNvSpPr txBox="1"/>
          <p:nvPr/>
        </p:nvSpPr>
        <p:spPr>
          <a:xfrm>
            <a:off x="767408" y="4032072"/>
            <a:ext cx="7488832" cy="523220"/>
          </a:xfrm>
          <a:prstGeom prst="rect">
            <a:avLst/>
          </a:prstGeom>
          <a:noFill/>
        </p:spPr>
        <p:txBody>
          <a:bodyPr wrap="square" rtlCol="0">
            <a:spAutoFit/>
          </a:bodyPr>
          <a:lstStyle/>
          <a:p>
            <a:r>
              <a:rPr lang="en-GB" sz="2800" dirty="0">
                <a:solidFill>
                  <a:schemeClr val="bg1"/>
                </a:solidFill>
                <a:latin typeface="Arial" panose="020B0604020202020204" pitchFamily="34" charset="0"/>
                <a:cs typeface="Arial" panose="020B0604020202020204" pitchFamily="34" charset="0"/>
              </a:rPr>
              <a:t>Abbie Harvey – UK Civil Aviation Authority</a:t>
            </a:r>
          </a:p>
        </p:txBody>
      </p:sp>
    </p:spTree>
    <p:extLst>
      <p:ext uri="{BB962C8B-B14F-4D97-AF65-F5344CB8AC3E}">
        <p14:creationId xmlns:p14="http://schemas.microsoft.com/office/powerpoint/2010/main" val="613134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DBD76-FDEE-B98E-1DEF-C2C707231ECF}"/>
              </a:ext>
            </a:extLst>
          </p:cNvPr>
          <p:cNvSpPr>
            <a:spLocks noGrp="1"/>
          </p:cNvSpPr>
          <p:nvPr>
            <p:ph type="title"/>
          </p:nvPr>
        </p:nvSpPr>
        <p:spPr/>
        <p:txBody>
          <a:bodyPr/>
          <a:lstStyle/>
          <a:p>
            <a:r>
              <a:rPr lang="en-GB" dirty="0"/>
              <a:t>How can this be applied to other industries? </a:t>
            </a:r>
          </a:p>
        </p:txBody>
      </p:sp>
      <p:sp>
        <p:nvSpPr>
          <p:cNvPr id="3" name="Text Placeholder 2">
            <a:extLst>
              <a:ext uri="{FF2B5EF4-FFF2-40B4-BE49-F238E27FC236}">
                <a16:creationId xmlns:a16="http://schemas.microsoft.com/office/drawing/2014/main" id="{858AA136-4389-B1A8-DD07-37F17D6CF67C}"/>
              </a:ext>
            </a:extLst>
          </p:cNvPr>
          <p:cNvSpPr>
            <a:spLocks noGrp="1"/>
          </p:cNvSpPr>
          <p:nvPr>
            <p:ph type="body" sz="quarter" idx="13"/>
          </p:nvPr>
        </p:nvSpPr>
        <p:spPr>
          <a:xfrm>
            <a:off x="427874" y="1573222"/>
            <a:ext cx="8260414" cy="5010140"/>
          </a:xfrm>
        </p:spPr>
        <p:txBody>
          <a:bodyPr>
            <a:normAutofit lnSpcReduction="10000"/>
          </a:bodyPr>
          <a:lstStyle/>
          <a:p>
            <a:r>
              <a:rPr lang="en-GB" dirty="0"/>
              <a:t>The ICAO 5 Principles of Human Performance can be applied to any industry, as these principles reflect how people work and perform within any system, not just aviation. </a:t>
            </a:r>
          </a:p>
          <a:p>
            <a:endParaRPr lang="en-GB" dirty="0"/>
          </a:p>
          <a:p>
            <a:r>
              <a:rPr lang="en-GB" dirty="0"/>
              <a:t>Understanding the principles of human performance can be vital to creating a safe, successful, and efficient working environment, no matter what industry staff are involved with. This is due to the fact; safety is all about the management of risk. Human performance considerations should be central to a thorough risk assessment (ICAO, 2021)</a:t>
            </a:r>
          </a:p>
          <a:p>
            <a:endParaRPr lang="en-GB" dirty="0"/>
          </a:p>
          <a:p>
            <a:r>
              <a:rPr lang="en-GB" dirty="0"/>
              <a:t>By considering the human performance element of safety, we can set employees up for success. Each of the ICAO 5 Principles of Human Performance can help industries to understand how individuals perform, based on their surrounding environment and the information available to them at the time. </a:t>
            </a:r>
          </a:p>
          <a:p>
            <a:endParaRPr lang="en-GB" dirty="0"/>
          </a:p>
          <a:p>
            <a:endParaRPr lang="en-GB" dirty="0"/>
          </a:p>
        </p:txBody>
      </p:sp>
      <p:pic>
        <p:nvPicPr>
          <p:cNvPr id="4" name="Picture 3">
            <a:extLst>
              <a:ext uri="{FF2B5EF4-FFF2-40B4-BE49-F238E27FC236}">
                <a16:creationId xmlns:a16="http://schemas.microsoft.com/office/drawing/2014/main" id="{AC9503A7-3685-95C3-E815-F8CE0F27E8DF}"/>
              </a:ext>
            </a:extLst>
          </p:cNvPr>
          <p:cNvPicPr>
            <a:picLocks noChangeAspect="1"/>
          </p:cNvPicPr>
          <p:nvPr/>
        </p:nvPicPr>
        <p:blipFill>
          <a:blip r:embed="rId2"/>
          <a:stretch>
            <a:fillRect/>
          </a:stretch>
        </p:blipFill>
        <p:spPr>
          <a:xfrm>
            <a:off x="8544272" y="1916832"/>
            <a:ext cx="3510052" cy="3847058"/>
          </a:xfrm>
          <a:prstGeom prst="rect">
            <a:avLst/>
          </a:prstGeom>
        </p:spPr>
      </p:pic>
    </p:spTree>
    <p:extLst>
      <p:ext uri="{BB962C8B-B14F-4D97-AF65-F5344CB8AC3E}">
        <p14:creationId xmlns:p14="http://schemas.microsoft.com/office/powerpoint/2010/main" val="1337594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AC55-56AF-3D15-B263-5A7997DD21A5}"/>
              </a:ext>
            </a:extLst>
          </p:cNvPr>
          <p:cNvSpPr>
            <a:spLocks noGrp="1"/>
          </p:cNvSpPr>
          <p:nvPr>
            <p:ph type="title"/>
          </p:nvPr>
        </p:nvSpPr>
        <p:spPr/>
        <p:txBody>
          <a:bodyPr/>
          <a:lstStyle/>
          <a:p>
            <a:r>
              <a:rPr lang="en-GB" dirty="0"/>
              <a:t>Thank you!</a:t>
            </a:r>
          </a:p>
        </p:txBody>
      </p:sp>
      <p:sp>
        <p:nvSpPr>
          <p:cNvPr id="3" name="Text Placeholder 2">
            <a:extLst>
              <a:ext uri="{FF2B5EF4-FFF2-40B4-BE49-F238E27FC236}">
                <a16:creationId xmlns:a16="http://schemas.microsoft.com/office/drawing/2014/main" id="{45F9FDAB-A3AD-9721-1E90-FF8FF1AF7AE6}"/>
              </a:ext>
            </a:extLst>
          </p:cNvPr>
          <p:cNvSpPr>
            <a:spLocks noGrp="1"/>
          </p:cNvSpPr>
          <p:nvPr>
            <p:ph type="body" sz="quarter" idx="13"/>
          </p:nvPr>
        </p:nvSpPr>
        <p:spPr/>
        <p:txBody>
          <a:bodyPr/>
          <a:lstStyle/>
          <a:p>
            <a:r>
              <a:rPr lang="en-GB" dirty="0"/>
              <a:t>Please feel free to contact me at </a:t>
            </a:r>
            <a:r>
              <a:rPr lang="en-GB" dirty="0">
                <a:hlinkClick r:id="rId2"/>
              </a:rPr>
              <a:t>abbie.Harvey@caa.co.uk</a:t>
            </a:r>
            <a:r>
              <a:rPr lang="en-GB" dirty="0"/>
              <a:t> if you would like to discuss the ICAO 5 Principles of Human Performance – or any other HF topic!</a:t>
            </a:r>
          </a:p>
        </p:txBody>
      </p:sp>
    </p:spTree>
    <p:extLst>
      <p:ext uri="{BB962C8B-B14F-4D97-AF65-F5344CB8AC3E}">
        <p14:creationId xmlns:p14="http://schemas.microsoft.com/office/powerpoint/2010/main" val="636826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E6DBC-3C40-CF9D-2159-A02459965F5B}"/>
              </a:ext>
            </a:extLst>
          </p:cNvPr>
          <p:cNvSpPr>
            <a:spLocks noGrp="1"/>
          </p:cNvSpPr>
          <p:nvPr>
            <p:ph type="title"/>
          </p:nvPr>
        </p:nvSpPr>
        <p:spPr/>
        <p:txBody>
          <a:bodyPr/>
          <a:lstStyle/>
          <a:p>
            <a:r>
              <a:rPr lang="en-GB" dirty="0"/>
              <a:t>ICAO 5 Principles of Human Performance </a:t>
            </a:r>
          </a:p>
        </p:txBody>
      </p:sp>
      <p:sp>
        <p:nvSpPr>
          <p:cNvPr id="3" name="Text Placeholder 2">
            <a:extLst>
              <a:ext uri="{FF2B5EF4-FFF2-40B4-BE49-F238E27FC236}">
                <a16:creationId xmlns:a16="http://schemas.microsoft.com/office/drawing/2014/main" id="{7ECB21CD-8D74-A8DF-4245-09B6B2510D4C}"/>
              </a:ext>
            </a:extLst>
          </p:cNvPr>
          <p:cNvSpPr>
            <a:spLocks noGrp="1"/>
          </p:cNvSpPr>
          <p:nvPr>
            <p:ph type="body" sz="quarter" idx="13"/>
          </p:nvPr>
        </p:nvSpPr>
        <p:spPr>
          <a:xfrm>
            <a:off x="427875" y="1573222"/>
            <a:ext cx="7540333" cy="4952122"/>
          </a:xfrm>
        </p:spPr>
        <p:txBody>
          <a:bodyPr>
            <a:normAutofit/>
          </a:bodyPr>
          <a:lstStyle/>
          <a:p>
            <a:r>
              <a:rPr lang="en-GB" dirty="0"/>
              <a:t>Principle 1: People's performance is shaped by their capabilities and limitations</a:t>
            </a:r>
          </a:p>
          <a:p>
            <a:pPr marL="0" indent="0">
              <a:buNone/>
            </a:pPr>
            <a:endParaRPr lang="en-GB" dirty="0"/>
          </a:p>
          <a:p>
            <a:r>
              <a:rPr lang="en-GB" dirty="0"/>
              <a:t>Principle 2: People interpret situations differently and perform in ways that make sense to them</a:t>
            </a:r>
          </a:p>
          <a:p>
            <a:pPr marL="0" indent="0">
              <a:buNone/>
            </a:pPr>
            <a:endParaRPr lang="en-GB" dirty="0"/>
          </a:p>
          <a:p>
            <a:r>
              <a:rPr lang="en-GB" dirty="0"/>
              <a:t>Principle 3: People adapt to meet the demands of a complex and dynamic work environment</a:t>
            </a:r>
          </a:p>
          <a:p>
            <a:pPr marL="0" indent="0">
              <a:buNone/>
            </a:pPr>
            <a:endParaRPr lang="en-GB" dirty="0"/>
          </a:p>
          <a:p>
            <a:r>
              <a:rPr lang="en-GB" dirty="0"/>
              <a:t>Principle 4: People assess risks and make trade-offs</a:t>
            </a:r>
          </a:p>
          <a:p>
            <a:pPr marL="0" indent="0">
              <a:buNone/>
            </a:pPr>
            <a:endParaRPr lang="en-GB" dirty="0"/>
          </a:p>
          <a:p>
            <a:r>
              <a:rPr lang="en-GB" dirty="0"/>
              <a:t>Principle 5: People's performance is influenced by working with other people, technology, and the environment</a:t>
            </a:r>
          </a:p>
          <a:p>
            <a:endParaRPr lang="en-GB" dirty="0"/>
          </a:p>
        </p:txBody>
      </p:sp>
      <p:pic>
        <p:nvPicPr>
          <p:cNvPr id="4" name="Picture 3">
            <a:extLst>
              <a:ext uri="{FF2B5EF4-FFF2-40B4-BE49-F238E27FC236}">
                <a16:creationId xmlns:a16="http://schemas.microsoft.com/office/drawing/2014/main" id="{E176E5AD-9D77-7D1C-57F5-5E74D7DF8338}"/>
              </a:ext>
            </a:extLst>
          </p:cNvPr>
          <p:cNvPicPr>
            <a:picLocks noChangeAspect="1"/>
          </p:cNvPicPr>
          <p:nvPr/>
        </p:nvPicPr>
        <p:blipFill>
          <a:blip r:embed="rId3"/>
          <a:stretch>
            <a:fillRect/>
          </a:stretch>
        </p:blipFill>
        <p:spPr>
          <a:xfrm>
            <a:off x="8544272" y="1916832"/>
            <a:ext cx="3510052" cy="3847058"/>
          </a:xfrm>
          <a:prstGeom prst="rect">
            <a:avLst/>
          </a:prstGeom>
        </p:spPr>
      </p:pic>
    </p:spTree>
    <p:extLst>
      <p:ext uri="{BB962C8B-B14F-4D97-AF65-F5344CB8AC3E}">
        <p14:creationId xmlns:p14="http://schemas.microsoft.com/office/powerpoint/2010/main" val="15714485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EA809-ABC5-E2B8-F8D5-BADC2B7301D7}"/>
              </a:ext>
            </a:extLst>
          </p:cNvPr>
          <p:cNvSpPr>
            <a:spLocks noGrp="1"/>
          </p:cNvSpPr>
          <p:nvPr>
            <p:ph type="title"/>
          </p:nvPr>
        </p:nvSpPr>
        <p:spPr/>
        <p:txBody>
          <a:bodyPr/>
          <a:lstStyle/>
          <a:p>
            <a:r>
              <a:rPr lang="en-GB" dirty="0"/>
              <a:t>Overview of the Incident </a:t>
            </a:r>
          </a:p>
        </p:txBody>
      </p:sp>
      <p:sp>
        <p:nvSpPr>
          <p:cNvPr id="3" name="Text Placeholder 2">
            <a:extLst>
              <a:ext uri="{FF2B5EF4-FFF2-40B4-BE49-F238E27FC236}">
                <a16:creationId xmlns:a16="http://schemas.microsoft.com/office/drawing/2014/main" id="{A895A729-E995-E99A-3F06-A4A1086493A4}"/>
              </a:ext>
            </a:extLst>
          </p:cNvPr>
          <p:cNvSpPr>
            <a:spLocks noGrp="1"/>
          </p:cNvSpPr>
          <p:nvPr>
            <p:ph type="body" sz="quarter" idx="13"/>
          </p:nvPr>
        </p:nvSpPr>
        <p:spPr>
          <a:xfrm>
            <a:off x="427875" y="1573222"/>
            <a:ext cx="11500773" cy="4664090"/>
          </a:xfrm>
        </p:spPr>
        <p:txBody>
          <a:bodyPr>
            <a:normAutofit/>
          </a:bodyPr>
          <a:lstStyle/>
          <a:p>
            <a:r>
              <a:rPr lang="en-GB" dirty="0"/>
              <a:t>On 07 March 2017, a WestJet Boeing 737-800 aircraft (registration C-</a:t>
            </a:r>
            <a:r>
              <a:rPr lang="en-GB" dirty="0" err="1"/>
              <a:t>GWSV</a:t>
            </a:r>
            <a:r>
              <a:rPr lang="en-GB" dirty="0"/>
              <a:t>), operating as flight 2652, was conducting a scheduled instrument flight rules (</a:t>
            </a:r>
            <a:r>
              <a:rPr lang="en-GB" dirty="0" err="1"/>
              <a:t>IFR</a:t>
            </a:r>
            <a:r>
              <a:rPr lang="en-GB" dirty="0"/>
              <a:t>) flight from Toronto International Airport, Ontario, to Princess Juliana International Airport, Sint Maarten.</a:t>
            </a:r>
          </a:p>
          <a:p>
            <a:r>
              <a:rPr lang="en-GB" dirty="0"/>
              <a:t>During the approach to Runway 10, the aircraft deviated from the normal descent path. When the aircraft was 0.30 nautical miles from the runway threshold it had descended to an altitude of 40 feet above the water. </a:t>
            </a:r>
          </a:p>
          <a:p>
            <a:r>
              <a:rPr lang="en-GB" dirty="0"/>
              <a:t>The crew then initiated a missed approach. </a:t>
            </a:r>
          </a:p>
          <a:p>
            <a:pPr marL="0" indent="0">
              <a:buNone/>
            </a:pPr>
            <a:endParaRPr lang="en-GB" dirty="0"/>
          </a:p>
        </p:txBody>
      </p:sp>
      <p:pic>
        <p:nvPicPr>
          <p:cNvPr id="5" name="Picture 6" descr="WestJet flight to St. Maarten flew too low during landing approach: report  | CBC News">
            <a:extLst>
              <a:ext uri="{FF2B5EF4-FFF2-40B4-BE49-F238E27FC236}">
                <a16:creationId xmlns:a16="http://schemas.microsoft.com/office/drawing/2014/main" id="{1D719DA8-7DE4-8BFD-4F26-AA6F20FA4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6209"/>
          <a:stretch/>
        </p:blipFill>
        <p:spPr bwMode="auto">
          <a:xfrm>
            <a:off x="5693044" y="3717032"/>
            <a:ext cx="6149121" cy="2675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702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153C4-1A42-981D-8DC0-B457CF6B57FF}"/>
              </a:ext>
            </a:extLst>
          </p:cNvPr>
          <p:cNvSpPr>
            <a:spLocks noGrp="1"/>
          </p:cNvSpPr>
          <p:nvPr>
            <p:ph type="title"/>
          </p:nvPr>
        </p:nvSpPr>
        <p:spPr/>
        <p:txBody>
          <a:bodyPr>
            <a:normAutofit/>
          </a:bodyPr>
          <a:lstStyle/>
          <a:p>
            <a:r>
              <a:rPr lang="en-GB" dirty="0"/>
              <a:t>Principle 1: People's performance is shaped by their capabilities and limitations</a:t>
            </a:r>
          </a:p>
        </p:txBody>
      </p:sp>
      <p:sp>
        <p:nvSpPr>
          <p:cNvPr id="3" name="Text Placeholder 2">
            <a:extLst>
              <a:ext uri="{FF2B5EF4-FFF2-40B4-BE49-F238E27FC236}">
                <a16:creationId xmlns:a16="http://schemas.microsoft.com/office/drawing/2014/main" id="{CD0CA08F-6E67-99CE-36C3-592B4121FA29}"/>
              </a:ext>
            </a:extLst>
          </p:cNvPr>
          <p:cNvSpPr>
            <a:spLocks noGrp="1"/>
          </p:cNvSpPr>
          <p:nvPr>
            <p:ph type="body" sz="quarter" idx="13"/>
          </p:nvPr>
        </p:nvSpPr>
        <p:spPr>
          <a:xfrm>
            <a:off x="427875" y="1573222"/>
            <a:ext cx="7700124" cy="5168146"/>
          </a:xfrm>
        </p:spPr>
        <p:txBody>
          <a:bodyPr>
            <a:normAutofit/>
          </a:bodyPr>
          <a:lstStyle/>
          <a:p>
            <a:pPr marL="0" indent="0">
              <a:buNone/>
            </a:pPr>
            <a:r>
              <a:rPr lang="en-GB" i="1" dirty="0"/>
              <a:t>A person has a range of capabilities may be physical or mental. These capabilities apply to people’s daily work and keep the system functioning safely, effectively, and efficiently. However, the same capabilities that make people so critical to safety, system resilience and operational success may also make them susceptible to errors and to unwanted behaviour.</a:t>
            </a:r>
          </a:p>
          <a:p>
            <a:endParaRPr lang="en-GB" dirty="0"/>
          </a:p>
          <a:p>
            <a:pPr marL="0" indent="0">
              <a:buNone/>
            </a:pPr>
            <a:r>
              <a:rPr lang="en-GB" b="1" dirty="0"/>
              <a:t>Principle 1 in this incident:</a:t>
            </a:r>
          </a:p>
          <a:p>
            <a:r>
              <a:rPr lang="en-GB" dirty="0"/>
              <a:t>Very experienced crew, meaning they could be more comfortable in low visibility conditions.</a:t>
            </a:r>
          </a:p>
          <a:p>
            <a:r>
              <a:rPr lang="en-GB" dirty="0"/>
              <a:t>This may have made them less likely to go around initially, as they may have been confident in their abilities to land the aircraft in these conditions. </a:t>
            </a:r>
          </a:p>
          <a:p>
            <a:endParaRPr lang="en-GB" dirty="0"/>
          </a:p>
        </p:txBody>
      </p:sp>
      <p:pic>
        <p:nvPicPr>
          <p:cNvPr id="4" name="Picture 3">
            <a:extLst>
              <a:ext uri="{FF2B5EF4-FFF2-40B4-BE49-F238E27FC236}">
                <a16:creationId xmlns:a16="http://schemas.microsoft.com/office/drawing/2014/main" id="{A73108FE-5A00-DE57-AD6F-F9918405FD08}"/>
              </a:ext>
            </a:extLst>
          </p:cNvPr>
          <p:cNvPicPr>
            <a:picLocks noChangeAspect="1"/>
          </p:cNvPicPr>
          <p:nvPr/>
        </p:nvPicPr>
        <p:blipFill>
          <a:blip r:embed="rId2"/>
          <a:stretch>
            <a:fillRect/>
          </a:stretch>
        </p:blipFill>
        <p:spPr>
          <a:xfrm>
            <a:off x="8256240" y="3005167"/>
            <a:ext cx="3751115" cy="2304256"/>
          </a:xfrm>
          <a:prstGeom prst="rect">
            <a:avLst/>
          </a:prstGeom>
          <a:ln>
            <a:noFill/>
          </a:ln>
          <a:effectLst>
            <a:softEdge rad="112500"/>
          </a:effectLst>
        </p:spPr>
      </p:pic>
    </p:spTree>
    <p:extLst>
      <p:ext uri="{BB962C8B-B14F-4D97-AF65-F5344CB8AC3E}">
        <p14:creationId xmlns:p14="http://schemas.microsoft.com/office/powerpoint/2010/main" val="1758988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FF448-C7FD-DDBB-3737-584AEF4D00EA}"/>
              </a:ext>
            </a:extLst>
          </p:cNvPr>
          <p:cNvSpPr>
            <a:spLocks noGrp="1"/>
          </p:cNvSpPr>
          <p:nvPr>
            <p:ph type="title"/>
          </p:nvPr>
        </p:nvSpPr>
        <p:spPr/>
        <p:txBody>
          <a:bodyPr>
            <a:normAutofit/>
          </a:bodyPr>
          <a:lstStyle/>
          <a:p>
            <a:r>
              <a:rPr lang="en-GB" dirty="0"/>
              <a:t>Principle 2: People interpret situations differently and perform in ways that make sense to them</a:t>
            </a:r>
          </a:p>
        </p:txBody>
      </p:sp>
      <p:sp>
        <p:nvSpPr>
          <p:cNvPr id="3" name="Text Placeholder 2">
            <a:extLst>
              <a:ext uri="{FF2B5EF4-FFF2-40B4-BE49-F238E27FC236}">
                <a16:creationId xmlns:a16="http://schemas.microsoft.com/office/drawing/2014/main" id="{1820B146-E48A-A4D0-2DDA-98C0777900C1}"/>
              </a:ext>
            </a:extLst>
          </p:cNvPr>
          <p:cNvSpPr>
            <a:spLocks noGrp="1"/>
          </p:cNvSpPr>
          <p:nvPr>
            <p:ph type="body" sz="quarter" idx="13"/>
          </p:nvPr>
        </p:nvSpPr>
        <p:spPr>
          <a:xfrm>
            <a:off x="427875" y="1573222"/>
            <a:ext cx="7540333" cy="4880114"/>
          </a:xfrm>
        </p:spPr>
        <p:txBody>
          <a:bodyPr>
            <a:normAutofit fontScale="92500" lnSpcReduction="10000"/>
          </a:bodyPr>
          <a:lstStyle/>
          <a:p>
            <a:pPr marL="0" indent="0">
              <a:buNone/>
            </a:pPr>
            <a:r>
              <a:rPr lang="en-GB" sz="2200" i="1" dirty="0"/>
              <a:t>People are always trying to make sense of the world around them. They look for patterns and predictability. However, we all interpret situations differently. People do not go to work with the intention of making an error. Generally, people behave and make conscious decisions in ways that make sense to them, and that they think will achieve a good outcome.</a:t>
            </a:r>
          </a:p>
          <a:p>
            <a:pPr marL="0" indent="0">
              <a:buNone/>
            </a:pPr>
            <a:endParaRPr lang="en-GB" sz="2200" b="1" dirty="0"/>
          </a:p>
          <a:p>
            <a:pPr marL="0" indent="0">
              <a:buNone/>
            </a:pPr>
            <a:r>
              <a:rPr lang="en-GB" sz="2200" b="1" dirty="0"/>
              <a:t>Principle 2 in this incident:</a:t>
            </a:r>
          </a:p>
          <a:p>
            <a:r>
              <a:rPr lang="en-GB" sz="2200" dirty="0"/>
              <a:t>Due to poor visibility, it was difficult to see the runway. A hotel just north of the runway appeared very similar to how the pilots expected the runway to look, causing them to aim for this instead of the actual runway.</a:t>
            </a:r>
          </a:p>
          <a:p>
            <a:r>
              <a:rPr lang="en-GB" sz="2200" dirty="0"/>
              <a:t>As they were focused on the hotel, they descended too low, thinking the runway was closer than it was. </a:t>
            </a:r>
          </a:p>
          <a:p>
            <a:r>
              <a:rPr lang="en-GB" sz="2200" dirty="0"/>
              <a:t>No visual reference to hight was available to the crew, due to poor visibility and flying over water. </a:t>
            </a:r>
          </a:p>
          <a:p>
            <a:pPr marL="0" indent="0">
              <a:buNone/>
            </a:pPr>
            <a:endParaRPr lang="en-GB" b="1" dirty="0"/>
          </a:p>
          <a:p>
            <a:endParaRPr lang="en-GB" dirty="0"/>
          </a:p>
        </p:txBody>
      </p:sp>
      <p:pic>
        <p:nvPicPr>
          <p:cNvPr id="4" name="Picture 3">
            <a:extLst>
              <a:ext uri="{FF2B5EF4-FFF2-40B4-BE49-F238E27FC236}">
                <a16:creationId xmlns:a16="http://schemas.microsoft.com/office/drawing/2014/main" id="{DEDD83FB-259C-F919-363C-0A4FA473B3C9}"/>
              </a:ext>
            </a:extLst>
          </p:cNvPr>
          <p:cNvPicPr>
            <a:picLocks noChangeAspect="1"/>
          </p:cNvPicPr>
          <p:nvPr/>
        </p:nvPicPr>
        <p:blipFill>
          <a:blip r:embed="rId2"/>
          <a:stretch>
            <a:fillRect/>
          </a:stretch>
        </p:blipFill>
        <p:spPr>
          <a:xfrm>
            <a:off x="7779418" y="2825147"/>
            <a:ext cx="4386187" cy="2376264"/>
          </a:xfrm>
          <a:prstGeom prst="rect">
            <a:avLst/>
          </a:prstGeom>
          <a:ln>
            <a:noFill/>
          </a:ln>
          <a:effectLst>
            <a:softEdge rad="112500"/>
          </a:effectLst>
        </p:spPr>
      </p:pic>
    </p:spTree>
    <p:extLst>
      <p:ext uri="{BB962C8B-B14F-4D97-AF65-F5344CB8AC3E}">
        <p14:creationId xmlns:p14="http://schemas.microsoft.com/office/powerpoint/2010/main" val="16076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B1491-600A-1578-1627-9AEDA296DA68}"/>
              </a:ext>
            </a:extLst>
          </p:cNvPr>
          <p:cNvSpPr>
            <a:spLocks noGrp="1"/>
          </p:cNvSpPr>
          <p:nvPr>
            <p:ph type="title"/>
          </p:nvPr>
        </p:nvSpPr>
        <p:spPr/>
        <p:txBody>
          <a:bodyPr>
            <a:normAutofit/>
          </a:bodyPr>
          <a:lstStyle/>
          <a:p>
            <a:r>
              <a:rPr lang="en-GB" dirty="0"/>
              <a:t>Principle 3: People adapt to meet the demands of a complex and dynamic work environment</a:t>
            </a:r>
          </a:p>
        </p:txBody>
      </p:sp>
      <p:sp>
        <p:nvSpPr>
          <p:cNvPr id="3" name="Text Placeholder 2">
            <a:extLst>
              <a:ext uri="{FF2B5EF4-FFF2-40B4-BE49-F238E27FC236}">
                <a16:creationId xmlns:a16="http://schemas.microsoft.com/office/drawing/2014/main" id="{D6D71418-52BD-46B8-BE4E-9958A233FBC4}"/>
              </a:ext>
            </a:extLst>
          </p:cNvPr>
          <p:cNvSpPr>
            <a:spLocks noGrp="1"/>
          </p:cNvSpPr>
          <p:nvPr>
            <p:ph type="body" sz="quarter" idx="13"/>
          </p:nvPr>
        </p:nvSpPr>
        <p:spPr>
          <a:xfrm>
            <a:off x="427875" y="1573222"/>
            <a:ext cx="7700124" cy="4808106"/>
          </a:xfrm>
        </p:spPr>
        <p:txBody>
          <a:bodyPr>
            <a:normAutofit/>
          </a:bodyPr>
          <a:lstStyle/>
          <a:p>
            <a:pPr marL="0" indent="0">
              <a:buNone/>
            </a:pPr>
            <a:r>
              <a:rPr lang="en-GB" i="1" dirty="0"/>
              <a:t>People are key to any system, creating resilience by constantly adjusting and adapting to unexpected situations. To address emerging and changing demands, rules and standard operating procedures should be reviewed and updated regularly to meet the demands of a complex and dynamic work environment.</a:t>
            </a:r>
          </a:p>
          <a:p>
            <a:endParaRPr lang="en-GB" dirty="0"/>
          </a:p>
          <a:p>
            <a:pPr marL="0" indent="0">
              <a:buNone/>
            </a:pPr>
            <a:r>
              <a:rPr lang="en-GB" b="1" dirty="0"/>
              <a:t>Principle 3 in this incident:</a:t>
            </a:r>
          </a:p>
          <a:p>
            <a:r>
              <a:rPr lang="en-GB" dirty="0"/>
              <a:t>Complex terrain surrounding the airport – close to beach on approach and steep terrain surrounding the go around airspace </a:t>
            </a:r>
          </a:p>
          <a:p>
            <a:r>
              <a:rPr lang="en-GB" dirty="0"/>
              <a:t>Unexpected poor visibility occurred, and the crew were not informed of this by air traffic control (ATC).</a:t>
            </a:r>
          </a:p>
          <a:p>
            <a:r>
              <a:rPr lang="en-GB" dirty="0"/>
              <a:t>No Instrument Landing System (ILS) guidance available at the airport – therefore a slightly more complex approach needed to be used. </a:t>
            </a:r>
          </a:p>
          <a:p>
            <a:pPr marL="0" indent="0">
              <a:buNone/>
            </a:pPr>
            <a:endParaRPr lang="en-GB" dirty="0"/>
          </a:p>
        </p:txBody>
      </p:sp>
      <p:pic>
        <p:nvPicPr>
          <p:cNvPr id="4" name="Picture 3">
            <a:extLst>
              <a:ext uri="{FF2B5EF4-FFF2-40B4-BE49-F238E27FC236}">
                <a16:creationId xmlns:a16="http://schemas.microsoft.com/office/drawing/2014/main" id="{96C96BDE-1555-4B86-1B6B-F6F74D84CE95}"/>
              </a:ext>
            </a:extLst>
          </p:cNvPr>
          <p:cNvPicPr>
            <a:picLocks noChangeAspect="1"/>
          </p:cNvPicPr>
          <p:nvPr/>
        </p:nvPicPr>
        <p:blipFill>
          <a:blip r:embed="rId2"/>
          <a:stretch>
            <a:fillRect/>
          </a:stretch>
        </p:blipFill>
        <p:spPr>
          <a:xfrm>
            <a:off x="8040216" y="2682790"/>
            <a:ext cx="3887250" cy="2588970"/>
          </a:xfrm>
          <a:prstGeom prst="rect">
            <a:avLst/>
          </a:prstGeom>
          <a:ln>
            <a:noFill/>
          </a:ln>
          <a:effectLst>
            <a:softEdge rad="112500"/>
          </a:effectLst>
        </p:spPr>
      </p:pic>
    </p:spTree>
    <p:extLst>
      <p:ext uri="{BB962C8B-B14F-4D97-AF65-F5344CB8AC3E}">
        <p14:creationId xmlns:p14="http://schemas.microsoft.com/office/powerpoint/2010/main" val="2533279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107C-1B9E-DCB8-E23A-952521E7031A}"/>
              </a:ext>
            </a:extLst>
          </p:cNvPr>
          <p:cNvSpPr>
            <a:spLocks noGrp="1"/>
          </p:cNvSpPr>
          <p:nvPr>
            <p:ph type="title"/>
          </p:nvPr>
        </p:nvSpPr>
        <p:spPr/>
        <p:txBody>
          <a:bodyPr/>
          <a:lstStyle/>
          <a:p>
            <a:r>
              <a:rPr lang="en-GB" dirty="0"/>
              <a:t>Principle 4: People assess risks and make trade-offs</a:t>
            </a:r>
          </a:p>
        </p:txBody>
      </p:sp>
      <p:sp>
        <p:nvSpPr>
          <p:cNvPr id="3" name="Text Placeholder 2">
            <a:extLst>
              <a:ext uri="{FF2B5EF4-FFF2-40B4-BE49-F238E27FC236}">
                <a16:creationId xmlns:a16="http://schemas.microsoft.com/office/drawing/2014/main" id="{ED30E301-EAEA-C1DF-A9F8-535493861B66}"/>
              </a:ext>
            </a:extLst>
          </p:cNvPr>
          <p:cNvSpPr>
            <a:spLocks noGrp="1"/>
          </p:cNvSpPr>
          <p:nvPr>
            <p:ph type="body" sz="quarter" idx="13"/>
          </p:nvPr>
        </p:nvSpPr>
        <p:spPr>
          <a:xfrm>
            <a:off x="427874" y="1573222"/>
            <a:ext cx="11572781" cy="4880114"/>
          </a:xfrm>
        </p:spPr>
        <p:txBody>
          <a:bodyPr>
            <a:normAutofit/>
          </a:bodyPr>
          <a:lstStyle/>
          <a:p>
            <a:pPr marL="0" indent="0">
              <a:buNone/>
            </a:pPr>
            <a:r>
              <a:rPr lang="en-GB" i="1" dirty="0"/>
              <a:t>The aviation work environment presents people with conflicting goals. Any activity in aviation must balance safety objectives and other organizational objectives, such as on-time performance, cost savings and environmental protection. For individuals, these conflicting goals can sometimes translate into difficult operational trade-offs: efficiency vs. thoroughness, speed vs. accuracy, cost vs. benefit, short term vs. longer term benefits, and personal vs. organizational goals. </a:t>
            </a:r>
          </a:p>
          <a:p>
            <a:pPr marL="0" indent="0">
              <a:buNone/>
            </a:pPr>
            <a:endParaRPr lang="en-GB" dirty="0"/>
          </a:p>
          <a:p>
            <a:pPr marL="0" indent="0">
              <a:buNone/>
            </a:pPr>
            <a:r>
              <a:rPr lang="en-GB" b="1" dirty="0"/>
              <a:t>Principle 4 in this incident:</a:t>
            </a:r>
          </a:p>
          <a:p>
            <a:r>
              <a:rPr lang="en-GB" dirty="0"/>
              <a:t>Crew may have become too focused on making the landing, due to poor visibility, complex terrain on go around and high workload.</a:t>
            </a:r>
          </a:p>
          <a:p>
            <a:r>
              <a:rPr lang="en-GB" dirty="0"/>
              <a:t>Crew may have deemed the risk of going around higher than the risk of completing the landing. </a:t>
            </a:r>
          </a:p>
          <a:p>
            <a:pPr marL="0" indent="0">
              <a:buNone/>
            </a:pPr>
            <a:endParaRPr lang="en-GB" dirty="0"/>
          </a:p>
        </p:txBody>
      </p:sp>
      <p:pic>
        <p:nvPicPr>
          <p:cNvPr id="4" name="Picture 3">
            <a:extLst>
              <a:ext uri="{FF2B5EF4-FFF2-40B4-BE49-F238E27FC236}">
                <a16:creationId xmlns:a16="http://schemas.microsoft.com/office/drawing/2014/main" id="{57293C1A-ABC2-676A-F5AE-DAA471BA218D}"/>
              </a:ext>
            </a:extLst>
          </p:cNvPr>
          <p:cNvPicPr>
            <a:picLocks noChangeAspect="1"/>
          </p:cNvPicPr>
          <p:nvPr/>
        </p:nvPicPr>
        <p:blipFill>
          <a:blip r:embed="rId3"/>
          <a:stretch>
            <a:fillRect/>
          </a:stretch>
        </p:blipFill>
        <p:spPr>
          <a:xfrm>
            <a:off x="3390812" y="4914976"/>
            <a:ext cx="5046927" cy="1573222"/>
          </a:xfrm>
          <a:prstGeom prst="rect">
            <a:avLst/>
          </a:prstGeom>
          <a:ln>
            <a:noFill/>
          </a:ln>
          <a:effectLst>
            <a:softEdge rad="112500"/>
          </a:effectLst>
        </p:spPr>
      </p:pic>
    </p:spTree>
    <p:extLst>
      <p:ext uri="{BB962C8B-B14F-4D97-AF65-F5344CB8AC3E}">
        <p14:creationId xmlns:p14="http://schemas.microsoft.com/office/powerpoint/2010/main" val="71718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E044D-0735-0296-B14B-95ADE42A9662}"/>
              </a:ext>
            </a:extLst>
          </p:cNvPr>
          <p:cNvSpPr>
            <a:spLocks noGrp="1"/>
          </p:cNvSpPr>
          <p:nvPr>
            <p:ph type="title"/>
          </p:nvPr>
        </p:nvSpPr>
        <p:spPr/>
        <p:txBody>
          <a:bodyPr>
            <a:normAutofit fontScale="90000"/>
          </a:bodyPr>
          <a:lstStyle/>
          <a:p>
            <a:r>
              <a:rPr lang="en-GB" dirty="0"/>
              <a:t>Principle 5: People's performance is influenced by working with other people, technology, and the environment</a:t>
            </a:r>
          </a:p>
        </p:txBody>
      </p:sp>
      <p:sp>
        <p:nvSpPr>
          <p:cNvPr id="3" name="Text Placeholder 2">
            <a:extLst>
              <a:ext uri="{FF2B5EF4-FFF2-40B4-BE49-F238E27FC236}">
                <a16:creationId xmlns:a16="http://schemas.microsoft.com/office/drawing/2014/main" id="{A93F2C66-8F88-5E65-F57E-19D5509EBB75}"/>
              </a:ext>
            </a:extLst>
          </p:cNvPr>
          <p:cNvSpPr>
            <a:spLocks noGrp="1"/>
          </p:cNvSpPr>
          <p:nvPr>
            <p:ph type="body" sz="quarter" idx="13"/>
          </p:nvPr>
        </p:nvSpPr>
        <p:spPr>
          <a:xfrm>
            <a:off x="427875" y="1573222"/>
            <a:ext cx="7700124" cy="5010140"/>
          </a:xfrm>
        </p:spPr>
        <p:txBody>
          <a:bodyPr>
            <a:normAutofit lnSpcReduction="10000"/>
          </a:bodyPr>
          <a:lstStyle/>
          <a:p>
            <a:pPr marL="0" indent="0">
              <a:buNone/>
            </a:pPr>
            <a:r>
              <a:rPr lang="en-GB" i="1" dirty="0"/>
              <a:t>Human performance can be positively or negatively affected by interacting with other people and with all elements of the socio-technical system. People's performance is also influenced by the technology used and by the environment in which they perform. </a:t>
            </a:r>
          </a:p>
          <a:p>
            <a:pPr marL="0" indent="0">
              <a:buNone/>
            </a:pPr>
            <a:endParaRPr lang="en-GB" dirty="0"/>
          </a:p>
          <a:p>
            <a:pPr marL="0" indent="0">
              <a:buNone/>
            </a:pPr>
            <a:r>
              <a:rPr lang="en-GB" b="1" dirty="0"/>
              <a:t>Principle 5 in this incident:</a:t>
            </a:r>
          </a:p>
          <a:p>
            <a:r>
              <a:rPr lang="en-GB" dirty="0"/>
              <a:t>Bad weather created a higher workload, making decision making more difficult and error more likely. </a:t>
            </a:r>
          </a:p>
          <a:p>
            <a:r>
              <a:rPr lang="en-GB" dirty="0"/>
              <a:t>Difficult terrain around the airport increased perceived workload. </a:t>
            </a:r>
          </a:p>
          <a:p>
            <a:r>
              <a:rPr lang="en-GB" dirty="0"/>
              <a:t>Due to high workloads, the pilots didn’t get a further weather briefing after the one they got just before the approach started, meaning they were unaware of the worsening weather and visibility. </a:t>
            </a:r>
          </a:p>
          <a:p>
            <a:r>
              <a:rPr lang="en-GB" dirty="0"/>
              <a:t>Crew responded to the automated ‘Too Low, Terrain’ warning as per the company’s standard operating procedure</a:t>
            </a:r>
          </a:p>
        </p:txBody>
      </p:sp>
      <p:pic>
        <p:nvPicPr>
          <p:cNvPr id="4" name="Picture 3">
            <a:extLst>
              <a:ext uri="{FF2B5EF4-FFF2-40B4-BE49-F238E27FC236}">
                <a16:creationId xmlns:a16="http://schemas.microsoft.com/office/drawing/2014/main" id="{63FC9AA5-87F2-BEFB-8B18-071D8A5D307D}"/>
              </a:ext>
            </a:extLst>
          </p:cNvPr>
          <p:cNvPicPr>
            <a:picLocks noChangeAspect="1"/>
          </p:cNvPicPr>
          <p:nvPr/>
        </p:nvPicPr>
        <p:blipFill>
          <a:blip r:embed="rId3"/>
          <a:stretch>
            <a:fillRect/>
          </a:stretch>
        </p:blipFill>
        <p:spPr>
          <a:xfrm>
            <a:off x="8135775" y="2937479"/>
            <a:ext cx="4056225" cy="2281626"/>
          </a:xfrm>
          <a:prstGeom prst="rect">
            <a:avLst/>
          </a:prstGeom>
          <a:ln>
            <a:noFill/>
          </a:ln>
          <a:effectLst>
            <a:softEdge rad="112500"/>
          </a:effectLst>
        </p:spPr>
      </p:pic>
    </p:spTree>
    <p:extLst>
      <p:ext uri="{BB962C8B-B14F-4D97-AF65-F5344CB8AC3E}">
        <p14:creationId xmlns:p14="http://schemas.microsoft.com/office/powerpoint/2010/main" val="1113403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67E62-16EB-BE02-C115-88B6F9C23AF5}"/>
              </a:ext>
            </a:extLst>
          </p:cNvPr>
          <p:cNvSpPr>
            <a:spLocks noGrp="1"/>
          </p:cNvSpPr>
          <p:nvPr>
            <p:ph type="title"/>
          </p:nvPr>
        </p:nvSpPr>
        <p:spPr/>
        <p:txBody>
          <a:bodyPr/>
          <a:lstStyle/>
          <a:p>
            <a:r>
              <a:rPr lang="en-GB" dirty="0"/>
              <a:t>Lessons Learned </a:t>
            </a:r>
          </a:p>
        </p:txBody>
      </p:sp>
      <p:sp>
        <p:nvSpPr>
          <p:cNvPr id="3" name="Text Placeholder 2">
            <a:extLst>
              <a:ext uri="{FF2B5EF4-FFF2-40B4-BE49-F238E27FC236}">
                <a16:creationId xmlns:a16="http://schemas.microsoft.com/office/drawing/2014/main" id="{BE2C5690-D409-46BB-321E-1BEDFD26B618}"/>
              </a:ext>
            </a:extLst>
          </p:cNvPr>
          <p:cNvSpPr>
            <a:spLocks noGrp="1"/>
          </p:cNvSpPr>
          <p:nvPr>
            <p:ph type="body" sz="quarter" idx="13"/>
          </p:nvPr>
        </p:nvSpPr>
        <p:spPr>
          <a:xfrm>
            <a:off x="427875" y="1573222"/>
            <a:ext cx="7700124" cy="4808106"/>
          </a:xfrm>
        </p:spPr>
        <p:txBody>
          <a:bodyPr>
            <a:normAutofit/>
          </a:bodyPr>
          <a:lstStyle/>
          <a:p>
            <a:r>
              <a:rPr lang="en-GB" dirty="0"/>
              <a:t>Following the occurrence, WestJet conducted a company investigation and developed a corrective action plan. </a:t>
            </a:r>
          </a:p>
          <a:p>
            <a:r>
              <a:rPr lang="en-GB" dirty="0"/>
              <a:t>A safety communication letter was sent to all pilots, explaining the incident and providing information regarding possible challenges and threats at the Princess Juliana International Airport</a:t>
            </a:r>
          </a:p>
          <a:p>
            <a:r>
              <a:rPr lang="en-GB" dirty="0"/>
              <a:t>Revision of the route and aerodrome qualification document for the airport </a:t>
            </a:r>
          </a:p>
          <a:p>
            <a:r>
              <a:rPr lang="en-GB" dirty="0"/>
              <a:t>Provision of a flight safety briefing on the incident to all crews at the annual ground school</a:t>
            </a:r>
          </a:p>
          <a:p>
            <a:r>
              <a:rPr lang="en-GB" dirty="0"/>
              <a:t>Design of a new instrument approach at the airport .</a:t>
            </a:r>
          </a:p>
          <a:p>
            <a:endParaRPr lang="en-GB" dirty="0"/>
          </a:p>
        </p:txBody>
      </p:sp>
      <p:pic>
        <p:nvPicPr>
          <p:cNvPr id="4" name="Picture 2" descr="St-Maarten • Princess Juliana International Airport [SXM/TNCM] Netherlands  Antilles | AeroWorld-pictures | Leeward islands, Windward islands,  International airport">
            <a:extLst>
              <a:ext uri="{FF2B5EF4-FFF2-40B4-BE49-F238E27FC236}">
                <a16:creationId xmlns:a16="http://schemas.microsoft.com/office/drawing/2014/main" id="{FE24CEC1-1E52-62D0-C307-4D8216381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1879" y="1898436"/>
            <a:ext cx="4120748" cy="306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64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7604e031-f840-4ad5-97d2-0b99280ee730" xsi:nil="true"/>
    <lcf76f155ced4ddcb4097134ff3c332f xmlns="7604e031-f840-4ad5-97d2-0b99280ee730">
      <Terms xmlns="http://schemas.microsoft.com/office/infopath/2007/PartnerControls"/>
    </lcf76f155ced4ddcb4097134ff3c332f>
    <TaxCatchAll xmlns="c4b40482-04a4-480f-b826-6548c4a2bcf1" xsi:nil="true"/>
    <MediaLengthInSeconds xmlns="7604e031-f840-4ad5-97d2-0b99280ee730" xsi:nil="true"/>
    <SharedWithUsers xmlns="c4b40482-04a4-480f-b826-6548c4a2bcf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ct:contentTypeSchema xmlns:ct="http://schemas.microsoft.com/office/2006/metadata/contentType" xmlns:ma="http://schemas.microsoft.com/office/2006/metadata/properties/metaAttributes" ct:_="" ma:_="" ma:contentTypeName="Document" ma:contentTypeID="0x010100B6FC2531B1913547A9AFBD9E570D9C85" ma:contentTypeVersion="3" ma:contentTypeDescription="Create a new document." ma:contentTypeScope="" ma:versionID="d7110d23c5477612b11a07d2ed73b43c">
  <xsd:schema xmlns:xsd="http://www.w3.org/2001/XMLSchema" xmlns:xs="http://www.w3.org/2001/XMLSchema" xmlns:p="http://schemas.microsoft.com/office/2006/metadata/properties" xmlns:ns2="8feaa741-dd07-490c-b3e3-092ed87b4c11" xmlns:ns3="14ee538f-46a3-4329-b942-2b994bada59f" targetNamespace="http://schemas.microsoft.com/office/2006/metadata/properties" ma:root="true" ma:fieldsID="79fa45cf25782afc02cc35225a2a8346" ns2:_="" ns3:_="">
    <xsd:import namespace="8feaa741-dd07-490c-b3e3-092ed87b4c11"/>
    <xsd:import namespace="14ee538f-46a3-4329-b942-2b994bada59f"/>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aa741-dd07-490c-b3e3-092ed87b4c1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ee538f-46a3-4329-b942-2b994bada59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615673-D77A-4B72-B028-5384EB6E012C}">
  <ds:schemaRefs>
    <ds:schemaRef ds:uri="http://schemas.microsoft.com/office/2006/metadata/properties"/>
    <ds:schemaRef ds:uri="http://purl.org/dc/dcmitype/"/>
    <ds:schemaRef ds:uri="8feaa741-dd07-490c-b3e3-092ed87b4c11"/>
    <ds:schemaRef ds:uri="14ee538f-46a3-4329-b942-2b994bada59f"/>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B267722-0439-4FA4-B1FF-FB95312ED024}">
  <ds:schemaRefs>
    <ds:schemaRef ds:uri="http://schemas.microsoft.com/sharepoint/v3/contenttype/forms"/>
  </ds:schemaRefs>
</ds:datastoreItem>
</file>

<file path=customXml/itemProps3.xml><?xml version="1.0" encoding="utf-8"?>
<ds:datastoreItem xmlns:ds="http://schemas.openxmlformats.org/officeDocument/2006/customXml" ds:itemID="{562BBFD3-D8CD-48ED-A972-D480E060748E}"/>
</file>

<file path=customXml/itemProps4.xml><?xml version="1.0" encoding="utf-8"?>
<ds:datastoreItem xmlns:ds="http://schemas.openxmlformats.org/officeDocument/2006/customXml" ds:itemID="{1CE0F725-E879-4D2B-941E-62E46235B6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aa741-dd07-490c-b3e3-092ed87b4c11"/>
    <ds:schemaRef ds:uri="14ee538f-46a3-4329-b942-2b994bada5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3155</TotalTime>
  <Words>1285</Words>
  <Application>Microsoft Office PowerPoint</Application>
  <PresentationFormat>Widescreen</PresentationFormat>
  <Paragraphs>73</Paragraphs>
  <Slides>11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Office Theme</vt:lpstr>
      <vt:lpstr>PowerPoint Presentation</vt:lpstr>
      <vt:lpstr>ICAO 5 Principles of Human Performance </vt:lpstr>
      <vt:lpstr>Overview of the Incident </vt:lpstr>
      <vt:lpstr>Principle 1: People's performance is shaped by their capabilities and limitations</vt:lpstr>
      <vt:lpstr>Principle 2: People interpret situations differently and perform in ways that make sense to them</vt:lpstr>
      <vt:lpstr>Principle 3: People adapt to meet the demands of a complex and dynamic work environment</vt:lpstr>
      <vt:lpstr>Principle 4: People assess risks and make trade-offs</vt:lpstr>
      <vt:lpstr>Principle 5: People's performance is influenced by working with other people, technology, and the environment</vt:lpstr>
      <vt:lpstr>Lessons Learned </vt:lpstr>
      <vt:lpstr>How can this be applied to other industries?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UK Civil Aviation Authority</dc:creator>
  <cp:lastModifiedBy>Abbie Harvey</cp:lastModifiedBy>
  <cp:revision>36</cp:revision>
  <dcterms:created xsi:type="dcterms:W3CDTF">2012-10-17T10:40:15Z</dcterms:created>
  <dcterms:modified xsi:type="dcterms:W3CDTF">2023-10-03T11:22:26Z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CAAStrategicThemes">
    <vt:lpwstr>72;#Risk based regulation|52f4b869-4756-4e65-9d99-f7895133539c</vt:lpwstr>
  </property>
  <property fmtid="{D5CDD505-2E9C-101B-9397-08002B2CF9AE}" pid="4" name="CAACDSubjects">
    <vt:lpwstr>22;#Corporate|bf2402a1-6656-443b-a330-87925e8043ba</vt:lpwstr>
  </property>
  <property fmtid="{D5CDD505-2E9C-101B-9397-08002B2CF9AE}" pid="5" name="CAACDCollateralUsage">
    <vt:lpwstr>45;#All uses|084796d9-b427-4d06-9b5a-422b7e89f79a</vt:lpwstr>
  </property>
  <property fmtid="{D5CDD505-2E9C-101B-9397-08002B2CF9AE}" pid="6" name="CAAContentGroup">
    <vt:lpwstr>10;#Collateral|bfa2218b-78ef-414e-804e-b656e29d9e14</vt:lpwstr>
  </property>
  <property fmtid="{D5CDD505-2E9C-101B-9397-08002B2CF9AE}" pid="7" name="CAADepartments">
    <vt:lpwstr>1;#Communications Department|cb653dc8-7ec0-4ef0-ab03-20a39300d114</vt:lpwstr>
  </property>
  <property fmtid="{D5CDD505-2E9C-101B-9397-08002B2CF9AE}" pid="8" name="CAABusinessFunctions">
    <vt:lpwstr>2;#Communications|6715fae6-7960-4b98-b7c7-e0adcb8e603d</vt:lpwstr>
  </property>
  <property fmtid="{D5CDD505-2E9C-101B-9397-08002B2CF9AE}" pid="9" name="CAACDCollateralThemes">
    <vt:lpwstr>56;#Corporate|9bc91fe4-2b94-43ff-b0fb-d27e4786590b</vt:lpwstr>
  </property>
  <property fmtid="{D5CDD505-2E9C-101B-9397-08002B2CF9AE}" pid="10" name="MSIP_Label_3196a3aa-34a9-4b82-9eed-745e5fc3f53e_Enabled">
    <vt:lpwstr>true</vt:lpwstr>
  </property>
  <property fmtid="{D5CDD505-2E9C-101B-9397-08002B2CF9AE}" pid="11" name="MSIP_Label_3196a3aa-34a9-4b82-9eed-745e5fc3f53e_SetDate">
    <vt:lpwstr>2021-10-14T08:12:01Z</vt:lpwstr>
  </property>
  <property fmtid="{D5CDD505-2E9C-101B-9397-08002B2CF9AE}" pid="12" name="MSIP_Label_3196a3aa-34a9-4b82-9eed-745e5fc3f53e_Method">
    <vt:lpwstr>Standard</vt:lpwstr>
  </property>
  <property fmtid="{D5CDD505-2E9C-101B-9397-08002B2CF9AE}" pid="13" name="MSIP_Label_3196a3aa-34a9-4b82-9eed-745e5fc3f53e_Name">
    <vt:lpwstr>3196a3aa-34a9-4b82-9eed-745e5fc3f53e</vt:lpwstr>
  </property>
  <property fmtid="{D5CDD505-2E9C-101B-9397-08002B2CF9AE}" pid="14" name="MSIP_Label_3196a3aa-34a9-4b82-9eed-745e5fc3f53e_SiteId">
    <vt:lpwstr>c4edd5ba-10c3-4fe3-946a-7c9c446ab8c8</vt:lpwstr>
  </property>
  <property fmtid="{D5CDD505-2E9C-101B-9397-08002B2CF9AE}" pid="15" name="MSIP_Label_3196a3aa-34a9-4b82-9eed-745e5fc3f53e_ActionId">
    <vt:lpwstr/>
  </property>
  <property fmtid="{D5CDD505-2E9C-101B-9397-08002B2CF9AE}" pid="16" name="MSIP_Label_3196a3aa-34a9-4b82-9eed-745e5fc3f53e_ContentBits">
    <vt:lpwstr>0</vt:lpwstr>
  </property>
  <property fmtid="{D5CDD505-2E9C-101B-9397-08002B2CF9AE}" pid="17" name="_dlc_DocIdItemGuid">
    <vt:lpwstr>fff3a56e-b396-4066-b968-6c054763f018</vt:lpwstr>
  </property>
  <property fmtid="{D5CDD505-2E9C-101B-9397-08002B2CF9AE}" pid="18" name="MediaServiceImageTags">
    <vt:lpwstr/>
  </property>
  <property fmtid="{D5CDD505-2E9C-101B-9397-08002B2CF9AE}" pid="19" name="d8537fc0e14f48adb914fdc0c909909a">
    <vt:lpwstr>Corporate|9bc91fe4-2b94-43ff-b0fb-d27e4786590b</vt:lpwstr>
  </property>
  <property fmtid="{D5CDD505-2E9C-101B-9397-08002B2CF9AE}" pid="20" name="xd_ProgID">
    <vt:lpwstr/>
  </property>
  <property fmtid="{D5CDD505-2E9C-101B-9397-08002B2CF9AE}" pid="21" name="obd7f88e7c304967bb7efaedae455aad">
    <vt:lpwstr>Collateral|bfa2218b-78ef-414e-804e-b656e29d9e14</vt:lpwstr>
  </property>
  <property fmtid="{D5CDD505-2E9C-101B-9397-08002B2CF9AE}" pid="22" name="m22da35c0d3e4ab588bae2364b6343d6">
    <vt:lpwstr>Corporate|bf2402a1-6656-443b-a330-87925e8043ba</vt:lpwstr>
  </property>
  <property fmtid="{D5CDD505-2E9C-101B-9397-08002B2CF9AE}" pid="23" name="ComplianceAssetId">
    <vt:lpwstr/>
  </property>
  <property fmtid="{D5CDD505-2E9C-101B-9397-08002B2CF9AE}" pid="24" name="TemplateUrl">
    <vt:lpwstr/>
  </property>
  <property fmtid="{D5CDD505-2E9C-101B-9397-08002B2CF9AE}" pid="25" name="md537954de5d4799b31f8b38caab65fb">
    <vt:lpwstr>Communications|6715fae6-7960-4b98-b7c7-e0adcb8e603d</vt:lpwstr>
  </property>
  <property fmtid="{D5CDD505-2E9C-101B-9397-08002B2CF9AE}" pid="26" name="m476f73c67d34a4489f387eb670e888e">
    <vt:lpwstr>Risk based regulation|52f4b869-4756-4e65-9d99-f7895133539c</vt:lpwstr>
  </property>
  <property fmtid="{D5CDD505-2E9C-101B-9397-08002B2CF9AE}" pid="27" name="_ExtendedDescription">
    <vt:lpwstr/>
  </property>
  <property fmtid="{D5CDD505-2E9C-101B-9397-08002B2CF9AE}" pid="28" name="c0579850fabd4de2a8282f228563db32">
    <vt:lpwstr>Communications Department|cb653dc8-7ec0-4ef0-ab03-20a39300d114</vt:lpwstr>
  </property>
  <property fmtid="{D5CDD505-2E9C-101B-9397-08002B2CF9AE}" pid="29" name="TriggerFlowInfo">
    <vt:lpwstr/>
  </property>
  <property fmtid="{D5CDD505-2E9C-101B-9397-08002B2CF9AE}" pid="30" name="d470e1af8eb14cfe91444441eb211431">
    <vt:lpwstr>All uses|084796d9-b427-4d06-9b5a-422b7e89f79a</vt:lpwstr>
  </property>
  <property fmtid="{D5CDD505-2E9C-101B-9397-08002B2CF9AE}" pid="31" name="xd_Signature">
    <vt:bool>false</vt:bool>
  </property>
  <property fmtid="{D5CDD505-2E9C-101B-9397-08002B2CF9AE}" pid="32" name="CAACDCollateralKeywords">
    <vt:lpwstr>Powerpoint for external use</vt:lpwstr>
  </property>
  <property fmtid="{D5CDD505-2E9C-101B-9397-08002B2CF9AE}" pid="33" name="_SourceUrl">
    <vt:lpwstr/>
  </property>
  <property fmtid="{D5CDD505-2E9C-101B-9397-08002B2CF9AE}" pid="34" name="_SharedFileIndex">
    <vt:lpwstr/>
  </property>
</Properties>
</file>