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6.xml" ContentType="application/vnd.openxmlformats-officedocument.theme+xml"/>
  <Override PartName="/ppt/slideLayouts/slideLayout28.xml" ContentType="application/vnd.openxmlformats-officedocument.presentationml.slideLayout+xml"/>
  <Override PartName="/ppt/theme/theme7.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8.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4"/>
    <p:sldMasterId id="2147483811" r:id="rId5"/>
    <p:sldMasterId id="2147483809" r:id="rId6"/>
    <p:sldMasterId id="2147483744" r:id="rId7"/>
    <p:sldMasterId id="2147483806" r:id="rId8"/>
    <p:sldMasterId id="2147483813" r:id="rId9"/>
    <p:sldMasterId id="2147483825" r:id="rId10"/>
    <p:sldMasterId id="2147483826" r:id="rId11"/>
    <p:sldMasterId id="2147483832" r:id="rId12"/>
  </p:sldMasterIdLst>
  <p:notesMasterIdLst>
    <p:notesMasterId r:id="rId44"/>
  </p:notesMasterIdLst>
  <p:handoutMasterIdLst>
    <p:handoutMasterId r:id="rId45"/>
  </p:handoutMasterIdLst>
  <p:sldIdLst>
    <p:sldId id="2581" r:id="rId13"/>
    <p:sldId id="2698" r:id="rId14"/>
    <p:sldId id="2699" r:id="rId15"/>
    <p:sldId id="2700" r:id="rId16"/>
    <p:sldId id="2592" r:id="rId17"/>
    <p:sldId id="2599" r:id="rId18"/>
    <p:sldId id="2667" r:id="rId19"/>
    <p:sldId id="2701" r:id="rId20"/>
    <p:sldId id="2702" r:id="rId21"/>
    <p:sldId id="2673" r:id="rId22"/>
    <p:sldId id="2646" r:id="rId23"/>
    <p:sldId id="2679" r:id="rId24"/>
    <p:sldId id="2675" r:id="rId25"/>
    <p:sldId id="2680" r:id="rId26"/>
    <p:sldId id="2681" r:id="rId27"/>
    <p:sldId id="2682" r:id="rId28"/>
    <p:sldId id="2684" r:id="rId29"/>
    <p:sldId id="2685" r:id="rId30"/>
    <p:sldId id="2686" r:id="rId31"/>
    <p:sldId id="2687" r:id="rId32"/>
    <p:sldId id="2688" r:id="rId33"/>
    <p:sldId id="2689" r:id="rId34"/>
    <p:sldId id="2690" r:id="rId35"/>
    <p:sldId id="2691" r:id="rId36"/>
    <p:sldId id="2692" r:id="rId37"/>
    <p:sldId id="2693" r:id="rId38"/>
    <p:sldId id="2696" r:id="rId39"/>
    <p:sldId id="2697" r:id="rId40"/>
    <p:sldId id="2601" r:id="rId41"/>
    <p:sldId id="2645" r:id="rId42"/>
    <p:sldId id="2703"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to LL" id="{0156246C-2DEF-4CCA-9EF3-D06E50987529}">
          <p14:sldIdLst>
            <p14:sldId id="2581"/>
            <p14:sldId id="2698"/>
            <p14:sldId id="2699"/>
            <p14:sldId id="2700"/>
            <p14:sldId id="2592"/>
            <p14:sldId id="2599"/>
          </p14:sldIdLst>
        </p14:section>
        <p14:section name="Criteria" id="{C53AD932-556A-4A75-813C-C9FFD332B139}">
          <p14:sldIdLst>
            <p14:sldId id="2667"/>
            <p14:sldId id="2701"/>
            <p14:sldId id="2702"/>
            <p14:sldId id="2673"/>
            <p14:sldId id="2646"/>
            <p14:sldId id="2679"/>
            <p14:sldId id="2675"/>
            <p14:sldId id="2680"/>
            <p14:sldId id="2681"/>
            <p14:sldId id="2682"/>
            <p14:sldId id="2684"/>
            <p14:sldId id="2685"/>
            <p14:sldId id="2686"/>
            <p14:sldId id="2687"/>
            <p14:sldId id="2688"/>
            <p14:sldId id="2689"/>
            <p14:sldId id="2690"/>
            <p14:sldId id="2691"/>
          </p14:sldIdLst>
        </p14:section>
        <p14:section name="Applying the Criteria" id="{0842CED6-B49C-A746-880C-6F8A6C9F9E01}">
          <p14:sldIdLst>
            <p14:sldId id="2692"/>
            <p14:sldId id="2693"/>
            <p14:sldId id="2696"/>
            <p14:sldId id="2697"/>
          </p14:sldIdLst>
        </p14:section>
        <p14:section name="Closing Slides" id="{11BF1332-2C75-4217-B60B-0695A8CB2F19}">
          <p14:sldIdLst>
            <p14:sldId id="2601"/>
            <p14:sldId id="2645"/>
            <p14:sldId id="2703"/>
          </p14:sldIdLst>
        </p14:section>
      </p14:sectionLst>
    </p:ext>
    <p:ext uri="{EFAFB233-063F-42B5-8137-9DF3F51BA10A}">
      <p15:sldGuideLst xmlns:p15="http://schemas.microsoft.com/office/powerpoint/2012/main">
        <p15:guide id="1" orient="horz" pos="3974" userDrawn="1">
          <p15:clr>
            <a:srgbClr val="A4A3A4"/>
          </p15:clr>
        </p15:guide>
        <p15:guide id="2" pos="325" userDrawn="1">
          <p15:clr>
            <a:srgbClr val="A4A3A4"/>
          </p15:clr>
        </p15:guide>
        <p15:guide id="3" orient="horz" pos="1638" userDrawn="1">
          <p15:clr>
            <a:srgbClr val="A4A3A4"/>
          </p15:clr>
        </p15:guide>
        <p15:guide id="4" orient="horz" pos="867" userDrawn="1">
          <p15:clr>
            <a:srgbClr val="A4A3A4"/>
          </p15:clr>
        </p15:guide>
        <p15:guide id="5" pos="3545" userDrawn="1">
          <p15:clr>
            <a:srgbClr val="A4A3A4"/>
          </p15:clr>
        </p15:guide>
        <p15:guide id="6" pos="7355"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6500"/>
    <a:srgbClr val="3F3F3F"/>
    <a:srgbClr val="B8B8B8"/>
    <a:srgbClr val="4D4D4D"/>
    <a:srgbClr val="6464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AB5534-4600-7F4D-B7E0-C564C5696ED5}" v="3" dt="2023-10-20T16:19:20.7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07"/>
    <p:restoredTop sz="85997"/>
  </p:normalViewPr>
  <p:slideViewPr>
    <p:cSldViewPr snapToGrid="0">
      <p:cViewPr varScale="1">
        <p:scale>
          <a:sx n="97" d="100"/>
          <a:sy n="97" d="100"/>
        </p:scale>
        <p:origin x="1448" y="184"/>
      </p:cViewPr>
      <p:guideLst>
        <p:guide orient="horz" pos="3974"/>
        <p:guide pos="325"/>
        <p:guide orient="horz" pos="1638"/>
        <p:guide orient="horz" pos="867"/>
        <p:guide pos="3545"/>
        <p:guide pos="7355"/>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notesMaster" Target="notesMasters/notesMaster1.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theme" Target="theme/theme1.xml"/><Relationship Id="rId8" Type="http://schemas.openxmlformats.org/officeDocument/2006/relationships/slideMaster" Target="slideMasters/slideMaster5.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presProps" Target="presProps.xml"/><Relationship Id="rId20" Type="http://schemas.openxmlformats.org/officeDocument/2006/relationships/slide" Target="slides/slide8.xml"/><Relationship Id="rId41" Type="http://schemas.openxmlformats.org/officeDocument/2006/relationships/slide" Target="slides/slide29.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ael Cowin" userId="e5a4c6a21a0e87c1" providerId="LiveId" clId="{2F0095A7-8EB7-3546-A804-953F7250515F}"/>
    <pc:docChg chg="undo redo custSel addSld delSld modSld sldOrd delSection modSection">
      <pc:chgData name="Rachael Cowin" userId="e5a4c6a21a0e87c1" providerId="LiveId" clId="{2F0095A7-8EB7-3546-A804-953F7250515F}" dt="2023-09-07T09:00:41.180" v="13379" actId="20577"/>
      <pc:docMkLst>
        <pc:docMk/>
      </pc:docMkLst>
      <pc:sldChg chg="add del">
        <pc:chgData name="Rachael Cowin" userId="e5a4c6a21a0e87c1" providerId="LiveId" clId="{2F0095A7-8EB7-3546-A804-953F7250515F}" dt="2023-08-29T15:01:35.073" v="1998"/>
        <pc:sldMkLst>
          <pc:docMk/>
          <pc:sldMk cId="2808800659" sldId="2573"/>
        </pc:sldMkLst>
      </pc:sldChg>
      <pc:sldChg chg="modSp mod ord">
        <pc:chgData name="Rachael Cowin" userId="e5a4c6a21a0e87c1" providerId="LiveId" clId="{2F0095A7-8EB7-3546-A804-953F7250515F}" dt="2023-08-29T14:59:53.545" v="1992" actId="255"/>
        <pc:sldMkLst>
          <pc:docMk/>
          <pc:sldMk cId="1172294022" sldId="2581"/>
        </pc:sldMkLst>
        <pc:spChg chg="mod">
          <ac:chgData name="Rachael Cowin" userId="e5a4c6a21a0e87c1" providerId="LiveId" clId="{2F0095A7-8EB7-3546-A804-953F7250515F}" dt="2023-08-29T14:59:53.545" v="1992" actId="255"/>
          <ac:spMkLst>
            <pc:docMk/>
            <pc:sldMk cId="1172294022" sldId="2581"/>
            <ac:spMk id="4" creationId="{4F785694-F19E-997A-5AF7-F74F66EB3332}"/>
          </ac:spMkLst>
        </pc:spChg>
      </pc:sldChg>
      <pc:sldChg chg="addSp delSp modSp mod ord modAnim modNotesTx">
        <pc:chgData name="Rachael Cowin" userId="e5a4c6a21a0e87c1" providerId="LiveId" clId="{2F0095A7-8EB7-3546-A804-953F7250515F}" dt="2023-08-30T10:07:38.345" v="5461" actId="20577"/>
        <pc:sldMkLst>
          <pc:docMk/>
          <pc:sldMk cId="3165995762" sldId="2592"/>
        </pc:sldMkLst>
        <pc:spChg chg="mod topLvl">
          <ac:chgData name="Rachael Cowin" userId="e5a4c6a21a0e87c1" providerId="LiveId" clId="{2F0095A7-8EB7-3546-A804-953F7250515F}" dt="2023-08-30T09:39:28.958" v="4419" actId="165"/>
          <ac:spMkLst>
            <pc:docMk/>
            <pc:sldMk cId="3165995762" sldId="2592"/>
            <ac:spMk id="4" creationId="{41ED4EA9-E4A6-5D05-1E48-73345FEAA665}"/>
          </ac:spMkLst>
        </pc:spChg>
        <pc:spChg chg="mod topLvl">
          <ac:chgData name="Rachael Cowin" userId="e5a4c6a21a0e87c1" providerId="LiveId" clId="{2F0095A7-8EB7-3546-A804-953F7250515F}" dt="2023-08-30T09:39:28.958" v="4419" actId="165"/>
          <ac:spMkLst>
            <pc:docMk/>
            <pc:sldMk cId="3165995762" sldId="2592"/>
            <ac:spMk id="5" creationId="{11150184-1550-C7A9-8C15-C4A79B9DDD6C}"/>
          </ac:spMkLst>
        </pc:spChg>
        <pc:spChg chg="mod topLvl">
          <ac:chgData name="Rachael Cowin" userId="e5a4c6a21a0e87c1" providerId="LiveId" clId="{2F0095A7-8EB7-3546-A804-953F7250515F}" dt="2023-08-30T09:39:28.958" v="4419" actId="165"/>
          <ac:spMkLst>
            <pc:docMk/>
            <pc:sldMk cId="3165995762" sldId="2592"/>
            <ac:spMk id="6" creationId="{62ACD6C3-0413-8082-8DA5-46F9A4D4D54E}"/>
          </ac:spMkLst>
        </pc:spChg>
        <pc:spChg chg="mod topLvl">
          <ac:chgData name="Rachael Cowin" userId="e5a4c6a21a0e87c1" providerId="LiveId" clId="{2F0095A7-8EB7-3546-A804-953F7250515F}" dt="2023-08-30T09:39:28.958" v="4419" actId="165"/>
          <ac:spMkLst>
            <pc:docMk/>
            <pc:sldMk cId="3165995762" sldId="2592"/>
            <ac:spMk id="7" creationId="{46E0637B-D05C-262A-DC03-27424E4422C0}"/>
          </ac:spMkLst>
        </pc:spChg>
        <pc:spChg chg="add del mod">
          <ac:chgData name="Rachael Cowin" userId="e5a4c6a21a0e87c1" providerId="LiveId" clId="{2F0095A7-8EB7-3546-A804-953F7250515F}" dt="2023-08-29T09:38:27.561" v="57" actId="478"/>
          <ac:spMkLst>
            <pc:docMk/>
            <pc:sldMk cId="3165995762" sldId="2592"/>
            <ac:spMk id="11" creationId="{C9CEA13F-1CCF-2E68-F92C-A816E679021D}"/>
          </ac:spMkLst>
        </pc:spChg>
        <pc:spChg chg="add del mod topLvl">
          <ac:chgData name="Rachael Cowin" userId="e5a4c6a21a0e87c1" providerId="LiveId" clId="{2F0095A7-8EB7-3546-A804-953F7250515F}" dt="2023-08-30T09:39:28.958" v="4419" actId="165"/>
          <ac:spMkLst>
            <pc:docMk/>
            <pc:sldMk cId="3165995762" sldId="2592"/>
            <ac:spMk id="15" creationId="{0337B977-7FE0-4CDB-EDA2-926FA5600606}"/>
          </ac:spMkLst>
        </pc:spChg>
        <pc:spChg chg="add del mod">
          <ac:chgData name="Rachael Cowin" userId="e5a4c6a21a0e87c1" providerId="LiveId" clId="{2F0095A7-8EB7-3546-A804-953F7250515F}" dt="2023-08-29T09:44:02.630" v="101" actId="478"/>
          <ac:spMkLst>
            <pc:docMk/>
            <pc:sldMk cId="3165995762" sldId="2592"/>
            <ac:spMk id="16" creationId="{C8269E25-4C61-D0D4-B9FA-AD0CACD9F523}"/>
          </ac:spMkLst>
        </pc:spChg>
        <pc:spChg chg="add del mod modVis">
          <ac:chgData name="Rachael Cowin" userId="e5a4c6a21a0e87c1" providerId="LiveId" clId="{2F0095A7-8EB7-3546-A804-953F7250515F}" dt="2023-08-29T09:38:23.501" v="55" actId="478"/>
          <ac:spMkLst>
            <pc:docMk/>
            <pc:sldMk cId="3165995762" sldId="2592"/>
            <ac:spMk id="17" creationId="{C12AAF76-0D9D-CB7D-F1C5-B08E0F09C4E2}"/>
          </ac:spMkLst>
        </pc:spChg>
        <pc:spChg chg="add del mod topLvl">
          <ac:chgData name="Rachael Cowin" userId="e5a4c6a21a0e87c1" providerId="LiveId" clId="{2F0095A7-8EB7-3546-A804-953F7250515F}" dt="2023-08-30T09:39:28.958" v="4419" actId="165"/>
          <ac:spMkLst>
            <pc:docMk/>
            <pc:sldMk cId="3165995762" sldId="2592"/>
            <ac:spMk id="18" creationId="{353387ED-36D0-FC1D-89EC-2E5BCCD5CFF1}"/>
          </ac:spMkLst>
        </pc:spChg>
        <pc:spChg chg="del">
          <ac:chgData name="Rachael Cowin" userId="e5a4c6a21a0e87c1" providerId="LiveId" clId="{2F0095A7-8EB7-3546-A804-953F7250515F}" dt="2023-08-29T09:34:03.274" v="27" actId="478"/>
          <ac:spMkLst>
            <pc:docMk/>
            <pc:sldMk cId="3165995762" sldId="2592"/>
            <ac:spMk id="19" creationId="{CE136020-97B9-1A6F-D0A2-6B98E99C7287}"/>
          </ac:spMkLst>
        </pc:spChg>
        <pc:spChg chg="add del mod">
          <ac:chgData name="Rachael Cowin" userId="e5a4c6a21a0e87c1" providerId="LiveId" clId="{2F0095A7-8EB7-3546-A804-953F7250515F}" dt="2023-08-29T09:43:57.400" v="98" actId="478"/>
          <ac:spMkLst>
            <pc:docMk/>
            <pc:sldMk cId="3165995762" sldId="2592"/>
            <ac:spMk id="20" creationId="{ADB54925-11C4-3079-4A63-B14D74E845C0}"/>
          </ac:spMkLst>
        </pc:spChg>
        <pc:spChg chg="add del mod">
          <ac:chgData name="Rachael Cowin" userId="e5a4c6a21a0e87c1" providerId="LiveId" clId="{2F0095A7-8EB7-3546-A804-953F7250515F}" dt="2023-08-29T09:43:59.649" v="99" actId="478"/>
          <ac:spMkLst>
            <pc:docMk/>
            <pc:sldMk cId="3165995762" sldId="2592"/>
            <ac:spMk id="21" creationId="{5D594E66-CA62-02A1-DE1E-AA6A2AB9144A}"/>
          </ac:spMkLst>
        </pc:spChg>
        <pc:spChg chg="add del mod">
          <ac:chgData name="Rachael Cowin" userId="e5a4c6a21a0e87c1" providerId="LiveId" clId="{2F0095A7-8EB7-3546-A804-953F7250515F}" dt="2023-08-29T09:44:00.841" v="100" actId="478"/>
          <ac:spMkLst>
            <pc:docMk/>
            <pc:sldMk cId="3165995762" sldId="2592"/>
            <ac:spMk id="22" creationId="{C3A12A47-E52C-9239-D8DC-1A4806DFE2FA}"/>
          </ac:spMkLst>
        </pc:spChg>
        <pc:spChg chg="add del mod">
          <ac:chgData name="Rachael Cowin" userId="e5a4c6a21a0e87c1" providerId="LiveId" clId="{2F0095A7-8EB7-3546-A804-953F7250515F}" dt="2023-08-29T09:43:01.061" v="88" actId="478"/>
          <ac:spMkLst>
            <pc:docMk/>
            <pc:sldMk cId="3165995762" sldId="2592"/>
            <ac:spMk id="23" creationId="{5407F03E-B6E0-437F-5176-A5D07043D85B}"/>
          </ac:spMkLst>
        </pc:spChg>
        <pc:grpChg chg="add del mod">
          <ac:chgData name="Rachael Cowin" userId="e5a4c6a21a0e87c1" providerId="LiveId" clId="{2F0095A7-8EB7-3546-A804-953F7250515F}" dt="2023-08-30T09:39:28.958" v="4419" actId="165"/>
          <ac:grpSpMkLst>
            <pc:docMk/>
            <pc:sldMk cId="3165995762" sldId="2592"/>
            <ac:grpSpMk id="2" creationId="{49D48985-DA68-EB7D-2B06-61EA824EB798}"/>
          </ac:grpSpMkLst>
        </pc:grpChg>
        <pc:grpChg chg="add del mod">
          <ac:chgData name="Rachael Cowin" userId="e5a4c6a21a0e87c1" providerId="LiveId" clId="{2F0095A7-8EB7-3546-A804-953F7250515F}" dt="2023-08-29T09:36:54.027" v="49" actId="165"/>
          <ac:grpSpMkLst>
            <pc:docMk/>
            <pc:sldMk cId="3165995762" sldId="2592"/>
            <ac:grpSpMk id="2" creationId="{C46A2D0B-E1E3-0809-558D-7145FB557CFB}"/>
          </ac:grpSpMkLst>
        </pc:grpChg>
        <pc:cxnChg chg="add del mod">
          <ac:chgData name="Rachael Cowin" userId="e5a4c6a21a0e87c1" providerId="LiveId" clId="{2F0095A7-8EB7-3546-A804-953F7250515F}" dt="2023-08-29T09:38:24.782" v="56" actId="478"/>
          <ac:cxnSpMkLst>
            <pc:docMk/>
            <pc:sldMk cId="3165995762" sldId="2592"/>
            <ac:cxnSpMk id="9" creationId="{355D1CE9-989D-2AC7-0318-91D1A736FDBD}"/>
          </ac:cxnSpMkLst>
        </pc:cxnChg>
        <pc:cxnChg chg="del mod">
          <ac:chgData name="Rachael Cowin" userId="e5a4c6a21a0e87c1" providerId="LiveId" clId="{2F0095A7-8EB7-3546-A804-953F7250515F}" dt="2023-08-29T09:33:22.540" v="19" actId="478"/>
          <ac:cxnSpMkLst>
            <pc:docMk/>
            <pc:sldMk cId="3165995762" sldId="2592"/>
            <ac:cxnSpMk id="13" creationId="{5C7F48DA-4BD1-C4C1-3A7C-9411B598C5A2}"/>
          </ac:cxnSpMkLst>
        </pc:cxnChg>
        <pc:cxnChg chg="add del mod">
          <ac:chgData name="Rachael Cowin" userId="e5a4c6a21a0e87c1" providerId="LiveId" clId="{2F0095A7-8EB7-3546-A804-953F7250515F}" dt="2023-08-29T09:38:29.686" v="58" actId="478"/>
          <ac:cxnSpMkLst>
            <pc:docMk/>
            <pc:sldMk cId="3165995762" sldId="2592"/>
            <ac:cxnSpMk id="14" creationId="{6AEC34BE-7F26-BADF-C5BF-3859C014AFF8}"/>
          </ac:cxnSpMkLst>
        </pc:cxnChg>
      </pc:sldChg>
      <pc:sldChg chg="del modTransition">
        <pc:chgData name="Rachael Cowin" userId="e5a4c6a21a0e87c1" providerId="LiveId" clId="{2F0095A7-8EB7-3546-A804-953F7250515F}" dt="2023-08-29T10:23:27.956" v="352" actId="2696"/>
        <pc:sldMkLst>
          <pc:docMk/>
          <pc:sldMk cId="2203511852" sldId="2594"/>
        </pc:sldMkLst>
      </pc:sldChg>
      <pc:sldChg chg="del">
        <pc:chgData name="Rachael Cowin" userId="e5a4c6a21a0e87c1" providerId="LiveId" clId="{2F0095A7-8EB7-3546-A804-953F7250515F}" dt="2023-08-29T11:23:53.313" v="474" actId="2696"/>
        <pc:sldMkLst>
          <pc:docMk/>
          <pc:sldMk cId="3448700209" sldId="2595"/>
        </pc:sldMkLst>
      </pc:sldChg>
      <pc:sldChg chg="addSp modSp del">
        <pc:chgData name="Rachael Cowin" userId="e5a4c6a21a0e87c1" providerId="LiveId" clId="{2F0095A7-8EB7-3546-A804-953F7250515F}" dt="2023-08-29T11:29:55.749" v="522" actId="2696"/>
        <pc:sldMkLst>
          <pc:docMk/>
          <pc:sldMk cId="711446058" sldId="2596"/>
        </pc:sldMkLst>
        <pc:spChg chg="mod">
          <ac:chgData name="Rachael Cowin" userId="e5a4c6a21a0e87c1" providerId="LiveId" clId="{2F0095A7-8EB7-3546-A804-953F7250515F}" dt="2023-08-29T11:27:09.141" v="505" actId="164"/>
          <ac:spMkLst>
            <pc:docMk/>
            <pc:sldMk cId="711446058" sldId="2596"/>
            <ac:spMk id="3" creationId="{F6A65223-4E3F-9830-AFE5-BF92BAEBA36F}"/>
          </ac:spMkLst>
        </pc:spChg>
        <pc:spChg chg="mod">
          <ac:chgData name="Rachael Cowin" userId="e5a4c6a21a0e87c1" providerId="LiveId" clId="{2F0095A7-8EB7-3546-A804-953F7250515F}" dt="2023-08-29T11:27:09.141" v="505" actId="164"/>
          <ac:spMkLst>
            <pc:docMk/>
            <pc:sldMk cId="711446058" sldId="2596"/>
            <ac:spMk id="6" creationId="{5E4701FD-CA24-468B-E1FF-24D01A1905B0}"/>
          </ac:spMkLst>
        </pc:spChg>
        <pc:spChg chg="mod">
          <ac:chgData name="Rachael Cowin" userId="e5a4c6a21a0e87c1" providerId="LiveId" clId="{2F0095A7-8EB7-3546-A804-953F7250515F}" dt="2023-08-29T11:27:09.141" v="505" actId="164"/>
          <ac:spMkLst>
            <pc:docMk/>
            <pc:sldMk cId="711446058" sldId="2596"/>
            <ac:spMk id="7" creationId="{50FE85B4-FAE6-D6EC-8A9E-E8AAAB70D0EC}"/>
          </ac:spMkLst>
        </pc:spChg>
        <pc:spChg chg="mod">
          <ac:chgData name="Rachael Cowin" userId="e5a4c6a21a0e87c1" providerId="LiveId" clId="{2F0095A7-8EB7-3546-A804-953F7250515F}" dt="2023-08-29T11:27:09.141" v="505" actId="164"/>
          <ac:spMkLst>
            <pc:docMk/>
            <pc:sldMk cId="711446058" sldId="2596"/>
            <ac:spMk id="8" creationId="{DA226A3E-F6AB-BDC9-D9BD-0D309F2E8C59}"/>
          </ac:spMkLst>
        </pc:spChg>
        <pc:spChg chg="mod">
          <ac:chgData name="Rachael Cowin" userId="e5a4c6a21a0e87c1" providerId="LiveId" clId="{2F0095A7-8EB7-3546-A804-953F7250515F}" dt="2023-08-29T11:27:09.141" v="505" actId="164"/>
          <ac:spMkLst>
            <pc:docMk/>
            <pc:sldMk cId="711446058" sldId="2596"/>
            <ac:spMk id="9" creationId="{F8D2EA04-D181-4157-668C-EDD601735113}"/>
          </ac:spMkLst>
        </pc:spChg>
        <pc:spChg chg="mod">
          <ac:chgData name="Rachael Cowin" userId="e5a4c6a21a0e87c1" providerId="LiveId" clId="{2F0095A7-8EB7-3546-A804-953F7250515F}" dt="2023-08-29T11:27:09.141" v="505" actId="164"/>
          <ac:spMkLst>
            <pc:docMk/>
            <pc:sldMk cId="711446058" sldId="2596"/>
            <ac:spMk id="10" creationId="{DB2C430E-9F1C-20BB-8158-9D3494D92B64}"/>
          </ac:spMkLst>
        </pc:spChg>
        <pc:spChg chg="mod">
          <ac:chgData name="Rachael Cowin" userId="e5a4c6a21a0e87c1" providerId="LiveId" clId="{2F0095A7-8EB7-3546-A804-953F7250515F}" dt="2023-08-29T11:27:09.141" v="505" actId="164"/>
          <ac:spMkLst>
            <pc:docMk/>
            <pc:sldMk cId="711446058" sldId="2596"/>
            <ac:spMk id="11" creationId="{714B0815-4ED7-9C14-8FE3-FE985C62788D}"/>
          </ac:spMkLst>
        </pc:spChg>
        <pc:grpChg chg="add mod">
          <ac:chgData name="Rachael Cowin" userId="e5a4c6a21a0e87c1" providerId="LiveId" clId="{2F0095A7-8EB7-3546-A804-953F7250515F}" dt="2023-08-29T11:27:09.141" v="505" actId="164"/>
          <ac:grpSpMkLst>
            <pc:docMk/>
            <pc:sldMk cId="711446058" sldId="2596"/>
            <ac:grpSpMk id="4" creationId="{70DC79C5-AA0F-FED2-7210-93F3E2894148}"/>
          </ac:grpSpMkLst>
        </pc:grpChg>
      </pc:sldChg>
      <pc:sldChg chg="del">
        <pc:chgData name="Rachael Cowin" userId="e5a4c6a21a0e87c1" providerId="LiveId" clId="{2F0095A7-8EB7-3546-A804-953F7250515F}" dt="2023-08-29T15:00:21.271" v="1995" actId="2696"/>
        <pc:sldMkLst>
          <pc:docMk/>
          <pc:sldMk cId="3657812322" sldId="2598"/>
        </pc:sldMkLst>
      </pc:sldChg>
      <pc:sldChg chg="addSp delSp modSp mod ord delAnim modAnim modNotesTx">
        <pc:chgData name="Rachael Cowin" userId="e5a4c6a21a0e87c1" providerId="LiveId" clId="{2F0095A7-8EB7-3546-A804-953F7250515F}" dt="2023-08-30T10:15:08.912" v="6524" actId="20577"/>
        <pc:sldMkLst>
          <pc:docMk/>
          <pc:sldMk cId="1043169464" sldId="2599"/>
        </pc:sldMkLst>
        <pc:spChg chg="add del mod">
          <ac:chgData name="Rachael Cowin" userId="e5a4c6a21a0e87c1" providerId="LiveId" clId="{2F0095A7-8EB7-3546-A804-953F7250515F}" dt="2023-08-29T16:37:15.848" v="4079" actId="478"/>
          <ac:spMkLst>
            <pc:docMk/>
            <pc:sldMk cId="1043169464" sldId="2599"/>
            <ac:spMk id="2" creationId="{1AAB5C29-04CC-4638-9312-5DA589FB0683}"/>
          </ac:spMkLst>
        </pc:spChg>
        <pc:spChg chg="mod">
          <ac:chgData name="Rachael Cowin" userId="e5a4c6a21a0e87c1" providerId="LiveId" clId="{2F0095A7-8EB7-3546-A804-953F7250515F}" dt="2023-08-29T16:22:34.614" v="3605" actId="20577"/>
          <ac:spMkLst>
            <pc:docMk/>
            <pc:sldMk cId="1043169464" sldId="2599"/>
            <ac:spMk id="3" creationId="{9528E300-14CD-974E-B6C2-158FB4B7CED9}"/>
          </ac:spMkLst>
        </pc:spChg>
        <pc:spChg chg="del mod">
          <ac:chgData name="Rachael Cowin" userId="e5a4c6a21a0e87c1" providerId="LiveId" clId="{2F0095A7-8EB7-3546-A804-953F7250515F}" dt="2023-08-29T16:25:08.497" v="3837" actId="478"/>
          <ac:spMkLst>
            <pc:docMk/>
            <pc:sldMk cId="1043169464" sldId="2599"/>
            <ac:spMk id="4" creationId="{21F2F311-271C-FFAF-CDB3-B8C26AE95FDE}"/>
          </ac:spMkLst>
        </pc:spChg>
        <pc:spChg chg="add del mod">
          <ac:chgData name="Rachael Cowin" userId="e5a4c6a21a0e87c1" providerId="LiveId" clId="{2F0095A7-8EB7-3546-A804-953F7250515F}" dt="2023-08-29T16:35:50.915" v="4075"/>
          <ac:spMkLst>
            <pc:docMk/>
            <pc:sldMk cId="1043169464" sldId="2599"/>
            <ac:spMk id="5" creationId="{521AE093-496E-C13C-ABB1-13B999AC39F8}"/>
          </ac:spMkLst>
        </pc:spChg>
        <pc:spChg chg="add mod">
          <ac:chgData name="Rachael Cowin" userId="e5a4c6a21a0e87c1" providerId="LiveId" clId="{2F0095A7-8EB7-3546-A804-953F7250515F}" dt="2023-08-30T10:12:04.568" v="6111" actId="20577"/>
          <ac:spMkLst>
            <pc:docMk/>
            <pc:sldMk cId="1043169464" sldId="2599"/>
            <ac:spMk id="6" creationId="{64162162-EE64-BA45-74BE-A77E202AA67A}"/>
          </ac:spMkLst>
        </pc:spChg>
        <pc:spChg chg="add del mod">
          <ac:chgData name="Rachael Cowin" userId="e5a4c6a21a0e87c1" providerId="LiveId" clId="{2F0095A7-8EB7-3546-A804-953F7250515F}" dt="2023-08-29T16:38:32.898" v="4085"/>
          <ac:spMkLst>
            <pc:docMk/>
            <pc:sldMk cId="1043169464" sldId="2599"/>
            <ac:spMk id="7" creationId="{805F5BF2-894B-4296-D8AE-749EFEBBA352}"/>
          </ac:spMkLst>
        </pc:spChg>
        <pc:spChg chg="add del mod">
          <ac:chgData name="Rachael Cowin" userId="e5a4c6a21a0e87c1" providerId="LiveId" clId="{2F0095A7-8EB7-3546-A804-953F7250515F}" dt="2023-08-29T16:40:52.459" v="4094" actId="478"/>
          <ac:spMkLst>
            <pc:docMk/>
            <pc:sldMk cId="1043169464" sldId="2599"/>
            <ac:spMk id="8" creationId="{7390615E-9896-0362-42C3-2685BEDA77A3}"/>
          </ac:spMkLst>
        </pc:spChg>
      </pc:sldChg>
      <pc:sldChg chg="modSp mod">
        <pc:chgData name="Rachael Cowin" userId="e5a4c6a21a0e87c1" providerId="LiveId" clId="{2F0095A7-8EB7-3546-A804-953F7250515F}" dt="2023-08-30T13:18:21.249" v="12976" actId="313"/>
        <pc:sldMkLst>
          <pc:docMk/>
          <pc:sldMk cId="2352428958" sldId="2601"/>
        </pc:sldMkLst>
        <pc:spChg chg="mod">
          <ac:chgData name="Rachael Cowin" userId="e5a4c6a21a0e87c1" providerId="LiveId" clId="{2F0095A7-8EB7-3546-A804-953F7250515F}" dt="2023-08-29T14:54:54.955" v="1755" actId="20577"/>
          <ac:spMkLst>
            <pc:docMk/>
            <pc:sldMk cId="2352428958" sldId="2601"/>
            <ac:spMk id="3" creationId="{9528E300-14CD-974E-B6C2-158FB4B7CED9}"/>
          </ac:spMkLst>
        </pc:spChg>
        <pc:spChg chg="mod">
          <ac:chgData name="Rachael Cowin" userId="e5a4c6a21a0e87c1" providerId="LiveId" clId="{2F0095A7-8EB7-3546-A804-953F7250515F}" dt="2023-08-30T13:18:21.249" v="12976" actId="313"/>
          <ac:spMkLst>
            <pc:docMk/>
            <pc:sldMk cId="2352428958" sldId="2601"/>
            <ac:spMk id="5" creationId="{A01C0C40-9CC5-090F-85C9-316A7056C6EB}"/>
          </ac:spMkLst>
        </pc:spChg>
      </pc:sldChg>
      <pc:sldChg chg="addSp delSp modSp mod modNotesTx">
        <pc:chgData name="Rachael Cowin" userId="e5a4c6a21a0e87c1" providerId="LiveId" clId="{2F0095A7-8EB7-3546-A804-953F7250515F}" dt="2023-08-30T10:29:12.793" v="7416" actId="20577"/>
        <pc:sldMkLst>
          <pc:docMk/>
          <pc:sldMk cId="2304699540" sldId="2646"/>
        </pc:sldMkLst>
        <pc:spChg chg="add del mod">
          <ac:chgData name="Rachael Cowin" userId="e5a4c6a21a0e87c1" providerId="LiveId" clId="{2F0095A7-8EB7-3546-A804-953F7250515F}" dt="2023-08-29T09:52:22.236" v="155" actId="478"/>
          <ac:spMkLst>
            <pc:docMk/>
            <pc:sldMk cId="2304699540" sldId="2646"/>
            <ac:spMk id="3" creationId="{8DCD7865-B2C1-C634-B7A7-05496B109073}"/>
          </ac:spMkLst>
        </pc:spChg>
        <pc:spChg chg="del">
          <ac:chgData name="Rachael Cowin" userId="e5a4c6a21a0e87c1" providerId="LiveId" clId="{2F0095A7-8EB7-3546-A804-953F7250515F}" dt="2023-08-29T09:52:54.768" v="182" actId="478"/>
          <ac:spMkLst>
            <pc:docMk/>
            <pc:sldMk cId="2304699540" sldId="2646"/>
            <ac:spMk id="4" creationId="{45AC3967-830F-2618-7F34-FA752B9B8BCC}"/>
          </ac:spMkLst>
        </pc:spChg>
        <pc:spChg chg="add del mod">
          <ac:chgData name="Rachael Cowin" userId="e5a4c6a21a0e87c1" providerId="LiveId" clId="{2F0095A7-8EB7-3546-A804-953F7250515F}" dt="2023-08-29T09:53:26.528" v="184" actId="478"/>
          <ac:spMkLst>
            <pc:docMk/>
            <pc:sldMk cId="2304699540" sldId="2646"/>
            <ac:spMk id="5" creationId="{12DB6463-7C23-0B83-2AD4-E6A98BC51BD3}"/>
          </ac:spMkLst>
        </pc:spChg>
        <pc:spChg chg="add del mod ord modVis">
          <ac:chgData name="Rachael Cowin" userId="e5a4c6a21a0e87c1" providerId="LiveId" clId="{2F0095A7-8EB7-3546-A804-953F7250515F}" dt="2023-08-29T11:21:07.853" v="463" actId="948"/>
          <ac:spMkLst>
            <pc:docMk/>
            <pc:sldMk cId="2304699540" sldId="2646"/>
            <ac:spMk id="6" creationId="{5E4701FD-CA24-468B-E1FF-24D01A1905B0}"/>
          </ac:spMkLst>
        </pc:spChg>
        <pc:spChg chg="add del mod">
          <ac:chgData name="Rachael Cowin" userId="e5a4c6a21a0e87c1" providerId="LiveId" clId="{2F0095A7-8EB7-3546-A804-953F7250515F}" dt="2023-08-29T09:57:52.271" v="212" actId="478"/>
          <ac:spMkLst>
            <pc:docMk/>
            <pc:sldMk cId="2304699540" sldId="2646"/>
            <ac:spMk id="7" creationId="{8E763174-25EB-E7F3-358A-CDB4B978CFD6}"/>
          </ac:spMkLst>
        </pc:spChg>
        <pc:spChg chg="add del mod">
          <ac:chgData name="Rachael Cowin" userId="e5a4c6a21a0e87c1" providerId="LiveId" clId="{2F0095A7-8EB7-3546-A804-953F7250515F}" dt="2023-08-29T10:11:52.252" v="282" actId="478"/>
          <ac:spMkLst>
            <pc:docMk/>
            <pc:sldMk cId="2304699540" sldId="2646"/>
            <ac:spMk id="8" creationId="{98ED0C0C-E98F-475A-876D-2B0548929687}"/>
          </ac:spMkLst>
        </pc:spChg>
        <pc:spChg chg="add del mod">
          <ac:chgData name="Rachael Cowin" userId="e5a4c6a21a0e87c1" providerId="LiveId" clId="{2F0095A7-8EB7-3546-A804-953F7250515F}" dt="2023-08-29T10:11:52.252" v="282" actId="478"/>
          <ac:spMkLst>
            <pc:docMk/>
            <pc:sldMk cId="2304699540" sldId="2646"/>
            <ac:spMk id="9" creationId="{AF263F2F-37E6-6EE1-D2AA-442E2F1B8A01}"/>
          </ac:spMkLst>
        </pc:spChg>
        <pc:spChg chg="add del mod">
          <ac:chgData name="Rachael Cowin" userId="e5a4c6a21a0e87c1" providerId="LiveId" clId="{2F0095A7-8EB7-3546-A804-953F7250515F}" dt="2023-08-29T10:11:52.252" v="282" actId="478"/>
          <ac:spMkLst>
            <pc:docMk/>
            <pc:sldMk cId="2304699540" sldId="2646"/>
            <ac:spMk id="10" creationId="{CC872666-2481-BF3A-4267-7BE95027F72B}"/>
          </ac:spMkLst>
        </pc:spChg>
        <pc:spChg chg="add del mod">
          <ac:chgData name="Rachael Cowin" userId="e5a4c6a21a0e87c1" providerId="LiveId" clId="{2F0095A7-8EB7-3546-A804-953F7250515F}" dt="2023-08-29T10:11:52.252" v="282" actId="478"/>
          <ac:spMkLst>
            <pc:docMk/>
            <pc:sldMk cId="2304699540" sldId="2646"/>
            <ac:spMk id="11" creationId="{1C178EAB-8531-ED05-9891-8CE8182A45BE}"/>
          </ac:spMkLst>
        </pc:spChg>
        <pc:spChg chg="add del mod">
          <ac:chgData name="Rachael Cowin" userId="e5a4c6a21a0e87c1" providerId="LiveId" clId="{2F0095A7-8EB7-3546-A804-953F7250515F}" dt="2023-08-29T10:11:52.252" v="282" actId="478"/>
          <ac:spMkLst>
            <pc:docMk/>
            <pc:sldMk cId="2304699540" sldId="2646"/>
            <ac:spMk id="12" creationId="{8D0A23E0-90F1-8136-F283-334024C2C93A}"/>
          </ac:spMkLst>
        </pc:spChg>
        <pc:spChg chg="add del mod">
          <ac:chgData name="Rachael Cowin" userId="e5a4c6a21a0e87c1" providerId="LiveId" clId="{2F0095A7-8EB7-3546-A804-953F7250515F}" dt="2023-08-29T10:11:52.252" v="282" actId="478"/>
          <ac:spMkLst>
            <pc:docMk/>
            <pc:sldMk cId="2304699540" sldId="2646"/>
            <ac:spMk id="13" creationId="{47BFB03C-5710-3C63-2379-F487EF5BDE1C}"/>
          </ac:spMkLst>
        </pc:spChg>
        <pc:spChg chg="add mod">
          <ac:chgData name="Rachael Cowin" userId="e5a4c6a21a0e87c1" providerId="LiveId" clId="{2F0095A7-8EB7-3546-A804-953F7250515F}" dt="2023-08-29T10:12:22.529" v="287"/>
          <ac:spMkLst>
            <pc:docMk/>
            <pc:sldMk cId="2304699540" sldId="2646"/>
            <ac:spMk id="14" creationId="{22CA56D3-7B12-309D-4E9E-D3C1639B21BF}"/>
          </ac:spMkLst>
        </pc:spChg>
        <pc:spChg chg="del">
          <ac:chgData name="Rachael Cowin" userId="e5a4c6a21a0e87c1" providerId="LiveId" clId="{2F0095A7-8EB7-3546-A804-953F7250515F}" dt="2023-08-29T09:52:54.768" v="182" actId="478"/>
          <ac:spMkLst>
            <pc:docMk/>
            <pc:sldMk cId="2304699540" sldId="2646"/>
            <ac:spMk id="15" creationId="{004E6364-8F53-786F-20AA-5615C3F91F2F}"/>
          </ac:spMkLst>
        </pc:spChg>
        <pc:spChg chg="del">
          <ac:chgData name="Rachael Cowin" userId="e5a4c6a21a0e87c1" providerId="LiveId" clId="{2F0095A7-8EB7-3546-A804-953F7250515F}" dt="2023-08-29T09:52:54.768" v="182" actId="478"/>
          <ac:spMkLst>
            <pc:docMk/>
            <pc:sldMk cId="2304699540" sldId="2646"/>
            <ac:spMk id="16" creationId="{CD1FDB1D-755D-C76D-A062-DA665955915B}"/>
          </ac:spMkLst>
        </pc:spChg>
        <pc:spChg chg="del">
          <ac:chgData name="Rachael Cowin" userId="e5a4c6a21a0e87c1" providerId="LiveId" clId="{2F0095A7-8EB7-3546-A804-953F7250515F}" dt="2023-08-29T09:52:54.768" v="182" actId="478"/>
          <ac:spMkLst>
            <pc:docMk/>
            <pc:sldMk cId="2304699540" sldId="2646"/>
            <ac:spMk id="17" creationId="{88990CAB-0BC1-58AD-4506-B5CF6277753E}"/>
          </ac:spMkLst>
        </pc:spChg>
        <pc:spChg chg="del">
          <ac:chgData name="Rachael Cowin" userId="e5a4c6a21a0e87c1" providerId="LiveId" clId="{2F0095A7-8EB7-3546-A804-953F7250515F}" dt="2023-08-29T09:52:54.768" v="182" actId="478"/>
          <ac:spMkLst>
            <pc:docMk/>
            <pc:sldMk cId="2304699540" sldId="2646"/>
            <ac:spMk id="18" creationId="{EFEBED6F-8B6F-A9DD-584B-73D7B0C27B64}"/>
          </ac:spMkLst>
        </pc:spChg>
        <pc:spChg chg="del">
          <ac:chgData name="Rachael Cowin" userId="e5a4c6a21a0e87c1" providerId="LiveId" clId="{2F0095A7-8EB7-3546-A804-953F7250515F}" dt="2023-08-29T09:52:54.768" v="182" actId="478"/>
          <ac:spMkLst>
            <pc:docMk/>
            <pc:sldMk cId="2304699540" sldId="2646"/>
            <ac:spMk id="19" creationId="{841FE081-B7A7-7C08-180E-69B74A0145FA}"/>
          </ac:spMkLst>
        </pc:spChg>
        <pc:spChg chg="del">
          <ac:chgData name="Rachael Cowin" userId="e5a4c6a21a0e87c1" providerId="LiveId" clId="{2F0095A7-8EB7-3546-A804-953F7250515F}" dt="2023-08-29T10:12:13.752" v="286" actId="478"/>
          <ac:spMkLst>
            <pc:docMk/>
            <pc:sldMk cId="2304699540" sldId="2646"/>
            <ac:spMk id="20" creationId="{72D9872B-0263-A9DB-8C02-611340E416BC}"/>
          </ac:spMkLst>
        </pc:spChg>
      </pc:sldChg>
      <pc:sldChg chg="del">
        <pc:chgData name="Rachael Cowin" userId="e5a4c6a21a0e87c1" providerId="LiveId" clId="{2F0095A7-8EB7-3546-A804-953F7250515F}" dt="2023-08-29T09:29:49.626" v="0" actId="2696"/>
        <pc:sldMkLst>
          <pc:docMk/>
          <pc:sldMk cId="2662180625" sldId="2648"/>
        </pc:sldMkLst>
      </pc:sldChg>
      <pc:sldChg chg="del">
        <pc:chgData name="Rachael Cowin" userId="e5a4c6a21a0e87c1" providerId="LiveId" clId="{2F0095A7-8EB7-3546-A804-953F7250515F}" dt="2023-08-29T10:26:54.914" v="368" actId="2696"/>
        <pc:sldMkLst>
          <pc:docMk/>
          <pc:sldMk cId="1298009945" sldId="2651"/>
        </pc:sldMkLst>
      </pc:sldChg>
      <pc:sldChg chg="del">
        <pc:chgData name="Rachael Cowin" userId="e5a4c6a21a0e87c1" providerId="LiveId" clId="{2F0095A7-8EB7-3546-A804-953F7250515F}" dt="2023-08-29T10:28:05.699" v="372" actId="2696"/>
        <pc:sldMkLst>
          <pc:docMk/>
          <pc:sldMk cId="3931115038" sldId="2653"/>
        </pc:sldMkLst>
      </pc:sldChg>
      <pc:sldChg chg="del">
        <pc:chgData name="Rachael Cowin" userId="e5a4c6a21a0e87c1" providerId="LiveId" clId="{2F0095A7-8EB7-3546-A804-953F7250515F}" dt="2023-08-29T10:28:06.857" v="373" actId="2696"/>
        <pc:sldMkLst>
          <pc:docMk/>
          <pc:sldMk cId="2578833425" sldId="2655"/>
        </pc:sldMkLst>
      </pc:sldChg>
      <pc:sldChg chg="del">
        <pc:chgData name="Rachael Cowin" userId="e5a4c6a21a0e87c1" providerId="LiveId" clId="{2F0095A7-8EB7-3546-A804-953F7250515F}" dt="2023-08-29T11:23:55.425" v="475" actId="2696"/>
        <pc:sldMkLst>
          <pc:docMk/>
          <pc:sldMk cId="3680274348" sldId="2656"/>
        </pc:sldMkLst>
      </pc:sldChg>
      <pc:sldChg chg="del">
        <pc:chgData name="Rachael Cowin" userId="e5a4c6a21a0e87c1" providerId="LiveId" clId="{2F0095A7-8EB7-3546-A804-953F7250515F}" dt="2023-08-29T11:23:56.224" v="476" actId="2696"/>
        <pc:sldMkLst>
          <pc:docMk/>
          <pc:sldMk cId="3759446326" sldId="2658"/>
        </pc:sldMkLst>
      </pc:sldChg>
      <pc:sldChg chg="del">
        <pc:chgData name="Rachael Cowin" userId="e5a4c6a21a0e87c1" providerId="LiveId" clId="{2F0095A7-8EB7-3546-A804-953F7250515F}" dt="2023-08-29T11:29:59.299" v="523" actId="2696"/>
        <pc:sldMkLst>
          <pc:docMk/>
          <pc:sldMk cId="1032477445" sldId="2659"/>
        </pc:sldMkLst>
      </pc:sldChg>
      <pc:sldChg chg="del ord">
        <pc:chgData name="Rachael Cowin" userId="e5a4c6a21a0e87c1" providerId="LiveId" clId="{2F0095A7-8EB7-3546-A804-953F7250515F}" dt="2023-08-29T11:38:31.589" v="545" actId="2696"/>
        <pc:sldMkLst>
          <pc:docMk/>
          <pc:sldMk cId="2968673473" sldId="2660"/>
        </pc:sldMkLst>
      </pc:sldChg>
      <pc:sldChg chg="del">
        <pc:chgData name="Rachael Cowin" userId="e5a4c6a21a0e87c1" providerId="LiveId" clId="{2F0095A7-8EB7-3546-A804-953F7250515F}" dt="2023-08-29T15:00:15.107" v="1993" actId="2696"/>
        <pc:sldMkLst>
          <pc:docMk/>
          <pc:sldMk cId="3348359152" sldId="2669"/>
        </pc:sldMkLst>
      </pc:sldChg>
      <pc:sldChg chg="del">
        <pc:chgData name="Rachael Cowin" userId="e5a4c6a21a0e87c1" providerId="LiveId" clId="{2F0095A7-8EB7-3546-A804-953F7250515F}" dt="2023-08-29T15:00:19.055" v="1994" actId="2696"/>
        <pc:sldMkLst>
          <pc:docMk/>
          <pc:sldMk cId="1306101591" sldId="2670"/>
        </pc:sldMkLst>
      </pc:sldChg>
      <pc:sldChg chg="del">
        <pc:chgData name="Rachael Cowin" userId="e5a4c6a21a0e87c1" providerId="LiveId" clId="{2F0095A7-8EB7-3546-A804-953F7250515F}" dt="2023-08-29T15:00:23.368" v="1996" actId="2696"/>
        <pc:sldMkLst>
          <pc:docMk/>
          <pc:sldMk cId="19894000" sldId="2671"/>
        </pc:sldMkLst>
      </pc:sldChg>
      <pc:sldChg chg="del">
        <pc:chgData name="Rachael Cowin" userId="e5a4c6a21a0e87c1" providerId="LiveId" clId="{2F0095A7-8EB7-3546-A804-953F7250515F}" dt="2023-08-29T15:37:22.703" v="2172" actId="2696"/>
        <pc:sldMkLst>
          <pc:docMk/>
          <pc:sldMk cId="3129828318" sldId="2672"/>
        </pc:sldMkLst>
      </pc:sldChg>
      <pc:sldChg chg="addSp delSp modSp mod modTransition modAnim modNotesTx">
        <pc:chgData name="Rachael Cowin" userId="e5a4c6a21a0e87c1" providerId="LiveId" clId="{2F0095A7-8EB7-3546-A804-953F7250515F}" dt="2023-08-30T10:26:42.715" v="7412" actId="20577"/>
        <pc:sldMkLst>
          <pc:docMk/>
          <pc:sldMk cId="1685752283" sldId="2673"/>
        </pc:sldMkLst>
        <pc:spChg chg="mod topLvl">
          <ac:chgData name="Rachael Cowin" userId="e5a4c6a21a0e87c1" providerId="LiveId" clId="{2F0095A7-8EB7-3546-A804-953F7250515F}" dt="2023-08-29T10:18:44.660" v="322" actId="165"/>
          <ac:spMkLst>
            <pc:docMk/>
            <pc:sldMk cId="1685752283" sldId="2673"/>
            <ac:spMk id="2" creationId="{5A4A9C98-B6B4-6DC1-AE06-11DB5D7E94B4}"/>
          </ac:spMkLst>
        </pc:spChg>
        <pc:spChg chg="mod topLvl">
          <ac:chgData name="Rachael Cowin" userId="e5a4c6a21a0e87c1" providerId="LiveId" clId="{2F0095A7-8EB7-3546-A804-953F7250515F}" dt="2023-08-29T10:18:44.660" v="322" actId="165"/>
          <ac:spMkLst>
            <pc:docMk/>
            <pc:sldMk cId="1685752283" sldId="2673"/>
            <ac:spMk id="3" creationId="{44F2FC87-7558-E07D-3087-2AE6C96A0241}"/>
          </ac:spMkLst>
        </pc:spChg>
        <pc:spChg chg="add del mod topLvl">
          <ac:chgData name="Rachael Cowin" userId="e5a4c6a21a0e87c1" providerId="LiveId" clId="{2F0095A7-8EB7-3546-A804-953F7250515F}" dt="2023-08-29T10:10:04.947" v="271" actId="478"/>
          <ac:spMkLst>
            <pc:docMk/>
            <pc:sldMk cId="1685752283" sldId="2673"/>
            <ac:spMk id="4" creationId="{41ED4EA9-E4A6-5D05-1E48-73345FEAA665}"/>
          </ac:spMkLst>
        </pc:spChg>
        <pc:spChg chg="add mod">
          <ac:chgData name="Rachael Cowin" userId="e5a4c6a21a0e87c1" providerId="LiveId" clId="{2F0095A7-8EB7-3546-A804-953F7250515F}" dt="2023-08-29T10:18:10.386" v="306" actId="1076"/>
          <ac:spMkLst>
            <pc:docMk/>
            <pc:sldMk cId="1685752283" sldId="2673"/>
            <ac:spMk id="6" creationId="{27BAF0DD-699F-0278-1ABB-841AA752BF60}"/>
          </ac:spMkLst>
        </pc:spChg>
        <pc:spChg chg="mod topLvl">
          <ac:chgData name="Rachael Cowin" userId="e5a4c6a21a0e87c1" providerId="LiveId" clId="{2F0095A7-8EB7-3546-A804-953F7250515F}" dt="2023-08-29T10:18:44.660" v="322" actId="165"/>
          <ac:spMkLst>
            <pc:docMk/>
            <pc:sldMk cId="1685752283" sldId="2673"/>
            <ac:spMk id="8" creationId="{9F134FBF-7E36-C826-3875-B5DE336A926B}"/>
          </ac:spMkLst>
        </pc:spChg>
        <pc:spChg chg="mod topLvl">
          <ac:chgData name="Rachael Cowin" userId="e5a4c6a21a0e87c1" providerId="LiveId" clId="{2F0095A7-8EB7-3546-A804-953F7250515F}" dt="2023-08-29T10:18:44.660" v="322" actId="165"/>
          <ac:spMkLst>
            <pc:docMk/>
            <pc:sldMk cId="1685752283" sldId="2673"/>
            <ac:spMk id="10" creationId="{63CDD49C-244D-A1D2-3553-CBD4ABC071AC}"/>
          </ac:spMkLst>
        </pc:spChg>
        <pc:spChg chg="del mod">
          <ac:chgData name="Rachael Cowin" userId="e5a4c6a21a0e87c1" providerId="LiveId" clId="{2F0095A7-8EB7-3546-A804-953F7250515F}" dt="2023-08-29T10:10:06.601" v="273"/>
          <ac:spMkLst>
            <pc:docMk/>
            <pc:sldMk cId="1685752283" sldId="2673"/>
            <ac:spMk id="12" creationId="{9617727F-65C8-3BB0-43AD-5E68F9D8D4E8}"/>
          </ac:spMkLst>
        </pc:spChg>
        <pc:spChg chg="mod topLvl">
          <ac:chgData name="Rachael Cowin" userId="e5a4c6a21a0e87c1" providerId="LiveId" clId="{2F0095A7-8EB7-3546-A804-953F7250515F}" dt="2023-08-29T10:18:44.660" v="322" actId="165"/>
          <ac:spMkLst>
            <pc:docMk/>
            <pc:sldMk cId="1685752283" sldId="2673"/>
            <ac:spMk id="14" creationId="{A58941D6-DDA9-2A2F-8061-38CAAFC25436}"/>
          </ac:spMkLst>
        </pc:spChg>
        <pc:spChg chg="mod topLvl">
          <ac:chgData name="Rachael Cowin" userId="e5a4c6a21a0e87c1" providerId="LiveId" clId="{2F0095A7-8EB7-3546-A804-953F7250515F}" dt="2023-08-29T10:18:44.660" v="322" actId="165"/>
          <ac:spMkLst>
            <pc:docMk/>
            <pc:sldMk cId="1685752283" sldId="2673"/>
            <ac:spMk id="15" creationId="{57B62AF6-AA84-E70F-0F21-B8C479F5983D}"/>
          </ac:spMkLst>
        </pc:spChg>
        <pc:spChg chg="mod topLvl">
          <ac:chgData name="Rachael Cowin" userId="e5a4c6a21a0e87c1" providerId="LiveId" clId="{2F0095A7-8EB7-3546-A804-953F7250515F}" dt="2023-08-29T10:18:44.660" v="322" actId="165"/>
          <ac:spMkLst>
            <pc:docMk/>
            <pc:sldMk cId="1685752283" sldId="2673"/>
            <ac:spMk id="16" creationId="{4E15EA94-EE8D-C45A-1B19-4C659AD81A03}"/>
          </ac:spMkLst>
        </pc:spChg>
        <pc:grpChg chg="add del mod">
          <ac:chgData name="Rachael Cowin" userId="e5a4c6a21a0e87c1" providerId="LiveId" clId="{2F0095A7-8EB7-3546-A804-953F7250515F}" dt="2023-08-29T09:55:58.421" v="208" actId="165"/>
          <ac:grpSpMkLst>
            <pc:docMk/>
            <pc:sldMk cId="1685752283" sldId="2673"/>
            <ac:grpSpMk id="5" creationId="{EF73D8DE-1185-73BA-2A37-317249B226D0}"/>
          </ac:grpSpMkLst>
        </pc:grpChg>
        <pc:grpChg chg="add del mod">
          <ac:chgData name="Rachael Cowin" userId="e5a4c6a21a0e87c1" providerId="LiveId" clId="{2F0095A7-8EB7-3546-A804-953F7250515F}" dt="2023-08-29T10:18:44.660" v="322" actId="165"/>
          <ac:grpSpMkLst>
            <pc:docMk/>
            <pc:sldMk cId="1685752283" sldId="2673"/>
            <ac:grpSpMk id="7" creationId="{12AA2DC7-9CDB-F76C-827D-93C6C4B6277C}"/>
          </ac:grpSpMkLst>
        </pc:grpChg>
        <pc:cxnChg chg="del">
          <ac:chgData name="Rachael Cowin" userId="e5a4c6a21a0e87c1" providerId="LiveId" clId="{2F0095A7-8EB7-3546-A804-953F7250515F}" dt="2023-08-29T10:14:01.049" v="294" actId="478"/>
          <ac:cxnSpMkLst>
            <pc:docMk/>
            <pc:sldMk cId="1685752283" sldId="2673"/>
            <ac:cxnSpMk id="9" creationId="{355D1CE9-989D-2AC7-0318-91D1A736FDBD}"/>
          </ac:cxnSpMkLst>
        </pc:cxnChg>
      </pc:sldChg>
      <pc:sldChg chg="add del">
        <pc:chgData name="Rachael Cowin" userId="e5a4c6a21a0e87c1" providerId="LiveId" clId="{2F0095A7-8EB7-3546-A804-953F7250515F}" dt="2023-08-29T09:54:43.199" v="207" actId="2696"/>
        <pc:sldMkLst>
          <pc:docMk/>
          <pc:sldMk cId="2623665247" sldId="2674"/>
        </pc:sldMkLst>
      </pc:sldChg>
      <pc:sldChg chg="addSp delSp modSp add del mod modAnim">
        <pc:chgData name="Rachael Cowin" userId="e5a4c6a21a0e87c1" providerId="LiveId" clId="{2F0095A7-8EB7-3546-A804-953F7250515F}" dt="2023-08-29T09:40:33.652" v="63" actId="2696"/>
        <pc:sldMkLst>
          <pc:docMk/>
          <pc:sldMk cId="781243122" sldId="2675"/>
        </pc:sldMkLst>
        <pc:spChg chg="add del mod">
          <ac:chgData name="Rachael Cowin" userId="e5a4c6a21a0e87c1" providerId="LiveId" clId="{2F0095A7-8EB7-3546-A804-953F7250515F}" dt="2023-08-29T09:30:58.766" v="5"/>
          <ac:spMkLst>
            <pc:docMk/>
            <pc:sldMk cId="781243122" sldId="2675"/>
            <ac:spMk id="2" creationId="{FA98D88D-ED35-16DD-63C3-DBC8F4A6837C}"/>
          </ac:spMkLst>
        </pc:spChg>
        <pc:spChg chg="add del mod">
          <ac:chgData name="Rachael Cowin" userId="e5a4c6a21a0e87c1" providerId="LiveId" clId="{2F0095A7-8EB7-3546-A804-953F7250515F}" dt="2023-08-29T09:30:58.766" v="5"/>
          <ac:spMkLst>
            <pc:docMk/>
            <pc:sldMk cId="781243122" sldId="2675"/>
            <ac:spMk id="3" creationId="{1D6E2C7D-CE4D-1595-3683-FBC4C9097194}"/>
          </ac:spMkLst>
        </pc:spChg>
        <pc:spChg chg="add del mod">
          <ac:chgData name="Rachael Cowin" userId="e5a4c6a21a0e87c1" providerId="LiveId" clId="{2F0095A7-8EB7-3546-A804-953F7250515F}" dt="2023-08-29T09:30:58.766" v="5"/>
          <ac:spMkLst>
            <pc:docMk/>
            <pc:sldMk cId="781243122" sldId="2675"/>
            <ac:spMk id="8" creationId="{58A6CBC0-22A7-E8DC-51B9-E00FD7032689}"/>
          </ac:spMkLst>
        </pc:spChg>
        <pc:spChg chg="add del mod">
          <ac:chgData name="Rachael Cowin" userId="e5a4c6a21a0e87c1" providerId="LiveId" clId="{2F0095A7-8EB7-3546-A804-953F7250515F}" dt="2023-08-29T09:30:58.766" v="5"/>
          <ac:spMkLst>
            <pc:docMk/>
            <pc:sldMk cId="781243122" sldId="2675"/>
            <ac:spMk id="10" creationId="{3607E631-FB83-F0CD-02DE-6110F351FC8B}"/>
          </ac:spMkLst>
        </pc:spChg>
        <pc:spChg chg="add del mod">
          <ac:chgData name="Rachael Cowin" userId="e5a4c6a21a0e87c1" providerId="LiveId" clId="{2F0095A7-8EB7-3546-A804-953F7250515F}" dt="2023-08-29T09:30:58.766" v="5"/>
          <ac:spMkLst>
            <pc:docMk/>
            <pc:sldMk cId="781243122" sldId="2675"/>
            <ac:spMk id="14" creationId="{C86FCEAD-623D-F91D-0DA6-82BD34E69C60}"/>
          </ac:spMkLst>
        </pc:spChg>
        <pc:spChg chg="add del mod">
          <ac:chgData name="Rachael Cowin" userId="e5a4c6a21a0e87c1" providerId="LiveId" clId="{2F0095A7-8EB7-3546-A804-953F7250515F}" dt="2023-08-29T09:30:58.766" v="5"/>
          <ac:spMkLst>
            <pc:docMk/>
            <pc:sldMk cId="781243122" sldId="2675"/>
            <ac:spMk id="15" creationId="{9B235175-08C8-02A6-C066-DD46D6009155}"/>
          </ac:spMkLst>
        </pc:spChg>
        <pc:spChg chg="add del mod">
          <ac:chgData name="Rachael Cowin" userId="e5a4c6a21a0e87c1" providerId="LiveId" clId="{2F0095A7-8EB7-3546-A804-953F7250515F}" dt="2023-08-29T09:30:58.766" v="5"/>
          <ac:spMkLst>
            <pc:docMk/>
            <pc:sldMk cId="781243122" sldId="2675"/>
            <ac:spMk id="16" creationId="{E38E8A21-6088-9965-CB22-A3167BF2C67F}"/>
          </ac:spMkLst>
        </pc:spChg>
        <pc:spChg chg="add del mod">
          <ac:chgData name="Rachael Cowin" userId="e5a4c6a21a0e87c1" providerId="LiveId" clId="{2F0095A7-8EB7-3546-A804-953F7250515F}" dt="2023-08-29T09:30:58.766" v="5"/>
          <ac:spMkLst>
            <pc:docMk/>
            <pc:sldMk cId="781243122" sldId="2675"/>
            <ac:spMk id="20" creationId="{C8FB71B4-19BB-83B0-7398-70BE3BFB2EFF}"/>
          </ac:spMkLst>
        </pc:spChg>
      </pc:sldChg>
      <pc:sldChg chg="delSp modSp add mod modTransition modNotesTx">
        <pc:chgData name="Rachael Cowin" userId="e5a4c6a21a0e87c1" providerId="LiveId" clId="{2F0095A7-8EB7-3546-A804-953F7250515F}" dt="2023-08-30T10:50:46.142" v="8200" actId="20577"/>
        <pc:sldMkLst>
          <pc:docMk/>
          <pc:sldMk cId="983480379" sldId="2675"/>
        </pc:sldMkLst>
        <pc:spChg chg="mod">
          <ac:chgData name="Rachael Cowin" userId="e5a4c6a21a0e87c1" providerId="LiveId" clId="{2F0095A7-8EB7-3546-A804-953F7250515F}" dt="2023-08-29T10:11:23.819" v="280" actId="962"/>
          <ac:spMkLst>
            <pc:docMk/>
            <pc:sldMk cId="983480379" sldId="2675"/>
            <ac:spMk id="4" creationId="{41ED4EA9-E4A6-5D05-1E48-73345FEAA665}"/>
          </ac:spMkLst>
        </pc:spChg>
        <pc:spChg chg="mod">
          <ac:chgData name="Rachael Cowin" userId="e5a4c6a21a0e87c1" providerId="LiveId" clId="{2F0095A7-8EB7-3546-A804-953F7250515F}" dt="2023-08-29T10:19:21.872" v="326" actId="962"/>
          <ac:spMkLst>
            <pc:docMk/>
            <pc:sldMk cId="983480379" sldId="2675"/>
            <ac:spMk id="5" creationId="{11150184-1550-C7A9-8C15-C4A79B9DDD6C}"/>
          </ac:spMkLst>
        </pc:spChg>
        <pc:spChg chg="del">
          <ac:chgData name="Rachael Cowin" userId="e5a4c6a21a0e87c1" providerId="LiveId" clId="{2F0095A7-8EB7-3546-A804-953F7250515F}" dt="2023-08-29T13:19:01.193" v="814" actId="478"/>
          <ac:spMkLst>
            <pc:docMk/>
            <pc:sldMk cId="983480379" sldId="2675"/>
            <ac:spMk id="12" creationId="{9617727F-65C8-3BB0-43AD-5E68F9D8D4E8}"/>
          </ac:spMkLst>
        </pc:spChg>
        <pc:spChg chg="del">
          <ac:chgData name="Rachael Cowin" userId="e5a4c6a21a0e87c1" providerId="LiveId" clId="{2F0095A7-8EB7-3546-A804-953F7250515F}" dt="2023-08-29T14:52:21.662" v="1702" actId="478"/>
          <ac:spMkLst>
            <pc:docMk/>
            <pc:sldMk cId="983480379" sldId="2675"/>
            <ac:spMk id="15" creationId="{0337B977-7FE0-4CDB-EDA2-926FA5600606}"/>
          </ac:spMkLst>
        </pc:spChg>
        <pc:spChg chg="del">
          <ac:chgData name="Rachael Cowin" userId="e5a4c6a21a0e87c1" providerId="LiveId" clId="{2F0095A7-8EB7-3546-A804-953F7250515F}" dt="2023-08-29T14:52:18.509" v="1701" actId="478"/>
          <ac:spMkLst>
            <pc:docMk/>
            <pc:sldMk cId="983480379" sldId="2675"/>
            <ac:spMk id="18" creationId="{353387ED-36D0-FC1D-89EC-2E5BCCD5CFF1}"/>
          </ac:spMkLst>
        </pc:spChg>
      </pc:sldChg>
      <pc:sldChg chg="addSp delSp modSp add del mod">
        <pc:chgData name="Rachael Cowin" userId="e5a4c6a21a0e87c1" providerId="LiveId" clId="{2F0095A7-8EB7-3546-A804-953F7250515F}" dt="2023-08-29T09:46:00.410" v="119" actId="2696"/>
        <pc:sldMkLst>
          <pc:docMk/>
          <pc:sldMk cId="3697711464" sldId="2675"/>
        </pc:sldMkLst>
        <pc:spChg chg="add mod modVis">
          <ac:chgData name="Rachael Cowin" userId="e5a4c6a21a0e87c1" providerId="LiveId" clId="{2F0095A7-8EB7-3546-A804-953F7250515F}" dt="2023-08-29T09:45:35.795" v="117" actId="14430"/>
          <ac:spMkLst>
            <pc:docMk/>
            <pc:sldMk cId="3697711464" sldId="2675"/>
            <ac:spMk id="3" creationId="{977A7680-D1D2-BA8C-F538-7C5829EB8A22}"/>
          </ac:spMkLst>
        </pc:spChg>
        <pc:spChg chg="del mod modVis">
          <ac:chgData name="Rachael Cowin" userId="e5a4c6a21a0e87c1" providerId="LiveId" clId="{2F0095A7-8EB7-3546-A804-953F7250515F}" dt="2023-08-29T09:44:54.568" v="110" actId="478"/>
          <ac:spMkLst>
            <pc:docMk/>
            <pc:sldMk cId="3697711464" sldId="2675"/>
            <ac:spMk id="4" creationId="{41ED4EA9-E4A6-5D05-1E48-73345FEAA665}"/>
          </ac:spMkLst>
        </pc:spChg>
        <pc:picChg chg="add mod modVis">
          <ac:chgData name="Rachael Cowin" userId="e5a4c6a21a0e87c1" providerId="LiveId" clId="{2F0095A7-8EB7-3546-A804-953F7250515F}" dt="2023-08-29T09:45:38.297" v="118" actId="692"/>
          <ac:picMkLst>
            <pc:docMk/>
            <pc:sldMk cId="3697711464" sldId="2675"/>
            <ac:picMk id="2" creationId="{A5310E43-5F7E-04E5-9A80-1E398BA17452}"/>
          </ac:picMkLst>
        </pc:picChg>
      </pc:sldChg>
      <pc:sldChg chg="addSp delSp modSp add del mod">
        <pc:chgData name="Rachael Cowin" userId="e5a4c6a21a0e87c1" providerId="LiveId" clId="{2F0095A7-8EB7-3546-A804-953F7250515F}" dt="2023-08-29T10:01:42.042" v="226" actId="2696"/>
        <pc:sldMkLst>
          <pc:docMk/>
          <pc:sldMk cId="852333582" sldId="2676"/>
        </pc:sldMkLst>
        <pc:spChg chg="add del mod">
          <ac:chgData name="Rachael Cowin" userId="e5a4c6a21a0e87c1" providerId="LiveId" clId="{2F0095A7-8EB7-3546-A804-953F7250515F}" dt="2023-08-29T09:49:08.533" v="139"/>
          <ac:spMkLst>
            <pc:docMk/>
            <pc:sldMk cId="852333582" sldId="2676"/>
            <ac:spMk id="12" creationId="{9617727F-65C8-3BB0-43AD-5E68F9D8D4E8}"/>
          </ac:spMkLst>
        </pc:spChg>
      </pc:sldChg>
      <pc:sldChg chg="delSp modSp add del mod modTransition">
        <pc:chgData name="Rachael Cowin" userId="e5a4c6a21a0e87c1" providerId="LiveId" clId="{2F0095A7-8EB7-3546-A804-953F7250515F}" dt="2023-08-29T10:13:12.476" v="292" actId="2696"/>
        <pc:sldMkLst>
          <pc:docMk/>
          <pc:sldMk cId="1772224118" sldId="2677"/>
        </pc:sldMkLst>
        <pc:spChg chg="mod">
          <ac:chgData name="Rachael Cowin" userId="e5a4c6a21a0e87c1" providerId="LiveId" clId="{2F0095A7-8EB7-3546-A804-953F7250515F}" dt="2023-08-29T10:01:11.850" v="224" actId="962"/>
          <ac:spMkLst>
            <pc:docMk/>
            <pc:sldMk cId="1772224118" sldId="2677"/>
            <ac:spMk id="6" creationId="{5E4701FD-CA24-468B-E1FF-24D01A1905B0}"/>
          </ac:spMkLst>
        </pc:spChg>
        <pc:spChg chg="del">
          <ac:chgData name="Rachael Cowin" userId="e5a4c6a21a0e87c1" providerId="LiveId" clId="{2F0095A7-8EB7-3546-A804-953F7250515F}" dt="2023-08-29T09:59:22.868" v="218" actId="478"/>
          <ac:spMkLst>
            <pc:docMk/>
            <pc:sldMk cId="1772224118" sldId="2677"/>
            <ac:spMk id="7" creationId="{8E763174-25EB-E7F3-358A-CDB4B978CFD6}"/>
          </ac:spMkLst>
        </pc:spChg>
      </pc:sldChg>
      <pc:sldChg chg="add del">
        <pc:chgData name="Rachael Cowin" userId="e5a4c6a21a0e87c1" providerId="LiveId" clId="{2F0095A7-8EB7-3546-A804-953F7250515F}" dt="2023-08-29T09:54:08.987" v="201" actId="2890"/>
        <pc:sldMkLst>
          <pc:docMk/>
          <pc:sldMk cId="2070898112" sldId="2677"/>
        </pc:sldMkLst>
      </pc:sldChg>
      <pc:sldChg chg="modSp add del mod ord">
        <pc:chgData name="Rachael Cowin" userId="e5a4c6a21a0e87c1" providerId="LiveId" clId="{2F0095A7-8EB7-3546-A804-953F7250515F}" dt="2023-08-29T10:16:11.028" v="297" actId="2696"/>
        <pc:sldMkLst>
          <pc:docMk/>
          <pc:sldMk cId="20363832" sldId="2678"/>
        </pc:sldMkLst>
        <pc:spChg chg="mod">
          <ac:chgData name="Rachael Cowin" userId="e5a4c6a21a0e87c1" providerId="LiveId" clId="{2F0095A7-8EB7-3546-A804-953F7250515F}" dt="2023-08-29T10:04:02.003" v="248" actId="20577"/>
          <ac:spMkLst>
            <pc:docMk/>
            <pc:sldMk cId="20363832" sldId="2678"/>
            <ac:spMk id="2" creationId="{5A4A9C98-B6B4-6DC1-AE06-11DB5D7E94B4}"/>
          </ac:spMkLst>
        </pc:spChg>
        <pc:spChg chg="mod">
          <ac:chgData name="Rachael Cowin" userId="e5a4c6a21a0e87c1" providerId="LiveId" clId="{2F0095A7-8EB7-3546-A804-953F7250515F}" dt="2023-08-29T10:03:24.562" v="245" actId="1076"/>
          <ac:spMkLst>
            <pc:docMk/>
            <pc:sldMk cId="20363832" sldId="2678"/>
            <ac:spMk id="12" creationId="{9617727F-65C8-3BB0-43AD-5E68F9D8D4E8}"/>
          </ac:spMkLst>
        </pc:spChg>
      </pc:sldChg>
      <pc:sldChg chg="modSp add mod modTransition modNotesTx">
        <pc:chgData name="Rachael Cowin" userId="e5a4c6a21a0e87c1" providerId="LiveId" clId="{2F0095A7-8EB7-3546-A804-953F7250515F}" dt="2023-08-30T10:51:56.532" v="8203" actId="20577"/>
        <pc:sldMkLst>
          <pc:docMk/>
          <pc:sldMk cId="10657820" sldId="2679"/>
        </pc:sldMkLst>
        <pc:spChg chg="mod">
          <ac:chgData name="Rachael Cowin" userId="e5a4c6a21a0e87c1" providerId="LiveId" clId="{2F0095A7-8EB7-3546-A804-953F7250515F}" dt="2023-08-29T11:16:15.617" v="451" actId="948"/>
          <ac:spMkLst>
            <pc:docMk/>
            <pc:sldMk cId="10657820" sldId="2679"/>
            <ac:spMk id="6" creationId="{5E4701FD-CA24-468B-E1FF-24D01A1905B0}"/>
          </ac:spMkLst>
        </pc:spChg>
      </pc:sldChg>
      <pc:sldChg chg="modSp add del">
        <pc:chgData name="Rachael Cowin" userId="e5a4c6a21a0e87c1" providerId="LiveId" clId="{2F0095A7-8EB7-3546-A804-953F7250515F}" dt="2023-08-29T10:16:30.648" v="300" actId="2696"/>
        <pc:sldMkLst>
          <pc:docMk/>
          <pc:sldMk cId="740347542" sldId="2680"/>
        </pc:sldMkLst>
        <pc:spChg chg="mod">
          <ac:chgData name="Rachael Cowin" userId="e5a4c6a21a0e87c1" providerId="LiveId" clId="{2F0095A7-8EB7-3546-A804-953F7250515F}" dt="2023-08-29T10:16:26.853" v="299" actId="20577"/>
          <ac:spMkLst>
            <pc:docMk/>
            <pc:sldMk cId="740347542" sldId="2680"/>
            <ac:spMk id="8" creationId="{9F134FBF-7E36-C826-3875-B5DE336A926B}"/>
          </ac:spMkLst>
        </pc:spChg>
      </pc:sldChg>
      <pc:sldChg chg="addSp delSp modSp add mod ord modAnim modNotesTx">
        <pc:chgData name="Rachael Cowin" userId="e5a4c6a21a0e87c1" providerId="LiveId" clId="{2F0095A7-8EB7-3546-A804-953F7250515F}" dt="2023-08-30T10:49:46.358" v="8191" actId="20577"/>
        <pc:sldMkLst>
          <pc:docMk/>
          <pc:sldMk cId="1073603970" sldId="2680"/>
        </pc:sldMkLst>
        <pc:spChg chg="del mod">
          <ac:chgData name="Rachael Cowin" userId="e5a4c6a21a0e87c1" providerId="LiveId" clId="{2F0095A7-8EB7-3546-A804-953F7250515F}" dt="2023-08-29T10:23:12.475" v="351" actId="478"/>
          <ac:spMkLst>
            <pc:docMk/>
            <pc:sldMk cId="1073603970" sldId="2680"/>
            <ac:spMk id="2" creationId="{5A4A9C98-B6B4-6DC1-AE06-11DB5D7E94B4}"/>
          </ac:spMkLst>
        </pc:spChg>
        <pc:spChg chg="del">
          <ac:chgData name="Rachael Cowin" userId="e5a4c6a21a0e87c1" providerId="LiveId" clId="{2F0095A7-8EB7-3546-A804-953F7250515F}" dt="2023-08-29T10:21:14.779" v="336" actId="478"/>
          <ac:spMkLst>
            <pc:docMk/>
            <pc:sldMk cId="1073603970" sldId="2680"/>
            <ac:spMk id="3" creationId="{44F2FC87-7558-E07D-3087-2AE6C96A0241}"/>
          </ac:spMkLst>
        </pc:spChg>
        <pc:spChg chg="add mod ord topLvl">
          <ac:chgData name="Rachael Cowin" userId="e5a4c6a21a0e87c1" providerId="LiveId" clId="{2F0095A7-8EB7-3546-A804-953F7250515F}" dt="2023-08-29T11:40:42.484" v="552" actId="13244"/>
          <ac:spMkLst>
            <pc:docMk/>
            <pc:sldMk cId="1073603970" sldId="2680"/>
            <ac:spMk id="4" creationId="{63B8A5ED-ADA4-2B5A-1CE0-BC393432D85E}"/>
          </ac:spMkLst>
        </pc:spChg>
        <pc:spChg chg="add mod topLvl">
          <ac:chgData name="Rachael Cowin" userId="e5a4c6a21a0e87c1" providerId="LiveId" clId="{2F0095A7-8EB7-3546-A804-953F7250515F}" dt="2023-08-29T10:24:04.794" v="354" actId="165"/>
          <ac:spMkLst>
            <pc:docMk/>
            <pc:sldMk cId="1073603970" sldId="2680"/>
            <ac:spMk id="5" creationId="{50301D0A-F217-398A-4EC8-56122CCBC2FF}"/>
          </ac:spMkLst>
        </pc:spChg>
        <pc:spChg chg="mod ord">
          <ac:chgData name="Rachael Cowin" userId="e5a4c6a21a0e87c1" providerId="LiveId" clId="{2F0095A7-8EB7-3546-A804-953F7250515F}" dt="2023-08-29T11:40:37.084" v="551" actId="13244"/>
          <ac:spMkLst>
            <pc:docMk/>
            <pc:sldMk cId="1073603970" sldId="2680"/>
            <ac:spMk id="6" creationId="{27BAF0DD-699F-0278-1ABB-841AA752BF60}"/>
          </ac:spMkLst>
        </pc:spChg>
        <pc:spChg chg="add mod topLvl">
          <ac:chgData name="Rachael Cowin" userId="e5a4c6a21a0e87c1" providerId="LiveId" clId="{2F0095A7-8EB7-3546-A804-953F7250515F}" dt="2023-08-29T10:24:04.794" v="354" actId="165"/>
          <ac:spMkLst>
            <pc:docMk/>
            <pc:sldMk cId="1073603970" sldId="2680"/>
            <ac:spMk id="7" creationId="{DBF06628-349C-0BB0-0E28-A03AA8655073}"/>
          </ac:spMkLst>
        </pc:spChg>
        <pc:spChg chg="del mod">
          <ac:chgData name="Rachael Cowin" userId="e5a4c6a21a0e87c1" providerId="LiveId" clId="{2F0095A7-8EB7-3546-A804-953F7250515F}" dt="2023-08-29T10:21:18.331" v="338" actId="478"/>
          <ac:spMkLst>
            <pc:docMk/>
            <pc:sldMk cId="1073603970" sldId="2680"/>
            <ac:spMk id="8" creationId="{9F134FBF-7E36-C826-3875-B5DE336A926B}"/>
          </ac:spMkLst>
        </pc:spChg>
        <pc:spChg chg="add mod topLvl">
          <ac:chgData name="Rachael Cowin" userId="e5a4c6a21a0e87c1" providerId="LiveId" clId="{2F0095A7-8EB7-3546-A804-953F7250515F}" dt="2023-08-29T10:24:04.794" v="354" actId="165"/>
          <ac:spMkLst>
            <pc:docMk/>
            <pc:sldMk cId="1073603970" sldId="2680"/>
            <ac:spMk id="9" creationId="{F0674829-0030-2501-9D70-6DA59EC1B3B6}"/>
          </ac:spMkLst>
        </pc:spChg>
        <pc:spChg chg="del">
          <ac:chgData name="Rachael Cowin" userId="e5a4c6a21a0e87c1" providerId="LiveId" clId="{2F0095A7-8EB7-3546-A804-953F7250515F}" dt="2023-08-29T10:21:19.803" v="339" actId="478"/>
          <ac:spMkLst>
            <pc:docMk/>
            <pc:sldMk cId="1073603970" sldId="2680"/>
            <ac:spMk id="10" creationId="{63CDD49C-244D-A1D2-3553-CBD4ABC071AC}"/>
          </ac:spMkLst>
        </pc:spChg>
        <pc:spChg chg="add mod topLvl">
          <ac:chgData name="Rachael Cowin" userId="e5a4c6a21a0e87c1" providerId="LiveId" clId="{2F0095A7-8EB7-3546-A804-953F7250515F}" dt="2023-08-29T10:24:04.794" v="354" actId="165"/>
          <ac:spMkLst>
            <pc:docMk/>
            <pc:sldMk cId="1073603970" sldId="2680"/>
            <ac:spMk id="11" creationId="{267AD31E-F478-D687-4E3F-C96C00703254}"/>
          </ac:spMkLst>
        </pc:spChg>
        <pc:spChg chg="add mod topLvl">
          <ac:chgData name="Rachael Cowin" userId="e5a4c6a21a0e87c1" providerId="LiveId" clId="{2F0095A7-8EB7-3546-A804-953F7250515F}" dt="2023-08-29T10:24:04.794" v="354" actId="165"/>
          <ac:spMkLst>
            <pc:docMk/>
            <pc:sldMk cId="1073603970" sldId="2680"/>
            <ac:spMk id="12" creationId="{F1B46FC9-0258-495C-56BF-1E6A83B7E170}"/>
          </ac:spMkLst>
        </pc:spChg>
        <pc:spChg chg="add mod topLvl">
          <ac:chgData name="Rachael Cowin" userId="e5a4c6a21a0e87c1" providerId="LiveId" clId="{2F0095A7-8EB7-3546-A804-953F7250515F}" dt="2023-08-29T10:24:04.794" v="354" actId="165"/>
          <ac:spMkLst>
            <pc:docMk/>
            <pc:sldMk cId="1073603970" sldId="2680"/>
            <ac:spMk id="13" creationId="{EED14633-C337-C147-5EA0-382DC3B29779}"/>
          </ac:spMkLst>
        </pc:spChg>
        <pc:spChg chg="del">
          <ac:chgData name="Rachael Cowin" userId="e5a4c6a21a0e87c1" providerId="LiveId" clId="{2F0095A7-8EB7-3546-A804-953F7250515F}" dt="2023-08-29T10:21:21.272" v="340" actId="478"/>
          <ac:spMkLst>
            <pc:docMk/>
            <pc:sldMk cId="1073603970" sldId="2680"/>
            <ac:spMk id="14" creationId="{A58941D6-DDA9-2A2F-8061-38CAAFC25436}"/>
          </ac:spMkLst>
        </pc:spChg>
        <pc:spChg chg="del">
          <ac:chgData name="Rachael Cowin" userId="e5a4c6a21a0e87c1" providerId="LiveId" clId="{2F0095A7-8EB7-3546-A804-953F7250515F}" dt="2023-08-29T10:21:22.716" v="341" actId="478"/>
          <ac:spMkLst>
            <pc:docMk/>
            <pc:sldMk cId="1073603970" sldId="2680"/>
            <ac:spMk id="15" creationId="{57B62AF6-AA84-E70F-0F21-B8C479F5983D}"/>
          </ac:spMkLst>
        </pc:spChg>
        <pc:spChg chg="del">
          <ac:chgData name="Rachael Cowin" userId="e5a4c6a21a0e87c1" providerId="LiveId" clId="{2F0095A7-8EB7-3546-A804-953F7250515F}" dt="2023-08-29T10:21:24.784" v="342" actId="478"/>
          <ac:spMkLst>
            <pc:docMk/>
            <pc:sldMk cId="1073603970" sldId="2680"/>
            <ac:spMk id="16" creationId="{4E15EA94-EE8D-C45A-1B19-4C659AD81A03}"/>
          </ac:spMkLst>
        </pc:spChg>
        <pc:spChg chg="add mod topLvl">
          <ac:chgData name="Rachael Cowin" userId="e5a4c6a21a0e87c1" providerId="LiveId" clId="{2F0095A7-8EB7-3546-A804-953F7250515F}" dt="2023-08-29T10:24:04.794" v="354" actId="165"/>
          <ac:spMkLst>
            <pc:docMk/>
            <pc:sldMk cId="1073603970" sldId="2680"/>
            <ac:spMk id="17" creationId="{06ABD401-6CA6-5665-43C6-6D12B80C2829}"/>
          </ac:spMkLst>
        </pc:spChg>
        <pc:grpChg chg="add del mod">
          <ac:chgData name="Rachael Cowin" userId="e5a4c6a21a0e87c1" providerId="LiveId" clId="{2F0095A7-8EB7-3546-A804-953F7250515F}" dt="2023-08-29T10:24:04.794" v="354" actId="165"/>
          <ac:grpSpMkLst>
            <pc:docMk/>
            <pc:sldMk cId="1073603970" sldId="2680"/>
            <ac:grpSpMk id="18" creationId="{3F96A82F-F756-1B18-D696-09A003DC2FDD}"/>
          </ac:grpSpMkLst>
        </pc:grpChg>
      </pc:sldChg>
      <pc:sldChg chg="addSp delSp modSp add mod ord modNotesTx">
        <pc:chgData name="Rachael Cowin" userId="e5a4c6a21a0e87c1" providerId="LiveId" clId="{2F0095A7-8EB7-3546-A804-953F7250515F}" dt="2023-08-30T10:53:17.231" v="8209"/>
        <pc:sldMkLst>
          <pc:docMk/>
          <pc:sldMk cId="1570605539" sldId="2681"/>
        </pc:sldMkLst>
        <pc:spChg chg="add mod">
          <ac:chgData name="Rachael Cowin" userId="e5a4c6a21a0e87c1" providerId="LiveId" clId="{2F0095A7-8EB7-3546-A804-953F7250515F}" dt="2023-08-29T11:45:31.234" v="563"/>
          <ac:spMkLst>
            <pc:docMk/>
            <pc:sldMk cId="1570605539" sldId="2681"/>
            <ac:spMk id="3" creationId="{8BB23BFA-4AD2-70B2-7173-662FA8A2A6CE}"/>
          </ac:spMkLst>
        </pc:spChg>
        <pc:spChg chg="mod">
          <ac:chgData name="Rachael Cowin" userId="e5a4c6a21a0e87c1" providerId="LiveId" clId="{2F0095A7-8EB7-3546-A804-953F7250515F}" dt="2023-08-29T11:17:10.762" v="455" actId="948"/>
          <ac:spMkLst>
            <pc:docMk/>
            <pc:sldMk cId="1570605539" sldId="2681"/>
            <ac:spMk id="6" creationId="{5E4701FD-CA24-468B-E1FF-24D01A1905B0}"/>
          </ac:spMkLst>
        </pc:spChg>
        <pc:spChg chg="del">
          <ac:chgData name="Rachael Cowin" userId="e5a4c6a21a0e87c1" providerId="LiveId" clId="{2F0095A7-8EB7-3546-A804-953F7250515F}" dt="2023-08-29T11:45:08.341" v="558" actId="478"/>
          <ac:spMkLst>
            <pc:docMk/>
            <pc:sldMk cId="1570605539" sldId="2681"/>
            <ac:spMk id="14" creationId="{22CA56D3-7B12-309D-4E9E-D3C1639B21BF}"/>
          </ac:spMkLst>
        </pc:spChg>
      </pc:sldChg>
      <pc:sldChg chg="add del">
        <pc:chgData name="Rachael Cowin" userId="e5a4c6a21a0e87c1" providerId="LiveId" clId="{2F0095A7-8EB7-3546-A804-953F7250515F}" dt="2023-08-29T10:25:02.602" v="356" actId="2696"/>
        <pc:sldMkLst>
          <pc:docMk/>
          <pc:sldMk cId="2773541751" sldId="2681"/>
        </pc:sldMkLst>
      </pc:sldChg>
      <pc:sldChg chg="addSp delSp modSp add del mod modTransition modNotesTx">
        <pc:chgData name="Rachael Cowin" userId="e5a4c6a21a0e87c1" providerId="LiveId" clId="{2F0095A7-8EB7-3546-A804-953F7250515F}" dt="2023-08-30T10:54:17.199" v="8211"/>
        <pc:sldMkLst>
          <pc:docMk/>
          <pc:sldMk cId="1622271168" sldId="2682"/>
        </pc:sldMkLst>
        <pc:spChg chg="add mod">
          <ac:chgData name="Rachael Cowin" userId="e5a4c6a21a0e87c1" providerId="LiveId" clId="{2F0095A7-8EB7-3546-A804-953F7250515F}" dt="2023-08-29T11:45:33.966" v="564"/>
          <ac:spMkLst>
            <pc:docMk/>
            <pc:sldMk cId="1622271168" sldId="2682"/>
            <ac:spMk id="3" creationId="{9FD0BC9A-ECD9-3B01-9A43-3C800214E55A}"/>
          </ac:spMkLst>
        </pc:spChg>
        <pc:spChg chg="mod">
          <ac:chgData name="Rachael Cowin" userId="e5a4c6a21a0e87c1" providerId="LiveId" clId="{2F0095A7-8EB7-3546-A804-953F7250515F}" dt="2023-08-29T11:19:46.603" v="460" actId="948"/>
          <ac:spMkLst>
            <pc:docMk/>
            <pc:sldMk cId="1622271168" sldId="2682"/>
            <ac:spMk id="6" creationId="{5E4701FD-CA24-468B-E1FF-24D01A1905B0}"/>
          </ac:spMkLst>
        </pc:spChg>
        <pc:spChg chg="del">
          <ac:chgData name="Rachael Cowin" userId="e5a4c6a21a0e87c1" providerId="LiveId" clId="{2F0095A7-8EB7-3546-A804-953F7250515F}" dt="2023-08-29T11:45:17.411" v="561" actId="478"/>
          <ac:spMkLst>
            <pc:docMk/>
            <pc:sldMk cId="1622271168" sldId="2682"/>
            <ac:spMk id="14" creationId="{22CA56D3-7B12-309D-4E9E-D3C1639B21BF}"/>
          </ac:spMkLst>
        </pc:spChg>
      </pc:sldChg>
      <pc:sldChg chg="addSp delSp modSp add mod modTransition modNotesTx">
        <pc:chgData name="Rachael Cowin" userId="e5a4c6a21a0e87c1" providerId="LiveId" clId="{2F0095A7-8EB7-3546-A804-953F7250515F}" dt="2023-09-07T08:58:13.855" v="13130" actId="20577"/>
        <pc:sldMkLst>
          <pc:docMk/>
          <pc:sldMk cId="789073460" sldId="2683"/>
        </pc:sldMkLst>
        <pc:spChg chg="add mod">
          <ac:chgData name="Rachael Cowin" userId="e5a4c6a21a0e87c1" providerId="LiveId" clId="{2F0095A7-8EB7-3546-A804-953F7250515F}" dt="2023-08-29T11:45:36.770" v="565"/>
          <ac:spMkLst>
            <pc:docMk/>
            <pc:sldMk cId="789073460" sldId="2683"/>
            <ac:spMk id="3" creationId="{5530E42C-51A5-444F-0BDE-7BE9EADB6B35}"/>
          </ac:spMkLst>
        </pc:spChg>
        <pc:spChg chg="mod">
          <ac:chgData name="Rachael Cowin" userId="e5a4c6a21a0e87c1" providerId="LiveId" clId="{2F0095A7-8EB7-3546-A804-953F7250515F}" dt="2023-08-29T11:22:16.600" v="466" actId="948"/>
          <ac:spMkLst>
            <pc:docMk/>
            <pc:sldMk cId="789073460" sldId="2683"/>
            <ac:spMk id="6" creationId="{5E4701FD-CA24-468B-E1FF-24D01A1905B0}"/>
          </ac:spMkLst>
        </pc:spChg>
        <pc:spChg chg="del">
          <ac:chgData name="Rachael Cowin" userId="e5a4c6a21a0e87c1" providerId="LiveId" clId="{2F0095A7-8EB7-3546-A804-953F7250515F}" dt="2023-08-29T11:45:20.903" v="562" actId="478"/>
          <ac:spMkLst>
            <pc:docMk/>
            <pc:sldMk cId="789073460" sldId="2683"/>
            <ac:spMk id="14" creationId="{22CA56D3-7B12-309D-4E9E-D3C1639B21BF}"/>
          </ac:spMkLst>
        </pc:spChg>
      </pc:sldChg>
      <pc:sldChg chg="delSp modSp add del mod ord modNotesTx">
        <pc:chgData name="Rachael Cowin" userId="e5a4c6a21a0e87c1" providerId="LiveId" clId="{2F0095A7-8EB7-3546-A804-953F7250515F}" dt="2023-08-30T11:01:05.228" v="8895" actId="20577"/>
        <pc:sldMkLst>
          <pc:docMk/>
          <pc:sldMk cId="2051833587" sldId="2684"/>
        </pc:sldMkLst>
        <pc:spChg chg="mod">
          <ac:chgData name="Rachael Cowin" userId="e5a4c6a21a0e87c1" providerId="LiveId" clId="{2F0095A7-8EB7-3546-A804-953F7250515F}" dt="2023-08-29T10:28:45.612" v="377" actId="207"/>
          <ac:spMkLst>
            <pc:docMk/>
            <pc:sldMk cId="2051833587" sldId="2684"/>
            <ac:spMk id="5" creationId="{11150184-1550-C7A9-8C15-C4A79B9DDD6C}"/>
          </ac:spMkLst>
        </pc:spChg>
        <pc:spChg chg="mod">
          <ac:chgData name="Rachael Cowin" userId="e5a4c6a21a0e87c1" providerId="LiveId" clId="{2F0095A7-8EB7-3546-A804-953F7250515F}" dt="2023-08-29T10:29:21.419" v="378" actId="962"/>
          <ac:spMkLst>
            <pc:docMk/>
            <pc:sldMk cId="2051833587" sldId="2684"/>
            <ac:spMk id="6" creationId="{62ACD6C3-0413-8082-8DA5-46F9A4D4D54E}"/>
          </ac:spMkLst>
        </pc:spChg>
        <pc:spChg chg="del">
          <ac:chgData name="Rachael Cowin" userId="e5a4c6a21a0e87c1" providerId="LiveId" clId="{2F0095A7-8EB7-3546-A804-953F7250515F}" dt="2023-08-29T13:19:11.313" v="815" actId="478"/>
          <ac:spMkLst>
            <pc:docMk/>
            <pc:sldMk cId="2051833587" sldId="2684"/>
            <ac:spMk id="12" creationId="{9617727F-65C8-3BB0-43AD-5E68F9D8D4E8}"/>
          </ac:spMkLst>
        </pc:spChg>
        <pc:spChg chg="del">
          <ac:chgData name="Rachael Cowin" userId="e5a4c6a21a0e87c1" providerId="LiveId" clId="{2F0095A7-8EB7-3546-A804-953F7250515F}" dt="2023-08-29T14:52:28.288" v="1704" actId="478"/>
          <ac:spMkLst>
            <pc:docMk/>
            <pc:sldMk cId="2051833587" sldId="2684"/>
            <ac:spMk id="15" creationId="{0337B977-7FE0-4CDB-EDA2-926FA5600606}"/>
          </ac:spMkLst>
        </pc:spChg>
        <pc:spChg chg="del">
          <ac:chgData name="Rachael Cowin" userId="e5a4c6a21a0e87c1" providerId="LiveId" clId="{2F0095A7-8EB7-3546-A804-953F7250515F}" dt="2023-08-29T14:52:26.151" v="1703" actId="478"/>
          <ac:spMkLst>
            <pc:docMk/>
            <pc:sldMk cId="2051833587" sldId="2684"/>
            <ac:spMk id="18" creationId="{353387ED-36D0-FC1D-89EC-2E5BCCD5CFF1}"/>
          </ac:spMkLst>
        </pc:spChg>
      </pc:sldChg>
      <pc:sldChg chg="addSp delSp modSp add mod ord delAnim modAnim modNotesTx">
        <pc:chgData name="Rachael Cowin" userId="e5a4c6a21a0e87c1" providerId="LiveId" clId="{2F0095A7-8EB7-3546-A804-953F7250515F}" dt="2023-08-30T11:01:33.278" v="8896" actId="20577"/>
        <pc:sldMkLst>
          <pc:docMk/>
          <pc:sldMk cId="3645589980" sldId="2685"/>
        </pc:sldMkLst>
        <pc:spChg chg="add mod ord topLvl">
          <ac:chgData name="Rachael Cowin" userId="e5a4c6a21a0e87c1" providerId="LiveId" clId="{2F0095A7-8EB7-3546-A804-953F7250515F}" dt="2023-08-29T11:41:01.934" v="554" actId="13244"/>
          <ac:spMkLst>
            <pc:docMk/>
            <pc:sldMk cId="3645589980" sldId="2685"/>
            <ac:spMk id="2" creationId="{092860E3-F18D-373C-8A46-8AD85401FABE}"/>
          </ac:spMkLst>
        </pc:spChg>
        <pc:spChg chg="add mod topLvl">
          <ac:chgData name="Rachael Cowin" userId="e5a4c6a21a0e87c1" providerId="LiveId" clId="{2F0095A7-8EB7-3546-A804-953F7250515F}" dt="2023-08-29T11:06:46.494" v="416" actId="165"/>
          <ac:spMkLst>
            <pc:docMk/>
            <pc:sldMk cId="3645589980" sldId="2685"/>
            <ac:spMk id="3" creationId="{68E74961-0AB0-BF44-E075-15D901A9599A}"/>
          </ac:spMkLst>
        </pc:spChg>
        <pc:spChg chg="del mod">
          <ac:chgData name="Rachael Cowin" userId="e5a4c6a21a0e87c1" providerId="LiveId" clId="{2F0095A7-8EB7-3546-A804-953F7250515F}" dt="2023-08-29T10:32:02.202" v="406" actId="478"/>
          <ac:spMkLst>
            <pc:docMk/>
            <pc:sldMk cId="3645589980" sldId="2685"/>
            <ac:spMk id="4" creationId="{63B8A5ED-ADA4-2B5A-1CE0-BC393432D85E}"/>
          </ac:spMkLst>
        </pc:spChg>
        <pc:spChg chg="del">
          <ac:chgData name="Rachael Cowin" userId="e5a4c6a21a0e87c1" providerId="LiveId" clId="{2F0095A7-8EB7-3546-A804-953F7250515F}" dt="2023-08-29T10:31:56.658" v="404" actId="478"/>
          <ac:spMkLst>
            <pc:docMk/>
            <pc:sldMk cId="3645589980" sldId="2685"/>
            <ac:spMk id="5" creationId="{50301D0A-F217-398A-4EC8-56122CCBC2FF}"/>
          </ac:spMkLst>
        </pc:spChg>
        <pc:spChg chg="mod ord">
          <ac:chgData name="Rachael Cowin" userId="e5a4c6a21a0e87c1" providerId="LiveId" clId="{2F0095A7-8EB7-3546-A804-953F7250515F}" dt="2023-08-29T11:46:32.731" v="566" actId="962"/>
          <ac:spMkLst>
            <pc:docMk/>
            <pc:sldMk cId="3645589980" sldId="2685"/>
            <ac:spMk id="6" creationId="{27BAF0DD-699F-0278-1ABB-841AA752BF60}"/>
          </ac:spMkLst>
        </pc:spChg>
        <pc:spChg chg="del">
          <ac:chgData name="Rachael Cowin" userId="e5a4c6a21a0e87c1" providerId="LiveId" clId="{2F0095A7-8EB7-3546-A804-953F7250515F}" dt="2023-08-29T10:32:05.838" v="407" actId="478"/>
          <ac:spMkLst>
            <pc:docMk/>
            <pc:sldMk cId="3645589980" sldId="2685"/>
            <ac:spMk id="7" creationId="{DBF06628-349C-0BB0-0E28-A03AA8655073}"/>
          </ac:spMkLst>
        </pc:spChg>
        <pc:spChg chg="add mod topLvl">
          <ac:chgData name="Rachael Cowin" userId="e5a4c6a21a0e87c1" providerId="LiveId" clId="{2F0095A7-8EB7-3546-A804-953F7250515F}" dt="2023-08-29T11:06:46.494" v="416" actId="165"/>
          <ac:spMkLst>
            <pc:docMk/>
            <pc:sldMk cId="3645589980" sldId="2685"/>
            <ac:spMk id="8" creationId="{90E90E57-89E3-CAAF-7755-2D0C6EB53794}"/>
          </ac:spMkLst>
        </pc:spChg>
        <pc:spChg chg="del">
          <ac:chgData name="Rachael Cowin" userId="e5a4c6a21a0e87c1" providerId="LiveId" clId="{2F0095A7-8EB7-3546-A804-953F7250515F}" dt="2023-08-29T10:32:08.079" v="408" actId="478"/>
          <ac:spMkLst>
            <pc:docMk/>
            <pc:sldMk cId="3645589980" sldId="2685"/>
            <ac:spMk id="9" creationId="{F0674829-0030-2501-9D70-6DA59EC1B3B6}"/>
          </ac:spMkLst>
        </pc:spChg>
        <pc:spChg chg="add mod topLvl">
          <ac:chgData name="Rachael Cowin" userId="e5a4c6a21a0e87c1" providerId="LiveId" clId="{2F0095A7-8EB7-3546-A804-953F7250515F}" dt="2023-08-29T11:06:46.494" v="416" actId="165"/>
          <ac:spMkLst>
            <pc:docMk/>
            <pc:sldMk cId="3645589980" sldId="2685"/>
            <ac:spMk id="10" creationId="{9DE76561-0E46-EAA2-297F-4F3526B45297}"/>
          </ac:spMkLst>
        </pc:spChg>
        <pc:spChg chg="del">
          <ac:chgData name="Rachael Cowin" userId="e5a4c6a21a0e87c1" providerId="LiveId" clId="{2F0095A7-8EB7-3546-A804-953F7250515F}" dt="2023-08-29T10:32:10.048" v="409" actId="478"/>
          <ac:spMkLst>
            <pc:docMk/>
            <pc:sldMk cId="3645589980" sldId="2685"/>
            <ac:spMk id="11" creationId="{267AD31E-F478-D687-4E3F-C96C00703254}"/>
          </ac:spMkLst>
        </pc:spChg>
        <pc:spChg chg="del">
          <ac:chgData name="Rachael Cowin" userId="e5a4c6a21a0e87c1" providerId="LiveId" clId="{2F0095A7-8EB7-3546-A804-953F7250515F}" dt="2023-08-29T10:32:14.956" v="410" actId="478"/>
          <ac:spMkLst>
            <pc:docMk/>
            <pc:sldMk cId="3645589980" sldId="2685"/>
            <ac:spMk id="12" creationId="{F1B46FC9-0258-495C-56BF-1E6A83B7E170}"/>
          </ac:spMkLst>
        </pc:spChg>
        <pc:spChg chg="del">
          <ac:chgData name="Rachael Cowin" userId="e5a4c6a21a0e87c1" providerId="LiveId" clId="{2F0095A7-8EB7-3546-A804-953F7250515F}" dt="2023-08-29T10:32:16.981" v="411" actId="478"/>
          <ac:spMkLst>
            <pc:docMk/>
            <pc:sldMk cId="3645589980" sldId="2685"/>
            <ac:spMk id="13" creationId="{EED14633-C337-C147-5EA0-382DC3B29779}"/>
          </ac:spMkLst>
        </pc:spChg>
        <pc:spChg chg="add mod topLvl">
          <ac:chgData name="Rachael Cowin" userId="e5a4c6a21a0e87c1" providerId="LiveId" clId="{2F0095A7-8EB7-3546-A804-953F7250515F}" dt="2023-08-29T11:06:46.494" v="416" actId="165"/>
          <ac:spMkLst>
            <pc:docMk/>
            <pc:sldMk cId="3645589980" sldId="2685"/>
            <ac:spMk id="14" creationId="{332A72F1-29D0-2041-6A14-AEF966A43792}"/>
          </ac:spMkLst>
        </pc:spChg>
        <pc:spChg chg="add mod topLvl">
          <ac:chgData name="Rachael Cowin" userId="e5a4c6a21a0e87c1" providerId="LiveId" clId="{2F0095A7-8EB7-3546-A804-953F7250515F}" dt="2023-08-29T11:06:46.494" v="416" actId="165"/>
          <ac:spMkLst>
            <pc:docMk/>
            <pc:sldMk cId="3645589980" sldId="2685"/>
            <ac:spMk id="15" creationId="{3A2A9D72-9731-AE4F-D6B3-A3FEA61CB69B}"/>
          </ac:spMkLst>
        </pc:spChg>
        <pc:spChg chg="del">
          <ac:chgData name="Rachael Cowin" userId="e5a4c6a21a0e87c1" providerId="LiveId" clId="{2F0095A7-8EB7-3546-A804-953F7250515F}" dt="2023-08-29T10:32:20.132" v="412" actId="478"/>
          <ac:spMkLst>
            <pc:docMk/>
            <pc:sldMk cId="3645589980" sldId="2685"/>
            <ac:spMk id="17" creationId="{06ABD401-6CA6-5665-43C6-6D12B80C2829}"/>
          </ac:spMkLst>
        </pc:spChg>
        <pc:grpChg chg="add del mod modVis">
          <ac:chgData name="Rachael Cowin" userId="e5a4c6a21a0e87c1" providerId="LiveId" clId="{2F0095A7-8EB7-3546-A804-953F7250515F}" dt="2023-08-29T11:06:46.494" v="416" actId="165"/>
          <ac:grpSpMkLst>
            <pc:docMk/>
            <pc:sldMk cId="3645589980" sldId="2685"/>
            <ac:grpSpMk id="16" creationId="{A2B30D63-27D6-661A-81F1-A912F453E5E0}"/>
          </ac:grpSpMkLst>
        </pc:grpChg>
      </pc:sldChg>
      <pc:sldChg chg="addSp delSp modSp add mod modNotesTx">
        <pc:chgData name="Rachael Cowin" userId="e5a4c6a21a0e87c1" providerId="LiveId" clId="{2F0095A7-8EB7-3546-A804-953F7250515F}" dt="2023-09-07T09:00:41.180" v="13379" actId="20577"/>
        <pc:sldMkLst>
          <pc:docMk/>
          <pc:sldMk cId="1310416577" sldId="2686"/>
        </pc:sldMkLst>
        <pc:spChg chg="add mod">
          <ac:chgData name="Rachael Cowin" userId="e5a4c6a21a0e87c1" providerId="LiveId" clId="{2F0095A7-8EB7-3546-A804-953F7250515F}" dt="2023-08-29T11:37:25.229" v="539" actId="962"/>
          <ac:spMkLst>
            <pc:docMk/>
            <pc:sldMk cId="1310416577" sldId="2686"/>
            <ac:spMk id="4" creationId="{F27BE8FC-96CB-963C-0B21-7F392199D546}"/>
          </ac:spMkLst>
        </pc:spChg>
        <pc:spChg chg="add del mod">
          <ac:chgData name="Rachael Cowin" userId="e5a4c6a21a0e87c1" providerId="LiveId" clId="{2F0095A7-8EB7-3546-A804-953F7250515F}" dt="2023-08-29T11:48:27.547" v="572" actId="478"/>
          <ac:spMkLst>
            <pc:docMk/>
            <pc:sldMk cId="1310416577" sldId="2686"/>
            <ac:spMk id="5" creationId="{76FFA4A7-BC63-3A8B-C3A9-B778101366A9}"/>
          </ac:spMkLst>
        </pc:spChg>
        <pc:spChg chg="del mod">
          <ac:chgData name="Rachael Cowin" userId="e5a4c6a21a0e87c1" providerId="LiveId" clId="{2F0095A7-8EB7-3546-A804-953F7250515F}" dt="2023-08-29T11:47:43.473" v="568" actId="478"/>
          <ac:spMkLst>
            <pc:docMk/>
            <pc:sldMk cId="1310416577" sldId="2686"/>
            <ac:spMk id="6" creationId="{27BAF0DD-699F-0278-1ABB-841AA752BF60}"/>
          </ac:spMkLst>
        </pc:spChg>
        <pc:spChg chg="add mod">
          <ac:chgData name="Rachael Cowin" userId="e5a4c6a21a0e87c1" providerId="LiveId" clId="{2F0095A7-8EB7-3546-A804-953F7250515F}" dt="2023-08-29T11:48:40.925" v="574"/>
          <ac:spMkLst>
            <pc:docMk/>
            <pc:sldMk cId="1310416577" sldId="2686"/>
            <ac:spMk id="7" creationId="{CC7F7B5C-563D-9F6F-15F3-C85D3B8BB940}"/>
          </ac:spMkLst>
        </pc:spChg>
        <pc:grpChg chg="del">
          <ac:chgData name="Rachael Cowin" userId="e5a4c6a21a0e87c1" providerId="LiveId" clId="{2F0095A7-8EB7-3546-A804-953F7250515F}" dt="2023-08-29T11:06:38.774" v="415" actId="478"/>
          <ac:grpSpMkLst>
            <pc:docMk/>
            <pc:sldMk cId="1310416577" sldId="2686"/>
            <ac:grpSpMk id="16" creationId="{A2B30D63-27D6-661A-81F1-A912F453E5E0}"/>
          </ac:grpSpMkLst>
        </pc:grpChg>
      </pc:sldChg>
      <pc:sldChg chg="addSp delSp modSp add mod modNotesTx">
        <pc:chgData name="Rachael Cowin" userId="e5a4c6a21a0e87c1" providerId="LiveId" clId="{2F0095A7-8EB7-3546-A804-953F7250515F}" dt="2023-08-30T11:06:11.345" v="9309" actId="20577"/>
        <pc:sldMkLst>
          <pc:docMk/>
          <pc:sldMk cId="4203899758" sldId="2687"/>
        </pc:sldMkLst>
        <pc:spChg chg="add del mod">
          <ac:chgData name="Rachael Cowin" userId="e5a4c6a21a0e87c1" providerId="LiveId" clId="{2F0095A7-8EB7-3546-A804-953F7250515F}" dt="2023-08-29T11:48:30.947" v="573" actId="478"/>
          <ac:spMkLst>
            <pc:docMk/>
            <pc:sldMk cId="4203899758" sldId="2687"/>
            <ac:spMk id="2" creationId="{93ED6643-1B07-3BBF-CB2F-E17E715E7903}"/>
          </ac:spMkLst>
        </pc:spChg>
        <pc:spChg chg="add mod">
          <ac:chgData name="Rachael Cowin" userId="e5a4c6a21a0e87c1" providerId="LiveId" clId="{2F0095A7-8EB7-3546-A804-953F7250515F}" dt="2023-08-29T11:48:44.304" v="575"/>
          <ac:spMkLst>
            <pc:docMk/>
            <pc:sldMk cId="4203899758" sldId="2687"/>
            <ac:spMk id="3" creationId="{AF201902-795B-27F9-B169-B78E4C40BD3D}"/>
          </ac:spMkLst>
        </pc:spChg>
        <pc:spChg chg="mod">
          <ac:chgData name="Rachael Cowin" userId="e5a4c6a21a0e87c1" providerId="LiveId" clId="{2F0095A7-8EB7-3546-A804-953F7250515F}" dt="2023-08-29T11:37:38.193" v="540" actId="962"/>
          <ac:spMkLst>
            <pc:docMk/>
            <pc:sldMk cId="4203899758" sldId="2687"/>
            <ac:spMk id="4" creationId="{F27BE8FC-96CB-963C-0B21-7F392199D546}"/>
          </ac:spMkLst>
        </pc:spChg>
        <pc:spChg chg="del">
          <ac:chgData name="Rachael Cowin" userId="e5a4c6a21a0e87c1" providerId="LiveId" clId="{2F0095A7-8EB7-3546-A804-953F7250515F}" dt="2023-08-29T11:47:46.824" v="569" actId="478"/>
          <ac:spMkLst>
            <pc:docMk/>
            <pc:sldMk cId="4203899758" sldId="2687"/>
            <ac:spMk id="6" creationId="{27BAF0DD-699F-0278-1ABB-841AA752BF60}"/>
          </ac:spMkLst>
        </pc:spChg>
      </pc:sldChg>
      <pc:sldChg chg="delSp modSp add mod ord modNotesTx">
        <pc:chgData name="Rachael Cowin" userId="e5a4c6a21a0e87c1" providerId="LiveId" clId="{2F0095A7-8EB7-3546-A804-953F7250515F}" dt="2023-08-30T11:11:27.228" v="10095" actId="20577"/>
        <pc:sldMkLst>
          <pc:docMk/>
          <pc:sldMk cId="575465876" sldId="2688"/>
        </pc:sldMkLst>
        <pc:spChg chg="mod">
          <ac:chgData name="Rachael Cowin" userId="e5a4c6a21a0e87c1" providerId="LiveId" clId="{2F0095A7-8EB7-3546-A804-953F7250515F}" dt="2023-08-29T11:24:43.490" v="482" actId="207"/>
          <ac:spMkLst>
            <pc:docMk/>
            <pc:sldMk cId="575465876" sldId="2688"/>
            <ac:spMk id="6" creationId="{62ACD6C3-0413-8082-8DA5-46F9A4D4D54E}"/>
          </ac:spMkLst>
        </pc:spChg>
        <pc:spChg chg="mod">
          <ac:chgData name="Rachael Cowin" userId="e5a4c6a21a0e87c1" providerId="LiveId" clId="{2F0095A7-8EB7-3546-A804-953F7250515F}" dt="2023-08-29T11:25:18.300" v="484" actId="962"/>
          <ac:spMkLst>
            <pc:docMk/>
            <pc:sldMk cId="575465876" sldId="2688"/>
            <ac:spMk id="7" creationId="{46E0637B-D05C-262A-DC03-27424E4422C0}"/>
          </ac:spMkLst>
        </pc:spChg>
        <pc:spChg chg="del">
          <ac:chgData name="Rachael Cowin" userId="e5a4c6a21a0e87c1" providerId="LiveId" clId="{2F0095A7-8EB7-3546-A804-953F7250515F}" dt="2023-08-29T13:19:18.604" v="816" actId="478"/>
          <ac:spMkLst>
            <pc:docMk/>
            <pc:sldMk cId="575465876" sldId="2688"/>
            <ac:spMk id="12" creationId="{9617727F-65C8-3BB0-43AD-5E68F9D8D4E8}"/>
          </ac:spMkLst>
        </pc:spChg>
        <pc:spChg chg="del">
          <ac:chgData name="Rachael Cowin" userId="e5a4c6a21a0e87c1" providerId="LiveId" clId="{2F0095A7-8EB7-3546-A804-953F7250515F}" dt="2023-08-29T14:52:35.488" v="1706" actId="478"/>
          <ac:spMkLst>
            <pc:docMk/>
            <pc:sldMk cId="575465876" sldId="2688"/>
            <ac:spMk id="15" creationId="{0337B977-7FE0-4CDB-EDA2-926FA5600606}"/>
          </ac:spMkLst>
        </pc:spChg>
        <pc:spChg chg="del">
          <ac:chgData name="Rachael Cowin" userId="e5a4c6a21a0e87c1" providerId="LiveId" clId="{2F0095A7-8EB7-3546-A804-953F7250515F}" dt="2023-08-29T14:52:32.609" v="1705" actId="478"/>
          <ac:spMkLst>
            <pc:docMk/>
            <pc:sldMk cId="575465876" sldId="2688"/>
            <ac:spMk id="18" creationId="{353387ED-36D0-FC1D-89EC-2E5BCCD5CFF1}"/>
          </ac:spMkLst>
        </pc:spChg>
      </pc:sldChg>
      <pc:sldChg chg="addSp delSp modSp add mod ord delAnim modAnim modNotesTx">
        <pc:chgData name="Rachael Cowin" userId="e5a4c6a21a0e87c1" providerId="LiveId" clId="{2F0095A7-8EB7-3546-A804-953F7250515F}" dt="2023-08-30T11:12:48.551" v="10098"/>
        <pc:sldMkLst>
          <pc:docMk/>
          <pc:sldMk cId="1836655755" sldId="2689"/>
        </pc:sldMkLst>
        <pc:spChg chg="mod ord topLvl">
          <ac:chgData name="Rachael Cowin" userId="e5a4c6a21a0e87c1" providerId="LiveId" clId="{2F0095A7-8EB7-3546-A804-953F7250515F}" dt="2023-08-29T11:41:17.676" v="556" actId="13244"/>
          <ac:spMkLst>
            <pc:docMk/>
            <pc:sldMk cId="1836655755" sldId="2689"/>
            <ac:spMk id="3" creationId="{03F92D21-0E20-61E6-4BB5-CDFDCAE88FBB}"/>
          </ac:spMkLst>
        </pc:spChg>
        <pc:spChg chg="del">
          <ac:chgData name="Rachael Cowin" userId="e5a4c6a21a0e87c1" providerId="LiveId" clId="{2F0095A7-8EB7-3546-A804-953F7250515F}" dt="2023-08-29T11:28:05.529" v="512" actId="478"/>
          <ac:spMkLst>
            <pc:docMk/>
            <pc:sldMk cId="1836655755" sldId="2689"/>
            <ac:spMk id="4" creationId="{63B8A5ED-ADA4-2B5A-1CE0-BC393432D85E}"/>
          </ac:spMkLst>
        </pc:spChg>
        <pc:spChg chg="del">
          <ac:chgData name="Rachael Cowin" userId="e5a4c6a21a0e87c1" providerId="LiveId" clId="{2F0095A7-8EB7-3546-A804-953F7250515F}" dt="2023-08-29T11:28:05.529" v="512" actId="478"/>
          <ac:spMkLst>
            <pc:docMk/>
            <pc:sldMk cId="1836655755" sldId="2689"/>
            <ac:spMk id="5" creationId="{50301D0A-F217-398A-4EC8-56122CCBC2FF}"/>
          </ac:spMkLst>
        </pc:spChg>
        <pc:spChg chg="mod ord">
          <ac:chgData name="Rachael Cowin" userId="e5a4c6a21a0e87c1" providerId="LiveId" clId="{2F0095A7-8EB7-3546-A804-953F7250515F}" dt="2023-08-29T11:41:14.642" v="555" actId="13244"/>
          <ac:spMkLst>
            <pc:docMk/>
            <pc:sldMk cId="1836655755" sldId="2689"/>
            <ac:spMk id="6" creationId="{27BAF0DD-699F-0278-1ABB-841AA752BF60}"/>
          </ac:spMkLst>
        </pc:spChg>
        <pc:spChg chg="del">
          <ac:chgData name="Rachael Cowin" userId="e5a4c6a21a0e87c1" providerId="LiveId" clId="{2F0095A7-8EB7-3546-A804-953F7250515F}" dt="2023-08-29T11:28:05.529" v="512" actId="478"/>
          <ac:spMkLst>
            <pc:docMk/>
            <pc:sldMk cId="1836655755" sldId="2689"/>
            <ac:spMk id="7" creationId="{DBF06628-349C-0BB0-0E28-A03AA8655073}"/>
          </ac:spMkLst>
        </pc:spChg>
        <pc:spChg chg="mod topLvl">
          <ac:chgData name="Rachael Cowin" userId="e5a4c6a21a0e87c1" providerId="LiveId" clId="{2F0095A7-8EB7-3546-A804-953F7250515F}" dt="2023-08-29T11:28:30.047" v="516" actId="165"/>
          <ac:spMkLst>
            <pc:docMk/>
            <pc:sldMk cId="1836655755" sldId="2689"/>
            <ac:spMk id="8" creationId="{F1FE57A0-8B2F-0635-70F8-032D734BEC0F}"/>
          </ac:spMkLst>
        </pc:spChg>
        <pc:spChg chg="del">
          <ac:chgData name="Rachael Cowin" userId="e5a4c6a21a0e87c1" providerId="LiveId" clId="{2F0095A7-8EB7-3546-A804-953F7250515F}" dt="2023-08-29T11:28:05.529" v="512" actId="478"/>
          <ac:spMkLst>
            <pc:docMk/>
            <pc:sldMk cId="1836655755" sldId="2689"/>
            <ac:spMk id="9" creationId="{F0674829-0030-2501-9D70-6DA59EC1B3B6}"/>
          </ac:spMkLst>
        </pc:spChg>
        <pc:spChg chg="mod topLvl">
          <ac:chgData name="Rachael Cowin" userId="e5a4c6a21a0e87c1" providerId="LiveId" clId="{2F0095A7-8EB7-3546-A804-953F7250515F}" dt="2023-08-29T11:28:30.047" v="516" actId="165"/>
          <ac:spMkLst>
            <pc:docMk/>
            <pc:sldMk cId="1836655755" sldId="2689"/>
            <ac:spMk id="10" creationId="{A7769A4F-91C6-960F-EE54-42728925381B}"/>
          </ac:spMkLst>
        </pc:spChg>
        <pc:spChg chg="del">
          <ac:chgData name="Rachael Cowin" userId="e5a4c6a21a0e87c1" providerId="LiveId" clId="{2F0095A7-8EB7-3546-A804-953F7250515F}" dt="2023-08-29T11:28:05.529" v="512" actId="478"/>
          <ac:spMkLst>
            <pc:docMk/>
            <pc:sldMk cId="1836655755" sldId="2689"/>
            <ac:spMk id="11" creationId="{267AD31E-F478-D687-4E3F-C96C00703254}"/>
          </ac:spMkLst>
        </pc:spChg>
        <pc:spChg chg="del">
          <ac:chgData name="Rachael Cowin" userId="e5a4c6a21a0e87c1" providerId="LiveId" clId="{2F0095A7-8EB7-3546-A804-953F7250515F}" dt="2023-08-29T11:28:05.529" v="512" actId="478"/>
          <ac:spMkLst>
            <pc:docMk/>
            <pc:sldMk cId="1836655755" sldId="2689"/>
            <ac:spMk id="12" creationId="{F1B46FC9-0258-495C-56BF-1E6A83B7E170}"/>
          </ac:spMkLst>
        </pc:spChg>
        <pc:spChg chg="del">
          <ac:chgData name="Rachael Cowin" userId="e5a4c6a21a0e87c1" providerId="LiveId" clId="{2F0095A7-8EB7-3546-A804-953F7250515F}" dt="2023-08-29T11:28:05.529" v="512" actId="478"/>
          <ac:spMkLst>
            <pc:docMk/>
            <pc:sldMk cId="1836655755" sldId="2689"/>
            <ac:spMk id="13" creationId="{EED14633-C337-C147-5EA0-382DC3B29779}"/>
          </ac:spMkLst>
        </pc:spChg>
        <pc:spChg chg="mod topLvl">
          <ac:chgData name="Rachael Cowin" userId="e5a4c6a21a0e87c1" providerId="LiveId" clId="{2F0095A7-8EB7-3546-A804-953F7250515F}" dt="2023-08-29T11:28:30.047" v="516" actId="165"/>
          <ac:spMkLst>
            <pc:docMk/>
            <pc:sldMk cId="1836655755" sldId="2689"/>
            <ac:spMk id="14" creationId="{5069B2C5-40E0-1C03-F00D-5109C1440757}"/>
          </ac:spMkLst>
        </pc:spChg>
        <pc:spChg chg="mod topLvl">
          <ac:chgData name="Rachael Cowin" userId="e5a4c6a21a0e87c1" providerId="LiveId" clId="{2F0095A7-8EB7-3546-A804-953F7250515F}" dt="2023-08-29T11:28:30.047" v="516" actId="165"/>
          <ac:spMkLst>
            <pc:docMk/>
            <pc:sldMk cId="1836655755" sldId="2689"/>
            <ac:spMk id="15" creationId="{AD7FC09B-8C68-2EEF-58D5-79377A77BCBE}"/>
          </ac:spMkLst>
        </pc:spChg>
        <pc:spChg chg="mod topLvl">
          <ac:chgData name="Rachael Cowin" userId="e5a4c6a21a0e87c1" providerId="LiveId" clId="{2F0095A7-8EB7-3546-A804-953F7250515F}" dt="2023-08-29T11:28:30.047" v="516" actId="165"/>
          <ac:spMkLst>
            <pc:docMk/>
            <pc:sldMk cId="1836655755" sldId="2689"/>
            <ac:spMk id="16" creationId="{A6207D04-E28D-EA89-B0AC-F958B539BEB5}"/>
          </ac:spMkLst>
        </pc:spChg>
        <pc:spChg chg="del">
          <ac:chgData name="Rachael Cowin" userId="e5a4c6a21a0e87c1" providerId="LiveId" clId="{2F0095A7-8EB7-3546-A804-953F7250515F}" dt="2023-08-29T11:28:05.529" v="512" actId="478"/>
          <ac:spMkLst>
            <pc:docMk/>
            <pc:sldMk cId="1836655755" sldId="2689"/>
            <ac:spMk id="17" creationId="{06ABD401-6CA6-5665-43C6-6D12B80C2829}"/>
          </ac:spMkLst>
        </pc:spChg>
        <pc:spChg chg="mod topLvl">
          <ac:chgData name="Rachael Cowin" userId="e5a4c6a21a0e87c1" providerId="LiveId" clId="{2F0095A7-8EB7-3546-A804-953F7250515F}" dt="2023-08-29T11:28:30.047" v="516" actId="165"/>
          <ac:spMkLst>
            <pc:docMk/>
            <pc:sldMk cId="1836655755" sldId="2689"/>
            <ac:spMk id="18" creationId="{F945F519-034D-46D3-F397-52478046A067}"/>
          </ac:spMkLst>
        </pc:spChg>
        <pc:spChg chg="mod">
          <ac:chgData name="Rachael Cowin" userId="e5a4c6a21a0e87c1" providerId="LiveId" clId="{2F0095A7-8EB7-3546-A804-953F7250515F}" dt="2023-08-29T11:28:08.230" v="513"/>
          <ac:spMkLst>
            <pc:docMk/>
            <pc:sldMk cId="1836655755" sldId="2689"/>
            <ac:spMk id="20" creationId="{4B31EB62-2D5B-1CA8-F6B6-EB217D259660}"/>
          </ac:spMkLst>
        </pc:spChg>
        <pc:spChg chg="mod">
          <ac:chgData name="Rachael Cowin" userId="e5a4c6a21a0e87c1" providerId="LiveId" clId="{2F0095A7-8EB7-3546-A804-953F7250515F}" dt="2023-08-29T11:28:08.230" v="513"/>
          <ac:spMkLst>
            <pc:docMk/>
            <pc:sldMk cId="1836655755" sldId="2689"/>
            <ac:spMk id="21" creationId="{02CDE0BD-EE1A-2C5D-F361-0FE9AB06E37B}"/>
          </ac:spMkLst>
        </pc:spChg>
        <pc:spChg chg="mod">
          <ac:chgData name="Rachael Cowin" userId="e5a4c6a21a0e87c1" providerId="LiveId" clId="{2F0095A7-8EB7-3546-A804-953F7250515F}" dt="2023-08-29T11:28:08.230" v="513"/>
          <ac:spMkLst>
            <pc:docMk/>
            <pc:sldMk cId="1836655755" sldId="2689"/>
            <ac:spMk id="22" creationId="{86CDA9F0-B5E4-EF73-4919-7F432FFE4CFE}"/>
          </ac:spMkLst>
        </pc:spChg>
        <pc:spChg chg="mod">
          <ac:chgData name="Rachael Cowin" userId="e5a4c6a21a0e87c1" providerId="LiveId" clId="{2F0095A7-8EB7-3546-A804-953F7250515F}" dt="2023-08-29T11:28:08.230" v="513"/>
          <ac:spMkLst>
            <pc:docMk/>
            <pc:sldMk cId="1836655755" sldId="2689"/>
            <ac:spMk id="23" creationId="{993D61EE-F319-096A-A45A-8CCB074CAF77}"/>
          </ac:spMkLst>
        </pc:spChg>
        <pc:spChg chg="mod">
          <ac:chgData name="Rachael Cowin" userId="e5a4c6a21a0e87c1" providerId="LiveId" clId="{2F0095A7-8EB7-3546-A804-953F7250515F}" dt="2023-08-29T11:28:08.230" v="513"/>
          <ac:spMkLst>
            <pc:docMk/>
            <pc:sldMk cId="1836655755" sldId="2689"/>
            <ac:spMk id="24" creationId="{B27DABB1-5BB4-757D-C65A-E9526EC09F3D}"/>
          </ac:spMkLst>
        </pc:spChg>
        <pc:spChg chg="mod">
          <ac:chgData name="Rachael Cowin" userId="e5a4c6a21a0e87c1" providerId="LiveId" clId="{2F0095A7-8EB7-3546-A804-953F7250515F}" dt="2023-08-29T11:28:08.230" v="513"/>
          <ac:spMkLst>
            <pc:docMk/>
            <pc:sldMk cId="1836655755" sldId="2689"/>
            <ac:spMk id="25" creationId="{7DBBBF9F-D10B-2D6F-FF5A-ED9373DC7A6A}"/>
          </ac:spMkLst>
        </pc:spChg>
        <pc:spChg chg="mod">
          <ac:chgData name="Rachael Cowin" userId="e5a4c6a21a0e87c1" providerId="LiveId" clId="{2F0095A7-8EB7-3546-A804-953F7250515F}" dt="2023-08-29T11:28:08.230" v="513"/>
          <ac:spMkLst>
            <pc:docMk/>
            <pc:sldMk cId="1836655755" sldId="2689"/>
            <ac:spMk id="26" creationId="{532FB90A-3341-00E0-DD84-928AF8B1FE55}"/>
          </ac:spMkLst>
        </pc:spChg>
        <pc:grpChg chg="add del mod modVis">
          <ac:chgData name="Rachael Cowin" userId="e5a4c6a21a0e87c1" providerId="LiveId" clId="{2F0095A7-8EB7-3546-A804-953F7250515F}" dt="2023-08-29T11:28:30.047" v="516" actId="165"/>
          <ac:grpSpMkLst>
            <pc:docMk/>
            <pc:sldMk cId="1836655755" sldId="2689"/>
            <ac:grpSpMk id="2" creationId="{832A1C19-8B5B-C451-0E36-5122CC803FBC}"/>
          </ac:grpSpMkLst>
        </pc:grpChg>
        <pc:grpChg chg="add del mod">
          <ac:chgData name="Rachael Cowin" userId="e5a4c6a21a0e87c1" providerId="LiveId" clId="{2F0095A7-8EB7-3546-A804-953F7250515F}" dt="2023-08-29T11:28:12.580" v="514"/>
          <ac:grpSpMkLst>
            <pc:docMk/>
            <pc:sldMk cId="1836655755" sldId="2689"/>
            <ac:grpSpMk id="19" creationId="{4A0A51E9-F654-1F8B-C72E-2173AD7267A9}"/>
          </ac:grpSpMkLst>
        </pc:grpChg>
      </pc:sldChg>
      <pc:sldChg chg="addSp delSp modSp add mod ord modNotesTx">
        <pc:chgData name="Rachael Cowin" userId="e5a4c6a21a0e87c1" providerId="LiveId" clId="{2F0095A7-8EB7-3546-A804-953F7250515F}" dt="2023-08-30T12:51:46.618" v="10462" actId="20577"/>
        <pc:sldMkLst>
          <pc:docMk/>
          <pc:sldMk cId="667444575" sldId="2690"/>
        </pc:sldMkLst>
        <pc:spChg chg="add mod">
          <ac:chgData name="Rachael Cowin" userId="e5a4c6a21a0e87c1" providerId="LiveId" clId="{2F0095A7-8EB7-3546-A804-953F7250515F}" dt="2023-08-29T11:49:33.502" v="578"/>
          <ac:spMkLst>
            <pc:docMk/>
            <pc:sldMk cId="667444575" sldId="2690"/>
            <ac:spMk id="2" creationId="{C10BAF05-ED4A-F5C2-9CD6-00CE9A6E0F7E}"/>
          </ac:spMkLst>
        </pc:spChg>
        <pc:spChg chg="mod">
          <ac:chgData name="Rachael Cowin" userId="e5a4c6a21a0e87c1" providerId="LiveId" clId="{2F0095A7-8EB7-3546-A804-953F7250515F}" dt="2023-08-29T11:38:19.983" v="543" actId="962"/>
          <ac:spMkLst>
            <pc:docMk/>
            <pc:sldMk cId="667444575" sldId="2690"/>
            <ac:spMk id="4" creationId="{F27BE8FC-96CB-963C-0B21-7F392199D546}"/>
          </ac:spMkLst>
        </pc:spChg>
        <pc:spChg chg="del">
          <ac:chgData name="Rachael Cowin" userId="e5a4c6a21a0e87c1" providerId="LiveId" clId="{2F0095A7-8EB7-3546-A804-953F7250515F}" dt="2023-08-29T11:49:19.302" v="576" actId="478"/>
          <ac:spMkLst>
            <pc:docMk/>
            <pc:sldMk cId="667444575" sldId="2690"/>
            <ac:spMk id="6" creationId="{27BAF0DD-699F-0278-1ABB-841AA752BF60}"/>
          </ac:spMkLst>
        </pc:spChg>
      </pc:sldChg>
      <pc:sldChg chg="addSp delSp modSp add mod modNotesTx">
        <pc:chgData name="Rachael Cowin" userId="e5a4c6a21a0e87c1" providerId="LiveId" clId="{2F0095A7-8EB7-3546-A804-953F7250515F}" dt="2023-08-30T11:15:58.672" v="10457"/>
        <pc:sldMkLst>
          <pc:docMk/>
          <pc:sldMk cId="4131030940" sldId="2691"/>
        </pc:sldMkLst>
        <pc:spChg chg="add mod">
          <ac:chgData name="Rachael Cowin" userId="e5a4c6a21a0e87c1" providerId="LiveId" clId="{2F0095A7-8EB7-3546-A804-953F7250515F}" dt="2023-08-29T11:49:36.632" v="579"/>
          <ac:spMkLst>
            <pc:docMk/>
            <pc:sldMk cId="4131030940" sldId="2691"/>
            <ac:spMk id="2" creationId="{6502991D-3D1A-7E97-DF92-0AA4C4A32135}"/>
          </ac:spMkLst>
        </pc:spChg>
        <pc:spChg chg="mod">
          <ac:chgData name="Rachael Cowin" userId="e5a4c6a21a0e87c1" providerId="LiveId" clId="{2F0095A7-8EB7-3546-A804-953F7250515F}" dt="2023-08-29T11:38:29.914" v="544" actId="962"/>
          <ac:spMkLst>
            <pc:docMk/>
            <pc:sldMk cId="4131030940" sldId="2691"/>
            <ac:spMk id="4" creationId="{F27BE8FC-96CB-963C-0B21-7F392199D546}"/>
          </ac:spMkLst>
        </pc:spChg>
        <pc:spChg chg="del">
          <ac:chgData name="Rachael Cowin" userId="e5a4c6a21a0e87c1" providerId="LiveId" clId="{2F0095A7-8EB7-3546-A804-953F7250515F}" dt="2023-08-29T11:49:24.757" v="577" actId="478"/>
          <ac:spMkLst>
            <pc:docMk/>
            <pc:sldMk cId="4131030940" sldId="2691"/>
            <ac:spMk id="6" creationId="{27BAF0DD-699F-0278-1ABB-841AA752BF60}"/>
          </ac:spMkLst>
        </pc:spChg>
      </pc:sldChg>
      <pc:sldChg chg="delSp modSp add mod ord modNotesTx">
        <pc:chgData name="Rachael Cowin" userId="e5a4c6a21a0e87c1" providerId="LiveId" clId="{2F0095A7-8EB7-3546-A804-953F7250515F}" dt="2023-08-30T12:55:56.792" v="10802" actId="20577"/>
        <pc:sldMkLst>
          <pc:docMk/>
          <pc:sldMk cId="2331563081" sldId="2692"/>
        </pc:sldMkLst>
        <pc:spChg chg="mod">
          <ac:chgData name="Rachael Cowin" userId="e5a4c6a21a0e87c1" providerId="LiveId" clId="{2F0095A7-8EB7-3546-A804-953F7250515F}" dt="2023-08-29T11:38:42.530" v="546" actId="108"/>
          <ac:spMkLst>
            <pc:docMk/>
            <pc:sldMk cId="2331563081" sldId="2692"/>
            <ac:spMk id="7" creationId="{46E0637B-D05C-262A-DC03-27424E4422C0}"/>
          </ac:spMkLst>
        </pc:spChg>
        <pc:spChg chg="del">
          <ac:chgData name="Rachael Cowin" userId="e5a4c6a21a0e87c1" providerId="LiveId" clId="{2F0095A7-8EB7-3546-A804-953F7250515F}" dt="2023-08-29T13:19:34.893" v="817" actId="478"/>
          <ac:spMkLst>
            <pc:docMk/>
            <pc:sldMk cId="2331563081" sldId="2692"/>
            <ac:spMk id="12" creationId="{9617727F-65C8-3BB0-43AD-5E68F9D8D4E8}"/>
          </ac:spMkLst>
        </pc:spChg>
        <pc:spChg chg="del">
          <ac:chgData name="Rachael Cowin" userId="e5a4c6a21a0e87c1" providerId="LiveId" clId="{2F0095A7-8EB7-3546-A804-953F7250515F}" dt="2023-08-29T14:52:45.359" v="1708" actId="478"/>
          <ac:spMkLst>
            <pc:docMk/>
            <pc:sldMk cId="2331563081" sldId="2692"/>
            <ac:spMk id="15" creationId="{0337B977-7FE0-4CDB-EDA2-926FA5600606}"/>
          </ac:spMkLst>
        </pc:spChg>
        <pc:spChg chg="del">
          <ac:chgData name="Rachael Cowin" userId="e5a4c6a21a0e87c1" providerId="LiveId" clId="{2F0095A7-8EB7-3546-A804-953F7250515F}" dt="2023-08-29T14:52:42.665" v="1707" actId="478"/>
          <ac:spMkLst>
            <pc:docMk/>
            <pc:sldMk cId="2331563081" sldId="2692"/>
            <ac:spMk id="18" creationId="{353387ED-36D0-FC1D-89EC-2E5BCCD5CFF1}"/>
          </ac:spMkLst>
        </pc:spChg>
      </pc:sldChg>
      <pc:sldChg chg="addSp delSp modSp add mod modAnim modNotesTx">
        <pc:chgData name="Rachael Cowin" userId="e5a4c6a21a0e87c1" providerId="LiveId" clId="{2F0095A7-8EB7-3546-A804-953F7250515F}" dt="2023-08-30T12:57:22.843" v="11016" actId="20577"/>
        <pc:sldMkLst>
          <pc:docMk/>
          <pc:sldMk cId="1862178557" sldId="2693"/>
        </pc:sldMkLst>
        <pc:spChg chg="mod">
          <ac:chgData name="Rachael Cowin" userId="e5a4c6a21a0e87c1" providerId="LiveId" clId="{2F0095A7-8EB7-3546-A804-953F7250515F}" dt="2023-08-29T13:20:38.692" v="852" actId="1076"/>
          <ac:spMkLst>
            <pc:docMk/>
            <pc:sldMk cId="1862178557" sldId="2693"/>
            <ac:spMk id="4" creationId="{41ED4EA9-E4A6-5D05-1E48-73345FEAA665}"/>
          </ac:spMkLst>
        </pc:spChg>
        <pc:spChg chg="mod">
          <ac:chgData name="Rachael Cowin" userId="e5a4c6a21a0e87c1" providerId="LiveId" clId="{2F0095A7-8EB7-3546-A804-953F7250515F}" dt="2023-08-29T13:20:38.692" v="852" actId="1076"/>
          <ac:spMkLst>
            <pc:docMk/>
            <pc:sldMk cId="1862178557" sldId="2693"/>
            <ac:spMk id="5" creationId="{11150184-1550-C7A9-8C15-C4A79B9DDD6C}"/>
          </ac:spMkLst>
        </pc:spChg>
        <pc:spChg chg="mod">
          <ac:chgData name="Rachael Cowin" userId="e5a4c6a21a0e87c1" providerId="LiveId" clId="{2F0095A7-8EB7-3546-A804-953F7250515F}" dt="2023-08-29T13:20:38.692" v="852" actId="1076"/>
          <ac:spMkLst>
            <pc:docMk/>
            <pc:sldMk cId="1862178557" sldId="2693"/>
            <ac:spMk id="6" creationId="{62ACD6C3-0413-8082-8DA5-46F9A4D4D54E}"/>
          </ac:spMkLst>
        </pc:spChg>
        <pc:spChg chg="mod">
          <ac:chgData name="Rachael Cowin" userId="e5a4c6a21a0e87c1" providerId="LiveId" clId="{2F0095A7-8EB7-3546-A804-953F7250515F}" dt="2023-08-29T13:20:38.692" v="852" actId="1076"/>
          <ac:spMkLst>
            <pc:docMk/>
            <pc:sldMk cId="1862178557" sldId="2693"/>
            <ac:spMk id="7" creationId="{46E0637B-D05C-262A-DC03-27424E4422C0}"/>
          </ac:spMkLst>
        </pc:spChg>
        <pc:spChg chg="add mod">
          <ac:chgData name="Rachael Cowin" userId="e5a4c6a21a0e87c1" providerId="LiveId" clId="{2F0095A7-8EB7-3546-A804-953F7250515F}" dt="2023-08-29T13:30:01.978" v="1167" actId="20577"/>
          <ac:spMkLst>
            <pc:docMk/>
            <pc:sldMk cId="1862178557" sldId="2693"/>
            <ac:spMk id="8" creationId="{A2F40BEA-F97F-1A96-6A95-1D638C321629}"/>
          </ac:spMkLst>
        </pc:spChg>
        <pc:spChg chg="add mod">
          <ac:chgData name="Rachael Cowin" userId="e5a4c6a21a0e87c1" providerId="LiveId" clId="{2F0095A7-8EB7-3546-A804-953F7250515F}" dt="2023-08-29T14:24:19.002" v="1388" actId="1035"/>
          <ac:spMkLst>
            <pc:docMk/>
            <pc:sldMk cId="1862178557" sldId="2693"/>
            <ac:spMk id="9" creationId="{AED1D8AE-4ACD-2690-31E5-2EFE22960824}"/>
          </ac:spMkLst>
        </pc:spChg>
        <pc:spChg chg="mod">
          <ac:chgData name="Rachael Cowin" userId="e5a4c6a21a0e87c1" providerId="LiveId" clId="{2F0095A7-8EB7-3546-A804-953F7250515F}" dt="2023-08-29T13:20:03.069" v="851" actId="122"/>
          <ac:spMkLst>
            <pc:docMk/>
            <pc:sldMk cId="1862178557" sldId="2693"/>
            <ac:spMk id="12" creationId="{9617727F-65C8-3BB0-43AD-5E68F9D8D4E8}"/>
          </ac:spMkLst>
        </pc:spChg>
        <pc:spChg chg="del">
          <ac:chgData name="Rachael Cowin" userId="e5a4c6a21a0e87c1" providerId="LiveId" clId="{2F0095A7-8EB7-3546-A804-953F7250515F}" dt="2023-08-29T12:55:44.688" v="587" actId="478"/>
          <ac:spMkLst>
            <pc:docMk/>
            <pc:sldMk cId="1862178557" sldId="2693"/>
            <ac:spMk id="15" creationId="{0337B977-7FE0-4CDB-EDA2-926FA5600606}"/>
          </ac:spMkLst>
        </pc:spChg>
        <pc:spChg chg="del">
          <ac:chgData name="Rachael Cowin" userId="e5a4c6a21a0e87c1" providerId="LiveId" clId="{2F0095A7-8EB7-3546-A804-953F7250515F}" dt="2023-08-29T12:55:42.921" v="586" actId="478"/>
          <ac:spMkLst>
            <pc:docMk/>
            <pc:sldMk cId="1862178557" sldId="2693"/>
            <ac:spMk id="18" creationId="{353387ED-36D0-FC1D-89EC-2E5BCCD5CFF1}"/>
          </ac:spMkLst>
        </pc:spChg>
        <pc:cxnChg chg="add del mod">
          <ac:chgData name="Rachael Cowin" userId="e5a4c6a21a0e87c1" providerId="LiveId" clId="{2F0095A7-8EB7-3546-A804-953F7250515F}" dt="2023-08-29T13:18:31.980" v="813" actId="478"/>
          <ac:cxnSpMkLst>
            <pc:docMk/>
            <pc:sldMk cId="1862178557" sldId="2693"/>
            <ac:cxnSpMk id="3" creationId="{E3B6808C-5B7E-29E9-2C61-552D576684A9}"/>
          </ac:cxnSpMkLst>
        </pc:cxnChg>
      </pc:sldChg>
      <pc:sldChg chg="addSp modSp add del mod modAnim">
        <pc:chgData name="Rachael Cowin" userId="e5a4c6a21a0e87c1" providerId="LiveId" clId="{2F0095A7-8EB7-3546-A804-953F7250515F}" dt="2023-08-29T13:30:46.540" v="1171" actId="2696"/>
        <pc:sldMkLst>
          <pc:docMk/>
          <pc:sldMk cId="401418621" sldId="2694"/>
        </pc:sldMkLst>
        <pc:cxnChg chg="add mod">
          <ac:chgData name="Rachael Cowin" userId="e5a4c6a21a0e87c1" providerId="LiveId" clId="{2F0095A7-8EB7-3546-A804-953F7250515F}" dt="2023-08-29T13:27:12.179" v="1141" actId="1076"/>
          <ac:cxnSpMkLst>
            <pc:docMk/>
            <pc:sldMk cId="401418621" sldId="2694"/>
            <ac:cxnSpMk id="2" creationId="{CF022C29-5C4B-77E2-8181-5725ADFA6462}"/>
          </ac:cxnSpMkLst>
        </pc:cxnChg>
      </pc:sldChg>
      <pc:sldChg chg="delSp add del mod">
        <pc:chgData name="Rachael Cowin" userId="e5a4c6a21a0e87c1" providerId="LiveId" clId="{2F0095A7-8EB7-3546-A804-953F7250515F}" dt="2023-08-29T13:21:11.856" v="853" actId="2696"/>
        <pc:sldMkLst>
          <pc:docMk/>
          <pc:sldMk cId="620072694" sldId="2694"/>
        </pc:sldMkLst>
        <pc:cxnChg chg="del">
          <ac:chgData name="Rachael Cowin" userId="e5a4c6a21a0e87c1" providerId="LiveId" clId="{2F0095A7-8EB7-3546-A804-953F7250515F}" dt="2023-08-29T13:15:40.022" v="812" actId="478"/>
          <ac:cxnSpMkLst>
            <pc:docMk/>
            <pc:sldMk cId="620072694" sldId="2694"/>
            <ac:cxnSpMk id="3" creationId="{E3B6808C-5B7E-29E9-2C61-552D576684A9}"/>
          </ac:cxnSpMkLst>
        </pc:cxnChg>
      </pc:sldChg>
      <pc:sldChg chg="addSp modSp add del mod">
        <pc:chgData name="Rachael Cowin" userId="e5a4c6a21a0e87c1" providerId="LiveId" clId="{2F0095A7-8EB7-3546-A804-953F7250515F}" dt="2023-08-29T14:27:10.067" v="1412" actId="2696"/>
        <pc:sldMkLst>
          <pc:docMk/>
          <pc:sldMk cId="1314614271" sldId="2695"/>
        </pc:sldMkLst>
        <pc:spChg chg="mod">
          <ac:chgData name="Rachael Cowin" userId="e5a4c6a21a0e87c1" providerId="LiveId" clId="{2F0095A7-8EB7-3546-A804-953F7250515F}" dt="2023-08-29T13:24:21.937" v="1087" actId="1037"/>
          <ac:spMkLst>
            <pc:docMk/>
            <pc:sldMk cId="1314614271" sldId="2695"/>
            <ac:spMk id="4" creationId="{41ED4EA9-E4A6-5D05-1E48-73345FEAA665}"/>
          </ac:spMkLst>
        </pc:spChg>
        <pc:spChg chg="mod">
          <ac:chgData name="Rachael Cowin" userId="e5a4c6a21a0e87c1" providerId="LiveId" clId="{2F0095A7-8EB7-3546-A804-953F7250515F}" dt="2023-08-29T13:24:21.937" v="1087" actId="1037"/>
          <ac:spMkLst>
            <pc:docMk/>
            <pc:sldMk cId="1314614271" sldId="2695"/>
            <ac:spMk id="5" creationId="{11150184-1550-C7A9-8C15-C4A79B9DDD6C}"/>
          </ac:spMkLst>
        </pc:spChg>
        <pc:spChg chg="mod">
          <ac:chgData name="Rachael Cowin" userId="e5a4c6a21a0e87c1" providerId="LiveId" clId="{2F0095A7-8EB7-3546-A804-953F7250515F}" dt="2023-08-29T13:24:21.937" v="1087" actId="1037"/>
          <ac:spMkLst>
            <pc:docMk/>
            <pc:sldMk cId="1314614271" sldId="2695"/>
            <ac:spMk id="6" creationId="{62ACD6C3-0413-8082-8DA5-46F9A4D4D54E}"/>
          </ac:spMkLst>
        </pc:spChg>
        <pc:spChg chg="mod">
          <ac:chgData name="Rachael Cowin" userId="e5a4c6a21a0e87c1" providerId="LiveId" clId="{2F0095A7-8EB7-3546-A804-953F7250515F}" dt="2023-08-29T13:24:21.937" v="1087" actId="1037"/>
          <ac:spMkLst>
            <pc:docMk/>
            <pc:sldMk cId="1314614271" sldId="2695"/>
            <ac:spMk id="7" creationId="{46E0637B-D05C-262A-DC03-27424E4422C0}"/>
          </ac:spMkLst>
        </pc:spChg>
        <pc:spChg chg="mod">
          <ac:chgData name="Rachael Cowin" userId="e5a4c6a21a0e87c1" providerId="LiveId" clId="{2F0095A7-8EB7-3546-A804-953F7250515F}" dt="2023-08-29T13:24:21.937" v="1087" actId="1037"/>
          <ac:spMkLst>
            <pc:docMk/>
            <pc:sldMk cId="1314614271" sldId="2695"/>
            <ac:spMk id="8" creationId="{A2F40BEA-F97F-1A96-6A95-1D638C321629}"/>
          </ac:spMkLst>
        </pc:spChg>
        <pc:spChg chg="mod">
          <ac:chgData name="Rachael Cowin" userId="e5a4c6a21a0e87c1" providerId="LiveId" clId="{2F0095A7-8EB7-3546-A804-953F7250515F}" dt="2023-08-29T14:27:03.402" v="1411" actId="1076"/>
          <ac:spMkLst>
            <pc:docMk/>
            <pc:sldMk cId="1314614271" sldId="2695"/>
            <ac:spMk id="9" creationId="{AED1D8AE-4ACD-2690-31E5-2EFE22960824}"/>
          </ac:spMkLst>
        </pc:spChg>
        <pc:spChg chg="add mod">
          <ac:chgData name="Rachael Cowin" userId="e5a4c6a21a0e87c1" providerId="LiveId" clId="{2F0095A7-8EB7-3546-A804-953F7250515F}" dt="2023-08-29T13:25:55.403" v="1138" actId="20577"/>
          <ac:spMkLst>
            <pc:docMk/>
            <pc:sldMk cId="1314614271" sldId="2695"/>
            <ac:spMk id="11" creationId="{D1C43418-DD32-35C2-BFC0-5D94515649B8}"/>
          </ac:spMkLst>
        </pc:spChg>
        <pc:cxnChg chg="add mod">
          <ac:chgData name="Rachael Cowin" userId="e5a4c6a21a0e87c1" providerId="LiveId" clId="{2F0095A7-8EB7-3546-A804-953F7250515F}" dt="2023-08-29T13:28:10.129" v="1142" actId="1076"/>
          <ac:cxnSpMkLst>
            <pc:docMk/>
            <pc:sldMk cId="1314614271" sldId="2695"/>
            <ac:cxnSpMk id="3" creationId="{E627D816-2D30-4062-45C6-E2BB0B26AEB7}"/>
          </ac:cxnSpMkLst>
        </pc:cxnChg>
      </pc:sldChg>
      <pc:sldChg chg="addSp delSp modSp add mod delAnim modAnim modNotesTx">
        <pc:chgData name="Rachael Cowin" userId="e5a4c6a21a0e87c1" providerId="LiveId" clId="{2F0095A7-8EB7-3546-A804-953F7250515F}" dt="2023-08-30T13:09:30.559" v="11957" actId="20577"/>
        <pc:sldMkLst>
          <pc:docMk/>
          <pc:sldMk cId="1167116079" sldId="2696"/>
        </pc:sldMkLst>
        <pc:spChg chg="add mod">
          <ac:chgData name="Rachael Cowin" userId="e5a4c6a21a0e87c1" providerId="LiveId" clId="{2F0095A7-8EB7-3546-A804-953F7250515F}" dt="2023-08-29T14:50:04.317" v="1688" actId="122"/>
          <ac:spMkLst>
            <pc:docMk/>
            <pc:sldMk cId="1167116079" sldId="2696"/>
            <ac:spMk id="3" creationId="{80B2066F-00DD-9FAE-CA49-8A0F87CAD0D5}"/>
          </ac:spMkLst>
        </pc:spChg>
        <pc:spChg chg="mod">
          <ac:chgData name="Rachael Cowin" userId="e5a4c6a21a0e87c1" providerId="LiveId" clId="{2F0095A7-8EB7-3546-A804-953F7250515F}" dt="2023-08-29T13:31:15.506" v="1232" actId="1037"/>
          <ac:spMkLst>
            <pc:docMk/>
            <pc:sldMk cId="1167116079" sldId="2696"/>
            <ac:spMk id="4" creationId="{41ED4EA9-E4A6-5D05-1E48-73345FEAA665}"/>
          </ac:spMkLst>
        </pc:spChg>
        <pc:spChg chg="mod">
          <ac:chgData name="Rachael Cowin" userId="e5a4c6a21a0e87c1" providerId="LiveId" clId="{2F0095A7-8EB7-3546-A804-953F7250515F}" dt="2023-08-29T13:31:15.506" v="1232" actId="1037"/>
          <ac:spMkLst>
            <pc:docMk/>
            <pc:sldMk cId="1167116079" sldId="2696"/>
            <ac:spMk id="5" creationId="{11150184-1550-C7A9-8C15-C4A79B9DDD6C}"/>
          </ac:spMkLst>
        </pc:spChg>
        <pc:spChg chg="mod">
          <ac:chgData name="Rachael Cowin" userId="e5a4c6a21a0e87c1" providerId="LiveId" clId="{2F0095A7-8EB7-3546-A804-953F7250515F}" dt="2023-08-29T13:32:39.345" v="1272" actId="1076"/>
          <ac:spMkLst>
            <pc:docMk/>
            <pc:sldMk cId="1167116079" sldId="2696"/>
            <ac:spMk id="6" creationId="{62ACD6C3-0413-8082-8DA5-46F9A4D4D54E}"/>
          </ac:spMkLst>
        </pc:spChg>
        <pc:spChg chg="mod">
          <ac:chgData name="Rachael Cowin" userId="e5a4c6a21a0e87c1" providerId="LiveId" clId="{2F0095A7-8EB7-3546-A804-953F7250515F}" dt="2023-08-29T13:31:15.506" v="1232" actId="1037"/>
          <ac:spMkLst>
            <pc:docMk/>
            <pc:sldMk cId="1167116079" sldId="2696"/>
            <ac:spMk id="7" creationId="{46E0637B-D05C-262A-DC03-27424E4422C0}"/>
          </ac:spMkLst>
        </pc:spChg>
        <pc:spChg chg="mod">
          <ac:chgData name="Rachael Cowin" userId="e5a4c6a21a0e87c1" providerId="LiveId" clId="{2F0095A7-8EB7-3546-A804-953F7250515F}" dt="2023-08-29T13:31:15.506" v="1232" actId="1037"/>
          <ac:spMkLst>
            <pc:docMk/>
            <pc:sldMk cId="1167116079" sldId="2696"/>
            <ac:spMk id="8" creationId="{A2F40BEA-F97F-1A96-6A95-1D638C321629}"/>
          </ac:spMkLst>
        </pc:spChg>
        <pc:spChg chg="mod">
          <ac:chgData name="Rachael Cowin" userId="e5a4c6a21a0e87c1" providerId="LiveId" clId="{2F0095A7-8EB7-3546-A804-953F7250515F}" dt="2023-08-29T14:24:08.649" v="1380" actId="1076"/>
          <ac:spMkLst>
            <pc:docMk/>
            <pc:sldMk cId="1167116079" sldId="2696"/>
            <ac:spMk id="9" creationId="{AED1D8AE-4ACD-2690-31E5-2EFE22960824}"/>
          </ac:spMkLst>
        </pc:spChg>
        <pc:spChg chg="add del mod">
          <ac:chgData name="Rachael Cowin" userId="e5a4c6a21a0e87c1" providerId="LiveId" clId="{2F0095A7-8EB7-3546-A804-953F7250515F}" dt="2023-08-29T14:15:27.808" v="1328" actId="21"/>
          <ac:spMkLst>
            <pc:docMk/>
            <pc:sldMk cId="1167116079" sldId="2696"/>
            <ac:spMk id="10" creationId="{1048FD47-F62A-8339-BAAA-6278274F29F7}"/>
          </ac:spMkLst>
        </pc:spChg>
        <pc:spChg chg="add mod">
          <ac:chgData name="Rachael Cowin" userId="e5a4c6a21a0e87c1" providerId="LiveId" clId="{2F0095A7-8EB7-3546-A804-953F7250515F}" dt="2023-08-29T14:21:21.466" v="1370" actId="1076"/>
          <ac:spMkLst>
            <pc:docMk/>
            <pc:sldMk cId="1167116079" sldId="2696"/>
            <ac:spMk id="11" creationId="{3B823165-99D0-AC02-6700-3341C13BCC4F}"/>
          </ac:spMkLst>
        </pc:spChg>
        <pc:spChg chg="add mod">
          <ac:chgData name="Rachael Cowin" userId="e5a4c6a21a0e87c1" providerId="LiveId" clId="{2F0095A7-8EB7-3546-A804-953F7250515F}" dt="2023-08-29T14:46:42.312" v="1580" actId="1076"/>
          <ac:spMkLst>
            <pc:docMk/>
            <pc:sldMk cId="1167116079" sldId="2696"/>
            <ac:spMk id="18" creationId="{7CEA9481-FC9A-D5E3-5201-AED691A1AA14}"/>
          </ac:spMkLst>
        </pc:spChg>
        <pc:cxnChg chg="add mod">
          <ac:chgData name="Rachael Cowin" userId="e5a4c6a21a0e87c1" providerId="LiveId" clId="{2F0095A7-8EB7-3546-A804-953F7250515F}" dt="2023-08-29T13:36:09.427" v="1315" actId="14100"/>
          <ac:cxnSpMkLst>
            <pc:docMk/>
            <pc:sldMk cId="1167116079" sldId="2696"/>
            <ac:cxnSpMk id="2" creationId="{5EADA79C-0664-4945-9CEA-0A73F24AB982}"/>
          </ac:cxnSpMkLst>
        </pc:cxnChg>
        <pc:cxnChg chg="add del mod">
          <ac:chgData name="Rachael Cowin" userId="e5a4c6a21a0e87c1" providerId="LiveId" clId="{2F0095A7-8EB7-3546-A804-953F7250515F}" dt="2023-08-29T14:21:07.163" v="1368" actId="478"/>
          <ac:cxnSpMkLst>
            <pc:docMk/>
            <pc:sldMk cId="1167116079" sldId="2696"/>
            <ac:cxnSpMk id="13" creationId="{AADEEF62-0F0F-7A97-CFAB-EC8140ACBDDB}"/>
          </ac:cxnSpMkLst>
        </pc:cxnChg>
        <pc:cxnChg chg="add mod">
          <ac:chgData name="Rachael Cowin" userId="e5a4c6a21a0e87c1" providerId="LiveId" clId="{2F0095A7-8EB7-3546-A804-953F7250515F}" dt="2023-08-29T14:21:15.212" v="1369" actId="14100"/>
          <ac:cxnSpMkLst>
            <pc:docMk/>
            <pc:sldMk cId="1167116079" sldId="2696"/>
            <ac:cxnSpMk id="15" creationId="{7B2C4405-3B35-6B19-A81C-90EA80EE7AB5}"/>
          </ac:cxnSpMkLst>
        </pc:cxnChg>
      </pc:sldChg>
      <pc:sldChg chg="addSp delSp modSp add mod modAnim modNotesTx">
        <pc:chgData name="Rachael Cowin" userId="e5a4c6a21a0e87c1" providerId="LiveId" clId="{2F0095A7-8EB7-3546-A804-953F7250515F}" dt="2023-08-30T13:15:52.669" v="12865" actId="20577"/>
        <pc:sldMkLst>
          <pc:docMk/>
          <pc:sldMk cId="4112406674" sldId="2697"/>
        </pc:sldMkLst>
        <pc:spChg chg="mod">
          <ac:chgData name="Rachael Cowin" userId="e5a4c6a21a0e87c1" providerId="LiveId" clId="{2F0095A7-8EB7-3546-A804-953F7250515F}" dt="2023-08-29T14:45:00.710" v="1483" actId="122"/>
          <ac:spMkLst>
            <pc:docMk/>
            <pc:sldMk cId="4112406674" sldId="2697"/>
            <ac:spMk id="3" creationId="{80B2066F-00DD-9FAE-CA49-8A0F87CAD0D5}"/>
          </ac:spMkLst>
        </pc:spChg>
        <pc:spChg chg="del">
          <ac:chgData name="Rachael Cowin" userId="e5a4c6a21a0e87c1" providerId="LiveId" clId="{2F0095A7-8EB7-3546-A804-953F7250515F}" dt="2023-08-29T14:45:34.823" v="1487" actId="478"/>
          <ac:spMkLst>
            <pc:docMk/>
            <pc:sldMk cId="4112406674" sldId="2697"/>
            <ac:spMk id="11" creationId="{3B823165-99D0-AC02-6700-3341C13BCC4F}"/>
          </ac:spMkLst>
        </pc:spChg>
        <pc:spChg chg="add mod">
          <ac:chgData name="Rachael Cowin" userId="e5a4c6a21a0e87c1" providerId="LiveId" clId="{2F0095A7-8EB7-3546-A804-953F7250515F}" dt="2023-08-29T14:45:10.581" v="1485" actId="1076"/>
          <ac:spMkLst>
            <pc:docMk/>
            <pc:sldMk cId="4112406674" sldId="2697"/>
            <ac:spMk id="13" creationId="{BDC7C0EA-A790-60B7-14A1-35320686BA6D}"/>
          </ac:spMkLst>
        </pc:spChg>
        <pc:spChg chg="mod">
          <ac:chgData name="Rachael Cowin" userId="e5a4c6a21a0e87c1" providerId="LiveId" clId="{2F0095A7-8EB7-3546-A804-953F7250515F}" dt="2023-08-29T14:54:16.687" v="1739" actId="20577"/>
          <ac:spMkLst>
            <pc:docMk/>
            <pc:sldMk cId="4112406674" sldId="2697"/>
            <ac:spMk id="18" creationId="{7CEA9481-FC9A-D5E3-5201-AED691A1AA14}"/>
          </ac:spMkLst>
        </pc:spChg>
        <pc:cxnChg chg="mod">
          <ac:chgData name="Rachael Cowin" userId="e5a4c6a21a0e87c1" providerId="LiveId" clId="{2F0095A7-8EB7-3546-A804-953F7250515F}" dt="2023-08-29T14:45:23.573" v="1486" actId="14100"/>
          <ac:cxnSpMkLst>
            <pc:docMk/>
            <pc:sldMk cId="4112406674" sldId="2697"/>
            <ac:cxnSpMk id="15" creationId="{7B2C4405-3B35-6B19-A81C-90EA80EE7AB5}"/>
          </ac:cxnSpMkLst>
        </pc:cxnChg>
      </pc:sldChg>
      <pc:sldChg chg="addSp delSp modSp add mod ord delAnim modAnim modNotesTx">
        <pc:chgData name="Rachael Cowin" userId="e5a4c6a21a0e87c1" providerId="LiveId" clId="{2F0095A7-8EB7-3546-A804-953F7250515F}" dt="2023-08-30T09:24:41.672" v="4303" actId="20577"/>
        <pc:sldMkLst>
          <pc:docMk/>
          <pc:sldMk cId="4175583055" sldId="2698"/>
        </pc:sldMkLst>
        <pc:spChg chg="del mod">
          <ac:chgData name="Rachael Cowin" userId="e5a4c6a21a0e87c1" providerId="LiveId" clId="{2F0095A7-8EB7-3546-A804-953F7250515F}" dt="2023-08-29T15:02:09.718" v="2003" actId="478"/>
          <ac:spMkLst>
            <pc:docMk/>
            <pc:sldMk cId="4175583055" sldId="2698"/>
            <ac:spMk id="2" creationId="{1AAB5C29-04CC-4638-9312-5DA589FB0683}"/>
          </ac:spMkLst>
        </pc:spChg>
        <pc:spChg chg="mod">
          <ac:chgData name="Rachael Cowin" userId="e5a4c6a21a0e87c1" providerId="LiveId" clId="{2F0095A7-8EB7-3546-A804-953F7250515F}" dt="2023-08-29T15:30:19.751" v="2133" actId="255"/>
          <ac:spMkLst>
            <pc:docMk/>
            <pc:sldMk cId="4175583055" sldId="2698"/>
            <ac:spMk id="3" creationId="{9528E300-14CD-974E-B6C2-158FB4B7CED9}"/>
          </ac:spMkLst>
        </pc:spChg>
        <pc:spChg chg="del">
          <ac:chgData name="Rachael Cowin" userId="e5a4c6a21a0e87c1" providerId="LiveId" clId="{2F0095A7-8EB7-3546-A804-953F7250515F}" dt="2023-08-29T15:02:12.374" v="2004" actId="478"/>
          <ac:spMkLst>
            <pc:docMk/>
            <pc:sldMk cId="4175583055" sldId="2698"/>
            <ac:spMk id="4" creationId="{21F2F311-271C-FFAF-CDB3-B8C26AE95FDE}"/>
          </ac:spMkLst>
        </pc:spChg>
        <pc:spChg chg="add mod modVis">
          <ac:chgData name="Rachael Cowin" userId="e5a4c6a21a0e87c1" providerId="LiveId" clId="{2F0095A7-8EB7-3546-A804-953F7250515F}" dt="2023-08-29T15:04:21.732" v="2019" actId="164"/>
          <ac:spMkLst>
            <pc:docMk/>
            <pc:sldMk cId="4175583055" sldId="2698"/>
            <ac:spMk id="5" creationId="{187B97BA-58E9-237D-76D1-DAEE049D4591}"/>
          </ac:spMkLst>
        </pc:spChg>
        <pc:spChg chg="add mod modVis">
          <ac:chgData name="Rachael Cowin" userId="e5a4c6a21a0e87c1" providerId="LiveId" clId="{2F0095A7-8EB7-3546-A804-953F7250515F}" dt="2023-08-29T15:04:49.732" v="2022" actId="1076"/>
          <ac:spMkLst>
            <pc:docMk/>
            <pc:sldMk cId="4175583055" sldId="2698"/>
            <ac:spMk id="6" creationId="{053E2BF7-A953-676F-609C-7CC218494D0F}"/>
          </ac:spMkLst>
        </pc:spChg>
        <pc:spChg chg="add del mod">
          <ac:chgData name="Rachael Cowin" userId="e5a4c6a21a0e87c1" providerId="LiveId" clId="{2F0095A7-8EB7-3546-A804-953F7250515F}" dt="2023-08-29T15:02:37.456" v="2007"/>
          <ac:spMkLst>
            <pc:docMk/>
            <pc:sldMk cId="4175583055" sldId="2698"/>
            <ac:spMk id="8" creationId="{008C6DB8-E5FD-E181-94BB-F9431F916AA4}"/>
          </ac:spMkLst>
        </pc:spChg>
        <pc:spChg chg="add del mod">
          <ac:chgData name="Rachael Cowin" userId="e5a4c6a21a0e87c1" providerId="LiveId" clId="{2F0095A7-8EB7-3546-A804-953F7250515F}" dt="2023-08-29T15:02:37.456" v="2007"/>
          <ac:spMkLst>
            <pc:docMk/>
            <pc:sldMk cId="4175583055" sldId="2698"/>
            <ac:spMk id="9" creationId="{0BA88950-A66E-38F9-345B-3DB53669EE53}"/>
          </ac:spMkLst>
        </pc:spChg>
        <pc:spChg chg="add mod">
          <ac:chgData name="Rachael Cowin" userId="e5a4c6a21a0e87c1" providerId="LiveId" clId="{2F0095A7-8EB7-3546-A804-953F7250515F}" dt="2023-08-29T15:04:21.732" v="2019" actId="164"/>
          <ac:spMkLst>
            <pc:docMk/>
            <pc:sldMk cId="4175583055" sldId="2698"/>
            <ac:spMk id="11" creationId="{C0661B8A-97B2-601B-B164-5A866785E82A}"/>
          </ac:spMkLst>
        </pc:spChg>
        <pc:spChg chg="add mod">
          <ac:chgData name="Rachael Cowin" userId="e5a4c6a21a0e87c1" providerId="LiveId" clId="{2F0095A7-8EB7-3546-A804-953F7250515F}" dt="2023-08-29T15:13:31.582" v="2102" actId="1076"/>
          <ac:spMkLst>
            <pc:docMk/>
            <pc:sldMk cId="4175583055" sldId="2698"/>
            <ac:spMk id="14" creationId="{02B382E0-6D9B-0EAD-1C23-3F2FDF83D9ED}"/>
          </ac:spMkLst>
        </pc:spChg>
        <pc:spChg chg="add del mod">
          <ac:chgData name="Rachael Cowin" userId="e5a4c6a21a0e87c1" providerId="LiveId" clId="{2F0095A7-8EB7-3546-A804-953F7250515F}" dt="2023-08-29T15:30:23.901" v="2135"/>
          <ac:spMkLst>
            <pc:docMk/>
            <pc:sldMk cId="4175583055" sldId="2698"/>
            <ac:spMk id="15" creationId="{CD2499B8-A9F2-2843-5FD0-1A26FB0A3405}"/>
          </ac:spMkLst>
        </pc:spChg>
        <pc:grpChg chg="add mod">
          <ac:chgData name="Rachael Cowin" userId="e5a4c6a21a0e87c1" providerId="LiveId" clId="{2F0095A7-8EB7-3546-A804-953F7250515F}" dt="2023-08-29T15:07:11.471" v="2082" actId="14100"/>
          <ac:grpSpMkLst>
            <pc:docMk/>
            <pc:sldMk cId="4175583055" sldId="2698"/>
            <ac:grpSpMk id="12" creationId="{E600D758-673A-74B0-DFB6-A2C43979B459}"/>
          </ac:grpSpMkLst>
        </pc:grpChg>
        <pc:graphicFrameChg chg="add mod modVis">
          <ac:chgData name="Rachael Cowin" userId="e5a4c6a21a0e87c1" providerId="LiveId" clId="{2F0095A7-8EB7-3546-A804-953F7250515F}" dt="2023-08-29T15:07:02.744" v="2080"/>
          <ac:graphicFrameMkLst>
            <pc:docMk/>
            <pc:sldMk cId="4175583055" sldId="2698"/>
            <ac:graphicFrameMk id="7" creationId="{93340C94-6206-75FB-D900-1C9228DB1425}"/>
          </ac:graphicFrameMkLst>
        </pc:graphicFrameChg>
        <pc:graphicFrameChg chg="add del mod">
          <ac:chgData name="Rachael Cowin" userId="e5a4c6a21a0e87c1" providerId="LiveId" clId="{2F0095A7-8EB7-3546-A804-953F7250515F}" dt="2023-08-29T15:02:37.456" v="2007"/>
          <ac:graphicFrameMkLst>
            <pc:docMk/>
            <pc:sldMk cId="4175583055" sldId="2698"/>
            <ac:graphicFrameMk id="10" creationId="{9AE0496C-39C2-7943-DA63-44B258F80542}"/>
          </ac:graphicFrameMkLst>
        </pc:graphicFrameChg>
      </pc:sldChg>
      <pc:sldChg chg="addSp delSp modSp new mod ord modTransition modAnim modNotesTx">
        <pc:chgData name="Rachael Cowin" userId="e5a4c6a21a0e87c1" providerId="LiveId" clId="{2F0095A7-8EB7-3546-A804-953F7250515F}" dt="2023-08-30T10:03:03.023" v="4971"/>
        <pc:sldMkLst>
          <pc:docMk/>
          <pc:sldMk cId="3796483012" sldId="2699"/>
        </pc:sldMkLst>
        <pc:spChg chg="add del mod">
          <ac:chgData name="Rachael Cowin" userId="e5a4c6a21a0e87c1" providerId="LiveId" clId="{2F0095A7-8EB7-3546-A804-953F7250515F}" dt="2023-08-29T15:24:33.987" v="2110" actId="478"/>
          <ac:spMkLst>
            <pc:docMk/>
            <pc:sldMk cId="3796483012" sldId="2699"/>
            <ac:spMk id="3" creationId="{BA640CF4-81D4-74B8-DF11-52B6D31B0214}"/>
          </ac:spMkLst>
        </pc:spChg>
        <pc:spChg chg="add del mod">
          <ac:chgData name="Rachael Cowin" userId="e5a4c6a21a0e87c1" providerId="LiveId" clId="{2F0095A7-8EB7-3546-A804-953F7250515F}" dt="2023-08-29T15:25:18.651" v="2116"/>
          <ac:spMkLst>
            <pc:docMk/>
            <pc:sldMk cId="3796483012" sldId="2699"/>
            <ac:spMk id="4" creationId="{64F86236-4D12-9613-FBF6-414DF76BA56D}"/>
          </ac:spMkLst>
        </pc:spChg>
        <pc:spChg chg="add mod">
          <ac:chgData name="Rachael Cowin" userId="e5a4c6a21a0e87c1" providerId="LiveId" clId="{2F0095A7-8EB7-3546-A804-953F7250515F}" dt="2023-08-29T15:45:27.198" v="2177" actId="207"/>
          <ac:spMkLst>
            <pc:docMk/>
            <pc:sldMk cId="3796483012" sldId="2699"/>
            <ac:spMk id="6" creationId="{A52F3B66-C063-4DAA-348F-669E5FAF0327}"/>
          </ac:spMkLst>
        </pc:spChg>
        <pc:spChg chg="add mod">
          <ac:chgData name="Rachael Cowin" userId="e5a4c6a21a0e87c1" providerId="LiveId" clId="{2F0095A7-8EB7-3546-A804-953F7250515F}" dt="2023-08-29T15:31:05.442" v="2146" actId="255"/>
          <ac:spMkLst>
            <pc:docMk/>
            <pc:sldMk cId="3796483012" sldId="2699"/>
            <ac:spMk id="7" creationId="{77C07E16-376E-6411-3400-03A854A13AA3}"/>
          </ac:spMkLst>
        </pc:spChg>
        <pc:spChg chg="add del mod">
          <ac:chgData name="Rachael Cowin" userId="e5a4c6a21a0e87c1" providerId="LiveId" clId="{2F0095A7-8EB7-3546-A804-953F7250515F}" dt="2023-08-29T15:31:08.462" v="2148"/>
          <ac:spMkLst>
            <pc:docMk/>
            <pc:sldMk cId="3796483012" sldId="2699"/>
            <ac:spMk id="8" creationId="{7B590000-6527-823D-8F64-56D95725EC9F}"/>
          </ac:spMkLst>
        </pc:spChg>
        <pc:spChg chg="add del mod">
          <ac:chgData name="Rachael Cowin" userId="e5a4c6a21a0e87c1" providerId="LiveId" clId="{2F0095A7-8EB7-3546-A804-953F7250515F}" dt="2023-08-29T15:31:10.020" v="2150"/>
          <ac:spMkLst>
            <pc:docMk/>
            <pc:sldMk cId="3796483012" sldId="2699"/>
            <ac:spMk id="9" creationId="{5F53E2D9-2B44-AE71-F6DA-1CC3270DFA84}"/>
          </ac:spMkLst>
        </pc:spChg>
        <pc:spChg chg="add del mod">
          <ac:chgData name="Rachael Cowin" userId="e5a4c6a21a0e87c1" providerId="LiveId" clId="{2F0095A7-8EB7-3546-A804-953F7250515F}" dt="2023-08-29T15:34:26.475" v="2170" actId="478"/>
          <ac:spMkLst>
            <pc:docMk/>
            <pc:sldMk cId="3796483012" sldId="2699"/>
            <ac:spMk id="10" creationId="{F5DBF503-870A-9A81-0E99-1FDCDF646FD8}"/>
          </ac:spMkLst>
        </pc:spChg>
      </pc:sldChg>
      <pc:sldChg chg="addSp modSp add mod modTransition modAnim modNotesTx">
        <pc:chgData name="Rachael Cowin" userId="e5a4c6a21a0e87c1" providerId="LiveId" clId="{2F0095A7-8EB7-3546-A804-953F7250515F}" dt="2023-08-30T09:27:06.448" v="4350" actId="20577"/>
        <pc:sldMkLst>
          <pc:docMk/>
          <pc:sldMk cId="448045873" sldId="2700"/>
        </pc:sldMkLst>
        <pc:spChg chg="add mod">
          <ac:chgData name="Rachael Cowin" userId="e5a4c6a21a0e87c1" providerId="LiveId" clId="{2F0095A7-8EB7-3546-A804-953F7250515F}" dt="2023-08-29T15:50:43.712" v="2199" actId="14100"/>
          <ac:spMkLst>
            <pc:docMk/>
            <pc:sldMk cId="448045873" sldId="2700"/>
            <ac:spMk id="3" creationId="{78CC8D97-2367-7E95-209A-73FF651052D2}"/>
          </ac:spMkLst>
        </pc:spChg>
        <pc:spChg chg="add mod">
          <ac:chgData name="Rachael Cowin" userId="e5a4c6a21a0e87c1" providerId="LiveId" clId="{2F0095A7-8EB7-3546-A804-953F7250515F}" dt="2023-08-29T15:54:46.456" v="2264" actId="1076"/>
          <ac:spMkLst>
            <pc:docMk/>
            <pc:sldMk cId="448045873" sldId="2700"/>
            <ac:spMk id="4" creationId="{D9CC9F97-F951-8D07-D39E-98544BB92846}"/>
          </ac:spMkLst>
        </pc:spChg>
        <pc:spChg chg="add mod">
          <ac:chgData name="Rachael Cowin" userId="e5a4c6a21a0e87c1" providerId="LiveId" clId="{2F0095A7-8EB7-3546-A804-953F7250515F}" dt="2023-08-29T15:52:27.433" v="2219" actId="1076"/>
          <ac:spMkLst>
            <pc:docMk/>
            <pc:sldMk cId="448045873" sldId="2700"/>
            <ac:spMk id="5" creationId="{0A9CF7EC-02F2-22BC-D99A-20E7C50B986F}"/>
          </ac:spMkLst>
        </pc:spChg>
        <pc:spChg chg="mod">
          <ac:chgData name="Rachael Cowin" userId="e5a4c6a21a0e87c1" providerId="LiveId" clId="{2F0095A7-8EB7-3546-A804-953F7250515F}" dt="2023-08-29T15:49:35.666" v="2192" actId="108"/>
          <ac:spMkLst>
            <pc:docMk/>
            <pc:sldMk cId="448045873" sldId="2700"/>
            <ac:spMk id="6" creationId="{A52F3B66-C063-4DAA-348F-669E5FAF0327}"/>
          </ac:spMkLst>
        </pc:spChg>
        <pc:spChg chg="add mod">
          <ac:chgData name="Rachael Cowin" userId="e5a4c6a21a0e87c1" providerId="LiveId" clId="{2F0095A7-8EB7-3546-A804-953F7250515F}" dt="2023-08-29T15:53:11.555" v="2257" actId="1076"/>
          <ac:spMkLst>
            <pc:docMk/>
            <pc:sldMk cId="448045873" sldId="2700"/>
            <ac:spMk id="8" creationId="{ECAF26E0-E28E-AAE2-E3B5-75308AD4357A}"/>
          </ac:spMkLst>
        </pc:spChg>
      </pc:sldChg>
      <pc:sldChg chg="modSp add mod modNotesTx">
        <pc:chgData name="Rachael Cowin" userId="e5a4c6a21a0e87c1" providerId="LiveId" clId="{2F0095A7-8EB7-3546-A804-953F7250515F}" dt="2023-08-30T10:19:22.860" v="7049" actId="20577"/>
        <pc:sldMkLst>
          <pc:docMk/>
          <pc:sldMk cId="3418850397" sldId="2701"/>
        </pc:sldMkLst>
        <pc:spChg chg="mod">
          <ac:chgData name="Rachael Cowin" userId="e5a4c6a21a0e87c1" providerId="LiveId" clId="{2F0095A7-8EB7-3546-A804-953F7250515F}" dt="2023-08-29T16:46:13.846" v="4142" actId="20577"/>
          <ac:spMkLst>
            <pc:docMk/>
            <pc:sldMk cId="3418850397" sldId="2701"/>
            <ac:spMk id="3" creationId="{9528E300-14CD-974E-B6C2-158FB4B7CED9}"/>
          </ac:spMkLst>
        </pc:spChg>
        <pc:spChg chg="mod">
          <ac:chgData name="Rachael Cowin" userId="e5a4c6a21a0e87c1" providerId="LiveId" clId="{2F0095A7-8EB7-3546-A804-953F7250515F}" dt="2023-08-29T16:47:35.011" v="4275" actId="20577"/>
          <ac:spMkLst>
            <pc:docMk/>
            <pc:sldMk cId="3418850397" sldId="2701"/>
            <ac:spMk id="6" creationId="{64162162-EE64-BA45-74BE-A77E202AA67A}"/>
          </ac:spMkLst>
        </pc:spChg>
      </pc:sldChg>
      <pc:sldChg chg="delSp modSp add mod ord modNotesTx">
        <pc:chgData name="Rachael Cowin" userId="e5a4c6a21a0e87c1" providerId="LiveId" clId="{2F0095A7-8EB7-3546-A804-953F7250515F}" dt="2023-08-30T10:21:36.045" v="7263" actId="20577"/>
        <pc:sldMkLst>
          <pc:docMk/>
          <pc:sldMk cId="1397188630" sldId="2702"/>
        </pc:sldMkLst>
        <pc:spChg chg="del mod">
          <ac:chgData name="Rachael Cowin" userId="e5a4c6a21a0e87c1" providerId="LiveId" clId="{2F0095A7-8EB7-3546-A804-953F7250515F}" dt="2023-08-30T10:19:43.095" v="7052"/>
          <ac:spMkLst>
            <pc:docMk/>
            <pc:sldMk cId="1397188630" sldId="2702"/>
            <ac:spMk id="12" creationId="{9617727F-65C8-3BB0-43AD-5E68F9D8D4E8}"/>
          </ac:spMkLst>
        </pc:spChg>
        <pc:spChg chg="del">
          <ac:chgData name="Rachael Cowin" userId="e5a4c6a21a0e87c1" providerId="LiveId" clId="{2F0095A7-8EB7-3546-A804-953F7250515F}" dt="2023-08-29T16:42:24.661" v="4101" actId="478"/>
          <ac:spMkLst>
            <pc:docMk/>
            <pc:sldMk cId="1397188630" sldId="2702"/>
            <ac:spMk id="15" creationId="{0337B977-7FE0-4CDB-EDA2-926FA5600606}"/>
          </ac:spMkLst>
        </pc:spChg>
        <pc:spChg chg="del">
          <ac:chgData name="Rachael Cowin" userId="e5a4c6a21a0e87c1" providerId="LiveId" clId="{2F0095A7-8EB7-3546-A804-953F7250515F}" dt="2023-08-29T16:42:20.751" v="4100" actId="478"/>
          <ac:spMkLst>
            <pc:docMk/>
            <pc:sldMk cId="1397188630" sldId="2702"/>
            <ac:spMk id="18" creationId="{353387ED-36D0-FC1D-89EC-2E5BCCD5CFF1}"/>
          </ac:spMkLst>
        </pc:spChg>
      </pc:sldChg>
    </pc:docChg>
  </pc:docChgLst>
  <pc:docChgLst>
    <pc:chgData name="Rachael Cowin" userId="e5a4c6a21a0e87c1" providerId="LiveId" clId="{0043ACC2-F9AE-5642-8387-2476C145BC73}"/>
    <pc:docChg chg="undo redo custSel modSld addSection modSection">
      <pc:chgData name="Rachael Cowin" userId="e5a4c6a21a0e87c1" providerId="LiveId" clId="{0043ACC2-F9AE-5642-8387-2476C145BC73}" dt="2023-09-29T12:32:26.798" v="731" actId="478"/>
      <pc:docMkLst>
        <pc:docMk/>
      </pc:docMkLst>
      <pc:sldChg chg="addSp delSp modSp mod">
        <pc:chgData name="Rachael Cowin" userId="e5a4c6a21a0e87c1" providerId="LiveId" clId="{0043ACC2-F9AE-5642-8387-2476C145BC73}" dt="2023-09-29T12:32:26.798" v="731" actId="478"/>
        <pc:sldMkLst>
          <pc:docMk/>
          <pc:sldMk cId="1172294022" sldId="2581"/>
        </pc:sldMkLst>
        <pc:picChg chg="add del mod">
          <ac:chgData name="Rachael Cowin" userId="e5a4c6a21a0e87c1" providerId="LiveId" clId="{0043ACC2-F9AE-5642-8387-2476C145BC73}" dt="2023-09-29T12:30:08.166" v="723" actId="478"/>
          <ac:picMkLst>
            <pc:docMk/>
            <pc:sldMk cId="1172294022" sldId="2581"/>
            <ac:picMk id="2" creationId="{2E3DAEA8-0761-0A73-B859-68C6FA5FEABD}"/>
          </ac:picMkLst>
        </pc:picChg>
        <pc:picChg chg="add del mod">
          <ac:chgData name="Rachael Cowin" userId="e5a4c6a21a0e87c1" providerId="LiveId" clId="{0043ACC2-F9AE-5642-8387-2476C145BC73}" dt="2023-09-29T12:31:01.620" v="726" actId="478"/>
          <ac:picMkLst>
            <pc:docMk/>
            <pc:sldMk cId="1172294022" sldId="2581"/>
            <ac:picMk id="3" creationId="{2408D62F-80C4-CD7E-AFED-AB6106A94DA0}"/>
          </ac:picMkLst>
        </pc:picChg>
        <pc:picChg chg="add del mod">
          <ac:chgData name="Rachael Cowin" userId="e5a4c6a21a0e87c1" providerId="LiveId" clId="{0043ACC2-F9AE-5642-8387-2476C145BC73}" dt="2023-09-29T12:32:26.798" v="731" actId="478"/>
          <ac:picMkLst>
            <pc:docMk/>
            <pc:sldMk cId="1172294022" sldId="2581"/>
            <ac:picMk id="7" creationId="{9240CFDC-658B-52D1-2096-88491E87187D}"/>
          </ac:picMkLst>
        </pc:picChg>
      </pc:sldChg>
      <pc:sldChg chg="addSp delSp modSp mod delAnim modAnim">
        <pc:chgData name="Rachael Cowin" userId="e5a4c6a21a0e87c1" providerId="LiveId" clId="{0043ACC2-F9AE-5642-8387-2476C145BC73}" dt="2023-09-27T12:20:12.624" v="115" actId="1076"/>
        <pc:sldMkLst>
          <pc:docMk/>
          <pc:sldMk cId="1043169464" sldId="2599"/>
        </pc:sldMkLst>
        <pc:spChg chg="add mod modVis">
          <ac:chgData name="Rachael Cowin" userId="e5a4c6a21a0e87c1" providerId="LiveId" clId="{0043ACC2-F9AE-5642-8387-2476C145BC73}" dt="2023-09-27T10:52:04.270" v="45" actId="1076"/>
          <ac:spMkLst>
            <pc:docMk/>
            <pc:sldMk cId="1043169464" sldId="2599"/>
            <ac:spMk id="2" creationId="{F50C8168-6AB4-9F92-48F9-735F4F5EE98F}"/>
          </ac:spMkLst>
        </pc:spChg>
        <pc:spChg chg="add mod modVis">
          <ac:chgData name="Rachael Cowin" userId="e5a4c6a21a0e87c1" providerId="LiveId" clId="{0043ACC2-F9AE-5642-8387-2476C145BC73}" dt="2023-09-27T12:20:12.624" v="115" actId="1076"/>
          <ac:spMkLst>
            <pc:docMk/>
            <pc:sldMk cId="1043169464" sldId="2599"/>
            <ac:spMk id="4" creationId="{1D5D5E3E-7ED0-92CA-CE28-5CE03C05D483}"/>
          </ac:spMkLst>
        </pc:spChg>
        <pc:spChg chg="add del mod">
          <ac:chgData name="Rachael Cowin" userId="e5a4c6a21a0e87c1" providerId="LiveId" clId="{0043ACC2-F9AE-5642-8387-2476C145BC73}" dt="2023-09-27T10:49:31.312" v="23" actId="478"/>
          <ac:spMkLst>
            <pc:docMk/>
            <pc:sldMk cId="1043169464" sldId="2599"/>
            <ac:spMk id="5" creationId="{090A2DA7-8C90-29EE-D340-7EE44A6304C8}"/>
          </ac:spMkLst>
        </pc:spChg>
        <pc:spChg chg="mod modVis">
          <ac:chgData name="Rachael Cowin" userId="e5a4c6a21a0e87c1" providerId="LiveId" clId="{0043ACC2-F9AE-5642-8387-2476C145BC73}" dt="2023-09-27T12:19:50.946" v="102" actId="1076"/>
          <ac:spMkLst>
            <pc:docMk/>
            <pc:sldMk cId="1043169464" sldId="2599"/>
            <ac:spMk id="6" creationId="{64162162-EE64-BA45-74BE-A77E202AA67A}"/>
          </ac:spMkLst>
        </pc:spChg>
      </pc:sldChg>
      <pc:sldChg chg="addSp delSp modSp mod modTransition delAnim modAnim">
        <pc:chgData name="Rachael Cowin" userId="e5a4c6a21a0e87c1" providerId="LiveId" clId="{0043ACC2-F9AE-5642-8387-2476C145BC73}" dt="2023-09-29T12:31:31.123" v="727"/>
        <pc:sldMkLst>
          <pc:docMk/>
          <pc:sldMk cId="2352428958" sldId="2601"/>
        </pc:sldMkLst>
        <pc:spChg chg="mod">
          <ac:chgData name="Rachael Cowin" userId="e5a4c6a21a0e87c1" providerId="LiveId" clId="{0043ACC2-F9AE-5642-8387-2476C145BC73}" dt="2023-09-27T12:29:19.099" v="292" actId="255"/>
          <ac:spMkLst>
            <pc:docMk/>
            <pc:sldMk cId="2352428958" sldId="2601"/>
            <ac:spMk id="2" creationId="{1AAB5C29-04CC-4638-9312-5DA589FB0683}"/>
          </ac:spMkLst>
        </pc:spChg>
        <pc:spChg chg="mod">
          <ac:chgData name="Rachael Cowin" userId="e5a4c6a21a0e87c1" providerId="LiveId" clId="{0043ACC2-F9AE-5642-8387-2476C145BC73}" dt="2023-09-27T12:41:29.994" v="718" actId="27636"/>
          <ac:spMkLst>
            <pc:docMk/>
            <pc:sldMk cId="2352428958" sldId="2601"/>
            <ac:spMk id="4" creationId="{487519B4-388E-8CC0-0021-A85B7E5375DA}"/>
          </ac:spMkLst>
        </pc:spChg>
        <pc:spChg chg="mod">
          <ac:chgData name="Rachael Cowin" userId="e5a4c6a21a0e87c1" providerId="LiveId" clId="{0043ACC2-F9AE-5642-8387-2476C145BC73}" dt="2023-09-27T12:41:46.580" v="720" actId="255"/>
          <ac:spMkLst>
            <pc:docMk/>
            <pc:sldMk cId="2352428958" sldId="2601"/>
            <ac:spMk id="5" creationId="{A01C0C40-9CC5-090F-85C9-316A7056C6EB}"/>
          </ac:spMkLst>
        </pc:spChg>
        <pc:picChg chg="add del mod">
          <ac:chgData name="Rachael Cowin" userId="e5a4c6a21a0e87c1" providerId="LiveId" clId="{0043ACC2-F9AE-5642-8387-2476C145BC73}" dt="2023-09-27T10:02:28.489" v="6" actId="478"/>
          <ac:picMkLst>
            <pc:docMk/>
            <pc:sldMk cId="2352428958" sldId="2601"/>
            <ac:picMk id="9" creationId="{135F3141-B2C3-1EE6-5D0D-D0D85D13F35A}"/>
          </ac:picMkLst>
        </pc:picChg>
      </pc:sldChg>
    </pc:docChg>
  </pc:docChgLst>
  <pc:docChgLst>
    <pc:chgData name="Rachael Cowin" userId="e5a4c6a21a0e87c1" providerId="LiveId" clId="{03AB5534-4600-7F4D-B7E0-C564C5696ED5}"/>
    <pc:docChg chg="undo custSel addSld delSld modSld modSection modShowInfo">
      <pc:chgData name="Rachael Cowin" userId="e5a4c6a21a0e87c1" providerId="LiveId" clId="{03AB5534-4600-7F4D-B7E0-C564C5696ED5}" dt="2023-10-24T09:42:38.510" v="314" actId="2744"/>
      <pc:docMkLst>
        <pc:docMk/>
      </pc:docMkLst>
      <pc:sldChg chg="modTransition modNotesTx">
        <pc:chgData name="Rachael Cowin" userId="e5a4c6a21a0e87c1" providerId="LiveId" clId="{03AB5534-4600-7F4D-B7E0-C564C5696ED5}" dt="2023-10-20T15:10:24.727" v="131" actId="20577"/>
        <pc:sldMkLst>
          <pc:docMk/>
          <pc:sldMk cId="1172294022" sldId="2581"/>
        </pc:sldMkLst>
      </pc:sldChg>
      <pc:sldChg chg="modTransition modNotesTx">
        <pc:chgData name="Rachael Cowin" userId="e5a4c6a21a0e87c1" providerId="LiveId" clId="{03AB5534-4600-7F4D-B7E0-C564C5696ED5}" dt="2023-10-20T15:14:31.664" v="185"/>
        <pc:sldMkLst>
          <pc:docMk/>
          <pc:sldMk cId="3165995762" sldId="2592"/>
        </pc:sldMkLst>
      </pc:sldChg>
      <pc:sldChg chg="modTransition modNotesTx">
        <pc:chgData name="Rachael Cowin" userId="e5a4c6a21a0e87c1" providerId="LiveId" clId="{03AB5534-4600-7F4D-B7E0-C564C5696ED5}" dt="2023-10-20T15:21:19.130" v="210" actId="20577"/>
        <pc:sldMkLst>
          <pc:docMk/>
          <pc:sldMk cId="1043169464" sldId="2599"/>
        </pc:sldMkLst>
      </pc:sldChg>
      <pc:sldChg chg="modTransition modNotesTx">
        <pc:chgData name="Rachael Cowin" userId="e5a4c6a21a0e87c1" providerId="LiveId" clId="{03AB5534-4600-7F4D-B7E0-C564C5696ED5}" dt="2023-10-20T15:22:13.318" v="211"/>
        <pc:sldMkLst>
          <pc:docMk/>
          <pc:sldMk cId="2352428958" sldId="2601"/>
        </pc:sldMkLst>
      </pc:sldChg>
      <pc:sldChg chg="modTransition modNotesTx">
        <pc:chgData name="Rachael Cowin" userId="e5a4c6a21a0e87c1" providerId="LiveId" clId="{03AB5534-4600-7F4D-B7E0-C564C5696ED5}" dt="2023-10-20T15:22:43.623" v="279" actId="20577"/>
        <pc:sldMkLst>
          <pc:docMk/>
          <pc:sldMk cId="4141252780" sldId="2645"/>
        </pc:sldMkLst>
      </pc:sldChg>
      <pc:sldChg chg="modTransition modNotesTx">
        <pc:chgData name="Rachael Cowin" userId="e5a4c6a21a0e87c1" providerId="LiveId" clId="{03AB5534-4600-7F4D-B7E0-C564C5696ED5}" dt="2023-10-20T15:25:15.875" v="281"/>
        <pc:sldMkLst>
          <pc:docMk/>
          <pc:sldMk cId="2304699540" sldId="2646"/>
        </pc:sldMkLst>
      </pc:sldChg>
      <pc:sldChg chg="modTransition modNotesTx">
        <pc:chgData name="Rachael Cowin" userId="e5a4c6a21a0e87c1" providerId="LiveId" clId="{03AB5534-4600-7F4D-B7E0-C564C5696ED5}" dt="2023-10-20T15:16:01.505" v="192" actId="20577"/>
        <pc:sldMkLst>
          <pc:docMk/>
          <pc:sldMk cId="334214228" sldId="2667"/>
        </pc:sldMkLst>
      </pc:sldChg>
      <pc:sldChg chg="modTransition modNotesTx">
        <pc:chgData name="Rachael Cowin" userId="e5a4c6a21a0e87c1" providerId="LiveId" clId="{03AB5534-4600-7F4D-B7E0-C564C5696ED5}" dt="2023-10-20T15:24:34.514" v="280"/>
        <pc:sldMkLst>
          <pc:docMk/>
          <pc:sldMk cId="1685752283" sldId="2673"/>
        </pc:sldMkLst>
      </pc:sldChg>
      <pc:sldChg chg="modTransition modNotesTx">
        <pc:chgData name="Rachael Cowin" userId="e5a4c6a21a0e87c1" providerId="LiveId" clId="{03AB5534-4600-7F4D-B7E0-C564C5696ED5}" dt="2023-10-20T15:26:09.304" v="283"/>
        <pc:sldMkLst>
          <pc:docMk/>
          <pc:sldMk cId="983480379" sldId="2675"/>
        </pc:sldMkLst>
      </pc:sldChg>
      <pc:sldChg chg="modTransition modNotesTx">
        <pc:chgData name="Rachael Cowin" userId="e5a4c6a21a0e87c1" providerId="LiveId" clId="{03AB5534-4600-7F4D-B7E0-C564C5696ED5}" dt="2023-10-20T15:25:38.196" v="282"/>
        <pc:sldMkLst>
          <pc:docMk/>
          <pc:sldMk cId="10657820" sldId="2679"/>
        </pc:sldMkLst>
      </pc:sldChg>
      <pc:sldChg chg="modTransition modNotesTx">
        <pc:chgData name="Rachael Cowin" userId="e5a4c6a21a0e87c1" providerId="LiveId" clId="{03AB5534-4600-7F4D-B7E0-C564C5696ED5}" dt="2023-10-20T15:26:52.260" v="285" actId="20577"/>
        <pc:sldMkLst>
          <pc:docMk/>
          <pc:sldMk cId="1073603970" sldId="2680"/>
        </pc:sldMkLst>
      </pc:sldChg>
      <pc:sldChg chg="modTransition modNotesTx">
        <pc:chgData name="Rachael Cowin" userId="e5a4c6a21a0e87c1" providerId="LiveId" clId="{03AB5534-4600-7F4D-B7E0-C564C5696ED5}" dt="2023-10-20T15:27:14.137" v="286"/>
        <pc:sldMkLst>
          <pc:docMk/>
          <pc:sldMk cId="1570605539" sldId="2681"/>
        </pc:sldMkLst>
      </pc:sldChg>
      <pc:sldChg chg="modTransition modNotesTx">
        <pc:chgData name="Rachael Cowin" userId="e5a4c6a21a0e87c1" providerId="LiveId" clId="{03AB5534-4600-7F4D-B7E0-C564C5696ED5}" dt="2023-10-20T15:27:37.121" v="287"/>
        <pc:sldMkLst>
          <pc:docMk/>
          <pc:sldMk cId="1622271168" sldId="2682"/>
        </pc:sldMkLst>
      </pc:sldChg>
      <pc:sldChg chg="del modTransition">
        <pc:chgData name="Rachael Cowin" userId="e5a4c6a21a0e87c1" providerId="LiveId" clId="{03AB5534-4600-7F4D-B7E0-C564C5696ED5}" dt="2023-10-20T15:27:50.475" v="288" actId="2696"/>
        <pc:sldMkLst>
          <pc:docMk/>
          <pc:sldMk cId="789073460" sldId="2683"/>
        </pc:sldMkLst>
      </pc:sldChg>
      <pc:sldChg chg="modTransition modNotesTx">
        <pc:chgData name="Rachael Cowin" userId="e5a4c6a21a0e87c1" providerId="LiveId" clId="{03AB5534-4600-7F4D-B7E0-C564C5696ED5}" dt="2023-10-20T15:29:40.522" v="289"/>
        <pc:sldMkLst>
          <pc:docMk/>
          <pc:sldMk cId="2051833587" sldId="2684"/>
        </pc:sldMkLst>
      </pc:sldChg>
      <pc:sldChg chg="modTransition modNotesTx">
        <pc:chgData name="Rachael Cowin" userId="e5a4c6a21a0e87c1" providerId="LiveId" clId="{03AB5534-4600-7F4D-B7E0-C564C5696ED5}" dt="2023-10-20T15:30:14.707" v="290"/>
        <pc:sldMkLst>
          <pc:docMk/>
          <pc:sldMk cId="3645589980" sldId="2685"/>
        </pc:sldMkLst>
      </pc:sldChg>
      <pc:sldChg chg="modTransition modNotesTx">
        <pc:chgData name="Rachael Cowin" userId="e5a4c6a21a0e87c1" providerId="LiveId" clId="{03AB5534-4600-7F4D-B7E0-C564C5696ED5}" dt="2023-10-20T15:30:56.516" v="291"/>
        <pc:sldMkLst>
          <pc:docMk/>
          <pc:sldMk cId="1310416577" sldId="2686"/>
        </pc:sldMkLst>
      </pc:sldChg>
      <pc:sldChg chg="modTransition modNotesTx">
        <pc:chgData name="Rachael Cowin" userId="e5a4c6a21a0e87c1" providerId="LiveId" clId="{03AB5534-4600-7F4D-B7E0-C564C5696ED5}" dt="2023-10-20T15:31:41.435" v="292"/>
        <pc:sldMkLst>
          <pc:docMk/>
          <pc:sldMk cId="4203899758" sldId="2687"/>
        </pc:sldMkLst>
      </pc:sldChg>
      <pc:sldChg chg="modTransition modNotesTx">
        <pc:chgData name="Rachael Cowin" userId="e5a4c6a21a0e87c1" providerId="LiveId" clId="{03AB5534-4600-7F4D-B7E0-C564C5696ED5}" dt="2023-10-20T15:32:23.323" v="296" actId="20577"/>
        <pc:sldMkLst>
          <pc:docMk/>
          <pc:sldMk cId="575465876" sldId="2688"/>
        </pc:sldMkLst>
      </pc:sldChg>
      <pc:sldChg chg="modTransition modNotesTx">
        <pc:chgData name="Rachael Cowin" userId="e5a4c6a21a0e87c1" providerId="LiveId" clId="{03AB5534-4600-7F4D-B7E0-C564C5696ED5}" dt="2023-10-20T15:33:11.971" v="298"/>
        <pc:sldMkLst>
          <pc:docMk/>
          <pc:sldMk cId="1836655755" sldId="2689"/>
        </pc:sldMkLst>
      </pc:sldChg>
      <pc:sldChg chg="modTransition modNotesTx">
        <pc:chgData name="Rachael Cowin" userId="e5a4c6a21a0e87c1" providerId="LiveId" clId="{03AB5534-4600-7F4D-B7E0-C564C5696ED5}" dt="2023-10-20T15:33:45.029" v="299"/>
        <pc:sldMkLst>
          <pc:docMk/>
          <pc:sldMk cId="667444575" sldId="2690"/>
        </pc:sldMkLst>
      </pc:sldChg>
      <pc:sldChg chg="modTransition modNotesTx">
        <pc:chgData name="Rachael Cowin" userId="e5a4c6a21a0e87c1" providerId="LiveId" clId="{03AB5534-4600-7F4D-B7E0-C564C5696ED5}" dt="2023-10-20T15:34:12.575" v="300"/>
        <pc:sldMkLst>
          <pc:docMk/>
          <pc:sldMk cId="4131030940" sldId="2691"/>
        </pc:sldMkLst>
      </pc:sldChg>
      <pc:sldChg chg="modTransition modNotesTx">
        <pc:chgData name="Rachael Cowin" userId="e5a4c6a21a0e87c1" providerId="LiveId" clId="{03AB5534-4600-7F4D-B7E0-C564C5696ED5}" dt="2023-10-20T15:19:15.210" v="199"/>
        <pc:sldMkLst>
          <pc:docMk/>
          <pc:sldMk cId="2331563081" sldId="2692"/>
        </pc:sldMkLst>
      </pc:sldChg>
      <pc:sldChg chg="modTransition modNotesTx">
        <pc:chgData name="Rachael Cowin" userId="e5a4c6a21a0e87c1" providerId="LiveId" clId="{03AB5534-4600-7F4D-B7E0-C564C5696ED5}" dt="2023-10-20T15:18:54.757" v="198"/>
        <pc:sldMkLst>
          <pc:docMk/>
          <pc:sldMk cId="1862178557" sldId="2693"/>
        </pc:sldMkLst>
      </pc:sldChg>
      <pc:sldChg chg="modTransition modNotesTx">
        <pc:chgData name="Rachael Cowin" userId="e5a4c6a21a0e87c1" providerId="LiveId" clId="{03AB5534-4600-7F4D-B7E0-C564C5696ED5}" dt="2023-10-20T15:20:11.189" v="204" actId="20577"/>
        <pc:sldMkLst>
          <pc:docMk/>
          <pc:sldMk cId="1167116079" sldId="2696"/>
        </pc:sldMkLst>
      </pc:sldChg>
      <pc:sldChg chg="modTransition modNotesTx">
        <pc:chgData name="Rachael Cowin" userId="e5a4c6a21a0e87c1" providerId="LiveId" clId="{03AB5534-4600-7F4D-B7E0-C564C5696ED5}" dt="2023-10-20T15:20:38.994" v="205"/>
        <pc:sldMkLst>
          <pc:docMk/>
          <pc:sldMk cId="4112406674" sldId="2697"/>
        </pc:sldMkLst>
      </pc:sldChg>
      <pc:sldChg chg="modTransition modNotesTx">
        <pc:chgData name="Rachael Cowin" userId="e5a4c6a21a0e87c1" providerId="LiveId" clId="{03AB5534-4600-7F4D-B7E0-C564C5696ED5}" dt="2023-10-20T15:07:40.663" v="19" actId="20577"/>
        <pc:sldMkLst>
          <pc:docMk/>
          <pc:sldMk cId="4175583055" sldId="2698"/>
        </pc:sldMkLst>
      </pc:sldChg>
      <pc:sldChg chg="modTransition modNotesTx">
        <pc:chgData name="Rachael Cowin" userId="e5a4c6a21a0e87c1" providerId="LiveId" clId="{03AB5534-4600-7F4D-B7E0-C564C5696ED5}" dt="2023-10-20T15:06:57.002" v="17" actId="20577"/>
        <pc:sldMkLst>
          <pc:docMk/>
          <pc:sldMk cId="3796483012" sldId="2699"/>
        </pc:sldMkLst>
      </pc:sldChg>
      <pc:sldChg chg="modTransition modNotesTx">
        <pc:chgData name="Rachael Cowin" userId="e5a4c6a21a0e87c1" providerId="LiveId" clId="{03AB5534-4600-7F4D-B7E0-C564C5696ED5}" dt="2023-10-20T15:06:49.399" v="16" actId="20577"/>
        <pc:sldMkLst>
          <pc:docMk/>
          <pc:sldMk cId="448045873" sldId="2700"/>
        </pc:sldMkLst>
      </pc:sldChg>
      <pc:sldChg chg="modTransition modNotesTx">
        <pc:chgData name="Rachael Cowin" userId="e5a4c6a21a0e87c1" providerId="LiveId" clId="{03AB5534-4600-7F4D-B7E0-C564C5696ED5}" dt="2023-10-20T15:16:22.675" v="195" actId="20577"/>
        <pc:sldMkLst>
          <pc:docMk/>
          <pc:sldMk cId="3418850397" sldId="2701"/>
        </pc:sldMkLst>
      </pc:sldChg>
      <pc:sldChg chg="modTransition">
        <pc:chgData name="Rachael Cowin" userId="e5a4c6a21a0e87c1" providerId="LiveId" clId="{03AB5534-4600-7F4D-B7E0-C564C5696ED5}" dt="2023-10-20T14:37:57.252" v="0"/>
        <pc:sldMkLst>
          <pc:docMk/>
          <pc:sldMk cId="1397188630" sldId="2702"/>
        </pc:sldMkLst>
      </pc:sldChg>
      <pc:sldChg chg="addSp delSp new del mod">
        <pc:chgData name="Rachael Cowin" userId="e5a4c6a21a0e87c1" providerId="LiveId" clId="{03AB5534-4600-7F4D-B7E0-C564C5696ED5}" dt="2023-10-20T15:36:03.490" v="304" actId="2696"/>
        <pc:sldMkLst>
          <pc:docMk/>
          <pc:sldMk cId="1603437032" sldId="2703"/>
        </pc:sldMkLst>
        <pc:spChg chg="add del">
          <ac:chgData name="Rachael Cowin" userId="e5a4c6a21a0e87c1" providerId="LiveId" clId="{03AB5534-4600-7F4D-B7E0-C564C5696ED5}" dt="2023-10-20T15:35:49.227" v="303" actId="22"/>
          <ac:spMkLst>
            <pc:docMk/>
            <pc:sldMk cId="1603437032" sldId="2703"/>
            <ac:spMk id="4" creationId="{6D575EFA-1C63-F6E5-E5D5-B284C6BD2A18}"/>
          </ac:spMkLst>
        </pc:spChg>
      </pc:sldChg>
      <pc:sldChg chg="addSp delSp modSp new mod">
        <pc:chgData name="Rachael Cowin" userId="e5a4c6a21a0e87c1" providerId="LiveId" clId="{03AB5534-4600-7F4D-B7E0-C564C5696ED5}" dt="2023-10-20T16:19:41.232" v="312" actId="1076"/>
        <pc:sldMkLst>
          <pc:docMk/>
          <pc:sldMk cId="3624371199" sldId="2703"/>
        </pc:sldMkLst>
        <pc:picChg chg="add del mod">
          <ac:chgData name="Rachael Cowin" userId="e5a4c6a21a0e87c1" providerId="LiveId" clId="{03AB5534-4600-7F4D-B7E0-C564C5696ED5}" dt="2023-10-20T16:16:17.936" v="308" actId="478"/>
          <ac:picMkLst>
            <pc:docMk/>
            <pc:sldMk cId="3624371199" sldId="2703"/>
            <ac:picMk id="4" creationId="{120584DE-2E65-435F-4081-B5259AC3EE51}"/>
          </ac:picMkLst>
        </pc:picChg>
        <pc:picChg chg="add mod">
          <ac:chgData name="Rachael Cowin" userId="e5a4c6a21a0e87c1" providerId="LiveId" clId="{03AB5534-4600-7F4D-B7E0-C564C5696ED5}" dt="2023-10-20T16:19:41.232" v="312" actId="1076"/>
          <ac:picMkLst>
            <pc:docMk/>
            <pc:sldMk cId="3624371199" sldId="2703"/>
            <ac:picMk id="5" creationId="{8020E866-DEFC-3684-4D81-AE1498DED854}"/>
          </ac:picMkLst>
        </pc:pic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004045359778274E-2"/>
          <c:y val="3.680242042952838E-2"/>
          <c:w val="0.84299101028822021"/>
          <c:h val="0.90413759664533988"/>
        </c:manualLayout>
      </c:layout>
      <c:barChart>
        <c:barDir val="col"/>
        <c:grouping val="clustered"/>
        <c:varyColors val="0"/>
        <c:ser>
          <c:idx val="0"/>
          <c:order val="0"/>
          <c:tx>
            <c:strRef>
              <c:f>Sheet1!$B$1</c:f>
              <c:strCache>
                <c:ptCount val="1"/>
                <c:pt idx="0">
                  <c:v>Series 1</c:v>
                </c:pt>
              </c:strCache>
            </c:strRef>
          </c:tx>
          <c:invertIfNegative val="0"/>
          <c:dPt>
            <c:idx val="1"/>
            <c:invertIfNegative val="0"/>
            <c:bubble3D val="0"/>
            <c:spPr>
              <a:solidFill>
                <a:schemeClr val="accent4">
                  <a:lumMod val="75000"/>
                </a:schemeClr>
              </a:solidFill>
            </c:spPr>
            <c:extLst>
              <c:ext xmlns:c16="http://schemas.microsoft.com/office/drawing/2014/chart" uri="{C3380CC4-5D6E-409C-BE32-E72D297353CC}">
                <c16:uniqueId val="{00000001-1F52-7043-BC4F-F1EFCE83137C}"/>
              </c:ext>
            </c:extLst>
          </c:dPt>
          <c:dPt>
            <c:idx val="2"/>
            <c:invertIfNegative val="0"/>
            <c:bubble3D val="0"/>
            <c:spPr>
              <a:solidFill>
                <a:schemeClr val="accent2">
                  <a:lumMod val="75000"/>
                </a:schemeClr>
              </a:solidFill>
            </c:spPr>
            <c:extLst>
              <c:ext xmlns:c16="http://schemas.microsoft.com/office/drawing/2014/chart" uri="{C3380CC4-5D6E-409C-BE32-E72D297353CC}">
                <c16:uniqueId val="{00000003-1F52-7043-BC4F-F1EFCE83137C}"/>
              </c:ext>
            </c:extLst>
          </c:dPt>
          <c:dPt>
            <c:idx val="3"/>
            <c:invertIfNegative val="0"/>
            <c:bubble3D val="0"/>
            <c:spPr>
              <a:solidFill>
                <a:schemeClr val="accent5">
                  <a:lumMod val="60000"/>
                  <a:lumOff val="40000"/>
                </a:schemeClr>
              </a:solidFill>
            </c:spPr>
            <c:extLst>
              <c:ext xmlns:c16="http://schemas.microsoft.com/office/drawing/2014/chart" uri="{C3380CC4-5D6E-409C-BE32-E72D297353CC}">
                <c16:uniqueId val="{00000005-1F52-7043-BC4F-F1EFCE83137C}"/>
              </c:ext>
            </c:extLst>
          </c:dPt>
          <c:dPt>
            <c:idx val="4"/>
            <c:invertIfNegative val="0"/>
            <c:bubble3D val="0"/>
            <c:spPr>
              <a:solidFill>
                <a:schemeClr val="accent6">
                  <a:lumMod val="75000"/>
                </a:schemeClr>
              </a:solidFill>
            </c:spPr>
            <c:extLst>
              <c:ext xmlns:c16="http://schemas.microsoft.com/office/drawing/2014/chart" uri="{C3380CC4-5D6E-409C-BE32-E72D297353CC}">
                <c16:uniqueId val="{00000007-1F52-7043-BC4F-F1EFCE83137C}"/>
              </c:ext>
            </c:extLst>
          </c:dPt>
          <c:dPt>
            <c:idx val="5"/>
            <c:invertIfNegative val="0"/>
            <c:bubble3D val="0"/>
            <c:spPr>
              <a:solidFill>
                <a:schemeClr val="bg2">
                  <a:lumMod val="25000"/>
                </a:schemeClr>
              </a:solidFill>
            </c:spPr>
            <c:extLst>
              <c:ext xmlns:c16="http://schemas.microsoft.com/office/drawing/2014/chart" uri="{C3380CC4-5D6E-409C-BE32-E72D297353CC}">
                <c16:uniqueId val="{00000009-1F52-7043-BC4F-F1EFCE83137C}"/>
              </c:ext>
            </c:extLst>
          </c:dPt>
          <c:dPt>
            <c:idx val="6"/>
            <c:invertIfNegative val="0"/>
            <c:bubble3D val="0"/>
            <c:spPr>
              <a:solidFill>
                <a:srgbClr val="7030A0"/>
              </a:solidFill>
            </c:spPr>
            <c:extLst>
              <c:ext xmlns:c16="http://schemas.microsoft.com/office/drawing/2014/chart" uri="{C3380CC4-5D6E-409C-BE32-E72D297353CC}">
                <c16:uniqueId val="{0000000B-1F52-7043-BC4F-F1EFCE83137C}"/>
              </c:ext>
            </c:extLst>
          </c:dPt>
          <c:dLbls>
            <c:spPr>
              <a:noFill/>
              <a:ln>
                <a:noFill/>
              </a:ln>
              <a:effectLst/>
            </c:spPr>
            <c:txPr>
              <a:bodyPr/>
              <a:lstStyle/>
              <a:p>
                <a:pPr>
                  <a:defRPr sz="12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Category 1</c:v>
                </c:pt>
                <c:pt idx="1">
                  <c:v>Category 2</c:v>
                </c:pt>
                <c:pt idx="2">
                  <c:v>Category 3</c:v>
                </c:pt>
                <c:pt idx="3">
                  <c:v>Category 4</c:v>
                </c:pt>
                <c:pt idx="4">
                  <c:v>Category 5</c:v>
                </c:pt>
                <c:pt idx="5">
                  <c:v>Category 6</c:v>
                </c:pt>
                <c:pt idx="6">
                  <c:v>Category 7</c:v>
                </c:pt>
              </c:strCache>
            </c:strRef>
          </c:cat>
          <c:val>
            <c:numRef>
              <c:f>Sheet1!$B$2:$B$8</c:f>
              <c:numCache>
                <c:formatCode>General</c:formatCode>
                <c:ptCount val="7"/>
                <c:pt idx="0">
                  <c:v>-0.4</c:v>
                </c:pt>
                <c:pt idx="1">
                  <c:v>1</c:v>
                </c:pt>
                <c:pt idx="2">
                  <c:v>1.8</c:v>
                </c:pt>
                <c:pt idx="3">
                  <c:v>-2.2000000000000002</c:v>
                </c:pt>
                <c:pt idx="4">
                  <c:v>-1.4</c:v>
                </c:pt>
                <c:pt idx="5">
                  <c:v>4.3</c:v>
                </c:pt>
                <c:pt idx="6">
                  <c:v>2</c:v>
                </c:pt>
              </c:numCache>
            </c:numRef>
          </c:val>
          <c:extLst>
            <c:ext xmlns:c16="http://schemas.microsoft.com/office/drawing/2014/chart" uri="{C3380CC4-5D6E-409C-BE32-E72D297353CC}">
              <c16:uniqueId val="{0000000C-1F52-7043-BC4F-F1EFCE83137C}"/>
            </c:ext>
          </c:extLst>
        </c:ser>
        <c:dLbls>
          <c:showLegendKey val="0"/>
          <c:showVal val="0"/>
          <c:showCatName val="0"/>
          <c:showSerName val="0"/>
          <c:showPercent val="0"/>
          <c:showBubbleSize val="0"/>
        </c:dLbls>
        <c:gapWidth val="150"/>
        <c:axId val="119027968"/>
        <c:axId val="119037952"/>
      </c:barChart>
      <c:catAx>
        <c:axId val="119027968"/>
        <c:scaling>
          <c:orientation val="minMax"/>
        </c:scaling>
        <c:delete val="1"/>
        <c:axPos val="b"/>
        <c:numFmt formatCode="General" sourceLinked="0"/>
        <c:majorTickMark val="out"/>
        <c:minorTickMark val="none"/>
        <c:tickLblPos val="nextTo"/>
        <c:crossAx val="119037952"/>
        <c:crosses val="autoZero"/>
        <c:auto val="1"/>
        <c:lblAlgn val="ctr"/>
        <c:lblOffset val="100"/>
        <c:noMultiLvlLbl val="0"/>
      </c:catAx>
      <c:valAx>
        <c:axId val="119037952"/>
        <c:scaling>
          <c:orientation val="minMax"/>
          <c:max val="10"/>
          <c:min val="-10"/>
        </c:scaling>
        <c:delete val="0"/>
        <c:axPos val="l"/>
        <c:majorGridlines/>
        <c:numFmt formatCode="General" sourceLinked="1"/>
        <c:majorTickMark val="out"/>
        <c:minorTickMark val="none"/>
        <c:tickLblPos val="nextTo"/>
        <c:txPr>
          <a:bodyPr/>
          <a:lstStyle/>
          <a:p>
            <a:pPr>
              <a:defRPr sz="1400">
                <a:latin typeface="Arial" panose="020B0604020202020204" pitchFamily="34" charset="0"/>
                <a:cs typeface="Arial" panose="020B0604020202020204" pitchFamily="34" charset="0"/>
              </a:defRPr>
            </a:pPr>
            <a:endParaRPr lang="en-US"/>
          </a:p>
        </c:txPr>
        <c:crossAx val="119027968"/>
        <c:crosses val="autoZero"/>
        <c:crossBetween val="between"/>
        <c:majorUnit val="2"/>
        <c:minorUnit val="0.2"/>
      </c:valAx>
      <c:spPr>
        <a:noFill/>
        <a:ln w="25400">
          <a:noFill/>
        </a:ln>
      </c:spPr>
    </c:plotArea>
    <c:plotVisOnly val="1"/>
    <c:dispBlanksAs val="gap"/>
    <c:showDLblsOverMax val="0"/>
  </c:chart>
  <c:spPr>
    <a:ln>
      <a:noFill/>
    </a:ln>
  </c:spPr>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8D32CE2-6C64-40A5-9DAB-DD3946A432E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20569BD-8C5B-4110-9E60-C359DDF5614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F37E1B8-528F-4D87-8EBD-B843BAE2C861}" type="datetimeFigureOut">
              <a:rPr lang="en-US" smtClean="0"/>
              <a:t>10/24/23</a:t>
            </a:fld>
            <a:endParaRPr lang="en-US"/>
          </a:p>
        </p:txBody>
      </p:sp>
      <p:sp>
        <p:nvSpPr>
          <p:cNvPr id="4" name="Footer Placeholder 3">
            <a:extLst>
              <a:ext uri="{FF2B5EF4-FFF2-40B4-BE49-F238E27FC236}">
                <a16:creationId xmlns:a16="http://schemas.microsoft.com/office/drawing/2014/main" id="{84C05E23-8F29-4628-B4F0-7CBCB7658F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1591933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0E576D-777F-42E1-9739-7FD89F404092}" type="datetimeFigureOut">
              <a:rPr lang="en-US" smtClean="0"/>
              <a:t>10/24/23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4F1A11-BB96-443E-B274-982C61AA7E0D}" type="slidenum">
              <a:rPr lang="en-US" smtClean="0"/>
              <a:t>‹#›</a:t>
            </a:fld>
            <a:endParaRPr lang="en-US"/>
          </a:p>
        </p:txBody>
      </p:sp>
    </p:spTree>
    <p:extLst>
      <p:ext uri="{BB962C8B-B14F-4D97-AF65-F5344CB8AC3E}">
        <p14:creationId xmlns:p14="http://schemas.microsoft.com/office/powerpoint/2010/main" val="1152896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kern="100" dirty="0">
                <a:effectLst/>
                <a:latin typeface="Calibri" panose="020F0502020204030204" pitchFamily="34" charset="0"/>
                <a:ea typeface="Calibri" panose="020F0502020204030204" pitchFamily="34" charset="0"/>
                <a:cs typeface="Arial" panose="020B0604020202020204" pitchFamily="34" charset="0"/>
              </a:rPr>
              <a:t>Hello, etc. we would like to share the outcomes of research interviews that we have carried out around what safety leadership excellence really looks like in practice, i.e. what is it that the best of the best do that makes them stand out.  </a:t>
            </a:r>
          </a:p>
          <a:p>
            <a:r>
              <a:rPr lang="en-GB" sz="1800" kern="100" dirty="0">
                <a:effectLst/>
                <a:latin typeface="Calibri" panose="020F0502020204030204" pitchFamily="34" charset="0"/>
                <a:ea typeface="Calibri" panose="020F0502020204030204" pitchFamily="34" charset="0"/>
                <a:cs typeface="Arial" panose="020B0604020202020204" pitchFamily="34" charset="0"/>
              </a:rPr>
              <a:t> </a:t>
            </a:r>
          </a:p>
          <a:p>
            <a:r>
              <a:rPr lang="en-GB" sz="1800" kern="100" dirty="0">
                <a:effectLst/>
                <a:latin typeface="Calibri" panose="020F0502020204030204" pitchFamily="34" charset="0"/>
                <a:ea typeface="Calibri" panose="020F0502020204030204" pitchFamily="34" charset="0"/>
                <a:cs typeface="Arial" panose="020B0604020202020204" pitchFamily="34" charset="0"/>
              </a:rPr>
              <a:t>However, to put this in context, I need to explain a little about Legitimate Leadership and the model that underpins the work we do with organisations.</a:t>
            </a:r>
          </a:p>
          <a:p>
            <a:endParaRPr lang="en-ZA" dirty="0"/>
          </a:p>
        </p:txBody>
      </p:sp>
      <p:sp>
        <p:nvSpPr>
          <p:cNvPr id="4" name="Slide Number Placeholder 3"/>
          <p:cNvSpPr>
            <a:spLocks noGrp="1"/>
          </p:cNvSpPr>
          <p:nvPr>
            <p:ph type="sldNum" sz="quarter" idx="5"/>
          </p:nvPr>
        </p:nvSpPr>
        <p:spPr/>
        <p:txBody>
          <a:bodyPr/>
          <a:lstStyle/>
          <a:p>
            <a:fld id="{4F4F1A11-BB96-443E-B274-982C61AA7E0D}" type="slidenum">
              <a:rPr lang="en-US" smtClean="0"/>
              <a:t>0</a:t>
            </a:fld>
            <a:endParaRPr lang="en-US"/>
          </a:p>
        </p:txBody>
      </p:sp>
    </p:spTree>
    <p:extLst>
      <p:ext uri="{BB962C8B-B14F-4D97-AF65-F5344CB8AC3E}">
        <p14:creationId xmlns:p14="http://schemas.microsoft.com/office/powerpoint/2010/main" val="4067623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 starting with Care, the precondition to growth - The leaders who are the best of the best treat their people as human beings rather than human resources, developing genuinely deep personal relationships with them over time, where they understand that the knowledge, skills and experience of that individual are wrapped up in a complex, unique, human being………….. We should remember that we were human beings a long long time before we were considered human resources.   Nowhere is care more in the spotlight than on the issue of safety. So I’m going to pick out a couple of what I think are the key behaviours are starting with number 1.</a:t>
            </a:r>
          </a:p>
        </p:txBody>
      </p:sp>
      <p:sp>
        <p:nvSpPr>
          <p:cNvPr id="4" name="Slide Number Placeholder 3"/>
          <p:cNvSpPr>
            <a:spLocks noGrp="1"/>
          </p:cNvSpPr>
          <p:nvPr>
            <p:ph type="sldNum" sz="quarter" idx="5"/>
          </p:nvPr>
        </p:nvSpPr>
        <p:spPr/>
        <p:txBody>
          <a:bodyPr/>
          <a:lstStyle/>
          <a:p>
            <a:fld id="{4F4F1A11-BB96-443E-B274-982C61AA7E0D}" type="slidenum">
              <a:rPr lang="en-US" smtClean="0"/>
              <a:t>9</a:t>
            </a:fld>
            <a:endParaRPr lang="en-US"/>
          </a:p>
        </p:txBody>
      </p:sp>
    </p:spTree>
    <p:extLst>
      <p:ext uri="{BB962C8B-B14F-4D97-AF65-F5344CB8AC3E}">
        <p14:creationId xmlns:p14="http://schemas.microsoft.com/office/powerpoint/2010/main" val="3128662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best leaders - Put people’s safety first over results every single time, no matter the pressure to deliver. I was told some great stories during the interview process but this one example sticks in the mind. – It happened 30 years ago, the person involved was the manager of the worlds biggest ethylene plant at the time. A large oil company had just opened an offshore gas field and they wanted to change the feedstock to the ethylene cracker so they decided to direct drill a pipeline from the onshore facility to the cracker – the drilling went awry as it went under the river and it surfaced in the wrong place – coming up under the feedstock and the product out pipelines for the ethylene plant, leaving them both exposed over 100m section and almost hanging in the air. The plant manager drove the 2 miles from the plant to the incident and immediately ceased production of the cracker and wouldn’t allow drilling to recommence. The cost the all parties was £2Million profit per week and this person insisted that both the drilling and the cracker ceased until he was satisfied there was threat to people or the environment – it took them 7 days and he was under tremendous pressure internally and externally but he stood firm – he wasn’t willing to place profit before people and the environment – this sent the strongest message possible to all sides what he stood for. The fact that this story was recounted so easily from 30 years prior, shows the impact it had on the interviewee. It was clearly an event that this person took with them through out their own long and distinguished career. </a:t>
            </a:r>
          </a:p>
        </p:txBody>
      </p:sp>
      <p:sp>
        <p:nvSpPr>
          <p:cNvPr id="4" name="Slide Number Placeholder 3"/>
          <p:cNvSpPr>
            <a:spLocks noGrp="1"/>
          </p:cNvSpPr>
          <p:nvPr>
            <p:ph type="sldNum" sz="quarter" idx="5"/>
          </p:nvPr>
        </p:nvSpPr>
        <p:spPr/>
        <p:txBody>
          <a:bodyPr/>
          <a:lstStyle/>
          <a:p>
            <a:fld id="{4F4F1A11-BB96-443E-B274-982C61AA7E0D}" type="slidenum">
              <a:rPr lang="en-US" smtClean="0"/>
              <a:t>10</a:t>
            </a:fld>
            <a:endParaRPr lang="en-US"/>
          </a:p>
        </p:txBody>
      </p:sp>
    </p:spTree>
    <p:extLst>
      <p:ext uri="{BB962C8B-B14F-4D97-AF65-F5344CB8AC3E}">
        <p14:creationId xmlns:p14="http://schemas.microsoft.com/office/powerpoint/2010/main" val="2989464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 the other characteristic that I want to draw attention to in care is number 2. – The best safety leaders Care deeply and personally about their people’s wellbeing. They develop a feeling like something akin to chronic unease -  the best leaders never leave this responsibility behind and are always asking themselves ‘have I done enough to protect the people in my charge’  This came out in every single interview without fail and I was told some amazing stories, very personal stories. However, I want to put my own spin on this one. I can’t tell you the amount of times I’ve been advised over the years to “leave the job at the door” and for the most part this is sage advice. But the truth is, that is not possible when it comes to the sheer weight of responsibility you feel over the wellbeing of those people you lead – did I care if the plan or the revenue targets weren’t met, yes I did of course I cared, but I could leave it at work, in fact I learned that I could leave almost everything at the door except the health and safety of the people in my charge and on reflection I think you should take it home with you, it should be personal – and the process of conducting these interviews really brought that home to me.</a:t>
            </a:r>
          </a:p>
          <a:p>
            <a:endParaRPr lang="en-GB" dirty="0"/>
          </a:p>
        </p:txBody>
      </p:sp>
      <p:sp>
        <p:nvSpPr>
          <p:cNvPr id="4" name="Slide Number Placeholder 3"/>
          <p:cNvSpPr>
            <a:spLocks noGrp="1"/>
          </p:cNvSpPr>
          <p:nvPr>
            <p:ph type="sldNum" sz="quarter" idx="5"/>
          </p:nvPr>
        </p:nvSpPr>
        <p:spPr/>
        <p:txBody>
          <a:bodyPr/>
          <a:lstStyle/>
          <a:p>
            <a:fld id="{4F4F1A11-BB96-443E-B274-982C61AA7E0D}" type="slidenum">
              <a:rPr lang="en-US" smtClean="0"/>
              <a:t>11</a:t>
            </a:fld>
            <a:endParaRPr lang="en-US"/>
          </a:p>
        </p:txBody>
      </p:sp>
    </p:spTree>
    <p:extLst>
      <p:ext uri="{BB962C8B-B14F-4D97-AF65-F5344CB8AC3E}">
        <p14:creationId xmlns:p14="http://schemas.microsoft.com/office/powerpoint/2010/main" val="28350179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Once leaders are seen to care for the safety agenda, they have earned the right to seek to grow their people and therefore grow the safety culture. This starts with providing the means - giving people the things that allows them to make a meaningful contribution to safety.</a:t>
            </a:r>
          </a:p>
        </p:txBody>
      </p:sp>
      <p:sp>
        <p:nvSpPr>
          <p:cNvPr id="4" name="Slide Number Placeholder 3"/>
          <p:cNvSpPr>
            <a:spLocks noGrp="1"/>
          </p:cNvSpPr>
          <p:nvPr>
            <p:ph type="sldNum" sz="quarter" idx="5"/>
          </p:nvPr>
        </p:nvSpPr>
        <p:spPr/>
        <p:txBody>
          <a:bodyPr/>
          <a:lstStyle/>
          <a:p>
            <a:fld id="{4F4F1A11-BB96-443E-B274-982C61AA7E0D}" type="slidenum">
              <a:rPr lang="en-US" smtClean="0"/>
              <a:t>12</a:t>
            </a:fld>
            <a:endParaRPr lang="en-US"/>
          </a:p>
        </p:txBody>
      </p:sp>
    </p:spTree>
    <p:extLst>
      <p:ext uri="{BB962C8B-B14F-4D97-AF65-F5344CB8AC3E}">
        <p14:creationId xmlns:p14="http://schemas.microsoft.com/office/powerpoint/2010/main" val="1937393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first one that I want to pick out is number 8.</a:t>
            </a:r>
          </a:p>
        </p:txBody>
      </p:sp>
      <p:sp>
        <p:nvSpPr>
          <p:cNvPr id="4" name="Slide Number Placeholder 3"/>
          <p:cNvSpPr>
            <a:spLocks noGrp="1"/>
          </p:cNvSpPr>
          <p:nvPr>
            <p:ph type="sldNum" sz="quarter" idx="5"/>
          </p:nvPr>
        </p:nvSpPr>
        <p:spPr/>
        <p:txBody>
          <a:bodyPr/>
          <a:lstStyle/>
          <a:p>
            <a:fld id="{4F4F1A11-BB96-443E-B274-982C61AA7E0D}" type="slidenum">
              <a:rPr lang="en-US" smtClean="0"/>
              <a:t>13</a:t>
            </a:fld>
            <a:endParaRPr lang="en-US"/>
          </a:p>
        </p:txBody>
      </p:sp>
    </p:spTree>
    <p:extLst>
      <p:ext uri="{BB962C8B-B14F-4D97-AF65-F5344CB8AC3E}">
        <p14:creationId xmlns:p14="http://schemas.microsoft.com/office/powerpoint/2010/main" val="34940355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very best leaders make a conscious effort to bring clarity to every tier in the organisation as to what their specific, unique contribution to the safety agenda is. Quite often this is a fairly straightforward exercise for the front line – “wear the right PPE, follow the procedures etc”, it gets more diffuse the further up the hierarchy you go and this is where the problems lie. You either get no or little contribution or several people trying to do similar things and confusing the issue. Its more than just attend a safety stand down once a month, where the team nearest the office block get inundated at month end with “leaders” coming down and asking them if they need anything from a safety perspective. What we are talking about is proactive contribution that moves the safety culture forwards – this takes time and energy and requires the organisation to have a plan for where there are going.</a:t>
            </a:r>
          </a:p>
          <a:p>
            <a:endParaRPr lang="en-GB" dirty="0"/>
          </a:p>
        </p:txBody>
      </p:sp>
      <p:sp>
        <p:nvSpPr>
          <p:cNvPr id="4" name="Slide Number Placeholder 3"/>
          <p:cNvSpPr>
            <a:spLocks noGrp="1"/>
          </p:cNvSpPr>
          <p:nvPr>
            <p:ph type="sldNum" sz="quarter" idx="5"/>
          </p:nvPr>
        </p:nvSpPr>
        <p:spPr/>
        <p:txBody>
          <a:bodyPr/>
          <a:lstStyle/>
          <a:p>
            <a:fld id="{4F4F1A11-BB96-443E-B274-982C61AA7E0D}" type="slidenum">
              <a:rPr lang="en-US" smtClean="0"/>
              <a:t>14</a:t>
            </a:fld>
            <a:endParaRPr lang="en-US"/>
          </a:p>
        </p:txBody>
      </p:sp>
    </p:spTree>
    <p:extLst>
      <p:ext uri="{BB962C8B-B14F-4D97-AF65-F5344CB8AC3E}">
        <p14:creationId xmlns:p14="http://schemas.microsoft.com/office/powerpoint/2010/main" val="8666361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interview process made something abundantly clear and that was that the best leaders believe in the SMS, it isn’t a side show to them, they build it or build on whatever they have. It isn’t just a passive structure that you have to use – they understand it and they improve it and the key thing that came out was their ability to use EHS exceptions as learning experiences and building on corporate knowledge, embedding those learnings back into the SMS and thereby improving the knowledge of the whole organisation. This is much talked about but it’s very hard to do with regularity – They manage knowledge well – they almost have a pathological dislike to having to learn the same thing twice.</a:t>
            </a:r>
          </a:p>
          <a:p>
            <a:endParaRPr lang="en-GB" dirty="0"/>
          </a:p>
        </p:txBody>
      </p:sp>
      <p:sp>
        <p:nvSpPr>
          <p:cNvPr id="4" name="Slide Number Placeholder 3"/>
          <p:cNvSpPr>
            <a:spLocks noGrp="1"/>
          </p:cNvSpPr>
          <p:nvPr>
            <p:ph type="sldNum" sz="quarter" idx="5"/>
          </p:nvPr>
        </p:nvSpPr>
        <p:spPr/>
        <p:txBody>
          <a:bodyPr/>
          <a:lstStyle/>
          <a:p>
            <a:fld id="{4F4F1A11-BB96-443E-B274-982C61AA7E0D}" type="slidenum">
              <a:rPr lang="en-US" smtClean="0"/>
              <a:t>15</a:t>
            </a:fld>
            <a:endParaRPr lang="en-US"/>
          </a:p>
        </p:txBody>
      </p:sp>
    </p:spTree>
    <p:extLst>
      <p:ext uri="{BB962C8B-B14F-4D97-AF65-F5344CB8AC3E}">
        <p14:creationId xmlns:p14="http://schemas.microsoft.com/office/powerpoint/2010/main" val="32706632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on to the Ability section – represents the collective know how and know why of safety.  This section creates the conditions where people can make a meaningful contribution to the safety agenda</a:t>
            </a:r>
          </a:p>
        </p:txBody>
      </p:sp>
      <p:sp>
        <p:nvSpPr>
          <p:cNvPr id="4" name="Slide Number Placeholder 3"/>
          <p:cNvSpPr>
            <a:spLocks noGrp="1"/>
          </p:cNvSpPr>
          <p:nvPr>
            <p:ph type="sldNum" sz="quarter" idx="5"/>
          </p:nvPr>
        </p:nvSpPr>
        <p:spPr/>
        <p:txBody>
          <a:bodyPr/>
          <a:lstStyle/>
          <a:p>
            <a:fld id="{4F4F1A11-BB96-443E-B274-982C61AA7E0D}" type="slidenum">
              <a:rPr lang="en-US" smtClean="0"/>
              <a:t>16</a:t>
            </a:fld>
            <a:endParaRPr lang="en-US"/>
          </a:p>
        </p:txBody>
      </p:sp>
    </p:spTree>
    <p:extLst>
      <p:ext uri="{BB962C8B-B14F-4D97-AF65-F5344CB8AC3E}">
        <p14:creationId xmlns:p14="http://schemas.microsoft.com/office/powerpoint/2010/main" val="13859649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first one that I want to pick out is number 18.</a:t>
            </a:r>
          </a:p>
          <a:p>
            <a:endParaRPr lang="en-GB" dirty="0"/>
          </a:p>
        </p:txBody>
      </p:sp>
      <p:sp>
        <p:nvSpPr>
          <p:cNvPr id="4" name="Slide Number Placeholder 3"/>
          <p:cNvSpPr>
            <a:spLocks noGrp="1"/>
          </p:cNvSpPr>
          <p:nvPr>
            <p:ph type="sldNum" sz="quarter" idx="5"/>
          </p:nvPr>
        </p:nvSpPr>
        <p:spPr/>
        <p:txBody>
          <a:bodyPr/>
          <a:lstStyle/>
          <a:p>
            <a:fld id="{4F4F1A11-BB96-443E-B274-982C61AA7E0D}" type="slidenum">
              <a:rPr lang="en-US" smtClean="0"/>
              <a:t>17</a:t>
            </a:fld>
            <a:endParaRPr lang="en-US"/>
          </a:p>
        </p:txBody>
      </p:sp>
    </p:spTree>
    <p:extLst>
      <p:ext uri="{BB962C8B-B14F-4D97-AF65-F5344CB8AC3E}">
        <p14:creationId xmlns:p14="http://schemas.microsoft.com/office/powerpoint/2010/main" val="2880698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best of the best can answer the questions posed after the </a:t>
            </a:r>
            <a:r>
              <a:rPr lang="en-GB" dirty="0" err="1"/>
              <a:t>buncefield</a:t>
            </a:r>
            <a:r>
              <a:rPr lang="en-GB" dirty="0"/>
              <a:t> enquiry – they know what can go wrong, they understand what is protecting them and they test rigorously – not just the obvious stuff</a:t>
            </a:r>
          </a:p>
          <a:p>
            <a:endParaRPr lang="en-GB" dirty="0"/>
          </a:p>
          <a:p>
            <a:r>
              <a:rPr lang="en-GB" dirty="0"/>
              <a:t>Whatever the holistic scope of the risk they put time in the diary and ensure the relevant people are empowered to learn their roles. they use the Risk Register, Business continuity plans etc to ensure they are as prepared as reasonably possible. This sends out a strong message to the organisation – not just that people are prepared in the case of an incident but that we take this stuff seriously and we’re prepared to give you time to learn your role.</a:t>
            </a:r>
          </a:p>
        </p:txBody>
      </p:sp>
      <p:sp>
        <p:nvSpPr>
          <p:cNvPr id="4" name="Slide Number Placeholder 3"/>
          <p:cNvSpPr>
            <a:spLocks noGrp="1"/>
          </p:cNvSpPr>
          <p:nvPr>
            <p:ph type="sldNum" sz="quarter" idx="5"/>
          </p:nvPr>
        </p:nvSpPr>
        <p:spPr/>
        <p:txBody>
          <a:bodyPr/>
          <a:lstStyle/>
          <a:p>
            <a:fld id="{4F4F1A11-BB96-443E-B274-982C61AA7E0D}" type="slidenum">
              <a:rPr lang="en-US" smtClean="0"/>
              <a:t>18</a:t>
            </a:fld>
            <a:endParaRPr lang="en-US"/>
          </a:p>
        </p:txBody>
      </p:sp>
    </p:spTree>
    <p:extLst>
      <p:ext uri="{BB962C8B-B14F-4D97-AF65-F5344CB8AC3E}">
        <p14:creationId xmlns:p14="http://schemas.microsoft.com/office/powerpoint/2010/main" val="2673824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kern="100" dirty="0">
                <a:effectLst/>
                <a:latin typeface="Calibri" panose="020F0502020204030204" pitchFamily="34" charset="0"/>
                <a:ea typeface="Calibri" panose="020F0502020204030204" pitchFamily="34" charset="0"/>
                <a:cs typeface="Arial" panose="020B0604020202020204" pitchFamily="34" charset="0"/>
              </a:rPr>
              <a:t>The origins of Legitimate Leadership lie in the South African gold mining industry of the 1980’s.  Amid a background of conflict and strikes, research by the Industry board, consisting of 70,000 interviews, measured the state of trust in individual mines.   Contrary to expectations, the results were not universally bad and researchers sought to account for this.</a:t>
            </a:r>
          </a:p>
          <a:p>
            <a:r>
              <a:rPr lang="en-GB" sz="1800" kern="100" dirty="0">
                <a:effectLst/>
                <a:latin typeface="Calibri" panose="020F0502020204030204" pitchFamily="34" charset="0"/>
                <a:ea typeface="Calibri" panose="020F0502020204030204" pitchFamily="34" charset="0"/>
                <a:cs typeface="Arial" panose="020B0604020202020204" pitchFamily="34" charset="0"/>
              </a:rPr>
              <a:t> </a:t>
            </a:r>
          </a:p>
          <a:p>
            <a:r>
              <a:rPr lang="en-GB" sz="1800" kern="100" dirty="0">
                <a:effectLst/>
                <a:latin typeface="Calibri" panose="020F0502020204030204" pitchFamily="34" charset="0"/>
                <a:ea typeface="Calibri" panose="020F0502020204030204" pitchFamily="34" charset="0"/>
                <a:cs typeface="Arial" panose="020B0604020202020204" pitchFamily="34" charset="0"/>
              </a:rPr>
              <a:t>What they found was no correlation with the usual levers of pay, conditions or union involvement.  In fact, the only positive correlation, revealed by the question ‘has trust changed and why so?,’ was with that of perceived genuine concern by a given manager for those who worked for them. </a:t>
            </a:r>
          </a:p>
          <a:p>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r>
              <a:rPr lang="en-GB" sz="1800" kern="100" dirty="0">
                <a:effectLst/>
                <a:latin typeface="Calibri" panose="020F0502020204030204" pitchFamily="34" charset="0"/>
                <a:ea typeface="Calibri" panose="020F0502020204030204" pitchFamily="34" charset="0"/>
                <a:cs typeface="Arial" panose="020B0604020202020204" pitchFamily="34" charset="0"/>
              </a:rPr>
              <a:t> This is tested when a team member comes to their leader with a genuine concern; what we call intent is revealed by whether the manager is willing to suspend their agenda to pay due care and attention to what is important to those who work for them.</a:t>
            </a:r>
          </a:p>
          <a:p>
            <a:r>
              <a:rPr lang="en-GB" sz="1800" kern="100" dirty="0">
                <a:effectLst/>
                <a:latin typeface="Calibri" panose="020F0502020204030204" pitchFamily="34" charset="0"/>
                <a:ea typeface="Calibri" panose="020F0502020204030204" pitchFamily="34" charset="0"/>
                <a:cs typeface="Arial" panose="020B0604020202020204" pitchFamily="34" charset="0"/>
              </a:rPr>
              <a:t> </a:t>
            </a:r>
          </a:p>
          <a:p>
            <a:r>
              <a:rPr lang="en-GB" sz="1800" kern="100" dirty="0">
                <a:effectLst/>
                <a:latin typeface="Calibri" panose="020F0502020204030204" pitchFamily="34" charset="0"/>
                <a:ea typeface="Calibri" panose="020F0502020204030204" pitchFamily="34" charset="0"/>
                <a:cs typeface="Arial" panose="020B0604020202020204" pitchFamily="34" charset="0"/>
              </a:rPr>
              <a:t>This is a significant reflection in a world where leadership is generally described in terms of getting results from people, albeit wrapped in less stark language ‘motivating or inspiring a team to achieve goals’.  The outcome of employees thus feeling taken from plays out in organisations across all spheres.</a:t>
            </a:r>
          </a:p>
          <a:p>
            <a:endParaRPr lang="en-US" dirty="0"/>
          </a:p>
        </p:txBody>
      </p:sp>
      <p:sp>
        <p:nvSpPr>
          <p:cNvPr id="4" name="Slide Number Placeholder 3"/>
          <p:cNvSpPr>
            <a:spLocks noGrp="1"/>
          </p:cNvSpPr>
          <p:nvPr>
            <p:ph type="sldNum" sz="quarter" idx="5"/>
          </p:nvPr>
        </p:nvSpPr>
        <p:spPr/>
        <p:txBody>
          <a:bodyPr/>
          <a:lstStyle/>
          <a:p>
            <a:fld id="{4F4F1A11-BB96-443E-B274-982C61AA7E0D}" type="slidenum">
              <a:rPr lang="en-US" smtClean="0"/>
              <a:t>1</a:t>
            </a:fld>
            <a:endParaRPr lang="en-US"/>
          </a:p>
        </p:txBody>
      </p:sp>
    </p:spTree>
    <p:extLst>
      <p:ext uri="{BB962C8B-B14F-4D97-AF65-F5344CB8AC3E}">
        <p14:creationId xmlns:p14="http://schemas.microsoft.com/office/powerpoint/2010/main" val="5172106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leaders we interviewed frequently discussed a particular ability that sets the excellent apart from the rest.  This is the ability to appreciate and then deal with leadership trade-offs, such accountability vs good relations or safety vs output. These are paradoxical because they appear to be mutually exclusive, you can have one but not the other. But the very best leaders understand that they are in fact symbiotic. You can’t have good output without good safety and almost confusingly – you absolutely cannot have good relations without high levels of accountability. This understanding normally comes through experience and therefore confidence – it’s a long term view of the organisation – they resist the urge to react to every situation and are able to see consequence and outcome. Its hugely important. If I stop production now to fix this plant I will get better production in the future – at times this can feel like plate spinning but the best leaders have the courage of their convictions to see it through.</a:t>
            </a:r>
          </a:p>
        </p:txBody>
      </p:sp>
      <p:sp>
        <p:nvSpPr>
          <p:cNvPr id="4" name="Slide Number Placeholder 3"/>
          <p:cNvSpPr>
            <a:spLocks noGrp="1"/>
          </p:cNvSpPr>
          <p:nvPr>
            <p:ph type="sldNum" sz="quarter" idx="5"/>
          </p:nvPr>
        </p:nvSpPr>
        <p:spPr/>
        <p:txBody>
          <a:bodyPr/>
          <a:lstStyle/>
          <a:p>
            <a:fld id="{4F4F1A11-BB96-443E-B274-982C61AA7E0D}" type="slidenum">
              <a:rPr lang="en-US" smtClean="0"/>
              <a:t>19</a:t>
            </a:fld>
            <a:endParaRPr lang="en-US"/>
          </a:p>
        </p:txBody>
      </p:sp>
    </p:spTree>
    <p:extLst>
      <p:ext uri="{BB962C8B-B14F-4D97-AF65-F5344CB8AC3E}">
        <p14:creationId xmlns:p14="http://schemas.microsoft.com/office/powerpoint/2010/main" val="16750913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on to the accountability section.</a:t>
            </a:r>
          </a:p>
        </p:txBody>
      </p:sp>
      <p:sp>
        <p:nvSpPr>
          <p:cNvPr id="4" name="Slide Number Placeholder 3"/>
          <p:cNvSpPr>
            <a:spLocks noGrp="1"/>
          </p:cNvSpPr>
          <p:nvPr>
            <p:ph type="sldNum" sz="quarter" idx="5"/>
          </p:nvPr>
        </p:nvSpPr>
        <p:spPr/>
        <p:txBody>
          <a:bodyPr/>
          <a:lstStyle/>
          <a:p>
            <a:fld id="{4F4F1A11-BB96-443E-B274-982C61AA7E0D}" type="slidenum">
              <a:rPr lang="en-US" smtClean="0"/>
              <a:t>20</a:t>
            </a:fld>
            <a:endParaRPr lang="en-US"/>
          </a:p>
        </p:txBody>
      </p:sp>
    </p:spTree>
    <p:extLst>
      <p:ext uri="{BB962C8B-B14F-4D97-AF65-F5344CB8AC3E}">
        <p14:creationId xmlns:p14="http://schemas.microsoft.com/office/powerpoint/2010/main" val="37901790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Only when individuals have the means and ability should we hold them accountable, not for results but for their contribution.  The best leaders are not soft on safety and this set of criteria describe how the best leaders create this culture not only where people are held to account but more importantly one where individuals TAKE accountability for their own actions. This is where the rubber meets the road. Accountability in our world is concerned with engaging individual willingness to contribute – it’s about positive and constructive consequences based on the choices that people make. A world without consequence is chaos.</a:t>
            </a:r>
          </a:p>
          <a:p>
            <a:endParaRPr lang="en-GB" dirty="0"/>
          </a:p>
        </p:txBody>
      </p:sp>
      <p:sp>
        <p:nvSpPr>
          <p:cNvPr id="4" name="Slide Number Placeholder 3"/>
          <p:cNvSpPr>
            <a:spLocks noGrp="1"/>
          </p:cNvSpPr>
          <p:nvPr>
            <p:ph type="sldNum" sz="quarter" idx="5"/>
          </p:nvPr>
        </p:nvSpPr>
        <p:spPr/>
        <p:txBody>
          <a:bodyPr/>
          <a:lstStyle/>
          <a:p>
            <a:fld id="{4F4F1A11-BB96-443E-B274-982C61AA7E0D}" type="slidenum">
              <a:rPr lang="en-US" smtClean="0"/>
              <a:t>21</a:t>
            </a:fld>
            <a:endParaRPr lang="en-US"/>
          </a:p>
        </p:txBody>
      </p:sp>
    </p:spTree>
    <p:extLst>
      <p:ext uri="{BB962C8B-B14F-4D97-AF65-F5344CB8AC3E}">
        <p14:creationId xmlns:p14="http://schemas.microsoft.com/office/powerpoint/2010/main" val="28376250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The best of the best Do not jump to conclusions when faced with a safety exception – they find out why? Was this a means issue, was this an ability issue, was this matter of individual choice? This is the first step to creating a culture of fairness – individuals and teams are not credited with work they haven’t contributed to and individuals and teams are not censured when what happened wasn’t within their remit to control. This is what we call the GOLDEN rule of accountability. ALWAYS ASK WHY? </a:t>
            </a:r>
          </a:p>
          <a:p>
            <a:endParaRPr lang="en-GB" dirty="0"/>
          </a:p>
          <a:p>
            <a:r>
              <a:rPr lang="en-GB" dirty="0"/>
              <a:t>This is not a focus purely on those at the front line, but a willingness and attention to detail to look for command issues at every level, to cement good practice in the case of positive exceptions and to improve at every level when things go wrong.</a:t>
            </a:r>
          </a:p>
        </p:txBody>
      </p:sp>
      <p:sp>
        <p:nvSpPr>
          <p:cNvPr id="4" name="Slide Number Placeholder 3"/>
          <p:cNvSpPr>
            <a:spLocks noGrp="1"/>
          </p:cNvSpPr>
          <p:nvPr>
            <p:ph type="sldNum" sz="quarter" idx="5"/>
          </p:nvPr>
        </p:nvSpPr>
        <p:spPr/>
        <p:txBody>
          <a:bodyPr/>
          <a:lstStyle/>
          <a:p>
            <a:fld id="{4F4F1A11-BB96-443E-B274-982C61AA7E0D}" type="slidenum">
              <a:rPr lang="en-US" smtClean="0"/>
              <a:t>22</a:t>
            </a:fld>
            <a:endParaRPr lang="en-US"/>
          </a:p>
        </p:txBody>
      </p:sp>
    </p:spTree>
    <p:extLst>
      <p:ext uri="{BB962C8B-B14F-4D97-AF65-F5344CB8AC3E}">
        <p14:creationId xmlns:p14="http://schemas.microsoft.com/office/powerpoint/2010/main" val="35099834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standard you walk past is the standard that you accept, you walk past careless and you walk past careful at your peril. And I’m not talking about once a month when you’re on a prescribed “safety walk” I’m talking about first thing on a grey Monday morning after you’ve been on holiday for two weeks. From the moment you get out of your car to the moment you get back into your car and beyond in all honestly – the world is watching. Every single action you take is being interpreted and when you walk past careful or you walk past careless the interpretation is that you don’t care. The game is won and lost here – are you prepared to do the right thing every time.</a:t>
            </a:r>
          </a:p>
          <a:p>
            <a:endParaRPr lang="en-GB" dirty="0"/>
          </a:p>
          <a:p>
            <a:r>
              <a:rPr lang="en-GB" dirty="0"/>
              <a:t>But….its more than that – we’ve met lots of individual leaders who are capable of this and they are fantastic leaders. However, if you want to change a culture you need 80% or more of all the leaders in that organisation doing the same – careless in NEVER ignored, individuals are given the licence to act and they have the confidence and courage to do so. If like me you believe in a leader leader culture then the ultimate game is that this characteristic extends beyond those who are people leaders but to every single person in the organisation – but it starts and stops with the Leadership team.</a:t>
            </a:r>
          </a:p>
          <a:p>
            <a:endParaRPr lang="en-GB" dirty="0"/>
          </a:p>
        </p:txBody>
      </p:sp>
      <p:sp>
        <p:nvSpPr>
          <p:cNvPr id="4" name="Slide Number Placeholder 3"/>
          <p:cNvSpPr>
            <a:spLocks noGrp="1"/>
          </p:cNvSpPr>
          <p:nvPr>
            <p:ph type="sldNum" sz="quarter" idx="5"/>
          </p:nvPr>
        </p:nvSpPr>
        <p:spPr/>
        <p:txBody>
          <a:bodyPr/>
          <a:lstStyle/>
          <a:p>
            <a:fld id="{4F4F1A11-BB96-443E-B274-982C61AA7E0D}" type="slidenum">
              <a:rPr lang="en-US" smtClean="0"/>
              <a:t>23</a:t>
            </a:fld>
            <a:endParaRPr lang="en-US"/>
          </a:p>
        </p:txBody>
      </p:sp>
    </p:spTree>
    <p:extLst>
      <p:ext uri="{BB962C8B-B14F-4D97-AF65-F5344CB8AC3E}">
        <p14:creationId xmlns:p14="http://schemas.microsoft.com/office/powerpoint/2010/main" val="42085454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kern="100" dirty="0">
                <a:effectLst/>
                <a:latin typeface="Calibri" panose="020F0502020204030204" pitchFamily="34" charset="0"/>
                <a:ea typeface="Calibri" panose="020F0502020204030204" pitchFamily="34" charset="0"/>
                <a:cs typeface="Arial" panose="020B0604020202020204" pitchFamily="34" charset="0"/>
              </a:rPr>
              <a:t>So, having identified these criteria, we are seeking to share them because we believe there is real value.  How then do we suggest that they could best be used?</a:t>
            </a:r>
          </a:p>
          <a:p>
            <a:r>
              <a:rPr lang="en-GB" sz="1800" kern="100" dirty="0">
                <a:effectLst/>
                <a:latin typeface="Calibri" panose="020F0502020204030204" pitchFamily="34" charset="0"/>
                <a:ea typeface="Calibri" panose="020F050202020403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fld id="{4F4F1A11-BB96-443E-B274-982C61AA7E0D}" type="slidenum">
              <a:rPr lang="en-US" smtClean="0"/>
              <a:t>24</a:t>
            </a:fld>
            <a:endParaRPr lang="en-US"/>
          </a:p>
        </p:txBody>
      </p:sp>
    </p:spTree>
    <p:extLst>
      <p:ext uri="{BB962C8B-B14F-4D97-AF65-F5344CB8AC3E}">
        <p14:creationId xmlns:p14="http://schemas.microsoft.com/office/powerpoint/2010/main" val="27042834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kern="100" dirty="0">
                <a:effectLst/>
                <a:latin typeface="Calibri" panose="020F0502020204030204" pitchFamily="34" charset="0"/>
                <a:ea typeface="Calibri" panose="020F0502020204030204" pitchFamily="34" charset="0"/>
                <a:cs typeface="Arial" panose="020B0604020202020204" pitchFamily="34" charset="0"/>
              </a:rPr>
              <a:t>The criteria are clearly inspiring, they can be used as a discussion point and for some self-reflection.</a:t>
            </a:r>
          </a:p>
          <a:p>
            <a:r>
              <a:rPr lang="en-GB" sz="1800" kern="100" dirty="0">
                <a:effectLst/>
                <a:latin typeface="Calibri" panose="020F0502020204030204" pitchFamily="34" charset="0"/>
                <a:ea typeface="Calibri" panose="020F0502020204030204" pitchFamily="34" charset="0"/>
                <a:cs typeface="Arial" panose="020B0604020202020204" pitchFamily="34" charset="0"/>
              </a:rPr>
              <a:t> </a:t>
            </a:r>
          </a:p>
          <a:p>
            <a:r>
              <a:rPr lang="en-GB" sz="1800" kern="100" dirty="0">
                <a:effectLst/>
                <a:latin typeface="Calibri" panose="020F0502020204030204" pitchFamily="34" charset="0"/>
                <a:ea typeface="Calibri" panose="020F0502020204030204" pitchFamily="34" charset="0"/>
                <a:cs typeface="Arial" panose="020B0604020202020204" pitchFamily="34" charset="0"/>
              </a:rPr>
              <a:t>However, the real value is in acknowledging them as a benchmark to which we should individually aspire as leaders.</a:t>
            </a:r>
          </a:p>
        </p:txBody>
      </p:sp>
      <p:sp>
        <p:nvSpPr>
          <p:cNvPr id="4" name="Slide Number Placeholder 3"/>
          <p:cNvSpPr>
            <a:spLocks noGrp="1"/>
          </p:cNvSpPr>
          <p:nvPr>
            <p:ph type="sldNum" sz="quarter" idx="5"/>
          </p:nvPr>
        </p:nvSpPr>
        <p:spPr/>
        <p:txBody>
          <a:bodyPr/>
          <a:lstStyle/>
          <a:p>
            <a:fld id="{4F4F1A11-BB96-443E-B274-982C61AA7E0D}" type="slidenum">
              <a:rPr lang="en-US" smtClean="0"/>
              <a:t>25</a:t>
            </a:fld>
            <a:endParaRPr lang="en-US"/>
          </a:p>
        </p:txBody>
      </p:sp>
    </p:spTree>
    <p:extLst>
      <p:ext uri="{BB962C8B-B14F-4D97-AF65-F5344CB8AC3E}">
        <p14:creationId xmlns:p14="http://schemas.microsoft.com/office/powerpoint/2010/main" val="36816320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kern="100" dirty="0">
                <a:effectLst/>
                <a:latin typeface="Calibri" panose="020F0502020204030204" pitchFamily="34" charset="0"/>
                <a:ea typeface="Calibri" panose="020F0502020204030204" pitchFamily="34" charset="0"/>
                <a:cs typeface="Arial" panose="020B0604020202020204" pitchFamily="34" charset="0"/>
              </a:rPr>
              <a:t>And what else should we do with a benchmark but measure ourselves against it.  </a:t>
            </a:r>
          </a:p>
          <a:p>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r>
              <a:rPr lang="en-GB" sz="1800" kern="100" dirty="0">
                <a:effectLst/>
                <a:latin typeface="Calibri" panose="020F0502020204030204" pitchFamily="34" charset="0"/>
                <a:ea typeface="Calibri" panose="020F0502020204030204" pitchFamily="34" charset="0"/>
                <a:cs typeface="Arial" panose="020B0604020202020204" pitchFamily="34" charset="0"/>
              </a:rPr>
              <a:t>We have piloted this with leaders at a one of our clients where we gathered individual feedback from direct reports (numeric &amp; supporting rationale) against the degree to which they are experienced as exhibiting each of the criteria.  We believe that individually focussed feedback such as this is particularly powerful and actionable when compared with more general ‘the way things are round here’ or ‘management in general’ type surveys.</a:t>
            </a:r>
          </a:p>
        </p:txBody>
      </p:sp>
      <p:sp>
        <p:nvSpPr>
          <p:cNvPr id="4" name="Slide Number Placeholder 3"/>
          <p:cNvSpPr>
            <a:spLocks noGrp="1"/>
          </p:cNvSpPr>
          <p:nvPr>
            <p:ph type="sldNum" sz="quarter" idx="5"/>
          </p:nvPr>
        </p:nvSpPr>
        <p:spPr/>
        <p:txBody>
          <a:bodyPr/>
          <a:lstStyle/>
          <a:p>
            <a:fld id="{4F4F1A11-BB96-443E-B274-982C61AA7E0D}" type="slidenum">
              <a:rPr lang="en-US" smtClean="0"/>
              <a:t>26</a:t>
            </a:fld>
            <a:endParaRPr lang="en-US"/>
          </a:p>
        </p:txBody>
      </p:sp>
    </p:spTree>
    <p:extLst>
      <p:ext uri="{BB962C8B-B14F-4D97-AF65-F5344CB8AC3E}">
        <p14:creationId xmlns:p14="http://schemas.microsoft.com/office/powerpoint/2010/main" val="41352831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kern="100" dirty="0">
                <a:effectLst/>
                <a:latin typeface="Calibri" panose="020F0502020204030204" pitchFamily="34" charset="0"/>
                <a:ea typeface="Calibri" panose="020F0502020204030204" pitchFamily="34" charset="0"/>
                <a:cs typeface="Arial" panose="020B0604020202020204" pitchFamily="34" charset="0"/>
              </a:rPr>
              <a:t>This enables individual leader to take specific action (as happened with the leaders in our pilot)</a:t>
            </a:r>
          </a:p>
          <a:p>
            <a:r>
              <a:rPr lang="en-GB" sz="1800" kern="100" dirty="0">
                <a:effectLst/>
                <a:latin typeface="Calibri" panose="020F0502020204030204" pitchFamily="34" charset="0"/>
                <a:ea typeface="Calibri" panose="020F0502020204030204" pitchFamily="34" charset="0"/>
                <a:cs typeface="Arial" panose="020B0604020202020204" pitchFamily="34" charset="0"/>
              </a:rPr>
              <a:t> </a:t>
            </a:r>
          </a:p>
          <a:p>
            <a:r>
              <a:rPr lang="en-GB" sz="1800" kern="100" dirty="0">
                <a:effectLst/>
                <a:latin typeface="Calibri" panose="020F0502020204030204" pitchFamily="34" charset="0"/>
                <a:ea typeface="Calibri" panose="020F0502020204030204" pitchFamily="34" charset="0"/>
                <a:cs typeface="Arial" panose="020B0604020202020204" pitchFamily="34" charset="0"/>
              </a:rPr>
              <a:t>We would see this as a focussed organisational undertaking. With such an approach, individual leaders take responsibility to make consistent changes in personal practice and these in turn lead to an appreciable collective shift, one we would seek to measure.  Over time, the new leadership approach becomes the standard way things are done and how all new leaders operate.</a:t>
            </a:r>
          </a:p>
          <a:p>
            <a:r>
              <a:rPr lang="en-GB" sz="1800" kern="100" dirty="0">
                <a:effectLst/>
                <a:latin typeface="Calibri" panose="020F0502020204030204" pitchFamily="34" charset="0"/>
                <a:ea typeface="Calibri" panose="020F0502020204030204" pitchFamily="34" charset="0"/>
                <a:cs typeface="Arial" panose="020B0604020202020204" pitchFamily="34" charset="0"/>
              </a:rPr>
              <a:t> </a:t>
            </a:r>
          </a:p>
          <a:p>
            <a:r>
              <a:rPr lang="en-GB" sz="1800" kern="100" dirty="0">
                <a:effectLst/>
                <a:latin typeface="Calibri" panose="020F0502020204030204" pitchFamily="34" charset="0"/>
                <a:ea typeface="Calibri" panose="020F0502020204030204" pitchFamily="34" charset="0"/>
                <a:cs typeface="Arial" panose="020B0604020202020204" pitchFamily="34" charset="0"/>
              </a:rPr>
              <a:t>We recognise that culture change takes time to embed, but equally, to demonstrate real commitment, it cannot be left to happen completely organically.  Therefore, where we are talking to clients seeking to make a change specifically to safety leadership, we are targeting around 9 months specific project focus to establish changes.</a:t>
            </a:r>
          </a:p>
        </p:txBody>
      </p:sp>
      <p:sp>
        <p:nvSpPr>
          <p:cNvPr id="4" name="Slide Number Placeholder 3"/>
          <p:cNvSpPr>
            <a:spLocks noGrp="1"/>
          </p:cNvSpPr>
          <p:nvPr>
            <p:ph type="sldNum" sz="quarter" idx="5"/>
          </p:nvPr>
        </p:nvSpPr>
        <p:spPr/>
        <p:txBody>
          <a:bodyPr/>
          <a:lstStyle/>
          <a:p>
            <a:fld id="{4F4F1A11-BB96-443E-B274-982C61AA7E0D}" type="slidenum">
              <a:rPr lang="en-US" smtClean="0"/>
              <a:t>27</a:t>
            </a:fld>
            <a:endParaRPr lang="en-US"/>
          </a:p>
        </p:txBody>
      </p:sp>
    </p:spTree>
    <p:extLst>
      <p:ext uri="{BB962C8B-B14F-4D97-AF65-F5344CB8AC3E}">
        <p14:creationId xmlns:p14="http://schemas.microsoft.com/office/powerpoint/2010/main" val="15036767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kern="100" dirty="0">
                <a:effectLst/>
                <a:latin typeface="Calibri" panose="020F0502020204030204" pitchFamily="34" charset="0"/>
                <a:ea typeface="Calibri" panose="020F0502020204030204" pitchFamily="34" charset="0"/>
                <a:cs typeface="Arial" panose="020B0604020202020204" pitchFamily="34" charset="0"/>
              </a:rPr>
              <a:t>Our closing thoughts.   </a:t>
            </a:r>
          </a:p>
          <a:p>
            <a:r>
              <a:rPr lang="en-GB" sz="1800" kern="100" dirty="0">
                <a:effectLst/>
                <a:latin typeface="Calibri" panose="020F0502020204030204" pitchFamily="34" charset="0"/>
                <a:ea typeface="Calibri" panose="020F0502020204030204" pitchFamily="34" charset="0"/>
                <a:cs typeface="Arial" panose="020B0604020202020204" pitchFamily="34" charset="0"/>
              </a:rPr>
              <a:t> </a:t>
            </a:r>
          </a:p>
          <a:p>
            <a:r>
              <a:rPr lang="en-GB" sz="1800" kern="100" dirty="0">
                <a:effectLst/>
                <a:latin typeface="Calibri" panose="020F0502020204030204" pitchFamily="34" charset="0"/>
                <a:ea typeface="Calibri" panose="020F0502020204030204" pitchFamily="34" charset="0"/>
                <a:cs typeface="Arial" panose="020B0604020202020204" pitchFamily="34" charset="0"/>
              </a:rPr>
              <a:t>I am confident that taken individually, any one of these criteria will not be a big surprise.  They ring true.</a:t>
            </a:r>
          </a:p>
          <a:p>
            <a:r>
              <a:rPr lang="en-GB" sz="1800" kern="100" dirty="0">
                <a:effectLst/>
                <a:latin typeface="Calibri" panose="020F0502020204030204" pitchFamily="34" charset="0"/>
                <a:ea typeface="Calibri" panose="020F0502020204030204" pitchFamily="34" charset="0"/>
                <a:cs typeface="Arial" panose="020B0604020202020204" pitchFamily="34" charset="0"/>
              </a:rPr>
              <a:t> </a:t>
            </a:r>
          </a:p>
          <a:p>
            <a:r>
              <a:rPr lang="en-GB" sz="1800" kern="100" dirty="0">
                <a:effectLst/>
                <a:latin typeface="Calibri" panose="020F0502020204030204" pitchFamily="34" charset="0"/>
                <a:ea typeface="Calibri" panose="020F0502020204030204" pitchFamily="34" charset="0"/>
                <a:cs typeface="Arial" panose="020B0604020202020204" pitchFamily="34" charset="0"/>
              </a:rPr>
              <a:t>However, the very best organisations, the ones who make a shift, strive for them all, and realistically leaders meet most of these criteria most of the time.  This will be an ongoing challenge requiring courage and stamina.</a:t>
            </a:r>
          </a:p>
          <a:p>
            <a:r>
              <a:rPr lang="en-GB" sz="1800" kern="100" dirty="0">
                <a:effectLst/>
                <a:latin typeface="Calibri" panose="020F0502020204030204" pitchFamily="34" charset="0"/>
                <a:ea typeface="Calibri" panose="020F0502020204030204" pitchFamily="34" charset="0"/>
                <a:cs typeface="Arial" panose="020B0604020202020204" pitchFamily="34" charset="0"/>
              </a:rPr>
              <a:t> </a:t>
            </a:r>
          </a:p>
          <a:p>
            <a:r>
              <a:rPr lang="en-GB" sz="1800" kern="100" dirty="0">
                <a:effectLst/>
                <a:latin typeface="Calibri" panose="020F0502020204030204" pitchFamily="34" charset="0"/>
                <a:ea typeface="Calibri" panose="020F0502020204030204" pitchFamily="34" charset="0"/>
                <a:cs typeface="Arial" panose="020B0604020202020204" pitchFamily="34" charset="0"/>
              </a:rPr>
              <a:t>This is a role for line management top to bottom, it cannot be handed over.</a:t>
            </a:r>
          </a:p>
          <a:p>
            <a:r>
              <a:rPr lang="en-GB" sz="1800" kern="100" dirty="0">
                <a:effectLst/>
                <a:latin typeface="Calibri" panose="020F0502020204030204" pitchFamily="34" charset="0"/>
                <a:ea typeface="Calibri" panose="020F0502020204030204" pitchFamily="34" charset="0"/>
                <a:cs typeface="Arial" panose="020B0604020202020204" pitchFamily="34" charset="0"/>
              </a:rPr>
              <a:t> </a:t>
            </a:r>
          </a:p>
          <a:p>
            <a:endParaRPr lang="en-US" dirty="0"/>
          </a:p>
        </p:txBody>
      </p:sp>
      <p:sp>
        <p:nvSpPr>
          <p:cNvPr id="4" name="Slide Number Placeholder 3"/>
          <p:cNvSpPr>
            <a:spLocks noGrp="1"/>
          </p:cNvSpPr>
          <p:nvPr>
            <p:ph type="sldNum" sz="quarter" idx="5"/>
          </p:nvPr>
        </p:nvSpPr>
        <p:spPr/>
        <p:txBody>
          <a:bodyPr/>
          <a:lstStyle/>
          <a:p>
            <a:fld id="{4F4F1A11-BB96-443E-B274-982C61AA7E0D}" type="slidenum">
              <a:rPr lang="en-US" smtClean="0"/>
              <a:t>28</a:t>
            </a:fld>
            <a:endParaRPr lang="en-US"/>
          </a:p>
        </p:txBody>
      </p:sp>
    </p:spTree>
    <p:extLst>
      <p:ext uri="{BB962C8B-B14F-4D97-AF65-F5344CB8AC3E}">
        <p14:creationId xmlns:p14="http://schemas.microsoft.com/office/powerpoint/2010/main" val="4235485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kern="100" dirty="0">
                <a:effectLst/>
                <a:latin typeface="Calibri" panose="020F0502020204030204" pitchFamily="34" charset="0"/>
                <a:ea typeface="Calibri" panose="020F0502020204030204" pitchFamily="34" charset="0"/>
                <a:cs typeface="Arial" panose="020B0604020202020204" pitchFamily="34" charset="0"/>
              </a:rPr>
              <a:t>So, if a leader is truly motivated to put their own agenda aside, what is it they are giving when it clearly isn’t money or perks.</a:t>
            </a:r>
          </a:p>
          <a:p>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r>
              <a:rPr lang="en-GB" sz="1800" kern="100" dirty="0">
                <a:effectLst/>
                <a:latin typeface="Calibri" panose="020F0502020204030204" pitchFamily="34" charset="0"/>
                <a:ea typeface="Calibri" panose="020F0502020204030204" pitchFamily="34" charset="0"/>
                <a:cs typeface="Arial" panose="020B0604020202020204" pitchFamily="34" charset="0"/>
              </a:rPr>
              <a:t>We have asked the question, ‘who is the boss you would work for willingly, your ideal?’ to individuals around the world, at all levels.  The answers are startlingly consistent, from a CEO in tech to a manual labourer on a mine they look something like this.</a:t>
            </a:r>
          </a:p>
          <a:p>
            <a:r>
              <a:rPr lang="en-GB" sz="1800" kern="100" dirty="0">
                <a:effectLst/>
                <a:latin typeface="Calibri" panose="020F0502020204030204" pitchFamily="34" charset="0"/>
                <a:ea typeface="Calibri" panose="020F0502020204030204" pitchFamily="34" charset="0"/>
                <a:cs typeface="Arial" panose="020B0604020202020204" pitchFamily="34" charset="0"/>
              </a:rPr>
              <a:t> </a:t>
            </a:r>
          </a:p>
          <a:p>
            <a:r>
              <a:rPr lang="en-GB" sz="1800" kern="100" dirty="0">
                <a:effectLst/>
                <a:latin typeface="Calibri" panose="020F0502020204030204" pitchFamily="34" charset="0"/>
                <a:ea typeface="Calibri" panose="020F0502020204030204" pitchFamily="34" charset="0"/>
                <a:cs typeface="Arial" panose="020B0604020202020204" pitchFamily="34" charset="0"/>
              </a:rPr>
              <a:t>We believe you can boil these down to two themes which represent our fundamental human expectations of anyone in a position of authority, Namely:-</a:t>
            </a:r>
          </a:p>
          <a:p>
            <a:endParaRPr lang="en-US" dirty="0"/>
          </a:p>
        </p:txBody>
      </p:sp>
      <p:sp>
        <p:nvSpPr>
          <p:cNvPr id="4" name="Slide Number Placeholder 3"/>
          <p:cNvSpPr>
            <a:spLocks noGrp="1"/>
          </p:cNvSpPr>
          <p:nvPr>
            <p:ph type="sldNum" sz="quarter" idx="5"/>
          </p:nvPr>
        </p:nvSpPr>
        <p:spPr/>
        <p:txBody>
          <a:bodyPr/>
          <a:lstStyle/>
          <a:p>
            <a:fld id="{4F4F1A11-BB96-443E-B274-982C61AA7E0D}" type="slidenum">
              <a:rPr lang="en-US" smtClean="0"/>
              <a:t>2</a:t>
            </a:fld>
            <a:endParaRPr lang="en-US"/>
          </a:p>
        </p:txBody>
      </p:sp>
    </p:spTree>
    <p:extLst>
      <p:ext uri="{BB962C8B-B14F-4D97-AF65-F5344CB8AC3E}">
        <p14:creationId xmlns:p14="http://schemas.microsoft.com/office/powerpoint/2010/main" val="12605028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and delighted to discuss these further with </a:t>
            </a:r>
            <a:r>
              <a:rPr lang="en-US" dirty="0" err="1"/>
              <a:t>organisations</a:t>
            </a:r>
            <a:r>
              <a:rPr lang="en-US" dirty="0"/>
              <a:t>.</a:t>
            </a:r>
          </a:p>
        </p:txBody>
      </p:sp>
      <p:sp>
        <p:nvSpPr>
          <p:cNvPr id="4" name="Slide Number Placeholder 3"/>
          <p:cNvSpPr>
            <a:spLocks noGrp="1"/>
          </p:cNvSpPr>
          <p:nvPr>
            <p:ph type="sldNum" sz="quarter" idx="5"/>
          </p:nvPr>
        </p:nvSpPr>
        <p:spPr/>
        <p:txBody>
          <a:bodyPr/>
          <a:lstStyle/>
          <a:p>
            <a:fld id="{4F4F1A11-BB96-443E-B274-982C61AA7E0D}" type="slidenum">
              <a:rPr lang="en-US" smtClean="0"/>
              <a:t>29</a:t>
            </a:fld>
            <a:endParaRPr lang="en-US"/>
          </a:p>
        </p:txBody>
      </p:sp>
    </p:spTree>
    <p:extLst>
      <p:ext uri="{BB962C8B-B14F-4D97-AF65-F5344CB8AC3E}">
        <p14:creationId xmlns:p14="http://schemas.microsoft.com/office/powerpoint/2010/main" val="2520366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4F1A11-BB96-443E-B274-982C61AA7E0D}" type="slidenum">
              <a:rPr lang="en-US" smtClean="0"/>
              <a:t>30</a:t>
            </a:fld>
            <a:endParaRPr lang="en-US"/>
          </a:p>
        </p:txBody>
      </p:sp>
    </p:spTree>
    <p:extLst>
      <p:ext uri="{BB962C8B-B14F-4D97-AF65-F5344CB8AC3E}">
        <p14:creationId xmlns:p14="http://schemas.microsoft.com/office/powerpoint/2010/main" val="3912829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kern="100" dirty="0">
                <a:effectLst/>
                <a:latin typeface="Calibri" panose="020F0502020204030204" pitchFamily="34" charset="0"/>
                <a:ea typeface="Calibri" panose="020F0502020204030204" pitchFamily="34" charset="0"/>
                <a:cs typeface="Arial" panose="020B0604020202020204" pitchFamily="34" charset="0"/>
              </a:rPr>
              <a:t>A softer theme, support, compassion, which we term care.  </a:t>
            </a:r>
          </a:p>
          <a:p>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r>
              <a:rPr lang="en-GB" sz="1800" kern="100" dirty="0">
                <a:effectLst/>
                <a:latin typeface="Calibri" panose="020F0502020204030204" pitchFamily="34" charset="0"/>
                <a:ea typeface="Calibri" panose="020F0502020204030204" pitchFamily="34" charset="0"/>
                <a:cs typeface="Arial" panose="020B0604020202020204" pitchFamily="34" charset="0"/>
              </a:rPr>
              <a:t>A theme with tougher implications – challenge, standards which we describe as growth. </a:t>
            </a:r>
          </a:p>
          <a:p>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r>
              <a:rPr lang="en-GB" sz="1800" kern="100" dirty="0">
                <a:effectLst/>
                <a:latin typeface="Calibri" panose="020F0502020204030204" pitchFamily="34" charset="0"/>
                <a:ea typeface="Calibri" panose="020F0502020204030204" pitchFamily="34" charset="0"/>
                <a:cs typeface="Arial" panose="020B0604020202020204" pitchFamily="34" charset="0"/>
              </a:rPr>
              <a:t>For us growth implies empowerment, which requires three elements means, ability and accountability</a:t>
            </a:r>
          </a:p>
          <a:p>
            <a:endParaRPr lang="en-US" dirty="0"/>
          </a:p>
        </p:txBody>
      </p:sp>
      <p:sp>
        <p:nvSpPr>
          <p:cNvPr id="4" name="Slide Number Placeholder 3"/>
          <p:cNvSpPr>
            <a:spLocks noGrp="1"/>
          </p:cNvSpPr>
          <p:nvPr>
            <p:ph type="sldNum" sz="quarter" idx="5"/>
          </p:nvPr>
        </p:nvSpPr>
        <p:spPr/>
        <p:txBody>
          <a:bodyPr/>
          <a:lstStyle/>
          <a:p>
            <a:fld id="{4F4F1A11-BB96-443E-B274-982C61AA7E0D}" type="slidenum">
              <a:rPr lang="en-US" smtClean="0"/>
              <a:t>3</a:t>
            </a:fld>
            <a:endParaRPr lang="en-US"/>
          </a:p>
        </p:txBody>
      </p:sp>
    </p:spTree>
    <p:extLst>
      <p:ext uri="{BB962C8B-B14F-4D97-AF65-F5344CB8AC3E}">
        <p14:creationId xmlns:p14="http://schemas.microsoft.com/office/powerpoint/2010/main" val="784132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kern="100" dirty="0">
                <a:effectLst/>
                <a:latin typeface="Calibri" panose="020F0502020204030204" pitchFamily="34" charset="0"/>
                <a:ea typeface="Calibri" panose="020F0502020204030204" pitchFamily="34" charset="0"/>
                <a:cs typeface="Arial" panose="020B0604020202020204" pitchFamily="34" charset="0"/>
              </a:rPr>
              <a:t>So, how do we put this insight into practice.  It requires changes to the way people lead</a:t>
            </a:r>
          </a:p>
          <a:p>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r>
              <a:rPr lang="en-GB" sz="1800" kern="100" dirty="0">
                <a:effectLst/>
                <a:latin typeface="Calibri" panose="020F0502020204030204" pitchFamily="34" charset="0"/>
                <a:ea typeface="Calibri" panose="020F0502020204030204" pitchFamily="34" charset="0"/>
                <a:cs typeface="Arial" panose="020B0604020202020204" pitchFamily="34" charset="0"/>
              </a:rPr>
              <a:t>To build genuine relationships of care and to serve their people by providing means and ability.</a:t>
            </a:r>
          </a:p>
          <a:p>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r>
              <a:rPr lang="en-GB" sz="1800" kern="100" dirty="0">
                <a:effectLst/>
                <a:latin typeface="Calibri" panose="020F0502020204030204" pitchFamily="34" charset="0"/>
                <a:ea typeface="Calibri" panose="020F0502020204030204" pitchFamily="34" charset="0"/>
                <a:cs typeface="Arial" panose="020B0604020202020204" pitchFamily="34" charset="0"/>
              </a:rPr>
              <a:t>We see accountability as a privilege, you are not given the right to demand high standards due to your job title or position, it needs to be earned through providing care means and ability.</a:t>
            </a:r>
          </a:p>
          <a:p>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r>
              <a:rPr lang="en-GB" sz="1800" kern="100" dirty="0">
                <a:effectLst/>
                <a:latin typeface="Calibri" panose="020F0502020204030204" pitchFamily="34" charset="0"/>
                <a:ea typeface="Calibri" panose="020F0502020204030204" pitchFamily="34" charset="0"/>
                <a:cs typeface="Arial" panose="020B0604020202020204" pitchFamily="34" charset="0"/>
              </a:rPr>
              <a:t>In so serving your team and thus helping them to take accountability, you mature your people.  This is not linear and you will be moving back and forth through this depending on time, person and context.</a:t>
            </a:r>
          </a:p>
          <a:p>
            <a:r>
              <a:rPr lang="en-GB" sz="1800" kern="100" dirty="0">
                <a:effectLst/>
                <a:latin typeface="Calibri" panose="020F0502020204030204" pitchFamily="34" charset="0"/>
                <a:ea typeface="Calibri" panose="020F0502020204030204" pitchFamily="34" charset="0"/>
                <a:cs typeface="Arial" panose="020B0604020202020204" pitchFamily="34" charset="0"/>
              </a:rPr>
              <a:t>This has been a very quick overview and indeed the framework is instinctive but truly applying it requires organisations to make a fundamental shift in effort time and focus. Courage is required to hold leaders accountable not for results but for enabling excellence in their people.</a:t>
            </a:r>
          </a:p>
          <a:p>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r>
              <a:rPr lang="en-GB" sz="1800" dirty="0">
                <a:effectLst/>
                <a:latin typeface="Calibri" panose="020F0502020204030204" pitchFamily="34" charset="0"/>
                <a:ea typeface="Calibri" panose="020F0502020204030204" pitchFamily="34" charset="0"/>
                <a:cs typeface="Arial" panose="020B0604020202020204" pitchFamily="34" charset="0"/>
              </a:rPr>
              <a:t>This has been a very quick overview and indeed the framework is instinctive but truly applying it requires organisations to make a fundamental shift in effort time and focus. Courage is required to hold leaders accountable not for results but for enabling excellence in their people</a:t>
            </a:r>
            <a:r>
              <a:rPr lang="en-GB" sz="2800" dirty="0">
                <a:effectLst/>
              </a:rPr>
              <a:t>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F4F1A11-BB96-443E-B274-982C61AA7E0D}" type="slidenum">
              <a:rPr lang="en-US" smtClean="0"/>
              <a:t>4</a:t>
            </a:fld>
            <a:endParaRPr lang="en-US"/>
          </a:p>
        </p:txBody>
      </p:sp>
    </p:spTree>
    <p:extLst>
      <p:ext uri="{BB962C8B-B14F-4D97-AF65-F5344CB8AC3E}">
        <p14:creationId xmlns:p14="http://schemas.microsoft.com/office/powerpoint/2010/main" val="3451017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kern="100" dirty="0">
                <a:effectLst/>
                <a:latin typeface="Calibri" panose="020F0502020204030204" pitchFamily="34" charset="0"/>
                <a:ea typeface="Calibri" panose="020F0502020204030204" pitchFamily="34" charset="0"/>
                <a:cs typeface="Arial" panose="020B0604020202020204" pitchFamily="34" charset="0"/>
              </a:rPr>
              <a:t>So, after this whistlestop tour, why land at safety leadership excellence?</a:t>
            </a:r>
          </a:p>
          <a:p>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r>
              <a:rPr lang="en-GB" sz="1800" kern="100" dirty="0">
                <a:effectLst/>
                <a:latin typeface="Calibri" panose="020F0502020204030204" pitchFamily="34" charset="0"/>
                <a:ea typeface="Calibri" panose="020F0502020204030204" pitchFamily="34" charset="0"/>
                <a:cs typeface="Arial" panose="020B0604020202020204" pitchFamily="34" charset="0"/>
              </a:rPr>
              <a:t>Our effort over the years has been on creating legitimate leaders. </a:t>
            </a:r>
          </a:p>
          <a:p>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r>
              <a:rPr lang="en-GB" sz="1800" kern="100" dirty="0">
                <a:effectLst/>
                <a:latin typeface="Calibri" panose="020F0502020204030204" pitchFamily="34" charset="0"/>
                <a:ea typeface="Calibri" panose="020F0502020204030204" pitchFamily="34" charset="0"/>
                <a:cs typeface="Arial" panose="020B0604020202020204" pitchFamily="34" charset="0"/>
              </a:rPr>
              <a:t>However, our experience has been that safety improvements result from interventions whatever the primary focus.  Our paper outlines some case studies of specifically working upon leadership.</a:t>
            </a:r>
          </a:p>
          <a:p>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r>
              <a:rPr lang="en-GB" sz="1800" kern="100" dirty="0">
                <a:effectLst/>
                <a:latin typeface="Calibri" panose="020F0502020204030204" pitchFamily="34" charset="0"/>
                <a:ea typeface="Calibri" panose="020F0502020204030204" pitchFamily="34" charset="0"/>
                <a:cs typeface="Arial" panose="020B0604020202020204" pitchFamily="34" charset="0"/>
              </a:rPr>
              <a:t>I don’t think this should be a surprise, it feels instinctively right and having reviewed research literature it is born out in academic studies, again there are some specifics in the paper.</a:t>
            </a:r>
          </a:p>
          <a:p>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dirty="0">
                <a:effectLst/>
                <a:latin typeface="Calibri" panose="020F0502020204030204" pitchFamily="34" charset="0"/>
                <a:ea typeface="Calibri" panose="020F0502020204030204" pitchFamily="34" charset="0"/>
                <a:cs typeface="Arial" panose="020B0604020202020204" pitchFamily="34" charset="0"/>
              </a:rPr>
              <a:t>It is disappointing therefore that leadership, which has a fundamental, specific function in safety, receives little dedicated attention in safety improvement efforts, compared with say safety systems and individual behavioural safety (not that I am saying that these aren’t important). We decided to look at focussing our approach on safety.  </a:t>
            </a:r>
          </a:p>
        </p:txBody>
      </p:sp>
      <p:sp>
        <p:nvSpPr>
          <p:cNvPr id="4" name="Slide Number Placeholder 3"/>
          <p:cNvSpPr>
            <a:spLocks noGrp="1"/>
          </p:cNvSpPr>
          <p:nvPr>
            <p:ph type="sldNum" sz="quarter" idx="5"/>
          </p:nvPr>
        </p:nvSpPr>
        <p:spPr/>
        <p:txBody>
          <a:bodyPr/>
          <a:lstStyle/>
          <a:p>
            <a:fld id="{4F4F1A11-BB96-443E-B274-982C61AA7E0D}" type="slidenum">
              <a:rPr lang="en-US" smtClean="0"/>
              <a:t>5</a:t>
            </a:fld>
            <a:endParaRPr lang="en-US"/>
          </a:p>
        </p:txBody>
      </p:sp>
    </p:spTree>
    <p:extLst>
      <p:ext uri="{BB962C8B-B14F-4D97-AF65-F5344CB8AC3E}">
        <p14:creationId xmlns:p14="http://schemas.microsoft.com/office/powerpoint/2010/main" val="697110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00" dirty="0">
                <a:effectLst/>
                <a:latin typeface="Calibri" panose="020F0502020204030204" pitchFamily="34" charset="0"/>
                <a:ea typeface="Calibri" panose="020F0502020204030204" pitchFamily="34" charset="0"/>
                <a:cs typeface="Arial" panose="020B0604020202020204" pitchFamily="34" charset="0"/>
              </a:rPr>
              <a:t>A great start point in this is to really explore what excellence in safety leadership looks like.</a:t>
            </a:r>
          </a:p>
          <a:p>
            <a:endParaRPr lang="en-US" dirty="0"/>
          </a:p>
        </p:txBody>
      </p:sp>
      <p:sp>
        <p:nvSpPr>
          <p:cNvPr id="4" name="Slide Number Placeholder 3"/>
          <p:cNvSpPr>
            <a:spLocks noGrp="1"/>
          </p:cNvSpPr>
          <p:nvPr>
            <p:ph type="sldNum" sz="quarter" idx="5"/>
          </p:nvPr>
        </p:nvSpPr>
        <p:spPr/>
        <p:txBody>
          <a:bodyPr/>
          <a:lstStyle/>
          <a:p>
            <a:fld id="{4F4F1A11-BB96-443E-B274-982C61AA7E0D}" type="slidenum">
              <a:rPr lang="en-US" smtClean="0"/>
              <a:t>6</a:t>
            </a:fld>
            <a:endParaRPr lang="en-US"/>
          </a:p>
        </p:txBody>
      </p:sp>
    </p:spTree>
    <p:extLst>
      <p:ext uri="{BB962C8B-B14F-4D97-AF65-F5344CB8AC3E}">
        <p14:creationId xmlns:p14="http://schemas.microsoft.com/office/powerpoint/2010/main" val="3944496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cs typeface="Arial" panose="020B0604020202020204" pitchFamily="34" charset="0"/>
              </a:rPr>
              <a:t>We drew on our network and interviewed senior line managers, many from high hazard environments, along with some functional experts, about the individual examples of leadership on safety that they had experienced.  </a:t>
            </a:r>
          </a:p>
          <a:p>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dirty="0">
                <a:effectLst/>
                <a:latin typeface="Calibri" panose="020F0502020204030204" pitchFamily="34" charset="0"/>
                <a:ea typeface="Calibri" panose="020F0502020204030204" pitchFamily="34" charset="0"/>
                <a:cs typeface="Arial" panose="020B0604020202020204" pitchFamily="34" charset="0"/>
              </a:rPr>
              <a:t>We extracted out what specifically distinguishes the best of the best and clustered them within our known enablers of trust.  My colleague Sean, who lead the interviews, will share these with you now.</a:t>
            </a:r>
            <a:r>
              <a:rPr lang="en-GB" dirty="0">
                <a:effectLst/>
              </a:rPr>
              <a:t> </a:t>
            </a:r>
            <a:endParaRPr lang="en-US" dirty="0"/>
          </a:p>
        </p:txBody>
      </p:sp>
      <p:sp>
        <p:nvSpPr>
          <p:cNvPr id="4" name="Slide Number Placeholder 3"/>
          <p:cNvSpPr>
            <a:spLocks noGrp="1"/>
          </p:cNvSpPr>
          <p:nvPr>
            <p:ph type="sldNum" sz="quarter" idx="5"/>
          </p:nvPr>
        </p:nvSpPr>
        <p:spPr/>
        <p:txBody>
          <a:bodyPr/>
          <a:lstStyle/>
          <a:p>
            <a:fld id="{4F4F1A11-BB96-443E-B274-982C61AA7E0D}" type="slidenum">
              <a:rPr lang="en-US" smtClean="0"/>
              <a:t>7</a:t>
            </a:fld>
            <a:endParaRPr lang="en-US"/>
          </a:p>
        </p:txBody>
      </p:sp>
    </p:spTree>
    <p:extLst>
      <p:ext uri="{BB962C8B-B14F-4D97-AF65-F5344CB8AC3E}">
        <p14:creationId xmlns:p14="http://schemas.microsoft.com/office/powerpoint/2010/main" val="3984059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Distinguished 28 </a:t>
            </a:r>
            <a:r>
              <a:rPr lang="en-US" dirty="0" err="1"/>
              <a:t>behaviours</a:t>
            </a:r>
            <a:r>
              <a:rPr lang="en-US" dirty="0"/>
              <a:t>, </a:t>
            </a:r>
            <a:r>
              <a:rPr lang="en-GB" dirty="0"/>
              <a:t>which we will present, focussing on some specifics.  </a:t>
            </a:r>
            <a:endParaRPr lang="en-US" dirty="0"/>
          </a:p>
          <a:p>
            <a:r>
              <a:rPr lang="en-US" dirty="0"/>
              <a:t>have grouped by care, means, ability, accountability </a:t>
            </a:r>
          </a:p>
          <a:p>
            <a:endParaRPr lang="en-GB" dirty="0"/>
          </a:p>
        </p:txBody>
      </p:sp>
      <p:sp>
        <p:nvSpPr>
          <p:cNvPr id="4" name="Slide Number Placeholder 3"/>
          <p:cNvSpPr>
            <a:spLocks noGrp="1"/>
          </p:cNvSpPr>
          <p:nvPr>
            <p:ph type="sldNum" sz="quarter" idx="5"/>
          </p:nvPr>
        </p:nvSpPr>
        <p:spPr/>
        <p:txBody>
          <a:bodyPr/>
          <a:lstStyle/>
          <a:p>
            <a:fld id="{4F4F1A11-BB96-443E-B274-982C61AA7E0D}" type="slidenum">
              <a:rPr lang="en-US" smtClean="0"/>
              <a:t>8</a:t>
            </a:fld>
            <a:endParaRPr lang="en-US"/>
          </a:p>
        </p:txBody>
      </p:sp>
    </p:spTree>
    <p:extLst>
      <p:ext uri="{BB962C8B-B14F-4D97-AF65-F5344CB8AC3E}">
        <p14:creationId xmlns:p14="http://schemas.microsoft.com/office/powerpoint/2010/main" val="522005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BB770-F6A6-44A3-BCE1-BCCCC1E81064}"/>
              </a:ext>
            </a:extLst>
          </p:cNvPr>
          <p:cNvSpPr>
            <a:spLocks noGrp="1"/>
          </p:cNvSpPr>
          <p:nvPr>
            <p:ph type="title" hasCustomPrompt="1"/>
          </p:nvPr>
        </p:nvSpPr>
        <p:spPr>
          <a:xfrm>
            <a:off x="0" y="1298575"/>
            <a:ext cx="12025422" cy="3006725"/>
          </a:xfrm>
        </p:spPr>
        <p:txBody>
          <a:bodyPr anchor="ctr">
            <a:normAutofit/>
          </a:bodyPr>
          <a:lstStyle>
            <a:lvl1pPr algn="ctr">
              <a:defRPr sz="4800" cap="none" baseline="0"/>
            </a:lvl1pPr>
          </a:lstStyle>
          <a:p>
            <a:r>
              <a:rPr lang="en-US"/>
              <a:t>Click To Edit Master Title Style</a:t>
            </a:r>
          </a:p>
        </p:txBody>
      </p:sp>
      <p:sp>
        <p:nvSpPr>
          <p:cNvPr id="3" name="Slide Number Placeholder 5">
            <a:extLst>
              <a:ext uri="{FF2B5EF4-FFF2-40B4-BE49-F238E27FC236}">
                <a16:creationId xmlns:a16="http://schemas.microsoft.com/office/drawing/2014/main" id="{8F94CA75-D3A0-4C30-ED5A-11C8E2DFB0A1}"/>
              </a:ext>
            </a:extLst>
          </p:cNvPr>
          <p:cNvSpPr>
            <a:spLocks noGrp="1"/>
          </p:cNvSpPr>
          <p:nvPr>
            <p:ph type="sldNum" sz="quarter" idx="4"/>
          </p:nvPr>
        </p:nvSpPr>
        <p:spPr>
          <a:xfrm>
            <a:off x="9161016" y="6303084"/>
            <a:ext cx="2743200" cy="365125"/>
          </a:xfrm>
          <a:prstGeom prst="rect">
            <a:avLst/>
          </a:prstGeom>
        </p:spPr>
        <p:txBody>
          <a:bodyPr vert="horz" lIns="91440" tIns="45720" rIns="91440" bIns="45720" rtlCol="0" anchor="ctr"/>
          <a:lstStyle>
            <a:lvl1pPr algn="r">
              <a:defRPr sz="1400">
                <a:solidFill>
                  <a:schemeClr val="bg1">
                    <a:lumMod val="50000"/>
                    <a:lumOff val="50000"/>
                  </a:schemeClr>
                </a:solidFill>
              </a:defRPr>
            </a:lvl1pPr>
          </a:lstStyle>
          <a:p>
            <a:fld id="{9FF96520-E4CE-4EAD-8ABF-1D2297D6B3AA}" type="slidenum">
              <a:rPr lang="en-US" smtClean="0"/>
              <a:pPr/>
              <a:t>‹#›</a:t>
            </a:fld>
            <a:endParaRPr lang="en-US"/>
          </a:p>
        </p:txBody>
      </p:sp>
    </p:spTree>
    <p:extLst>
      <p:ext uri="{BB962C8B-B14F-4D97-AF65-F5344CB8AC3E}">
        <p14:creationId xmlns:p14="http://schemas.microsoft.com/office/powerpoint/2010/main" val="754416344"/>
      </p:ext>
    </p:extLst>
  </p:cSld>
  <p:clrMapOvr>
    <a:masterClrMapping/>
  </p:clrMapOvr>
  <p:extLst>
    <p:ext uri="{DCECCB84-F9BA-43D5-87BE-67443E8EF086}">
      <p15:sldGuideLst xmlns:p15="http://schemas.microsoft.com/office/powerpoint/2012/main">
        <p15:guide id="1" orient="horz" pos="754" userDrawn="1">
          <p15:clr>
            <a:srgbClr val="FBAE40"/>
          </p15:clr>
        </p15:guide>
        <p15:guide id="2" orient="horz" pos="1584" userDrawn="1">
          <p15:clr>
            <a:srgbClr val="FBAE40"/>
          </p15:clr>
        </p15:guide>
        <p15:guide id="3" orient="horz" pos="271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4 column with icons">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87A579D-F737-4350-8205-BCA37BAFE1AB}"/>
              </a:ext>
            </a:extLst>
          </p:cNvPr>
          <p:cNvCxnSpPr>
            <a:cxnSpLocks/>
          </p:cNvCxnSpPr>
          <p:nvPr userDrawn="1"/>
        </p:nvCxnSpPr>
        <p:spPr>
          <a:xfrm>
            <a:off x="1121228" y="0"/>
            <a:ext cx="0" cy="111028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Text Placeholder 2">
            <a:extLst>
              <a:ext uri="{FF2B5EF4-FFF2-40B4-BE49-F238E27FC236}">
                <a16:creationId xmlns:a16="http://schemas.microsoft.com/office/drawing/2014/main" id="{3135F811-46C6-4574-99D7-6B90FE873BDF}"/>
              </a:ext>
            </a:extLst>
          </p:cNvPr>
          <p:cNvSpPr>
            <a:spLocks noGrp="1"/>
          </p:cNvSpPr>
          <p:nvPr>
            <p:ph type="body" idx="1" hasCustomPrompt="1"/>
          </p:nvPr>
        </p:nvSpPr>
        <p:spPr>
          <a:xfrm>
            <a:off x="838200" y="3788813"/>
            <a:ext cx="2330726" cy="804859"/>
          </a:xfrm>
        </p:spPr>
        <p:txBody>
          <a:bodyPr lIns="0" rIns="0" anchor="b">
            <a:noAutofit/>
          </a:bodyPr>
          <a:lstStyle>
            <a:lvl1pPr marL="0" indent="0" algn="ctr">
              <a:buNone/>
              <a:defRPr lang="en-US" sz="32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21" name="Content Placeholder 3">
            <a:extLst>
              <a:ext uri="{FF2B5EF4-FFF2-40B4-BE49-F238E27FC236}">
                <a16:creationId xmlns:a16="http://schemas.microsoft.com/office/drawing/2014/main" id="{AB03F056-6BD3-4D1E-B794-6796E05CC4CF}"/>
              </a:ext>
            </a:extLst>
          </p:cNvPr>
          <p:cNvSpPr>
            <a:spLocks noGrp="1"/>
          </p:cNvSpPr>
          <p:nvPr>
            <p:ph sz="half" idx="2"/>
          </p:nvPr>
        </p:nvSpPr>
        <p:spPr>
          <a:xfrm>
            <a:off x="838200" y="5120722"/>
            <a:ext cx="2330726" cy="853167"/>
          </a:xfrm>
        </p:spPr>
        <p:txBody>
          <a:bodyPr lIns="0" rIns="0">
            <a:normAutofit/>
          </a:bodyPr>
          <a:lstStyle>
            <a:lvl1pPr marL="0" indent="0" algn="ctr">
              <a:lnSpc>
                <a:spcPct val="100000"/>
              </a:lnSpc>
              <a:buNone/>
              <a:defRPr sz="1200" spc="50" baseline="0">
                <a:solidFill>
                  <a:schemeClr val="tx1">
                    <a:lumMod val="75000"/>
                    <a:lumOff val="25000"/>
                  </a:schemeClr>
                </a:solidFill>
              </a:defRPr>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22" name="Text Placeholder 4">
            <a:extLst>
              <a:ext uri="{FF2B5EF4-FFF2-40B4-BE49-F238E27FC236}">
                <a16:creationId xmlns:a16="http://schemas.microsoft.com/office/drawing/2014/main" id="{DD442E15-02E7-470A-B455-1641DC03E513}"/>
              </a:ext>
            </a:extLst>
          </p:cNvPr>
          <p:cNvSpPr>
            <a:spLocks noGrp="1"/>
          </p:cNvSpPr>
          <p:nvPr>
            <p:ph type="body" sz="quarter" idx="3" hasCustomPrompt="1"/>
          </p:nvPr>
        </p:nvSpPr>
        <p:spPr>
          <a:xfrm>
            <a:off x="3562665" y="3788813"/>
            <a:ext cx="2342205" cy="804859"/>
          </a:xfrm>
        </p:spPr>
        <p:txBody>
          <a:bodyPr lIns="0" rIns="0" anchor="b">
            <a:noAutofit/>
          </a:bodyPr>
          <a:lstStyle>
            <a:lvl1pPr marL="0" indent="0" algn="ctr">
              <a:buNone/>
              <a:defRPr lang="en-US" sz="32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23" name="Content Placeholder 5">
            <a:extLst>
              <a:ext uri="{FF2B5EF4-FFF2-40B4-BE49-F238E27FC236}">
                <a16:creationId xmlns:a16="http://schemas.microsoft.com/office/drawing/2014/main" id="{7AB804A3-DDE8-4F7C-AA96-94BD898660F1}"/>
              </a:ext>
            </a:extLst>
          </p:cNvPr>
          <p:cNvSpPr>
            <a:spLocks noGrp="1"/>
          </p:cNvSpPr>
          <p:nvPr>
            <p:ph sz="quarter" idx="4"/>
          </p:nvPr>
        </p:nvSpPr>
        <p:spPr>
          <a:xfrm>
            <a:off x="3562665" y="5120722"/>
            <a:ext cx="2342205" cy="853167"/>
          </a:xfrm>
        </p:spPr>
        <p:txBody>
          <a:bodyPr lIns="0" rIns="0">
            <a:normAutofit/>
          </a:bodyPr>
          <a:lstStyle>
            <a:lvl1pPr marL="0" indent="0" algn="ctr">
              <a:lnSpc>
                <a:spcPct val="100000"/>
              </a:lnSpc>
              <a:buNone/>
              <a:defRPr sz="1200" spc="50" baseline="0">
                <a:solidFill>
                  <a:schemeClr val="tx1">
                    <a:lumMod val="75000"/>
                    <a:lumOff val="25000"/>
                  </a:schemeClr>
                </a:solidFill>
              </a:defRPr>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24" name="Text Placeholder 2">
            <a:extLst>
              <a:ext uri="{FF2B5EF4-FFF2-40B4-BE49-F238E27FC236}">
                <a16:creationId xmlns:a16="http://schemas.microsoft.com/office/drawing/2014/main" id="{41D76E21-775F-4F86-8F17-E8258055D6DE}"/>
              </a:ext>
            </a:extLst>
          </p:cNvPr>
          <p:cNvSpPr>
            <a:spLocks noGrp="1"/>
          </p:cNvSpPr>
          <p:nvPr>
            <p:ph type="body" idx="13" hasCustomPrompt="1"/>
          </p:nvPr>
        </p:nvSpPr>
        <p:spPr>
          <a:xfrm>
            <a:off x="6298609" y="3788813"/>
            <a:ext cx="2330726" cy="804859"/>
          </a:xfrm>
        </p:spPr>
        <p:txBody>
          <a:bodyPr lIns="0" rIns="0" anchor="b">
            <a:noAutofit/>
          </a:bodyPr>
          <a:lstStyle>
            <a:lvl1pPr marL="0" indent="0" algn="ctr">
              <a:buNone/>
              <a:defRPr lang="en-US" sz="32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25" name="Content Placeholder 3">
            <a:extLst>
              <a:ext uri="{FF2B5EF4-FFF2-40B4-BE49-F238E27FC236}">
                <a16:creationId xmlns:a16="http://schemas.microsoft.com/office/drawing/2014/main" id="{290EB005-534F-4E5E-81D4-3795AF32C8FB}"/>
              </a:ext>
            </a:extLst>
          </p:cNvPr>
          <p:cNvSpPr>
            <a:spLocks noGrp="1"/>
          </p:cNvSpPr>
          <p:nvPr>
            <p:ph sz="half" idx="14"/>
          </p:nvPr>
        </p:nvSpPr>
        <p:spPr>
          <a:xfrm>
            <a:off x="6298609" y="5120722"/>
            <a:ext cx="2330726" cy="853167"/>
          </a:xfrm>
        </p:spPr>
        <p:txBody>
          <a:bodyPr lIns="0" rIns="0">
            <a:normAutofit/>
          </a:bodyPr>
          <a:lstStyle>
            <a:lvl1pPr marL="0" indent="0" algn="ctr">
              <a:lnSpc>
                <a:spcPct val="100000"/>
              </a:lnSpc>
              <a:buNone/>
              <a:defRPr sz="1200" spc="50" baseline="0">
                <a:solidFill>
                  <a:schemeClr val="tx1">
                    <a:lumMod val="75000"/>
                    <a:lumOff val="25000"/>
                  </a:schemeClr>
                </a:solidFill>
              </a:defRPr>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26" name="Text Placeholder 2">
            <a:extLst>
              <a:ext uri="{FF2B5EF4-FFF2-40B4-BE49-F238E27FC236}">
                <a16:creationId xmlns:a16="http://schemas.microsoft.com/office/drawing/2014/main" id="{4DDA664B-9E00-41E2-903A-87130EEDB2DF}"/>
              </a:ext>
            </a:extLst>
          </p:cNvPr>
          <p:cNvSpPr>
            <a:spLocks noGrp="1"/>
          </p:cNvSpPr>
          <p:nvPr>
            <p:ph type="body" idx="15" hasCustomPrompt="1"/>
          </p:nvPr>
        </p:nvSpPr>
        <p:spPr>
          <a:xfrm>
            <a:off x="9023074" y="3788457"/>
            <a:ext cx="2330726" cy="804859"/>
          </a:xfrm>
        </p:spPr>
        <p:txBody>
          <a:bodyPr lIns="0" rIns="0" anchor="b">
            <a:noAutofit/>
          </a:bodyPr>
          <a:lstStyle>
            <a:lvl1pPr marL="0" indent="0" algn="ctr">
              <a:buNone/>
              <a:defRPr lang="en-US" sz="32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27" name="Content Placeholder 3">
            <a:extLst>
              <a:ext uri="{FF2B5EF4-FFF2-40B4-BE49-F238E27FC236}">
                <a16:creationId xmlns:a16="http://schemas.microsoft.com/office/drawing/2014/main" id="{F38183B6-48F8-4715-8596-BFC77AFE9243}"/>
              </a:ext>
            </a:extLst>
          </p:cNvPr>
          <p:cNvSpPr>
            <a:spLocks noGrp="1"/>
          </p:cNvSpPr>
          <p:nvPr>
            <p:ph sz="half" idx="16"/>
          </p:nvPr>
        </p:nvSpPr>
        <p:spPr>
          <a:xfrm>
            <a:off x="9023074" y="5120366"/>
            <a:ext cx="2330726" cy="853167"/>
          </a:xfrm>
        </p:spPr>
        <p:txBody>
          <a:bodyPr lIns="0" rIns="0">
            <a:normAutofit/>
          </a:bodyPr>
          <a:lstStyle>
            <a:lvl1pPr marL="0" indent="0" algn="ctr">
              <a:lnSpc>
                <a:spcPct val="100000"/>
              </a:lnSpc>
              <a:buNone/>
              <a:defRPr sz="1200" spc="50" baseline="0">
                <a:solidFill>
                  <a:schemeClr val="tx1">
                    <a:lumMod val="75000"/>
                    <a:lumOff val="25000"/>
                  </a:schemeClr>
                </a:solidFill>
              </a:defRPr>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28" name="Text Placeholder 2">
            <a:extLst>
              <a:ext uri="{FF2B5EF4-FFF2-40B4-BE49-F238E27FC236}">
                <a16:creationId xmlns:a16="http://schemas.microsoft.com/office/drawing/2014/main" id="{0C6D44CB-DAE7-40C8-B7B5-3AC0F92E224A}"/>
              </a:ext>
            </a:extLst>
          </p:cNvPr>
          <p:cNvSpPr>
            <a:spLocks noGrp="1"/>
          </p:cNvSpPr>
          <p:nvPr>
            <p:ph type="body" idx="17" hasCustomPrompt="1"/>
          </p:nvPr>
        </p:nvSpPr>
        <p:spPr>
          <a:xfrm>
            <a:off x="838200" y="4464810"/>
            <a:ext cx="2330726" cy="438505"/>
          </a:xfrm>
        </p:spPr>
        <p:txBody>
          <a:bodyPr lIns="0" rIns="0" anchor="b">
            <a:noAutofit/>
          </a:bodyPr>
          <a:lstStyle>
            <a:lvl1pPr marL="0" indent="0" algn="ctr">
              <a:buNone/>
              <a:defRPr lang="en-US" sz="1400" kern="1200" cap="all" spc="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30" name="Text Placeholder 2">
            <a:extLst>
              <a:ext uri="{FF2B5EF4-FFF2-40B4-BE49-F238E27FC236}">
                <a16:creationId xmlns:a16="http://schemas.microsoft.com/office/drawing/2014/main" id="{D388CB94-B0AB-4513-9265-432FA36890D7}"/>
              </a:ext>
            </a:extLst>
          </p:cNvPr>
          <p:cNvSpPr>
            <a:spLocks noGrp="1"/>
          </p:cNvSpPr>
          <p:nvPr>
            <p:ph type="body" idx="19" hasCustomPrompt="1"/>
          </p:nvPr>
        </p:nvSpPr>
        <p:spPr>
          <a:xfrm>
            <a:off x="6298609" y="4464810"/>
            <a:ext cx="2330726" cy="438505"/>
          </a:xfrm>
        </p:spPr>
        <p:txBody>
          <a:bodyPr lIns="0" rIns="0" anchor="b">
            <a:noAutofit/>
          </a:bodyPr>
          <a:lstStyle>
            <a:lvl1pPr marL="0" indent="0" algn="ctr">
              <a:buNone/>
              <a:defRPr lang="en-US" sz="1400" kern="1200" cap="all" spc="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35" name="Text Placeholder 2">
            <a:extLst>
              <a:ext uri="{FF2B5EF4-FFF2-40B4-BE49-F238E27FC236}">
                <a16:creationId xmlns:a16="http://schemas.microsoft.com/office/drawing/2014/main" id="{82DB4D40-3550-49E6-AF64-41E7E499F45D}"/>
              </a:ext>
            </a:extLst>
          </p:cNvPr>
          <p:cNvSpPr>
            <a:spLocks noGrp="1"/>
          </p:cNvSpPr>
          <p:nvPr>
            <p:ph type="body" idx="23" hasCustomPrompt="1"/>
          </p:nvPr>
        </p:nvSpPr>
        <p:spPr>
          <a:xfrm>
            <a:off x="9023074" y="4464454"/>
            <a:ext cx="2330726" cy="438505"/>
          </a:xfrm>
        </p:spPr>
        <p:txBody>
          <a:bodyPr lIns="0" rIns="0" anchor="b">
            <a:noAutofit/>
          </a:bodyPr>
          <a:lstStyle>
            <a:lvl1pPr marL="0" indent="0" algn="ctr">
              <a:buNone/>
              <a:defRPr lang="en-US" sz="1400" kern="1200" cap="all" spc="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36" name="Text Placeholder 2">
            <a:extLst>
              <a:ext uri="{FF2B5EF4-FFF2-40B4-BE49-F238E27FC236}">
                <a16:creationId xmlns:a16="http://schemas.microsoft.com/office/drawing/2014/main" id="{F6056747-20EC-4D2B-8AD5-79902BC51847}"/>
              </a:ext>
            </a:extLst>
          </p:cNvPr>
          <p:cNvSpPr>
            <a:spLocks noGrp="1"/>
          </p:cNvSpPr>
          <p:nvPr>
            <p:ph type="body" idx="24" hasCustomPrompt="1"/>
          </p:nvPr>
        </p:nvSpPr>
        <p:spPr>
          <a:xfrm>
            <a:off x="3568700" y="4464453"/>
            <a:ext cx="2330726" cy="438505"/>
          </a:xfrm>
        </p:spPr>
        <p:txBody>
          <a:bodyPr lIns="0" rIns="0" anchor="b">
            <a:noAutofit/>
          </a:bodyPr>
          <a:lstStyle>
            <a:lvl1pPr marL="0" indent="0" algn="ctr">
              <a:buNone/>
              <a:defRPr lang="en-US" sz="1400" kern="1200" cap="all" spc="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 name="Title 5">
            <a:extLst>
              <a:ext uri="{FF2B5EF4-FFF2-40B4-BE49-F238E27FC236}">
                <a16:creationId xmlns:a16="http://schemas.microsoft.com/office/drawing/2014/main" id="{A4443170-6B1C-A644-772F-F09DB0F5D147}"/>
              </a:ext>
            </a:extLst>
          </p:cNvPr>
          <p:cNvSpPr>
            <a:spLocks noGrp="1"/>
          </p:cNvSpPr>
          <p:nvPr>
            <p:ph type="title"/>
          </p:nvPr>
        </p:nvSpPr>
        <p:spPr>
          <a:xfrm>
            <a:off x="885825" y="1079500"/>
            <a:ext cx="10515600" cy="1325563"/>
          </a:xfrm>
        </p:spPr>
        <p:txBody>
          <a:bodyPr/>
          <a:lstStyle/>
          <a:p>
            <a:r>
              <a:rPr lang="en-US"/>
              <a:t>Click to edit Master title style</a:t>
            </a:r>
            <a:endParaRPr lang="en-ZA"/>
          </a:p>
        </p:txBody>
      </p:sp>
      <p:sp>
        <p:nvSpPr>
          <p:cNvPr id="2" name="Slide Number Placeholder 5">
            <a:extLst>
              <a:ext uri="{FF2B5EF4-FFF2-40B4-BE49-F238E27FC236}">
                <a16:creationId xmlns:a16="http://schemas.microsoft.com/office/drawing/2014/main" id="{A331373C-76F7-5D0A-26BE-ACFF9CB8345D}"/>
              </a:ext>
            </a:extLst>
          </p:cNvPr>
          <p:cNvSpPr>
            <a:spLocks noGrp="1"/>
          </p:cNvSpPr>
          <p:nvPr>
            <p:ph type="sldNum" sz="quarter" idx="25"/>
          </p:nvPr>
        </p:nvSpPr>
        <p:spPr>
          <a:xfrm>
            <a:off x="9161016" y="6303084"/>
            <a:ext cx="2743200" cy="365125"/>
          </a:xfrm>
          <a:prstGeom prst="rect">
            <a:avLst/>
          </a:prstGeom>
        </p:spPr>
        <p:txBody>
          <a:bodyPr vert="horz" lIns="91440" tIns="45720" rIns="91440" bIns="45720" rtlCol="0" anchor="ctr"/>
          <a:lstStyle>
            <a:lvl1pPr algn="r">
              <a:defRPr sz="1400">
                <a:solidFill>
                  <a:schemeClr val="bg1">
                    <a:lumMod val="50000"/>
                    <a:lumOff val="50000"/>
                  </a:schemeClr>
                </a:solidFill>
              </a:defRPr>
            </a:lvl1pPr>
          </a:lstStyle>
          <a:p>
            <a:fld id="{9FF96520-E4CE-4EAD-8ABF-1D2297D6B3AA}" type="slidenum">
              <a:rPr lang="en-US" smtClean="0"/>
              <a:pPr/>
              <a:t>‹#›</a:t>
            </a:fld>
            <a:endParaRPr lang="en-US"/>
          </a:p>
        </p:txBody>
      </p:sp>
    </p:spTree>
    <p:extLst>
      <p:ext uri="{BB962C8B-B14F-4D97-AF65-F5344CB8AC3E}">
        <p14:creationId xmlns:p14="http://schemas.microsoft.com/office/powerpoint/2010/main" val="1418097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LL White Background (Blank)">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EE8F95E0-BD63-F09D-8EE8-139EEE90CD6C}"/>
              </a:ext>
            </a:extLst>
          </p:cNvPr>
          <p:cNvSpPr>
            <a:spLocks noGrp="1"/>
          </p:cNvSpPr>
          <p:nvPr>
            <p:ph type="sldNum" sz="quarter" idx="4"/>
          </p:nvPr>
        </p:nvSpPr>
        <p:spPr>
          <a:xfrm>
            <a:off x="9161016" y="6303084"/>
            <a:ext cx="2743200" cy="365125"/>
          </a:xfrm>
          <a:prstGeom prst="rect">
            <a:avLst/>
          </a:prstGeom>
        </p:spPr>
        <p:txBody>
          <a:bodyPr vert="horz" lIns="91440" tIns="45720" rIns="91440" bIns="45720" rtlCol="0" anchor="ctr"/>
          <a:lstStyle>
            <a:lvl1pPr algn="r">
              <a:defRPr sz="1400">
                <a:solidFill>
                  <a:schemeClr val="bg1">
                    <a:lumMod val="50000"/>
                    <a:lumOff val="50000"/>
                  </a:schemeClr>
                </a:solidFill>
              </a:defRPr>
            </a:lvl1pPr>
          </a:lstStyle>
          <a:p>
            <a:fld id="{9FF96520-E4CE-4EAD-8ABF-1D2297D6B3AA}" type="slidenum">
              <a:rPr lang="en-US" smtClean="0"/>
              <a:pPr/>
              <a:t>‹#›</a:t>
            </a:fld>
            <a:endParaRPr lang="en-US"/>
          </a:p>
        </p:txBody>
      </p:sp>
    </p:spTree>
    <p:extLst>
      <p:ext uri="{BB962C8B-B14F-4D97-AF65-F5344CB8AC3E}">
        <p14:creationId xmlns:p14="http://schemas.microsoft.com/office/powerpoint/2010/main" val="6628223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L White Background (Centred Text)">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44E60EAD-5099-50F7-8EC7-291D4131F2E4}"/>
              </a:ext>
            </a:extLst>
          </p:cNvPr>
          <p:cNvSpPr>
            <a:spLocks noGrp="1"/>
          </p:cNvSpPr>
          <p:nvPr>
            <p:ph type="sldNum" sz="quarter" idx="4"/>
          </p:nvPr>
        </p:nvSpPr>
        <p:spPr>
          <a:xfrm>
            <a:off x="9161016" y="6303084"/>
            <a:ext cx="2743200" cy="365125"/>
          </a:xfrm>
          <a:prstGeom prst="rect">
            <a:avLst/>
          </a:prstGeom>
        </p:spPr>
        <p:txBody>
          <a:bodyPr vert="horz" lIns="91440" tIns="45720" rIns="91440" bIns="45720" rtlCol="0" anchor="ctr"/>
          <a:lstStyle>
            <a:lvl1pPr algn="r">
              <a:defRPr sz="1400">
                <a:solidFill>
                  <a:schemeClr val="bg1">
                    <a:lumMod val="50000"/>
                    <a:lumOff val="50000"/>
                  </a:schemeClr>
                </a:solidFill>
              </a:defRPr>
            </a:lvl1pPr>
          </a:lstStyle>
          <a:p>
            <a:fld id="{9FF96520-E4CE-4EAD-8ABF-1D2297D6B3AA}" type="slidenum">
              <a:rPr lang="en-US" smtClean="0"/>
              <a:pPr/>
              <a:t>‹#›</a:t>
            </a:fld>
            <a:endParaRPr lang="en-US"/>
          </a:p>
        </p:txBody>
      </p:sp>
    </p:spTree>
    <p:extLst>
      <p:ext uri="{BB962C8B-B14F-4D97-AF65-F5344CB8AC3E}">
        <p14:creationId xmlns:p14="http://schemas.microsoft.com/office/powerpoint/2010/main" val="41201469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1 column">
    <p:spTree>
      <p:nvGrpSpPr>
        <p:cNvPr id="1" name=""/>
        <p:cNvGrpSpPr/>
        <p:nvPr/>
      </p:nvGrpSpPr>
      <p:grpSpPr>
        <a:xfrm>
          <a:off x="0" y="0"/>
          <a:ext cx="0" cy="0"/>
          <a:chOff x="0" y="0"/>
          <a:chExt cx="0" cy="0"/>
        </a:xfrm>
      </p:grpSpPr>
      <p:sp>
        <p:nvSpPr>
          <p:cNvPr id="15" name="Text Placeholder 15">
            <a:extLst>
              <a:ext uri="{FF2B5EF4-FFF2-40B4-BE49-F238E27FC236}">
                <a16:creationId xmlns:a16="http://schemas.microsoft.com/office/drawing/2014/main" id="{A1FB681F-A94D-4BF8-8290-0811E98D49D4}"/>
              </a:ext>
            </a:extLst>
          </p:cNvPr>
          <p:cNvSpPr>
            <a:spLocks noGrp="1"/>
          </p:cNvSpPr>
          <p:nvPr>
            <p:ph type="body" sz="quarter" idx="13"/>
          </p:nvPr>
        </p:nvSpPr>
        <p:spPr>
          <a:xfrm>
            <a:off x="1270014" y="1612459"/>
            <a:ext cx="8737586" cy="2959541"/>
          </a:xfrm>
        </p:spPr>
        <p:txBody>
          <a:bodyPr lIns="0" anchor="ctr">
            <a:noAutofit/>
          </a:bodyPr>
          <a:lstStyle>
            <a:lvl1pPr marL="0" indent="0">
              <a:buNone/>
              <a:defRPr lang="en-US">
                <a:solidFill>
                  <a:schemeClr val="tx2"/>
                </a:solidFill>
              </a:defRPr>
            </a:lvl1pPr>
          </a:lstStyle>
          <a:p>
            <a:pPr lvl="0"/>
            <a:endParaRPr lang="en-US"/>
          </a:p>
        </p:txBody>
      </p:sp>
      <p:sp>
        <p:nvSpPr>
          <p:cNvPr id="2" name="Title 1">
            <a:extLst>
              <a:ext uri="{FF2B5EF4-FFF2-40B4-BE49-F238E27FC236}">
                <a16:creationId xmlns:a16="http://schemas.microsoft.com/office/drawing/2014/main" id="{EDD6B45A-9FA0-4D2A-8BEF-4709BD5C14CA}"/>
              </a:ext>
            </a:extLst>
          </p:cNvPr>
          <p:cNvSpPr>
            <a:spLocks noGrp="1"/>
          </p:cNvSpPr>
          <p:nvPr>
            <p:ph type="title"/>
          </p:nvPr>
        </p:nvSpPr>
        <p:spPr>
          <a:xfrm>
            <a:off x="1240169" y="122865"/>
            <a:ext cx="10951831" cy="1210635"/>
          </a:xfrm>
        </p:spPr>
        <p:txBody>
          <a:bodyPr lIns="0" anchor="ctr" anchorCtr="0">
            <a:normAutofit/>
          </a:bodyPr>
          <a:lstStyle>
            <a:lvl1pPr>
              <a:defRPr lang="en-US" sz="3000" kern="1200" cap="none" baseline="0" dirty="0">
                <a:solidFill>
                  <a:schemeClr val="tx1"/>
                </a:solidFill>
                <a:latin typeface="+mj-lt"/>
                <a:ea typeface="+mj-ea"/>
                <a:cs typeface="+mj-cs"/>
              </a:defRPr>
            </a:lvl1pPr>
          </a:lstStyle>
          <a:p>
            <a:endParaRPr lang="en-US"/>
          </a:p>
        </p:txBody>
      </p:sp>
      <p:cxnSp>
        <p:nvCxnSpPr>
          <p:cNvPr id="36" name="Straight Connector 35">
            <a:extLst>
              <a:ext uri="{FF2B5EF4-FFF2-40B4-BE49-F238E27FC236}">
                <a16:creationId xmlns:a16="http://schemas.microsoft.com/office/drawing/2014/main" id="{E4D9D5EA-266D-4541-BA3F-22BC31AAB6AA}"/>
              </a:ext>
            </a:extLst>
          </p:cNvPr>
          <p:cNvCxnSpPr/>
          <p:nvPr userDrawn="1"/>
        </p:nvCxnSpPr>
        <p:spPr>
          <a:xfrm>
            <a:off x="1" y="1371600"/>
            <a:ext cx="12191999"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42006C28-B45C-0D06-8751-190E4ECFD73C}"/>
              </a:ext>
            </a:extLst>
          </p:cNvPr>
          <p:cNvSpPr>
            <a:spLocks noGrp="1"/>
          </p:cNvSpPr>
          <p:nvPr>
            <p:ph type="sldNum" sz="quarter" idx="4"/>
          </p:nvPr>
        </p:nvSpPr>
        <p:spPr>
          <a:xfrm>
            <a:off x="9161016" y="6303084"/>
            <a:ext cx="2743200" cy="365125"/>
          </a:xfrm>
          <a:prstGeom prst="rect">
            <a:avLst/>
          </a:prstGeom>
        </p:spPr>
        <p:txBody>
          <a:bodyPr vert="horz" lIns="91440" tIns="45720" rIns="91440" bIns="45720" rtlCol="0" anchor="ctr"/>
          <a:lstStyle>
            <a:lvl1pPr algn="r">
              <a:defRPr sz="1400">
                <a:solidFill>
                  <a:schemeClr val="bg1">
                    <a:lumMod val="50000"/>
                    <a:lumOff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FF96520-E4CE-4EAD-8ABF-1D2297D6B3AA}" type="slidenum">
              <a:rPr kumimoji="0" lang="en-US" sz="1400" b="0" i="0" u="none" strike="noStrike" kern="1200" cap="none" spc="0" normalizeH="0" baseline="0" noProof="0" smtClean="0">
                <a:ln>
                  <a:noFill/>
                </a:ln>
                <a:solidFill>
                  <a:srgbClr val="3F3F3F">
                    <a:lumMod val="50000"/>
                    <a:lumOff val="50000"/>
                  </a:srgbClr>
                </a:solidFill>
                <a:effectLst/>
                <a:uLnTx/>
                <a:uFillTx/>
                <a:latin typeface="Arial Nova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3F3F3F">
                  <a:lumMod val="50000"/>
                  <a:lumOff val="50000"/>
                </a:srgbClr>
              </a:solidFill>
              <a:effectLst/>
              <a:uLnTx/>
              <a:uFillTx/>
              <a:latin typeface="Arial Nova Light"/>
              <a:ea typeface="+mn-ea"/>
              <a:cs typeface="+mn-cs"/>
            </a:endParaRPr>
          </a:p>
        </p:txBody>
      </p:sp>
    </p:spTree>
    <p:extLst>
      <p:ext uri="{BB962C8B-B14F-4D97-AF65-F5344CB8AC3E}">
        <p14:creationId xmlns:p14="http://schemas.microsoft.com/office/powerpoint/2010/main" val="42006662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1DCB4-3CBB-996E-CE26-F93E6C0AFD87}"/>
              </a:ext>
            </a:extLst>
          </p:cNvPr>
          <p:cNvSpPr>
            <a:spLocks noGrp="1"/>
          </p:cNvSpPr>
          <p:nvPr>
            <p:ph type="title"/>
          </p:nvPr>
        </p:nvSpPr>
        <p:spPr>
          <a:xfrm>
            <a:off x="753979" y="88399"/>
            <a:ext cx="10515600" cy="1325563"/>
          </a:xfrm>
          <a:prstGeom prst="rect">
            <a:avLst/>
          </a:prstGeom>
        </p:spPr>
        <p:txBody>
          <a:bodyPr/>
          <a:lstStyle>
            <a:lvl1pPr>
              <a:defRPr>
                <a:solidFill>
                  <a:schemeClr val="tx1"/>
                </a:solidFill>
              </a:defRPr>
            </a:lvl1pPr>
          </a:lstStyle>
          <a:p>
            <a:r>
              <a:rPr lang="en-US"/>
              <a:t>Click to edit Master title style</a:t>
            </a:r>
            <a:endParaRPr lang="en-ZA"/>
          </a:p>
        </p:txBody>
      </p:sp>
      <p:sp>
        <p:nvSpPr>
          <p:cNvPr id="4" name="Slide Number Placeholder 5">
            <a:extLst>
              <a:ext uri="{FF2B5EF4-FFF2-40B4-BE49-F238E27FC236}">
                <a16:creationId xmlns:a16="http://schemas.microsoft.com/office/drawing/2014/main" id="{F895D1B1-61FF-1C91-D5D2-D195D36D458F}"/>
              </a:ext>
            </a:extLst>
          </p:cNvPr>
          <p:cNvSpPr>
            <a:spLocks noGrp="1"/>
          </p:cNvSpPr>
          <p:nvPr>
            <p:ph type="sldNum" sz="quarter" idx="4"/>
          </p:nvPr>
        </p:nvSpPr>
        <p:spPr>
          <a:xfrm>
            <a:off x="9161016" y="6303084"/>
            <a:ext cx="2743200" cy="365125"/>
          </a:xfrm>
          <a:prstGeom prst="rect">
            <a:avLst/>
          </a:prstGeom>
        </p:spPr>
        <p:txBody>
          <a:bodyPr vert="horz" lIns="91440" tIns="45720" rIns="91440" bIns="45720" rtlCol="0" anchor="ctr"/>
          <a:lstStyle>
            <a:lvl1pPr algn="r">
              <a:defRPr sz="1400">
                <a:solidFill>
                  <a:schemeClr val="bg1">
                    <a:lumMod val="50000"/>
                    <a:lumOff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FF96520-E4CE-4EAD-8ABF-1D2297D6B3AA}" type="slidenum">
              <a:rPr kumimoji="0" lang="en-US" sz="1400" b="0" i="0" u="none" strike="noStrike" kern="1200" cap="none" spc="0" normalizeH="0" baseline="0" noProof="0" smtClean="0">
                <a:ln>
                  <a:noFill/>
                </a:ln>
                <a:solidFill>
                  <a:srgbClr val="3F3F3F">
                    <a:lumMod val="50000"/>
                    <a:lumOff val="50000"/>
                  </a:srgbClr>
                </a:solidFill>
                <a:effectLst/>
                <a:uLnTx/>
                <a:uFillTx/>
                <a:latin typeface="Arial Nova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3F3F3F">
                  <a:lumMod val="50000"/>
                  <a:lumOff val="50000"/>
                </a:srgbClr>
              </a:solidFill>
              <a:effectLst/>
              <a:uLnTx/>
              <a:uFillTx/>
              <a:latin typeface="Arial Nova Light"/>
              <a:ea typeface="+mn-ea"/>
              <a:cs typeface="+mn-cs"/>
            </a:endParaRPr>
          </a:p>
        </p:txBody>
      </p:sp>
      <p:cxnSp>
        <p:nvCxnSpPr>
          <p:cNvPr id="5" name="Straight Connector 4">
            <a:extLst>
              <a:ext uri="{FF2B5EF4-FFF2-40B4-BE49-F238E27FC236}">
                <a16:creationId xmlns:a16="http://schemas.microsoft.com/office/drawing/2014/main" id="{552887EA-9DE7-609A-B0C7-13E318F795F0}"/>
              </a:ext>
            </a:extLst>
          </p:cNvPr>
          <p:cNvCxnSpPr/>
          <p:nvPr userDrawn="1"/>
        </p:nvCxnSpPr>
        <p:spPr>
          <a:xfrm>
            <a:off x="1" y="1371600"/>
            <a:ext cx="12191999"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65686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07D86-AB86-0059-513C-A4CB235B1F9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6922F268-F438-745E-0C61-27B07A913A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Slide Number Placeholder 3">
            <a:extLst>
              <a:ext uri="{FF2B5EF4-FFF2-40B4-BE49-F238E27FC236}">
                <a16:creationId xmlns:a16="http://schemas.microsoft.com/office/drawing/2014/main" id="{1EC9CC5B-6E10-E804-4851-D5BE9CC16B44}"/>
              </a:ext>
            </a:extLst>
          </p:cNvPr>
          <p:cNvSpPr>
            <a:spLocks noGrp="1"/>
          </p:cNvSpPr>
          <p:nvPr>
            <p:ph type="sldNum" sz="quarter" idx="10"/>
          </p:nvPr>
        </p:nvSpPr>
        <p:spPr/>
        <p:txBody>
          <a:bodyPr/>
          <a:lstStyle/>
          <a:p>
            <a:fld id="{9FF96520-E4CE-4EAD-8ABF-1D2297D6B3AA}" type="slidenum">
              <a:rPr lang="en-US" smtClean="0"/>
              <a:pPr/>
              <a:t>‹#›</a:t>
            </a:fld>
            <a:endParaRPr lang="en-US"/>
          </a:p>
        </p:txBody>
      </p:sp>
    </p:spTree>
    <p:extLst>
      <p:ext uri="{BB962C8B-B14F-4D97-AF65-F5344CB8AC3E}">
        <p14:creationId xmlns:p14="http://schemas.microsoft.com/office/powerpoint/2010/main" val="28508072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28926-3E2D-8AA0-7B97-B6400463F1C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3C62B205-71F6-427A-F40F-35C266A530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Slide Number Placeholder 3">
            <a:extLst>
              <a:ext uri="{FF2B5EF4-FFF2-40B4-BE49-F238E27FC236}">
                <a16:creationId xmlns:a16="http://schemas.microsoft.com/office/drawing/2014/main" id="{CF6F8B04-616E-1D0E-0902-A29AA69C7D1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F96520-E4CE-4EAD-8ABF-1D2297D6B3AA}" type="slidenum">
              <a:rPr kumimoji="0" lang="en-US" sz="1400" b="0" i="0" u="none" strike="noStrike" kern="1200" cap="none" spc="0" normalizeH="0" baseline="0" noProof="0" smtClean="0">
                <a:ln>
                  <a:noFill/>
                </a:ln>
                <a:solidFill>
                  <a:srgbClr val="3F3F3F">
                    <a:lumMod val="50000"/>
                    <a:lumOff val="50000"/>
                  </a:srgbClr>
                </a:solidFill>
                <a:effectLst/>
                <a:uLnTx/>
                <a:uFillTx/>
                <a:latin typeface="Arial Nova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3F3F3F">
                  <a:lumMod val="50000"/>
                  <a:lumOff val="50000"/>
                </a:srgbClr>
              </a:solidFill>
              <a:effectLst/>
              <a:uLnTx/>
              <a:uFillTx/>
              <a:latin typeface="Arial Nova Light"/>
              <a:ea typeface="+mn-ea"/>
              <a:cs typeface="+mn-cs"/>
            </a:endParaRPr>
          </a:p>
        </p:txBody>
      </p:sp>
    </p:spTree>
    <p:extLst>
      <p:ext uri="{BB962C8B-B14F-4D97-AF65-F5344CB8AC3E}">
        <p14:creationId xmlns:p14="http://schemas.microsoft.com/office/powerpoint/2010/main" val="906289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1C490-4046-3787-90BD-7C8E1F7AF7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B5C69158-A14B-7B47-E0B5-FA765954D7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3A0A7AFF-0611-2F68-CC4E-3B5B0B3193E5}"/>
              </a:ext>
            </a:extLst>
          </p:cNvPr>
          <p:cNvSpPr>
            <a:spLocks noGrp="1"/>
          </p:cNvSpPr>
          <p:nvPr>
            <p:ph type="dt" sz="half" idx="10"/>
          </p:nvPr>
        </p:nvSpPr>
        <p:spPr/>
        <p:txBody>
          <a:bodyPr/>
          <a:lstStyle/>
          <a:p>
            <a:fld id="{5EB90641-9E25-4DC6-9672-72DE9162B21B}" type="datetimeFigureOut">
              <a:rPr lang="en-ZA" smtClean="0"/>
              <a:t>2023/10/24</a:t>
            </a:fld>
            <a:endParaRPr lang="en-ZA"/>
          </a:p>
        </p:txBody>
      </p:sp>
      <p:sp>
        <p:nvSpPr>
          <p:cNvPr id="5" name="Footer Placeholder 4">
            <a:extLst>
              <a:ext uri="{FF2B5EF4-FFF2-40B4-BE49-F238E27FC236}">
                <a16:creationId xmlns:a16="http://schemas.microsoft.com/office/drawing/2014/main" id="{9F89CC6A-6AA9-55B3-EBED-61A09D16D4FB}"/>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90F7E228-82D3-3429-0ED9-E4B8548E5012}"/>
              </a:ext>
            </a:extLst>
          </p:cNvPr>
          <p:cNvSpPr>
            <a:spLocks noGrp="1"/>
          </p:cNvSpPr>
          <p:nvPr>
            <p:ph type="sldNum" sz="quarter" idx="12"/>
          </p:nvPr>
        </p:nvSpPr>
        <p:spPr/>
        <p:txBody>
          <a:bodyPr/>
          <a:lstStyle/>
          <a:p>
            <a:fld id="{BBDBDDAA-C43F-43A2-AD69-A8AC162842ED}" type="slidenum">
              <a:rPr lang="en-ZA" smtClean="0"/>
              <a:t>‹#›</a:t>
            </a:fld>
            <a:endParaRPr lang="en-ZA"/>
          </a:p>
        </p:txBody>
      </p:sp>
    </p:spTree>
    <p:extLst>
      <p:ext uri="{BB962C8B-B14F-4D97-AF65-F5344CB8AC3E}">
        <p14:creationId xmlns:p14="http://schemas.microsoft.com/office/powerpoint/2010/main" val="36063403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5D0CC-3A8E-5363-F5C7-CF94B344DED9}"/>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D87FD0E8-362E-0999-5772-087EA375AA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5CB4065A-A2AD-88BB-E9AB-08B1D631DA5A}"/>
              </a:ext>
            </a:extLst>
          </p:cNvPr>
          <p:cNvSpPr>
            <a:spLocks noGrp="1"/>
          </p:cNvSpPr>
          <p:nvPr>
            <p:ph type="dt" sz="half" idx="10"/>
          </p:nvPr>
        </p:nvSpPr>
        <p:spPr/>
        <p:txBody>
          <a:bodyPr/>
          <a:lstStyle/>
          <a:p>
            <a:fld id="{5EB90641-9E25-4DC6-9672-72DE9162B21B}" type="datetimeFigureOut">
              <a:rPr lang="en-ZA" smtClean="0"/>
              <a:t>2023/10/24</a:t>
            </a:fld>
            <a:endParaRPr lang="en-ZA"/>
          </a:p>
        </p:txBody>
      </p:sp>
      <p:sp>
        <p:nvSpPr>
          <p:cNvPr id="5" name="Footer Placeholder 4">
            <a:extLst>
              <a:ext uri="{FF2B5EF4-FFF2-40B4-BE49-F238E27FC236}">
                <a16:creationId xmlns:a16="http://schemas.microsoft.com/office/drawing/2014/main" id="{70BF157E-BBFD-918F-7CC3-CD86CAE144D9}"/>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02CAA58E-4A29-37AF-BE3E-A52E0E54F378}"/>
              </a:ext>
            </a:extLst>
          </p:cNvPr>
          <p:cNvSpPr>
            <a:spLocks noGrp="1"/>
          </p:cNvSpPr>
          <p:nvPr>
            <p:ph type="sldNum" sz="quarter" idx="12"/>
          </p:nvPr>
        </p:nvSpPr>
        <p:spPr/>
        <p:txBody>
          <a:bodyPr/>
          <a:lstStyle/>
          <a:p>
            <a:fld id="{BBDBDDAA-C43F-43A2-AD69-A8AC162842ED}" type="slidenum">
              <a:rPr lang="en-ZA" smtClean="0"/>
              <a:t>‹#›</a:t>
            </a:fld>
            <a:endParaRPr lang="en-ZA"/>
          </a:p>
        </p:txBody>
      </p:sp>
    </p:spTree>
    <p:extLst>
      <p:ext uri="{BB962C8B-B14F-4D97-AF65-F5344CB8AC3E}">
        <p14:creationId xmlns:p14="http://schemas.microsoft.com/office/powerpoint/2010/main" val="20068705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B7D61-BCC5-65C8-F305-97FFD744F5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4CC4EA47-D385-E026-73BA-295B90916D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BDCEC2-C87F-79EF-C37E-E39D497D1B5C}"/>
              </a:ext>
            </a:extLst>
          </p:cNvPr>
          <p:cNvSpPr>
            <a:spLocks noGrp="1"/>
          </p:cNvSpPr>
          <p:nvPr>
            <p:ph type="dt" sz="half" idx="10"/>
          </p:nvPr>
        </p:nvSpPr>
        <p:spPr/>
        <p:txBody>
          <a:bodyPr/>
          <a:lstStyle/>
          <a:p>
            <a:fld id="{5EB90641-9E25-4DC6-9672-72DE9162B21B}" type="datetimeFigureOut">
              <a:rPr lang="en-ZA" smtClean="0"/>
              <a:t>2023/10/24</a:t>
            </a:fld>
            <a:endParaRPr lang="en-ZA"/>
          </a:p>
        </p:txBody>
      </p:sp>
      <p:sp>
        <p:nvSpPr>
          <p:cNvPr id="5" name="Footer Placeholder 4">
            <a:extLst>
              <a:ext uri="{FF2B5EF4-FFF2-40B4-BE49-F238E27FC236}">
                <a16:creationId xmlns:a16="http://schemas.microsoft.com/office/drawing/2014/main" id="{AC135475-DE9D-DC50-8EE7-05D5DECA1D6A}"/>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AD52BA51-32E9-7488-BB68-2639C35C4634}"/>
              </a:ext>
            </a:extLst>
          </p:cNvPr>
          <p:cNvSpPr>
            <a:spLocks noGrp="1"/>
          </p:cNvSpPr>
          <p:nvPr>
            <p:ph type="sldNum" sz="quarter" idx="12"/>
          </p:nvPr>
        </p:nvSpPr>
        <p:spPr/>
        <p:txBody>
          <a:bodyPr/>
          <a:lstStyle/>
          <a:p>
            <a:fld id="{BBDBDDAA-C43F-43A2-AD69-A8AC162842ED}" type="slidenum">
              <a:rPr lang="en-ZA" smtClean="0"/>
              <a:t>‹#›</a:t>
            </a:fld>
            <a:endParaRPr lang="en-ZA"/>
          </a:p>
        </p:txBody>
      </p:sp>
    </p:spTree>
    <p:extLst>
      <p:ext uri="{BB962C8B-B14F-4D97-AF65-F5344CB8AC3E}">
        <p14:creationId xmlns:p14="http://schemas.microsoft.com/office/powerpoint/2010/main" val="412261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1 column">
    <p:spTree>
      <p:nvGrpSpPr>
        <p:cNvPr id="1" name=""/>
        <p:cNvGrpSpPr/>
        <p:nvPr/>
      </p:nvGrpSpPr>
      <p:grpSpPr>
        <a:xfrm>
          <a:off x="0" y="0"/>
          <a:ext cx="0" cy="0"/>
          <a:chOff x="0" y="0"/>
          <a:chExt cx="0" cy="0"/>
        </a:xfrm>
      </p:grpSpPr>
      <p:sp>
        <p:nvSpPr>
          <p:cNvPr id="15" name="Text Placeholder 15">
            <a:extLst>
              <a:ext uri="{FF2B5EF4-FFF2-40B4-BE49-F238E27FC236}">
                <a16:creationId xmlns:a16="http://schemas.microsoft.com/office/drawing/2014/main" id="{A1FB681F-A94D-4BF8-8290-0811E98D49D4}"/>
              </a:ext>
            </a:extLst>
          </p:cNvPr>
          <p:cNvSpPr>
            <a:spLocks noGrp="1"/>
          </p:cNvSpPr>
          <p:nvPr>
            <p:ph type="body" sz="quarter" idx="13"/>
          </p:nvPr>
        </p:nvSpPr>
        <p:spPr>
          <a:xfrm>
            <a:off x="1270014" y="1612459"/>
            <a:ext cx="8737586" cy="2959541"/>
          </a:xfrm>
        </p:spPr>
        <p:txBody>
          <a:bodyPr lIns="0" anchor="ctr">
            <a:noAutofit/>
          </a:bodyPr>
          <a:lstStyle>
            <a:lvl1pPr marL="0" indent="0">
              <a:buNone/>
              <a:defRPr lang="en-US">
                <a:solidFill>
                  <a:schemeClr val="tx2"/>
                </a:solidFill>
              </a:defRPr>
            </a:lvl1pPr>
          </a:lstStyle>
          <a:p>
            <a:pPr lvl="0"/>
            <a:endParaRPr lang="en-US"/>
          </a:p>
        </p:txBody>
      </p:sp>
      <p:sp>
        <p:nvSpPr>
          <p:cNvPr id="2" name="Title 1">
            <a:extLst>
              <a:ext uri="{FF2B5EF4-FFF2-40B4-BE49-F238E27FC236}">
                <a16:creationId xmlns:a16="http://schemas.microsoft.com/office/drawing/2014/main" id="{EDD6B45A-9FA0-4D2A-8BEF-4709BD5C14CA}"/>
              </a:ext>
            </a:extLst>
          </p:cNvPr>
          <p:cNvSpPr>
            <a:spLocks noGrp="1"/>
          </p:cNvSpPr>
          <p:nvPr>
            <p:ph type="title"/>
          </p:nvPr>
        </p:nvSpPr>
        <p:spPr>
          <a:xfrm>
            <a:off x="1240169" y="122865"/>
            <a:ext cx="10951831" cy="1210635"/>
          </a:xfrm>
        </p:spPr>
        <p:txBody>
          <a:bodyPr lIns="0" anchor="ctr" anchorCtr="0">
            <a:normAutofit/>
          </a:bodyPr>
          <a:lstStyle>
            <a:lvl1pPr>
              <a:defRPr lang="en-US" sz="3000" kern="1200" cap="none" baseline="0" dirty="0">
                <a:solidFill>
                  <a:schemeClr val="tx1"/>
                </a:solidFill>
                <a:latin typeface="+mj-lt"/>
                <a:ea typeface="+mj-ea"/>
                <a:cs typeface="+mj-cs"/>
              </a:defRPr>
            </a:lvl1pPr>
          </a:lstStyle>
          <a:p>
            <a:endParaRPr lang="en-US"/>
          </a:p>
        </p:txBody>
      </p:sp>
      <p:cxnSp>
        <p:nvCxnSpPr>
          <p:cNvPr id="36" name="Straight Connector 35">
            <a:extLst>
              <a:ext uri="{FF2B5EF4-FFF2-40B4-BE49-F238E27FC236}">
                <a16:creationId xmlns:a16="http://schemas.microsoft.com/office/drawing/2014/main" id="{E4D9D5EA-266D-4541-BA3F-22BC31AAB6AA}"/>
              </a:ext>
            </a:extLst>
          </p:cNvPr>
          <p:cNvCxnSpPr/>
          <p:nvPr userDrawn="1"/>
        </p:nvCxnSpPr>
        <p:spPr>
          <a:xfrm>
            <a:off x="1" y="1371600"/>
            <a:ext cx="12191999"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42006C28-B45C-0D06-8751-190E4ECFD73C}"/>
              </a:ext>
            </a:extLst>
          </p:cNvPr>
          <p:cNvSpPr>
            <a:spLocks noGrp="1"/>
          </p:cNvSpPr>
          <p:nvPr>
            <p:ph type="sldNum" sz="quarter" idx="4"/>
          </p:nvPr>
        </p:nvSpPr>
        <p:spPr>
          <a:xfrm>
            <a:off x="9161016" y="6303084"/>
            <a:ext cx="2743200" cy="365125"/>
          </a:xfrm>
          <a:prstGeom prst="rect">
            <a:avLst/>
          </a:prstGeom>
        </p:spPr>
        <p:txBody>
          <a:bodyPr vert="horz" lIns="91440" tIns="45720" rIns="91440" bIns="45720" rtlCol="0" anchor="ctr"/>
          <a:lstStyle>
            <a:lvl1pPr algn="r">
              <a:defRPr sz="1400">
                <a:solidFill>
                  <a:schemeClr val="bg1">
                    <a:lumMod val="50000"/>
                    <a:lumOff val="50000"/>
                  </a:schemeClr>
                </a:solidFill>
              </a:defRPr>
            </a:lvl1pPr>
          </a:lstStyle>
          <a:p>
            <a:fld id="{9FF96520-E4CE-4EAD-8ABF-1D2297D6B3AA}" type="slidenum">
              <a:rPr lang="en-US" smtClean="0"/>
              <a:pPr/>
              <a:t>‹#›</a:t>
            </a:fld>
            <a:endParaRPr lang="en-US"/>
          </a:p>
        </p:txBody>
      </p:sp>
    </p:spTree>
    <p:extLst>
      <p:ext uri="{BB962C8B-B14F-4D97-AF65-F5344CB8AC3E}">
        <p14:creationId xmlns:p14="http://schemas.microsoft.com/office/powerpoint/2010/main" val="36248805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D20D8-0C78-98AE-35C5-7FC7D7017083}"/>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486C312A-057B-7504-265F-2EA63F8B27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A0488856-F444-B819-7898-BE766BD0CDF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45A991DD-A9C6-5F29-79AF-9BABF279C8AB}"/>
              </a:ext>
            </a:extLst>
          </p:cNvPr>
          <p:cNvSpPr>
            <a:spLocks noGrp="1"/>
          </p:cNvSpPr>
          <p:nvPr>
            <p:ph type="dt" sz="half" idx="10"/>
          </p:nvPr>
        </p:nvSpPr>
        <p:spPr/>
        <p:txBody>
          <a:bodyPr/>
          <a:lstStyle/>
          <a:p>
            <a:fld id="{5EB90641-9E25-4DC6-9672-72DE9162B21B}" type="datetimeFigureOut">
              <a:rPr lang="en-ZA" smtClean="0"/>
              <a:t>2023/10/24</a:t>
            </a:fld>
            <a:endParaRPr lang="en-ZA"/>
          </a:p>
        </p:txBody>
      </p:sp>
      <p:sp>
        <p:nvSpPr>
          <p:cNvPr id="6" name="Footer Placeholder 5">
            <a:extLst>
              <a:ext uri="{FF2B5EF4-FFF2-40B4-BE49-F238E27FC236}">
                <a16:creationId xmlns:a16="http://schemas.microsoft.com/office/drawing/2014/main" id="{365FD5EA-FEAF-0E6B-4D0F-31ED2715D060}"/>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7A3CAEB7-0356-4942-2B87-52383A74F2F5}"/>
              </a:ext>
            </a:extLst>
          </p:cNvPr>
          <p:cNvSpPr>
            <a:spLocks noGrp="1"/>
          </p:cNvSpPr>
          <p:nvPr>
            <p:ph type="sldNum" sz="quarter" idx="12"/>
          </p:nvPr>
        </p:nvSpPr>
        <p:spPr/>
        <p:txBody>
          <a:bodyPr/>
          <a:lstStyle/>
          <a:p>
            <a:fld id="{BBDBDDAA-C43F-43A2-AD69-A8AC162842ED}" type="slidenum">
              <a:rPr lang="en-ZA" smtClean="0"/>
              <a:t>‹#›</a:t>
            </a:fld>
            <a:endParaRPr lang="en-ZA"/>
          </a:p>
        </p:txBody>
      </p:sp>
    </p:spTree>
    <p:extLst>
      <p:ext uri="{BB962C8B-B14F-4D97-AF65-F5344CB8AC3E}">
        <p14:creationId xmlns:p14="http://schemas.microsoft.com/office/powerpoint/2010/main" val="9838906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086E0-FC5A-CAB1-CDD0-14D5BE09165B}"/>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A3B49698-E3D2-B5C1-A9EB-91375D26E0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F53FEE-3F3E-CF67-15C8-40F9C129B5D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C344F6E3-E22E-8D49-D0BC-139EFC79F1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F8BFEB0-6829-1875-23CC-48B8E98162F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6730ECD5-57EC-2BB5-92DC-F6D1E653360C}"/>
              </a:ext>
            </a:extLst>
          </p:cNvPr>
          <p:cNvSpPr>
            <a:spLocks noGrp="1"/>
          </p:cNvSpPr>
          <p:nvPr>
            <p:ph type="dt" sz="half" idx="10"/>
          </p:nvPr>
        </p:nvSpPr>
        <p:spPr/>
        <p:txBody>
          <a:bodyPr/>
          <a:lstStyle/>
          <a:p>
            <a:fld id="{5EB90641-9E25-4DC6-9672-72DE9162B21B}" type="datetimeFigureOut">
              <a:rPr lang="en-ZA" smtClean="0"/>
              <a:t>2023/10/24</a:t>
            </a:fld>
            <a:endParaRPr lang="en-ZA"/>
          </a:p>
        </p:txBody>
      </p:sp>
      <p:sp>
        <p:nvSpPr>
          <p:cNvPr id="8" name="Footer Placeholder 7">
            <a:extLst>
              <a:ext uri="{FF2B5EF4-FFF2-40B4-BE49-F238E27FC236}">
                <a16:creationId xmlns:a16="http://schemas.microsoft.com/office/drawing/2014/main" id="{558A3134-3E9B-63C1-0226-732861B9DAF2}"/>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48887B41-EF61-7177-7160-14CDB597E92B}"/>
              </a:ext>
            </a:extLst>
          </p:cNvPr>
          <p:cNvSpPr>
            <a:spLocks noGrp="1"/>
          </p:cNvSpPr>
          <p:nvPr>
            <p:ph type="sldNum" sz="quarter" idx="12"/>
          </p:nvPr>
        </p:nvSpPr>
        <p:spPr/>
        <p:txBody>
          <a:bodyPr/>
          <a:lstStyle/>
          <a:p>
            <a:fld id="{BBDBDDAA-C43F-43A2-AD69-A8AC162842ED}" type="slidenum">
              <a:rPr lang="en-ZA" smtClean="0"/>
              <a:t>‹#›</a:t>
            </a:fld>
            <a:endParaRPr lang="en-ZA"/>
          </a:p>
        </p:txBody>
      </p:sp>
    </p:spTree>
    <p:extLst>
      <p:ext uri="{BB962C8B-B14F-4D97-AF65-F5344CB8AC3E}">
        <p14:creationId xmlns:p14="http://schemas.microsoft.com/office/powerpoint/2010/main" val="12534728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D9010-FB96-C1B9-A204-1150C3057C1D}"/>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FDF64700-0052-3460-D989-365D73172795}"/>
              </a:ext>
            </a:extLst>
          </p:cNvPr>
          <p:cNvSpPr>
            <a:spLocks noGrp="1"/>
          </p:cNvSpPr>
          <p:nvPr>
            <p:ph type="dt" sz="half" idx="10"/>
          </p:nvPr>
        </p:nvSpPr>
        <p:spPr/>
        <p:txBody>
          <a:bodyPr/>
          <a:lstStyle/>
          <a:p>
            <a:fld id="{5EB90641-9E25-4DC6-9672-72DE9162B21B}" type="datetimeFigureOut">
              <a:rPr lang="en-ZA" smtClean="0"/>
              <a:t>2023/10/24</a:t>
            </a:fld>
            <a:endParaRPr lang="en-ZA"/>
          </a:p>
        </p:txBody>
      </p:sp>
      <p:sp>
        <p:nvSpPr>
          <p:cNvPr id="4" name="Footer Placeholder 3">
            <a:extLst>
              <a:ext uri="{FF2B5EF4-FFF2-40B4-BE49-F238E27FC236}">
                <a16:creationId xmlns:a16="http://schemas.microsoft.com/office/drawing/2014/main" id="{3461A89B-5B63-AAFC-F5CF-DC6630B14C0B}"/>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E33705D2-5FE3-50F3-9D90-F44618DCFB12}"/>
              </a:ext>
            </a:extLst>
          </p:cNvPr>
          <p:cNvSpPr>
            <a:spLocks noGrp="1"/>
          </p:cNvSpPr>
          <p:nvPr>
            <p:ph type="sldNum" sz="quarter" idx="12"/>
          </p:nvPr>
        </p:nvSpPr>
        <p:spPr/>
        <p:txBody>
          <a:bodyPr/>
          <a:lstStyle/>
          <a:p>
            <a:fld id="{BBDBDDAA-C43F-43A2-AD69-A8AC162842ED}" type="slidenum">
              <a:rPr lang="en-ZA" smtClean="0"/>
              <a:t>‹#›</a:t>
            </a:fld>
            <a:endParaRPr lang="en-ZA"/>
          </a:p>
        </p:txBody>
      </p:sp>
    </p:spTree>
    <p:extLst>
      <p:ext uri="{BB962C8B-B14F-4D97-AF65-F5344CB8AC3E}">
        <p14:creationId xmlns:p14="http://schemas.microsoft.com/office/powerpoint/2010/main" val="37912805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4FFB42-BE05-F537-B1CF-A4CDED8EAA2C}"/>
              </a:ext>
            </a:extLst>
          </p:cNvPr>
          <p:cNvSpPr>
            <a:spLocks noGrp="1"/>
          </p:cNvSpPr>
          <p:nvPr>
            <p:ph type="dt" sz="half" idx="10"/>
          </p:nvPr>
        </p:nvSpPr>
        <p:spPr/>
        <p:txBody>
          <a:bodyPr/>
          <a:lstStyle/>
          <a:p>
            <a:fld id="{5EB90641-9E25-4DC6-9672-72DE9162B21B}" type="datetimeFigureOut">
              <a:rPr lang="en-ZA" smtClean="0"/>
              <a:t>2023/10/24</a:t>
            </a:fld>
            <a:endParaRPr lang="en-ZA"/>
          </a:p>
        </p:txBody>
      </p:sp>
      <p:sp>
        <p:nvSpPr>
          <p:cNvPr id="3" name="Footer Placeholder 2">
            <a:extLst>
              <a:ext uri="{FF2B5EF4-FFF2-40B4-BE49-F238E27FC236}">
                <a16:creationId xmlns:a16="http://schemas.microsoft.com/office/drawing/2014/main" id="{F27521CC-B6B9-41E4-BDE6-8FF8C124B83B}"/>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CD54C781-5955-DF0F-10A0-38B4A7891B0D}"/>
              </a:ext>
            </a:extLst>
          </p:cNvPr>
          <p:cNvSpPr>
            <a:spLocks noGrp="1"/>
          </p:cNvSpPr>
          <p:nvPr>
            <p:ph type="sldNum" sz="quarter" idx="12"/>
          </p:nvPr>
        </p:nvSpPr>
        <p:spPr/>
        <p:txBody>
          <a:bodyPr/>
          <a:lstStyle/>
          <a:p>
            <a:fld id="{BBDBDDAA-C43F-43A2-AD69-A8AC162842ED}" type="slidenum">
              <a:rPr lang="en-ZA" smtClean="0"/>
              <a:t>‹#›</a:t>
            </a:fld>
            <a:endParaRPr lang="en-ZA"/>
          </a:p>
        </p:txBody>
      </p:sp>
    </p:spTree>
    <p:extLst>
      <p:ext uri="{BB962C8B-B14F-4D97-AF65-F5344CB8AC3E}">
        <p14:creationId xmlns:p14="http://schemas.microsoft.com/office/powerpoint/2010/main" val="2816569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CCAA5-D01F-2CDE-BA17-ECD6BCC60B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B18ED585-C2AE-AE69-BA52-7D7343D1D2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12DFEBFD-560B-1C7D-EE92-FEE7DB58B1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7B3F94-93EC-C91F-B411-FB57C84EC0DE}"/>
              </a:ext>
            </a:extLst>
          </p:cNvPr>
          <p:cNvSpPr>
            <a:spLocks noGrp="1"/>
          </p:cNvSpPr>
          <p:nvPr>
            <p:ph type="dt" sz="half" idx="10"/>
          </p:nvPr>
        </p:nvSpPr>
        <p:spPr/>
        <p:txBody>
          <a:bodyPr/>
          <a:lstStyle/>
          <a:p>
            <a:fld id="{5EB90641-9E25-4DC6-9672-72DE9162B21B}" type="datetimeFigureOut">
              <a:rPr lang="en-ZA" smtClean="0"/>
              <a:t>2023/10/24</a:t>
            </a:fld>
            <a:endParaRPr lang="en-ZA"/>
          </a:p>
        </p:txBody>
      </p:sp>
      <p:sp>
        <p:nvSpPr>
          <p:cNvPr id="6" name="Footer Placeholder 5">
            <a:extLst>
              <a:ext uri="{FF2B5EF4-FFF2-40B4-BE49-F238E27FC236}">
                <a16:creationId xmlns:a16="http://schemas.microsoft.com/office/drawing/2014/main" id="{888F4658-8307-52EE-3D9A-8EBAECDD3A03}"/>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5916E2D5-B2C5-DA01-D0B4-72A20AD42CE6}"/>
              </a:ext>
            </a:extLst>
          </p:cNvPr>
          <p:cNvSpPr>
            <a:spLocks noGrp="1"/>
          </p:cNvSpPr>
          <p:nvPr>
            <p:ph type="sldNum" sz="quarter" idx="12"/>
          </p:nvPr>
        </p:nvSpPr>
        <p:spPr/>
        <p:txBody>
          <a:bodyPr/>
          <a:lstStyle/>
          <a:p>
            <a:fld id="{BBDBDDAA-C43F-43A2-AD69-A8AC162842ED}" type="slidenum">
              <a:rPr lang="en-ZA" smtClean="0"/>
              <a:t>‹#›</a:t>
            </a:fld>
            <a:endParaRPr lang="en-ZA"/>
          </a:p>
        </p:txBody>
      </p:sp>
    </p:spTree>
    <p:extLst>
      <p:ext uri="{BB962C8B-B14F-4D97-AF65-F5344CB8AC3E}">
        <p14:creationId xmlns:p14="http://schemas.microsoft.com/office/powerpoint/2010/main" val="2935179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728A4-4770-285C-1513-5B20EBC8B0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E723372E-8F8A-E13E-E8CF-94F784E14A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F03C18E4-C52A-0576-71DC-E8FD71E1EF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9E3D18-BDC4-8C9F-CBED-6EDB103C673F}"/>
              </a:ext>
            </a:extLst>
          </p:cNvPr>
          <p:cNvSpPr>
            <a:spLocks noGrp="1"/>
          </p:cNvSpPr>
          <p:nvPr>
            <p:ph type="dt" sz="half" idx="10"/>
          </p:nvPr>
        </p:nvSpPr>
        <p:spPr/>
        <p:txBody>
          <a:bodyPr/>
          <a:lstStyle/>
          <a:p>
            <a:fld id="{5EB90641-9E25-4DC6-9672-72DE9162B21B}" type="datetimeFigureOut">
              <a:rPr lang="en-ZA" smtClean="0"/>
              <a:t>2023/10/24</a:t>
            </a:fld>
            <a:endParaRPr lang="en-ZA"/>
          </a:p>
        </p:txBody>
      </p:sp>
      <p:sp>
        <p:nvSpPr>
          <p:cNvPr id="6" name="Footer Placeholder 5">
            <a:extLst>
              <a:ext uri="{FF2B5EF4-FFF2-40B4-BE49-F238E27FC236}">
                <a16:creationId xmlns:a16="http://schemas.microsoft.com/office/drawing/2014/main" id="{39A7FB87-944E-41FA-B5C8-56CF8B062DD0}"/>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A517A0FF-C4C2-F59C-FB7A-8E031F18BADD}"/>
              </a:ext>
            </a:extLst>
          </p:cNvPr>
          <p:cNvSpPr>
            <a:spLocks noGrp="1"/>
          </p:cNvSpPr>
          <p:nvPr>
            <p:ph type="sldNum" sz="quarter" idx="12"/>
          </p:nvPr>
        </p:nvSpPr>
        <p:spPr/>
        <p:txBody>
          <a:bodyPr/>
          <a:lstStyle/>
          <a:p>
            <a:fld id="{BBDBDDAA-C43F-43A2-AD69-A8AC162842ED}" type="slidenum">
              <a:rPr lang="en-ZA" smtClean="0"/>
              <a:t>‹#›</a:t>
            </a:fld>
            <a:endParaRPr lang="en-ZA"/>
          </a:p>
        </p:txBody>
      </p:sp>
    </p:spTree>
    <p:extLst>
      <p:ext uri="{BB962C8B-B14F-4D97-AF65-F5344CB8AC3E}">
        <p14:creationId xmlns:p14="http://schemas.microsoft.com/office/powerpoint/2010/main" val="1858169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50F3B-9026-266A-92A1-36D36F7D3F36}"/>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A413DE32-27B5-8726-B5A8-50D6AEAFB77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175ED9EC-C707-676C-1AC6-03C3BAFD0C60}"/>
              </a:ext>
            </a:extLst>
          </p:cNvPr>
          <p:cNvSpPr>
            <a:spLocks noGrp="1"/>
          </p:cNvSpPr>
          <p:nvPr>
            <p:ph type="dt" sz="half" idx="10"/>
          </p:nvPr>
        </p:nvSpPr>
        <p:spPr/>
        <p:txBody>
          <a:bodyPr/>
          <a:lstStyle/>
          <a:p>
            <a:fld id="{5EB90641-9E25-4DC6-9672-72DE9162B21B}" type="datetimeFigureOut">
              <a:rPr lang="en-ZA" smtClean="0"/>
              <a:t>2023/10/24</a:t>
            </a:fld>
            <a:endParaRPr lang="en-ZA"/>
          </a:p>
        </p:txBody>
      </p:sp>
      <p:sp>
        <p:nvSpPr>
          <p:cNvPr id="5" name="Footer Placeholder 4">
            <a:extLst>
              <a:ext uri="{FF2B5EF4-FFF2-40B4-BE49-F238E27FC236}">
                <a16:creationId xmlns:a16="http://schemas.microsoft.com/office/drawing/2014/main" id="{93CFEDE7-AA12-F536-8E1E-8F45860B6AC9}"/>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7F07BE12-5B33-D04A-F415-80DFD80684DB}"/>
              </a:ext>
            </a:extLst>
          </p:cNvPr>
          <p:cNvSpPr>
            <a:spLocks noGrp="1"/>
          </p:cNvSpPr>
          <p:nvPr>
            <p:ph type="sldNum" sz="quarter" idx="12"/>
          </p:nvPr>
        </p:nvSpPr>
        <p:spPr/>
        <p:txBody>
          <a:bodyPr/>
          <a:lstStyle/>
          <a:p>
            <a:fld id="{BBDBDDAA-C43F-43A2-AD69-A8AC162842ED}" type="slidenum">
              <a:rPr lang="en-ZA" smtClean="0"/>
              <a:t>‹#›</a:t>
            </a:fld>
            <a:endParaRPr lang="en-ZA"/>
          </a:p>
        </p:txBody>
      </p:sp>
    </p:spTree>
    <p:extLst>
      <p:ext uri="{BB962C8B-B14F-4D97-AF65-F5344CB8AC3E}">
        <p14:creationId xmlns:p14="http://schemas.microsoft.com/office/powerpoint/2010/main" val="24944211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2A613F-38D5-E2EB-D579-24639BD0225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758D9735-5B36-280D-BD52-BC8EFCF85B2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86DFB37C-B33E-6EC0-1A82-D829491D1669}"/>
              </a:ext>
            </a:extLst>
          </p:cNvPr>
          <p:cNvSpPr>
            <a:spLocks noGrp="1"/>
          </p:cNvSpPr>
          <p:nvPr>
            <p:ph type="dt" sz="half" idx="10"/>
          </p:nvPr>
        </p:nvSpPr>
        <p:spPr/>
        <p:txBody>
          <a:bodyPr/>
          <a:lstStyle/>
          <a:p>
            <a:fld id="{5EB90641-9E25-4DC6-9672-72DE9162B21B}" type="datetimeFigureOut">
              <a:rPr lang="en-ZA" smtClean="0"/>
              <a:t>2023/10/24</a:t>
            </a:fld>
            <a:endParaRPr lang="en-ZA"/>
          </a:p>
        </p:txBody>
      </p:sp>
      <p:sp>
        <p:nvSpPr>
          <p:cNvPr id="5" name="Footer Placeholder 4">
            <a:extLst>
              <a:ext uri="{FF2B5EF4-FFF2-40B4-BE49-F238E27FC236}">
                <a16:creationId xmlns:a16="http://schemas.microsoft.com/office/drawing/2014/main" id="{0219823B-F8B9-BA01-72A9-ADFE0CEA8248}"/>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FB2640A0-3ED4-84BD-D497-6A642FD946D7}"/>
              </a:ext>
            </a:extLst>
          </p:cNvPr>
          <p:cNvSpPr>
            <a:spLocks noGrp="1"/>
          </p:cNvSpPr>
          <p:nvPr>
            <p:ph type="sldNum" sz="quarter" idx="12"/>
          </p:nvPr>
        </p:nvSpPr>
        <p:spPr/>
        <p:txBody>
          <a:bodyPr/>
          <a:lstStyle/>
          <a:p>
            <a:fld id="{BBDBDDAA-C43F-43A2-AD69-A8AC162842ED}" type="slidenum">
              <a:rPr lang="en-ZA" smtClean="0"/>
              <a:t>‹#›</a:t>
            </a:fld>
            <a:endParaRPr lang="en-ZA"/>
          </a:p>
        </p:txBody>
      </p:sp>
    </p:spTree>
    <p:extLst>
      <p:ext uri="{BB962C8B-B14F-4D97-AF65-F5344CB8AC3E}">
        <p14:creationId xmlns:p14="http://schemas.microsoft.com/office/powerpoint/2010/main" val="23717781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8C25E-9FB3-1679-4F5F-5A62A2B1974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3CBC4C1E-1005-DA18-D5C6-89FFE30AAA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Slide Number Placeholder 3">
            <a:extLst>
              <a:ext uri="{FF2B5EF4-FFF2-40B4-BE49-F238E27FC236}">
                <a16:creationId xmlns:a16="http://schemas.microsoft.com/office/drawing/2014/main" id="{E525B49F-074D-6006-3200-B31B95DC093E}"/>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F96520-E4CE-4EAD-8ABF-1D2297D6B3AA}" type="slidenum">
              <a:rPr kumimoji="0" lang="en-US" sz="1400" b="0" i="0" u="none" strike="noStrike" kern="1200" cap="none" spc="0" normalizeH="0" baseline="0" noProof="0" smtClean="0">
                <a:ln>
                  <a:noFill/>
                </a:ln>
                <a:solidFill>
                  <a:srgbClr val="3F3F3F">
                    <a:lumMod val="50000"/>
                    <a:lumOff val="50000"/>
                  </a:srgbClr>
                </a:solidFill>
                <a:effectLst/>
                <a:uLnTx/>
                <a:uFillTx/>
                <a:latin typeface="Arial Nova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3F3F3F">
                  <a:lumMod val="50000"/>
                  <a:lumOff val="50000"/>
                </a:srgbClr>
              </a:solidFill>
              <a:effectLst/>
              <a:uLnTx/>
              <a:uFillTx/>
              <a:latin typeface="Arial Nova Light"/>
              <a:ea typeface="+mn-ea"/>
              <a:cs typeface="+mn-cs"/>
            </a:endParaRPr>
          </a:p>
        </p:txBody>
      </p:sp>
    </p:spTree>
    <p:extLst>
      <p:ext uri="{BB962C8B-B14F-4D97-AF65-F5344CB8AC3E}">
        <p14:creationId xmlns:p14="http://schemas.microsoft.com/office/powerpoint/2010/main" val="28188542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L Content General">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C7F8588-A93F-43CF-8D09-D0A5934C3A5B}"/>
              </a:ext>
            </a:extLst>
          </p:cNvPr>
          <p:cNvSpPr>
            <a:spLocks noGrp="1"/>
          </p:cNvSpPr>
          <p:nvPr>
            <p:ph type="body" sz="quarter" idx="10" hasCustomPrompt="1"/>
          </p:nvPr>
        </p:nvSpPr>
        <p:spPr>
          <a:xfrm>
            <a:off x="334963" y="290245"/>
            <a:ext cx="11522073" cy="477054"/>
          </a:xfrm>
          <a:prstGeom prst="rect">
            <a:avLst/>
          </a:prstGeom>
        </p:spPr>
        <p:txBody>
          <a:bodyPr/>
          <a:lstStyle>
            <a:lvl1pPr marL="0" indent="0" algn="ctr">
              <a:buNone/>
              <a:defRPr sz="3200">
                <a:solidFill>
                  <a:schemeClr val="tx1">
                    <a:lumMod val="85000"/>
                    <a:lumOff val="15000"/>
                  </a:schemeClr>
                </a:solidFill>
                <a:latin typeface="Arial Nova Light" panose="020B0304020202020204" pitchFamily="34" charset="0"/>
              </a:defRPr>
            </a:lvl1pPr>
          </a:lstStyle>
          <a:p>
            <a:pPr lvl="0"/>
            <a:r>
              <a:rPr lang="en-US"/>
              <a:t>&lt;Slide Title Here&gt;</a:t>
            </a:r>
            <a:endParaRPr lang="en-ZA"/>
          </a:p>
        </p:txBody>
      </p:sp>
    </p:spTree>
    <p:extLst>
      <p:ext uri="{BB962C8B-B14F-4D97-AF65-F5344CB8AC3E}">
        <p14:creationId xmlns:p14="http://schemas.microsoft.com/office/powerpoint/2010/main" val="3351596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x content">
    <p:spTree>
      <p:nvGrpSpPr>
        <p:cNvPr id="1" name=""/>
        <p:cNvGrpSpPr/>
        <p:nvPr/>
      </p:nvGrpSpPr>
      <p:grpSpPr>
        <a:xfrm>
          <a:off x="0" y="0"/>
          <a:ext cx="0" cy="0"/>
          <a:chOff x="0" y="0"/>
          <a:chExt cx="0" cy="0"/>
        </a:xfrm>
      </p:grpSpPr>
      <p:sp>
        <p:nvSpPr>
          <p:cNvPr id="15" name="Text Placehold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1034186" y="2903538"/>
            <a:ext cx="3104198" cy="345475"/>
          </a:xfrm>
        </p:spPr>
        <p:txBody>
          <a:bodyPr lIns="0" anchor="ctr">
            <a:noAutofit/>
          </a:bodyPr>
          <a:lstStyle>
            <a:lvl1pPr marL="0" indent="0">
              <a:buNone/>
              <a:defRPr lang="en-US" sz="1800" kern="1200" cap="all" baseline="0" dirty="0">
                <a:solidFill>
                  <a:schemeClr val="accent1"/>
                </a:solidFill>
                <a:latin typeface="+mj-lt"/>
                <a:ea typeface="+mj-ea"/>
                <a:cs typeface="+mj-cs"/>
              </a:defRPr>
            </a:lvl1pPr>
          </a:lstStyle>
          <a:p>
            <a:pPr lvl="0"/>
            <a:r>
              <a:rPr lang="en-US"/>
              <a:t>Click to add subtitle</a:t>
            </a:r>
          </a:p>
        </p:txBody>
      </p:sp>
      <p:sp>
        <p:nvSpPr>
          <p:cNvPr id="17" name="Text Placehold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1034141" y="3249013"/>
            <a:ext cx="3103493" cy="866401"/>
          </a:xfrm>
        </p:spPr>
        <p:txBody>
          <a:bodyPr lIns="0">
            <a:normAutofit/>
          </a:bodyPr>
          <a:lstStyle>
            <a:lvl1pPr marL="0" indent="0">
              <a:lnSpc>
                <a:spcPct val="150000"/>
              </a:lnSpc>
              <a:buFont typeface="Arial" panose="020B0604020202020204" pitchFamily="34" charset="0"/>
              <a:buNone/>
              <a:defRPr sz="1200">
                <a:solidFill>
                  <a:schemeClr val="tx2"/>
                </a:solidFill>
              </a:defRPr>
            </a:lvl1pPr>
          </a:lstStyle>
          <a:p>
            <a:pPr lvl="0"/>
            <a:r>
              <a:rPr lang="en-US"/>
              <a:t>Click to add text</a:t>
            </a:r>
          </a:p>
        </p:txBody>
      </p:sp>
      <p:sp>
        <p:nvSpPr>
          <p:cNvPr id="31" name="Text Placeholder 15">
            <a:extLst>
              <a:ext uri="{FF2B5EF4-FFF2-40B4-BE49-F238E27FC236}">
                <a16:creationId xmlns:a16="http://schemas.microsoft.com/office/drawing/2014/main" id="{87DD41A9-B6B3-48D9-A3A6-831B39C9158C}"/>
              </a:ext>
            </a:extLst>
          </p:cNvPr>
          <p:cNvSpPr>
            <a:spLocks noGrp="1"/>
          </p:cNvSpPr>
          <p:nvPr>
            <p:ph type="body" sz="quarter" idx="16" hasCustomPrompt="1"/>
          </p:nvPr>
        </p:nvSpPr>
        <p:spPr>
          <a:xfrm>
            <a:off x="4641894" y="2903538"/>
            <a:ext cx="3104198" cy="320381"/>
          </a:xfrm>
        </p:spPr>
        <p:txBody>
          <a:bodyPr lIns="0" anchor="ctr">
            <a:noAutofit/>
          </a:bodyPr>
          <a:lstStyle>
            <a:lvl1pPr marL="0" indent="0">
              <a:buNone/>
              <a:defRPr lang="en-US" sz="1800" kern="1200" cap="all" baseline="0" dirty="0">
                <a:solidFill>
                  <a:schemeClr val="accent1"/>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32" name="Text Placeholder 18">
            <a:extLst>
              <a:ext uri="{FF2B5EF4-FFF2-40B4-BE49-F238E27FC236}">
                <a16:creationId xmlns:a16="http://schemas.microsoft.com/office/drawing/2014/main" id="{FB791E68-EDF5-4CC2-8774-A27AEF1D25E6}"/>
              </a:ext>
            </a:extLst>
          </p:cNvPr>
          <p:cNvSpPr>
            <a:spLocks noGrp="1"/>
          </p:cNvSpPr>
          <p:nvPr>
            <p:ph type="body" sz="quarter" idx="17" hasCustomPrompt="1"/>
          </p:nvPr>
        </p:nvSpPr>
        <p:spPr>
          <a:xfrm>
            <a:off x="4642223" y="3249013"/>
            <a:ext cx="3103493" cy="866401"/>
          </a:xfrm>
        </p:spPr>
        <p:txBody>
          <a:bodyPr lIns="0">
            <a:normAutofit/>
          </a:bodyPr>
          <a:lstStyle>
            <a:lvl1pPr marL="0" indent="0">
              <a:lnSpc>
                <a:spcPct val="150000"/>
              </a:lnSpc>
              <a:buFont typeface="Arial" panose="020B0604020202020204" pitchFamily="34" charset="0"/>
              <a:buNone/>
              <a:defRPr sz="1200">
                <a:solidFill>
                  <a:schemeClr val="tx2"/>
                </a:solidFill>
              </a:defRPr>
            </a:lvl1pPr>
          </a:lstStyle>
          <a:p>
            <a:pPr lvl="0"/>
            <a:r>
              <a:rPr lang="en-US"/>
              <a:t>Click to add text</a:t>
            </a:r>
          </a:p>
        </p:txBody>
      </p:sp>
      <p:sp>
        <p:nvSpPr>
          <p:cNvPr id="33" name="Text Placeholder 15">
            <a:extLst>
              <a:ext uri="{FF2B5EF4-FFF2-40B4-BE49-F238E27FC236}">
                <a16:creationId xmlns:a16="http://schemas.microsoft.com/office/drawing/2014/main" id="{AA224F82-7E0C-4EBF-97D3-132481DBCDA9}"/>
              </a:ext>
            </a:extLst>
          </p:cNvPr>
          <p:cNvSpPr>
            <a:spLocks noGrp="1"/>
          </p:cNvSpPr>
          <p:nvPr>
            <p:ph type="body" sz="quarter" idx="18" hasCustomPrompt="1"/>
          </p:nvPr>
        </p:nvSpPr>
        <p:spPr>
          <a:xfrm>
            <a:off x="8249601" y="2903538"/>
            <a:ext cx="3104198" cy="320381"/>
          </a:xfrm>
        </p:spPr>
        <p:txBody>
          <a:bodyPr lIns="0" anchor="ctr">
            <a:noAutofit/>
          </a:bodyPr>
          <a:lstStyle>
            <a:lvl1pPr marL="0" indent="0">
              <a:buNone/>
              <a:defRPr lang="en-US" sz="1800" kern="1200" cap="all" baseline="0" dirty="0">
                <a:solidFill>
                  <a:schemeClr val="accent1"/>
                </a:solidFill>
                <a:latin typeface="+mj-lt"/>
                <a:ea typeface="+mj-ea"/>
                <a:cs typeface="+mj-cs"/>
              </a:defRPr>
            </a:lvl1pPr>
          </a:lstStyle>
          <a:p>
            <a:pPr lvl="0"/>
            <a:r>
              <a:rPr lang="en-US"/>
              <a:t>Click to add subtitle</a:t>
            </a:r>
          </a:p>
        </p:txBody>
      </p:sp>
      <p:sp>
        <p:nvSpPr>
          <p:cNvPr id="34" name="Text Placeholder 18">
            <a:extLst>
              <a:ext uri="{FF2B5EF4-FFF2-40B4-BE49-F238E27FC236}">
                <a16:creationId xmlns:a16="http://schemas.microsoft.com/office/drawing/2014/main" id="{699D24C6-4AFB-4222-8E0C-4D11CD9C0FF7}"/>
              </a:ext>
            </a:extLst>
          </p:cNvPr>
          <p:cNvSpPr>
            <a:spLocks noGrp="1"/>
          </p:cNvSpPr>
          <p:nvPr>
            <p:ph type="body" sz="quarter" idx="19" hasCustomPrompt="1"/>
          </p:nvPr>
        </p:nvSpPr>
        <p:spPr>
          <a:xfrm>
            <a:off x="8250305" y="3249013"/>
            <a:ext cx="3103493" cy="866401"/>
          </a:xfrm>
        </p:spPr>
        <p:txBody>
          <a:bodyPr lIns="0">
            <a:normAutofit/>
          </a:bodyPr>
          <a:lstStyle>
            <a:lvl1pPr marL="0" indent="0">
              <a:lnSpc>
                <a:spcPct val="150000"/>
              </a:lnSpc>
              <a:buFont typeface="Arial" panose="020B0604020202020204" pitchFamily="34" charset="0"/>
              <a:buNone/>
              <a:defRPr sz="1200">
                <a:solidFill>
                  <a:schemeClr val="tx2"/>
                </a:solidFill>
              </a:defRPr>
            </a:lvl1pPr>
          </a:lstStyle>
          <a:p>
            <a:pPr lvl="0"/>
            <a:r>
              <a:rPr lang="en-US"/>
              <a:t>Click to add text</a:t>
            </a:r>
          </a:p>
        </p:txBody>
      </p:sp>
      <p:sp>
        <p:nvSpPr>
          <p:cNvPr id="2" name="Title 1">
            <a:extLst>
              <a:ext uri="{FF2B5EF4-FFF2-40B4-BE49-F238E27FC236}">
                <a16:creationId xmlns:a16="http://schemas.microsoft.com/office/drawing/2014/main" id="{EDD6B45A-9FA0-4D2A-8BEF-4709BD5C14CA}"/>
              </a:ext>
            </a:extLst>
          </p:cNvPr>
          <p:cNvSpPr>
            <a:spLocks noGrp="1"/>
          </p:cNvSpPr>
          <p:nvPr>
            <p:ph type="title" hasCustomPrompt="1"/>
          </p:nvPr>
        </p:nvSpPr>
        <p:spPr>
          <a:xfrm>
            <a:off x="1034142" y="1110286"/>
            <a:ext cx="10515600" cy="924808"/>
          </a:xfrm>
        </p:spPr>
        <p:txBody>
          <a:bodyPr lIns="0">
            <a:normAutofit/>
          </a:bodyPr>
          <a:lstStyle>
            <a:lvl1pPr>
              <a:defRPr lang="en-US" sz="2800" kern="1200" cap="none" baseline="0" dirty="0">
                <a:solidFill>
                  <a:schemeClr val="tx1"/>
                </a:solidFill>
                <a:latin typeface="+mj-lt"/>
                <a:ea typeface="+mj-ea"/>
                <a:cs typeface="+mj-cs"/>
              </a:defRPr>
            </a:lvl1pPr>
          </a:lstStyle>
          <a:p>
            <a:r>
              <a:rPr lang="en-US"/>
              <a:t>Click To Edit Master Title Style</a:t>
            </a:r>
          </a:p>
        </p:txBody>
      </p:sp>
      <p:sp>
        <p:nvSpPr>
          <p:cNvPr id="12" name="Text Placeholder 15">
            <a:extLst>
              <a:ext uri="{FF2B5EF4-FFF2-40B4-BE49-F238E27FC236}">
                <a16:creationId xmlns:a16="http://schemas.microsoft.com/office/drawing/2014/main" id="{6CB12E29-CEAA-4595-B65C-5BE0B527CD43}"/>
              </a:ext>
            </a:extLst>
          </p:cNvPr>
          <p:cNvSpPr>
            <a:spLocks noGrp="1"/>
          </p:cNvSpPr>
          <p:nvPr>
            <p:ph type="body" sz="quarter" idx="23" hasCustomPrompt="1"/>
          </p:nvPr>
        </p:nvSpPr>
        <p:spPr>
          <a:xfrm>
            <a:off x="1033811" y="4551950"/>
            <a:ext cx="3104198" cy="320381"/>
          </a:xfrm>
        </p:spPr>
        <p:txBody>
          <a:bodyPr lIns="0" anchor="ctr">
            <a:noAutofit/>
          </a:bodyPr>
          <a:lstStyle>
            <a:lvl1pPr marL="0" indent="0">
              <a:buNone/>
              <a:defRPr lang="en-US" sz="1800" kern="1200" cap="all" baseline="0" dirty="0">
                <a:solidFill>
                  <a:schemeClr val="accent1"/>
                </a:solidFill>
                <a:latin typeface="+mj-lt"/>
                <a:ea typeface="+mj-ea"/>
                <a:cs typeface="+mj-cs"/>
              </a:defRPr>
            </a:lvl1pPr>
          </a:lstStyle>
          <a:p>
            <a:pPr lvl="0"/>
            <a:r>
              <a:rPr lang="en-US"/>
              <a:t>Click to add subtitle</a:t>
            </a:r>
          </a:p>
        </p:txBody>
      </p:sp>
      <p:sp>
        <p:nvSpPr>
          <p:cNvPr id="13" name="Text Placeholder 18">
            <a:extLst>
              <a:ext uri="{FF2B5EF4-FFF2-40B4-BE49-F238E27FC236}">
                <a16:creationId xmlns:a16="http://schemas.microsoft.com/office/drawing/2014/main" id="{9A5A9E4A-8FA1-4B1A-86F3-162A0ED25FF5}"/>
              </a:ext>
            </a:extLst>
          </p:cNvPr>
          <p:cNvSpPr>
            <a:spLocks noGrp="1"/>
          </p:cNvSpPr>
          <p:nvPr>
            <p:ph type="body" sz="quarter" idx="24" hasCustomPrompt="1"/>
          </p:nvPr>
        </p:nvSpPr>
        <p:spPr>
          <a:xfrm>
            <a:off x="1033766" y="4897425"/>
            <a:ext cx="3103493" cy="866401"/>
          </a:xfrm>
        </p:spPr>
        <p:txBody>
          <a:bodyPr lIns="0">
            <a:normAutofit/>
          </a:bodyPr>
          <a:lstStyle>
            <a:lvl1pPr marL="0" indent="0">
              <a:lnSpc>
                <a:spcPct val="150000"/>
              </a:lnSpc>
              <a:buFont typeface="Arial" panose="020B0604020202020204" pitchFamily="34" charset="0"/>
              <a:buNone/>
              <a:defRPr sz="1200">
                <a:solidFill>
                  <a:schemeClr val="tx2"/>
                </a:solidFill>
              </a:defRPr>
            </a:lvl1pPr>
          </a:lstStyle>
          <a:p>
            <a:pPr lvl="0"/>
            <a:r>
              <a:rPr lang="en-US"/>
              <a:t>Click to add text</a:t>
            </a:r>
          </a:p>
        </p:txBody>
      </p:sp>
      <p:sp>
        <p:nvSpPr>
          <p:cNvPr id="14" name="Text Placeholder 15">
            <a:extLst>
              <a:ext uri="{FF2B5EF4-FFF2-40B4-BE49-F238E27FC236}">
                <a16:creationId xmlns:a16="http://schemas.microsoft.com/office/drawing/2014/main" id="{1656AF90-4012-4B9E-81A7-2796EE40AEAF}"/>
              </a:ext>
            </a:extLst>
          </p:cNvPr>
          <p:cNvSpPr>
            <a:spLocks noGrp="1"/>
          </p:cNvSpPr>
          <p:nvPr>
            <p:ph type="body" sz="quarter" idx="25" hasCustomPrompt="1"/>
          </p:nvPr>
        </p:nvSpPr>
        <p:spPr>
          <a:xfrm>
            <a:off x="4641519" y="4551950"/>
            <a:ext cx="3104198" cy="320381"/>
          </a:xfrm>
        </p:spPr>
        <p:txBody>
          <a:bodyPr lIns="0" anchor="ctr">
            <a:noAutofit/>
          </a:bodyPr>
          <a:lstStyle>
            <a:lvl1pPr marL="0" indent="0">
              <a:buNone/>
              <a:defRPr lang="en-US" sz="1800" kern="1200" cap="all" baseline="0" dirty="0">
                <a:solidFill>
                  <a:schemeClr val="accent1"/>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16" name="Text Placeholder 18">
            <a:extLst>
              <a:ext uri="{FF2B5EF4-FFF2-40B4-BE49-F238E27FC236}">
                <a16:creationId xmlns:a16="http://schemas.microsoft.com/office/drawing/2014/main" id="{E34BCA93-D058-4D61-BAE5-2671E1572376}"/>
              </a:ext>
            </a:extLst>
          </p:cNvPr>
          <p:cNvSpPr>
            <a:spLocks noGrp="1"/>
          </p:cNvSpPr>
          <p:nvPr>
            <p:ph type="body" sz="quarter" idx="26" hasCustomPrompt="1"/>
          </p:nvPr>
        </p:nvSpPr>
        <p:spPr>
          <a:xfrm>
            <a:off x="4641848" y="4897425"/>
            <a:ext cx="3103493" cy="866401"/>
          </a:xfrm>
        </p:spPr>
        <p:txBody>
          <a:bodyPr lIns="0">
            <a:normAutofit/>
          </a:bodyPr>
          <a:lstStyle>
            <a:lvl1pPr marL="0" indent="0">
              <a:lnSpc>
                <a:spcPct val="150000"/>
              </a:lnSpc>
              <a:buFont typeface="Arial" panose="020B0604020202020204" pitchFamily="34" charset="0"/>
              <a:buNone/>
              <a:defRPr sz="1200">
                <a:solidFill>
                  <a:schemeClr val="tx2"/>
                </a:solidFill>
              </a:defRPr>
            </a:lvl1pPr>
          </a:lstStyle>
          <a:p>
            <a:pPr lvl="0"/>
            <a:r>
              <a:rPr lang="en-US"/>
              <a:t>Click to add text</a:t>
            </a:r>
          </a:p>
        </p:txBody>
      </p:sp>
      <p:sp>
        <p:nvSpPr>
          <p:cNvPr id="18" name="Text Placeholder 15">
            <a:extLst>
              <a:ext uri="{FF2B5EF4-FFF2-40B4-BE49-F238E27FC236}">
                <a16:creationId xmlns:a16="http://schemas.microsoft.com/office/drawing/2014/main" id="{0BE8C5BE-9959-40C7-83C2-546EBFBC1414}"/>
              </a:ext>
            </a:extLst>
          </p:cNvPr>
          <p:cNvSpPr>
            <a:spLocks noGrp="1"/>
          </p:cNvSpPr>
          <p:nvPr>
            <p:ph type="body" sz="quarter" idx="27" hasCustomPrompt="1"/>
          </p:nvPr>
        </p:nvSpPr>
        <p:spPr>
          <a:xfrm>
            <a:off x="8249226" y="4551950"/>
            <a:ext cx="3104198" cy="320381"/>
          </a:xfrm>
        </p:spPr>
        <p:txBody>
          <a:bodyPr lIns="0" anchor="ctr">
            <a:noAutofit/>
          </a:bodyPr>
          <a:lstStyle>
            <a:lvl1pPr marL="0" indent="0">
              <a:buNone/>
              <a:defRPr lang="en-US" sz="1800" kern="1200" cap="all" baseline="0" dirty="0">
                <a:solidFill>
                  <a:schemeClr val="accent1"/>
                </a:solidFill>
                <a:latin typeface="+mj-lt"/>
                <a:ea typeface="+mj-ea"/>
                <a:cs typeface="+mj-cs"/>
              </a:defRPr>
            </a:lvl1pPr>
          </a:lstStyle>
          <a:p>
            <a:pPr lvl="0"/>
            <a:r>
              <a:rPr lang="en-US"/>
              <a:t>Click to add subtitle</a:t>
            </a:r>
          </a:p>
        </p:txBody>
      </p:sp>
      <p:sp>
        <p:nvSpPr>
          <p:cNvPr id="19" name="Text Placeholder 18">
            <a:extLst>
              <a:ext uri="{FF2B5EF4-FFF2-40B4-BE49-F238E27FC236}">
                <a16:creationId xmlns:a16="http://schemas.microsoft.com/office/drawing/2014/main" id="{5FC20880-2D17-4854-A424-DED10A8A8D36}"/>
              </a:ext>
            </a:extLst>
          </p:cNvPr>
          <p:cNvSpPr>
            <a:spLocks noGrp="1"/>
          </p:cNvSpPr>
          <p:nvPr>
            <p:ph type="body" sz="quarter" idx="28" hasCustomPrompt="1"/>
          </p:nvPr>
        </p:nvSpPr>
        <p:spPr>
          <a:xfrm>
            <a:off x="8249930" y="4897425"/>
            <a:ext cx="3103493" cy="866401"/>
          </a:xfrm>
        </p:spPr>
        <p:txBody>
          <a:bodyPr lIns="0">
            <a:normAutofit/>
          </a:bodyPr>
          <a:lstStyle>
            <a:lvl1pPr marL="0" indent="0">
              <a:lnSpc>
                <a:spcPct val="150000"/>
              </a:lnSpc>
              <a:buFont typeface="Arial" panose="020B0604020202020204" pitchFamily="34" charset="0"/>
              <a:buNone/>
              <a:defRPr sz="1200">
                <a:solidFill>
                  <a:schemeClr val="tx2"/>
                </a:solidFill>
              </a:defRPr>
            </a:lvl1pPr>
          </a:lstStyle>
          <a:p>
            <a:pPr lvl="0"/>
            <a:r>
              <a:rPr lang="en-US"/>
              <a:t>Click to add text</a:t>
            </a:r>
          </a:p>
        </p:txBody>
      </p:sp>
      <p:cxnSp>
        <p:nvCxnSpPr>
          <p:cNvPr id="7" name="Straight Connector 6">
            <a:extLst>
              <a:ext uri="{FF2B5EF4-FFF2-40B4-BE49-F238E27FC236}">
                <a16:creationId xmlns:a16="http://schemas.microsoft.com/office/drawing/2014/main" id="{F87A579D-F737-4350-8205-BCA37BAFE1AB}"/>
              </a:ext>
            </a:extLst>
          </p:cNvPr>
          <p:cNvCxnSpPr>
            <a:cxnSpLocks/>
          </p:cNvCxnSpPr>
          <p:nvPr userDrawn="1"/>
        </p:nvCxnSpPr>
        <p:spPr>
          <a:xfrm>
            <a:off x="1121228" y="0"/>
            <a:ext cx="0" cy="111028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89181B96-EA29-B29E-0FB5-9510D9434AD0}"/>
              </a:ext>
            </a:extLst>
          </p:cNvPr>
          <p:cNvSpPr>
            <a:spLocks noGrp="1"/>
          </p:cNvSpPr>
          <p:nvPr>
            <p:ph type="sldNum" sz="quarter" idx="4"/>
          </p:nvPr>
        </p:nvSpPr>
        <p:spPr>
          <a:xfrm>
            <a:off x="9161016" y="6303084"/>
            <a:ext cx="2743200" cy="365125"/>
          </a:xfrm>
          <a:prstGeom prst="rect">
            <a:avLst/>
          </a:prstGeom>
        </p:spPr>
        <p:txBody>
          <a:bodyPr vert="horz" lIns="91440" tIns="45720" rIns="91440" bIns="45720" rtlCol="0" anchor="ctr"/>
          <a:lstStyle>
            <a:lvl1pPr algn="r">
              <a:defRPr sz="1400">
                <a:solidFill>
                  <a:schemeClr val="tx1"/>
                </a:solidFill>
              </a:defRPr>
            </a:lvl1pPr>
          </a:lstStyle>
          <a:p>
            <a:fld id="{9FF96520-E4CE-4EAD-8ABF-1D2297D6B3AA}" type="slidenum">
              <a:rPr lang="en-US" smtClean="0"/>
              <a:pPr/>
              <a:t>‹#›</a:t>
            </a:fld>
            <a:endParaRPr lang="en-US"/>
          </a:p>
        </p:txBody>
      </p:sp>
    </p:spTree>
    <p:extLst>
      <p:ext uri="{BB962C8B-B14F-4D97-AF65-F5344CB8AC3E}">
        <p14:creationId xmlns:p14="http://schemas.microsoft.com/office/powerpoint/2010/main" val="17730037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L Content Left Tex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C7F8588-A93F-43CF-8D09-D0A5934C3A5B}"/>
              </a:ext>
            </a:extLst>
          </p:cNvPr>
          <p:cNvSpPr>
            <a:spLocks noGrp="1"/>
          </p:cNvSpPr>
          <p:nvPr>
            <p:ph type="body" sz="quarter" idx="10" hasCustomPrompt="1"/>
          </p:nvPr>
        </p:nvSpPr>
        <p:spPr>
          <a:xfrm>
            <a:off x="334963" y="290245"/>
            <a:ext cx="11522073" cy="477054"/>
          </a:xfrm>
          <a:prstGeom prst="rect">
            <a:avLst/>
          </a:prstGeom>
        </p:spPr>
        <p:txBody>
          <a:bodyPr/>
          <a:lstStyle>
            <a:lvl1pPr marL="0" indent="0" algn="ctr">
              <a:buNone/>
              <a:defRPr sz="3200">
                <a:solidFill>
                  <a:schemeClr val="tx1">
                    <a:lumMod val="85000"/>
                    <a:lumOff val="15000"/>
                  </a:schemeClr>
                </a:solidFill>
                <a:latin typeface="Arial Nova Light" panose="020B0304020202020204" pitchFamily="34" charset="0"/>
              </a:defRPr>
            </a:lvl1pPr>
          </a:lstStyle>
          <a:p>
            <a:pPr lvl="0"/>
            <a:r>
              <a:rPr lang="en-US"/>
              <a:t>&lt;Slide Title Here&gt;</a:t>
            </a:r>
            <a:endParaRPr lang="en-ZA"/>
          </a:p>
        </p:txBody>
      </p:sp>
      <p:sp>
        <p:nvSpPr>
          <p:cNvPr id="4" name="Text Placeholder 3">
            <a:extLst>
              <a:ext uri="{FF2B5EF4-FFF2-40B4-BE49-F238E27FC236}">
                <a16:creationId xmlns:a16="http://schemas.microsoft.com/office/drawing/2014/main" id="{8B84BA7E-E2AE-4CFD-ABFB-7E0E19B63A57}"/>
              </a:ext>
            </a:extLst>
          </p:cNvPr>
          <p:cNvSpPr>
            <a:spLocks noGrp="1"/>
          </p:cNvSpPr>
          <p:nvPr>
            <p:ph type="body" sz="quarter" idx="11" hasCustomPrompt="1"/>
          </p:nvPr>
        </p:nvSpPr>
        <p:spPr>
          <a:xfrm>
            <a:off x="706171" y="1234117"/>
            <a:ext cx="5049170" cy="4422611"/>
          </a:xfrm>
          <a:prstGeom prst="rect">
            <a:avLst/>
          </a:prstGeom>
        </p:spPr>
        <p:txBody>
          <a:bodyPr lIns="0"/>
          <a:lstStyle>
            <a:lvl1pPr marL="447675" indent="-447675">
              <a:buFont typeface="+mj-lt"/>
              <a:buAutoNum type="arabicPeriod"/>
              <a:defRPr sz="2200">
                <a:solidFill>
                  <a:schemeClr val="tx1">
                    <a:lumMod val="85000"/>
                    <a:lumOff val="15000"/>
                  </a:schemeClr>
                </a:solidFill>
                <a:latin typeface="Arial Nova Light" panose="020B0304020202020204" pitchFamily="34" charset="0"/>
              </a:defRPr>
            </a:lvl1pPr>
            <a:lvl2pPr marL="896938" indent="-449263">
              <a:buFont typeface="Wingdings" panose="05000000000000000000" pitchFamily="2" charset="2"/>
              <a:buChar char="§"/>
              <a:defRPr sz="1800">
                <a:solidFill>
                  <a:schemeClr val="tx1">
                    <a:lumMod val="85000"/>
                    <a:lumOff val="15000"/>
                  </a:schemeClr>
                </a:solidFill>
                <a:latin typeface="Arial Nova Light" panose="020B0304020202020204" pitchFamily="34" charset="0"/>
              </a:defRPr>
            </a:lvl2pPr>
          </a:lstStyle>
          <a:p>
            <a:pPr lvl="0"/>
            <a:r>
              <a:rPr lang="en-US"/>
              <a:t>List style 1</a:t>
            </a:r>
          </a:p>
          <a:p>
            <a:pPr lvl="1"/>
            <a:r>
              <a:rPr lang="en-US"/>
              <a:t>Second level</a:t>
            </a:r>
            <a:endParaRPr lang="en-ZA"/>
          </a:p>
        </p:txBody>
      </p:sp>
    </p:spTree>
    <p:extLst>
      <p:ext uri="{BB962C8B-B14F-4D97-AF65-F5344CB8AC3E}">
        <p14:creationId xmlns:p14="http://schemas.microsoft.com/office/powerpoint/2010/main" val="16097522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cSld name="Title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0" baseline="0">
                <a:solidFill>
                  <a:schemeClr val="tx1"/>
                </a:solidFill>
                <a:latin typeface="Arial Nova Light" panose="020B0304020202020204" pitchFamily="34" charset="0"/>
              </a:defRPr>
            </a:lvl1pPr>
          </a:lstStyle>
          <a:p>
            <a:r>
              <a:rPr lang="en-US"/>
              <a:t>Click to edit Master title style</a:t>
            </a:r>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spc="30" baseline="0">
                <a:solidFill>
                  <a:schemeClr val="tx1">
                    <a:lumMod val="75000"/>
                  </a:schemeClr>
                </a:solidFill>
                <a:latin typeface="Arial Nova Light" panose="020B0304020202020204" pitchFamily="34" charset="0"/>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8" name="Date Placeholder 7"/>
          <p:cNvSpPr>
            <a:spLocks noGrp="1"/>
          </p:cNvSpPr>
          <p:nvPr>
            <p:ph type="dt" sz="half" idx="10"/>
          </p:nvPr>
        </p:nvSpPr>
        <p:spPr/>
        <p:txBody>
          <a:bodyPr/>
          <a:lstStyle/>
          <a:p>
            <a:fld id="{60ADF3C0-B1FB-42DC-B478-AF84C3CE5C3C}" type="datetime1">
              <a:rPr lang="en-US" smtClean="0"/>
              <a:t>10/24/23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388646905"/>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L Content General">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C7F8588-A93F-43CF-8D09-D0A5934C3A5B}"/>
              </a:ext>
            </a:extLst>
          </p:cNvPr>
          <p:cNvSpPr>
            <a:spLocks noGrp="1"/>
          </p:cNvSpPr>
          <p:nvPr>
            <p:ph type="body" sz="quarter" idx="10" hasCustomPrompt="1"/>
          </p:nvPr>
        </p:nvSpPr>
        <p:spPr>
          <a:xfrm>
            <a:off x="334963" y="290245"/>
            <a:ext cx="11522073" cy="477054"/>
          </a:xfrm>
          <a:prstGeom prst="rect">
            <a:avLst/>
          </a:prstGeom>
        </p:spPr>
        <p:txBody>
          <a:bodyPr/>
          <a:lstStyle>
            <a:lvl1pPr marL="0" indent="0" algn="ctr">
              <a:buNone/>
              <a:defRPr sz="3200">
                <a:solidFill>
                  <a:schemeClr val="tx1">
                    <a:lumMod val="85000"/>
                    <a:lumOff val="15000"/>
                  </a:schemeClr>
                </a:solidFill>
                <a:latin typeface="Arial Nova Light" panose="020B0304020202020204" pitchFamily="34" charset="0"/>
              </a:defRPr>
            </a:lvl1pPr>
          </a:lstStyle>
          <a:p>
            <a:pPr lvl="0"/>
            <a:r>
              <a:rPr lang="en-US"/>
              <a:t>&lt;Slide Title Here&gt;</a:t>
            </a:r>
            <a:endParaRPr lang="en-ZA"/>
          </a:p>
        </p:txBody>
      </p:sp>
    </p:spTree>
    <p:extLst>
      <p:ext uri="{BB962C8B-B14F-4D97-AF65-F5344CB8AC3E}">
        <p14:creationId xmlns:p14="http://schemas.microsoft.com/office/powerpoint/2010/main" val="36061705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L Content Left Tex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C7F8588-A93F-43CF-8D09-D0A5934C3A5B}"/>
              </a:ext>
            </a:extLst>
          </p:cNvPr>
          <p:cNvSpPr>
            <a:spLocks noGrp="1"/>
          </p:cNvSpPr>
          <p:nvPr>
            <p:ph type="body" sz="quarter" idx="10" hasCustomPrompt="1"/>
          </p:nvPr>
        </p:nvSpPr>
        <p:spPr>
          <a:xfrm>
            <a:off x="334963" y="290245"/>
            <a:ext cx="11522073" cy="477054"/>
          </a:xfrm>
          <a:prstGeom prst="rect">
            <a:avLst/>
          </a:prstGeom>
        </p:spPr>
        <p:txBody>
          <a:bodyPr/>
          <a:lstStyle>
            <a:lvl1pPr marL="0" indent="0" algn="ctr">
              <a:buNone/>
              <a:defRPr sz="3200">
                <a:solidFill>
                  <a:schemeClr val="tx1">
                    <a:lumMod val="85000"/>
                    <a:lumOff val="15000"/>
                  </a:schemeClr>
                </a:solidFill>
                <a:latin typeface="Arial Nova Light" panose="020B0304020202020204" pitchFamily="34" charset="0"/>
              </a:defRPr>
            </a:lvl1pPr>
          </a:lstStyle>
          <a:p>
            <a:pPr lvl="0"/>
            <a:r>
              <a:rPr lang="en-US"/>
              <a:t>&lt;Slide Title Here&gt;</a:t>
            </a:r>
            <a:endParaRPr lang="en-ZA"/>
          </a:p>
        </p:txBody>
      </p:sp>
      <p:sp>
        <p:nvSpPr>
          <p:cNvPr id="4" name="Text Placeholder 3">
            <a:extLst>
              <a:ext uri="{FF2B5EF4-FFF2-40B4-BE49-F238E27FC236}">
                <a16:creationId xmlns:a16="http://schemas.microsoft.com/office/drawing/2014/main" id="{8B84BA7E-E2AE-4CFD-ABFB-7E0E19B63A57}"/>
              </a:ext>
            </a:extLst>
          </p:cNvPr>
          <p:cNvSpPr>
            <a:spLocks noGrp="1"/>
          </p:cNvSpPr>
          <p:nvPr>
            <p:ph type="body" sz="quarter" idx="11" hasCustomPrompt="1"/>
          </p:nvPr>
        </p:nvSpPr>
        <p:spPr>
          <a:xfrm>
            <a:off x="706171" y="1234117"/>
            <a:ext cx="5049170" cy="4422611"/>
          </a:xfrm>
          <a:prstGeom prst="rect">
            <a:avLst/>
          </a:prstGeom>
        </p:spPr>
        <p:txBody>
          <a:bodyPr lIns="0"/>
          <a:lstStyle>
            <a:lvl1pPr marL="447675" indent="-447675">
              <a:buFont typeface="+mj-lt"/>
              <a:buAutoNum type="arabicPeriod"/>
              <a:defRPr sz="2200">
                <a:solidFill>
                  <a:schemeClr val="tx1">
                    <a:lumMod val="85000"/>
                    <a:lumOff val="15000"/>
                  </a:schemeClr>
                </a:solidFill>
                <a:latin typeface="Arial Nova Light" panose="020B0304020202020204" pitchFamily="34" charset="0"/>
              </a:defRPr>
            </a:lvl1pPr>
            <a:lvl2pPr marL="896938" indent="-449263">
              <a:buFont typeface="Wingdings" panose="05000000000000000000" pitchFamily="2" charset="2"/>
              <a:buChar char="§"/>
              <a:defRPr sz="1800">
                <a:solidFill>
                  <a:schemeClr val="tx1">
                    <a:lumMod val="85000"/>
                    <a:lumOff val="15000"/>
                  </a:schemeClr>
                </a:solidFill>
                <a:latin typeface="Arial Nova Light" panose="020B0304020202020204" pitchFamily="34" charset="0"/>
              </a:defRPr>
            </a:lvl2pPr>
          </a:lstStyle>
          <a:p>
            <a:pPr lvl="0"/>
            <a:r>
              <a:rPr lang="en-US"/>
              <a:t>List style 1</a:t>
            </a:r>
          </a:p>
          <a:p>
            <a:pPr lvl="1"/>
            <a:r>
              <a:rPr lang="en-US"/>
              <a:t>Second level</a:t>
            </a:r>
            <a:endParaRPr lang="en-ZA"/>
          </a:p>
        </p:txBody>
      </p:sp>
    </p:spTree>
    <p:extLst>
      <p:ext uri="{BB962C8B-B14F-4D97-AF65-F5344CB8AC3E}">
        <p14:creationId xmlns:p14="http://schemas.microsoft.com/office/powerpoint/2010/main" val="20044985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cSld name="Title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0" baseline="0">
                <a:solidFill>
                  <a:schemeClr val="tx1"/>
                </a:solidFill>
                <a:latin typeface="Arial Nova Light" panose="020B0304020202020204" pitchFamily="34" charset="0"/>
              </a:defRPr>
            </a:lvl1pPr>
          </a:lstStyle>
          <a:p>
            <a:r>
              <a:rPr lang="en-US"/>
              <a:t>Click to edit Master title style</a:t>
            </a:r>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spc="30" baseline="0">
                <a:solidFill>
                  <a:schemeClr val="tx1">
                    <a:lumMod val="75000"/>
                  </a:schemeClr>
                </a:solidFill>
                <a:latin typeface="Arial Nova Light" panose="020B0304020202020204" pitchFamily="34" charset="0"/>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8" name="Date Placeholder 7"/>
          <p:cNvSpPr>
            <a:spLocks noGrp="1"/>
          </p:cNvSpPr>
          <p:nvPr>
            <p:ph type="dt" sz="half" idx="10"/>
          </p:nvPr>
        </p:nvSpPr>
        <p:spPr/>
        <p:txBody>
          <a:bodyPr/>
          <a:lstStyle/>
          <a:p>
            <a:fld id="{60ADF3C0-B1FB-42DC-B478-AF84C3CE5C3C}" type="datetime1">
              <a:rPr lang="en-US" smtClean="0"/>
              <a:t>10/24/23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229435231"/>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LL White Background (Centre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86888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LL White Background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3074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1DCB4-3CBB-996E-CE26-F93E6C0AFD87}"/>
              </a:ext>
            </a:extLst>
          </p:cNvPr>
          <p:cNvSpPr>
            <a:spLocks noGrp="1"/>
          </p:cNvSpPr>
          <p:nvPr>
            <p:ph type="title"/>
          </p:nvPr>
        </p:nvSpPr>
        <p:spPr>
          <a:xfrm>
            <a:off x="838200" y="0"/>
            <a:ext cx="10515600" cy="1325563"/>
          </a:xfrm>
        </p:spPr>
        <p:txBody>
          <a:bodyPr/>
          <a:lstStyle>
            <a:lvl1pPr>
              <a:defRPr>
                <a:solidFill>
                  <a:schemeClr val="tx1"/>
                </a:solidFill>
              </a:defRPr>
            </a:lvl1pPr>
          </a:lstStyle>
          <a:p>
            <a:r>
              <a:rPr lang="en-US"/>
              <a:t>Click to edit Master title style</a:t>
            </a:r>
            <a:endParaRPr lang="en-ZA"/>
          </a:p>
        </p:txBody>
      </p:sp>
      <p:sp>
        <p:nvSpPr>
          <p:cNvPr id="4" name="Slide Number Placeholder 5">
            <a:extLst>
              <a:ext uri="{FF2B5EF4-FFF2-40B4-BE49-F238E27FC236}">
                <a16:creationId xmlns:a16="http://schemas.microsoft.com/office/drawing/2014/main" id="{F895D1B1-61FF-1C91-D5D2-D195D36D458F}"/>
              </a:ext>
            </a:extLst>
          </p:cNvPr>
          <p:cNvSpPr>
            <a:spLocks noGrp="1"/>
          </p:cNvSpPr>
          <p:nvPr>
            <p:ph type="sldNum" sz="quarter" idx="4"/>
          </p:nvPr>
        </p:nvSpPr>
        <p:spPr>
          <a:xfrm>
            <a:off x="9161016" y="6303084"/>
            <a:ext cx="2743200" cy="365125"/>
          </a:xfrm>
          <a:prstGeom prst="rect">
            <a:avLst/>
          </a:prstGeom>
        </p:spPr>
        <p:txBody>
          <a:bodyPr vert="horz" lIns="91440" tIns="45720" rIns="91440" bIns="45720" rtlCol="0" anchor="ctr"/>
          <a:lstStyle>
            <a:lvl1pPr algn="r">
              <a:defRPr sz="1400">
                <a:solidFill>
                  <a:schemeClr val="bg1">
                    <a:lumMod val="50000"/>
                    <a:lumOff val="50000"/>
                  </a:schemeClr>
                </a:solidFill>
              </a:defRPr>
            </a:lvl1pPr>
          </a:lstStyle>
          <a:p>
            <a:fld id="{9FF96520-E4CE-4EAD-8ABF-1D2297D6B3AA}" type="slidenum">
              <a:rPr lang="en-US" smtClean="0"/>
              <a:pPr/>
              <a:t>‹#›</a:t>
            </a:fld>
            <a:endParaRPr lang="en-US"/>
          </a:p>
        </p:txBody>
      </p:sp>
      <p:cxnSp>
        <p:nvCxnSpPr>
          <p:cNvPr id="5" name="Straight Connector 4">
            <a:extLst>
              <a:ext uri="{FF2B5EF4-FFF2-40B4-BE49-F238E27FC236}">
                <a16:creationId xmlns:a16="http://schemas.microsoft.com/office/drawing/2014/main" id="{552887EA-9DE7-609A-B0C7-13E318F795F0}"/>
              </a:ext>
            </a:extLst>
          </p:cNvPr>
          <p:cNvCxnSpPr/>
          <p:nvPr userDrawn="1"/>
        </p:nvCxnSpPr>
        <p:spPr>
          <a:xfrm>
            <a:off x="1" y="1371600"/>
            <a:ext cx="12191999"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0748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Content with title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29EDF1B-BFF2-495C-B3B8-4EE6F48140F0}"/>
              </a:ext>
            </a:extLst>
          </p:cNvPr>
          <p:cNvSpPr/>
          <p:nvPr userDrawn="1"/>
        </p:nvSpPr>
        <p:spPr>
          <a:xfrm>
            <a:off x="8412200" y="3195400"/>
            <a:ext cx="2941600" cy="50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629F2809-C0D4-4624-9BF4-7A5A02FC6504}"/>
              </a:ext>
            </a:extLst>
          </p:cNvPr>
          <p:cNvSpPr/>
          <p:nvPr userDrawn="1"/>
        </p:nvSpPr>
        <p:spPr>
          <a:xfrm>
            <a:off x="1034142" y="3195400"/>
            <a:ext cx="2941600" cy="50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A38AFF1-A7FF-4F75-9E57-C1827806B34E}"/>
              </a:ext>
            </a:extLst>
          </p:cNvPr>
          <p:cNvSpPr/>
          <p:nvPr userDrawn="1"/>
        </p:nvSpPr>
        <p:spPr>
          <a:xfrm>
            <a:off x="4706975" y="3195400"/>
            <a:ext cx="2941600" cy="50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a:extLst>
              <a:ext uri="{FF2B5EF4-FFF2-40B4-BE49-F238E27FC236}">
                <a16:creationId xmlns:a16="http://schemas.microsoft.com/office/drawing/2014/main" id="{07F18567-9326-411F-BA8D-561D58C7DD91}"/>
              </a:ext>
            </a:extLst>
          </p:cNvPr>
          <p:cNvSpPr>
            <a:spLocks noGrp="1"/>
          </p:cNvSpPr>
          <p:nvPr>
            <p:ph type="body" sz="quarter" idx="33" hasCustomPrompt="1"/>
          </p:nvPr>
        </p:nvSpPr>
        <p:spPr>
          <a:xfrm>
            <a:off x="1034142" y="3266159"/>
            <a:ext cx="2941600" cy="360000"/>
          </a:xfrm>
          <a:solidFill>
            <a:schemeClr val="bg2">
              <a:lumMod val="75000"/>
            </a:schemeClr>
          </a:solidFill>
        </p:spPr>
        <p:txBody>
          <a:bodyPr anchor="ctr"/>
          <a:lstStyle>
            <a:lvl1pPr marL="0" indent="0" algn="ctr">
              <a:buFont typeface="Arial" panose="020B0604020202020204" pitchFamily="34" charset="0"/>
              <a:buNone/>
              <a:defRPr lang="en-US" sz="1800" kern="1200" cap="all" baseline="0" dirty="0">
                <a:solidFill>
                  <a:schemeClr val="bg1"/>
                </a:solidFill>
                <a:latin typeface="+mj-lt"/>
                <a:ea typeface="+mj-ea"/>
                <a:cs typeface="+mj-cs"/>
              </a:defRPr>
            </a:lvl1pPr>
          </a:lstStyle>
          <a:p>
            <a:pPr lvl="0"/>
            <a:r>
              <a:rPr lang="en-US"/>
              <a:t>Title 1</a:t>
            </a:r>
            <a:endParaRPr lang="en-ZA"/>
          </a:p>
        </p:txBody>
      </p:sp>
      <p:sp>
        <p:nvSpPr>
          <p:cNvPr id="10" name="Text Placeholder 10">
            <a:extLst>
              <a:ext uri="{FF2B5EF4-FFF2-40B4-BE49-F238E27FC236}">
                <a16:creationId xmlns:a16="http://schemas.microsoft.com/office/drawing/2014/main" id="{39809F78-EA1B-4C23-A53E-7DE8B4A6AE1D}"/>
              </a:ext>
            </a:extLst>
          </p:cNvPr>
          <p:cNvSpPr>
            <a:spLocks noGrp="1"/>
          </p:cNvSpPr>
          <p:nvPr>
            <p:ph type="body" sz="quarter" idx="34" hasCustomPrompt="1"/>
          </p:nvPr>
        </p:nvSpPr>
        <p:spPr>
          <a:xfrm>
            <a:off x="1034142" y="4117103"/>
            <a:ext cx="2941600" cy="1141882"/>
          </a:xfrm>
        </p:spPr>
        <p:txBody>
          <a:bodyPr>
            <a:normAutofit/>
          </a:bodyPr>
          <a:lstStyle>
            <a:lvl1pPr marL="0" indent="0" algn="ctr">
              <a:lnSpc>
                <a:spcPct val="150000"/>
              </a:lnSpc>
              <a:buNone/>
              <a:defRPr sz="1400">
                <a:solidFill>
                  <a:schemeClr val="tx1"/>
                </a:solidFill>
              </a:defRPr>
            </a:lvl1pPr>
          </a:lstStyle>
          <a:p>
            <a:pPr lvl="0"/>
            <a:r>
              <a:rPr lang="en-US"/>
              <a:t>Bullet Description</a:t>
            </a:r>
            <a:endParaRPr lang="en-ZA"/>
          </a:p>
        </p:txBody>
      </p:sp>
      <p:sp>
        <p:nvSpPr>
          <p:cNvPr id="15" name="Title 1">
            <a:extLst>
              <a:ext uri="{FF2B5EF4-FFF2-40B4-BE49-F238E27FC236}">
                <a16:creationId xmlns:a16="http://schemas.microsoft.com/office/drawing/2014/main" id="{4AA3FE14-6E13-47C9-A512-83A96F3DD002}"/>
              </a:ext>
            </a:extLst>
          </p:cNvPr>
          <p:cNvSpPr>
            <a:spLocks noGrp="1"/>
          </p:cNvSpPr>
          <p:nvPr>
            <p:ph type="title" hasCustomPrompt="1"/>
          </p:nvPr>
        </p:nvSpPr>
        <p:spPr>
          <a:xfrm>
            <a:off x="1034142" y="1110286"/>
            <a:ext cx="10515600" cy="924808"/>
          </a:xfrm>
        </p:spPr>
        <p:txBody>
          <a:bodyPr lIns="0">
            <a:normAutofit/>
          </a:bodyPr>
          <a:lstStyle>
            <a:lvl1pPr>
              <a:defRPr lang="en-US" sz="3000" kern="1200" cap="none" baseline="0" dirty="0">
                <a:solidFill>
                  <a:schemeClr val="tx1"/>
                </a:solidFill>
                <a:latin typeface="+mj-lt"/>
                <a:ea typeface="+mj-ea"/>
                <a:cs typeface="+mj-cs"/>
              </a:defRPr>
            </a:lvl1pPr>
          </a:lstStyle>
          <a:p>
            <a:r>
              <a:rPr lang="en-US"/>
              <a:t>Click To Edit Master Title Style</a:t>
            </a:r>
          </a:p>
        </p:txBody>
      </p:sp>
      <p:cxnSp>
        <p:nvCxnSpPr>
          <p:cNvPr id="16" name="Straight Connector 15">
            <a:extLst>
              <a:ext uri="{FF2B5EF4-FFF2-40B4-BE49-F238E27FC236}">
                <a16:creationId xmlns:a16="http://schemas.microsoft.com/office/drawing/2014/main" id="{2D83A9ED-5F19-4646-ADCE-C829C97154DC}"/>
              </a:ext>
            </a:extLst>
          </p:cNvPr>
          <p:cNvCxnSpPr>
            <a:cxnSpLocks/>
          </p:cNvCxnSpPr>
          <p:nvPr userDrawn="1"/>
        </p:nvCxnSpPr>
        <p:spPr>
          <a:xfrm>
            <a:off x="1121228" y="0"/>
            <a:ext cx="0" cy="111028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Text Placeholder 8">
            <a:extLst>
              <a:ext uri="{FF2B5EF4-FFF2-40B4-BE49-F238E27FC236}">
                <a16:creationId xmlns:a16="http://schemas.microsoft.com/office/drawing/2014/main" id="{6187F4BE-3AD3-4857-B0A9-A9285E52D819}"/>
              </a:ext>
            </a:extLst>
          </p:cNvPr>
          <p:cNvSpPr>
            <a:spLocks noGrp="1"/>
          </p:cNvSpPr>
          <p:nvPr>
            <p:ph type="body" sz="quarter" idx="43" hasCustomPrompt="1"/>
          </p:nvPr>
        </p:nvSpPr>
        <p:spPr>
          <a:xfrm>
            <a:off x="4706975" y="3266159"/>
            <a:ext cx="2941600" cy="360000"/>
          </a:xfrm>
          <a:solidFill>
            <a:schemeClr val="bg2">
              <a:lumMod val="75000"/>
            </a:schemeClr>
          </a:solidFill>
        </p:spPr>
        <p:txBody>
          <a:bodyPr anchor="ctr"/>
          <a:lstStyle>
            <a:lvl1pPr marL="0" indent="0" algn="ctr">
              <a:buFont typeface="Arial" panose="020B0604020202020204" pitchFamily="34" charset="0"/>
              <a:buNone/>
              <a:defRPr lang="en-US" sz="1800" kern="1200" cap="all" baseline="0" dirty="0">
                <a:solidFill>
                  <a:schemeClr val="bg1"/>
                </a:solidFill>
                <a:latin typeface="+mj-lt"/>
                <a:ea typeface="+mj-ea"/>
                <a:cs typeface="+mj-cs"/>
              </a:defRPr>
            </a:lvl1pPr>
          </a:lstStyle>
          <a:p>
            <a:pPr lvl="0"/>
            <a:r>
              <a:rPr lang="en-US"/>
              <a:t>Title 2</a:t>
            </a:r>
            <a:endParaRPr lang="en-ZA"/>
          </a:p>
        </p:txBody>
      </p:sp>
      <p:sp>
        <p:nvSpPr>
          <p:cNvPr id="21" name="Text Placeholder 10">
            <a:extLst>
              <a:ext uri="{FF2B5EF4-FFF2-40B4-BE49-F238E27FC236}">
                <a16:creationId xmlns:a16="http://schemas.microsoft.com/office/drawing/2014/main" id="{5F81158B-DA52-484D-8105-92B77E4DC466}"/>
              </a:ext>
            </a:extLst>
          </p:cNvPr>
          <p:cNvSpPr>
            <a:spLocks noGrp="1"/>
          </p:cNvSpPr>
          <p:nvPr>
            <p:ph type="body" sz="quarter" idx="44" hasCustomPrompt="1"/>
          </p:nvPr>
        </p:nvSpPr>
        <p:spPr>
          <a:xfrm>
            <a:off x="4706975" y="4117103"/>
            <a:ext cx="2941600" cy="1141882"/>
          </a:xfrm>
        </p:spPr>
        <p:txBody>
          <a:bodyPr>
            <a:normAutofit/>
          </a:bodyPr>
          <a:lstStyle>
            <a:lvl1pPr marL="0" indent="0" algn="ctr">
              <a:lnSpc>
                <a:spcPct val="150000"/>
              </a:lnSpc>
              <a:buNone/>
              <a:defRPr sz="1400">
                <a:solidFill>
                  <a:schemeClr val="tx1"/>
                </a:solidFill>
              </a:defRPr>
            </a:lvl1pPr>
          </a:lstStyle>
          <a:p>
            <a:pPr lvl="0"/>
            <a:r>
              <a:rPr lang="en-US"/>
              <a:t>Bullet Description</a:t>
            </a:r>
            <a:endParaRPr lang="en-ZA"/>
          </a:p>
        </p:txBody>
      </p:sp>
      <p:sp>
        <p:nvSpPr>
          <p:cNvPr id="23" name="Text Placeholder 8">
            <a:extLst>
              <a:ext uri="{FF2B5EF4-FFF2-40B4-BE49-F238E27FC236}">
                <a16:creationId xmlns:a16="http://schemas.microsoft.com/office/drawing/2014/main" id="{9AFDDE4E-007E-431B-937C-1B26959515F6}"/>
              </a:ext>
            </a:extLst>
          </p:cNvPr>
          <p:cNvSpPr>
            <a:spLocks noGrp="1"/>
          </p:cNvSpPr>
          <p:nvPr>
            <p:ph type="body" sz="quarter" idx="46" hasCustomPrompt="1"/>
          </p:nvPr>
        </p:nvSpPr>
        <p:spPr>
          <a:xfrm>
            <a:off x="8412200" y="3266159"/>
            <a:ext cx="2941600" cy="360000"/>
          </a:xfrm>
          <a:solidFill>
            <a:schemeClr val="bg2">
              <a:lumMod val="75000"/>
            </a:schemeClr>
          </a:solidFill>
        </p:spPr>
        <p:txBody>
          <a:bodyPr anchor="ctr"/>
          <a:lstStyle>
            <a:lvl1pPr marL="0" indent="0" algn="ctr">
              <a:buFont typeface="Arial" panose="020B0604020202020204" pitchFamily="34" charset="0"/>
              <a:buNone/>
              <a:defRPr lang="en-US" sz="1800" kern="1200" cap="all" baseline="0" dirty="0">
                <a:solidFill>
                  <a:schemeClr val="bg1"/>
                </a:solidFill>
                <a:latin typeface="+mj-lt"/>
                <a:ea typeface="+mj-ea"/>
                <a:cs typeface="+mj-cs"/>
              </a:defRPr>
            </a:lvl1pPr>
          </a:lstStyle>
          <a:p>
            <a:pPr lvl="0"/>
            <a:r>
              <a:rPr lang="en-US"/>
              <a:t>Title 3</a:t>
            </a:r>
            <a:endParaRPr lang="en-ZA"/>
          </a:p>
        </p:txBody>
      </p:sp>
      <p:sp>
        <p:nvSpPr>
          <p:cNvPr id="24" name="Text Placeholder 10">
            <a:extLst>
              <a:ext uri="{FF2B5EF4-FFF2-40B4-BE49-F238E27FC236}">
                <a16:creationId xmlns:a16="http://schemas.microsoft.com/office/drawing/2014/main" id="{3B096111-A95B-402E-B431-43D852C9E2AD}"/>
              </a:ext>
            </a:extLst>
          </p:cNvPr>
          <p:cNvSpPr>
            <a:spLocks noGrp="1"/>
          </p:cNvSpPr>
          <p:nvPr>
            <p:ph type="body" sz="quarter" idx="47" hasCustomPrompt="1"/>
          </p:nvPr>
        </p:nvSpPr>
        <p:spPr>
          <a:xfrm>
            <a:off x="8412200" y="4117103"/>
            <a:ext cx="2941600" cy="1141882"/>
          </a:xfrm>
        </p:spPr>
        <p:txBody>
          <a:bodyPr>
            <a:normAutofit/>
          </a:bodyPr>
          <a:lstStyle>
            <a:lvl1pPr marL="0" indent="0" algn="ctr">
              <a:lnSpc>
                <a:spcPct val="150000"/>
              </a:lnSpc>
              <a:buNone/>
              <a:defRPr sz="1400">
                <a:solidFill>
                  <a:schemeClr val="tx1"/>
                </a:solidFill>
              </a:defRPr>
            </a:lvl1pPr>
          </a:lstStyle>
          <a:p>
            <a:pPr lvl="0"/>
            <a:r>
              <a:rPr lang="en-US"/>
              <a:t>Bullet Description</a:t>
            </a:r>
            <a:endParaRPr lang="en-ZA"/>
          </a:p>
        </p:txBody>
      </p:sp>
      <p:sp>
        <p:nvSpPr>
          <p:cNvPr id="5" name="Slide Number Placeholder 5">
            <a:extLst>
              <a:ext uri="{FF2B5EF4-FFF2-40B4-BE49-F238E27FC236}">
                <a16:creationId xmlns:a16="http://schemas.microsoft.com/office/drawing/2014/main" id="{97F12320-0235-74EE-02A3-AC3E19290282}"/>
              </a:ext>
            </a:extLst>
          </p:cNvPr>
          <p:cNvSpPr>
            <a:spLocks noGrp="1"/>
          </p:cNvSpPr>
          <p:nvPr>
            <p:ph type="sldNum" sz="quarter" idx="4"/>
          </p:nvPr>
        </p:nvSpPr>
        <p:spPr>
          <a:xfrm>
            <a:off x="9161016" y="6303084"/>
            <a:ext cx="2743200" cy="365125"/>
          </a:xfrm>
          <a:prstGeom prst="rect">
            <a:avLst/>
          </a:prstGeom>
        </p:spPr>
        <p:txBody>
          <a:bodyPr vert="horz" lIns="91440" tIns="45720" rIns="91440" bIns="45720" rtlCol="0" anchor="ctr"/>
          <a:lstStyle>
            <a:lvl1pPr algn="r">
              <a:defRPr sz="1400">
                <a:solidFill>
                  <a:schemeClr val="bg1">
                    <a:lumMod val="50000"/>
                    <a:lumOff val="50000"/>
                  </a:schemeClr>
                </a:solidFill>
              </a:defRPr>
            </a:lvl1pPr>
          </a:lstStyle>
          <a:p>
            <a:fld id="{9FF96520-E4CE-4EAD-8ABF-1D2297D6B3AA}" type="slidenum">
              <a:rPr lang="en-US" smtClean="0"/>
              <a:pPr/>
              <a:t>‹#›</a:t>
            </a:fld>
            <a:endParaRPr lang="en-US"/>
          </a:p>
        </p:txBody>
      </p:sp>
    </p:spTree>
    <p:extLst>
      <p:ext uri="{BB962C8B-B14F-4D97-AF65-F5344CB8AC3E}">
        <p14:creationId xmlns:p14="http://schemas.microsoft.com/office/powerpoint/2010/main" val="1890367756"/>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ith titl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24F48E-4E21-421F-A044-1D5C607BF74F}"/>
              </a:ext>
            </a:extLst>
          </p:cNvPr>
          <p:cNvSpPr>
            <a:spLocks noGrp="1"/>
          </p:cNvSpPr>
          <p:nvPr>
            <p:ph sz="half" idx="1"/>
          </p:nvPr>
        </p:nvSpPr>
        <p:spPr>
          <a:xfrm>
            <a:off x="838200" y="3429000"/>
            <a:ext cx="4114797" cy="2747962"/>
          </a:xfrm>
        </p:spPr>
        <p:txBody>
          <a:bodyPr>
            <a:normAutofit/>
          </a:bodyPr>
          <a:lstStyle>
            <a:lvl1pPr marL="0" indent="0">
              <a:lnSpc>
                <a:spcPct val="150000"/>
              </a:lnSpc>
              <a:buNone/>
              <a:defRPr sz="1200">
                <a:solidFill>
                  <a:schemeClr val="tx1"/>
                </a:solidFill>
              </a:defRPr>
            </a:lvl1pPr>
            <a:lvl2pPr marL="457200" indent="0">
              <a:lnSpc>
                <a:spcPct val="150000"/>
              </a:lnSpc>
              <a:buNone/>
              <a:defRPr sz="1200">
                <a:solidFill>
                  <a:schemeClr val="tx1"/>
                </a:solidFill>
              </a:defRPr>
            </a:lvl2pPr>
            <a:lvl3pPr marL="914400" indent="0">
              <a:lnSpc>
                <a:spcPct val="150000"/>
              </a:lnSpc>
              <a:buNone/>
              <a:defRPr sz="1200">
                <a:solidFill>
                  <a:schemeClr val="tx1"/>
                </a:solidFill>
              </a:defRPr>
            </a:lvl3pPr>
            <a:lvl4pPr marL="1371600" indent="0">
              <a:lnSpc>
                <a:spcPct val="150000"/>
              </a:lnSpc>
              <a:buNone/>
              <a:defRPr sz="1200">
                <a:solidFill>
                  <a:schemeClr val="tx1"/>
                </a:solidFill>
              </a:defRPr>
            </a:lvl4pPr>
            <a:lvl5pPr marL="1828800" indent="0">
              <a:lnSpc>
                <a:spcPct val="150000"/>
              </a:lnSpc>
              <a:buNone/>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C70E23-CF91-4792-9B98-182E6804BBC6}"/>
              </a:ext>
            </a:extLst>
          </p:cNvPr>
          <p:cNvSpPr>
            <a:spLocks noGrp="1"/>
          </p:cNvSpPr>
          <p:nvPr>
            <p:ph sz="half" idx="2"/>
          </p:nvPr>
        </p:nvSpPr>
        <p:spPr>
          <a:xfrm>
            <a:off x="7239003" y="3429000"/>
            <a:ext cx="4114797" cy="2747962"/>
          </a:xfrm>
        </p:spPr>
        <p:txBody>
          <a:bodyPr>
            <a:normAutofit/>
          </a:bodyPr>
          <a:lstStyle>
            <a:lvl1pPr marL="0" indent="0">
              <a:lnSpc>
                <a:spcPct val="150000"/>
              </a:lnSpc>
              <a:buNone/>
              <a:defRPr sz="1200">
                <a:solidFill>
                  <a:schemeClr val="tx1"/>
                </a:solidFill>
              </a:defRPr>
            </a:lvl1pPr>
            <a:lvl2pPr marL="457200" indent="0">
              <a:lnSpc>
                <a:spcPct val="150000"/>
              </a:lnSpc>
              <a:buNone/>
              <a:defRPr sz="1200">
                <a:solidFill>
                  <a:schemeClr val="tx1"/>
                </a:solidFill>
              </a:defRPr>
            </a:lvl2pPr>
            <a:lvl3pPr marL="914400" indent="0">
              <a:lnSpc>
                <a:spcPct val="150000"/>
              </a:lnSpc>
              <a:buNone/>
              <a:defRPr sz="1200">
                <a:solidFill>
                  <a:schemeClr val="tx1"/>
                </a:solidFill>
              </a:defRPr>
            </a:lvl3pPr>
            <a:lvl4pPr marL="1371600" indent="0">
              <a:lnSpc>
                <a:spcPct val="150000"/>
              </a:lnSpc>
              <a:buNone/>
              <a:defRPr sz="1200">
                <a:solidFill>
                  <a:schemeClr val="tx1"/>
                </a:solidFill>
              </a:defRPr>
            </a:lvl4pPr>
            <a:lvl5pPr marL="1828800" indent="0">
              <a:lnSpc>
                <a:spcPct val="150000"/>
              </a:lnSpc>
              <a:buNone/>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E0011F19-A2C9-4F67-A7F1-592B85FFBAC8}"/>
              </a:ext>
            </a:extLst>
          </p:cNvPr>
          <p:cNvSpPr>
            <a:spLocks noGrp="1"/>
          </p:cNvSpPr>
          <p:nvPr>
            <p:ph type="title" hasCustomPrompt="1"/>
          </p:nvPr>
        </p:nvSpPr>
        <p:spPr>
          <a:xfrm>
            <a:off x="1034142" y="670094"/>
            <a:ext cx="10134601" cy="924808"/>
          </a:xfrm>
        </p:spPr>
        <p:txBody>
          <a:bodyPr lIns="0">
            <a:normAutofit/>
          </a:bodyPr>
          <a:lstStyle>
            <a:lvl1pPr algn="l">
              <a:defRPr lang="en-US" sz="3000" kern="1200" cap="none" baseline="0" dirty="0">
                <a:solidFill>
                  <a:schemeClr val="tx1"/>
                </a:solidFill>
                <a:latin typeface="+mj-lt"/>
                <a:ea typeface="+mj-ea"/>
                <a:cs typeface="+mj-cs"/>
              </a:defRPr>
            </a:lvl1pPr>
          </a:lstStyle>
          <a:p>
            <a:r>
              <a:rPr lang="en-US"/>
              <a:t>Click To Edit Master Title Style</a:t>
            </a:r>
          </a:p>
        </p:txBody>
      </p:sp>
      <p:cxnSp>
        <p:nvCxnSpPr>
          <p:cNvPr id="10" name="Straight Connector 9">
            <a:extLst>
              <a:ext uri="{FF2B5EF4-FFF2-40B4-BE49-F238E27FC236}">
                <a16:creationId xmlns:a16="http://schemas.microsoft.com/office/drawing/2014/main" id="{C7C8CFDC-095C-4312-A01D-7430D1FEAA6F}"/>
              </a:ext>
            </a:extLst>
          </p:cNvPr>
          <p:cNvCxnSpPr>
            <a:cxnSpLocks/>
          </p:cNvCxnSpPr>
          <p:nvPr userDrawn="1"/>
        </p:nvCxnSpPr>
        <p:spPr>
          <a:xfrm>
            <a:off x="6096000" y="2603500"/>
            <a:ext cx="0" cy="3502025"/>
          </a:xfrm>
          <a:prstGeom prst="line">
            <a:avLst/>
          </a:prstGeom>
          <a:ln w="22225">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6DE385DE-9334-4CED-AD7E-F63A320B0512}"/>
              </a:ext>
            </a:extLst>
          </p:cNvPr>
          <p:cNvSpPr/>
          <p:nvPr userDrawn="1"/>
        </p:nvSpPr>
        <p:spPr>
          <a:xfrm>
            <a:off x="0" y="2324100"/>
            <a:ext cx="12192000" cy="633411"/>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2">
            <a:extLst>
              <a:ext uri="{FF2B5EF4-FFF2-40B4-BE49-F238E27FC236}">
                <a16:creationId xmlns:a16="http://schemas.microsoft.com/office/drawing/2014/main" id="{211839B3-0E6A-4750-8862-3A55B0FEF98F}"/>
              </a:ext>
            </a:extLst>
          </p:cNvPr>
          <p:cNvSpPr>
            <a:spLocks noGrp="1"/>
          </p:cNvSpPr>
          <p:nvPr>
            <p:ph type="body" idx="13"/>
          </p:nvPr>
        </p:nvSpPr>
        <p:spPr>
          <a:xfrm>
            <a:off x="838201" y="2413000"/>
            <a:ext cx="4114795" cy="493710"/>
          </a:xfrm>
          <a:solidFill>
            <a:schemeClr val="bg2">
              <a:lumMod val="75000"/>
            </a:schemeClr>
          </a:solidFill>
        </p:spPr>
        <p:txBody>
          <a:bodyPr anchor="ctr">
            <a:normAutofit/>
          </a:bodyPr>
          <a:lstStyle>
            <a:lvl1pPr marL="0" indent="0" algn="ctr">
              <a:buNone/>
              <a:defRPr lang="en-US" sz="1800" kern="1200" cap="all" baseline="0" dirty="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Text Placeholder 2">
            <a:extLst>
              <a:ext uri="{FF2B5EF4-FFF2-40B4-BE49-F238E27FC236}">
                <a16:creationId xmlns:a16="http://schemas.microsoft.com/office/drawing/2014/main" id="{E72DA832-BD58-447B-A20E-EA3A7F4EAFF0}"/>
              </a:ext>
            </a:extLst>
          </p:cNvPr>
          <p:cNvSpPr>
            <a:spLocks noGrp="1"/>
          </p:cNvSpPr>
          <p:nvPr>
            <p:ph type="body" idx="14"/>
          </p:nvPr>
        </p:nvSpPr>
        <p:spPr>
          <a:xfrm>
            <a:off x="7239003" y="2413000"/>
            <a:ext cx="4114797" cy="493710"/>
          </a:xfrm>
          <a:solidFill>
            <a:schemeClr val="bg2">
              <a:lumMod val="75000"/>
            </a:schemeClr>
          </a:solidFill>
        </p:spPr>
        <p:txBody>
          <a:bodyPr anchor="ctr">
            <a:normAutofit/>
          </a:bodyPr>
          <a:lstStyle>
            <a:lvl1pPr marL="0" indent="0" algn="ctr">
              <a:buNone/>
              <a:defRPr lang="en-US" sz="1800" kern="1200" cap="all" baseline="0" dirty="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Slide Number Placeholder 5">
            <a:extLst>
              <a:ext uri="{FF2B5EF4-FFF2-40B4-BE49-F238E27FC236}">
                <a16:creationId xmlns:a16="http://schemas.microsoft.com/office/drawing/2014/main" id="{EA9697FB-0110-FFB2-A6C4-BD52859C7526}"/>
              </a:ext>
            </a:extLst>
          </p:cNvPr>
          <p:cNvSpPr>
            <a:spLocks noGrp="1"/>
          </p:cNvSpPr>
          <p:nvPr>
            <p:ph type="sldNum" sz="quarter" idx="4"/>
          </p:nvPr>
        </p:nvSpPr>
        <p:spPr>
          <a:xfrm>
            <a:off x="9161016" y="6303084"/>
            <a:ext cx="2743200" cy="365125"/>
          </a:xfrm>
          <a:prstGeom prst="rect">
            <a:avLst/>
          </a:prstGeom>
        </p:spPr>
        <p:txBody>
          <a:bodyPr vert="horz" lIns="91440" tIns="45720" rIns="91440" bIns="45720" rtlCol="0" anchor="ctr"/>
          <a:lstStyle>
            <a:lvl1pPr algn="r">
              <a:defRPr sz="1400">
                <a:solidFill>
                  <a:schemeClr val="bg1">
                    <a:lumMod val="50000"/>
                    <a:lumOff val="50000"/>
                  </a:schemeClr>
                </a:solidFill>
              </a:defRPr>
            </a:lvl1pPr>
          </a:lstStyle>
          <a:p>
            <a:fld id="{9FF96520-E4CE-4EAD-8ABF-1D2297D6B3AA}" type="slidenum">
              <a:rPr lang="en-US" smtClean="0"/>
              <a:pPr/>
              <a:t>‹#›</a:t>
            </a:fld>
            <a:endParaRPr lang="en-US"/>
          </a:p>
        </p:txBody>
      </p:sp>
    </p:spTree>
    <p:extLst>
      <p:ext uri="{BB962C8B-B14F-4D97-AF65-F5344CB8AC3E}">
        <p14:creationId xmlns:p14="http://schemas.microsoft.com/office/powerpoint/2010/main" val="3348445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72EF9B-97B0-4909-B1C8-B680035F9DC5}"/>
              </a:ext>
            </a:extLst>
          </p:cNvPr>
          <p:cNvSpPr>
            <a:spLocks noGrp="1"/>
          </p:cNvSpPr>
          <p:nvPr>
            <p:ph idx="1"/>
          </p:nvPr>
        </p:nvSpPr>
        <p:spPr>
          <a:xfrm>
            <a:off x="1034142" y="1850572"/>
            <a:ext cx="10134601" cy="40930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7CA22921-D059-426E-8623-0C4322D58F73}"/>
              </a:ext>
            </a:extLst>
          </p:cNvPr>
          <p:cNvSpPr>
            <a:spLocks noGrp="1"/>
          </p:cNvSpPr>
          <p:nvPr>
            <p:ph type="title" hasCustomPrompt="1"/>
          </p:nvPr>
        </p:nvSpPr>
        <p:spPr>
          <a:xfrm>
            <a:off x="1034142" y="670094"/>
            <a:ext cx="10134601" cy="924808"/>
          </a:xfrm>
        </p:spPr>
        <p:txBody>
          <a:bodyPr lIns="0">
            <a:normAutofit/>
          </a:bodyPr>
          <a:lstStyle>
            <a:lvl1pPr>
              <a:defRPr lang="en-US" sz="3000" kern="1200" cap="none" baseline="0" dirty="0">
                <a:solidFill>
                  <a:schemeClr val="tx1"/>
                </a:solidFill>
                <a:latin typeface="+mj-lt"/>
                <a:ea typeface="+mj-ea"/>
                <a:cs typeface="+mj-cs"/>
              </a:defRPr>
            </a:lvl1pPr>
          </a:lstStyle>
          <a:p>
            <a:r>
              <a:rPr lang="en-US"/>
              <a:t>Click To Edit Master Title Style</a:t>
            </a:r>
          </a:p>
        </p:txBody>
      </p:sp>
      <p:sp>
        <p:nvSpPr>
          <p:cNvPr id="2" name="Slide Number Placeholder 5">
            <a:extLst>
              <a:ext uri="{FF2B5EF4-FFF2-40B4-BE49-F238E27FC236}">
                <a16:creationId xmlns:a16="http://schemas.microsoft.com/office/drawing/2014/main" id="{C7C048DB-6964-FB11-AACC-2650DD178C9F}"/>
              </a:ext>
            </a:extLst>
          </p:cNvPr>
          <p:cNvSpPr>
            <a:spLocks noGrp="1"/>
          </p:cNvSpPr>
          <p:nvPr>
            <p:ph type="sldNum" sz="quarter" idx="4"/>
          </p:nvPr>
        </p:nvSpPr>
        <p:spPr>
          <a:xfrm>
            <a:off x="9161016" y="6303084"/>
            <a:ext cx="2743200" cy="365125"/>
          </a:xfrm>
          <a:prstGeom prst="rect">
            <a:avLst/>
          </a:prstGeom>
        </p:spPr>
        <p:txBody>
          <a:bodyPr vert="horz" lIns="91440" tIns="45720" rIns="91440" bIns="45720" rtlCol="0" anchor="ctr"/>
          <a:lstStyle>
            <a:lvl1pPr algn="r">
              <a:defRPr sz="1400">
                <a:solidFill>
                  <a:schemeClr val="bg1">
                    <a:lumMod val="50000"/>
                    <a:lumOff val="50000"/>
                  </a:schemeClr>
                </a:solidFill>
              </a:defRPr>
            </a:lvl1pPr>
          </a:lstStyle>
          <a:p>
            <a:fld id="{9FF96520-E4CE-4EAD-8ABF-1D2297D6B3AA}" type="slidenum">
              <a:rPr lang="en-US" smtClean="0"/>
              <a:pPr/>
              <a:t>‹#›</a:t>
            </a:fld>
            <a:endParaRPr lang="en-US"/>
          </a:p>
        </p:txBody>
      </p:sp>
    </p:spTree>
    <p:extLst>
      <p:ext uri="{BB962C8B-B14F-4D97-AF65-F5344CB8AC3E}">
        <p14:creationId xmlns:p14="http://schemas.microsoft.com/office/powerpoint/2010/main" val="2416206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 4 up">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C7B19AA7-3B63-43B8-BE54-6F7F01B26251}"/>
              </a:ext>
            </a:extLst>
          </p:cNvPr>
          <p:cNvSpPr>
            <a:spLocks noGrp="1"/>
          </p:cNvSpPr>
          <p:nvPr>
            <p:ph type="pic" sz="quarter" idx="16"/>
          </p:nvPr>
        </p:nvSpPr>
        <p:spPr>
          <a:xfrm>
            <a:off x="8804817" y="2233881"/>
            <a:ext cx="3387182" cy="2390238"/>
          </a:xfrm>
          <a:custGeom>
            <a:avLst/>
            <a:gdLst>
              <a:gd name="connsiteX0" fmla="*/ 1033243 w 3387182"/>
              <a:gd name="connsiteY0" fmla="*/ 0 h 2390238"/>
              <a:gd name="connsiteX1" fmla="*/ 3387182 w 3387182"/>
              <a:gd name="connsiteY1" fmla="*/ 0 h 2390238"/>
              <a:gd name="connsiteX2" fmla="*/ 3378264 w 3387182"/>
              <a:gd name="connsiteY2" fmla="*/ 2390238 h 2390238"/>
              <a:gd name="connsiteX3" fmla="*/ 0 w 3387182"/>
              <a:gd name="connsiteY3" fmla="*/ 2390238 h 2390238"/>
            </a:gdLst>
            <a:ahLst/>
            <a:cxnLst>
              <a:cxn ang="0">
                <a:pos x="connsiteX0" y="connsiteY0"/>
              </a:cxn>
              <a:cxn ang="0">
                <a:pos x="connsiteX1" y="connsiteY1"/>
              </a:cxn>
              <a:cxn ang="0">
                <a:pos x="connsiteX2" y="connsiteY2"/>
              </a:cxn>
              <a:cxn ang="0">
                <a:pos x="connsiteX3" y="connsiteY3"/>
              </a:cxn>
            </a:cxnLst>
            <a:rect l="l" t="t" r="r" b="b"/>
            <a:pathLst>
              <a:path w="3387182" h="2390238">
                <a:moveTo>
                  <a:pt x="1033243" y="0"/>
                </a:moveTo>
                <a:lnTo>
                  <a:pt x="3387182" y="0"/>
                </a:lnTo>
                <a:lnTo>
                  <a:pt x="3378264" y="2390238"/>
                </a:lnTo>
                <a:lnTo>
                  <a:pt x="0" y="2390238"/>
                </a:lnTo>
                <a:close/>
              </a:path>
            </a:pathLst>
          </a:custGeom>
        </p:spPr>
        <p:txBody>
          <a:bodyPr wrap="square" anchor="ctr">
            <a:noAutofit/>
          </a:bodyPr>
          <a:lstStyle>
            <a:lvl1pPr marL="0" indent="0" algn="ctr">
              <a:buNone/>
              <a:defRPr sz="1400"/>
            </a:lvl1pPr>
          </a:lstStyle>
          <a:p>
            <a:r>
              <a:rPr lang="en-US"/>
              <a:t>Click icon to add picture</a:t>
            </a:r>
          </a:p>
        </p:txBody>
      </p:sp>
      <p:sp>
        <p:nvSpPr>
          <p:cNvPr id="21" name="Picture Placeholder 20">
            <a:extLst>
              <a:ext uri="{FF2B5EF4-FFF2-40B4-BE49-F238E27FC236}">
                <a16:creationId xmlns:a16="http://schemas.microsoft.com/office/drawing/2014/main" id="{1B55057A-5AE4-4EAE-8E1E-189462BF3155}"/>
              </a:ext>
            </a:extLst>
          </p:cNvPr>
          <p:cNvSpPr>
            <a:spLocks noGrp="1"/>
          </p:cNvSpPr>
          <p:nvPr>
            <p:ph type="pic" sz="quarter" idx="15"/>
          </p:nvPr>
        </p:nvSpPr>
        <p:spPr>
          <a:xfrm>
            <a:off x="5690016" y="2233881"/>
            <a:ext cx="3917851" cy="2390238"/>
          </a:xfrm>
          <a:custGeom>
            <a:avLst/>
            <a:gdLst>
              <a:gd name="connsiteX0" fmla="*/ 1033243 w 3917851"/>
              <a:gd name="connsiteY0" fmla="*/ 0 h 2390238"/>
              <a:gd name="connsiteX1" fmla="*/ 3917851 w 3917851"/>
              <a:gd name="connsiteY1" fmla="*/ 0 h 2390238"/>
              <a:gd name="connsiteX2" fmla="*/ 2884608 w 3917851"/>
              <a:gd name="connsiteY2" fmla="*/ 2390238 h 2390238"/>
              <a:gd name="connsiteX3" fmla="*/ 0 w 3917851"/>
              <a:gd name="connsiteY3" fmla="*/ 2390238 h 2390238"/>
            </a:gdLst>
            <a:ahLst/>
            <a:cxnLst>
              <a:cxn ang="0">
                <a:pos x="connsiteX0" y="connsiteY0"/>
              </a:cxn>
              <a:cxn ang="0">
                <a:pos x="connsiteX1" y="connsiteY1"/>
              </a:cxn>
              <a:cxn ang="0">
                <a:pos x="connsiteX2" y="connsiteY2"/>
              </a:cxn>
              <a:cxn ang="0">
                <a:pos x="connsiteX3" y="connsiteY3"/>
              </a:cxn>
            </a:cxnLst>
            <a:rect l="l" t="t" r="r" b="b"/>
            <a:pathLst>
              <a:path w="3917851" h="2390238">
                <a:moveTo>
                  <a:pt x="1033243" y="0"/>
                </a:moveTo>
                <a:lnTo>
                  <a:pt x="3917851" y="0"/>
                </a:lnTo>
                <a:lnTo>
                  <a:pt x="2884608" y="2390238"/>
                </a:lnTo>
                <a:lnTo>
                  <a:pt x="0" y="2390238"/>
                </a:lnTo>
                <a:close/>
              </a:path>
            </a:pathLst>
          </a:custGeom>
        </p:spPr>
        <p:txBody>
          <a:bodyPr wrap="square" anchor="ctr">
            <a:noAutofit/>
          </a:bodyPr>
          <a:lstStyle>
            <a:lvl1pPr marL="0" indent="0" algn="ctr">
              <a:buNone/>
              <a:defRPr sz="1400"/>
            </a:lvl1pPr>
          </a:lstStyle>
          <a:p>
            <a:r>
              <a:rPr lang="en-US"/>
              <a:t>Click icon to add picture</a:t>
            </a:r>
          </a:p>
        </p:txBody>
      </p:sp>
      <p:sp>
        <p:nvSpPr>
          <p:cNvPr id="17" name="Picture Placeholder 16">
            <a:extLst>
              <a:ext uri="{FF2B5EF4-FFF2-40B4-BE49-F238E27FC236}">
                <a16:creationId xmlns:a16="http://schemas.microsoft.com/office/drawing/2014/main" id="{A4433358-37F4-4631-87BD-71A4E90A4CD6}"/>
              </a:ext>
            </a:extLst>
          </p:cNvPr>
          <p:cNvSpPr>
            <a:spLocks noGrp="1"/>
          </p:cNvSpPr>
          <p:nvPr>
            <p:ph type="pic" sz="quarter" idx="14"/>
          </p:nvPr>
        </p:nvSpPr>
        <p:spPr>
          <a:xfrm>
            <a:off x="2575215" y="2233881"/>
            <a:ext cx="3917851" cy="2390238"/>
          </a:xfrm>
          <a:custGeom>
            <a:avLst/>
            <a:gdLst>
              <a:gd name="connsiteX0" fmla="*/ 1033243 w 3917851"/>
              <a:gd name="connsiteY0" fmla="*/ 0 h 2390238"/>
              <a:gd name="connsiteX1" fmla="*/ 3917851 w 3917851"/>
              <a:gd name="connsiteY1" fmla="*/ 0 h 2390238"/>
              <a:gd name="connsiteX2" fmla="*/ 2884608 w 3917851"/>
              <a:gd name="connsiteY2" fmla="*/ 2390238 h 2390238"/>
              <a:gd name="connsiteX3" fmla="*/ 0 w 3917851"/>
              <a:gd name="connsiteY3" fmla="*/ 2390238 h 2390238"/>
            </a:gdLst>
            <a:ahLst/>
            <a:cxnLst>
              <a:cxn ang="0">
                <a:pos x="connsiteX0" y="connsiteY0"/>
              </a:cxn>
              <a:cxn ang="0">
                <a:pos x="connsiteX1" y="connsiteY1"/>
              </a:cxn>
              <a:cxn ang="0">
                <a:pos x="connsiteX2" y="connsiteY2"/>
              </a:cxn>
              <a:cxn ang="0">
                <a:pos x="connsiteX3" y="connsiteY3"/>
              </a:cxn>
            </a:cxnLst>
            <a:rect l="l" t="t" r="r" b="b"/>
            <a:pathLst>
              <a:path w="3917851" h="2390238">
                <a:moveTo>
                  <a:pt x="1033243" y="0"/>
                </a:moveTo>
                <a:lnTo>
                  <a:pt x="3917851" y="0"/>
                </a:lnTo>
                <a:lnTo>
                  <a:pt x="2884608" y="2390238"/>
                </a:lnTo>
                <a:lnTo>
                  <a:pt x="0" y="2390238"/>
                </a:lnTo>
                <a:close/>
              </a:path>
            </a:pathLst>
          </a:custGeom>
        </p:spPr>
        <p:txBody>
          <a:bodyPr wrap="square" anchor="ctr">
            <a:noAutofit/>
          </a:bodyPr>
          <a:lstStyle>
            <a:lvl1pPr marL="0" indent="0" algn="ctr">
              <a:buNone/>
              <a:defRPr sz="1400"/>
            </a:lvl1pPr>
          </a:lstStyle>
          <a:p>
            <a:r>
              <a:rPr lang="en-US"/>
              <a:t>Click icon to add picture</a:t>
            </a:r>
          </a:p>
        </p:txBody>
      </p:sp>
      <p:sp>
        <p:nvSpPr>
          <p:cNvPr id="14" name="Picture Placeholder 13">
            <a:extLst>
              <a:ext uri="{FF2B5EF4-FFF2-40B4-BE49-F238E27FC236}">
                <a16:creationId xmlns:a16="http://schemas.microsoft.com/office/drawing/2014/main" id="{A663A4BE-7DD2-4FAC-B36C-6A1DAB074082}"/>
              </a:ext>
            </a:extLst>
          </p:cNvPr>
          <p:cNvSpPr>
            <a:spLocks noGrp="1"/>
          </p:cNvSpPr>
          <p:nvPr>
            <p:ph type="pic" sz="quarter" idx="13"/>
          </p:nvPr>
        </p:nvSpPr>
        <p:spPr>
          <a:xfrm>
            <a:off x="0" y="2233881"/>
            <a:ext cx="3378263" cy="2390238"/>
          </a:xfrm>
          <a:custGeom>
            <a:avLst/>
            <a:gdLst>
              <a:gd name="connsiteX0" fmla="*/ 0 w 3378263"/>
              <a:gd name="connsiteY0" fmla="*/ 0 h 2390238"/>
              <a:gd name="connsiteX1" fmla="*/ 3378263 w 3378263"/>
              <a:gd name="connsiteY1" fmla="*/ 0 h 2390238"/>
              <a:gd name="connsiteX2" fmla="*/ 2345020 w 3378263"/>
              <a:gd name="connsiteY2" fmla="*/ 2390238 h 2390238"/>
              <a:gd name="connsiteX3" fmla="*/ 0 w 3378263"/>
              <a:gd name="connsiteY3" fmla="*/ 2390238 h 2390238"/>
            </a:gdLst>
            <a:ahLst/>
            <a:cxnLst>
              <a:cxn ang="0">
                <a:pos x="connsiteX0" y="connsiteY0"/>
              </a:cxn>
              <a:cxn ang="0">
                <a:pos x="connsiteX1" y="connsiteY1"/>
              </a:cxn>
              <a:cxn ang="0">
                <a:pos x="connsiteX2" y="connsiteY2"/>
              </a:cxn>
              <a:cxn ang="0">
                <a:pos x="connsiteX3" y="connsiteY3"/>
              </a:cxn>
            </a:cxnLst>
            <a:rect l="l" t="t" r="r" b="b"/>
            <a:pathLst>
              <a:path w="3378263" h="2390238">
                <a:moveTo>
                  <a:pt x="0" y="0"/>
                </a:moveTo>
                <a:lnTo>
                  <a:pt x="3378263" y="0"/>
                </a:lnTo>
                <a:lnTo>
                  <a:pt x="2345020" y="2390238"/>
                </a:lnTo>
                <a:lnTo>
                  <a:pt x="0" y="2390238"/>
                </a:lnTo>
                <a:close/>
              </a:path>
            </a:pathLst>
          </a:custGeom>
        </p:spPr>
        <p:txBody>
          <a:bodyPr wrap="square" anchor="ctr">
            <a:noAutofit/>
          </a:bodyPr>
          <a:lstStyle>
            <a:lvl1pPr marL="0" indent="0" algn="ctr">
              <a:buNone/>
              <a:defRPr sz="1400"/>
            </a:lvl1pPr>
          </a:lstStyle>
          <a:p>
            <a:r>
              <a:rPr lang="en-US"/>
              <a:t>Click icon to add picture</a:t>
            </a:r>
          </a:p>
        </p:txBody>
      </p:sp>
      <p:sp>
        <p:nvSpPr>
          <p:cNvPr id="25" name="Title 1">
            <a:extLst>
              <a:ext uri="{FF2B5EF4-FFF2-40B4-BE49-F238E27FC236}">
                <a16:creationId xmlns:a16="http://schemas.microsoft.com/office/drawing/2014/main" id="{0157B5A6-CA34-4D5D-9A70-14D478D55DE0}"/>
              </a:ext>
            </a:extLst>
          </p:cNvPr>
          <p:cNvSpPr>
            <a:spLocks noGrp="1"/>
          </p:cNvSpPr>
          <p:nvPr>
            <p:ph type="title" hasCustomPrompt="1"/>
          </p:nvPr>
        </p:nvSpPr>
        <p:spPr>
          <a:xfrm>
            <a:off x="1034142" y="670094"/>
            <a:ext cx="10134601" cy="924808"/>
          </a:xfrm>
        </p:spPr>
        <p:txBody>
          <a:bodyPr lIns="0">
            <a:normAutofit/>
          </a:bodyPr>
          <a:lstStyle>
            <a:lvl1pPr algn="l">
              <a:defRPr lang="en-US" sz="3000" kern="1200" cap="none" baseline="0" dirty="0">
                <a:solidFill>
                  <a:schemeClr val="tx1"/>
                </a:solidFill>
                <a:latin typeface="+mj-lt"/>
                <a:ea typeface="+mj-ea"/>
                <a:cs typeface="+mj-cs"/>
              </a:defRPr>
            </a:lvl1pPr>
          </a:lstStyle>
          <a:p>
            <a:r>
              <a:rPr lang="en-US"/>
              <a:t>Click To Edit Master Title Style</a:t>
            </a:r>
          </a:p>
        </p:txBody>
      </p:sp>
      <p:sp>
        <p:nvSpPr>
          <p:cNvPr id="26" name="Text Placeholder 15">
            <a:extLst>
              <a:ext uri="{FF2B5EF4-FFF2-40B4-BE49-F238E27FC236}">
                <a16:creationId xmlns:a16="http://schemas.microsoft.com/office/drawing/2014/main" id="{CEC8B31E-90EA-47DA-88C8-7210550FECC1}"/>
              </a:ext>
            </a:extLst>
          </p:cNvPr>
          <p:cNvSpPr>
            <a:spLocks noGrp="1"/>
          </p:cNvSpPr>
          <p:nvPr>
            <p:ph type="body" sz="quarter" idx="23" hasCustomPrompt="1"/>
          </p:nvPr>
        </p:nvSpPr>
        <p:spPr>
          <a:xfrm>
            <a:off x="3554933" y="5061424"/>
            <a:ext cx="2443654" cy="320381"/>
          </a:xfrm>
        </p:spPr>
        <p:txBody>
          <a:bodyPr lIns="0" anchor="ctr">
            <a:noAutofit/>
          </a:bodyPr>
          <a:lstStyle>
            <a:lvl1pPr marL="0" indent="0" algn="ctr">
              <a:buNone/>
              <a:defRPr lang="en-US" sz="1800" kern="1200" cap="all" baseline="0" dirty="0">
                <a:solidFill>
                  <a:schemeClr val="accent1"/>
                </a:solidFill>
                <a:latin typeface="+mj-lt"/>
                <a:ea typeface="+mj-ea"/>
                <a:cs typeface="+mj-cs"/>
              </a:defRPr>
            </a:lvl1pPr>
          </a:lstStyle>
          <a:p>
            <a:pPr lvl="0"/>
            <a:r>
              <a:rPr lang="en-US" err="1"/>
              <a:t>nAME</a:t>
            </a:r>
            <a:endParaRPr lang="en-US"/>
          </a:p>
        </p:txBody>
      </p:sp>
      <p:sp>
        <p:nvSpPr>
          <p:cNvPr id="27" name="Text Placeholder 18">
            <a:extLst>
              <a:ext uri="{FF2B5EF4-FFF2-40B4-BE49-F238E27FC236}">
                <a16:creationId xmlns:a16="http://schemas.microsoft.com/office/drawing/2014/main" id="{0B29C3B6-1467-4DB9-A2AE-6C825488954D}"/>
              </a:ext>
            </a:extLst>
          </p:cNvPr>
          <p:cNvSpPr>
            <a:spLocks noGrp="1"/>
          </p:cNvSpPr>
          <p:nvPr>
            <p:ph type="body" sz="quarter" idx="24" hasCustomPrompt="1"/>
          </p:nvPr>
        </p:nvSpPr>
        <p:spPr>
          <a:xfrm>
            <a:off x="3554932" y="5406900"/>
            <a:ext cx="2443099" cy="361598"/>
          </a:xfrm>
        </p:spPr>
        <p:txBody>
          <a:bodyPr lIns="0">
            <a:normAutofit/>
          </a:bodyPr>
          <a:lstStyle>
            <a:lvl1pPr marL="0" indent="0" algn="ctr">
              <a:lnSpc>
                <a:spcPct val="150000"/>
              </a:lnSpc>
              <a:buFont typeface="Arial" panose="020B0604020202020204" pitchFamily="34" charset="0"/>
              <a:buNone/>
              <a:defRPr sz="1200">
                <a:solidFill>
                  <a:schemeClr val="tx1"/>
                </a:solidFill>
              </a:defRPr>
            </a:lvl1pPr>
          </a:lstStyle>
          <a:p>
            <a:pPr lvl="0"/>
            <a:r>
              <a:rPr lang="en-US"/>
              <a:t>Title</a:t>
            </a:r>
          </a:p>
        </p:txBody>
      </p:sp>
      <p:sp>
        <p:nvSpPr>
          <p:cNvPr id="28" name="Text Placeholder 15">
            <a:extLst>
              <a:ext uri="{FF2B5EF4-FFF2-40B4-BE49-F238E27FC236}">
                <a16:creationId xmlns:a16="http://schemas.microsoft.com/office/drawing/2014/main" id="{C0CAE507-1952-49D5-A01E-F3CEA53FEF39}"/>
              </a:ext>
            </a:extLst>
          </p:cNvPr>
          <p:cNvSpPr>
            <a:spLocks noGrp="1"/>
          </p:cNvSpPr>
          <p:nvPr>
            <p:ph type="body" sz="quarter" idx="25" hasCustomPrompt="1"/>
          </p:nvPr>
        </p:nvSpPr>
        <p:spPr>
          <a:xfrm>
            <a:off x="931476" y="5061424"/>
            <a:ext cx="2443654" cy="320381"/>
          </a:xfrm>
        </p:spPr>
        <p:txBody>
          <a:bodyPr lIns="0" anchor="ctr">
            <a:noAutofit/>
          </a:bodyPr>
          <a:lstStyle>
            <a:lvl1pPr marL="0" indent="0" algn="ctr">
              <a:buNone/>
              <a:defRPr lang="en-US" sz="1800" kern="1200" cap="all" baseline="0" dirty="0">
                <a:solidFill>
                  <a:schemeClr val="accent1"/>
                </a:solidFill>
                <a:latin typeface="+mj-lt"/>
                <a:ea typeface="+mj-ea"/>
                <a:cs typeface="+mj-cs"/>
              </a:defRPr>
            </a:lvl1pPr>
          </a:lstStyle>
          <a:p>
            <a:pPr lvl="0"/>
            <a:r>
              <a:rPr lang="en-US" err="1"/>
              <a:t>nAME</a:t>
            </a:r>
            <a:endParaRPr lang="en-US"/>
          </a:p>
        </p:txBody>
      </p:sp>
      <p:sp>
        <p:nvSpPr>
          <p:cNvPr id="29" name="Text Placeholder 18">
            <a:extLst>
              <a:ext uri="{FF2B5EF4-FFF2-40B4-BE49-F238E27FC236}">
                <a16:creationId xmlns:a16="http://schemas.microsoft.com/office/drawing/2014/main" id="{BC2F8ABF-1CD3-4283-BBC9-9536E8C0451D}"/>
              </a:ext>
            </a:extLst>
          </p:cNvPr>
          <p:cNvSpPr>
            <a:spLocks noGrp="1"/>
          </p:cNvSpPr>
          <p:nvPr>
            <p:ph type="body" sz="quarter" idx="26" hasCustomPrompt="1"/>
          </p:nvPr>
        </p:nvSpPr>
        <p:spPr>
          <a:xfrm>
            <a:off x="931475" y="5406900"/>
            <a:ext cx="2443099" cy="361598"/>
          </a:xfrm>
        </p:spPr>
        <p:txBody>
          <a:bodyPr lIns="0">
            <a:normAutofit/>
          </a:bodyPr>
          <a:lstStyle>
            <a:lvl1pPr marL="0" indent="0" algn="ctr">
              <a:lnSpc>
                <a:spcPct val="150000"/>
              </a:lnSpc>
              <a:buFont typeface="Arial" panose="020B0604020202020204" pitchFamily="34" charset="0"/>
              <a:buNone/>
              <a:defRPr sz="1200">
                <a:solidFill>
                  <a:schemeClr val="tx1"/>
                </a:solidFill>
              </a:defRPr>
            </a:lvl1pPr>
          </a:lstStyle>
          <a:p>
            <a:pPr lvl="0"/>
            <a:r>
              <a:rPr lang="en-US"/>
              <a:t>Title</a:t>
            </a:r>
          </a:p>
        </p:txBody>
      </p:sp>
      <p:sp>
        <p:nvSpPr>
          <p:cNvPr id="30" name="Text Placeholder 15">
            <a:extLst>
              <a:ext uri="{FF2B5EF4-FFF2-40B4-BE49-F238E27FC236}">
                <a16:creationId xmlns:a16="http://schemas.microsoft.com/office/drawing/2014/main" id="{FE6695F4-4900-48B5-9D68-486774B8D7F5}"/>
              </a:ext>
            </a:extLst>
          </p:cNvPr>
          <p:cNvSpPr>
            <a:spLocks noGrp="1"/>
          </p:cNvSpPr>
          <p:nvPr>
            <p:ph type="body" sz="quarter" idx="27" hasCustomPrompt="1"/>
          </p:nvPr>
        </p:nvSpPr>
        <p:spPr>
          <a:xfrm>
            <a:off x="6177835" y="5061424"/>
            <a:ext cx="2443654" cy="320381"/>
          </a:xfrm>
        </p:spPr>
        <p:txBody>
          <a:bodyPr lIns="0" anchor="ctr">
            <a:noAutofit/>
          </a:bodyPr>
          <a:lstStyle>
            <a:lvl1pPr marL="0" indent="0" algn="ctr">
              <a:buNone/>
              <a:defRPr lang="en-US" sz="1800" kern="1200" cap="all" baseline="0" dirty="0">
                <a:solidFill>
                  <a:schemeClr val="accent1"/>
                </a:solidFill>
                <a:latin typeface="+mj-lt"/>
                <a:ea typeface="+mj-ea"/>
                <a:cs typeface="+mj-cs"/>
              </a:defRPr>
            </a:lvl1pPr>
          </a:lstStyle>
          <a:p>
            <a:pPr lvl="0"/>
            <a:r>
              <a:rPr lang="en-US" err="1"/>
              <a:t>nAME</a:t>
            </a:r>
            <a:endParaRPr lang="en-US"/>
          </a:p>
        </p:txBody>
      </p:sp>
      <p:sp>
        <p:nvSpPr>
          <p:cNvPr id="31" name="Text Placeholder 18">
            <a:extLst>
              <a:ext uri="{FF2B5EF4-FFF2-40B4-BE49-F238E27FC236}">
                <a16:creationId xmlns:a16="http://schemas.microsoft.com/office/drawing/2014/main" id="{FF214FA8-F7B7-40D8-A97C-52E0B0BDE16A}"/>
              </a:ext>
            </a:extLst>
          </p:cNvPr>
          <p:cNvSpPr>
            <a:spLocks noGrp="1"/>
          </p:cNvSpPr>
          <p:nvPr>
            <p:ph type="body" sz="quarter" idx="28" hasCustomPrompt="1"/>
          </p:nvPr>
        </p:nvSpPr>
        <p:spPr>
          <a:xfrm>
            <a:off x="6177834" y="5406900"/>
            <a:ext cx="2443099" cy="361598"/>
          </a:xfrm>
        </p:spPr>
        <p:txBody>
          <a:bodyPr lIns="0">
            <a:normAutofit/>
          </a:bodyPr>
          <a:lstStyle>
            <a:lvl1pPr marL="0" indent="0" algn="ctr">
              <a:lnSpc>
                <a:spcPct val="150000"/>
              </a:lnSpc>
              <a:buFont typeface="Arial" panose="020B0604020202020204" pitchFamily="34" charset="0"/>
              <a:buNone/>
              <a:defRPr sz="1200">
                <a:solidFill>
                  <a:schemeClr val="tx1"/>
                </a:solidFill>
              </a:defRPr>
            </a:lvl1pPr>
          </a:lstStyle>
          <a:p>
            <a:pPr lvl="0"/>
            <a:r>
              <a:rPr lang="en-US"/>
              <a:t>Title</a:t>
            </a:r>
          </a:p>
        </p:txBody>
      </p:sp>
      <p:sp>
        <p:nvSpPr>
          <p:cNvPr id="32" name="Text Placeholder 15">
            <a:extLst>
              <a:ext uri="{FF2B5EF4-FFF2-40B4-BE49-F238E27FC236}">
                <a16:creationId xmlns:a16="http://schemas.microsoft.com/office/drawing/2014/main" id="{56B0AF9E-C16A-4170-A149-1E47AC0D81C5}"/>
              </a:ext>
            </a:extLst>
          </p:cNvPr>
          <p:cNvSpPr>
            <a:spLocks noGrp="1"/>
          </p:cNvSpPr>
          <p:nvPr>
            <p:ph type="body" sz="quarter" idx="29" hasCustomPrompt="1"/>
          </p:nvPr>
        </p:nvSpPr>
        <p:spPr>
          <a:xfrm>
            <a:off x="8800181" y="5057897"/>
            <a:ext cx="2443654" cy="320381"/>
          </a:xfrm>
        </p:spPr>
        <p:txBody>
          <a:bodyPr lIns="0" anchor="ctr">
            <a:noAutofit/>
          </a:bodyPr>
          <a:lstStyle>
            <a:lvl1pPr marL="0" indent="0" algn="ctr">
              <a:buNone/>
              <a:defRPr lang="en-US" sz="1800" kern="1200" cap="all" baseline="0" dirty="0">
                <a:solidFill>
                  <a:schemeClr val="accent1"/>
                </a:solidFill>
                <a:latin typeface="+mj-lt"/>
                <a:ea typeface="+mj-ea"/>
                <a:cs typeface="+mj-cs"/>
              </a:defRPr>
            </a:lvl1pPr>
          </a:lstStyle>
          <a:p>
            <a:pPr lvl="0"/>
            <a:r>
              <a:rPr lang="en-US" err="1"/>
              <a:t>nAME</a:t>
            </a:r>
            <a:endParaRPr lang="en-US"/>
          </a:p>
        </p:txBody>
      </p:sp>
      <p:sp>
        <p:nvSpPr>
          <p:cNvPr id="33" name="Text Placeholder 18">
            <a:extLst>
              <a:ext uri="{FF2B5EF4-FFF2-40B4-BE49-F238E27FC236}">
                <a16:creationId xmlns:a16="http://schemas.microsoft.com/office/drawing/2014/main" id="{B1CB5369-F6CE-41B6-ACE8-9FA5781CB428}"/>
              </a:ext>
            </a:extLst>
          </p:cNvPr>
          <p:cNvSpPr>
            <a:spLocks noGrp="1"/>
          </p:cNvSpPr>
          <p:nvPr>
            <p:ph type="body" sz="quarter" idx="30" hasCustomPrompt="1"/>
          </p:nvPr>
        </p:nvSpPr>
        <p:spPr>
          <a:xfrm>
            <a:off x="8800180" y="5403373"/>
            <a:ext cx="2443099" cy="361598"/>
          </a:xfrm>
        </p:spPr>
        <p:txBody>
          <a:bodyPr lIns="0">
            <a:normAutofit/>
          </a:bodyPr>
          <a:lstStyle>
            <a:lvl1pPr marL="0" indent="0" algn="ctr">
              <a:lnSpc>
                <a:spcPct val="150000"/>
              </a:lnSpc>
              <a:buFont typeface="Arial" panose="020B0604020202020204" pitchFamily="34" charset="0"/>
              <a:buNone/>
              <a:defRPr sz="1200">
                <a:solidFill>
                  <a:schemeClr val="tx1"/>
                </a:solidFill>
              </a:defRPr>
            </a:lvl1pPr>
          </a:lstStyle>
          <a:p>
            <a:pPr lvl="0"/>
            <a:r>
              <a:rPr lang="en-US"/>
              <a:t>Title</a:t>
            </a:r>
          </a:p>
        </p:txBody>
      </p:sp>
      <p:sp>
        <p:nvSpPr>
          <p:cNvPr id="2" name="Slide Number Placeholder 5">
            <a:extLst>
              <a:ext uri="{FF2B5EF4-FFF2-40B4-BE49-F238E27FC236}">
                <a16:creationId xmlns:a16="http://schemas.microsoft.com/office/drawing/2014/main" id="{411F60D2-B67F-8E83-8A9E-A1E73C19177F}"/>
              </a:ext>
            </a:extLst>
          </p:cNvPr>
          <p:cNvSpPr>
            <a:spLocks noGrp="1"/>
          </p:cNvSpPr>
          <p:nvPr>
            <p:ph type="sldNum" sz="quarter" idx="4"/>
          </p:nvPr>
        </p:nvSpPr>
        <p:spPr>
          <a:xfrm>
            <a:off x="9161016" y="6303084"/>
            <a:ext cx="2743200" cy="365125"/>
          </a:xfrm>
          <a:prstGeom prst="rect">
            <a:avLst/>
          </a:prstGeom>
        </p:spPr>
        <p:txBody>
          <a:bodyPr vert="horz" lIns="91440" tIns="45720" rIns="91440" bIns="45720" rtlCol="0" anchor="ctr"/>
          <a:lstStyle>
            <a:lvl1pPr algn="r">
              <a:defRPr sz="1400">
                <a:solidFill>
                  <a:schemeClr val="bg1">
                    <a:lumMod val="50000"/>
                    <a:lumOff val="50000"/>
                  </a:schemeClr>
                </a:solidFill>
              </a:defRPr>
            </a:lvl1pPr>
          </a:lstStyle>
          <a:p>
            <a:fld id="{9FF96520-E4CE-4EAD-8ABF-1D2297D6B3AA}" type="slidenum">
              <a:rPr lang="en-US" smtClean="0"/>
              <a:pPr/>
              <a:t>‹#›</a:t>
            </a:fld>
            <a:endParaRPr lang="en-US"/>
          </a:p>
        </p:txBody>
      </p:sp>
    </p:spTree>
    <p:extLst>
      <p:ext uri="{BB962C8B-B14F-4D97-AF65-F5344CB8AC3E}">
        <p14:creationId xmlns:p14="http://schemas.microsoft.com/office/powerpoint/2010/main" val="1141151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 8 up">
    <p:spTree>
      <p:nvGrpSpPr>
        <p:cNvPr id="1" name=""/>
        <p:cNvGrpSpPr/>
        <p:nvPr/>
      </p:nvGrpSpPr>
      <p:grpSpPr>
        <a:xfrm>
          <a:off x="0" y="0"/>
          <a:ext cx="0" cy="0"/>
          <a:chOff x="0" y="0"/>
          <a:chExt cx="0" cy="0"/>
        </a:xfrm>
      </p:grpSpPr>
      <p:sp>
        <p:nvSpPr>
          <p:cNvPr id="66" name="Picture Placeholder 65">
            <a:extLst>
              <a:ext uri="{FF2B5EF4-FFF2-40B4-BE49-F238E27FC236}">
                <a16:creationId xmlns:a16="http://schemas.microsoft.com/office/drawing/2014/main" id="{88E0AC7A-AA85-427E-8B83-AEEF229EDA41}"/>
              </a:ext>
            </a:extLst>
          </p:cNvPr>
          <p:cNvSpPr>
            <a:spLocks noGrp="1"/>
          </p:cNvSpPr>
          <p:nvPr>
            <p:ph type="pic" sz="quarter" idx="38"/>
          </p:nvPr>
        </p:nvSpPr>
        <p:spPr>
          <a:xfrm>
            <a:off x="10383802" y="3121794"/>
            <a:ext cx="1808198" cy="1097726"/>
          </a:xfrm>
          <a:custGeom>
            <a:avLst/>
            <a:gdLst>
              <a:gd name="connsiteX0" fmla="*/ 474569 w 1808198"/>
              <a:gd name="connsiteY0" fmla="*/ 0 h 1097726"/>
              <a:gd name="connsiteX1" fmla="*/ 1799279 w 1808198"/>
              <a:gd name="connsiteY1" fmla="*/ 0 h 1097726"/>
              <a:gd name="connsiteX2" fmla="*/ 1808198 w 1808198"/>
              <a:gd name="connsiteY2" fmla="*/ 1097726 h 1097726"/>
              <a:gd name="connsiteX3" fmla="*/ 0 w 1808198"/>
              <a:gd name="connsiteY3" fmla="*/ 1097726 h 1097726"/>
            </a:gdLst>
            <a:ahLst/>
            <a:cxnLst>
              <a:cxn ang="0">
                <a:pos x="connsiteX0" y="connsiteY0"/>
              </a:cxn>
              <a:cxn ang="0">
                <a:pos x="connsiteX1" y="connsiteY1"/>
              </a:cxn>
              <a:cxn ang="0">
                <a:pos x="connsiteX2" y="connsiteY2"/>
              </a:cxn>
              <a:cxn ang="0">
                <a:pos x="connsiteX3" y="connsiteY3"/>
              </a:cxn>
            </a:cxnLst>
            <a:rect l="l" t="t" r="r" b="b"/>
            <a:pathLst>
              <a:path w="1808198" h="1097726">
                <a:moveTo>
                  <a:pt x="474569" y="0"/>
                </a:moveTo>
                <a:lnTo>
                  <a:pt x="1799279" y="0"/>
                </a:lnTo>
                <a:lnTo>
                  <a:pt x="1808198" y="1097726"/>
                </a:lnTo>
                <a:lnTo>
                  <a:pt x="0" y="1097726"/>
                </a:lnTo>
                <a:close/>
              </a:path>
            </a:pathLst>
          </a:custGeom>
        </p:spPr>
        <p:txBody>
          <a:bodyPr wrap="square" anchor="ctr">
            <a:noAutofit/>
          </a:bodyPr>
          <a:lstStyle>
            <a:lvl1pPr marL="0" indent="0" algn="ctr">
              <a:buNone/>
              <a:defRPr sz="1050"/>
            </a:lvl1pPr>
          </a:lstStyle>
          <a:p>
            <a:r>
              <a:rPr lang="en-US"/>
              <a:t>Click icon to add picture</a:t>
            </a:r>
          </a:p>
        </p:txBody>
      </p:sp>
      <p:sp>
        <p:nvSpPr>
          <p:cNvPr id="63" name="Picture Placeholder 62">
            <a:extLst>
              <a:ext uri="{FF2B5EF4-FFF2-40B4-BE49-F238E27FC236}">
                <a16:creationId xmlns:a16="http://schemas.microsoft.com/office/drawing/2014/main" id="{E6437AD1-FE22-40AE-8BB8-8B8B9C5770F8}"/>
              </a:ext>
            </a:extLst>
          </p:cNvPr>
          <p:cNvSpPr>
            <a:spLocks noGrp="1"/>
          </p:cNvSpPr>
          <p:nvPr>
            <p:ph type="pic" sz="quarter" idx="37"/>
          </p:nvPr>
        </p:nvSpPr>
        <p:spPr>
          <a:xfrm>
            <a:off x="8900427" y="3121794"/>
            <a:ext cx="1799279" cy="1097726"/>
          </a:xfrm>
          <a:custGeom>
            <a:avLst/>
            <a:gdLst>
              <a:gd name="connsiteX0" fmla="*/ 474480 w 1799279"/>
              <a:gd name="connsiteY0" fmla="*/ 0 h 1097726"/>
              <a:gd name="connsiteX1" fmla="*/ 1799279 w 1799279"/>
              <a:gd name="connsiteY1" fmla="*/ 0 h 1097726"/>
              <a:gd name="connsiteX2" fmla="*/ 1324709 w 1799279"/>
              <a:gd name="connsiteY2" fmla="*/ 1097726 h 1097726"/>
              <a:gd name="connsiteX3" fmla="*/ 0 w 1799279"/>
              <a:gd name="connsiteY3" fmla="*/ 1097726 h 1097726"/>
            </a:gdLst>
            <a:ahLst/>
            <a:cxnLst>
              <a:cxn ang="0">
                <a:pos x="connsiteX0" y="connsiteY0"/>
              </a:cxn>
              <a:cxn ang="0">
                <a:pos x="connsiteX1" y="connsiteY1"/>
              </a:cxn>
              <a:cxn ang="0">
                <a:pos x="connsiteX2" y="connsiteY2"/>
              </a:cxn>
              <a:cxn ang="0">
                <a:pos x="connsiteX3" y="connsiteY3"/>
              </a:cxn>
            </a:cxnLst>
            <a:rect l="l" t="t" r="r" b="b"/>
            <a:pathLst>
              <a:path w="1799279" h="1097726">
                <a:moveTo>
                  <a:pt x="474480" y="0"/>
                </a:moveTo>
                <a:lnTo>
                  <a:pt x="1799279" y="0"/>
                </a:lnTo>
                <a:lnTo>
                  <a:pt x="1324709" y="1097726"/>
                </a:lnTo>
                <a:lnTo>
                  <a:pt x="0" y="1097726"/>
                </a:lnTo>
                <a:close/>
              </a:path>
            </a:pathLst>
          </a:custGeom>
        </p:spPr>
        <p:txBody>
          <a:bodyPr wrap="square" anchor="ctr">
            <a:noAutofit/>
          </a:bodyPr>
          <a:lstStyle>
            <a:lvl1pPr marL="0" indent="0" algn="ctr">
              <a:buNone/>
              <a:defRPr sz="1050"/>
            </a:lvl1pPr>
          </a:lstStyle>
          <a:p>
            <a:r>
              <a:rPr lang="en-US"/>
              <a:t>Click icon to add picture</a:t>
            </a:r>
          </a:p>
        </p:txBody>
      </p:sp>
      <p:sp>
        <p:nvSpPr>
          <p:cNvPr id="60" name="Picture Placeholder 59">
            <a:extLst>
              <a:ext uri="{FF2B5EF4-FFF2-40B4-BE49-F238E27FC236}">
                <a16:creationId xmlns:a16="http://schemas.microsoft.com/office/drawing/2014/main" id="{97978D8E-FCD0-4E7C-BD0B-F2F47BA1B2D5}"/>
              </a:ext>
            </a:extLst>
          </p:cNvPr>
          <p:cNvSpPr>
            <a:spLocks noGrp="1"/>
          </p:cNvSpPr>
          <p:nvPr>
            <p:ph type="pic" sz="quarter" idx="36"/>
          </p:nvPr>
        </p:nvSpPr>
        <p:spPr>
          <a:xfrm>
            <a:off x="7416963" y="3121794"/>
            <a:ext cx="1799279" cy="1097726"/>
          </a:xfrm>
          <a:custGeom>
            <a:avLst/>
            <a:gdLst>
              <a:gd name="connsiteX0" fmla="*/ 474570 w 1799279"/>
              <a:gd name="connsiteY0" fmla="*/ 0 h 1097726"/>
              <a:gd name="connsiteX1" fmla="*/ 1799279 w 1799279"/>
              <a:gd name="connsiteY1" fmla="*/ 0 h 1097726"/>
              <a:gd name="connsiteX2" fmla="*/ 1324799 w 1799279"/>
              <a:gd name="connsiteY2" fmla="*/ 1097726 h 1097726"/>
              <a:gd name="connsiteX3" fmla="*/ 0 w 1799279"/>
              <a:gd name="connsiteY3" fmla="*/ 1097726 h 1097726"/>
            </a:gdLst>
            <a:ahLst/>
            <a:cxnLst>
              <a:cxn ang="0">
                <a:pos x="connsiteX0" y="connsiteY0"/>
              </a:cxn>
              <a:cxn ang="0">
                <a:pos x="connsiteX1" y="connsiteY1"/>
              </a:cxn>
              <a:cxn ang="0">
                <a:pos x="connsiteX2" y="connsiteY2"/>
              </a:cxn>
              <a:cxn ang="0">
                <a:pos x="connsiteX3" y="connsiteY3"/>
              </a:cxn>
            </a:cxnLst>
            <a:rect l="l" t="t" r="r" b="b"/>
            <a:pathLst>
              <a:path w="1799279" h="1097726">
                <a:moveTo>
                  <a:pt x="474570" y="0"/>
                </a:moveTo>
                <a:lnTo>
                  <a:pt x="1799279" y="0"/>
                </a:lnTo>
                <a:lnTo>
                  <a:pt x="1324799" y="1097726"/>
                </a:lnTo>
                <a:lnTo>
                  <a:pt x="0" y="1097726"/>
                </a:lnTo>
                <a:close/>
              </a:path>
            </a:pathLst>
          </a:custGeom>
        </p:spPr>
        <p:txBody>
          <a:bodyPr wrap="square" anchor="ctr">
            <a:noAutofit/>
          </a:bodyPr>
          <a:lstStyle>
            <a:lvl1pPr marL="0" indent="0" algn="ctr">
              <a:buNone/>
              <a:defRPr sz="1050"/>
            </a:lvl1pPr>
          </a:lstStyle>
          <a:p>
            <a:r>
              <a:rPr lang="en-US"/>
              <a:t>Click icon to add picture</a:t>
            </a:r>
          </a:p>
        </p:txBody>
      </p:sp>
      <p:sp>
        <p:nvSpPr>
          <p:cNvPr id="55" name="Picture Placeholder 54">
            <a:extLst>
              <a:ext uri="{FF2B5EF4-FFF2-40B4-BE49-F238E27FC236}">
                <a16:creationId xmlns:a16="http://schemas.microsoft.com/office/drawing/2014/main" id="{83197EDA-7F24-4C0A-B859-34173E066FC8}"/>
              </a:ext>
            </a:extLst>
          </p:cNvPr>
          <p:cNvSpPr>
            <a:spLocks noGrp="1"/>
          </p:cNvSpPr>
          <p:nvPr>
            <p:ph type="pic" sz="quarter" idx="35"/>
          </p:nvPr>
        </p:nvSpPr>
        <p:spPr>
          <a:xfrm>
            <a:off x="5933589" y="3121794"/>
            <a:ext cx="1799125" cy="1097726"/>
          </a:xfrm>
          <a:custGeom>
            <a:avLst/>
            <a:gdLst>
              <a:gd name="connsiteX0" fmla="*/ 474570 w 1799125"/>
              <a:gd name="connsiteY0" fmla="*/ 0 h 1097726"/>
              <a:gd name="connsiteX1" fmla="*/ 1799125 w 1799125"/>
              <a:gd name="connsiteY1" fmla="*/ 0 h 1097726"/>
              <a:gd name="connsiteX2" fmla="*/ 1799125 w 1799125"/>
              <a:gd name="connsiteY2" fmla="*/ 356 h 1097726"/>
              <a:gd name="connsiteX3" fmla="*/ 1324799 w 1799125"/>
              <a:gd name="connsiteY3" fmla="*/ 1097726 h 1097726"/>
              <a:gd name="connsiteX4" fmla="*/ 0 w 1799125"/>
              <a:gd name="connsiteY4" fmla="*/ 1097726 h 1097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9125" h="1097726">
                <a:moveTo>
                  <a:pt x="474570" y="0"/>
                </a:moveTo>
                <a:lnTo>
                  <a:pt x="1799125" y="0"/>
                </a:lnTo>
                <a:lnTo>
                  <a:pt x="1799125" y="356"/>
                </a:lnTo>
                <a:lnTo>
                  <a:pt x="1324799" y="1097726"/>
                </a:lnTo>
                <a:lnTo>
                  <a:pt x="0" y="1097726"/>
                </a:lnTo>
                <a:close/>
              </a:path>
            </a:pathLst>
          </a:custGeom>
        </p:spPr>
        <p:txBody>
          <a:bodyPr wrap="square" anchor="ctr">
            <a:noAutofit/>
          </a:bodyPr>
          <a:lstStyle>
            <a:lvl1pPr marL="0" indent="0" algn="ctr">
              <a:buNone/>
              <a:defRPr sz="1050"/>
            </a:lvl1pPr>
          </a:lstStyle>
          <a:p>
            <a:r>
              <a:rPr lang="en-US"/>
              <a:t>Click icon to add picture</a:t>
            </a:r>
          </a:p>
        </p:txBody>
      </p:sp>
      <p:sp>
        <p:nvSpPr>
          <p:cNvPr id="52" name="Picture Placeholder 51">
            <a:extLst>
              <a:ext uri="{FF2B5EF4-FFF2-40B4-BE49-F238E27FC236}">
                <a16:creationId xmlns:a16="http://schemas.microsoft.com/office/drawing/2014/main" id="{D5CFC424-FDBC-4BD5-B5FB-E2C7B5DE6006}"/>
              </a:ext>
            </a:extLst>
          </p:cNvPr>
          <p:cNvSpPr>
            <a:spLocks noGrp="1"/>
          </p:cNvSpPr>
          <p:nvPr>
            <p:ph type="pic" sz="quarter" idx="34"/>
          </p:nvPr>
        </p:nvSpPr>
        <p:spPr>
          <a:xfrm>
            <a:off x="4450214" y="3121794"/>
            <a:ext cx="1799279" cy="1097726"/>
          </a:xfrm>
          <a:custGeom>
            <a:avLst/>
            <a:gdLst>
              <a:gd name="connsiteX0" fmla="*/ 474480 w 1799279"/>
              <a:gd name="connsiteY0" fmla="*/ 0 h 1097726"/>
              <a:gd name="connsiteX1" fmla="*/ 1799279 w 1799279"/>
              <a:gd name="connsiteY1" fmla="*/ 0 h 1097726"/>
              <a:gd name="connsiteX2" fmla="*/ 1324709 w 1799279"/>
              <a:gd name="connsiteY2" fmla="*/ 1097726 h 1097726"/>
              <a:gd name="connsiteX3" fmla="*/ 0 w 1799279"/>
              <a:gd name="connsiteY3" fmla="*/ 1097726 h 1097726"/>
            </a:gdLst>
            <a:ahLst/>
            <a:cxnLst>
              <a:cxn ang="0">
                <a:pos x="connsiteX0" y="connsiteY0"/>
              </a:cxn>
              <a:cxn ang="0">
                <a:pos x="connsiteX1" y="connsiteY1"/>
              </a:cxn>
              <a:cxn ang="0">
                <a:pos x="connsiteX2" y="connsiteY2"/>
              </a:cxn>
              <a:cxn ang="0">
                <a:pos x="connsiteX3" y="connsiteY3"/>
              </a:cxn>
            </a:cxnLst>
            <a:rect l="l" t="t" r="r" b="b"/>
            <a:pathLst>
              <a:path w="1799279" h="1097726">
                <a:moveTo>
                  <a:pt x="474480" y="0"/>
                </a:moveTo>
                <a:lnTo>
                  <a:pt x="1799279" y="0"/>
                </a:lnTo>
                <a:lnTo>
                  <a:pt x="1324709" y="1097726"/>
                </a:lnTo>
                <a:lnTo>
                  <a:pt x="0" y="1097726"/>
                </a:lnTo>
                <a:close/>
              </a:path>
            </a:pathLst>
          </a:custGeom>
        </p:spPr>
        <p:txBody>
          <a:bodyPr wrap="square" anchor="ctr">
            <a:noAutofit/>
          </a:bodyPr>
          <a:lstStyle>
            <a:lvl1pPr marL="0" indent="0" algn="ctr">
              <a:buNone/>
              <a:defRPr sz="1050"/>
            </a:lvl1pPr>
          </a:lstStyle>
          <a:p>
            <a:r>
              <a:rPr lang="en-US"/>
              <a:t>Click icon to add picture</a:t>
            </a:r>
          </a:p>
        </p:txBody>
      </p:sp>
      <p:sp>
        <p:nvSpPr>
          <p:cNvPr id="49" name="Picture Placeholder 48">
            <a:extLst>
              <a:ext uri="{FF2B5EF4-FFF2-40B4-BE49-F238E27FC236}">
                <a16:creationId xmlns:a16="http://schemas.microsoft.com/office/drawing/2014/main" id="{B2475369-85E0-474D-9454-6911B2BB54D5}"/>
              </a:ext>
            </a:extLst>
          </p:cNvPr>
          <p:cNvSpPr>
            <a:spLocks noGrp="1"/>
          </p:cNvSpPr>
          <p:nvPr>
            <p:ph type="pic" sz="quarter" idx="33"/>
          </p:nvPr>
        </p:nvSpPr>
        <p:spPr>
          <a:xfrm>
            <a:off x="2966838" y="3121794"/>
            <a:ext cx="1799279" cy="1097726"/>
          </a:xfrm>
          <a:custGeom>
            <a:avLst/>
            <a:gdLst>
              <a:gd name="connsiteX0" fmla="*/ 474480 w 1799279"/>
              <a:gd name="connsiteY0" fmla="*/ 0 h 1097726"/>
              <a:gd name="connsiteX1" fmla="*/ 1799279 w 1799279"/>
              <a:gd name="connsiteY1" fmla="*/ 0 h 1097726"/>
              <a:gd name="connsiteX2" fmla="*/ 1324709 w 1799279"/>
              <a:gd name="connsiteY2" fmla="*/ 1097726 h 1097726"/>
              <a:gd name="connsiteX3" fmla="*/ 0 w 1799279"/>
              <a:gd name="connsiteY3" fmla="*/ 1097726 h 1097726"/>
            </a:gdLst>
            <a:ahLst/>
            <a:cxnLst>
              <a:cxn ang="0">
                <a:pos x="connsiteX0" y="connsiteY0"/>
              </a:cxn>
              <a:cxn ang="0">
                <a:pos x="connsiteX1" y="connsiteY1"/>
              </a:cxn>
              <a:cxn ang="0">
                <a:pos x="connsiteX2" y="connsiteY2"/>
              </a:cxn>
              <a:cxn ang="0">
                <a:pos x="connsiteX3" y="connsiteY3"/>
              </a:cxn>
            </a:cxnLst>
            <a:rect l="l" t="t" r="r" b="b"/>
            <a:pathLst>
              <a:path w="1799279" h="1097726">
                <a:moveTo>
                  <a:pt x="474480" y="0"/>
                </a:moveTo>
                <a:lnTo>
                  <a:pt x="1799279" y="0"/>
                </a:lnTo>
                <a:lnTo>
                  <a:pt x="1324709" y="1097726"/>
                </a:lnTo>
                <a:lnTo>
                  <a:pt x="0" y="1097726"/>
                </a:lnTo>
                <a:close/>
              </a:path>
            </a:pathLst>
          </a:custGeom>
        </p:spPr>
        <p:txBody>
          <a:bodyPr wrap="square" anchor="ctr">
            <a:noAutofit/>
          </a:bodyPr>
          <a:lstStyle>
            <a:lvl1pPr marL="0" indent="0" algn="ctr">
              <a:buNone/>
              <a:defRPr sz="1050"/>
            </a:lvl1pPr>
          </a:lstStyle>
          <a:p>
            <a:r>
              <a:rPr lang="en-US"/>
              <a:t>Click icon to add picture</a:t>
            </a:r>
          </a:p>
        </p:txBody>
      </p:sp>
      <p:sp>
        <p:nvSpPr>
          <p:cNvPr id="46" name="Picture Placeholder 45">
            <a:extLst>
              <a:ext uri="{FF2B5EF4-FFF2-40B4-BE49-F238E27FC236}">
                <a16:creationId xmlns:a16="http://schemas.microsoft.com/office/drawing/2014/main" id="{9231E13B-CD8C-48FC-A6DB-E87F08B46287}"/>
              </a:ext>
            </a:extLst>
          </p:cNvPr>
          <p:cNvSpPr>
            <a:spLocks noGrp="1"/>
          </p:cNvSpPr>
          <p:nvPr>
            <p:ph type="pic" sz="quarter" idx="32"/>
          </p:nvPr>
        </p:nvSpPr>
        <p:spPr>
          <a:xfrm>
            <a:off x="1483375" y="3121794"/>
            <a:ext cx="1799279" cy="1097726"/>
          </a:xfrm>
          <a:custGeom>
            <a:avLst/>
            <a:gdLst>
              <a:gd name="connsiteX0" fmla="*/ 474569 w 1799279"/>
              <a:gd name="connsiteY0" fmla="*/ 0 h 1097726"/>
              <a:gd name="connsiteX1" fmla="*/ 1799279 w 1799279"/>
              <a:gd name="connsiteY1" fmla="*/ 0 h 1097726"/>
              <a:gd name="connsiteX2" fmla="*/ 1324798 w 1799279"/>
              <a:gd name="connsiteY2" fmla="*/ 1097726 h 1097726"/>
              <a:gd name="connsiteX3" fmla="*/ 0 w 1799279"/>
              <a:gd name="connsiteY3" fmla="*/ 1097726 h 1097726"/>
            </a:gdLst>
            <a:ahLst/>
            <a:cxnLst>
              <a:cxn ang="0">
                <a:pos x="connsiteX0" y="connsiteY0"/>
              </a:cxn>
              <a:cxn ang="0">
                <a:pos x="connsiteX1" y="connsiteY1"/>
              </a:cxn>
              <a:cxn ang="0">
                <a:pos x="connsiteX2" y="connsiteY2"/>
              </a:cxn>
              <a:cxn ang="0">
                <a:pos x="connsiteX3" y="connsiteY3"/>
              </a:cxn>
            </a:cxnLst>
            <a:rect l="l" t="t" r="r" b="b"/>
            <a:pathLst>
              <a:path w="1799279" h="1097726">
                <a:moveTo>
                  <a:pt x="474569" y="0"/>
                </a:moveTo>
                <a:lnTo>
                  <a:pt x="1799279" y="0"/>
                </a:lnTo>
                <a:lnTo>
                  <a:pt x="1324798" y="1097726"/>
                </a:lnTo>
                <a:lnTo>
                  <a:pt x="0" y="1097726"/>
                </a:lnTo>
                <a:close/>
              </a:path>
            </a:pathLst>
          </a:custGeom>
        </p:spPr>
        <p:txBody>
          <a:bodyPr wrap="square" anchor="ctr">
            <a:noAutofit/>
          </a:bodyPr>
          <a:lstStyle>
            <a:lvl1pPr marL="0" indent="0" algn="ctr">
              <a:buNone/>
              <a:defRPr sz="1050"/>
            </a:lvl1pPr>
          </a:lstStyle>
          <a:p>
            <a:r>
              <a:rPr lang="en-US"/>
              <a:t>Click icon to add picture</a:t>
            </a:r>
          </a:p>
        </p:txBody>
      </p:sp>
      <p:sp>
        <p:nvSpPr>
          <p:cNvPr id="43" name="Picture Placeholder 42">
            <a:extLst>
              <a:ext uri="{FF2B5EF4-FFF2-40B4-BE49-F238E27FC236}">
                <a16:creationId xmlns:a16="http://schemas.microsoft.com/office/drawing/2014/main" id="{9A7D62AC-CCFA-44C3-98ED-F750B562B964}"/>
              </a:ext>
            </a:extLst>
          </p:cNvPr>
          <p:cNvSpPr>
            <a:spLocks noGrp="1"/>
          </p:cNvSpPr>
          <p:nvPr>
            <p:ph type="pic" sz="quarter" idx="31"/>
          </p:nvPr>
        </p:nvSpPr>
        <p:spPr>
          <a:xfrm>
            <a:off x="1" y="3121794"/>
            <a:ext cx="1799279" cy="1097726"/>
          </a:xfrm>
          <a:custGeom>
            <a:avLst/>
            <a:gdLst>
              <a:gd name="connsiteX0" fmla="*/ 0 w 1799279"/>
              <a:gd name="connsiteY0" fmla="*/ 0 h 1097726"/>
              <a:gd name="connsiteX1" fmla="*/ 1799279 w 1799279"/>
              <a:gd name="connsiteY1" fmla="*/ 0 h 1097726"/>
              <a:gd name="connsiteX2" fmla="*/ 1324709 w 1799279"/>
              <a:gd name="connsiteY2" fmla="*/ 1097726 h 1097726"/>
              <a:gd name="connsiteX3" fmla="*/ 0 w 1799279"/>
              <a:gd name="connsiteY3" fmla="*/ 1097726 h 1097726"/>
            </a:gdLst>
            <a:ahLst/>
            <a:cxnLst>
              <a:cxn ang="0">
                <a:pos x="connsiteX0" y="connsiteY0"/>
              </a:cxn>
              <a:cxn ang="0">
                <a:pos x="connsiteX1" y="connsiteY1"/>
              </a:cxn>
              <a:cxn ang="0">
                <a:pos x="connsiteX2" y="connsiteY2"/>
              </a:cxn>
              <a:cxn ang="0">
                <a:pos x="connsiteX3" y="connsiteY3"/>
              </a:cxn>
            </a:cxnLst>
            <a:rect l="l" t="t" r="r" b="b"/>
            <a:pathLst>
              <a:path w="1799279" h="1097726">
                <a:moveTo>
                  <a:pt x="0" y="0"/>
                </a:moveTo>
                <a:lnTo>
                  <a:pt x="1799279" y="0"/>
                </a:lnTo>
                <a:lnTo>
                  <a:pt x="1324709" y="1097726"/>
                </a:lnTo>
                <a:lnTo>
                  <a:pt x="0" y="1097726"/>
                </a:lnTo>
                <a:close/>
              </a:path>
            </a:pathLst>
          </a:custGeom>
        </p:spPr>
        <p:txBody>
          <a:bodyPr wrap="square" anchor="ctr">
            <a:noAutofit/>
          </a:bodyPr>
          <a:lstStyle>
            <a:lvl1pPr marL="0" indent="0" algn="ctr">
              <a:buNone/>
              <a:defRPr sz="1050"/>
            </a:lvl1pPr>
          </a:lstStyle>
          <a:p>
            <a:r>
              <a:rPr lang="en-US"/>
              <a:t>Click icon to add picture</a:t>
            </a:r>
          </a:p>
        </p:txBody>
      </p:sp>
      <p:sp>
        <p:nvSpPr>
          <p:cNvPr id="25" name="Title 1">
            <a:extLst>
              <a:ext uri="{FF2B5EF4-FFF2-40B4-BE49-F238E27FC236}">
                <a16:creationId xmlns:a16="http://schemas.microsoft.com/office/drawing/2014/main" id="{0157B5A6-CA34-4D5D-9A70-14D478D55DE0}"/>
              </a:ext>
            </a:extLst>
          </p:cNvPr>
          <p:cNvSpPr>
            <a:spLocks noGrp="1"/>
          </p:cNvSpPr>
          <p:nvPr>
            <p:ph type="title"/>
          </p:nvPr>
        </p:nvSpPr>
        <p:spPr>
          <a:xfrm>
            <a:off x="1034142" y="670094"/>
            <a:ext cx="10134601" cy="924808"/>
          </a:xfrm>
        </p:spPr>
        <p:txBody>
          <a:bodyPr lIns="0">
            <a:normAutofit/>
          </a:bodyPr>
          <a:lstStyle>
            <a:lvl1pPr algn="ctr">
              <a:defRPr lang="en-US" sz="2800" kern="1200" cap="all" baseline="0" dirty="0">
                <a:solidFill>
                  <a:schemeClr val="tx1"/>
                </a:solidFill>
                <a:latin typeface="+mj-lt"/>
                <a:ea typeface="+mj-ea"/>
                <a:cs typeface="+mj-cs"/>
              </a:defRPr>
            </a:lvl1pPr>
          </a:lstStyle>
          <a:p>
            <a:r>
              <a:rPr lang="en-US"/>
              <a:t>Click to edit Master title style</a:t>
            </a:r>
          </a:p>
        </p:txBody>
      </p:sp>
      <p:sp>
        <p:nvSpPr>
          <p:cNvPr id="28" name="Text Placeholder 15">
            <a:extLst>
              <a:ext uri="{FF2B5EF4-FFF2-40B4-BE49-F238E27FC236}">
                <a16:creationId xmlns:a16="http://schemas.microsoft.com/office/drawing/2014/main" id="{C0CAE507-1952-49D5-A01E-F3CEA53FEF39}"/>
              </a:ext>
            </a:extLst>
          </p:cNvPr>
          <p:cNvSpPr>
            <a:spLocks noGrp="1"/>
          </p:cNvSpPr>
          <p:nvPr>
            <p:ph type="body" sz="quarter" idx="25" hasCustomPrompt="1"/>
          </p:nvPr>
        </p:nvSpPr>
        <p:spPr>
          <a:xfrm>
            <a:off x="0" y="2325820"/>
            <a:ext cx="1799279" cy="320381"/>
          </a:xfrm>
        </p:spPr>
        <p:txBody>
          <a:bodyPr lIns="0" anchor="ctr">
            <a:noAutofit/>
          </a:bodyPr>
          <a:lstStyle>
            <a:lvl1pPr marL="0" indent="0" algn="ctr">
              <a:buNone/>
              <a:defRPr lang="en-US" sz="1200" kern="1200" cap="all" baseline="0" dirty="0">
                <a:solidFill>
                  <a:schemeClr val="accent1"/>
                </a:solidFill>
                <a:latin typeface="+mj-lt"/>
                <a:ea typeface="+mj-ea"/>
                <a:cs typeface="+mj-cs"/>
              </a:defRPr>
            </a:lvl1pPr>
          </a:lstStyle>
          <a:p>
            <a:pPr lvl="0"/>
            <a:r>
              <a:rPr lang="en-US"/>
              <a:t>name</a:t>
            </a:r>
          </a:p>
        </p:txBody>
      </p:sp>
      <p:sp>
        <p:nvSpPr>
          <p:cNvPr id="29" name="Text Placeholder 18">
            <a:extLst>
              <a:ext uri="{FF2B5EF4-FFF2-40B4-BE49-F238E27FC236}">
                <a16:creationId xmlns:a16="http://schemas.microsoft.com/office/drawing/2014/main" id="{BC2F8ABF-1CD3-4283-BBC9-9536E8C0451D}"/>
              </a:ext>
            </a:extLst>
          </p:cNvPr>
          <p:cNvSpPr>
            <a:spLocks noGrp="1"/>
          </p:cNvSpPr>
          <p:nvPr>
            <p:ph type="body" sz="quarter" idx="26" hasCustomPrompt="1"/>
          </p:nvPr>
        </p:nvSpPr>
        <p:spPr>
          <a:xfrm>
            <a:off x="409" y="2586626"/>
            <a:ext cx="1798870" cy="361598"/>
          </a:xfrm>
        </p:spPr>
        <p:txBody>
          <a:bodyPr lIns="0">
            <a:normAutofit/>
          </a:bodyPr>
          <a:lstStyle>
            <a:lvl1pPr marL="0" indent="0" algn="ctr">
              <a:lnSpc>
                <a:spcPct val="150000"/>
              </a:lnSpc>
              <a:buFont typeface="Arial" panose="020B0604020202020204" pitchFamily="34" charset="0"/>
              <a:buNone/>
              <a:defRPr sz="900">
                <a:solidFill>
                  <a:schemeClr val="tx1"/>
                </a:solidFill>
              </a:defRPr>
            </a:lvl1pPr>
          </a:lstStyle>
          <a:p>
            <a:pPr lvl="0"/>
            <a:r>
              <a:rPr lang="en-US"/>
              <a:t>Title</a:t>
            </a:r>
          </a:p>
        </p:txBody>
      </p:sp>
      <p:sp>
        <p:nvSpPr>
          <p:cNvPr id="67" name="Text Placeholder 15">
            <a:extLst>
              <a:ext uri="{FF2B5EF4-FFF2-40B4-BE49-F238E27FC236}">
                <a16:creationId xmlns:a16="http://schemas.microsoft.com/office/drawing/2014/main" id="{F3625817-ADC5-402C-BF70-E72E180EA94F}"/>
              </a:ext>
            </a:extLst>
          </p:cNvPr>
          <p:cNvSpPr>
            <a:spLocks noGrp="1"/>
          </p:cNvSpPr>
          <p:nvPr>
            <p:ph type="body" sz="quarter" idx="39" hasCustomPrompt="1"/>
          </p:nvPr>
        </p:nvSpPr>
        <p:spPr>
          <a:xfrm>
            <a:off x="3429000" y="2325820"/>
            <a:ext cx="1337117" cy="320381"/>
          </a:xfrm>
        </p:spPr>
        <p:txBody>
          <a:bodyPr lIns="0" anchor="ctr">
            <a:noAutofit/>
          </a:bodyPr>
          <a:lstStyle>
            <a:lvl1pPr marL="0" indent="0" algn="ctr">
              <a:buNone/>
              <a:defRPr lang="en-US" sz="1200" kern="1200" cap="all" baseline="0" dirty="0">
                <a:solidFill>
                  <a:schemeClr val="accent1"/>
                </a:solidFill>
                <a:latin typeface="+mj-lt"/>
                <a:ea typeface="+mj-ea"/>
                <a:cs typeface="+mj-cs"/>
              </a:defRPr>
            </a:lvl1pPr>
          </a:lstStyle>
          <a:p>
            <a:pPr lvl="0"/>
            <a:r>
              <a:rPr lang="en-US"/>
              <a:t>name</a:t>
            </a:r>
          </a:p>
        </p:txBody>
      </p:sp>
      <p:sp>
        <p:nvSpPr>
          <p:cNvPr id="68" name="Text Placeholder 18">
            <a:extLst>
              <a:ext uri="{FF2B5EF4-FFF2-40B4-BE49-F238E27FC236}">
                <a16:creationId xmlns:a16="http://schemas.microsoft.com/office/drawing/2014/main" id="{1CD742BF-928E-4F96-A707-0762F7415A8F}"/>
              </a:ext>
            </a:extLst>
          </p:cNvPr>
          <p:cNvSpPr>
            <a:spLocks noGrp="1"/>
          </p:cNvSpPr>
          <p:nvPr>
            <p:ph type="body" sz="quarter" idx="40" hasCustomPrompt="1"/>
          </p:nvPr>
        </p:nvSpPr>
        <p:spPr>
          <a:xfrm>
            <a:off x="3429005" y="2586626"/>
            <a:ext cx="1336813" cy="361598"/>
          </a:xfrm>
        </p:spPr>
        <p:txBody>
          <a:bodyPr lIns="0">
            <a:normAutofit/>
          </a:bodyPr>
          <a:lstStyle>
            <a:lvl1pPr marL="0" indent="0" algn="ctr">
              <a:lnSpc>
                <a:spcPct val="150000"/>
              </a:lnSpc>
              <a:buFont typeface="Arial" panose="020B0604020202020204" pitchFamily="34" charset="0"/>
              <a:buNone/>
              <a:defRPr sz="900">
                <a:solidFill>
                  <a:schemeClr val="tx1"/>
                </a:solidFill>
              </a:defRPr>
            </a:lvl1pPr>
          </a:lstStyle>
          <a:p>
            <a:pPr lvl="0"/>
            <a:r>
              <a:rPr lang="en-US"/>
              <a:t>Title</a:t>
            </a:r>
          </a:p>
        </p:txBody>
      </p:sp>
      <p:sp>
        <p:nvSpPr>
          <p:cNvPr id="69" name="Text Placeholder 15">
            <a:extLst>
              <a:ext uri="{FF2B5EF4-FFF2-40B4-BE49-F238E27FC236}">
                <a16:creationId xmlns:a16="http://schemas.microsoft.com/office/drawing/2014/main" id="{F63CF451-68B6-4006-B393-3926AD5577FC}"/>
              </a:ext>
            </a:extLst>
          </p:cNvPr>
          <p:cNvSpPr>
            <a:spLocks noGrp="1"/>
          </p:cNvSpPr>
          <p:nvPr>
            <p:ph type="body" sz="quarter" idx="41" hasCustomPrompt="1"/>
          </p:nvPr>
        </p:nvSpPr>
        <p:spPr>
          <a:xfrm>
            <a:off x="6395597" y="2325820"/>
            <a:ext cx="1337117" cy="320381"/>
          </a:xfrm>
        </p:spPr>
        <p:txBody>
          <a:bodyPr lIns="0" anchor="ctr">
            <a:noAutofit/>
          </a:bodyPr>
          <a:lstStyle>
            <a:lvl1pPr marL="0" indent="0" algn="ctr">
              <a:buNone/>
              <a:defRPr lang="en-US" sz="1200" kern="1200" cap="all" baseline="0" dirty="0">
                <a:solidFill>
                  <a:schemeClr val="accent1"/>
                </a:solidFill>
                <a:latin typeface="+mj-lt"/>
                <a:ea typeface="+mj-ea"/>
                <a:cs typeface="+mj-cs"/>
              </a:defRPr>
            </a:lvl1pPr>
          </a:lstStyle>
          <a:p>
            <a:pPr lvl="0"/>
            <a:r>
              <a:rPr lang="en-US"/>
              <a:t>name</a:t>
            </a:r>
          </a:p>
        </p:txBody>
      </p:sp>
      <p:sp>
        <p:nvSpPr>
          <p:cNvPr id="70" name="Text Placeholder 18">
            <a:extLst>
              <a:ext uri="{FF2B5EF4-FFF2-40B4-BE49-F238E27FC236}">
                <a16:creationId xmlns:a16="http://schemas.microsoft.com/office/drawing/2014/main" id="{0812886F-184C-40A8-A729-8B4B49268797}"/>
              </a:ext>
            </a:extLst>
          </p:cNvPr>
          <p:cNvSpPr>
            <a:spLocks noGrp="1"/>
          </p:cNvSpPr>
          <p:nvPr>
            <p:ph type="body" sz="quarter" idx="42" hasCustomPrompt="1"/>
          </p:nvPr>
        </p:nvSpPr>
        <p:spPr>
          <a:xfrm>
            <a:off x="6395602" y="2586626"/>
            <a:ext cx="1336813" cy="361598"/>
          </a:xfrm>
        </p:spPr>
        <p:txBody>
          <a:bodyPr lIns="0">
            <a:normAutofit/>
          </a:bodyPr>
          <a:lstStyle>
            <a:lvl1pPr marL="0" indent="0" algn="ctr">
              <a:lnSpc>
                <a:spcPct val="150000"/>
              </a:lnSpc>
              <a:buFont typeface="Arial" panose="020B0604020202020204" pitchFamily="34" charset="0"/>
              <a:buNone/>
              <a:defRPr sz="900">
                <a:solidFill>
                  <a:schemeClr val="tx1"/>
                </a:solidFill>
              </a:defRPr>
            </a:lvl1pPr>
          </a:lstStyle>
          <a:p>
            <a:pPr lvl="0"/>
            <a:r>
              <a:rPr lang="en-US"/>
              <a:t>Title</a:t>
            </a:r>
          </a:p>
        </p:txBody>
      </p:sp>
      <p:sp>
        <p:nvSpPr>
          <p:cNvPr id="71" name="Text Placeholder 15">
            <a:extLst>
              <a:ext uri="{FF2B5EF4-FFF2-40B4-BE49-F238E27FC236}">
                <a16:creationId xmlns:a16="http://schemas.microsoft.com/office/drawing/2014/main" id="{227745AB-F0A1-4D69-B3E7-1E05EC5A83C9}"/>
              </a:ext>
            </a:extLst>
          </p:cNvPr>
          <p:cNvSpPr>
            <a:spLocks noGrp="1"/>
          </p:cNvSpPr>
          <p:nvPr>
            <p:ph type="body" sz="quarter" idx="43" hasCustomPrompt="1"/>
          </p:nvPr>
        </p:nvSpPr>
        <p:spPr>
          <a:xfrm>
            <a:off x="9371508" y="2325820"/>
            <a:ext cx="1337117" cy="320381"/>
          </a:xfrm>
        </p:spPr>
        <p:txBody>
          <a:bodyPr lIns="0" anchor="ctr">
            <a:noAutofit/>
          </a:bodyPr>
          <a:lstStyle>
            <a:lvl1pPr marL="0" indent="0" algn="ctr">
              <a:buNone/>
              <a:defRPr lang="en-US" sz="1200" kern="1200" cap="all" baseline="0" dirty="0">
                <a:solidFill>
                  <a:schemeClr val="accent1"/>
                </a:solidFill>
                <a:latin typeface="+mj-lt"/>
                <a:ea typeface="+mj-ea"/>
                <a:cs typeface="+mj-cs"/>
              </a:defRPr>
            </a:lvl1pPr>
          </a:lstStyle>
          <a:p>
            <a:pPr lvl="0"/>
            <a:r>
              <a:rPr lang="en-US"/>
              <a:t>name</a:t>
            </a:r>
          </a:p>
        </p:txBody>
      </p:sp>
      <p:sp>
        <p:nvSpPr>
          <p:cNvPr id="72" name="Text Placeholder 18">
            <a:extLst>
              <a:ext uri="{FF2B5EF4-FFF2-40B4-BE49-F238E27FC236}">
                <a16:creationId xmlns:a16="http://schemas.microsoft.com/office/drawing/2014/main" id="{FA1D1660-FDA5-41B8-9EE3-ADA0E15F0CD7}"/>
              </a:ext>
            </a:extLst>
          </p:cNvPr>
          <p:cNvSpPr>
            <a:spLocks noGrp="1"/>
          </p:cNvSpPr>
          <p:nvPr>
            <p:ph type="body" sz="quarter" idx="44" hasCustomPrompt="1"/>
          </p:nvPr>
        </p:nvSpPr>
        <p:spPr>
          <a:xfrm>
            <a:off x="9371513" y="2586626"/>
            <a:ext cx="1336813" cy="361598"/>
          </a:xfrm>
        </p:spPr>
        <p:txBody>
          <a:bodyPr lIns="0">
            <a:normAutofit/>
          </a:bodyPr>
          <a:lstStyle>
            <a:lvl1pPr marL="0" indent="0" algn="ctr">
              <a:lnSpc>
                <a:spcPct val="150000"/>
              </a:lnSpc>
              <a:buFont typeface="Arial" panose="020B0604020202020204" pitchFamily="34" charset="0"/>
              <a:buNone/>
              <a:defRPr sz="900">
                <a:solidFill>
                  <a:schemeClr val="tx1"/>
                </a:solidFill>
              </a:defRPr>
            </a:lvl1pPr>
          </a:lstStyle>
          <a:p>
            <a:pPr lvl="0"/>
            <a:r>
              <a:rPr lang="en-US"/>
              <a:t>Title</a:t>
            </a:r>
          </a:p>
        </p:txBody>
      </p:sp>
      <p:sp>
        <p:nvSpPr>
          <p:cNvPr id="73" name="Text Placeholder 15">
            <a:extLst>
              <a:ext uri="{FF2B5EF4-FFF2-40B4-BE49-F238E27FC236}">
                <a16:creationId xmlns:a16="http://schemas.microsoft.com/office/drawing/2014/main" id="{40B672B5-5EF2-428E-8952-03BB5F47FB44}"/>
              </a:ext>
            </a:extLst>
          </p:cNvPr>
          <p:cNvSpPr>
            <a:spLocks noGrp="1"/>
          </p:cNvSpPr>
          <p:nvPr>
            <p:ph type="body" sz="quarter" idx="45" hasCustomPrompt="1"/>
          </p:nvPr>
        </p:nvSpPr>
        <p:spPr>
          <a:xfrm>
            <a:off x="1483375" y="4507480"/>
            <a:ext cx="1337117" cy="320381"/>
          </a:xfrm>
        </p:spPr>
        <p:txBody>
          <a:bodyPr lIns="0" anchor="ctr">
            <a:noAutofit/>
          </a:bodyPr>
          <a:lstStyle>
            <a:lvl1pPr marL="0" indent="0" algn="ctr">
              <a:buNone/>
              <a:defRPr lang="en-US" sz="1200" kern="1200" cap="all" baseline="0" dirty="0">
                <a:solidFill>
                  <a:schemeClr val="accent1"/>
                </a:solidFill>
                <a:latin typeface="+mj-lt"/>
                <a:ea typeface="+mj-ea"/>
                <a:cs typeface="+mj-cs"/>
              </a:defRPr>
            </a:lvl1pPr>
          </a:lstStyle>
          <a:p>
            <a:pPr lvl="0"/>
            <a:r>
              <a:rPr lang="en-US"/>
              <a:t>name</a:t>
            </a:r>
          </a:p>
        </p:txBody>
      </p:sp>
      <p:sp>
        <p:nvSpPr>
          <p:cNvPr id="74" name="Text Placeholder 18">
            <a:extLst>
              <a:ext uri="{FF2B5EF4-FFF2-40B4-BE49-F238E27FC236}">
                <a16:creationId xmlns:a16="http://schemas.microsoft.com/office/drawing/2014/main" id="{AAB3392A-4B63-483C-B97B-A962BA72959A}"/>
              </a:ext>
            </a:extLst>
          </p:cNvPr>
          <p:cNvSpPr>
            <a:spLocks noGrp="1"/>
          </p:cNvSpPr>
          <p:nvPr>
            <p:ph type="body" sz="quarter" idx="46" hasCustomPrompt="1"/>
          </p:nvPr>
        </p:nvSpPr>
        <p:spPr>
          <a:xfrm>
            <a:off x="1483380" y="4768286"/>
            <a:ext cx="1336813" cy="361598"/>
          </a:xfrm>
        </p:spPr>
        <p:txBody>
          <a:bodyPr lIns="0">
            <a:normAutofit/>
          </a:bodyPr>
          <a:lstStyle>
            <a:lvl1pPr marL="0" indent="0" algn="ctr">
              <a:lnSpc>
                <a:spcPct val="150000"/>
              </a:lnSpc>
              <a:buFont typeface="Arial" panose="020B0604020202020204" pitchFamily="34" charset="0"/>
              <a:buNone/>
              <a:defRPr sz="900">
                <a:solidFill>
                  <a:schemeClr val="tx1"/>
                </a:solidFill>
              </a:defRPr>
            </a:lvl1pPr>
          </a:lstStyle>
          <a:p>
            <a:pPr lvl="0"/>
            <a:r>
              <a:rPr lang="en-US"/>
              <a:t>Title</a:t>
            </a:r>
          </a:p>
        </p:txBody>
      </p:sp>
      <p:sp>
        <p:nvSpPr>
          <p:cNvPr id="75" name="Text Placeholder 15">
            <a:extLst>
              <a:ext uri="{FF2B5EF4-FFF2-40B4-BE49-F238E27FC236}">
                <a16:creationId xmlns:a16="http://schemas.microsoft.com/office/drawing/2014/main" id="{52F154E0-81D0-4ED7-81F5-F2A41F6EE2EA}"/>
              </a:ext>
            </a:extLst>
          </p:cNvPr>
          <p:cNvSpPr>
            <a:spLocks noGrp="1"/>
          </p:cNvSpPr>
          <p:nvPr>
            <p:ph type="body" sz="quarter" idx="47" hasCustomPrompt="1"/>
          </p:nvPr>
        </p:nvSpPr>
        <p:spPr>
          <a:xfrm>
            <a:off x="4457493" y="4507480"/>
            <a:ext cx="1337117" cy="320381"/>
          </a:xfrm>
        </p:spPr>
        <p:txBody>
          <a:bodyPr lIns="0" anchor="ctr">
            <a:noAutofit/>
          </a:bodyPr>
          <a:lstStyle>
            <a:lvl1pPr marL="0" indent="0" algn="ctr">
              <a:buNone/>
              <a:defRPr lang="en-US" sz="1200" kern="1200" cap="all" baseline="0" dirty="0">
                <a:solidFill>
                  <a:schemeClr val="accent1"/>
                </a:solidFill>
                <a:latin typeface="+mj-lt"/>
                <a:ea typeface="+mj-ea"/>
                <a:cs typeface="+mj-cs"/>
              </a:defRPr>
            </a:lvl1pPr>
          </a:lstStyle>
          <a:p>
            <a:pPr lvl="0"/>
            <a:r>
              <a:rPr lang="en-US"/>
              <a:t>name</a:t>
            </a:r>
          </a:p>
        </p:txBody>
      </p:sp>
      <p:sp>
        <p:nvSpPr>
          <p:cNvPr id="76" name="Text Placeholder 18">
            <a:extLst>
              <a:ext uri="{FF2B5EF4-FFF2-40B4-BE49-F238E27FC236}">
                <a16:creationId xmlns:a16="http://schemas.microsoft.com/office/drawing/2014/main" id="{D57D2666-5AA0-4552-8434-DE134549DA05}"/>
              </a:ext>
            </a:extLst>
          </p:cNvPr>
          <p:cNvSpPr>
            <a:spLocks noGrp="1"/>
          </p:cNvSpPr>
          <p:nvPr>
            <p:ph type="body" sz="quarter" idx="48" hasCustomPrompt="1"/>
          </p:nvPr>
        </p:nvSpPr>
        <p:spPr>
          <a:xfrm>
            <a:off x="4457498" y="4768286"/>
            <a:ext cx="1336813" cy="361598"/>
          </a:xfrm>
        </p:spPr>
        <p:txBody>
          <a:bodyPr lIns="0">
            <a:normAutofit/>
          </a:bodyPr>
          <a:lstStyle>
            <a:lvl1pPr marL="0" indent="0" algn="ctr">
              <a:lnSpc>
                <a:spcPct val="150000"/>
              </a:lnSpc>
              <a:buFont typeface="Arial" panose="020B0604020202020204" pitchFamily="34" charset="0"/>
              <a:buNone/>
              <a:defRPr sz="900">
                <a:solidFill>
                  <a:schemeClr val="tx1"/>
                </a:solidFill>
              </a:defRPr>
            </a:lvl1pPr>
          </a:lstStyle>
          <a:p>
            <a:pPr lvl="0"/>
            <a:r>
              <a:rPr lang="en-US"/>
              <a:t>Title</a:t>
            </a:r>
          </a:p>
        </p:txBody>
      </p:sp>
      <p:sp>
        <p:nvSpPr>
          <p:cNvPr id="77" name="Text Placeholder 15">
            <a:extLst>
              <a:ext uri="{FF2B5EF4-FFF2-40B4-BE49-F238E27FC236}">
                <a16:creationId xmlns:a16="http://schemas.microsoft.com/office/drawing/2014/main" id="{7E6E0780-44C2-48C7-99F2-E711D9BFA855}"/>
              </a:ext>
            </a:extLst>
          </p:cNvPr>
          <p:cNvSpPr>
            <a:spLocks noGrp="1"/>
          </p:cNvSpPr>
          <p:nvPr>
            <p:ph type="body" sz="quarter" idx="49" hasCustomPrompt="1"/>
          </p:nvPr>
        </p:nvSpPr>
        <p:spPr>
          <a:xfrm>
            <a:off x="7416963" y="4502202"/>
            <a:ext cx="1337117" cy="320381"/>
          </a:xfrm>
        </p:spPr>
        <p:txBody>
          <a:bodyPr lIns="0" anchor="ctr">
            <a:noAutofit/>
          </a:bodyPr>
          <a:lstStyle>
            <a:lvl1pPr marL="0" indent="0" algn="ctr">
              <a:buNone/>
              <a:defRPr lang="en-US" sz="1200" kern="1200" cap="all" baseline="0" dirty="0">
                <a:solidFill>
                  <a:schemeClr val="accent1"/>
                </a:solidFill>
                <a:latin typeface="+mj-lt"/>
                <a:ea typeface="+mj-ea"/>
                <a:cs typeface="+mj-cs"/>
              </a:defRPr>
            </a:lvl1pPr>
          </a:lstStyle>
          <a:p>
            <a:pPr lvl="0"/>
            <a:r>
              <a:rPr lang="en-US"/>
              <a:t>name</a:t>
            </a:r>
          </a:p>
        </p:txBody>
      </p:sp>
      <p:sp>
        <p:nvSpPr>
          <p:cNvPr id="78" name="Text Placeholder 18">
            <a:extLst>
              <a:ext uri="{FF2B5EF4-FFF2-40B4-BE49-F238E27FC236}">
                <a16:creationId xmlns:a16="http://schemas.microsoft.com/office/drawing/2014/main" id="{41A5DBDC-E19D-4B74-863C-D63A78E49380}"/>
              </a:ext>
            </a:extLst>
          </p:cNvPr>
          <p:cNvSpPr>
            <a:spLocks noGrp="1"/>
          </p:cNvSpPr>
          <p:nvPr>
            <p:ph type="body" sz="quarter" idx="50" hasCustomPrompt="1"/>
          </p:nvPr>
        </p:nvSpPr>
        <p:spPr>
          <a:xfrm>
            <a:off x="7416968" y="4763008"/>
            <a:ext cx="1336813" cy="361598"/>
          </a:xfrm>
        </p:spPr>
        <p:txBody>
          <a:bodyPr lIns="0">
            <a:normAutofit/>
          </a:bodyPr>
          <a:lstStyle>
            <a:lvl1pPr marL="0" indent="0" algn="ctr">
              <a:lnSpc>
                <a:spcPct val="150000"/>
              </a:lnSpc>
              <a:buFont typeface="Arial" panose="020B0604020202020204" pitchFamily="34" charset="0"/>
              <a:buNone/>
              <a:defRPr sz="900">
                <a:solidFill>
                  <a:schemeClr val="tx1"/>
                </a:solidFill>
              </a:defRPr>
            </a:lvl1pPr>
          </a:lstStyle>
          <a:p>
            <a:pPr lvl="0"/>
            <a:r>
              <a:rPr lang="en-US"/>
              <a:t>Title</a:t>
            </a:r>
          </a:p>
        </p:txBody>
      </p:sp>
      <p:sp>
        <p:nvSpPr>
          <p:cNvPr id="79" name="Text Placeholder 15">
            <a:extLst>
              <a:ext uri="{FF2B5EF4-FFF2-40B4-BE49-F238E27FC236}">
                <a16:creationId xmlns:a16="http://schemas.microsoft.com/office/drawing/2014/main" id="{EEFB1377-2783-49F1-A131-38F4B63B90C4}"/>
              </a:ext>
            </a:extLst>
          </p:cNvPr>
          <p:cNvSpPr>
            <a:spLocks noGrp="1"/>
          </p:cNvSpPr>
          <p:nvPr>
            <p:ph type="body" sz="quarter" idx="51" hasCustomPrompt="1"/>
          </p:nvPr>
        </p:nvSpPr>
        <p:spPr>
          <a:xfrm>
            <a:off x="10376433" y="4527297"/>
            <a:ext cx="1799279" cy="320381"/>
          </a:xfrm>
        </p:spPr>
        <p:txBody>
          <a:bodyPr lIns="0" anchor="ctr">
            <a:noAutofit/>
          </a:bodyPr>
          <a:lstStyle>
            <a:lvl1pPr marL="0" indent="0" algn="ctr">
              <a:buNone/>
              <a:defRPr lang="en-US" sz="1200" kern="1200" cap="all" baseline="0" dirty="0">
                <a:solidFill>
                  <a:schemeClr val="accent1"/>
                </a:solidFill>
                <a:latin typeface="+mj-lt"/>
                <a:ea typeface="+mj-ea"/>
                <a:cs typeface="+mj-cs"/>
              </a:defRPr>
            </a:lvl1pPr>
          </a:lstStyle>
          <a:p>
            <a:pPr lvl="0"/>
            <a:r>
              <a:rPr lang="en-US"/>
              <a:t>name</a:t>
            </a:r>
          </a:p>
        </p:txBody>
      </p:sp>
      <p:sp>
        <p:nvSpPr>
          <p:cNvPr id="80" name="Text Placeholder 18">
            <a:extLst>
              <a:ext uri="{FF2B5EF4-FFF2-40B4-BE49-F238E27FC236}">
                <a16:creationId xmlns:a16="http://schemas.microsoft.com/office/drawing/2014/main" id="{C188F315-95C8-490A-AB31-6B6D7A7A5357}"/>
              </a:ext>
            </a:extLst>
          </p:cNvPr>
          <p:cNvSpPr>
            <a:spLocks noGrp="1"/>
          </p:cNvSpPr>
          <p:nvPr>
            <p:ph type="body" sz="quarter" idx="52" hasCustomPrompt="1"/>
          </p:nvPr>
        </p:nvSpPr>
        <p:spPr>
          <a:xfrm>
            <a:off x="10376438" y="4788103"/>
            <a:ext cx="1798870" cy="361598"/>
          </a:xfrm>
        </p:spPr>
        <p:txBody>
          <a:bodyPr lIns="0">
            <a:normAutofit/>
          </a:bodyPr>
          <a:lstStyle>
            <a:lvl1pPr marL="0" indent="0" algn="ctr">
              <a:lnSpc>
                <a:spcPct val="150000"/>
              </a:lnSpc>
              <a:buFont typeface="Arial" panose="020B0604020202020204" pitchFamily="34" charset="0"/>
              <a:buNone/>
              <a:defRPr sz="900">
                <a:solidFill>
                  <a:schemeClr val="tx1"/>
                </a:solidFill>
              </a:defRPr>
            </a:lvl1pPr>
          </a:lstStyle>
          <a:p>
            <a:pPr lvl="0"/>
            <a:r>
              <a:rPr lang="en-US"/>
              <a:t>Title</a:t>
            </a:r>
          </a:p>
        </p:txBody>
      </p:sp>
      <p:sp>
        <p:nvSpPr>
          <p:cNvPr id="2" name="Slide Number Placeholder 5">
            <a:extLst>
              <a:ext uri="{FF2B5EF4-FFF2-40B4-BE49-F238E27FC236}">
                <a16:creationId xmlns:a16="http://schemas.microsoft.com/office/drawing/2014/main" id="{583E3056-C6A5-BD1A-17C5-BD8370582679}"/>
              </a:ext>
            </a:extLst>
          </p:cNvPr>
          <p:cNvSpPr>
            <a:spLocks noGrp="1"/>
          </p:cNvSpPr>
          <p:nvPr>
            <p:ph type="sldNum" sz="quarter" idx="4"/>
          </p:nvPr>
        </p:nvSpPr>
        <p:spPr>
          <a:xfrm>
            <a:off x="9161016" y="6303084"/>
            <a:ext cx="2743200" cy="365125"/>
          </a:xfrm>
          <a:prstGeom prst="rect">
            <a:avLst/>
          </a:prstGeom>
        </p:spPr>
        <p:txBody>
          <a:bodyPr vert="horz" lIns="91440" tIns="45720" rIns="91440" bIns="45720" rtlCol="0" anchor="ctr"/>
          <a:lstStyle>
            <a:lvl1pPr algn="r">
              <a:defRPr sz="1400">
                <a:solidFill>
                  <a:schemeClr val="bg1">
                    <a:lumMod val="50000"/>
                    <a:lumOff val="50000"/>
                  </a:schemeClr>
                </a:solidFill>
              </a:defRPr>
            </a:lvl1pPr>
          </a:lstStyle>
          <a:p>
            <a:fld id="{9FF96520-E4CE-4EAD-8ABF-1D2297D6B3AA}" type="slidenum">
              <a:rPr lang="en-US" smtClean="0"/>
              <a:pPr/>
              <a:t>‹#›</a:t>
            </a:fld>
            <a:endParaRPr lang="en-US"/>
          </a:p>
        </p:txBody>
      </p:sp>
    </p:spTree>
    <p:extLst>
      <p:ext uri="{BB962C8B-B14F-4D97-AF65-F5344CB8AC3E}">
        <p14:creationId xmlns:p14="http://schemas.microsoft.com/office/powerpoint/2010/main" val="1051908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1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6.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28.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5" Type="http://schemas.openxmlformats.org/officeDocument/2006/relationships/image" Target="../media/image1.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4.xml"/><Relationship Id="rId7" Type="http://schemas.openxmlformats.org/officeDocument/2006/relationships/image" Target="../media/image1.pn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theme" Target="../theme/theme9.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77FA4A-CE52-4DA0-8842-74FE37E2E8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21BCD1D-6E4A-43CA-A3D4-B104CE27D2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94CB4784-333B-2EA5-D7EE-EBB6211765B7}"/>
              </a:ext>
            </a:extLst>
          </p:cNvPr>
          <p:cNvSpPr>
            <a:spLocks noGrp="1"/>
          </p:cNvSpPr>
          <p:nvPr>
            <p:ph type="sldNum" sz="quarter" idx="4"/>
          </p:nvPr>
        </p:nvSpPr>
        <p:spPr>
          <a:xfrm>
            <a:off x="9161016" y="6303084"/>
            <a:ext cx="2743200" cy="365125"/>
          </a:xfrm>
          <a:prstGeom prst="rect">
            <a:avLst/>
          </a:prstGeom>
        </p:spPr>
        <p:txBody>
          <a:bodyPr vert="horz" lIns="91440" tIns="45720" rIns="91440" bIns="45720" rtlCol="0" anchor="ctr"/>
          <a:lstStyle>
            <a:lvl1pPr algn="r">
              <a:defRPr sz="1400">
                <a:solidFill>
                  <a:schemeClr val="bg1">
                    <a:lumMod val="50000"/>
                    <a:lumOff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FF96520-E4CE-4EAD-8ABF-1D2297D6B3AA}" type="slidenum">
              <a:rPr kumimoji="0" lang="en-US" sz="1400" b="0" i="0" u="none" strike="noStrike" kern="1200" cap="none" spc="0" normalizeH="0" baseline="0" noProof="0" smtClean="0">
                <a:ln>
                  <a:noFill/>
                </a:ln>
                <a:solidFill>
                  <a:srgbClr val="3F3F3F">
                    <a:lumMod val="50000"/>
                    <a:lumOff val="50000"/>
                  </a:srgbClr>
                </a:solidFill>
                <a:effectLst/>
                <a:uLnTx/>
                <a:uFillTx/>
                <a:latin typeface="Arial Nova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3F3F3F">
                  <a:lumMod val="50000"/>
                  <a:lumOff val="50000"/>
                </a:srgbClr>
              </a:solidFill>
              <a:effectLst/>
              <a:uLnTx/>
              <a:uFillTx/>
              <a:latin typeface="Arial Nova Light"/>
              <a:ea typeface="+mn-ea"/>
              <a:cs typeface="+mn-cs"/>
            </a:endParaRPr>
          </a:p>
        </p:txBody>
      </p:sp>
      <p:pic>
        <p:nvPicPr>
          <p:cNvPr id="10" name="Picture 9">
            <a:extLst>
              <a:ext uri="{FF2B5EF4-FFF2-40B4-BE49-F238E27FC236}">
                <a16:creationId xmlns:a16="http://schemas.microsoft.com/office/drawing/2014/main" id="{F27A4B8A-22E3-6E71-9D82-B3001F254827}"/>
              </a:ext>
            </a:extLst>
          </p:cNvPr>
          <p:cNvPicPr>
            <a:picLocks noChangeAspect="1"/>
          </p:cNvPicPr>
          <p:nvPr userDrawn="1"/>
        </p:nvPicPr>
        <p:blipFill>
          <a:blip r:embed="rId14"/>
          <a:stretch>
            <a:fillRect/>
          </a:stretch>
        </p:blipFill>
        <p:spPr>
          <a:xfrm>
            <a:off x="5413189" y="6379820"/>
            <a:ext cx="1365622" cy="384081"/>
          </a:xfrm>
          <a:prstGeom prst="rect">
            <a:avLst/>
          </a:prstGeom>
        </p:spPr>
      </p:pic>
    </p:spTree>
    <p:extLst>
      <p:ext uri="{BB962C8B-B14F-4D97-AF65-F5344CB8AC3E}">
        <p14:creationId xmlns:p14="http://schemas.microsoft.com/office/powerpoint/2010/main" val="2446666589"/>
      </p:ext>
    </p:extLst>
  </p:cSld>
  <p:clrMap bg1="dk1" tx1="lt1" bg2="dk2" tx2="lt2" accent1="accent1" accent2="accent2" accent3="accent3" accent4="accent4" accent5="accent5" accent6="accent6" hlink="hlink" folHlink="folHlink"/>
  <p:sldLayoutIdLst>
    <p:sldLayoutId id="2147483651" r:id="rId1"/>
    <p:sldLayoutId id="2147483668" r:id="rId2"/>
    <p:sldLayoutId id="2147483667" r:id="rId3"/>
    <p:sldLayoutId id="2147483717" r:id="rId4"/>
    <p:sldLayoutId id="2147483671" r:id="rId5"/>
    <p:sldLayoutId id="2147483677" r:id="rId6"/>
    <p:sldLayoutId id="2147483650" r:id="rId7"/>
    <p:sldLayoutId id="2147483654" r:id="rId8"/>
    <p:sldLayoutId id="2147483674" r:id="rId9"/>
    <p:sldLayoutId id="2147483676" r:id="rId10"/>
    <p:sldLayoutId id="2147483712" r:id="rId11"/>
    <p:sldLayoutId id="2147483713" r:id="rId12"/>
  </p:sldLayoutIdLst>
  <p:hf hdr="0"/>
  <p:txStyles>
    <p:titleStyle>
      <a:lvl1pPr algn="l" defTabSz="914400" rtl="0" eaLnBrk="1" latinLnBrk="0" hangingPunct="1">
        <a:lnSpc>
          <a:spcPct val="90000"/>
        </a:lnSpc>
        <a:spcBef>
          <a:spcPct val="0"/>
        </a:spcBef>
        <a:buNone/>
        <a:defRPr sz="3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77FA4A-CE52-4DA0-8842-74FE37E2E85B}"/>
              </a:ext>
            </a:extLst>
          </p:cNvPr>
          <p:cNvSpPr>
            <a:spLocks noGrp="1"/>
          </p:cNvSpPr>
          <p:nvPr>
            <p:ph type="title"/>
          </p:nvPr>
        </p:nvSpPr>
        <p:spPr>
          <a:xfrm>
            <a:off x="838200" y="136525"/>
            <a:ext cx="10158663" cy="118694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21BCD1D-6E4A-43CA-A3D4-B104CE27D2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4824219A-0E0E-9D38-1134-5529D5D50B9B}"/>
              </a:ext>
            </a:extLst>
          </p:cNvPr>
          <p:cNvSpPr>
            <a:spLocks noGrp="1"/>
          </p:cNvSpPr>
          <p:nvPr>
            <p:ph type="sldNum" sz="quarter" idx="4"/>
          </p:nvPr>
        </p:nvSpPr>
        <p:spPr>
          <a:xfrm>
            <a:off x="9161016" y="6303084"/>
            <a:ext cx="2743200" cy="365125"/>
          </a:xfrm>
          <a:prstGeom prst="rect">
            <a:avLst/>
          </a:prstGeom>
        </p:spPr>
        <p:txBody>
          <a:bodyPr vert="horz" lIns="91440" tIns="45720" rIns="91440" bIns="45720" rtlCol="0" anchor="ctr"/>
          <a:lstStyle>
            <a:lvl1pPr algn="r">
              <a:defRPr sz="1400">
                <a:solidFill>
                  <a:schemeClr val="bg1">
                    <a:lumMod val="50000"/>
                    <a:lumOff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FF96520-E4CE-4EAD-8ABF-1D2297D6B3AA}" type="slidenum">
              <a:rPr kumimoji="0" lang="en-US" sz="1400" b="0" i="0" u="none" strike="noStrike" kern="1200" cap="none" spc="0" normalizeH="0" baseline="0" noProof="0" smtClean="0">
                <a:ln>
                  <a:noFill/>
                </a:ln>
                <a:solidFill>
                  <a:srgbClr val="3F3F3F">
                    <a:lumMod val="50000"/>
                    <a:lumOff val="50000"/>
                  </a:srgbClr>
                </a:solidFill>
                <a:effectLst/>
                <a:uLnTx/>
                <a:uFillTx/>
                <a:latin typeface="Arial Nova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3F3F3F">
                  <a:lumMod val="50000"/>
                  <a:lumOff val="50000"/>
                </a:srgbClr>
              </a:solidFill>
              <a:effectLst/>
              <a:uLnTx/>
              <a:uFillTx/>
              <a:latin typeface="Arial Nova Light"/>
              <a:ea typeface="+mn-ea"/>
              <a:cs typeface="+mn-cs"/>
            </a:endParaRPr>
          </a:p>
        </p:txBody>
      </p:sp>
      <p:cxnSp>
        <p:nvCxnSpPr>
          <p:cNvPr id="5" name="Straight Connector 4">
            <a:extLst>
              <a:ext uri="{FF2B5EF4-FFF2-40B4-BE49-F238E27FC236}">
                <a16:creationId xmlns:a16="http://schemas.microsoft.com/office/drawing/2014/main" id="{FAC81A24-79D5-FB8F-9BEA-8F15EBAD9AC5}"/>
              </a:ext>
            </a:extLst>
          </p:cNvPr>
          <p:cNvCxnSpPr/>
          <p:nvPr userDrawn="1"/>
        </p:nvCxnSpPr>
        <p:spPr>
          <a:xfrm>
            <a:off x="1" y="1371600"/>
            <a:ext cx="12191999"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8397347"/>
      </p:ext>
    </p:extLst>
  </p:cSld>
  <p:clrMap bg1="dk1" tx1="lt1" bg2="dk2" tx2="lt2" accent1="accent1" accent2="accent2" accent3="accent3" accent4="accent4" accent5="accent5" accent6="accent6" hlink="hlink" folHlink="folHlink"/>
  <p:sldLayoutIdLst>
    <p:sldLayoutId id="2147483812" r:id="rId1"/>
  </p:sldLayoutIdLst>
  <p:hf hdr="0"/>
  <p:txStyles>
    <p:titleStyle>
      <a:lvl1pPr algn="l" defTabSz="914400" rtl="0" eaLnBrk="1" latinLnBrk="0" hangingPunct="1">
        <a:lnSpc>
          <a:spcPct val="90000"/>
        </a:lnSpc>
        <a:spcBef>
          <a:spcPct val="0"/>
        </a:spcBef>
        <a:buNone/>
        <a:defRPr sz="3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94A4A09-C7E8-22B6-5326-E0FBA01FF83C}"/>
              </a:ext>
            </a:extLst>
          </p:cNvPr>
          <p:cNvSpPr txBox="1">
            <a:spLocks/>
          </p:cNvSpPr>
          <p:nvPr userDrawn="1"/>
        </p:nvSpPr>
        <p:spPr>
          <a:xfrm>
            <a:off x="753979" y="88399"/>
            <a:ext cx="10515600" cy="1325563"/>
          </a:xfrm>
          <a:prstGeom prst="rect">
            <a:avLst/>
          </a:prstGeom>
        </p:spPr>
        <p:txBody>
          <a:bodyPr/>
          <a:lstStyle>
            <a:lvl1pPr algn="l" defTabSz="914400" rtl="0" eaLnBrk="1" latinLnBrk="0" hangingPunct="1">
              <a:lnSpc>
                <a:spcPct val="90000"/>
              </a:lnSpc>
              <a:spcBef>
                <a:spcPct val="0"/>
              </a:spcBef>
              <a:buNone/>
              <a:defRPr sz="3000" kern="1200">
                <a:solidFill>
                  <a:schemeClr val="tx1"/>
                </a:solidFill>
                <a:latin typeface="+mj-lt"/>
                <a:ea typeface="+mj-ea"/>
                <a:cs typeface="+mj-cs"/>
              </a:defRPr>
            </a:lvl1pPr>
          </a:lstStyle>
          <a:p>
            <a:r>
              <a:rPr lang="en-US"/>
              <a:t>Click to edit Master title style</a:t>
            </a:r>
            <a:endParaRPr lang="en-ZA"/>
          </a:p>
        </p:txBody>
      </p:sp>
      <p:sp>
        <p:nvSpPr>
          <p:cNvPr id="9" name="Slide Number Placeholder 5">
            <a:extLst>
              <a:ext uri="{FF2B5EF4-FFF2-40B4-BE49-F238E27FC236}">
                <a16:creationId xmlns:a16="http://schemas.microsoft.com/office/drawing/2014/main" id="{A9AB8506-F84A-A218-B919-F8409DB17A94}"/>
              </a:ext>
            </a:extLst>
          </p:cNvPr>
          <p:cNvSpPr>
            <a:spLocks noGrp="1"/>
          </p:cNvSpPr>
          <p:nvPr>
            <p:ph type="sldNum" sz="quarter" idx="4"/>
          </p:nvPr>
        </p:nvSpPr>
        <p:spPr>
          <a:xfrm>
            <a:off x="9161016" y="6303084"/>
            <a:ext cx="2743200" cy="365125"/>
          </a:xfrm>
          <a:prstGeom prst="rect">
            <a:avLst/>
          </a:prstGeom>
        </p:spPr>
        <p:txBody>
          <a:bodyPr vert="horz" lIns="91440" tIns="45720" rIns="91440" bIns="45720" rtlCol="0" anchor="ctr"/>
          <a:lstStyle>
            <a:lvl1pPr algn="r">
              <a:defRPr sz="1400">
                <a:solidFill>
                  <a:schemeClr val="bg1">
                    <a:lumMod val="50000"/>
                    <a:lumOff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FF96520-E4CE-4EAD-8ABF-1D2297D6B3AA}" type="slidenum">
              <a:rPr kumimoji="0" lang="en-US" sz="1400" b="0" i="0" u="none" strike="noStrike" kern="1200" cap="none" spc="0" normalizeH="0" baseline="0" noProof="0" smtClean="0">
                <a:ln>
                  <a:noFill/>
                </a:ln>
                <a:solidFill>
                  <a:srgbClr val="3F3F3F">
                    <a:lumMod val="50000"/>
                    <a:lumOff val="50000"/>
                  </a:srgbClr>
                </a:solidFill>
                <a:effectLst/>
                <a:uLnTx/>
                <a:uFillTx/>
                <a:latin typeface="Arial Nova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3F3F3F">
                  <a:lumMod val="50000"/>
                  <a:lumOff val="50000"/>
                </a:srgbClr>
              </a:solidFill>
              <a:effectLst/>
              <a:uLnTx/>
              <a:uFillTx/>
              <a:latin typeface="Arial Nova Light"/>
              <a:ea typeface="+mn-ea"/>
              <a:cs typeface="+mn-cs"/>
            </a:endParaRPr>
          </a:p>
        </p:txBody>
      </p:sp>
      <p:cxnSp>
        <p:nvCxnSpPr>
          <p:cNvPr id="10" name="Straight Connector 9">
            <a:extLst>
              <a:ext uri="{FF2B5EF4-FFF2-40B4-BE49-F238E27FC236}">
                <a16:creationId xmlns:a16="http://schemas.microsoft.com/office/drawing/2014/main" id="{048F478C-4799-1168-087F-1AFB95432591}"/>
              </a:ext>
            </a:extLst>
          </p:cNvPr>
          <p:cNvCxnSpPr/>
          <p:nvPr userDrawn="1"/>
        </p:nvCxnSpPr>
        <p:spPr>
          <a:xfrm>
            <a:off x="1" y="1371600"/>
            <a:ext cx="12191999"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4713052"/>
      </p:ext>
    </p:extLst>
  </p:cSld>
  <p:clrMap bg1="dk1" tx1="lt1" bg2="dk2" tx2="lt2" accent1="accent1" accent2="accent2" accent3="accent3" accent4="accent4" accent5="accent5" accent6="accent6" hlink="hlink" folHlink="folHlink"/>
  <p:sldLayoutIdLst>
    <p:sldLayoutId id="2147483810" r:id="rId1"/>
  </p:sldLayoutIdLst>
  <p:hf hdr="0"/>
  <p:txStyles>
    <p:titleStyle>
      <a:lvl1pPr algn="l" defTabSz="914400" rtl="0" eaLnBrk="1" latinLnBrk="0" hangingPunct="1">
        <a:lnSpc>
          <a:spcPct val="90000"/>
        </a:lnSpc>
        <a:spcBef>
          <a:spcPct val="0"/>
        </a:spcBef>
        <a:buNone/>
        <a:defRPr sz="3000" kern="1200">
          <a:solidFill>
            <a:schemeClr val="accent1">
              <a:lumMod val="60000"/>
              <a:lumOff val="4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77FA4A-CE52-4DA0-8842-74FE37E2E8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21BCD1D-6E4A-43CA-A3D4-B104CE27D2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884073B4-FEF6-CA7F-3347-19C6DED07E8F}"/>
              </a:ext>
            </a:extLst>
          </p:cNvPr>
          <p:cNvSpPr>
            <a:spLocks noGrp="1"/>
          </p:cNvSpPr>
          <p:nvPr>
            <p:ph type="sldNum" sz="quarter" idx="4"/>
          </p:nvPr>
        </p:nvSpPr>
        <p:spPr>
          <a:xfrm>
            <a:off x="9161016" y="6303084"/>
            <a:ext cx="2743200" cy="365125"/>
          </a:xfrm>
          <a:prstGeom prst="rect">
            <a:avLst/>
          </a:prstGeom>
        </p:spPr>
        <p:txBody>
          <a:bodyPr vert="horz" lIns="91440" tIns="45720" rIns="91440" bIns="45720" rtlCol="0" anchor="ctr"/>
          <a:lstStyle>
            <a:lvl1pPr algn="r">
              <a:defRPr sz="1400">
                <a:solidFill>
                  <a:schemeClr val="bg1">
                    <a:lumMod val="50000"/>
                    <a:lumOff val="50000"/>
                  </a:schemeClr>
                </a:solidFill>
              </a:defRPr>
            </a:lvl1pPr>
          </a:lstStyle>
          <a:p>
            <a:fld id="{9FF96520-E4CE-4EAD-8ABF-1D2297D6B3AA}" type="slidenum">
              <a:rPr lang="en-US" smtClean="0"/>
              <a:pPr/>
              <a:t>‹#›</a:t>
            </a:fld>
            <a:endParaRPr lang="en-US"/>
          </a:p>
        </p:txBody>
      </p:sp>
      <p:cxnSp>
        <p:nvCxnSpPr>
          <p:cNvPr id="10" name="Straight Connector 9">
            <a:extLst>
              <a:ext uri="{FF2B5EF4-FFF2-40B4-BE49-F238E27FC236}">
                <a16:creationId xmlns:a16="http://schemas.microsoft.com/office/drawing/2014/main" id="{5A237EEC-EA69-C8A6-4E64-8EFD0BACDD6F}"/>
              </a:ext>
            </a:extLst>
          </p:cNvPr>
          <p:cNvCxnSpPr/>
          <p:nvPr userDrawn="1"/>
        </p:nvCxnSpPr>
        <p:spPr>
          <a:xfrm>
            <a:off x="1" y="1371600"/>
            <a:ext cx="12191999"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6C9F0952-D628-E4C0-B0AE-BCED82EE9F41}"/>
              </a:ext>
            </a:extLst>
          </p:cNvPr>
          <p:cNvPicPr>
            <a:picLocks noChangeAspect="1"/>
          </p:cNvPicPr>
          <p:nvPr userDrawn="1"/>
        </p:nvPicPr>
        <p:blipFill>
          <a:blip r:embed="rId3"/>
          <a:stretch>
            <a:fillRect/>
          </a:stretch>
        </p:blipFill>
        <p:spPr>
          <a:xfrm>
            <a:off x="5413189" y="6379820"/>
            <a:ext cx="1365622" cy="384081"/>
          </a:xfrm>
          <a:prstGeom prst="rect">
            <a:avLst/>
          </a:prstGeom>
        </p:spPr>
      </p:pic>
    </p:spTree>
    <p:extLst>
      <p:ext uri="{BB962C8B-B14F-4D97-AF65-F5344CB8AC3E}">
        <p14:creationId xmlns:p14="http://schemas.microsoft.com/office/powerpoint/2010/main" val="945909045"/>
      </p:ext>
    </p:extLst>
  </p:cSld>
  <p:clrMap bg1="dk1" tx1="lt1" bg2="dk2" tx2="lt2" accent1="accent1" accent2="accent2" accent3="accent3" accent4="accent4" accent5="accent5" accent6="accent6" hlink="hlink" folHlink="folHlink"/>
  <p:sldLayoutIdLst>
    <p:sldLayoutId id="2147483838" r:id="rId1"/>
  </p:sldLayoutIdLst>
  <p:hf hdr="0"/>
  <p:txStyles>
    <p:titleStyle>
      <a:lvl1pPr algn="l" defTabSz="914400" rtl="0" eaLnBrk="1" latinLnBrk="0" hangingPunct="1">
        <a:lnSpc>
          <a:spcPct val="90000"/>
        </a:lnSpc>
        <a:spcBef>
          <a:spcPct val="0"/>
        </a:spcBef>
        <a:buNone/>
        <a:defRPr sz="3000" kern="1200">
          <a:solidFill>
            <a:schemeClr val="accent1">
              <a:lumMod val="60000"/>
              <a:lumOff val="4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77FA4A-CE52-4DA0-8842-74FE37E2E8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21BCD1D-6E4A-43CA-A3D4-B104CE27D2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884073B4-FEF6-CA7F-3347-19C6DED07E8F}"/>
              </a:ext>
            </a:extLst>
          </p:cNvPr>
          <p:cNvSpPr>
            <a:spLocks noGrp="1"/>
          </p:cNvSpPr>
          <p:nvPr>
            <p:ph type="sldNum" sz="quarter" idx="4"/>
          </p:nvPr>
        </p:nvSpPr>
        <p:spPr>
          <a:xfrm>
            <a:off x="9161016" y="6303084"/>
            <a:ext cx="2743200" cy="365125"/>
          </a:xfrm>
          <a:prstGeom prst="rect">
            <a:avLst/>
          </a:prstGeom>
        </p:spPr>
        <p:txBody>
          <a:bodyPr vert="horz" lIns="91440" tIns="45720" rIns="91440" bIns="45720" rtlCol="0" anchor="ctr"/>
          <a:lstStyle>
            <a:lvl1pPr algn="r">
              <a:defRPr sz="1400">
                <a:solidFill>
                  <a:schemeClr val="bg1">
                    <a:lumMod val="50000"/>
                    <a:lumOff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FF96520-E4CE-4EAD-8ABF-1D2297D6B3AA}" type="slidenum">
              <a:rPr kumimoji="0" lang="en-US" sz="1400" b="0" i="0" u="none" strike="noStrike" kern="1200" cap="none" spc="0" normalizeH="0" baseline="0" noProof="0" smtClean="0">
                <a:ln>
                  <a:noFill/>
                </a:ln>
                <a:solidFill>
                  <a:srgbClr val="3F3F3F">
                    <a:lumMod val="50000"/>
                    <a:lumOff val="50000"/>
                  </a:srgbClr>
                </a:solidFill>
                <a:effectLst/>
                <a:uLnTx/>
                <a:uFillTx/>
                <a:latin typeface="Arial Nova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3F3F3F">
                  <a:lumMod val="50000"/>
                  <a:lumOff val="50000"/>
                </a:srgbClr>
              </a:solidFill>
              <a:effectLst/>
              <a:uLnTx/>
              <a:uFillTx/>
              <a:latin typeface="Arial Nova Light"/>
              <a:ea typeface="+mn-ea"/>
              <a:cs typeface="+mn-cs"/>
            </a:endParaRPr>
          </a:p>
        </p:txBody>
      </p:sp>
      <p:cxnSp>
        <p:nvCxnSpPr>
          <p:cNvPr id="4" name="Straight Connector 3">
            <a:extLst>
              <a:ext uri="{FF2B5EF4-FFF2-40B4-BE49-F238E27FC236}">
                <a16:creationId xmlns:a16="http://schemas.microsoft.com/office/drawing/2014/main" id="{5D18138D-E06E-D066-5B72-4E9DBA76FAC1}"/>
              </a:ext>
            </a:extLst>
          </p:cNvPr>
          <p:cNvCxnSpPr/>
          <p:nvPr userDrawn="1"/>
        </p:nvCxnSpPr>
        <p:spPr>
          <a:xfrm>
            <a:off x="1" y="1371600"/>
            <a:ext cx="12191999"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1C093B98-11DE-0BA9-95D9-833E1E7F8EF9}"/>
              </a:ext>
            </a:extLst>
          </p:cNvPr>
          <p:cNvPicPr>
            <a:picLocks noChangeAspect="1"/>
          </p:cNvPicPr>
          <p:nvPr userDrawn="1"/>
        </p:nvPicPr>
        <p:blipFill>
          <a:blip r:embed="rId3"/>
          <a:stretch>
            <a:fillRect/>
          </a:stretch>
        </p:blipFill>
        <p:spPr>
          <a:xfrm>
            <a:off x="5413189" y="6379820"/>
            <a:ext cx="1365622" cy="384081"/>
          </a:xfrm>
          <a:prstGeom prst="rect">
            <a:avLst/>
          </a:prstGeom>
        </p:spPr>
      </p:pic>
    </p:spTree>
    <p:extLst>
      <p:ext uri="{BB962C8B-B14F-4D97-AF65-F5344CB8AC3E}">
        <p14:creationId xmlns:p14="http://schemas.microsoft.com/office/powerpoint/2010/main" val="3954778566"/>
      </p:ext>
    </p:extLst>
  </p:cSld>
  <p:clrMap bg1="dk1" tx1="lt1" bg2="dk2" tx2="lt2" accent1="accent1" accent2="accent2" accent3="accent3" accent4="accent4" accent5="accent5" accent6="accent6" hlink="hlink" folHlink="folHlink"/>
  <p:sldLayoutIdLst>
    <p:sldLayoutId id="2147483839" r:id="rId1"/>
  </p:sldLayoutIdLst>
  <p:hf hdr="0"/>
  <p:txStyles>
    <p:titleStyle>
      <a:lvl1pPr algn="l" defTabSz="914400" rtl="0" eaLnBrk="1" latinLnBrk="0" hangingPunct="1">
        <a:lnSpc>
          <a:spcPct val="90000"/>
        </a:lnSpc>
        <a:spcBef>
          <a:spcPct val="0"/>
        </a:spcBef>
        <a:buNone/>
        <a:defRPr sz="4400" kern="1200">
          <a:solidFill>
            <a:schemeClr val="accent1">
              <a:lumMod val="60000"/>
              <a:lumOff val="4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5445C8-E7E1-B0AF-99FC-FF59C61DEC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07F609AC-58EC-01A1-033F-0585A38231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AEDC7348-E832-2986-D784-8B5BEEE6AE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B90641-9E25-4DC6-9672-72DE9162B21B}" type="datetimeFigureOut">
              <a:rPr lang="en-ZA" smtClean="0"/>
              <a:t>2023/10/24</a:t>
            </a:fld>
            <a:endParaRPr lang="en-ZA"/>
          </a:p>
        </p:txBody>
      </p:sp>
      <p:sp>
        <p:nvSpPr>
          <p:cNvPr id="5" name="Footer Placeholder 4">
            <a:extLst>
              <a:ext uri="{FF2B5EF4-FFF2-40B4-BE49-F238E27FC236}">
                <a16:creationId xmlns:a16="http://schemas.microsoft.com/office/drawing/2014/main" id="{1FF79D70-F685-E672-7AA4-235692F504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A8D2E975-76C8-67A0-99DA-6A499E3615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DBDDAA-C43F-43A2-AD69-A8AC162842ED}" type="slidenum">
              <a:rPr lang="en-ZA" smtClean="0"/>
              <a:t>‹#›</a:t>
            </a:fld>
            <a:endParaRPr lang="en-ZA"/>
          </a:p>
        </p:txBody>
      </p:sp>
    </p:spTree>
    <p:extLst>
      <p:ext uri="{BB962C8B-B14F-4D97-AF65-F5344CB8AC3E}">
        <p14:creationId xmlns:p14="http://schemas.microsoft.com/office/powerpoint/2010/main" val="2115518992"/>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77FA4A-CE52-4DA0-8842-74FE37E2E8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21BCD1D-6E4A-43CA-A3D4-B104CE27D2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884073B4-FEF6-CA7F-3347-19C6DED07E8F}"/>
              </a:ext>
            </a:extLst>
          </p:cNvPr>
          <p:cNvSpPr>
            <a:spLocks noGrp="1"/>
          </p:cNvSpPr>
          <p:nvPr>
            <p:ph type="sldNum" sz="quarter" idx="4"/>
          </p:nvPr>
        </p:nvSpPr>
        <p:spPr>
          <a:xfrm>
            <a:off x="9161016" y="6303084"/>
            <a:ext cx="2743200" cy="365125"/>
          </a:xfrm>
          <a:prstGeom prst="rect">
            <a:avLst/>
          </a:prstGeom>
        </p:spPr>
        <p:txBody>
          <a:bodyPr vert="horz" lIns="91440" tIns="45720" rIns="91440" bIns="45720" rtlCol="0" anchor="ctr"/>
          <a:lstStyle>
            <a:lvl1pPr algn="r">
              <a:defRPr sz="1400">
                <a:solidFill>
                  <a:schemeClr val="bg1">
                    <a:lumMod val="50000"/>
                    <a:lumOff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FF96520-E4CE-4EAD-8ABF-1D2297D6B3AA}" type="slidenum">
              <a:rPr kumimoji="0" lang="en-US" sz="1400" b="0" i="0" u="none" strike="noStrike" kern="1200" cap="none" spc="0" normalizeH="0" baseline="0" noProof="0" smtClean="0">
                <a:ln>
                  <a:noFill/>
                </a:ln>
                <a:solidFill>
                  <a:srgbClr val="3F3F3F">
                    <a:lumMod val="50000"/>
                    <a:lumOff val="50000"/>
                  </a:srgbClr>
                </a:solidFill>
                <a:effectLst/>
                <a:uLnTx/>
                <a:uFillTx/>
                <a:latin typeface="Arial Nova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3F3F3F">
                  <a:lumMod val="50000"/>
                  <a:lumOff val="50000"/>
                </a:srgbClr>
              </a:solidFill>
              <a:effectLst/>
              <a:uLnTx/>
              <a:uFillTx/>
              <a:latin typeface="Arial Nova Light"/>
              <a:ea typeface="+mn-ea"/>
              <a:cs typeface="+mn-cs"/>
            </a:endParaRPr>
          </a:p>
        </p:txBody>
      </p:sp>
    </p:spTree>
    <p:extLst>
      <p:ext uri="{BB962C8B-B14F-4D97-AF65-F5344CB8AC3E}">
        <p14:creationId xmlns:p14="http://schemas.microsoft.com/office/powerpoint/2010/main" val="2372370877"/>
      </p:ext>
    </p:extLst>
  </p:cSld>
  <p:clrMap bg1="dk1" tx1="lt1" bg2="dk2" tx2="lt2" accent1="accent1" accent2="accent2" accent3="accent3" accent4="accent4" accent5="accent5" accent6="accent6" hlink="hlink" folHlink="folHlink"/>
  <p:sldLayoutIdLst>
    <p:sldLayoutId id="2147483840" r:id="rId1"/>
  </p:sldLayoutIdLst>
  <p:hf hdr="0"/>
  <p:txStyles>
    <p:titleStyle>
      <a:lvl1pPr algn="l" defTabSz="914400" rtl="0" eaLnBrk="1" latinLnBrk="0" hangingPunct="1">
        <a:lnSpc>
          <a:spcPct val="90000"/>
        </a:lnSpc>
        <a:spcBef>
          <a:spcPct val="0"/>
        </a:spcBef>
        <a:buNone/>
        <a:defRPr sz="3000" kern="1200">
          <a:solidFill>
            <a:schemeClr val="accent1">
              <a:lumMod val="60000"/>
              <a:lumOff val="4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A73D7182-8549-4CF8-9E4D-6AB0163624CD}"/>
              </a:ext>
            </a:extLst>
          </p:cNvPr>
          <p:cNvSpPr txBox="1">
            <a:spLocks/>
          </p:cNvSpPr>
          <p:nvPr userDrawn="1"/>
        </p:nvSpPr>
        <p:spPr>
          <a:xfrm>
            <a:off x="11383587" y="6446837"/>
            <a:ext cx="780010" cy="365125"/>
          </a:xfrm>
          <a:prstGeom prst="rect">
            <a:avLst/>
          </a:prstGeom>
          <a:noFill/>
        </p:spPr>
        <p:txBody>
          <a:bodyPr vert="horz" lIns="91440" tIns="45720" rIns="91440" bIns="45720" rtlCol="0" anchor="ctr"/>
          <a:lstStyle>
            <a:defPPr>
              <a:defRPr lang="en-US"/>
            </a:defPPr>
            <a:lvl1pPr marL="0" algn="l" defTabSz="914400" rtl="0" eaLnBrk="1" latinLnBrk="0" hangingPunct="1">
              <a:defRPr sz="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A98EE3D-8CD1-4C3F-BD1C-C98C9596463C}" type="slidenum">
              <a:rPr lang="en-US" sz="1100" smtClean="0">
                <a:solidFill>
                  <a:schemeClr val="tx1">
                    <a:lumMod val="85000"/>
                    <a:lumOff val="15000"/>
                  </a:schemeClr>
                </a:solidFill>
                <a:latin typeface="Arial Nova" panose="020F0502020204030204"/>
              </a:rPr>
              <a:pPr algn="r"/>
              <a:t>‹#›</a:t>
            </a:fld>
            <a:endParaRPr lang="en-US">
              <a:solidFill>
                <a:schemeClr val="tx1">
                  <a:lumMod val="85000"/>
                  <a:lumOff val="15000"/>
                </a:schemeClr>
              </a:solidFill>
              <a:latin typeface="Arial Nova" panose="020F0502020204030204"/>
            </a:endParaRPr>
          </a:p>
        </p:txBody>
      </p:sp>
      <p:pic>
        <p:nvPicPr>
          <p:cNvPr id="3" name="Picture 2">
            <a:extLst>
              <a:ext uri="{FF2B5EF4-FFF2-40B4-BE49-F238E27FC236}">
                <a16:creationId xmlns:a16="http://schemas.microsoft.com/office/drawing/2014/main" id="{B021315D-198D-4FB7-BA87-145D419F0334}"/>
              </a:ext>
            </a:extLst>
          </p:cNvPr>
          <p:cNvPicPr>
            <a:picLocks noChangeAspect="1"/>
          </p:cNvPicPr>
          <p:nvPr userDrawn="1"/>
        </p:nvPicPr>
        <p:blipFill>
          <a:blip r:embed="rId5"/>
          <a:stretch>
            <a:fillRect/>
          </a:stretch>
        </p:blipFill>
        <p:spPr>
          <a:xfrm>
            <a:off x="5413189" y="6433086"/>
            <a:ext cx="1365622" cy="384081"/>
          </a:xfrm>
          <a:prstGeom prst="rect">
            <a:avLst/>
          </a:prstGeom>
        </p:spPr>
      </p:pic>
      <p:sp>
        <p:nvSpPr>
          <p:cNvPr id="5" name="Title 2">
            <a:extLst>
              <a:ext uri="{FF2B5EF4-FFF2-40B4-BE49-F238E27FC236}">
                <a16:creationId xmlns:a16="http://schemas.microsoft.com/office/drawing/2014/main" id="{0B8D0068-0391-7F12-7574-AC993ECDE414}"/>
              </a:ext>
            </a:extLst>
          </p:cNvPr>
          <p:cNvSpPr txBox="1">
            <a:spLocks/>
          </p:cNvSpPr>
          <p:nvPr userDrawn="1"/>
        </p:nvSpPr>
        <p:spPr>
          <a:xfrm>
            <a:off x="0" y="0"/>
            <a:ext cx="12192001" cy="1371599"/>
          </a:xfrm>
          <a:prstGeom prst="rect">
            <a:avLst/>
          </a:prstGeom>
          <a:solidFill>
            <a:srgbClr val="3F3F3F"/>
          </a:solid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0" lang="en-US" sz="3000" b="0" i="0" u="none" strike="noStrike" kern="1200" cap="none" spc="0" normalizeH="0" baseline="0" noProof="0">
                <a:ln>
                  <a:noFill/>
                </a:ln>
                <a:solidFill>
                  <a:prstClr val="white"/>
                </a:solidFill>
                <a:effectLst/>
                <a:uLnTx/>
                <a:uFillTx/>
                <a:latin typeface="Arial Nova Light"/>
                <a:ea typeface="+mj-ea"/>
                <a:cs typeface="+mj-cs"/>
              </a:rPr>
              <a:t>Managers are concerned with </a:t>
            </a:r>
            <a:r>
              <a:rPr kumimoji="0" lang="en-US" sz="3000" b="1" i="0" u="none" strike="noStrike" kern="1200" cap="none" spc="0" normalizeH="0" baseline="0" noProof="0">
                <a:ln>
                  <a:noFill/>
                </a:ln>
                <a:solidFill>
                  <a:prstClr val="white"/>
                </a:solidFill>
                <a:effectLst/>
                <a:uLnTx/>
                <a:uFillTx/>
                <a:latin typeface="Arial Nova" panose="020B0504020202020204" pitchFamily="34" charset="0"/>
                <a:ea typeface="+mj-ea"/>
                <a:cs typeface="+mj-cs"/>
              </a:rPr>
              <a:t>GETTING</a:t>
            </a:r>
            <a:r>
              <a:rPr kumimoji="0" lang="en-US" sz="3000" b="0" i="0" u="none" strike="noStrike" kern="1200" cap="none" spc="0" normalizeH="0" baseline="0" noProof="0">
                <a:ln>
                  <a:noFill/>
                </a:ln>
                <a:solidFill>
                  <a:prstClr val="white"/>
                </a:solidFill>
                <a:effectLst/>
                <a:uLnTx/>
                <a:uFillTx/>
                <a:latin typeface="Arial Nova Light"/>
                <a:ea typeface="+mj-ea"/>
                <a:cs typeface="+mj-cs"/>
              </a:rPr>
              <a:t> results out of people.</a:t>
            </a:r>
            <a:endParaRPr lang="en-ZA">
              <a:solidFill>
                <a:schemeClr val="bg1"/>
              </a:solidFill>
            </a:endParaRPr>
          </a:p>
        </p:txBody>
      </p:sp>
      <p:cxnSp>
        <p:nvCxnSpPr>
          <p:cNvPr id="7" name="Straight Connector 6">
            <a:extLst>
              <a:ext uri="{FF2B5EF4-FFF2-40B4-BE49-F238E27FC236}">
                <a16:creationId xmlns:a16="http://schemas.microsoft.com/office/drawing/2014/main" id="{007B3A5E-8270-FEC0-875F-6A82A4238AAF}"/>
              </a:ext>
            </a:extLst>
          </p:cNvPr>
          <p:cNvCxnSpPr/>
          <p:nvPr userDrawn="1"/>
        </p:nvCxnSpPr>
        <p:spPr>
          <a:xfrm>
            <a:off x="1" y="1357745"/>
            <a:ext cx="12191999"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8482954"/>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B0BCBC4-9710-4FB7-95B6-75CD7B198438}"/>
              </a:ext>
            </a:extLst>
          </p:cNvPr>
          <p:cNvSpPr/>
          <p:nvPr userDrawn="1"/>
        </p:nvSpPr>
        <p:spPr>
          <a:xfrm>
            <a:off x="3175" y="6400800"/>
            <a:ext cx="12188825" cy="457200"/>
          </a:xfrm>
          <a:prstGeom prst="rect">
            <a:avLst/>
          </a:prstGeom>
          <a:solidFill>
            <a:schemeClr val="tx1">
              <a:lumMod val="85000"/>
              <a:lumOff val="15000"/>
            </a:schemeClr>
          </a:solidFill>
          <a:ln w="15875" cap="flat" cmpd="sng" algn="ctr">
            <a:noFill/>
            <a:prstDash val="solid"/>
          </a:ln>
          <a:effectLst/>
        </p:spPr>
      </p:sp>
      <p:sp>
        <p:nvSpPr>
          <p:cNvPr id="11" name="Slide Number Placeholder 5">
            <a:extLst>
              <a:ext uri="{FF2B5EF4-FFF2-40B4-BE49-F238E27FC236}">
                <a16:creationId xmlns:a16="http://schemas.microsoft.com/office/drawing/2014/main" id="{A73D7182-8549-4CF8-9E4D-6AB0163624CD}"/>
              </a:ext>
            </a:extLst>
          </p:cNvPr>
          <p:cNvSpPr txBox="1">
            <a:spLocks/>
          </p:cNvSpPr>
          <p:nvPr userDrawn="1"/>
        </p:nvSpPr>
        <p:spPr>
          <a:xfrm>
            <a:off x="11383587" y="6446837"/>
            <a:ext cx="780010" cy="365125"/>
          </a:xfrm>
          <a:prstGeom prst="rect">
            <a:avLst/>
          </a:prstGeom>
          <a:solidFill>
            <a:schemeClr val="tx1">
              <a:lumMod val="85000"/>
              <a:lumOff val="15000"/>
            </a:schemeClr>
          </a:solidFill>
        </p:spPr>
        <p:txBody>
          <a:bodyPr vert="horz" lIns="91440" tIns="45720" rIns="91440" bIns="45720" rtlCol="0" anchor="ctr"/>
          <a:lstStyle>
            <a:defPPr>
              <a:defRPr lang="en-US"/>
            </a:defPPr>
            <a:lvl1pPr marL="0" algn="l" defTabSz="914400" rtl="0" eaLnBrk="1" latinLnBrk="0" hangingPunct="1">
              <a:defRPr sz="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A98EE3D-8CD1-4C3F-BD1C-C98C9596463C}" type="slidenum">
              <a:rPr lang="en-US" sz="1100" smtClean="0">
                <a:latin typeface="Arial Nova" panose="020F0502020204030204"/>
              </a:rPr>
              <a:pPr algn="r"/>
              <a:t>‹#›</a:t>
            </a:fld>
            <a:endParaRPr lang="en-US">
              <a:latin typeface="Arial Nova" panose="020F0502020204030204"/>
            </a:endParaRPr>
          </a:p>
        </p:txBody>
      </p:sp>
      <p:pic>
        <p:nvPicPr>
          <p:cNvPr id="3" name="Picture 2">
            <a:extLst>
              <a:ext uri="{FF2B5EF4-FFF2-40B4-BE49-F238E27FC236}">
                <a16:creationId xmlns:a16="http://schemas.microsoft.com/office/drawing/2014/main" id="{B021315D-198D-4FB7-BA87-145D419F0334}"/>
              </a:ext>
            </a:extLst>
          </p:cNvPr>
          <p:cNvPicPr>
            <a:picLocks noChangeAspect="1"/>
          </p:cNvPicPr>
          <p:nvPr userDrawn="1"/>
        </p:nvPicPr>
        <p:blipFill>
          <a:blip r:embed="rId7"/>
          <a:stretch>
            <a:fillRect/>
          </a:stretch>
        </p:blipFill>
        <p:spPr>
          <a:xfrm>
            <a:off x="5413189" y="6433086"/>
            <a:ext cx="1365622" cy="384081"/>
          </a:xfrm>
          <a:prstGeom prst="rect">
            <a:avLst/>
          </a:prstGeom>
        </p:spPr>
      </p:pic>
    </p:spTree>
    <p:extLst>
      <p:ext uri="{BB962C8B-B14F-4D97-AF65-F5344CB8AC3E}">
        <p14:creationId xmlns:p14="http://schemas.microsoft.com/office/powerpoint/2010/main" val="3745110232"/>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F785694-F19E-997A-5AF7-F74F66EB3332}"/>
              </a:ext>
            </a:extLst>
          </p:cNvPr>
          <p:cNvSpPr txBox="1"/>
          <p:nvPr/>
        </p:nvSpPr>
        <p:spPr>
          <a:xfrm>
            <a:off x="411893" y="1650172"/>
            <a:ext cx="11517600" cy="3103059"/>
          </a:xfrm>
          <a:prstGeom prst="rect">
            <a:avLst/>
          </a:prstGeom>
        </p:spPr>
        <p:txBody>
          <a:bodyPr vert="horz" lIns="91440" tIns="45720" rIns="91440" bIns="45720" rtlCol="0" anchor="b">
            <a:normAutofit fontScale="70000" lnSpcReduction="20000"/>
          </a:bodyPr>
          <a:lstStyle/>
          <a:p>
            <a:pPr>
              <a:lnSpc>
                <a:spcPct val="90000"/>
              </a:lnSpc>
              <a:spcBef>
                <a:spcPct val="0"/>
              </a:spcBef>
              <a:spcAft>
                <a:spcPts val="600"/>
              </a:spcAft>
              <a:defRPr/>
            </a:pPr>
            <a:endParaRPr lang="en-US" sz="6400" b="1" dirty="0">
              <a:solidFill>
                <a:prstClr val="white"/>
              </a:solidFill>
              <a:latin typeface="Arial Nova" panose="020B0504020202020204" pitchFamily="34" charset="0"/>
            </a:endParaRPr>
          </a:p>
          <a:p>
            <a:pPr>
              <a:lnSpc>
                <a:spcPct val="90000"/>
              </a:lnSpc>
              <a:spcBef>
                <a:spcPct val="0"/>
              </a:spcBef>
              <a:spcAft>
                <a:spcPts val="600"/>
              </a:spcAft>
              <a:defRPr/>
            </a:pPr>
            <a:r>
              <a:rPr lang="en-US" sz="6400" b="1" dirty="0">
                <a:solidFill>
                  <a:prstClr val="white"/>
                </a:solidFill>
                <a:latin typeface="Arial Nova" panose="020B0504020202020204" pitchFamily="34" charset="0"/>
              </a:rPr>
              <a:t>The Difference That Makes The Difference</a:t>
            </a:r>
          </a:p>
          <a:p>
            <a:pPr>
              <a:lnSpc>
                <a:spcPct val="90000"/>
              </a:lnSpc>
              <a:spcBef>
                <a:spcPct val="0"/>
              </a:spcBef>
              <a:spcAft>
                <a:spcPts val="600"/>
              </a:spcAft>
              <a:defRPr/>
            </a:pPr>
            <a:endParaRPr lang="en-US" sz="6000" b="1" dirty="0">
              <a:solidFill>
                <a:prstClr val="white"/>
              </a:solidFill>
              <a:latin typeface="Arial Nova" panose="020B0504020202020204" pitchFamily="34" charset="0"/>
            </a:endParaRPr>
          </a:p>
          <a:p>
            <a:pPr>
              <a:lnSpc>
                <a:spcPct val="90000"/>
              </a:lnSpc>
              <a:spcBef>
                <a:spcPct val="0"/>
              </a:spcBef>
              <a:spcAft>
                <a:spcPts val="600"/>
              </a:spcAft>
              <a:defRPr/>
            </a:pPr>
            <a:r>
              <a:rPr lang="en-US" sz="3800" b="1" dirty="0">
                <a:solidFill>
                  <a:prstClr val="white"/>
                </a:solidFill>
                <a:latin typeface="Arial Nova" panose="020B0504020202020204" pitchFamily="34" charset="0"/>
              </a:rPr>
              <a:t>Identifying and Applying Criteria for Safety Leadership Excellence </a:t>
            </a:r>
          </a:p>
          <a:p>
            <a:pPr>
              <a:lnSpc>
                <a:spcPct val="90000"/>
              </a:lnSpc>
              <a:spcBef>
                <a:spcPct val="0"/>
              </a:spcBef>
              <a:spcAft>
                <a:spcPts val="600"/>
              </a:spcAft>
              <a:defRPr/>
            </a:pPr>
            <a:endParaRPr lang="en-US" sz="3800" b="1" dirty="0">
              <a:solidFill>
                <a:prstClr val="white"/>
              </a:solidFill>
              <a:latin typeface="Arial Nova" panose="020B0504020202020204" pitchFamily="34" charset="0"/>
            </a:endParaRPr>
          </a:p>
          <a:p>
            <a:pPr>
              <a:lnSpc>
                <a:spcPct val="90000"/>
              </a:lnSpc>
              <a:spcBef>
                <a:spcPct val="0"/>
              </a:spcBef>
              <a:spcAft>
                <a:spcPts val="600"/>
              </a:spcAft>
              <a:defRPr/>
            </a:pPr>
            <a:endParaRPr lang="en-US" sz="3800" dirty="0">
              <a:solidFill>
                <a:prstClr val="white"/>
              </a:solidFill>
              <a:latin typeface="Arial Nova" panose="020B0504020202020204" pitchFamily="34" charset="0"/>
            </a:endParaRPr>
          </a:p>
          <a:p>
            <a:pPr>
              <a:lnSpc>
                <a:spcPct val="90000"/>
              </a:lnSpc>
              <a:spcBef>
                <a:spcPct val="0"/>
              </a:spcBef>
              <a:spcAft>
                <a:spcPts val="600"/>
              </a:spcAft>
              <a:defRPr/>
            </a:pPr>
            <a:r>
              <a:rPr lang="en-US" sz="2900" dirty="0">
                <a:solidFill>
                  <a:prstClr val="white"/>
                </a:solidFill>
                <a:latin typeface="Arial Nova" panose="020B0504020202020204" pitchFamily="34" charset="0"/>
              </a:rPr>
              <a:t>Rachael Cowin &amp; Sean Hagger, Legitimate Leadership</a:t>
            </a:r>
            <a:endParaRPr lang="en-US" sz="2900" dirty="0">
              <a:solidFill>
                <a:prstClr val="white"/>
              </a:solidFill>
              <a:latin typeface="Arial Nova Light" panose="020B0304020202020204" pitchFamily="34" charset="0"/>
            </a:endParaRPr>
          </a:p>
        </p:txBody>
      </p:sp>
      <p:pic>
        <p:nvPicPr>
          <p:cNvPr id="5" name="Picture 4" descr="Icon&#10;&#10;Description automatically generated with low confidence">
            <a:extLst>
              <a:ext uri="{FF2B5EF4-FFF2-40B4-BE49-F238E27FC236}">
                <a16:creationId xmlns:a16="http://schemas.microsoft.com/office/drawing/2014/main" id="{7A1BFBFE-FA6B-DCCC-9692-BA6A908AF371}"/>
              </a:ext>
            </a:extLst>
          </p:cNvPr>
          <p:cNvPicPr>
            <a:picLocks noChangeAspect="1"/>
          </p:cNvPicPr>
          <p:nvPr/>
        </p:nvPicPr>
        <p:blipFill>
          <a:blip r:embed="rId3"/>
          <a:stretch>
            <a:fillRect/>
          </a:stretch>
        </p:blipFill>
        <p:spPr>
          <a:xfrm>
            <a:off x="10367588" y="6308725"/>
            <a:ext cx="1561905" cy="430870"/>
          </a:xfrm>
          <a:prstGeom prst="rect">
            <a:avLst/>
          </a:prstGeom>
        </p:spPr>
      </p:pic>
    </p:spTree>
    <p:extLst>
      <p:ext uri="{BB962C8B-B14F-4D97-AF65-F5344CB8AC3E}">
        <p14:creationId xmlns:p14="http://schemas.microsoft.com/office/powerpoint/2010/main" val="1172294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re 1">
            <a:extLst>
              <a:ext uri="{FF2B5EF4-FFF2-40B4-BE49-F238E27FC236}">
                <a16:creationId xmlns:a16="http://schemas.microsoft.com/office/drawing/2014/main" id="{5A4A9C98-B6B4-6DC1-AE06-11DB5D7E94B4}"/>
              </a:ext>
            </a:extLst>
          </p:cNvPr>
          <p:cNvSpPr/>
          <p:nvPr/>
        </p:nvSpPr>
        <p:spPr>
          <a:xfrm>
            <a:off x="822960" y="1380526"/>
            <a:ext cx="10546080" cy="569182"/>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solidFill>
                  <a:schemeClr val="bg1"/>
                </a:solidFill>
              </a:rPr>
              <a:t>1. Puts people’s safety first over results every time, no matter the pressure to deliver.</a:t>
            </a:r>
          </a:p>
        </p:txBody>
      </p:sp>
      <p:sp>
        <p:nvSpPr>
          <p:cNvPr id="3" name="Care 2">
            <a:extLst>
              <a:ext uri="{FF2B5EF4-FFF2-40B4-BE49-F238E27FC236}">
                <a16:creationId xmlns:a16="http://schemas.microsoft.com/office/drawing/2014/main" id="{44F2FC87-7558-E07D-3087-2AE6C96A0241}"/>
              </a:ext>
            </a:extLst>
          </p:cNvPr>
          <p:cNvSpPr/>
          <p:nvPr/>
        </p:nvSpPr>
        <p:spPr>
          <a:xfrm>
            <a:off x="822960" y="2022226"/>
            <a:ext cx="10546080" cy="569182"/>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solidFill>
                  <a:schemeClr val="bg1"/>
                </a:solidFill>
              </a:rPr>
              <a:t>2. Cares deeply and personally about their people’s wellbeing.</a:t>
            </a:r>
          </a:p>
        </p:txBody>
      </p:sp>
      <p:sp>
        <p:nvSpPr>
          <p:cNvPr id="8" name="Care 3">
            <a:extLst>
              <a:ext uri="{FF2B5EF4-FFF2-40B4-BE49-F238E27FC236}">
                <a16:creationId xmlns:a16="http://schemas.microsoft.com/office/drawing/2014/main" id="{9F134FBF-7E36-C826-3875-B5DE336A926B}"/>
              </a:ext>
            </a:extLst>
          </p:cNvPr>
          <p:cNvSpPr/>
          <p:nvPr/>
        </p:nvSpPr>
        <p:spPr>
          <a:xfrm>
            <a:off x="822960" y="2663926"/>
            <a:ext cx="10546080" cy="569182"/>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solidFill>
                  <a:schemeClr val="bg1"/>
                </a:solidFill>
              </a:rPr>
              <a:t>3. Consults on the inevitable safety risk trade-offs, and then makes a call and communicates it to those affected.</a:t>
            </a:r>
          </a:p>
        </p:txBody>
      </p:sp>
      <p:sp>
        <p:nvSpPr>
          <p:cNvPr id="10" name="Care 4">
            <a:extLst>
              <a:ext uri="{FF2B5EF4-FFF2-40B4-BE49-F238E27FC236}">
                <a16:creationId xmlns:a16="http://schemas.microsoft.com/office/drawing/2014/main" id="{63CDD49C-244D-A1D2-3553-CBD4ABC071AC}"/>
              </a:ext>
            </a:extLst>
          </p:cNvPr>
          <p:cNvSpPr/>
          <p:nvPr/>
        </p:nvSpPr>
        <p:spPr>
          <a:xfrm>
            <a:off x="822960" y="3305625"/>
            <a:ext cx="10546080" cy="569182"/>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solidFill>
                  <a:schemeClr val="bg1"/>
                </a:solidFill>
              </a:rPr>
              <a:t>4. Does not have safety as a separate agenda – safety is part of the organisation’s drumbeat</a:t>
            </a:r>
          </a:p>
        </p:txBody>
      </p:sp>
      <p:sp>
        <p:nvSpPr>
          <p:cNvPr id="14" name="Care 5">
            <a:extLst>
              <a:ext uri="{FF2B5EF4-FFF2-40B4-BE49-F238E27FC236}">
                <a16:creationId xmlns:a16="http://schemas.microsoft.com/office/drawing/2014/main" id="{A58941D6-DDA9-2A2F-8061-38CAAFC25436}"/>
              </a:ext>
            </a:extLst>
          </p:cNvPr>
          <p:cNvSpPr/>
          <p:nvPr/>
        </p:nvSpPr>
        <p:spPr>
          <a:xfrm>
            <a:off x="822960" y="3947325"/>
            <a:ext cx="10546080" cy="569182"/>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a:solidFill>
                  <a:schemeClr val="bg1"/>
                </a:solidFill>
              </a:rPr>
              <a:t>5. Sets the personal example with the highest ethical EHS standards and tolerates nothing less in others.</a:t>
            </a:r>
          </a:p>
        </p:txBody>
      </p:sp>
      <p:sp>
        <p:nvSpPr>
          <p:cNvPr id="15" name="Care 6">
            <a:extLst>
              <a:ext uri="{FF2B5EF4-FFF2-40B4-BE49-F238E27FC236}">
                <a16:creationId xmlns:a16="http://schemas.microsoft.com/office/drawing/2014/main" id="{57B62AF6-AA84-E70F-0F21-B8C479F5983D}"/>
              </a:ext>
            </a:extLst>
          </p:cNvPr>
          <p:cNvSpPr/>
          <p:nvPr/>
        </p:nvSpPr>
        <p:spPr>
          <a:xfrm>
            <a:off x="822960" y="4589025"/>
            <a:ext cx="10546080" cy="569182"/>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solidFill>
                  <a:schemeClr val="bg1"/>
                </a:solidFill>
              </a:rPr>
              <a:t>6. Communicates, listens, understands, and acts on safety in a way that speaks the language of both those in the board room and those in the engine room.</a:t>
            </a:r>
          </a:p>
        </p:txBody>
      </p:sp>
      <p:sp>
        <p:nvSpPr>
          <p:cNvPr id="16" name="Care 7">
            <a:extLst>
              <a:ext uri="{FF2B5EF4-FFF2-40B4-BE49-F238E27FC236}">
                <a16:creationId xmlns:a16="http://schemas.microsoft.com/office/drawing/2014/main" id="{4E15EA94-EE8D-C45A-1B19-4C659AD81A03}"/>
              </a:ext>
            </a:extLst>
          </p:cNvPr>
          <p:cNvSpPr/>
          <p:nvPr/>
        </p:nvSpPr>
        <p:spPr>
          <a:xfrm>
            <a:off x="822960" y="5230723"/>
            <a:ext cx="10546080" cy="569182"/>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solidFill>
                  <a:schemeClr val="bg1"/>
                </a:solidFill>
              </a:rPr>
              <a:t>7. Takes the time and care to explain the “why” behind EHS decisions and learnings.</a:t>
            </a:r>
          </a:p>
        </p:txBody>
      </p:sp>
      <p:sp>
        <p:nvSpPr>
          <p:cNvPr id="6" name="!!Care box">
            <a:extLst>
              <a:ext uri="{FF2B5EF4-FFF2-40B4-BE49-F238E27FC236}">
                <a16:creationId xmlns:a16="http://schemas.microsoft.com/office/drawing/2014/main" id="{27BAF0DD-699F-0278-1ABB-841AA752BF60}"/>
              </a:ext>
            </a:extLst>
          </p:cNvPr>
          <p:cNvSpPr/>
          <p:nvPr/>
        </p:nvSpPr>
        <p:spPr>
          <a:xfrm>
            <a:off x="395636" y="0"/>
            <a:ext cx="11540066" cy="125755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bg2"/>
                </a:solidFill>
              </a:rPr>
              <a:t>Care</a:t>
            </a:r>
          </a:p>
          <a:p>
            <a:pPr algn="ctr"/>
            <a:r>
              <a:rPr lang="en-GB" sz="3200" dirty="0"/>
              <a:t>The Precondition to Growth</a:t>
            </a:r>
          </a:p>
        </p:txBody>
      </p:sp>
    </p:spTree>
    <p:extLst>
      <p:ext uri="{BB962C8B-B14F-4D97-AF65-F5344CB8AC3E}">
        <p14:creationId xmlns:p14="http://schemas.microsoft.com/office/powerpoint/2010/main" val="16857522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10" grpId="0" animBg="1"/>
      <p:bldP spid="14" grpId="0" animBg="1"/>
      <p:bldP spid="15"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B8D1A4-F0A2-B689-316E-26020CC4020F}"/>
              </a:ext>
            </a:extLst>
          </p:cNvPr>
          <p:cNvSpPr>
            <a:spLocks noGrp="1"/>
          </p:cNvSpPr>
          <p:nvPr>
            <p:ph type="sldNum" sz="quarter" idx="4"/>
          </p:nvPr>
        </p:nvSpPr>
        <p:spPr/>
        <p:txBody>
          <a:bodyPr/>
          <a:lstStyle/>
          <a:p>
            <a:fld id="{9FF96520-E4CE-4EAD-8ABF-1D2297D6B3AA}" type="slidenum">
              <a:rPr lang="en-US" smtClean="0"/>
              <a:pPr/>
              <a:t>10</a:t>
            </a:fld>
            <a:endParaRPr lang="en-US"/>
          </a:p>
        </p:txBody>
      </p:sp>
      <p:sp>
        <p:nvSpPr>
          <p:cNvPr id="6" name="care1">
            <a:extLst>
              <a:ext uri="{FF2B5EF4-FFF2-40B4-BE49-F238E27FC236}">
                <a16:creationId xmlns:a16="http://schemas.microsoft.com/office/drawing/2014/main" id="{5E4701FD-CA24-468B-E1FF-24D01A1905B0}"/>
              </a:ext>
            </a:extLst>
          </p:cNvPr>
          <p:cNvSpPr/>
          <p:nvPr/>
        </p:nvSpPr>
        <p:spPr>
          <a:xfrm>
            <a:off x="1284723" y="2152226"/>
            <a:ext cx="9622554" cy="3151294"/>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32000" indent="-648000"/>
            <a:r>
              <a:rPr lang="en-GB" sz="3200" dirty="0">
                <a:solidFill>
                  <a:schemeClr val="bg1"/>
                </a:solidFill>
              </a:rPr>
              <a:t>1. Puts people’s safety first over results every time, no matter the pressure to deliver.</a:t>
            </a:r>
          </a:p>
        </p:txBody>
      </p:sp>
      <p:sp>
        <p:nvSpPr>
          <p:cNvPr id="14" name="!!Care box">
            <a:extLst>
              <a:ext uri="{FF2B5EF4-FFF2-40B4-BE49-F238E27FC236}">
                <a16:creationId xmlns:a16="http://schemas.microsoft.com/office/drawing/2014/main" id="{22CA56D3-7B12-309D-4E9E-D3C1639B21BF}"/>
              </a:ext>
            </a:extLst>
          </p:cNvPr>
          <p:cNvSpPr/>
          <p:nvPr/>
        </p:nvSpPr>
        <p:spPr>
          <a:xfrm>
            <a:off x="143933" y="0"/>
            <a:ext cx="11540066" cy="125755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bg2"/>
                </a:solidFill>
              </a:rPr>
              <a:t>Care</a:t>
            </a:r>
          </a:p>
          <a:p>
            <a:pPr algn="ctr"/>
            <a:r>
              <a:rPr lang="en-GB" sz="3200" dirty="0"/>
              <a:t>The Precondition to Growth</a:t>
            </a:r>
          </a:p>
        </p:txBody>
      </p:sp>
    </p:spTree>
    <p:extLst>
      <p:ext uri="{BB962C8B-B14F-4D97-AF65-F5344CB8AC3E}">
        <p14:creationId xmlns:p14="http://schemas.microsoft.com/office/powerpoint/2010/main" val="23046995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B8D1A4-F0A2-B689-316E-26020CC4020F}"/>
              </a:ext>
            </a:extLst>
          </p:cNvPr>
          <p:cNvSpPr>
            <a:spLocks noGrp="1"/>
          </p:cNvSpPr>
          <p:nvPr>
            <p:ph type="sldNum" sz="quarter" idx="4"/>
          </p:nvPr>
        </p:nvSpPr>
        <p:spPr/>
        <p:txBody>
          <a:bodyPr/>
          <a:lstStyle/>
          <a:p>
            <a:fld id="{9FF96520-E4CE-4EAD-8ABF-1D2297D6B3AA}" type="slidenum">
              <a:rPr lang="en-US" smtClean="0"/>
              <a:pPr/>
              <a:t>11</a:t>
            </a:fld>
            <a:endParaRPr lang="en-US"/>
          </a:p>
        </p:txBody>
      </p:sp>
      <p:sp>
        <p:nvSpPr>
          <p:cNvPr id="6" name="care1">
            <a:extLst>
              <a:ext uri="{FF2B5EF4-FFF2-40B4-BE49-F238E27FC236}">
                <a16:creationId xmlns:a16="http://schemas.microsoft.com/office/drawing/2014/main" id="{5E4701FD-CA24-468B-E1FF-24D01A1905B0}"/>
              </a:ext>
            </a:extLst>
          </p:cNvPr>
          <p:cNvSpPr/>
          <p:nvPr/>
        </p:nvSpPr>
        <p:spPr>
          <a:xfrm>
            <a:off x="1284723" y="2152226"/>
            <a:ext cx="9622554" cy="3151294"/>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457200"/>
            <a:r>
              <a:rPr lang="en-GB" sz="3200" dirty="0">
                <a:solidFill>
                  <a:schemeClr val="bg1"/>
                </a:solidFill>
              </a:rPr>
              <a:t>2. Cares deeply and personally about their people’s wellbeing.</a:t>
            </a:r>
          </a:p>
        </p:txBody>
      </p:sp>
      <p:sp>
        <p:nvSpPr>
          <p:cNvPr id="14" name="!!Care box">
            <a:extLst>
              <a:ext uri="{FF2B5EF4-FFF2-40B4-BE49-F238E27FC236}">
                <a16:creationId xmlns:a16="http://schemas.microsoft.com/office/drawing/2014/main" id="{22CA56D3-7B12-309D-4E9E-D3C1639B21BF}"/>
              </a:ext>
            </a:extLst>
          </p:cNvPr>
          <p:cNvSpPr/>
          <p:nvPr/>
        </p:nvSpPr>
        <p:spPr>
          <a:xfrm>
            <a:off x="143933" y="0"/>
            <a:ext cx="11540066" cy="125755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bg2"/>
                </a:solidFill>
              </a:rPr>
              <a:t>Care</a:t>
            </a:r>
          </a:p>
          <a:p>
            <a:pPr algn="ctr"/>
            <a:r>
              <a:rPr lang="en-GB" sz="3200" dirty="0"/>
              <a:t>The Precondition to Growth</a:t>
            </a:r>
          </a:p>
        </p:txBody>
      </p:sp>
    </p:spTree>
    <p:extLst>
      <p:ext uri="{BB962C8B-B14F-4D97-AF65-F5344CB8AC3E}">
        <p14:creationId xmlns:p14="http://schemas.microsoft.com/office/powerpoint/2010/main" val="106578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re box">
            <a:extLst>
              <a:ext uri="{FF2B5EF4-FFF2-40B4-BE49-F238E27FC236}">
                <a16:creationId xmlns:a16="http://schemas.microsoft.com/office/drawing/2014/main" id="{41ED4EA9-E4A6-5D05-1E48-73345FEAA665}"/>
              </a:ext>
            </a:extLst>
          </p:cNvPr>
          <p:cNvSpPr/>
          <p:nvPr/>
        </p:nvSpPr>
        <p:spPr>
          <a:xfrm>
            <a:off x="1888067" y="4400424"/>
            <a:ext cx="3474877" cy="1137913"/>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bg1"/>
                </a:solidFill>
              </a:rPr>
              <a:t>1. Care</a:t>
            </a:r>
          </a:p>
        </p:txBody>
      </p:sp>
      <p:sp>
        <p:nvSpPr>
          <p:cNvPr id="5" name="!!Means box">
            <a:extLst>
              <a:ext uri="{FF2B5EF4-FFF2-40B4-BE49-F238E27FC236}">
                <a16:creationId xmlns:a16="http://schemas.microsoft.com/office/drawing/2014/main" id="{11150184-1550-C7A9-8C15-C4A79B9DDD6C}"/>
              </a:ext>
            </a:extLst>
          </p:cNvPr>
          <p:cNvSpPr/>
          <p:nvPr/>
        </p:nvSpPr>
        <p:spPr>
          <a:xfrm>
            <a:off x="3625506" y="3248934"/>
            <a:ext cx="3474877" cy="113791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t>2. Means</a:t>
            </a:r>
          </a:p>
        </p:txBody>
      </p:sp>
      <p:sp>
        <p:nvSpPr>
          <p:cNvPr id="6" name="Rectangle: Rounded Corners 5">
            <a:extLst>
              <a:ext uri="{FF2B5EF4-FFF2-40B4-BE49-F238E27FC236}">
                <a16:creationId xmlns:a16="http://schemas.microsoft.com/office/drawing/2014/main" id="{62ACD6C3-0413-8082-8DA5-46F9A4D4D54E}"/>
              </a:ext>
            </a:extLst>
          </p:cNvPr>
          <p:cNvSpPr/>
          <p:nvPr/>
        </p:nvSpPr>
        <p:spPr>
          <a:xfrm>
            <a:off x="5362944" y="2097445"/>
            <a:ext cx="3474877" cy="113791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t>3. Ability</a:t>
            </a:r>
          </a:p>
        </p:txBody>
      </p:sp>
      <p:sp>
        <p:nvSpPr>
          <p:cNvPr id="7" name="Rectangle: Rounded Corners 6">
            <a:extLst>
              <a:ext uri="{FF2B5EF4-FFF2-40B4-BE49-F238E27FC236}">
                <a16:creationId xmlns:a16="http://schemas.microsoft.com/office/drawing/2014/main" id="{46E0637B-D05C-262A-DC03-27424E4422C0}"/>
              </a:ext>
            </a:extLst>
          </p:cNvPr>
          <p:cNvSpPr/>
          <p:nvPr/>
        </p:nvSpPr>
        <p:spPr>
          <a:xfrm>
            <a:off x="7018412" y="945955"/>
            <a:ext cx="3474877" cy="113791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t>4. Accountability</a:t>
            </a:r>
          </a:p>
        </p:txBody>
      </p:sp>
    </p:spTree>
    <p:extLst>
      <p:ext uri="{BB962C8B-B14F-4D97-AF65-F5344CB8AC3E}">
        <p14:creationId xmlns:p14="http://schemas.microsoft.com/office/powerpoint/2010/main" val="9834803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6">
            <a:extLst>
              <a:ext uri="{FF2B5EF4-FFF2-40B4-BE49-F238E27FC236}">
                <a16:creationId xmlns:a16="http://schemas.microsoft.com/office/drawing/2014/main" id="{50301D0A-F217-398A-4EC8-56122CCBC2FF}"/>
              </a:ext>
            </a:extLst>
          </p:cNvPr>
          <p:cNvSpPr/>
          <p:nvPr/>
        </p:nvSpPr>
        <p:spPr>
          <a:xfrm>
            <a:off x="822960" y="2010086"/>
            <a:ext cx="10546080" cy="552399"/>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solidFill>
                  <a:schemeClr val="bg1"/>
                </a:solidFill>
              </a:rPr>
              <a:t>9. Implements, and continuously seeks to improve, an EHS management system that works.</a:t>
            </a:r>
          </a:p>
        </p:txBody>
      </p:sp>
      <p:sp>
        <p:nvSpPr>
          <p:cNvPr id="7" name="Rectangle: Rounded Corners 7">
            <a:extLst>
              <a:ext uri="{FF2B5EF4-FFF2-40B4-BE49-F238E27FC236}">
                <a16:creationId xmlns:a16="http://schemas.microsoft.com/office/drawing/2014/main" id="{DBF06628-349C-0BB0-0E28-A03AA8655073}"/>
              </a:ext>
            </a:extLst>
          </p:cNvPr>
          <p:cNvSpPr/>
          <p:nvPr/>
        </p:nvSpPr>
        <p:spPr>
          <a:xfrm>
            <a:off x="822960" y="2639646"/>
            <a:ext cx="10546080" cy="552399"/>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solidFill>
                  <a:schemeClr val="bg1"/>
                </a:solidFill>
              </a:rPr>
              <a:t>10. Builds learnings back into the EHS management system, using safety issues as positive learning experiences.</a:t>
            </a:r>
          </a:p>
        </p:txBody>
      </p:sp>
      <p:sp>
        <p:nvSpPr>
          <p:cNvPr id="9" name="Rectangle: Rounded Corners 8">
            <a:extLst>
              <a:ext uri="{FF2B5EF4-FFF2-40B4-BE49-F238E27FC236}">
                <a16:creationId xmlns:a16="http://schemas.microsoft.com/office/drawing/2014/main" id="{F0674829-0030-2501-9D70-6DA59EC1B3B6}"/>
              </a:ext>
            </a:extLst>
          </p:cNvPr>
          <p:cNvSpPr/>
          <p:nvPr/>
        </p:nvSpPr>
        <p:spPr>
          <a:xfrm>
            <a:off x="822960" y="3269205"/>
            <a:ext cx="10546080" cy="552399"/>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solidFill>
                  <a:schemeClr val="bg1"/>
                </a:solidFill>
              </a:rPr>
              <a:t>11. Continually raises the bar on safety by challenging us to be better than we were before</a:t>
            </a:r>
          </a:p>
        </p:txBody>
      </p:sp>
      <p:sp>
        <p:nvSpPr>
          <p:cNvPr id="11" name="Rectangle: Rounded Corners 9">
            <a:extLst>
              <a:ext uri="{FF2B5EF4-FFF2-40B4-BE49-F238E27FC236}">
                <a16:creationId xmlns:a16="http://schemas.microsoft.com/office/drawing/2014/main" id="{267AD31E-F478-D687-4E3F-C96C00703254}"/>
              </a:ext>
            </a:extLst>
          </p:cNvPr>
          <p:cNvSpPr/>
          <p:nvPr/>
        </p:nvSpPr>
        <p:spPr>
          <a:xfrm>
            <a:off x="822960" y="3898765"/>
            <a:ext cx="10546080" cy="552399"/>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a:solidFill>
                  <a:schemeClr val="bg1"/>
                </a:solidFill>
              </a:rPr>
              <a:t>12. Deliberately chooses to spend budget on improving EHS, when other choices are available.</a:t>
            </a:r>
          </a:p>
        </p:txBody>
      </p:sp>
      <p:sp>
        <p:nvSpPr>
          <p:cNvPr id="12" name="Rectangle: Rounded Corners 10">
            <a:extLst>
              <a:ext uri="{FF2B5EF4-FFF2-40B4-BE49-F238E27FC236}">
                <a16:creationId xmlns:a16="http://schemas.microsoft.com/office/drawing/2014/main" id="{F1B46FC9-0258-495C-56BF-1E6A83B7E170}"/>
              </a:ext>
            </a:extLst>
          </p:cNvPr>
          <p:cNvSpPr/>
          <p:nvPr/>
        </p:nvSpPr>
        <p:spPr>
          <a:xfrm>
            <a:off x="822960" y="4528324"/>
            <a:ext cx="10546080" cy="552399"/>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a:solidFill>
                  <a:schemeClr val="bg1"/>
                </a:solidFill>
              </a:rPr>
              <a:t>13. Gives everyone in the organisation the licence to act appropriately on EHS. People are authorised to not only stop the work, but also to resolve and restart.</a:t>
            </a:r>
          </a:p>
        </p:txBody>
      </p:sp>
      <p:sp>
        <p:nvSpPr>
          <p:cNvPr id="13" name="Rectangle: Rounded Corners 11">
            <a:extLst>
              <a:ext uri="{FF2B5EF4-FFF2-40B4-BE49-F238E27FC236}">
                <a16:creationId xmlns:a16="http://schemas.microsoft.com/office/drawing/2014/main" id="{EED14633-C337-C147-5EA0-382DC3B29779}"/>
              </a:ext>
            </a:extLst>
          </p:cNvPr>
          <p:cNvSpPr/>
          <p:nvPr/>
        </p:nvSpPr>
        <p:spPr>
          <a:xfrm>
            <a:off x="822960" y="5157883"/>
            <a:ext cx="10546080" cy="552399"/>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a:solidFill>
                  <a:schemeClr val="bg1"/>
                </a:solidFill>
              </a:rPr>
              <a:t>14. Sets Stretching EHS targets, and measures progress using both leading and lagging indicators.</a:t>
            </a:r>
          </a:p>
        </p:txBody>
      </p:sp>
      <p:sp>
        <p:nvSpPr>
          <p:cNvPr id="17" name="Rectangle: Rounded Corners 2">
            <a:extLst>
              <a:ext uri="{FF2B5EF4-FFF2-40B4-BE49-F238E27FC236}">
                <a16:creationId xmlns:a16="http://schemas.microsoft.com/office/drawing/2014/main" id="{06ABD401-6CA6-5665-43C6-6D12B80C2829}"/>
              </a:ext>
            </a:extLst>
          </p:cNvPr>
          <p:cNvSpPr/>
          <p:nvPr/>
        </p:nvSpPr>
        <p:spPr>
          <a:xfrm>
            <a:off x="822960" y="5787441"/>
            <a:ext cx="10546080" cy="552399"/>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a:solidFill>
                  <a:schemeClr val="bg1"/>
                </a:solidFill>
              </a:rPr>
              <a:t>15. Prioritises time to discuss, analyse and benchmark EHS performance, and translates this into strategy, plans and tactics.</a:t>
            </a:r>
          </a:p>
        </p:txBody>
      </p:sp>
      <p:sp>
        <p:nvSpPr>
          <p:cNvPr id="4" name="Means8">
            <a:extLst>
              <a:ext uri="{FF2B5EF4-FFF2-40B4-BE49-F238E27FC236}">
                <a16:creationId xmlns:a16="http://schemas.microsoft.com/office/drawing/2014/main" id="{63B8A5ED-ADA4-2B5A-1CE0-BC393432D85E}"/>
              </a:ext>
            </a:extLst>
          </p:cNvPr>
          <p:cNvSpPr/>
          <p:nvPr/>
        </p:nvSpPr>
        <p:spPr>
          <a:xfrm>
            <a:off x="822960" y="1380527"/>
            <a:ext cx="10546080" cy="552399"/>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solidFill>
                  <a:schemeClr val="bg1"/>
                </a:solidFill>
              </a:rPr>
              <a:t>8. Ensures that people’s unique contribution to safety is clear at every level, and this is what people are held accountable for.</a:t>
            </a:r>
          </a:p>
        </p:txBody>
      </p:sp>
      <p:sp>
        <p:nvSpPr>
          <p:cNvPr id="6" name="!!Means box">
            <a:extLst>
              <a:ext uri="{FF2B5EF4-FFF2-40B4-BE49-F238E27FC236}">
                <a16:creationId xmlns:a16="http://schemas.microsoft.com/office/drawing/2014/main" id="{27BAF0DD-699F-0278-1ABB-841AA752BF60}"/>
              </a:ext>
            </a:extLst>
          </p:cNvPr>
          <p:cNvSpPr/>
          <p:nvPr/>
        </p:nvSpPr>
        <p:spPr>
          <a:xfrm>
            <a:off x="395636" y="0"/>
            <a:ext cx="11540066" cy="125755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bg2"/>
                </a:solidFill>
              </a:rPr>
              <a:t>Means</a:t>
            </a:r>
          </a:p>
          <a:p>
            <a:pPr algn="ctr"/>
            <a:r>
              <a:rPr lang="en-GB" sz="3200" b="1" u="sng" dirty="0"/>
              <a:t>ALLOWING</a:t>
            </a:r>
            <a:r>
              <a:rPr lang="en-GB" sz="3200" dirty="0"/>
              <a:t> People to Contribute to The Safety Agenda</a:t>
            </a:r>
          </a:p>
        </p:txBody>
      </p:sp>
    </p:spTree>
    <p:extLst>
      <p:ext uri="{BB962C8B-B14F-4D97-AF65-F5344CB8AC3E}">
        <p14:creationId xmlns:p14="http://schemas.microsoft.com/office/powerpoint/2010/main" val="10736039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12" grpId="0" animBg="1"/>
      <p:bldP spid="13" grpId="0" animBg="1"/>
      <p:bldP spid="17"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B8D1A4-F0A2-B689-316E-26020CC4020F}"/>
              </a:ext>
            </a:extLst>
          </p:cNvPr>
          <p:cNvSpPr>
            <a:spLocks noGrp="1"/>
          </p:cNvSpPr>
          <p:nvPr>
            <p:ph type="sldNum" sz="quarter" idx="4"/>
          </p:nvPr>
        </p:nvSpPr>
        <p:spPr/>
        <p:txBody>
          <a:bodyPr/>
          <a:lstStyle/>
          <a:p>
            <a:fld id="{9FF96520-E4CE-4EAD-8ABF-1D2297D6B3AA}" type="slidenum">
              <a:rPr lang="en-US" smtClean="0"/>
              <a:pPr/>
              <a:t>14</a:t>
            </a:fld>
            <a:endParaRPr lang="en-US"/>
          </a:p>
        </p:txBody>
      </p:sp>
      <p:sp>
        <p:nvSpPr>
          <p:cNvPr id="6" name="Means8">
            <a:extLst>
              <a:ext uri="{FF2B5EF4-FFF2-40B4-BE49-F238E27FC236}">
                <a16:creationId xmlns:a16="http://schemas.microsoft.com/office/drawing/2014/main" id="{5E4701FD-CA24-468B-E1FF-24D01A1905B0}"/>
              </a:ext>
            </a:extLst>
          </p:cNvPr>
          <p:cNvSpPr/>
          <p:nvPr/>
        </p:nvSpPr>
        <p:spPr>
          <a:xfrm>
            <a:off x="1284723" y="2152226"/>
            <a:ext cx="9622554" cy="3151294"/>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3200" dirty="0">
              <a:solidFill>
                <a:schemeClr val="bg1"/>
              </a:solidFill>
            </a:endParaRPr>
          </a:p>
          <a:p>
            <a:pPr marL="457200" indent="-457200"/>
            <a:r>
              <a:rPr lang="en-GB" sz="3200" dirty="0">
                <a:solidFill>
                  <a:schemeClr val="bg1"/>
                </a:solidFill>
              </a:rPr>
              <a:t>8. Ensures that people’s unique contribution to safety is clear at every level, and this is what people are held accountable for.</a:t>
            </a:r>
          </a:p>
          <a:p>
            <a:endParaRPr lang="en-GB" sz="3200" dirty="0">
              <a:solidFill>
                <a:schemeClr val="bg1"/>
              </a:solidFill>
            </a:endParaRPr>
          </a:p>
        </p:txBody>
      </p:sp>
      <p:sp>
        <p:nvSpPr>
          <p:cNvPr id="3" name="!!Means box">
            <a:extLst>
              <a:ext uri="{FF2B5EF4-FFF2-40B4-BE49-F238E27FC236}">
                <a16:creationId xmlns:a16="http://schemas.microsoft.com/office/drawing/2014/main" id="{8BB23BFA-4AD2-70B2-7173-662FA8A2A6CE}"/>
              </a:ext>
            </a:extLst>
          </p:cNvPr>
          <p:cNvSpPr/>
          <p:nvPr/>
        </p:nvSpPr>
        <p:spPr>
          <a:xfrm>
            <a:off x="395636" y="0"/>
            <a:ext cx="11540066" cy="125755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bg2"/>
                </a:solidFill>
              </a:rPr>
              <a:t>Means</a:t>
            </a:r>
          </a:p>
          <a:p>
            <a:pPr algn="ctr"/>
            <a:r>
              <a:rPr lang="en-GB" sz="3200" b="1" u="sng" dirty="0"/>
              <a:t>ALLOWING</a:t>
            </a:r>
            <a:r>
              <a:rPr lang="en-GB" sz="3200" dirty="0"/>
              <a:t> People to Contribute to The Safety Agenda</a:t>
            </a:r>
          </a:p>
        </p:txBody>
      </p:sp>
    </p:spTree>
    <p:extLst>
      <p:ext uri="{BB962C8B-B14F-4D97-AF65-F5344CB8AC3E}">
        <p14:creationId xmlns:p14="http://schemas.microsoft.com/office/powerpoint/2010/main" val="15706055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B8D1A4-F0A2-B689-316E-26020CC4020F}"/>
              </a:ext>
            </a:extLst>
          </p:cNvPr>
          <p:cNvSpPr>
            <a:spLocks noGrp="1"/>
          </p:cNvSpPr>
          <p:nvPr>
            <p:ph type="sldNum" sz="quarter" idx="4"/>
          </p:nvPr>
        </p:nvSpPr>
        <p:spPr/>
        <p:txBody>
          <a:bodyPr/>
          <a:lstStyle/>
          <a:p>
            <a:fld id="{9FF96520-E4CE-4EAD-8ABF-1D2297D6B3AA}" type="slidenum">
              <a:rPr lang="en-US" smtClean="0"/>
              <a:pPr/>
              <a:t>15</a:t>
            </a:fld>
            <a:endParaRPr lang="en-US"/>
          </a:p>
        </p:txBody>
      </p:sp>
      <p:sp>
        <p:nvSpPr>
          <p:cNvPr id="6" name="Means8">
            <a:extLst>
              <a:ext uri="{FF2B5EF4-FFF2-40B4-BE49-F238E27FC236}">
                <a16:creationId xmlns:a16="http://schemas.microsoft.com/office/drawing/2014/main" id="{5E4701FD-CA24-468B-E1FF-24D01A1905B0}"/>
              </a:ext>
            </a:extLst>
          </p:cNvPr>
          <p:cNvSpPr/>
          <p:nvPr/>
        </p:nvSpPr>
        <p:spPr>
          <a:xfrm>
            <a:off x="1284723" y="2152226"/>
            <a:ext cx="9622554" cy="3151294"/>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3200" dirty="0">
              <a:solidFill>
                <a:schemeClr val="bg1"/>
              </a:solidFill>
            </a:endParaRPr>
          </a:p>
          <a:p>
            <a:pPr marL="648000" indent="-648000"/>
            <a:r>
              <a:rPr lang="en-GB" sz="3200" dirty="0">
                <a:solidFill>
                  <a:schemeClr val="bg1"/>
                </a:solidFill>
              </a:rPr>
              <a:t>10. Builds learnings back into the EHS management system, using safety issues as positive learning experiences.</a:t>
            </a:r>
          </a:p>
          <a:p>
            <a:endParaRPr lang="en-GB" sz="3200" dirty="0">
              <a:solidFill>
                <a:schemeClr val="bg1"/>
              </a:solidFill>
            </a:endParaRPr>
          </a:p>
        </p:txBody>
      </p:sp>
      <p:sp>
        <p:nvSpPr>
          <p:cNvPr id="3" name="!!Means box">
            <a:extLst>
              <a:ext uri="{FF2B5EF4-FFF2-40B4-BE49-F238E27FC236}">
                <a16:creationId xmlns:a16="http://schemas.microsoft.com/office/drawing/2014/main" id="{9FD0BC9A-ECD9-3B01-9A43-3C800214E55A}"/>
              </a:ext>
            </a:extLst>
          </p:cNvPr>
          <p:cNvSpPr/>
          <p:nvPr/>
        </p:nvSpPr>
        <p:spPr>
          <a:xfrm>
            <a:off x="395636" y="0"/>
            <a:ext cx="11540066" cy="125755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bg2"/>
                </a:solidFill>
              </a:rPr>
              <a:t>Means</a:t>
            </a:r>
          </a:p>
          <a:p>
            <a:pPr algn="ctr"/>
            <a:r>
              <a:rPr lang="en-GB" sz="3200" b="1" u="sng" dirty="0"/>
              <a:t>ALLOWING</a:t>
            </a:r>
            <a:r>
              <a:rPr lang="en-GB" sz="3200" dirty="0"/>
              <a:t> People to Contribute to The Safety Agenda</a:t>
            </a:r>
          </a:p>
        </p:txBody>
      </p:sp>
    </p:spTree>
    <p:extLst>
      <p:ext uri="{BB962C8B-B14F-4D97-AF65-F5344CB8AC3E}">
        <p14:creationId xmlns:p14="http://schemas.microsoft.com/office/powerpoint/2010/main" val="16222711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re box">
            <a:extLst>
              <a:ext uri="{FF2B5EF4-FFF2-40B4-BE49-F238E27FC236}">
                <a16:creationId xmlns:a16="http://schemas.microsoft.com/office/drawing/2014/main" id="{41ED4EA9-E4A6-5D05-1E48-73345FEAA665}"/>
              </a:ext>
            </a:extLst>
          </p:cNvPr>
          <p:cNvSpPr/>
          <p:nvPr/>
        </p:nvSpPr>
        <p:spPr>
          <a:xfrm>
            <a:off x="1888067" y="4400424"/>
            <a:ext cx="3474877" cy="1137913"/>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bg1"/>
                </a:solidFill>
              </a:rPr>
              <a:t>1. Care</a:t>
            </a:r>
          </a:p>
        </p:txBody>
      </p:sp>
      <p:sp>
        <p:nvSpPr>
          <p:cNvPr id="5" name="!!Means box">
            <a:extLst>
              <a:ext uri="{FF2B5EF4-FFF2-40B4-BE49-F238E27FC236}">
                <a16:creationId xmlns:a16="http://schemas.microsoft.com/office/drawing/2014/main" id="{11150184-1550-C7A9-8C15-C4A79B9DDD6C}"/>
              </a:ext>
            </a:extLst>
          </p:cNvPr>
          <p:cNvSpPr/>
          <p:nvPr/>
        </p:nvSpPr>
        <p:spPr>
          <a:xfrm>
            <a:off x="3625506" y="3248934"/>
            <a:ext cx="3474877" cy="1137913"/>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bg1"/>
                </a:solidFill>
              </a:rPr>
              <a:t>2. Means</a:t>
            </a:r>
          </a:p>
        </p:txBody>
      </p:sp>
      <p:sp>
        <p:nvSpPr>
          <p:cNvPr id="6" name="!!Ability box">
            <a:extLst>
              <a:ext uri="{FF2B5EF4-FFF2-40B4-BE49-F238E27FC236}">
                <a16:creationId xmlns:a16="http://schemas.microsoft.com/office/drawing/2014/main" id="{62ACD6C3-0413-8082-8DA5-46F9A4D4D54E}"/>
              </a:ext>
            </a:extLst>
          </p:cNvPr>
          <p:cNvSpPr/>
          <p:nvPr/>
        </p:nvSpPr>
        <p:spPr>
          <a:xfrm>
            <a:off x="5362944" y="2097445"/>
            <a:ext cx="3474877" cy="113791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t>3. Ability</a:t>
            </a:r>
          </a:p>
        </p:txBody>
      </p:sp>
      <p:sp>
        <p:nvSpPr>
          <p:cNvPr id="7" name="Rectangle: Rounded Corners 6">
            <a:extLst>
              <a:ext uri="{FF2B5EF4-FFF2-40B4-BE49-F238E27FC236}">
                <a16:creationId xmlns:a16="http://schemas.microsoft.com/office/drawing/2014/main" id="{46E0637B-D05C-262A-DC03-27424E4422C0}"/>
              </a:ext>
            </a:extLst>
          </p:cNvPr>
          <p:cNvSpPr/>
          <p:nvPr/>
        </p:nvSpPr>
        <p:spPr>
          <a:xfrm>
            <a:off x="7018412" y="945955"/>
            <a:ext cx="3474877" cy="113791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t>4. Accountability</a:t>
            </a:r>
          </a:p>
        </p:txBody>
      </p:sp>
    </p:spTree>
    <p:extLst>
      <p:ext uri="{BB962C8B-B14F-4D97-AF65-F5344CB8AC3E}">
        <p14:creationId xmlns:p14="http://schemas.microsoft.com/office/powerpoint/2010/main" val="20518335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6">
            <a:extLst>
              <a:ext uri="{FF2B5EF4-FFF2-40B4-BE49-F238E27FC236}">
                <a16:creationId xmlns:a16="http://schemas.microsoft.com/office/drawing/2014/main" id="{68E74961-0AB0-BF44-E075-15D901A9599A}"/>
              </a:ext>
            </a:extLst>
          </p:cNvPr>
          <p:cNvSpPr/>
          <p:nvPr/>
        </p:nvSpPr>
        <p:spPr>
          <a:xfrm>
            <a:off x="822961" y="2207105"/>
            <a:ext cx="10546079" cy="559180"/>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a:solidFill>
                  <a:schemeClr val="bg1"/>
                </a:solidFill>
              </a:rPr>
              <a:t>17. Keeps the organisation ahead of the curve on all subjects related to EHS</a:t>
            </a:r>
          </a:p>
        </p:txBody>
      </p:sp>
      <p:sp>
        <p:nvSpPr>
          <p:cNvPr id="8" name="Rectangle: Rounded Corners 7">
            <a:extLst>
              <a:ext uri="{FF2B5EF4-FFF2-40B4-BE49-F238E27FC236}">
                <a16:creationId xmlns:a16="http://schemas.microsoft.com/office/drawing/2014/main" id="{90E90E57-89E3-CAAF-7755-2D0C6EB53794}"/>
              </a:ext>
            </a:extLst>
          </p:cNvPr>
          <p:cNvSpPr/>
          <p:nvPr/>
        </p:nvSpPr>
        <p:spPr>
          <a:xfrm>
            <a:off x="822961" y="2835309"/>
            <a:ext cx="10546079" cy="559180"/>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a:solidFill>
                  <a:schemeClr val="bg1"/>
                </a:solidFill>
              </a:rPr>
              <a:t>18. Instils confidence in all that we are prepared for anything, through rigorous audits and drills</a:t>
            </a:r>
          </a:p>
        </p:txBody>
      </p:sp>
      <p:sp>
        <p:nvSpPr>
          <p:cNvPr id="10" name="Rectangle: Rounded Corners 8">
            <a:extLst>
              <a:ext uri="{FF2B5EF4-FFF2-40B4-BE49-F238E27FC236}">
                <a16:creationId xmlns:a16="http://schemas.microsoft.com/office/drawing/2014/main" id="{9DE76561-0E46-EAA2-297F-4F3526B45297}"/>
              </a:ext>
            </a:extLst>
          </p:cNvPr>
          <p:cNvSpPr/>
          <p:nvPr/>
        </p:nvSpPr>
        <p:spPr>
          <a:xfrm>
            <a:off x="822961" y="3463512"/>
            <a:ext cx="10546079" cy="559180"/>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a:solidFill>
                  <a:schemeClr val="bg1"/>
                </a:solidFill>
              </a:rPr>
              <a:t>19. Appreciates and then deals with leadership trade-offs such as accountability vs. good relationships, safety vs. output.</a:t>
            </a:r>
          </a:p>
        </p:txBody>
      </p:sp>
      <p:sp>
        <p:nvSpPr>
          <p:cNvPr id="14" name="Rectangle: Rounded Corners 9">
            <a:extLst>
              <a:ext uri="{FF2B5EF4-FFF2-40B4-BE49-F238E27FC236}">
                <a16:creationId xmlns:a16="http://schemas.microsoft.com/office/drawing/2014/main" id="{332A72F1-29D0-2041-6A14-AEF966A43792}"/>
              </a:ext>
            </a:extLst>
          </p:cNvPr>
          <p:cNvSpPr/>
          <p:nvPr/>
        </p:nvSpPr>
        <p:spPr>
          <a:xfrm>
            <a:off x="822961" y="4091716"/>
            <a:ext cx="10546079" cy="559180"/>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a:solidFill>
                  <a:schemeClr val="bg1"/>
                </a:solidFill>
              </a:rPr>
              <a:t>20. Can operate strategically and also navigate through complexity to get to the heart of the issues.</a:t>
            </a:r>
          </a:p>
        </p:txBody>
      </p:sp>
      <p:sp>
        <p:nvSpPr>
          <p:cNvPr id="15" name="Rectangle: Rounded Corners 10">
            <a:extLst>
              <a:ext uri="{FF2B5EF4-FFF2-40B4-BE49-F238E27FC236}">
                <a16:creationId xmlns:a16="http://schemas.microsoft.com/office/drawing/2014/main" id="{3A2A9D72-9731-AE4F-D6B3-A3FEA61CB69B}"/>
              </a:ext>
            </a:extLst>
          </p:cNvPr>
          <p:cNvSpPr/>
          <p:nvPr/>
        </p:nvSpPr>
        <p:spPr>
          <a:xfrm>
            <a:off x="822961" y="4719918"/>
            <a:ext cx="10546079" cy="559180"/>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a:solidFill>
                  <a:schemeClr val="bg1"/>
                </a:solidFill>
              </a:rPr>
              <a:t>21. Consistently leads and executes change.</a:t>
            </a:r>
          </a:p>
        </p:txBody>
      </p:sp>
      <p:sp>
        <p:nvSpPr>
          <p:cNvPr id="2" name="Ability18">
            <a:extLst>
              <a:ext uri="{FF2B5EF4-FFF2-40B4-BE49-F238E27FC236}">
                <a16:creationId xmlns:a16="http://schemas.microsoft.com/office/drawing/2014/main" id="{092860E3-F18D-373C-8A46-8AD85401FABE}"/>
              </a:ext>
            </a:extLst>
          </p:cNvPr>
          <p:cNvSpPr/>
          <p:nvPr/>
        </p:nvSpPr>
        <p:spPr>
          <a:xfrm>
            <a:off x="822961" y="1578902"/>
            <a:ext cx="10546079" cy="559180"/>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solidFill>
                  <a:schemeClr val="bg1"/>
                </a:solidFill>
              </a:rPr>
              <a:t>16. Ensures enough cover and succession for all EHS and functional competencies</a:t>
            </a:r>
          </a:p>
        </p:txBody>
      </p:sp>
      <p:sp>
        <p:nvSpPr>
          <p:cNvPr id="6" name="!!Ability box">
            <a:extLst>
              <a:ext uri="{FF2B5EF4-FFF2-40B4-BE49-F238E27FC236}">
                <a16:creationId xmlns:a16="http://schemas.microsoft.com/office/drawing/2014/main" id="{27BAF0DD-699F-0278-1ABB-841AA752BF60}"/>
              </a:ext>
            </a:extLst>
          </p:cNvPr>
          <p:cNvSpPr/>
          <p:nvPr/>
        </p:nvSpPr>
        <p:spPr>
          <a:xfrm>
            <a:off x="395636" y="0"/>
            <a:ext cx="11540066" cy="125755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bg2"/>
                </a:solidFill>
              </a:rPr>
              <a:t>Ability</a:t>
            </a:r>
          </a:p>
          <a:p>
            <a:pPr algn="ctr"/>
            <a:r>
              <a:rPr lang="en-GB" sz="3200" dirty="0"/>
              <a:t>Ensuring People </a:t>
            </a:r>
            <a:r>
              <a:rPr lang="en-GB" sz="3200" b="1" u="sng" dirty="0"/>
              <a:t>CAN</a:t>
            </a:r>
            <a:r>
              <a:rPr lang="en-GB" sz="3200" dirty="0"/>
              <a:t> Contribute to the Safety Agenda</a:t>
            </a:r>
          </a:p>
        </p:txBody>
      </p:sp>
    </p:spTree>
    <p:extLst>
      <p:ext uri="{BB962C8B-B14F-4D97-AF65-F5344CB8AC3E}">
        <p14:creationId xmlns:p14="http://schemas.microsoft.com/office/powerpoint/2010/main" val="36455899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10" grpId="0" animBg="1"/>
      <p:bldP spid="14" grpId="0" animBg="1"/>
      <p:bldP spid="15" grpId="0" animBg="1"/>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bility18">
            <a:extLst>
              <a:ext uri="{FF2B5EF4-FFF2-40B4-BE49-F238E27FC236}">
                <a16:creationId xmlns:a16="http://schemas.microsoft.com/office/drawing/2014/main" id="{F27BE8FC-96CB-963C-0B21-7F392199D546}"/>
              </a:ext>
            </a:extLst>
          </p:cNvPr>
          <p:cNvSpPr/>
          <p:nvPr/>
        </p:nvSpPr>
        <p:spPr>
          <a:xfrm>
            <a:off x="1284723" y="2152226"/>
            <a:ext cx="9622554" cy="3151294"/>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3200" dirty="0">
              <a:solidFill>
                <a:schemeClr val="bg1"/>
              </a:solidFill>
            </a:endParaRPr>
          </a:p>
          <a:p>
            <a:pPr marL="648000" indent="-648000"/>
            <a:r>
              <a:rPr lang="en-GB" sz="3200" dirty="0">
                <a:solidFill>
                  <a:schemeClr val="bg1"/>
                </a:solidFill>
              </a:rPr>
              <a:t>18. Instils confidence in all that we are prepared for anything, through rigorous audits and drills</a:t>
            </a:r>
          </a:p>
          <a:p>
            <a:endParaRPr lang="en-GB" sz="3200" dirty="0">
              <a:solidFill>
                <a:schemeClr val="bg1"/>
              </a:solidFill>
            </a:endParaRPr>
          </a:p>
        </p:txBody>
      </p:sp>
      <p:sp>
        <p:nvSpPr>
          <p:cNvPr id="7" name="!!Ability box">
            <a:extLst>
              <a:ext uri="{FF2B5EF4-FFF2-40B4-BE49-F238E27FC236}">
                <a16:creationId xmlns:a16="http://schemas.microsoft.com/office/drawing/2014/main" id="{CC7F7B5C-563D-9F6F-15F3-C85D3B8BB940}"/>
              </a:ext>
            </a:extLst>
          </p:cNvPr>
          <p:cNvSpPr/>
          <p:nvPr/>
        </p:nvSpPr>
        <p:spPr>
          <a:xfrm>
            <a:off x="395636" y="0"/>
            <a:ext cx="11540066" cy="125755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bg2"/>
                </a:solidFill>
              </a:rPr>
              <a:t>Ability</a:t>
            </a:r>
          </a:p>
          <a:p>
            <a:pPr algn="ctr"/>
            <a:r>
              <a:rPr lang="en-GB" sz="3200" dirty="0"/>
              <a:t>Ensuring People </a:t>
            </a:r>
            <a:r>
              <a:rPr lang="en-GB" sz="3200" b="1" u="sng" dirty="0"/>
              <a:t>CAN</a:t>
            </a:r>
            <a:r>
              <a:rPr lang="en-GB" sz="3200" dirty="0"/>
              <a:t> Contribute to the Safety Agenda</a:t>
            </a:r>
          </a:p>
        </p:txBody>
      </p:sp>
    </p:spTree>
    <p:extLst>
      <p:ext uri="{BB962C8B-B14F-4D97-AF65-F5344CB8AC3E}">
        <p14:creationId xmlns:p14="http://schemas.microsoft.com/office/powerpoint/2010/main" val="13104165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9528E300-14CD-974E-B6C2-158FB4B7CED9}"/>
              </a:ext>
            </a:extLst>
          </p:cNvPr>
          <p:cNvSpPr txBox="1">
            <a:spLocks/>
          </p:cNvSpPr>
          <p:nvPr/>
        </p:nvSpPr>
        <p:spPr>
          <a:xfrm>
            <a:off x="334963" y="263351"/>
            <a:ext cx="11522073" cy="477054"/>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anose="05000000000000000000" pitchFamily="2" charset="2"/>
              <a:buNone/>
            </a:pPr>
            <a:r>
              <a:rPr lang="en-ZA" sz="3200" dirty="0"/>
              <a:t>Legitimate Leadership – 25+ years</a:t>
            </a:r>
          </a:p>
        </p:txBody>
      </p:sp>
      <p:sp>
        <p:nvSpPr>
          <p:cNvPr id="6" name="Rectangle 5">
            <a:extLst>
              <a:ext uri="{FF2B5EF4-FFF2-40B4-BE49-F238E27FC236}">
                <a16:creationId xmlns:a16="http://schemas.microsoft.com/office/drawing/2014/main" id="{053E2BF7-A953-676F-609C-7CC218494D0F}"/>
              </a:ext>
            </a:extLst>
          </p:cNvPr>
          <p:cNvSpPr/>
          <p:nvPr/>
        </p:nvSpPr>
        <p:spPr>
          <a:xfrm>
            <a:off x="5749843" y="1065544"/>
            <a:ext cx="5472411" cy="2831544"/>
          </a:xfrm>
          <a:prstGeom prst="rect">
            <a:avLst/>
          </a:prstGeom>
        </p:spPr>
        <p:txBody>
          <a:bodyPr wrap="square">
            <a:spAutoFit/>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ZA" sz="2400" b="0" i="0" u="none" strike="noStrike" kern="1200" cap="none" spc="0" normalizeH="0" baseline="0" noProof="0" dirty="0">
                <a:ln>
                  <a:noFill/>
                </a:ln>
                <a:solidFill>
                  <a:schemeClr val="tx1">
                    <a:lumMod val="85000"/>
                    <a:lumOff val="15000"/>
                  </a:schemeClr>
                </a:solidFill>
                <a:effectLst/>
                <a:uLnTx/>
                <a:uFillTx/>
                <a:latin typeface="Arial Nova Light"/>
                <a:ea typeface="+mn-ea"/>
                <a:cs typeface="Arial" panose="020B0604020202020204" pitchFamily="34" charset="0"/>
              </a:rPr>
              <a:t>Managers (individually and hence collectively) are accepted or rejected on the strength of their perceived interest in the wellbeing of their people.</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ZA" sz="2400" b="0" i="0" u="none" strike="noStrike" kern="1200" cap="none" spc="0" normalizeH="0" baseline="0" noProof="0" dirty="0">
                <a:ln>
                  <a:noFill/>
                </a:ln>
                <a:solidFill>
                  <a:schemeClr val="tx1">
                    <a:lumMod val="85000"/>
                    <a:lumOff val="15000"/>
                  </a:schemeClr>
                </a:solidFill>
                <a:effectLst/>
                <a:uLnTx/>
                <a:uFillTx/>
                <a:latin typeface="Arial Nova Light"/>
                <a:ea typeface="+mn-ea"/>
                <a:cs typeface="Arial" panose="020B0604020202020204" pitchFamily="34" charset="0"/>
              </a:rPr>
              <a:t>Trust is granted or withheld, leadership is seen to be worthy of support or not, </a:t>
            </a:r>
            <a:r>
              <a:rPr kumimoji="0" lang="en-ZA" sz="2400" b="1" i="0" u="none" strike="noStrike" kern="1200" cap="none" spc="0" normalizeH="0" baseline="0" noProof="0" dirty="0">
                <a:ln>
                  <a:noFill/>
                </a:ln>
                <a:solidFill>
                  <a:schemeClr val="tx1">
                    <a:lumMod val="85000"/>
                    <a:lumOff val="15000"/>
                  </a:schemeClr>
                </a:solidFill>
                <a:effectLst/>
                <a:uLnTx/>
                <a:uFillTx/>
                <a:latin typeface="Arial Nova" panose="020B0504020202020204" pitchFamily="34" charset="0"/>
                <a:ea typeface="+mn-ea"/>
                <a:cs typeface="Arial" panose="020B0604020202020204" pitchFamily="34" charset="0"/>
              </a:rPr>
              <a:t>PRIMARILY ON THIS BASIS</a:t>
            </a:r>
            <a:r>
              <a:rPr kumimoji="0" lang="en-ZA" sz="2400" b="0" i="0" u="none" strike="noStrike" kern="1200" cap="none" spc="0" normalizeH="0" baseline="0" noProof="0" dirty="0">
                <a:ln>
                  <a:noFill/>
                </a:ln>
                <a:solidFill>
                  <a:schemeClr val="tx1">
                    <a:lumMod val="85000"/>
                    <a:lumOff val="15000"/>
                  </a:schemeClr>
                </a:solidFill>
                <a:effectLst/>
                <a:uLnTx/>
                <a:uFillTx/>
                <a:latin typeface="Arial Nova Light"/>
                <a:ea typeface="+mn-ea"/>
                <a:cs typeface="Arial" panose="020B0604020202020204" pitchFamily="34" charset="0"/>
              </a:rPr>
              <a:t>. </a:t>
            </a:r>
          </a:p>
        </p:txBody>
      </p:sp>
      <p:grpSp>
        <p:nvGrpSpPr>
          <p:cNvPr id="12" name="Group 11">
            <a:extLst>
              <a:ext uri="{FF2B5EF4-FFF2-40B4-BE49-F238E27FC236}">
                <a16:creationId xmlns:a16="http://schemas.microsoft.com/office/drawing/2014/main" id="{E600D758-673A-74B0-DFB6-A2C43979B459}"/>
              </a:ext>
            </a:extLst>
          </p:cNvPr>
          <p:cNvGrpSpPr/>
          <p:nvPr/>
        </p:nvGrpSpPr>
        <p:grpSpPr>
          <a:xfrm>
            <a:off x="551843" y="904934"/>
            <a:ext cx="4736849" cy="3411693"/>
            <a:chOff x="312946" y="1616945"/>
            <a:chExt cx="5006377" cy="4119514"/>
          </a:xfrm>
        </p:grpSpPr>
        <p:sp>
          <p:nvSpPr>
            <p:cNvPr id="5" name="Rectangle 4">
              <a:extLst>
                <a:ext uri="{FF2B5EF4-FFF2-40B4-BE49-F238E27FC236}">
                  <a16:creationId xmlns:a16="http://schemas.microsoft.com/office/drawing/2014/main" id="{187B97BA-58E9-237D-76D1-DAEE049D4591}"/>
                </a:ext>
              </a:extLst>
            </p:cNvPr>
            <p:cNvSpPr/>
            <p:nvPr/>
          </p:nvSpPr>
          <p:spPr>
            <a:xfrm>
              <a:off x="455821" y="1616945"/>
              <a:ext cx="4863502" cy="4119514"/>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Arial Nova Light"/>
                <a:ea typeface="+mn-ea"/>
                <a:cs typeface="+mn-cs"/>
              </a:endParaRPr>
            </a:p>
          </p:txBody>
        </p:sp>
        <p:graphicFrame>
          <p:nvGraphicFramePr>
            <p:cNvPr id="7" name="Chart 6">
              <a:extLst>
                <a:ext uri="{FF2B5EF4-FFF2-40B4-BE49-F238E27FC236}">
                  <a16:creationId xmlns:a16="http://schemas.microsoft.com/office/drawing/2014/main" id="{93340C94-6206-75FB-D900-1C9228DB1425}"/>
                </a:ext>
              </a:extLst>
            </p:cNvPr>
            <p:cNvGraphicFramePr/>
            <p:nvPr>
              <p:extLst>
                <p:ext uri="{D42A27DB-BD31-4B8C-83A1-F6EECF244321}">
                  <p14:modId xmlns:p14="http://schemas.microsoft.com/office/powerpoint/2010/main" val="3430532572"/>
                </p:ext>
              </p:extLst>
            </p:nvPr>
          </p:nvGraphicFramePr>
          <p:xfrm>
            <a:off x="312946" y="1864568"/>
            <a:ext cx="4966611" cy="3396827"/>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a:extLst>
                <a:ext uri="{FF2B5EF4-FFF2-40B4-BE49-F238E27FC236}">
                  <a16:creationId xmlns:a16="http://schemas.microsoft.com/office/drawing/2014/main" id="{C0661B8A-97B2-601B-B164-5A866785E82A}"/>
                </a:ext>
              </a:extLst>
            </p:cNvPr>
            <p:cNvSpPr/>
            <p:nvPr/>
          </p:nvSpPr>
          <p:spPr>
            <a:xfrm>
              <a:off x="497809" y="5205345"/>
              <a:ext cx="4713098"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effectLst/>
                  <a:uLnTx/>
                  <a:uFillTx/>
                  <a:latin typeface="Arial Nova Light"/>
                  <a:ea typeface="+mn-ea"/>
                  <a:cs typeface="Arial" panose="020B0604020202020204" pitchFamily="34" charset="0"/>
                </a:rPr>
                <a:t>Trust in Management – South African Gold Mines</a:t>
              </a:r>
            </a:p>
          </p:txBody>
        </p:sp>
      </p:grpSp>
      <p:sp>
        <p:nvSpPr>
          <p:cNvPr id="14" name="TextBox 13">
            <a:extLst>
              <a:ext uri="{FF2B5EF4-FFF2-40B4-BE49-F238E27FC236}">
                <a16:creationId xmlns:a16="http://schemas.microsoft.com/office/drawing/2014/main" id="{02B382E0-6D9B-0EAD-1C23-3F2FDF83D9ED}"/>
              </a:ext>
            </a:extLst>
          </p:cNvPr>
          <p:cNvSpPr txBox="1"/>
          <p:nvPr/>
        </p:nvSpPr>
        <p:spPr>
          <a:xfrm>
            <a:off x="468162" y="4641766"/>
            <a:ext cx="10992063" cy="1384995"/>
          </a:xfrm>
          <a:prstGeom prst="rect">
            <a:avLst/>
          </a:prstGeom>
          <a:noFill/>
        </p:spPr>
        <p:txBody>
          <a:bodyPr wrap="square">
            <a:spAutoFit/>
          </a:bodyPr>
          <a:lstStyle/>
          <a:p>
            <a:pPr algn="ctr"/>
            <a:r>
              <a:rPr kumimoji="0" lang="en-US" sz="2800" b="0" i="0" u="none" strike="noStrike" kern="1200" cap="none" spc="0" normalizeH="0" baseline="0" noProof="0" dirty="0">
                <a:ln>
                  <a:noFill/>
                </a:ln>
                <a:solidFill>
                  <a:schemeClr val="bg2"/>
                </a:solidFill>
                <a:effectLst/>
                <a:uLnTx/>
                <a:uFillTx/>
                <a:latin typeface="Arial Nova Light" panose="020B0304020202020204" pitchFamily="34" charset="0"/>
                <a:ea typeface="+mj-ea"/>
                <a:cs typeface="+mj-cs"/>
              </a:rPr>
              <a:t>People go the extra mile for a leader who they are convinced is in the relationship to ‘give’ to them; who is prepared to put their peoples’ interests before their own interests.</a:t>
            </a:r>
            <a:endParaRPr lang="en-US" sz="2800" dirty="0">
              <a:solidFill>
                <a:schemeClr val="bg2"/>
              </a:solidFill>
            </a:endParaRPr>
          </a:p>
        </p:txBody>
      </p:sp>
    </p:spTree>
    <p:extLst>
      <p:ext uri="{BB962C8B-B14F-4D97-AF65-F5344CB8AC3E}">
        <p14:creationId xmlns:p14="http://schemas.microsoft.com/office/powerpoint/2010/main" val="4175583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dissolve">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bility18">
            <a:extLst>
              <a:ext uri="{FF2B5EF4-FFF2-40B4-BE49-F238E27FC236}">
                <a16:creationId xmlns:a16="http://schemas.microsoft.com/office/drawing/2014/main" id="{F27BE8FC-96CB-963C-0B21-7F392199D546}"/>
              </a:ext>
            </a:extLst>
          </p:cNvPr>
          <p:cNvSpPr/>
          <p:nvPr/>
        </p:nvSpPr>
        <p:spPr>
          <a:xfrm>
            <a:off x="1284723" y="2152226"/>
            <a:ext cx="9622554" cy="3151294"/>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48000" indent="-648000"/>
            <a:r>
              <a:rPr lang="en-GB" sz="3200" dirty="0">
                <a:solidFill>
                  <a:schemeClr val="bg1"/>
                </a:solidFill>
              </a:rPr>
              <a:t>19. Appreciates and then deals with leadership trade-offs such as accountability vs. good relationships, safety vs. output.</a:t>
            </a:r>
          </a:p>
        </p:txBody>
      </p:sp>
      <p:sp>
        <p:nvSpPr>
          <p:cNvPr id="3" name="!!Ability box">
            <a:extLst>
              <a:ext uri="{FF2B5EF4-FFF2-40B4-BE49-F238E27FC236}">
                <a16:creationId xmlns:a16="http://schemas.microsoft.com/office/drawing/2014/main" id="{AF201902-795B-27F9-B169-B78E4C40BD3D}"/>
              </a:ext>
            </a:extLst>
          </p:cNvPr>
          <p:cNvSpPr/>
          <p:nvPr/>
        </p:nvSpPr>
        <p:spPr>
          <a:xfrm>
            <a:off x="395636" y="0"/>
            <a:ext cx="11540066" cy="125755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bg2"/>
                </a:solidFill>
              </a:rPr>
              <a:t>Ability</a:t>
            </a:r>
          </a:p>
          <a:p>
            <a:pPr algn="ctr"/>
            <a:r>
              <a:rPr lang="en-GB" sz="3200" dirty="0"/>
              <a:t>Ensuring People </a:t>
            </a:r>
            <a:r>
              <a:rPr lang="en-GB" sz="3200" b="1" u="sng" dirty="0"/>
              <a:t>CAN</a:t>
            </a:r>
            <a:r>
              <a:rPr lang="en-GB" sz="3200" dirty="0"/>
              <a:t> Contribute to the Safety Agenda</a:t>
            </a:r>
          </a:p>
        </p:txBody>
      </p:sp>
    </p:spTree>
    <p:extLst>
      <p:ext uri="{BB962C8B-B14F-4D97-AF65-F5344CB8AC3E}">
        <p14:creationId xmlns:p14="http://schemas.microsoft.com/office/powerpoint/2010/main" val="42038997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re box">
            <a:extLst>
              <a:ext uri="{FF2B5EF4-FFF2-40B4-BE49-F238E27FC236}">
                <a16:creationId xmlns:a16="http://schemas.microsoft.com/office/drawing/2014/main" id="{41ED4EA9-E4A6-5D05-1E48-73345FEAA665}"/>
              </a:ext>
            </a:extLst>
          </p:cNvPr>
          <p:cNvSpPr/>
          <p:nvPr/>
        </p:nvSpPr>
        <p:spPr>
          <a:xfrm>
            <a:off x="1888067" y="4400424"/>
            <a:ext cx="3474877" cy="1137913"/>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bg1"/>
                </a:solidFill>
              </a:rPr>
              <a:t>1. Care</a:t>
            </a:r>
          </a:p>
        </p:txBody>
      </p:sp>
      <p:sp>
        <p:nvSpPr>
          <p:cNvPr id="5" name="!!Means box">
            <a:extLst>
              <a:ext uri="{FF2B5EF4-FFF2-40B4-BE49-F238E27FC236}">
                <a16:creationId xmlns:a16="http://schemas.microsoft.com/office/drawing/2014/main" id="{11150184-1550-C7A9-8C15-C4A79B9DDD6C}"/>
              </a:ext>
            </a:extLst>
          </p:cNvPr>
          <p:cNvSpPr/>
          <p:nvPr/>
        </p:nvSpPr>
        <p:spPr>
          <a:xfrm>
            <a:off x="3625506" y="3248934"/>
            <a:ext cx="3474877" cy="1137913"/>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bg1"/>
                </a:solidFill>
              </a:rPr>
              <a:t>2. Means</a:t>
            </a:r>
          </a:p>
        </p:txBody>
      </p:sp>
      <p:sp>
        <p:nvSpPr>
          <p:cNvPr id="6" name="!!Ability box">
            <a:extLst>
              <a:ext uri="{FF2B5EF4-FFF2-40B4-BE49-F238E27FC236}">
                <a16:creationId xmlns:a16="http://schemas.microsoft.com/office/drawing/2014/main" id="{62ACD6C3-0413-8082-8DA5-46F9A4D4D54E}"/>
              </a:ext>
            </a:extLst>
          </p:cNvPr>
          <p:cNvSpPr/>
          <p:nvPr/>
        </p:nvSpPr>
        <p:spPr>
          <a:xfrm>
            <a:off x="5362944" y="2097445"/>
            <a:ext cx="3474877" cy="1137913"/>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bg1"/>
                </a:solidFill>
              </a:rPr>
              <a:t>3. Ability</a:t>
            </a:r>
          </a:p>
        </p:txBody>
      </p:sp>
      <p:sp>
        <p:nvSpPr>
          <p:cNvPr id="7" name="!!Accountability box">
            <a:extLst>
              <a:ext uri="{FF2B5EF4-FFF2-40B4-BE49-F238E27FC236}">
                <a16:creationId xmlns:a16="http://schemas.microsoft.com/office/drawing/2014/main" id="{46E0637B-D05C-262A-DC03-27424E4422C0}"/>
              </a:ext>
            </a:extLst>
          </p:cNvPr>
          <p:cNvSpPr/>
          <p:nvPr/>
        </p:nvSpPr>
        <p:spPr>
          <a:xfrm>
            <a:off x="7018412" y="945955"/>
            <a:ext cx="3474877" cy="113791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t>4. Accountability</a:t>
            </a:r>
          </a:p>
        </p:txBody>
      </p:sp>
    </p:spTree>
    <p:extLst>
      <p:ext uri="{BB962C8B-B14F-4D97-AF65-F5344CB8AC3E}">
        <p14:creationId xmlns:p14="http://schemas.microsoft.com/office/powerpoint/2010/main" val="5754658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6">
            <a:extLst>
              <a:ext uri="{FF2B5EF4-FFF2-40B4-BE49-F238E27FC236}">
                <a16:creationId xmlns:a16="http://schemas.microsoft.com/office/drawing/2014/main" id="{F1FE57A0-8B2F-0635-70F8-032D734BEC0F}"/>
              </a:ext>
            </a:extLst>
          </p:cNvPr>
          <p:cNvSpPr/>
          <p:nvPr/>
        </p:nvSpPr>
        <p:spPr>
          <a:xfrm>
            <a:off x="822962" y="2049125"/>
            <a:ext cx="10546078" cy="547128"/>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solidFill>
                  <a:schemeClr val="bg1"/>
                </a:solidFill>
              </a:rPr>
              <a:t>23. Consistently and transparently recognises safety excellence in individuals and teams.</a:t>
            </a:r>
          </a:p>
        </p:txBody>
      </p:sp>
      <p:sp>
        <p:nvSpPr>
          <p:cNvPr id="10" name="Rectangle: Rounded Corners 7">
            <a:extLst>
              <a:ext uri="{FF2B5EF4-FFF2-40B4-BE49-F238E27FC236}">
                <a16:creationId xmlns:a16="http://schemas.microsoft.com/office/drawing/2014/main" id="{A7769A4F-91C6-960F-EE54-42728925381B}"/>
              </a:ext>
            </a:extLst>
          </p:cNvPr>
          <p:cNvSpPr/>
          <p:nvPr/>
        </p:nvSpPr>
        <p:spPr>
          <a:xfrm>
            <a:off x="822961" y="2717724"/>
            <a:ext cx="10546078" cy="547128"/>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a:solidFill>
                  <a:schemeClr val="bg1"/>
                </a:solidFill>
              </a:rPr>
              <a:t>24. Rewards exceptional safety performance through stretching assignments.</a:t>
            </a:r>
          </a:p>
        </p:txBody>
      </p:sp>
      <p:sp>
        <p:nvSpPr>
          <p:cNvPr id="14" name="Rectangle: Rounded Corners 8">
            <a:extLst>
              <a:ext uri="{FF2B5EF4-FFF2-40B4-BE49-F238E27FC236}">
                <a16:creationId xmlns:a16="http://schemas.microsoft.com/office/drawing/2014/main" id="{5069B2C5-40E0-1C03-F00D-5109C1440757}"/>
              </a:ext>
            </a:extLst>
          </p:cNvPr>
          <p:cNvSpPr/>
          <p:nvPr/>
        </p:nvSpPr>
        <p:spPr>
          <a:xfrm>
            <a:off x="822961" y="3386322"/>
            <a:ext cx="10546078" cy="547128"/>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solidFill>
                  <a:schemeClr val="bg1"/>
                </a:solidFill>
              </a:rPr>
              <a:t>25. Cultivates an environment where safety carelessness is never ignored, and people are appropriately censured.</a:t>
            </a:r>
          </a:p>
        </p:txBody>
      </p:sp>
      <p:sp>
        <p:nvSpPr>
          <p:cNvPr id="15" name="Rectangle: Rounded Corners 9">
            <a:extLst>
              <a:ext uri="{FF2B5EF4-FFF2-40B4-BE49-F238E27FC236}">
                <a16:creationId xmlns:a16="http://schemas.microsoft.com/office/drawing/2014/main" id="{AD7FC09B-8C68-2EEF-58D5-79377A77BCBE}"/>
              </a:ext>
            </a:extLst>
          </p:cNvPr>
          <p:cNvSpPr/>
          <p:nvPr/>
        </p:nvSpPr>
        <p:spPr>
          <a:xfrm>
            <a:off x="822961" y="4054920"/>
            <a:ext cx="10546078" cy="547128"/>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solidFill>
                  <a:schemeClr val="bg1"/>
                </a:solidFill>
              </a:rPr>
              <a:t>26. Takes disciplinary action where people are found to have deliberately violated safety standards.</a:t>
            </a:r>
          </a:p>
        </p:txBody>
      </p:sp>
      <p:sp>
        <p:nvSpPr>
          <p:cNvPr id="16" name="Rectangle: Rounded Corners 10">
            <a:extLst>
              <a:ext uri="{FF2B5EF4-FFF2-40B4-BE49-F238E27FC236}">
                <a16:creationId xmlns:a16="http://schemas.microsoft.com/office/drawing/2014/main" id="{A6207D04-E28D-EA89-B0AC-F958B539BEB5}"/>
              </a:ext>
            </a:extLst>
          </p:cNvPr>
          <p:cNvSpPr/>
          <p:nvPr/>
        </p:nvSpPr>
        <p:spPr>
          <a:xfrm>
            <a:off x="822961" y="4723519"/>
            <a:ext cx="10546078" cy="547128"/>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a:solidFill>
                  <a:schemeClr val="bg1"/>
                </a:solidFill>
              </a:rPr>
              <a:t>27. Makes sure accountability is seen to be fair by regularly calibrating managements response to positive and negative safety exceptions to the standard.</a:t>
            </a:r>
          </a:p>
        </p:txBody>
      </p:sp>
      <p:sp>
        <p:nvSpPr>
          <p:cNvPr id="18" name="Rectangle: Rounded Corners 2">
            <a:extLst>
              <a:ext uri="{FF2B5EF4-FFF2-40B4-BE49-F238E27FC236}">
                <a16:creationId xmlns:a16="http://schemas.microsoft.com/office/drawing/2014/main" id="{F945F519-034D-46D3-F397-52478046A067}"/>
              </a:ext>
            </a:extLst>
          </p:cNvPr>
          <p:cNvSpPr/>
          <p:nvPr/>
        </p:nvSpPr>
        <p:spPr>
          <a:xfrm>
            <a:off x="822961" y="5392118"/>
            <a:ext cx="10546078" cy="547128"/>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a:solidFill>
                  <a:schemeClr val="bg1"/>
                </a:solidFill>
              </a:rPr>
              <a:t>28. Traces the root causes of positive and negative safety outcomes and corrects or sustains the underlying command issues at every level.</a:t>
            </a:r>
          </a:p>
        </p:txBody>
      </p:sp>
      <p:sp>
        <p:nvSpPr>
          <p:cNvPr id="3" name="Accountability22">
            <a:extLst>
              <a:ext uri="{FF2B5EF4-FFF2-40B4-BE49-F238E27FC236}">
                <a16:creationId xmlns:a16="http://schemas.microsoft.com/office/drawing/2014/main" id="{03F92D21-0E20-61E6-4BB5-CDFDCAE88FBB}"/>
              </a:ext>
            </a:extLst>
          </p:cNvPr>
          <p:cNvSpPr/>
          <p:nvPr/>
        </p:nvSpPr>
        <p:spPr>
          <a:xfrm>
            <a:off x="822962" y="1380527"/>
            <a:ext cx="10546078" cy="547128"/>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solidFill>
                  <a:schemeClr val="bg1"/>
                </a:solidFill>
              </a:rPr>
              <a:t>22. Does not jump to conclusions, but rather finds out why before holding people accountable on safety issues.</a:t>
            </a:r>
          </a:p>
        </p:txBody>
      </p:sp>
      <p:sp>
        <p:nvSpPr>
          <p:cNvPr id="6" name="!!Accountability box">
            <a:extLst>
              <a:ext uri="{FF2B5EF4-FFF2-40B4-BE49-F238E27FC236}">
                <a16:creationId xmlns:a16="http://schemas.microsoft.com/office/drawing/2014/main" id="{27BAF0DD-699F-0278-1ABB-841AA752BF60}"/>
              </a:ext>
            </a:extLst>
          </p:cNvPr>
          <p:cNvSpPr/>
          <p:nvPr/>
        </p:nvSpPr>
        <p:spPr>
          <a:xfrm>
            <a:off x="395636" y="0"/>
            <a:ext cx="11540066" cy="125755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bg2"/>
                </a:solidFill>
              </a:rPr>
              <a:t>Accountability</a:t>
            </a:r>
          </a:p>
          <a:p>
            <a:pPr algn="ctr"/>
            <a:r>
              <a:rPr lang="en-GB" sz="3200" dirty="0"/>
              <a:t>Engaging the </a:t>
            </a:r>
            <a:r>
              <a:rPr lang="en-GB" sz="3200" b="1" u="sng" dirty="0"/>
              <a:t>WILL</a:t>
            </a:r>
            <a:r>
              <a:rPr lang="en-GB" sz="3200" dirty="0"/>
              <a:t> to Contribute to the Safety Agenda</a:t>
            </a:r>
          </a:p>
        </p:txBody>
      </p:sp>
    </p:spTree>
    <p:extLst>
      <p:ext uri="{BB962C8B-B14F-4D97-AF65-F5344CB8AC3E}">
        <p14:creationId xmlns:p14="http://schemas.microsoft.com/office/powerpoint/2010/main" val="18366557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4" grpId="0" animBg="1"/>
      <p:bldP spid="15" grpId="0" animBg="1"/>
      <p:bldP spid="16" grpId="0" animBg="1"/>
      <p:bldP spid="18" grpId="0" animBg="1"/>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ccountabiliy22">
            <a:extLst>
              <a:ext uri="{FF2B5EF4-FFF2-40B4-BE49-F238E27FC236}">
                <a16:creationId xmlns:a16="http://schemas.microsoft.com/office/drawing/2014/main" id="{F27BE8FC-96CB-963C-0B21-7F392199D546}"/>
              </a:ext>
            </a:extLst>
          </p:cNvPr>
          <p:cNvSpPr/>
          <p:nvPr/>
        </p:nvSpPr>
        <p:spPr>
          <a:xfrm>
            <a:off x="1284723" y="2152226"/>
            <a:ext cx="9622554" cy="3151294"/>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48000" indent="-648000"/>
            <a:r>
              <a:rPr lang="en-GB" sz="3200" dirty="0">
                <a:solidFill>
                  <a:schemeClr val="bg1"/>
                </a:solidFill>
              </a:rPr>
              <a:t>22. Does not jump to conclusions, but rather finds out why before holding people accountable on safety issues.</a:t>
            </a:r>
          </a:p>
        </p:txBody>
      </p:sp>
      <p:sp>
        <p:nvSpPr>
          <p:cNvPr id="2" name="!!Accountability box">
            <a:extLst>
              <a:ext uri="{FF2B5EF4-FFF2-40B4-BE49-F238E27FC236}">
                <a16:creationId xmlns:a16="http://schemas.microsoft.com/office/drawing/2014/main" id="{C10BAF05-ED4A-F5C2-9CD6-00CE9A6E0F7E}"/>
              </a:ext>
            </a:extLst>
          </p:cNvPr>
          <p:cNvSpPr/>
          <p:nvPr/>
        </p:nvSpPr>
        <p:spPr>
          <a:xfrm>
            <a:off x="395636" y="0"/>
            <a:ext cx="11540066" cy="125755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bg2"/>
                </a:solidFill>
              </a:rPr>
              <a:t>Accountability</a:t>
            </a:r>
          </a:p>
          <a:p>
            <a:pPr algn="ctr"/>
            <a:r>
              <a:rPr lang="en-GB" sz="3200" dirty="0"/>
              <a:t>Engaging the </a:t>
            </a:r>
            <a:r>
              <a:rPr lang="en-GB" sz="3200" b="1" u="sng" dirty="0"/>
              <a:t>WILL</a:t>
            </a:r>
            <a:r>
              <a:rPr lang="en-GB" sz="3200" dirty="0"/>
              <a:t> to Contribute to the Safety Agenda</a:t>
            </a:r>
          </a:p>
        </p:txBody>
      </p:sp>
    </p:spTree>
    <p:extLst>
      <p:ext uri="{BB962C8B-B14F-4D97-AF65-F5344CB8AC3E}">
        <p14:creationId xmlns:p14="http://schemas.microsoft.com/office/powerpoint/2010/main" val="6674445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ccountability22">
            <a:extLst>
              <a:ext uri="{FF2B5EF4-FFF2-40B4-BE49-F238E27FC236}">
                <a16:creationId xmlns:a16="http://schemas.microsoft.com/office/drawing/2014/main" id="{F27BE8FC-96CB-963C-0B21-7F392199D546}"/>
              </a:ext>
            </a:extLst>
          </p:cNvPr>
          <p:cNvSpPr/>
          <p:nvPr/>
        </p:nvSpPr>
        <p:spPr>
          <a:xfrm>
            <a:off x="1284723" y="2152226"/>
            <a:ext cx="9622554" cy="3151294"/>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48000" indent="-648000"/>
            <a:r>
              <a:rPr lang="en-GB" sz="3200" dirty="0">
                <a:solidFill>
                  <a:schemeClr val="bg1"/>
                </a:solidFill>
              </a:rPr>
              <a:t>25. Cultivates an environment where safety carelessness is never ignored, and people are appropriately censured.</a:t>
            </a:r>
          </a:p>
        </p:txBody>
      </p:sp>
      <p:sp>
        <p:nvSpPr>
          <p:cNvPr id="2" name="!!Accountability box">
            <a:extLst>
              <a:ext uri="{FF2B5EF4-FFF2-40B4-BE49-F238E27FC236}">
                <a16:creationId xmlns:a16="http://schemas.microsoft.com/office/drawing/2014/main" id="{6502991D-3D1A-7E97-DF92-0AA4C4A32135}"/>
              </a:ext>
            </a:extLst>
          </p:cNvPr>
          <p:cNvSpPr/>
          <p:nvPr/>
        </p:nvSpPr>
        <p:spPr>
          <a:xfrm>
            <a:off x="395636" y="0"/>
            <a:ext cx="11540066" cy="125755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bg2"/>
                </a:solidFill>
              </a:rPr>
              <a:t>Accountability</a:t>
            </a:r>
          </a:p>
          <a:p>
            <a:pPr algn="ctr"/>
            <a:r>
              <a:rPr lang="en-GB" sz="3200" dirty="0"/>
              <a:t>Engaging the </a:t>
            </a:r>
            <a:r>
              <a:rPr lang="en-GB" sz="3200" b="1" u="sng" dirty="0"/>
              <a:t>WILL</a:t>
            </a:r>
            <a:r>
              <a:rPr lang="en-GB" sz="3200" dirty="0"/>
              <a:t> to Contribute to the Safety Agenda</a:t>
            </a:r>
          </a:p>
        </p:txBody>
      </p:sp>
    </p:spTree>
    <p:extLst>
      <p:ext uri="{BB962C8B-B14F-4D97-AF65-F5344CB8AC3E}">
        <p14:creationId xmlns:p14="http://schemas.microsoft.com/office/powerpoint/2010/main" val="41310309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re box">
            <a:extLst>
              <a:ext uri="{FF2B5EF4-FFF2-40B4-BE49-F238E27FC236}">
                <a16:creationId xmlns:a16="http://schemas.microsoft.com/office/drawing/2014/main" id="{41ED4EA9-E4A6-5D05-1E48-73345FEAA665}"/>
              </a:ext>
            </a:extLst>
          </p:cNvPr>
          <p:cNvSpPr/>
          <p:nvPr/>
        </p:nvSpPr>
        <p:spPr>
          <a:xfrm>
            <a:off x="1888067" y="4400424"/>
            <a:ext cx="3474877" cy="1137913"/>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bg1"/>
                </a:solidFill>
              </a:rPr>
              <a:t>1. Care</a:t>
            </a:r>
          </a:p>
        </p:txBody>
      </p:sp>
      <p:sp>
        <p:nvSpPr>
          <p:cNvPr id="5" name="!!Means box">
            <a:extLst>
              <a:ext uri="{FF2B5EF4-FFF2-40B4-BE49-F238E27FC236}">
                <a16:creationId xmlns:a16="http://schemas.microsoft.com/office/drawing/2014/main" id="{11150184-1550-C7A9-8C15-C4A79B9DDD6C}"/>
              </a:ext>
            </a:extLst>
          </p:cNvPr>
          <p:cNvSpPr/>
          <p:nvPr/>
        </p:nvSpPr>
        <p:spPr>
          <a:xfrm>
            <a:off x="3625506" y="3248934"/>
            <a:ext cx="3474877" cy="1137913"/>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bg1"/>
                </a:solidFill>
              </a:rPr>
              <a:t>2. Means</a:t>
            </a:r>
          </a:p>
        </p:txBody>
      </p:sp>
      <p:sp>
        <p:nvSpPr>
          <p:cNvPr id="6" name="!!Ability box">
            <a:extLst>
              <a:ext uri="{FF2B5EF4-FFF2-40B4-BE49-F238E27FC236}">
                <a16:creationId xmlns:a16="http://schemas.microsoft.com/office/drawing/2014/main" id="{62ACD6C3-0413-8082-8DA5-46F9A4D4D54E}"/>
              </a:ext>
            </a:extLst>
          </p:cNvPr>
          <p:cNvSpPr/>
          <p:nvPr/>
        </p:nvSpPr>
        <p:spPr>
          <a:xfrm>
            <a:off x="5362944" y="2097445"/>
            <a:ext cx="3474877" cy="1137913"/>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bg1"/>
                </a:solidFill>
              </a:rPr>
              <a:t>3. Ability</a:t>
            </a:r>
          </a:p>
        </p:txBody>
      </p:sp>
      <p:sp>
        <p:nvSpPr>
          <p:cNvPr id="7" name="!!Accountability box">
            <a:extLst>
              <a:ext uri="{FF2B5EF4-FFF2-40B4-BE49-F238E27FC236}">
                <a16:creationId xmlns:a16="http://schemas.microsoft.com/office/drawing/2014/main" id="{46E0637B-D05C-262A-DC03-27424E4422C0}"/>
              </a:ext>
            </a:extLst>
          </p:cNvPr>
          <p:cNvSpPr/>
          <p:nvPr/>
        </p:nvSpPr>
        <p:spPr>
          <a:xfrm>
            <a:off x="7018412" y="945955"/>
            <a:ext cx="3474877" cy="1137913"/>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bg1"/>
                </a:solidFill>
              </a:rPr>
              <a:t>4. Accountability</a:t>
            </a:r>
          </a:p>
        </p:txBody>
      </p:sp>
    </p:spTree>
    <p:extLst>
      <p:ext uri="{BB962C8B-B14F-4D97-AF65-F5344CB8AC3E}">
        <p14:creationId xmlns:p14="http://schemas.microsoft.com/office/powerpoint/2010/main" val="23315630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re box">
            <a:extLst>
              <a:ext uri="{FF2B5EF4-FFF2-40B4-BE49-F238E27FC236}">
                <a16:creationId xmlns:a16="http://schemas.microsoft.com/office/drawing/2014/main" id="{41ED4EA9-E4A6-5D05-1E48-73345FEAA665}"/>
              </a:ext>
            </a:extLst>
          </p:cNvPr>
          <p:cNvSpPr/>
          <p:nvPr/>
        </p:nvSpPr>
        <p:spPr>
          <a:xfrm>
            <a:off x="4358560" y="4524249"/>
            <a:ext cx="3474877" cy="1137913"/>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bg1"/>
              </a:solidFill>
            </a:endParaRPr>
          </a:p>
        </p:txBody>
      </p:sp>
      <p:sp>
        <p:nvSpPr>
          <p:cNvPr id="5" name="!!Means box">
            <a:extLst>
              <a:ext uri="{FF2B5EF4-FFF2-40B4-BE49-F238E27FC236}">
                <a16:creationId xmlns:a16="http://schemas.microsoft.com/office/drawing/2014/main" id="{11150184-1550-C7A9-8C15-C4A79B9DDD6C}"/>
              </a:ext>
            </a:extLst>
          </p:cNvPr>
          <p:cNvSpPr/>
          <p:nvPr/>
        </p:nvSpPr>
        <p:spPr>
          <a:xfrm>
            <a:off x="4358563" y="3386336"/>
            <a:ext cx="3474877" cy="1137913"/>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200" dirty="0">
              <a:solidFill>
                <a:schemeClr val="bg1"/>
              </a:solidFill>
            </a:endParaRPr>
          </a:p>
        </p:txBody>
      </p:sp>
      <p:sp>
        <p:nvSpPr>
          <p:cNvPr id="6" name="!!Ability box">
            <a:extLst>
              <a:ext uri="{FF2B5EF4-FFF2-40B4-BE49-F238E27FC236}">
                <a16:creationId xmlns:a16="http://schemas.microsoft.com/office/drawing/2014/main" id="{62ACD6C3-0413-8082-8DA5-46F9A4D4D54E}"/>
              </a:ext>
            </a:extLst>
          </p:cNvPr>
          <p:cNvSpPr/>
          <p:nvPr/>
        </p:nvSpPr>
        <p:spPr>
          <a:xfrm>
            <a:off x="4358562" y="2248423"/>
            <a:ext cx="3474877" cy="1137913"/>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200" dirty="0">
              <a:solidFill>
                <a:schemeClr val="bg1"/>
              </a:solidFill>
            </a:endParaRPr>
          </a:p>
        </p:txBody>
      </p:sp>
      <p:sp>
        <p:nvSpPr>
          <p:cNvPr id="7" name="!!Accountability box">
            <a:extLst>
              <a:ext uri="{FF2B5EF4-FFF2-40B4-BE49-F238E27FC236}">
                <a16:creationId xmlns:a16="http://schemas.microsoft.com/office/drawing/2014/main" id="{46E0637B-D05C-262A-DC03-27424E4422C0}"/>
              </a:ext>
            </a:extLst>
          </p:cNvPr>
          <p:cNvSpPr/>
          <p:nvPr/>
        </p:nvSpPr>
        <p:spPr>
          <a:xfrm>
            <a:off x="4358561" y="1110510"/>
            <a:ext cx="3474877" cy="1137913"/>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200" dirty="0">
              <a:solidFill>
                <a:schemeClr val="bg1"/>
              </a:solidFill>
            </a:endParaRPr>
          </a:p>
        </p:txBody>
      </p:sp>
      <p:sp>
        <p:nvSpPr>
          <p:cNvPr id="12" name="!!title">
            <a:extLst>
              <a:ext uri="{FF2B5EF4-FFF2-40B4-BE49-F238E27FC236}">
                <a16:creationId xmlns:a16="http://schemas.microsoft.com/office/drawing/2014/main" id="{9617727F-65C8-3BB0-43AD-5E68F9D8D4E8}"/>
              </a:ext>
            </a:extLst>
          </p:cNvPr>
          <p:cNvSpPr txBox="1"/>
          <p:nvPr/>
        </p:nvSpPr>
        <p:spPr>
          <a:xfrm>
            <a:off x="3239632" y="218556"/>
            <a:ext cx="5712736" cy="584775"/>
          </a:xfrm>
          <a:prstGeom prst="rect">
            <a:avLst/>
          </a:prstGeom>
          <a:noFill/>
        </p:spPr>
        <p:txBody>
          <a:bodyPr wrap="square" rtlCol="0">
            <a:spAutoFit/>
          </a:bodyPr>
          <a:lstStyle/>
          <a:p>
            <a:pPr algn="ctr"/>
            <a:r>
              <a:rPr lang="en-GB" sz="3200" dirty="0"/>
              <a:t>Applying The Criteria</a:t>
            </a:r>
          </a:p>
        </p:txBody>
      </p:sp>
      <p:sp>
        <p:nvSpPr>
          <p:cNvPr id="8" name="TextBox 7">
            <a:extLst>
              <a:ext uri="{FF2B5EF4-FFF2-40B4-BE49-F238E27FC236}">
                <a16:creationId xmlns:a16="http://schemas.microsoft.com/office/drawing/2014/main" id="{A2F40BEA-F97F-1A96-6A95-1D638C321629}"/>
              </a:ext>
            </a:extLst>
          </p:cNvPr>
          <p:cNvSpPr txBox="1"/>
          <p:nvPr/>
        </p:nvSpPr>
        <p:spPr>
          <a:xfrm>
            <a:off x="4406912" y="4893150"/>
            <a:ext cx="3386055" cy="400110"/>
          </a:xfrm>
          <a:prstGeom prst="rect">
            <a:avLst/>
          </a:prstGeom>
          <a:noFill/>
        </p:spPr>
        <p:txBody>
          <a:bodyPr wrap="none" rtlCol="0">
            <a:spAutoFit/>
          </a:bodyPr>
          <a:lstStyle/>
          <a:p>
            <a:r>
              <a:rPr lang="en-US" sz="2000" b="1" dirty="0">
                <a:solidFill>
                  <a:schemeClr val="bg1"/>
                </a:solidFill>
              </a:rPr>
              <a:t>Inspire, promote discussion</a:t>
            </a:r>
          </a:p>
        </p:txBody>
      </p:sp>
      <p:sp>
        <p:nvSpPr>
          <p:cNvPr id="9" name="TextBox 8">
            <a:extLst>
              <a:ext uri="{FF2B5EF4-FFF2-40B4-BE49-F238E27FC236}">
                <a16:creationId xmlns:a16="http://schemas.microsoft.com/office/drawing/2014/main" id="{AED1D8AE-4ACD-2690-31E5-2EFE22960824}"/>
              </a:ext>
            </a:extLst>
          </p:cNvPr>
          <p:cNvSpPr txBox="1"/>
          <p:nvPr/>
        </p:nvSpPr>
        <p:spPr>
          <a:xfrm>
            <a:off x="4318090" y="3619373"/>
            <a:ext cx="3474877" cy="707886"/>
          </a:xfrm>
          <a:prstGeom prst="rect">
            <a:avLst/>
          </a:prstGeom>
          <a:noFill/>
        </p:spPr>
        <p:txBody>
          <a:bodyPr wrap="square" rtlCol="0">
            <a:spAutoFit/>
          </a:bodyPr>
          <a:lstStyle/>
          <a:p>
            <a:pPr algn="ctr"/>
            <a:r>
              <a:rPr lang="en-US" sz="2000" b="1" dirty="0" err="1">
                <a:solidFill>
                  <a:schemeClr val="bg1"/>
                </a:solidFill>
              </a:rPr>
              <a:t>Recognise</a:t>
            </a:r>
            <a:r>
              <a:rPr lang="en-US" sz="2000" b="1" dirty="0">
                <a:solidFill>
                  <a:schemeClr val="bg1"/>
                </a:solidFill>
              </a:rPr>
              <a:t> as a </a:t>
            </a:r>
          </a:p>
          <a:p>
            <a:pPr algn="ctr"/>
            <a:r>
              <a:rPr lang="en-US" sz="2000" b="1" dirty="0">
                <a:solidFill>
                  <a:schemeClr val="bg1"/>
                </a:solidFill>
              </a:rPr>
              <a:t>benchmark</a:t>
            </a:r>
          </a:p>
        </p:txBody>
      </p:sp>
    </p:spTree>
    <p:extLst>
      <p:ext uri="{BB962C8B-B14F-4D97-AF65-F5344CB8AC3E}">
        <p14:creationId xmlns:p14="http://schemas.microsoft.com/office/powerpoint/2010/main" val="18621785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re box">
            <a:extLst>
              <a:ext uri="{FF2B5EF4-FFF2-40B4-BE49-F238E27FC236}">
                <a16:creationId xmlns:a16="http://schemas.microsoft.com/office/drawing/2014/main" id="{41ED4EA9-E4A6-5D05-1E48-73345FEAA665}"/>
              </a:ext>
            </a:extLst>
          </p:cNvPr>
          <p:cNvSpPr/>
          <p:nvPr/>
        </p:nvSpPr>
        <p:spPr>
          <a:xfrm>
            <a:off x="1482010" y="4524249"/>
            <a:ext cx="3474877" cy="1137913"/>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bg1"/>
              </a:solidFill>
            </a:endParaRPr>
          </a:p>
        </p:txBody>
      </p:sp>
      <p:sp>
        <p:nvSpPr>
          <p:cNvPr id="5" name="!!Means box">
            <a:extLst>
              <a:ext uri="{FF2B5EF4-FFF2-40B4-BE49-F238E27FC236}">
                <a16:creationId xmlns:a16="http://schemas.microsoft.com/office/drawing/2014/main" id="{11150184-1550-C7A9-8C15-C4A79B9DDD6C}"/>
              </a:ext>
            </a:extLst>
          </p:cNvPr>
          <p:cNvSpPr/>
          <p:nvPr/>
        </p:nvSpPr>
        <p:spPr>
          <a:xfrm>
            <a:off x="1482013" y="3386336"/>
            <a:ext cx="3474877" cy="1137913"/>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200" dirty="0">
              <a:solidFill>
                <a:schemeClr val="bg1"/>
              </a:solidFill>
            </a:endParaRPr>
          </a:p>
        </p:txBody>
      </p:sp>
      <p:sp>
        <p:nvSpPr>
          <p:cNvPr id="6" name="!!Ability box">
            <a:extLst>
              <a:ext uri="{FF2B5EF4-FFF2-40B4-BE49-F238E27FC236}">
                <a16:creationId xmlns:a16="http://schemas.microsoft.com/office/drawing/2014/main" id="{62ACD6C3-0413-8082-8DA5-46F9A4D4D54E}"/>
              </a:ext>
            </a:extLst>
          </p:cNvPr>
          <p:cNvSpPr/>
          <p:nvPr/>
        </p:nvSpPr>
        <p:spPr>
          <a:xfrm>
            <a:off x="1482012" y="2248423"/>
            <a:ext cx="3474877" cy="1137913"/>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200" dirty="0">
              <a:solidFill>
                <a:schemeClr val="bg1"/>
              </a:solidFill>
            </a:endParaRPr>
          </a:p>
        </p:txBody>
      </p:sp>
      <p:sp>
        <p:nvSpPr>
          <p:cNvPr id="7" name="!!Accountability box">
            <a:extLst>
              <a:ext uri="{FF2B5EF4-FFF2-40B4-BE49-F238E27FC236}">
                <a16:creationId xmlns:a16="http://schemas.microsoft.com/office/drawing/2014/main" id="{46E0637B-D05C-262A-DC03-27424E4422C0}"/>
              </a:ext>
            </a:extLst>
          </p:cNvPr>
          <p:cNvSpPr/>
          <p:nvPr/>
        </p:nvSpPr>
        <p:spPr>
          <a:xfrm>
            <a:off x="1482011" y="1110510"/>
            <a:ext cx="3474877" cy="1137913"/>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200" dirty="0">
              <a:solidFill>
                <a:schemeClr val="bg1"/>
              </a:solidFill>
            </a:endParaRPr>
          </a:p>
        </p:txBody>
      </p:sp>
      <p:sp>
        <p:nvSpPr>
          <p:cNvPr id="12" name="!!title">
            <a:extLst>
              <a:ext uri="{FF2B5EF4-FFF2-40B4-BE49-F238E27FC236}">
                <a16:creationId xmlns:a16="http://schemas.microsoft.com/office/drawing/2014/main" id="{9617727F-65C8-3BB0-43AD-5E68F9D8D4E8}"/>
              </a:ext>
            </a:extLst>
          </p:cNvPr>
          <p:cNvSpPr txBox="1"/>
          <p:nvPr/>
        </p:nvSpPr>
        <p:spPr>
          <a:xfrm>
            <a:off x="3239632" y="218556"/>
            <a:ext cx="5712736" cy="584775"/>
          </a:xfrm>
          <a:prstGeom prst="rect">
            <a:avLst/>
          </a:prstGeom>
          <a:noFill/>
        </p:spPr>
        <p:txBody>
          <a:bodyPr wrap="square" rtlCol="0">
            <a:spAutoFit/>
          </a:bodyPr>
          <a:lstStyle/>
          <a:p>
            <a:pPr algn="ctr"/>
            <a:r>
              <a:rPr lang="en-GB" sz="3200" dirty="0"/>
              <a:t>Applying The Criteria</a:t>
            </a:r>
          </a:p>
        </p:txBody>
      </p:sp>
      <p:sp>
        <p:nvSpPr>
          <p:cNvPr id="8" name="TextBox 7">
            <a:extLst>
              <a:ext uri="{FF2B5EF4-FFF2-40B4-BE49-F238E27FC236}">
                <a16:creationId xmlns:a16="http://schemas.microsoft.com/office/drawing/2014/main" id="{A2F40BEA-F97F-1A96-6A95-1D638C321629}"/>
              </a:ext>
            </a:extLst>
          </p:cNvPr>
          <p:cNvSpPr txBox="1"/>
          <p:nvPr/>
        </p:nvSpPr>
        <p:spPr>
          <a:xfrm>
            <a:off x="1530362" y="4893150"/>
            <a:ext cx="3386055" cy="400110"/>
          </a:xfrm>
          <a:prstGeom prst="rect">
            <a:avLst/>
          </a:prstGeom>
          <a:noFill/>
        </p:spPr>
        <p:txBody>
          <a:bodyPr wrap="none" rtlCol="0">
            <a:spAutoFit/>
          </a:bodyPr>
          <a:lstStyle/>
          <a:p>
            <a:r>
              <a:rPr lang="en-US" sz="2000" b="1" dirty="0">
                <a:solidFill>
                  <a:schemeClr val="bg1"/>
                </a:solidFill>
              </a:rPr>
              <a:t>Inspire, promote discussion</a:t>
            </a:r>
          </a:p>
        </p:txBody>
      </p:sp>
      <p:sp>
        <p:nvSpPr>
          <p:cNvPr id="9" name="TextBox 8">
            <a:extLst>
              <a:ext uri="{FF2B5EF4-FFF2-40B4-BE49-F238E27FC236}">
                <a16:creationId xmlns:a16="http://schemas.microsoft.com/office/drawing/2014/main" id="{AED1D8AE-4ACD-2690-31E5-2EFE22960824}"/>
              </a:ext>
            </a:extLst>
          </p:cNvPr>
          <p:cNvSpPr txBox="1"/>
          <p:nvPr/>
        </p:nvSpPr>
        <p:spPr>
          <a:xfrm>
            <a:off x="1441540" y="3646871"/>
            <a:ext cx="3474877" cy="707886"/>
          </a:xfrm>
          <a:prstGeom prst="rect">
            <a:avLst/>
          </a:prstGeom>
          <a:noFill/>
        </p:spPr>
        <p:txBody>
          <a:bodyPr wrap="square" rtlCol="0">
            <a:spAutoFit/>
          </a:bodyPr>
          <a:lstStyle/>
          <a:p>
            <a:pPr algn="ctr"/>
            <a:r>
              <a:rPr lang="en-US" sz="2000" b="1" dirty="0" err="1">
                <a:solidFill>
                  <a:schemeClr val="bg1"/>
                </a:solidFill>
              </a:rPr>
              <a:t>Recognise</a:t>
            </a:r>
            <a:r>
              <a:rPr lang="en-US" sz="2000" b="1" dirty="0">
                <a:solidFill>
                  <a:schemeClr val="bg1"/>
                </a:solidFill>
              </a:rPr>
              <a:t> as a </a:t>
            </a:r>
          </a:p>
          <a:p>
            <a:pPr algn="ctr"/>
            <a:r>
              <a:rPr lang="en-US" sz="2000" b="1" dirty="0">
                <a:solidFill>
                  <a:schemeClr val="bg1"/>
                </a:solidFill>
              </a:rPr>
              <a:t>benchmark</a:t>
            </a:r>
          </a:p>
        </p:txBody>
      </p:sp>
      <p:cxnSp>
        <p:nvCxnSpPr>
          <p:cNvPr id="2" name="Straight Connector 1">
            <a:extLst>
              <a:ext uri="{FF2B5EF4-FFF2-40B4-BE49-F238E27FC236}">
                <a16:creationId xmlns:a16="http://schemas.microsoft.com/office/drawing/2014/main" id="{5EADA79C-0664-4945-9CEA-0A73F24AB982}"/>
              </a:ext>
            </a:extLst>
          </p:cNvPr>
          <p:cNvCxnSpPr>
            <a:cxnSpLocks/>
          </p:cNvCxnSpPr>
          <p:nvPr/>
        </p:nvCxnSpPr>
        <p:spPr>
          <a:xfrm>
            <a:off x="5457825" y="1205760"/>
            <a:ext cx="3238500" cy="0"/>
          </a:xfrm>
          <a:prstGeom prst="line">
            <a:avLst/>
          </a:prstGeom>
          <a:ln w="53975">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0B2066F-00DD-9FAE-CA49-8A0F87CAD0D5}"/>
              </a:ext>
            </a:extLst>
          </p:cNvPr>
          <p:cNvSpPr txBox="1"/>
          <p:nvPr/>
        </p:nvSpPr>
        <p:spPr>
          <a:xfrm>
            <a:off x="2231507" y="2478097"/>
            <a:ext cx="1894942" cy="707886"/>
          </a:xfrm>
          <a:prstGeom prst="rect">
            <a:avLst/>
          </a:prstGeom>
          <a:noFill/>
        </p:spPr>
        <p:txBody>
          <a:bodyPr wrap="none" rtlCol="0">
            <a:spAutoFit/>
          </a:bodyPr>
          <a:lstStyle/>
          <a:p>
            <a:pPr algn="ctr"/>
            <a:r>
              <a:rPr lang="en-US" sz="2000" b="1" dirty="0">
                <a:solidFill>
                  <a:schemeClr val="bg1"/>
                </a:solidFill>
              </a:rPr>
              <a:t>Assess against</a:t>
            </a:r>
          </a:p>
          <a:p>
            <a:pPr algn="ctr"/>
            <a:r>
              <a:rPr lang="en-US" sz="2000" b="1" dirty="0">
                <a:solidFill>
                  <a:schemeClr val="bg1"/>
                </a:solidFill>
              </a:rPr>
              <a:t>benchmark</a:t>
            </a:r>
          </a:p>
        </p:txBody>
      </p:sp>
      <p:sp>
        <p:nvSpPr>
          <p:cNvPr id="10" name="TextBox 9">
            <a:extLst>
              <a:ext uri="{FF2B5EF4-FFF2-40B4-BE49-F238E27FC236}">
                <a16:creationId xmlns:a16="http://schemas.microsoft.com/office/drawing/2014/main" id="{1048FD47-F62A-8339-BAAA-6278274F29F7}"/>
              </a:ext>
            </a:extLst>
          </p:cNvPr>
          <p:cNvSpPr txBox="1"/>
          <p:nvPr/>
        </p:nvSpPr>
        <p:spPr>
          <a:xfrm>
            <a:off x="8149510" y="913372"/>
            <a:ext cx="3474877" cy="584775"/>
          </a:xfrm>
          <a:prstGeom prst="rect">
            <a:avLst/>
          </a:prstGeom>
          <a:noFill/>
        </p:spPr>
        <p:txBody>
          <a:bodyPr wrap="square" rtlCol="0">
            <a:spAutoFit/>
          </a:bodyPr>
          <a:lstStyle/>
          <a:p>
            <a:pPr algn="ctr"/>
            <a:r>
              <a:rPr lang="en-US" sz="3200" b="1" dirty="0">
                <a:solidFill>
                  <a:schemeClr val="bg2"/>
                </a:solidFill>
              </a:rPr>
              <a:t>Excellence</a:t>
            </a:r>
          </a:p>
        </p:txBody>
      </p:sp>
      <p:sp>
        <p:nvSpPr>
          <p:cNvPr id="11" name="TextBox 10">
            <a:extLst>
              <a:ext uri="{FF2B5EF4-FFF2-40B4-BE49-F238E27FC236}">
                <a16:creationId xmlns:a16="http://schemas.microsoft.com/office/drawing/2014/main" id="{3B823165-99D0-AC02-6700-3341C13BCC4F}"/>
              </a:ext>
            </a:extLst>
          </p:cNvPr>
          <p:cNvSpPr txBox="1"/>
          <p:nvPr/>
        </p:nvSpPr>
        <p:spPr>
          <a:xfrm>
            <a:off x="6194855" y="2539652"/>
            <a:ext cx="3474877" cy="584775"/>
          </a:xfrm>
          <a:prstGeom prst="rect">
            <a:avLst/>
          </a:prstGeom>
          <a:noFill/>
        </p:spPr>
        <p:txBody>
          <a:bodyPr wrap="square" rtlCol="0">
            <a:spAutoFit/>
          </a:bodyPr>
          <a:lstStyle/>
          <a:p>
            <a:pPr algn="ctr"/>
            <a:r>
              <a:rPr lang="en-US" sz="3200" b="1" dirty="0">
                <a:solidFill>
                  <a:schemeClr val="accent6"/>
                </a:solidFill>
              </a:rPr>
              <a:t>Where are we?</a:t>
            </a:r>
          </a:p>
        </p:txBody>
      </p:sp>
      <p:cxnSp>
        <p:nvCxnSpPr>
          <p:cNvPr id="15" name="Straight Arrow Connector 14">
            <a:extLst>
              <a:ext uri="{FF2B5EF4-FFF2-40B4-BE49-F238E27FC236}">
                <a16:creationId xmlns:a16="http://schemas.microsoft.com/office/drawing/2014/main" id="{7B2C4405-3B35-6B19-A81C-90EA80EE7AB5}"/>
              </a:ext>
            </a:extLst>
          </p:cNvPr>
          <p:cNvCxnSpPr>
            <a:cxnSpLocks/>
          </p:cNvCxnSpPr>
          <p:nvPr/>
        </p:nvCxnSpPr>
        <p:spPr>
          <a:xfrm flipV="1">
            <a:off x="5997146" y="2619632"/>
            <a:ext cx="0" cy="2907957"/>
          </a:xfrm>
          <a:prstGeom prst="straightConnector1">
            <a:avLst/>
          </a:prstGeom>
          <a:ln w="539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CEA9481-FC9A-D5E3-5201-AED691A1AA14}"/>
              </a:ext>
            </a:extLst>
          </p:cNvPr>
          <p:cNvSpPr txBox="1"/>
          <p:nvPr/>
        </p:nvSpPr>
        <p:spPr>
          <a:xfrm>
            <a:off x="6431590" y="3646871"/>
            <a:ext cx="5041555" cy="461665"/>
          </a:xfrm>
          <a:prstGeom prst="rect">
            <a:avLst/>
          </a:prstGeom>
          <a:noFill/>
        </p:spPr>
        <p:txBody>
          <a:bodyPr wrap="square" rtlCol="0">
            <a:spAutoFit/>
          </a:bodyPr>
          <a:lstStyle/>
          <a:p>
            <a:r>
              <a:rPr lang="en-US" sz="2400" b="1" dirty="0">
                <a:solidFill>
                  <a:schemeClr val="accent6"/>
                </a:solidFill>
              </a:rPr>
              <a:t>180° individual Feedback</a:t>
            </a:r>
          </a:p>
        </p:txBody>
      </p:sp>
    </p:spTree>
    <p:extLst>
      <p:ext uri="{BB962C8B-B14F-4D97-AF65-F5344CB8AC3E}">
        <p14:creationId xmlns:p14="http://schemas.microsoft.com/office/powerpoint/2010/main" val="11671160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4" fill="hold" nodeType="withEffect">
                                  <p:stCondLst>
                                    <p:cond delay="100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1000"/>
                                        <p:tgtEl>
                                          <p:spTgt spid="15"/>
                                        </p:tgtEl>
                                      </p:cBhvr>
                                    </p:animEffect>
                                  </p:childTnLst>
                                </p:cTn>
                              </p:par>
                              <p:par>
                                <p:cTn id="11" presetID="9" presetClass="entr" presetSubtype="0" fill="hold" grpId="0" nodeType="withEffect">
                                  <p:stCondLst>
                                    <p:cond delay="150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par>
                                <p:cTn id="14" presetID="9" presetClass="entr" presetSubtype="0" fill="hold" grpId="0" nodeType="withEffect">
                                  <p:stCondLst>
                                    <p:cond delay="2500"/>
                                  </p:stCondLst>
                                  <p:childTnLst>
                                    <p:set>
                                      <p:cBhvr>
                                        <p:cTn id="15" dur="1" fill="hold">
                                          <p:stCondLst>
                                            <p:cond delay="0"/>
                                          </p:stCondLst>
                                        </p:cTn>
                                        <p:tgtEl>
                                          <p:spTgt spid="18"/>
                                        </p:tgtEl>
                                        <p:attrNameLst>
                                          <p:attrName>style.visibility</p:attrName>
                                        </p:attrNameLst>
                                      </p:cBhvr>
                                      <p:to>
                                        <p:strVal val="visible"/>
                                      </p:to>
                                    </p:set>
                                    <p:animEffect transition="in" filter="dissolve">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re box">
            <a:extLst>
              <a:ext uri="{FF2B5EF4-FFF2-40B4-BE49-F238E27FC236}">
                <a16:creationId xmlns:a16="http://schemas.microsoft.com/office/drawing/2014/main" id="{41ED4EA9-E4A6-5D05-1E48-73345FEAA665}"/>
              </a:ext>
            </a:extLst>
          </p:cNvPr>
          <p:cNvSpPr/>
          <p:nvPr/>
        </p:nvSpPr>
        <p:spPr>
          <a:xfrm>
            <a:off x="1482010" y="4524249"/>
            <a:ext cx="3474877" cy="1137913"/>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bg1"/>
              </a:solidFill>
            </a:endParaRPr>
          </a:p>
        </p:txBody>
      </p:sp>
      <p:sp>
        <p:nvSpPr>
          <p:cNvPr id="5" name="!!Means box">
            <a:extLst>
              <a:ext uri="{FF2B5EF4-FFF2-40B4-BE49-F238E27FC236}">
                <a16:creationId xmlns:a16="http://schemas.microsoft.com/office/drawing/2014/main" id="{11150184-1550-C7A9-8C15-C4A79B9DDD6C}"/>
              </a:ext>
            </a:extLst>
          </p:cNvPr>
          <p:cNvSpPr/>
          <p:nvPr/>
        </p:nvSpPr>
        <p:spPr>
          <a:xfrm>
            <a:off x="1482013" y="3386336"/>
            <a:ext cx="3474877" cy="1137913"/>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200" dirty="0">
              <a:solidFill>
                <a:schemeClr val="bg1"/>
              </a:solidFill>
            </a:endParaRPr>
          </a:p>
        </p:txBody>
      </p:sp>
      <p:sp>
        <p:nvSpPr>
          <p:cNvPr id="6" name="!!Ability box">
            <a:extLst>
              <a:ext uri="{FF2B5EF4-FFF2-40B4-BE49-F238E27FC236}">
                <a16:creationId xmlns:a16="http://schemas.microsoft.com/office/drawing/2014/main" id="{62ACD6C3-0413-8082-8DA5-46F9A4D4D54E}"/>
              </a:ext>
            </a:extLst>
          </p:cNvPr>
          <p:cNvSpPr/>
          <p:nvPr/>
        </p:nvSpPr>
        <p:spPr>
          <a:xfrm>
            <a:off x="1482012" y="2248423"/>
            <a:ext cx="3474877" cy="1137913"/>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200" dirty="0">
              <a:solidFill>
                <a:schemeClr val="bg1"/>
              </a:solidFill>
            </a:endParaRPr>
          </a:p>
        </p:txBody>
      </p:sp>
      <p:sp>
        <p:nvSpPr>
          <p:cNvPr id="7" name="!!Accountability box">
            <a:extLst>
              <a:ext uri="{FF2B5EF4-FFF2-40B4-BE49-F238E27FC236}">
                <a16:creationId xmlns:a16="http://schemas.microsoft.com/office/drawing/2014/main" id="{46E0637B-D05C-262A-DC03-27424E4422C0}"/>
              </a:ext>
            </a:extLst>
          </p:cNvPr>
          <p:cNvSpPr/>
          <p:nvPr/>
        </p:nvSpPr>
        <p:spPr>
          <a:xfrm>
            <a:off x="1482011" y="1110510"/>
            <a:ext cx="3474877" cy="1137913"/>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200" dirty="0">
              <a:solidFill>
                <a:schemeClr val="bg1"/>
              </a:solidFill>
            </a:endParaRPr>
          </a:p>
        </p:txBody>
      </p:sp>
      <p:sp>
        <p:nvSpPr>
          <p:cNvPr id="12" name="!!title">
            <a:extLst>
              <a:ext uri="{FF2B5EF4-FFF2-40B4-BE49-F238E27FC236}">
                <a16:creationId xmlns:a16="http://schemas.microsoft.com/office/drawing/2014/main" id="{9617727F-65C8-3BB0-43AD-5E68F9D8D4E8}"/>
              </a:ext>
            </a:extLst>
          </p:cNvPr>
          <p:cNvSpPr txBox="1"/>
          <p:nvPr/>
        </p:nvSpPr>
        <p:spPr>
          <a:xfrm>
            <a:off x="3239632" y="218556"/>
            <a:ext cx="5712736" cy="584775"/>
          </a:xfrm>
          <a:prstGeom prst="rect">
            <a:avLst/>
          </a:prstGeom>
          <a:noFill/>
        </p:spPr>
        <p:txBody>
          <a:bodyPr wrap="square" rtlCol="0">
            <a:spAutoFit/>
          </a:bodyPr>
          <a:lstStyle/>
          <a:p>
            <a:pPr algn="ctr"/>
            <a:r>
              <a:rPr lang="en-GB" sz="3200" dirty="0"/>
              <a:t>Applying The Criteria</a:t>
            </a:r>
          </a:p>
        </p:txBody>
      </p:sp>
      <p:sp>
        <p:nvSpPr>
          <p:cNvPr id="8" name="TextBox 7">
            <a:extLst>
              <a:ext uri="{FF2B5EF4-FFF2-40B4-BE49-F238E27FC236}">
                <a16:creationId xmlns:a16="http://schemas.microsoft.com/office/drawing/2014/main" id="{A2F40BEA-F97F-1A96-6A95-1D638C321629}"/>
              </a:ext>
            </a:extLst>
          </p:cNvPr>
          <p:cNvSpPr txBox="1"/>
          <p:nvPr/>
        </p:nvSpPr>
        <p:spPr>
          <a:xfrm>
            <a:off x="1530362" y="4893150"/>
            <a:ext cx="3386055" cy="400110"/>
          </a:xfrm>
          <a:prstGeom prst="rect">
            <a:avLst/>
          </a:prstGeom>
          <a:noFill/>
        </p:spPr>
        <p:txBody>
          <a:bodyPr wrap="none" rtlCol="0">
            <a:spAutoFit/>
          </a:bodyPr>
          <a:lstStyle/>
          <a:p>
            <a:r>
              <a:rPr lang="en-US" sz="2000" b="1" dirty="0">
                <a:solidFill>
                  <a:schemeClr val="bg1"/>
                </a:solidFill>
              </a:rPr>
              <a:t>Inspire, promote discussion</a:t>
            </a:r>
          </a:p>
        </p:txBody>
      </p:sp>
      <p:sp>
        <p:nvSpPr>
          <p:cNvPr id="9" name="TextBox 8">
            <a:extLst>
              <a:ext uri="{FF2B5EF4-FFF2-40B4-BE49-F238E27FC236}">
                <a16:creationId xmlns:a16="http://schemas.microsoft.com/office/drawing/2014/main" id="{AED1D8AE-4ACD-2690-31E5-2EFE22960824}"/>
              </a:ext>
            </a:extLst>
          </p:cNvPr>
          <p:cNvSpPr txBox="1"/>
          <p:nvPr/>
        </p:nvSpPr>
        <p:spPr>
          <a:xfrm>
            <a:off x="1441540" y="3646871"/>
            <a:ext cx="3474877" cy="707886"/>
          </a:xfrm>
          <a:prstGeom prst="rect">
            <a:avLst/>
          </a:prstGeom>
          <a:noFill/>
        </p:spPr>
        <p:txBody>
          <a:bodyPr wrap="square" rtlCol="0">
            <a:spAutoFit/>
          </a:bodyPr>
          <a:lstStyle/>
          <a:p>
            <a:pPr algn="ctr"/>
            <a:r>
              <a:rPr lang="en-US" sz="2000" b="1" dirty="0" err="1">
                <a:solidFill>
                  <a:schemeClr val="bg1"/>
                </a:solidFill>
              </a:rPr>
              <a:t>Recognise</a:t>
            </a:r>
            <a:r>
              <a:rPr lang="en-US" sz="2000" b="1" dirty="0">
                <a:solidFill>
                  <a:schemeClr val="bg1"/>
                </a:solidFill>
              </a:rPr>
              <a:t> as a </a:t>
            </a:r>
          </a:p>
          <a:p>
            <a:pPr algn="ctr"/>
            <a:r>
              <a:rPr lang="en-US" sz="2000" b="1" dirty="0">
                <a:solidFill>
                  <a:schemeClr val="bg1"/>
                </a:solidFill>
              </a:rPr>
              <a:t>benchmark</a:t>
            </a:r>
          </a:p>
        </p:txBody>
      </p:sp>
      <p:cxnSp>
        <p:nvCxnSpPr>
          <p:cNvPr id="2" name="Straight Connector 1">
            <a:extLst>
              <a:ext uri="{FF2B5EF4-FFF2-40B4-BE49-F238E27FC236}">
                <a16:creationId xmlns:a16="http://schemas.microsoft.com/office/drawing/2014/main" id="{5EADA79C-0664-4945-9CEA-0A73F24AB982}"/>
              </a:ext>
            </a:extLst>
          </p:cNvPr>
          <p:cNvCxnSpPr>
            <a:cxnSpLocks/>
          </p:cNvCxnSpPr>
          <p:nvPr/>
        </p:nvCxnSpPr>
        <p:spPr>
          <a:xfrm>
            <a:off x="5457825" y="1205760"/>
            <a:ext cx="3238500" cy="0"/>
          </a:xfrm>
          <a:prstGeom prst="line">
            <a:avLst/>
          </a:prstGeom>
          <a:ln w="53975">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0B2066F-00DD-9FAE-CA49-8A0F87CAD0D5}"/>
              </a:ext>
            </a:extLst>
          </p:cNvPr>
          <p:cNvSpPr txBox="1"/>
          <p:nvPr/>
        </p:nvSpPr>
        <p:spPr>
          <a:xfrm>
            <a:off x="2231507" y="2478097"/>
            <a:ext cx="1894942" cy="707886"/>
          </a:xfrm>
          <a:prstGeom prst="rect">
            <a:avLst/>
          </a:prstGeom>
          <a:noFill/>
        </p:spPr>
        <p:txBody>
          <a:bodyPr wrap="none" rtlCol="0">
            <a:spAutoFit/>
          </a:bodyPr>
          <a:lstStyle/>
          <a:p>
            <a:pPr algn="ctr"/>
            <a:r>
              <a:rPr lang="en-US" sz="2000" b="1" dirty="0">
                <a:solidFill>
                  <a:schemeClr val="bg1"/>
                </a:solidFill>
              </a:rPr>
              <a:t>Assess against</a:t>
            </a:r>
          </a:p>
          <a:p>
            <a:pPr algn="ctr"/>
            <a:r>
              <a:rPr lang="en-US" sz="2000" b="1" dirty="0">
                <a:solidFill>
                  <a:schemeClr val="bg1"/>
                </a:solidFill>
              </a:rPr>
              <a:t>benchmark</a:t>
            </a:r>
          </a:p>
        </p:txBody>
      </p:sp>
      <p:sp>
        <p:nvSpPr>
          <p:cNvPr id="10" name="TextBox 9">
            <a:extLst>
              <a:ext uri="{FF2B5EF4-FFF2-40B4-BE49-F238E27FC236}">
                <a16:creationId xmlns:a16="http://schemas.microsoft.com/office/drawing/2014/main" id="{1048FD47-F62A-8339-BAAA-6278274F29F7}"/>
              </a:ext>
            </a:extLst>
          </p:cNvPr>
          <p:cNvSpPr txBox="1"/>
          <p:nvPr/>
        </p:nvSpPr>
        <p:spPr>
          <a:xfrm>
            <a:off x="8149510" y="913372"/>
            <a:ext cx="3474877" cy="584775"/>
          </a:xfrm>
          <a:prstGeom prst="rect">
            <a:avLst/>
          </a:prstGeom>
          <a:noFill/>
        </p:spPr>
        <p:txBody>
          <a:bodyPr wrap="square" rtlCol="0">
            <a:spAutoFit/>
          </a:bodyPr>
          <a:lstStyle/>
          <a:p>
            <a:pPr algn="ctr"/>
            <a:r>
              <a:rPr lang="en-US" sz="3200" b="1" dirty="0">
                <a:solidFill>
                  <a:schemeClr val="bg2"/>
                </a:solidFill>
              </a:rPr>
              <a:t>Excellence</a:t>
            </a:r>
          </a:p>
        </p:txBody>
      </p:sp>
      <p:cxnSp>
        <p:nvCxnSpPr>
          <p:cNvPr id="15" name="Straight Arrow Connector 14">
            <a:extLst>
              <a:ext uri="{FF2B5EF4-FFF2-40B4-BE49-F238E27FC236}">
                <a16:creationId xmlns:a16="http://schemas.microsoft.com/office/drawing/2014/main" id="{7B2C4405-3B35-6B19-A81C-90EA80EE7AB5}"/>
              </a:ext>
            </a:extLst>
          </p:cNvPr>
          <p:cNvCxnSpPr>
            <a:cxnSpLocks/>
          </p:cNvCxnSpPr>
          <p:nvPr/>
        </p:nvCxnSpPr>
        <p:spPr>
          <a:xfrm flipV="1">
            <a:off x="5997146" y="1408670"/>
            <a:ext cx="0" cy="4118919"/>
          </a:xfrm>
          <a:prstGeom prst="straightConnector1">
            <a:avLst/>
          </a:prstGeom>
          <a:ln w="539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CEA9481-FC9A-D5E3-5201-AED691A1AA14}"/>
              </a:ext>
            </a:extLst>
          </p:cNvPr>
          <p:cNvSpPr txBox="1"/>
          <p:nvPr/>
        </p:nvSpPr>
        <p:spPr>
          <a:xfrm>
            <a:off x="6431590" y="2354986"/>
            <a:ext cx="5041555" cy="2308324"/>
          </a:xfrm>
          <a:prstGeom prst="rect">
            <a:avLst/>
          </a:prstGeom>
          <a:noFill/>
        </p:spPr>
        <p:txBody>
          <a:bodyPr wrap="square" rtlCol="0">
            <a:spAutoFit/>
          </a:bodyPr>
          <a:lstStyle/>
          <a:p>
            <a:r>
              <a:rPr lang="en-US" sz="2400" b="1" dirty="0">
                <a:solidFill>
                  <a:schemeClr val="accent6"/>
                </a:solidFill>
              </a:rPr>
              <a:t>Leadership Practices e.g.</a:t>
            </a:r>
          </a:p>
          <a:p>
            <a:pPr marL="342900" indent="-342900">
              <a:buFont typeface="Arial" panose="020B0604020202020204" pitchFamily="34" charset="0"/>
              <a:buChar char="•"/>
            </a:pPr>
            <a:r>
              <a:rPr lang="en-US" sz="2400" b="1" dirty="0">
                <a:solidFill>
                  <a:schemeClr val="accent6"/>
                </a:solidFill>
              </a:rPr>
              <a:t>Time and focus</a:t>
            </a:r>
          </a:p>
          <a:p>
            <a:pPr marL="342900" indent="-342900">
              <a:buFont typeface="Arial" panose="020B0604020202020204" pitchFamily="34" charset="0"/>
              <a:buChar char="•"/>
            </a:pPr>
            <a:r>
              <a:rPr lang="en-US" sz="2400" b="1" dirty="0">
                <a:solidFill>
                  <a:schemeClr val="accent6"/>
                </a:solidFill>
              </a:rPr>
              <a:t>Defining individual contributions to safety – enabling</a:t>
            </a:r>
          </a:p>
          <a:p>
            <a:pPr marL="342900" indent="-342900">
              <a:buFont typeface="Arial" panose="020B0604020202020204" pitchFamily="34" charset="0"/>
              <a:buChar char="•"/>
            </a:pPr>
            <a:r>
              <a:rPr lang="en-US" sz="2400" b="1" dirty="0">
                <a:solidFill>
                  <a:schemeClr val="accent6"/>
                </a:solidFill>
              </a:rPr>
              <a:t>Diagnosing exceptions</a:t>
            </a:r>
          </a:p>
          <a:p>
            <a:endParaRPr lang="en-US" sz="2400" b="1" dirty="0">
              <a:solidFill>
                <a:schemeClr val="accent6"/>
              </a:solidFill>
            </a:endParaRPr>
          </a:p>
        </p:txBody>
      </p:sp>
      <p:sp>
        <p:nvSpPr>
          <p:cNvPr id="13" name="TextBox 12">
            <a:extLst>
              <a:ext uri="{FF2B5EF4-FFF2-40B4-BE49-F238E27FC236}">
                <a16:creationId xmlns:a16="http://schemas.microsoft.com/office/drawing/2014/main" id="{BDC7C0EA-A790-60B7-14A1-35320686BA6D}"/>
              </a:ext>
            </a:extLst>
          </p:cNvPr>
          <p:cNvSpPr txBox="1"/>
          <p:nvPr/>
        </p:nvSpPr>
        <p:spPr>
          <a:xfrm>
            <a:off x="2027284" y="1322940"/>
            <a:ext cx="2303387" cy="707886"/>
          </a:xfrm>
          <a:prstGeom prst="rect">
            <a:avLst/>
          </a:prstGeom>
          <a:noFill/>
        </p:spPr>
        <p:txBody>
          <a:bodyPr wrap="none" rtlCol="0">
            <a:spAutoFit/>
          </a:bodyPr>
          <a:lstStyle/>
          <a:p>
            <a:pPr algn="ctr"/>
            <a:r>
              <a:rPr lang="en-US" sz="2000" b="1" dirty="0">
                <a:solidFill>
                  <a:schemeClr val="bg1"/>
                </a:solidFill>
              </a:rPr>
              <a:t>Personal action to </a:t>
            </a:r>
          </a:p>
          <a:p>
            <a:pPr algn="ctr"/>
            <a:r>
              <a:rPr lang="en-US" sz="2000" b="1" dirty="0">
                <a:solidFill>
                  <a:schemeClr val="bg1"/>
                </a:solidFill>
              </a:rPr>
              <a:t>Improve</a:t>
            </a:r>
          </a:p>
        </p:txBody>
      </p:sp>
    </p:spTree>
    <p:extLst>
      <p:ext uri="{BB962C8B-B14F-4D97-AF65-F5344CB8AC3E}">
        <p14:creationId xmlns:p14="http://schemas.microsoft.com/office/powerpoint/2010/main" val="41124066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B5C29-04CC-4638-9312-5DA589FB0683}"/>
              </a:ext>
            </a:extLst>
          </p:cNvPr>
          <p:cNvSpPr>
            <a:spLocks noGrp="1"/>
          </p:cNvSpPr>
          <p:nvPr>
            <p:ph type="title" idx="4294967295"/>
          </p:nvPr>
        </p:nvSpPr>
        <p:spPr>
          <a:xfrm>
            <a:off x="951720" y="1262741"/>
            <a:ext cx="9255967" cy="1156997"/>
          </a:xfrm>
          <a:prstGeom prst="rect">
            <a:avLst/>
          </a:prstGeom>
        </p:spPr>
        <p:txBody>
          <a:bodyPr anchor="t" anchorCtr="0">
            <a:normAutofit/>
          </a:bodyPr>
          <a:lstStyle/>
          <a:p>
            <a:pPr>
              <a:lnSpc>
                <a:spcPct val="100000"/>
              </a:lnSpc>
            </a:pPr>
            <a:r>
              <a:rPr lang="en-US" sz="2400" dirty="0">
                <a:solidFill>
                  <a:schemeClr val="tx1">
                    <a:lumMod val="85000"/>
                    <a:lumOff val="15000"/>
                  </a:schemeClr>
                </a:solidFill>
                <a:latin typeface="Arial Nova Light"/>
              </a:rPr>
              <a:t>None of the 28 criteria on their own should surprise. </a:t>
            </a:r>
            <a:endParaRPr lang="en-ZA" sz="2400" dirty="0">
              <a:solidFill>
                <a:schemeClr val="tx1">
                  <a:lumMod val="85000"/>
                  <a:lumOff val="15000"/>
                </a:schemeClr>
              </a:solidFill>
              <a:latin typeface="Arial Nova Light" panose="020B0304020202020204" pitchFamily="34" charset="0"/>
            </a:endParaRPr>
          </a:p>
        </p:txBody>
      </p:sp>
      <p:sp>
        <p:nvSpPr>
          <p:cNvPr id="3" name="Text Placeholder 1">
            <a:extLst>
              <a:ext uri="{FF2B5EF4-FFF2-40B4-BE49-F238E27FC236}">
                <a16:creationId xmlns:a16="http://schemas.microsoft.com/office/drawing/2014/main" id="{9528E300-14CD-974E-B6C2-158FB4B7CED9}"/>
              </a:ext>
            </a:extLst>
          </p:cNvPr>
          <p:cNvSpPr txBox="1">
            <a:spLocks/>
          </p:cNvSpPr>
          <p:nvPr/>
        </p:nvSpPr>
        <p:spPr>
          <a:xfrm>
            <a:off x="334963" y="263351"/>
            <a:ext cx="11522073" cy="477054"/>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anose="05000000000000000000" pitchFamily="2" charset="2"/>
              <a:buNone/>
            </a:pPr>
            <a:r>
              <a:rPr lang="en-ZA" dirty="0"/>
              <a:t>Closing Thoughts</a:t>
            </a:r>
          </a:p>
        </p:txBody>
      </p:sp>
      <p:sp>
        <p:nvSpPr>
          <p:cNvPr id="4" name="Title 1">
            <a:extLst>
              <a:ext uri="{FF2B5EF4-FFF2-40B4-BE49-F238E27FC236}">
                <a16:creationId xmlns:a16="http://schemas.microsoft.com/office/drawing/2014/main" id="{487519B4-388E-8CC0-0021-A85B7E5375DA}"/>
              </a:ext>
            </a:extLst>
          </p:cNvPr>
          <p:cNvSpPr txBox="1">
            <a:spLocks/>
          </p:cNvSpPr>
          <p:nvPr/>
        </p:nvSpPr>
        <p:spPr>
          <a:xfrm>
            <a:off x="951719" y="2850501"/>
            <a:ext cx="9255967" cy="1156997"/>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3000" kern="1200">
                <a:solidFill>
                  <a:schemeClr val="tx1"/>
                </a:solidFill>
                <a:latin typeface="+mj-lt"/>
                <a:ea typeface="+mj-ea"/>
                <a:cs typeface="+mj-cs"/>
              </a:defRPr>
            </a:lvl1pPr>
          </a:lstStyle>
          <a:p>
            <a:pPr>
              <a:lnSpc>
                <a:spcPct val="120000"/>
              </a:lnSpc>
            </a:pPr>
            <a:r>
              <a:rPr lang="en-ZA" sz="2400" dirty="0">
                <a:solidFill>
                  <a:schemeClr val="tx1">
                    <a:lumMod val="85000"/>
                    <a:lumOff val="15000"/>
                  </a:schemeClr>
                </a:solidFill>
                <a:latin typeface="Arial Nova Light" panose="020B0304020202020204" pitchFamily="34" charset="0"/>
              </a:rPr>
              <a:t>Are you willing to strive to achieve ALL of these ALL of the time?  It takes courage and persistence.</a:t>
            </a:r>
          </a:p>
        </p:txBody>
      </p:sp>
      <p:sp>
        <p:nvSpPr>
          <p:cNvPr id="5" name="Title 1">
            <a:extLst>
              <a:ext uri="{FF2B5EF4-FFF2-40B4-BE49-F238E27FC236}">
                <a16:creationId xmlns:a16="http://schemas.microsoft.com/office/drawing/2014/main" id="{A01C0C40-9CC5-090F-85C9-316A7056C6EB}"/>
              </a:ext>
            </a:extLst>
          </p:cNvPr>
          <p:cNvSpPr txBox="1">
            <a:spLocks/>
          </p:cNvSpPr>
          <p:nvPr/>
        </p:nvSpPr>
        <p:spPr>
          <a:xfrm>
            <a:off x="951718" y="4640423"/>
            <a:ext cx="9255967" cy="1156997"/>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kern="1200">
                <a:solidFill>
                  <a:schemeClr val="tx1"/>
                </a:solidFill>
                <a:latin typeface="+mj-lt"/>
                <a:ea typeface="+mj-ea"/>
                <a:cs typeface="+mj-cs"/>
              </a:defRPr>
            </a:lvl1pPr>
          </a:lstStyle>
          <a:p>
            <a:pPr>
              <a:lnSpc>
                <a:spcPct val="120000"/>
              </a:lnSpc>
            </a:pPr>
            <a:r>
              <a:rPr lang="en-US" sz="2400" dirty="0">
                <a:solidFill>
                  <a:schemeClr val="tx1">
                    <a:lumMod val="85000"/>
                    <a:lumOff val="15000"/>
                  </a:schemeClr>
                </a:solidFill>
                <a:latin typeface="Arial Nova Light" panose="020B0304020202020204" pitchFamily="34" charset="0"/>
              </a:rPr>
              <a:t>You cannot outsource safety to Safety Professionals – this is about LINE MANAGEMENT contribution to safety.</a:t>
            </a:r>
          </a:p>
          <a:p>
            <a:pPr>
              <a:lnSpc>
                <a:spcPct val="120000"/>
              </a:lnSpc>
            </a:pPr>
            <a:br>
              <a:rPr lang="en-US" sz="2400" dirty="0">
                <a:latin typeface="Arial Nova Light" panose="020B0304020202020204" pitchFamily="34" charset="0"/>
              </a:rPr>
            </a:br>
            <a:endParaRPr lang="en-ZA" sz="2400" dirty="0">
              <a:solidFill>
                <a:schemeClr val="tx1">
                  <a:lumMod val="85000"/>
                  <a:lumOff val="15000"/>
                </a:schemeClr>
              </a:solidFill>
              <a:latin typeface="Arial Nova Light" panose="020B0304020202020204" pitchFamily="34" charset="0"/>
            </a:endParaRPr>
          </a:p>
        </p:txBody>
      </p:sp>
    </p:spTree>
    <p:extLst>
      <p:ext uri="{BB962C8B-B14F-4D97-AF65-F5344CB8AC3E}">
        <p14:creationId xmlns:p14="http://schemas.microsoft.com/office/powerpoint/2010/main" val="2352428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A34408-1B6F-C05B-9593-414ABF748F6A}"/>
              </a:ext>
            </a:extLst>
          </p:cNvPr>
          <p:cNvSpPr>
            <a:spLocks noGrp="1"/>
          </p:cNvSpPr>
          <p:nvPr>
            <p:ph type="sldNum" sz="quarter" idx="4"/>
          </p:nvPr>
        </p:nvSpPr>
        <p:spPr/>
        <p:txBody>
          <a:bodyPr/>
          <a:lstStyle/>
          <a:p>
            <a:fld id="{9FF96520-E4CE-4EAD-8ABF-1D2297D6B3AA}" type="slidenum">
              <a:rPr lang="en-US" smtClean="0"/>
              <a:pPr/>
              <a:t>2</a:t>
            </a:fld>
            <a:endParaRPr lang="en-US"/>
          </a:p>
        </p:txBody>
      </p:sp>
      <p:sp>
        <p:nvSpPr>
          <p:cNvPr id="6" name="TextBox 5">
            <a:extLst>
              <a:ext uri="{FF2B5EF4-FFF2-40B4-BE49-F238E27FC236}">
                <a16:creationId xmlns:a16="http://schemas.microsoft.com/office/drawing/2014/main" id="{A52F3B66-C063-4DAA-348F-669E5FAF0327}"/>
              </a:ext>
            </a:extLst>
          </p:cNvPr>
          <p:cNvSpPr txBox="1"/>
          <p:nvPr/>
        </p:nvSpPr>
        <p:spPr>
          <a:xfrm>
            <a:off x="659026" y="863973"/>
            <a:ext cx="10602097" cy="3270126"/>
          </a:xfrm>
          <a:prstGeom prst="rect">
            <a:avLst/>
          </a:prstGeom>
          <a:noFill/>
        </p:spPr>
        <p:txBody>
          <a:bodyPr wrap="square">
            <a:spAutoFit/>
          </a:bodyPr>
          <a:lstStyle/>
          <a:p>
            <a:pPr marL="0" marR="0" lvl="0" indent="0" algn="ctr" defTabSz="914400" rtl="0" eaLnBrk="1" fontAlgn="auto" latinLnBrk="0" hangingPunct="1">
              <a:lnSpc>
                <a:spcPct val="150000"/>
              </a:lnSpc>
              <a:spcBef>
                <a:spcPts val="600"/>
              </a:spcBef>
              <a:spcAft>
                <a:spcPts val="1200"/>
              </a:spcAft>
              <a:buClrTx/>
              <a:buSzTx/>
              <a:buFontTx/>
              <a:buNone/>
              <a:tabLst/>
              <a:defRPr/>
            </a:pPr>
            <a:r>
              <a:rPr kumimoji="0" lang="en-ZA" sz="2800" b="1" i="0" u="none" strike="noStrike" kern="0" cap="none" spc="0" normalizeH="0" baseline="0" noProof="0" dirty="0">
                <a:ln>
                  <a:noFill/>
                </a:ln>
                <a:effectLst/>
                <a:uLnTx/>
                <a:uFillTx/>
                <a:cs typeface="Arial" panose="020B0604020202020204" pitchFamily="34" charset="0"/>
                <a:sym typeface="Arial"/>
              </a:rPr>
              <a:t>Supports me</a:t>
            </a:r>
            <a:r>
              <a:rPr lang="en-ZA" sz="2800" b="1" kern="0" dirty="0">
                <a:cs typeface="Arial" panose="020B0604020202020204" pitchFamily="34" charset="0"/>
                <a:sym typeface="Arial"/>
              </a:rPr>
              <a:t>,</a:t>
            </a:r>
            <a:r>
              <a:rPr kumimoji="0" lang="en-ZA" sz="2800" b="1" i="0" u="none" strike="noStrike" kern="0" cap="none" spc="0" normalizeH="0" baseline="0" noProof="0" dirty="0">
                <a:ln>
                  <a:noFill/>
                </a:ln>
                <a:effectLst/>
                <a:uLnTx/>
                <a:uFillTx/>
                <a:cs typeface="Arial" panose="020B0604020202020204" pitchFamily="34" charset="0"/>
                <a:sym typeface="Arial"/>
              </a:rPr>
              <a:t> fair, has integrity, </a:t>
            </a:r>
            <a:r>
              <a:rPr lang="en-ZA" sz="2800" b="1" kern="0" dirty="0">
                <a:cs typeface="Arial" panose="020B0604020202020204" pitchFamily="34" charset="0"/>
                <a:sym typeface="Arial"/>
              </a:rPr>
              <a:t>approachable, appreciates my efforts,</a:t>
            </a:r>
            <a:r>
              <a:rPr kumimoji="0" lang="en-ZA" sz="2800" b="1" i="0" u="none" strike="noStrike" kern="0" cap="none" spc="0" normalizeH="0" baseline="0" noProof="0" dirty="0">
                <a:ln>
                  <a:noFill/>
                </a:ln>
                <a:effectLst/>
                <a:uLnTx/>
                <a:uFillTx/>
                <a:cs typeface="Arial" panose="020B0604020202020204" pitchFamily="34" charset="0"/>
                <a:sym typeface="Arial"/>
              </a:rPr>
              <a:t> </a:t>
            </a:r>
            <a:r>
              <a:rPr lang="en-ZA" sz="2800" b="1" kern="0" dirty="0">
                <a:cs typeface="Arial" panose="020B0604020202020204" pitchFamily="34" charset="0"/>
                <a:sym typeface="Arial"/>
              </a:rPr>
              <a:t>respects me, trustworthy,</a:t>
            </a:r>
            <a:r>
              <a:rPr kumimoji="0" lang="en-ZA" sz="2800" b="1" i="0" u="none" strike="noStrike" kern="0" cap="none" spc="0" normalizeH="0" baseline="0" noProof="0" dirty="0">
                <a:ln>
                  <a:noFill/>
                </a:ln>
                <a:effectLst/>
                <a:uLnTx/>
                <a:uFillTx/>
                <a:cs typeface="Arial" panose="020B0604020202020204" pitchFamily="34" charset="0"/>
                <a:sym typeface="Arial"/>
              </a:rPr>
              <a:t> </a:t>
            </a:r>
            <a:r>
              <a:rPr lang="en-ZA" sz="2800" b="1" kern="0" dirty="0">
                <a:cs typeface="Arial" panose="020B0604020202020204" pitchFamily="34" charset="0"/>
                <a:sym typeface="Arial"/>
              </a:rPr>
              <a:t>knowledgeable, honest with me</a:t>
            </a:r>
            <a:r>
              <a:rPr kumimoji="0" lang="en-ZA" sz="2800" b="1" i="0" u="none" strike="noStrike" kern="0" cap="none" spc="0" normalizeH="0" baseline="0" noProof="0" dirty="0">
                <a:ln>
                  <a:noFill/>
                </a:ln>
                <a:effectLst/>
                <a:uLnTx/>
                <a:uFillTx/>
                <a:cs typeface="Arial" panose="020B0604020202020204" pitchFamily="34" charset="0"/>
                <a:sym typeface="Arial"/>
              </a:rPr>
              <a:t>, </a:t>
            </a:r>
            <a:r>
              <a:rPr lang="en-ZA" sz="2800" b="1" kern="0" dirty="0">
                <a:cs typeface="Arial" panose="020B0604020202020204" pitchFamily="34" charset="0"/>
                <a:sym typeface="Arial"/>
              </a:rPr>
              <a:t>kind,</a:t>
            </a:r>
            <a:r>
              <a:rPr kumimoji="0" lang="en-ZA" sz="2800" b="1" i="0" u="none" strike="noStrike" kern="0" cap="none" spc="0" normalizeH="0" baseline="0" noProof="0" dirty="0">
                <a:ln>
                  <a:noFill/>
                </a:ln>
                <a:effectLst/>
                <a:uLnTx/>
                <a:uFillTx/>
                <a:cs typeface="Arial" panose="020B0604020202020204" pitchFamily="34" charset="0"/>
                <a:sym typeface="Arial"/>
              </a:rPr>
              <a:t> </a:t>
            </a:r>
            <a:r>
              <a:rPr lang="en-ZA" sz="2800" b="1" kern="0" dirty="0">
                <a:cs typeface="Arial" panose="020B0604020202020204" pitchFamily="34" charset="0"/>
                <a:sym typeface="Arial"/>
              </a:rPr>
              <a:t>compassionate, helpful,</a:t>
            </a:r>
            <a:r>
              <a:rPr kumimoji="0" lang="en-ZA" sz="2800" b="1" i="0" u="none" strike="noStrike" kern="0" cap="none" spc="0" normalizeH="0" baseline="0" noProof="0" dirty="0">
                <a:ln>
                  <a:noFill/>
                </a:ln>
                <a:effectLst/>
                <a:uLnTx/>
                <a:uFillTx/>
                <a:cs typeface="Arial" panose="020B0604020202020204" pitchFamily="34" charset="0"/>
                <a:sym typeface="Arial"/>
              </a:rPr>
              <a:t> </a:t>
            </a:r>
            <a:r>
              <a:rPr lang="en-ZA" sz="2800" b="1" kern="0" dirty="0">
                <a:cs typeface="Arial" panose="020B0604020202020204" pitchFamily="34" charset="0"/>
                <a:sym typeface="Arial"/>
              </a:rPr>
              <a:t>trusts me, challenges me to be my best, gives me feedback,</a:t>
            </a:r>
            <a:r>
              <a:rPr kumimoji="0" lang="en-ZA" sz="2800" b="1" i="0" u="none" strike="noStrike" kern="0" cap="none" spc="0" normalizeH="0" baseline="0" noProof="0" dirty="0">
                <a:ln>
                  <a:noFill/>
                </a:ln>
                <a:effectLst/>
                <a:uLnTx/>
                <a:uFillTx/>
                <a:cs typeface="Arial" panose="020B0604020202020204" pitchFamily="34" charset="0"/>
                <a:sym typeface="Arial"/>
              </a:rPr>
              <a:t> </a:t>
            </a:r>
            <a:r>
              <a:rPr lang="en-ZA" sz="2800" b="1" kern="0" dirty="0">
                <a:cs typeface="Arial" panose="020B0604020202020204" pitchFamily="34" charset="0"/>
                <a:sym typeface="Arial"/>
              </a:rPr>
              <a:t>listens to me, is exemplary, genuine,</a:t>
            </a:r>
            <a:r>
              <a:rPr kumimoji="0" lang="en-ZA" sz="2800" b="1" i="0" u="none" strike="noStrike" kern="0" cap="none" spc="0" normalizeH="0" baseline="0" noProof="0" dirty="0">
                <a:ln>
                  <a:noFill/>
                </a:ln>
                <a:effectLst/>
                <a:uLnTx/>
                <a:uFillTx/>
                <a:cs typeface="Arial" panose="020B0604020202020204" pitchFamily="34" charset="0"/>
                <a:sym typeface="Arial"/>
              </a:rPr>
              <a:t> </a:t>
            </a:r>
            <a:r>
              <a:rPr lang="en-ZA" sz="2800" b="1" kern="0" dirty="0">
                <a:cs typeface="Arial" panose="020B0604020202020204" pitchFamily="34" charset="0"/>
                <a:sym typeface="Arial"/>
              </a:rPr>
              <a:t>sets high standards, empathetic,</a:t>
            </a:r>
            <a:r>
              <a:rPr kumimoji="0" lang="en-ZA" sz="2800" b="1" i="0" u="none" strike="noStrike" kern="0" cap="none" spc="0" normalizeH="0" baseline="0" noProof="0" dirty="0">
                <a:ln>
                  <a:noFill/>
                </a:ln>
                <a:effectLst/>
                <a:uLnTx/>
                <a:uFillTx/>
                <a:cs typeface="Arial" panose="020B0604020202020204" pitchFamily="34" charset="0"/>
                <a:sym typeface="Arial"/>
              </a:rPr>
              <a:t> </a:t>
            </a:r>
            <a:r>
              <a:rPr lang="en-ZA" sz="2800" b="1" kern="0" dirty="0">
                <a:cs typeface="Arial" panose="020B0604020202020204" pitchFamily="34" charset="0"/>
                <a:sym typeface="Arial"/>
              </a:rPr>
              <a:t>good coach, develops me…</a:t>
            </a:r>
          </a:p>
        </p:txBody>
      </p:sp>
      <p:sp>
        <p:nvSpPr>
          <p:cNvPr id="7" name="Text Placeholder 1">
            <a:extLst>
              <a:ext uri="{FF2B5EF4-FFF2-40B4-BE49-F238E27FC236}">
                <a16:creationId xmlns:a16="http://schemas.microsoft.com/office/drawing/2014/main" id="{77C07E16-376E-6411-3400-03A854A13AA3}"/>
              </a:ext>
            </a:extLst>
          </p:cNvPr>
          <p:cNvSpPr txBox="1">
            <a:spLocks/>
          </p:cNvSpPr>
          <p:nvPr/>
        </p:nvSpPr>
        <p:spPr>
          <a:xfrm>
            <a:off x="334963" y="263351"/>
            <a:ext cx="11522073" cy="477054"/>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anose="05000000000000000000" pitchFamily="2" charset="2"/>
              <a:buNone/>
            </a:pPr>
            <a:r>
              <a:rPr lang="en-ZA" sz="3200" dirty="0"/>
              <a:t>Legitimate Leadership – The Give</a:t>
            </a:r>
          </a:p>
        </p:txBody>
      </p:sp>
    </p:spTree>
    <p:extLst>
      <p:ext uri="{BB962C8B-B14F-4D97-AF65-F5344CB8AC3E}">
        <p14:creationId xmlns:p14="http://schemas.microsoft.com/office/powerpoint/2010/main" val="3796483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48B8D-7A59-42A4-A61B-B66E6063DD0D}"/>
              </a:ext>
            </a:extLst>
          </p:cNvPr>
          <p:cNvSpPr>
            <a:spLocks noGrp="1"/>
          </p:cNvSpPr>
          <p:nvPr>
            <p:ph type="ctrTitle" idx="4294967295"/>
          </p:nvPr>
        </p:nvSpPr>
        <p:spPr>
          <a:xfrm>
            <a:off x="0" y="1408113"/>
            <a:ext cx="12192000" cy="4041775"/>
          </a:xfrm>
        </p:spPr>
        <p:txBody>
          <a:bodyPr anchor="ctr" anchorCtr="0">
            <a:normAutofit/>
          </a:bodyPr>
          <a:lstStyle/>
          <a:p>
            <a:pPr lvl="0" algn="ctr">
              <a:lnSpc>
                <a:spcPct val="95000"/>
              </a:lnSpc>
              <a:spcBef>
                <a:spcPts val="1400"/>
              </a:spcBef>
              <a:spcAft>
                <a:spcPts val="200"/>
              </a:spcAft>
              <a:buClr>
                <a:srgbClr val="6F6F74"/>
              </a:buClr>
              <a:buSzPct val="80000"/>
            </a:pPr>
            <a:r>
              <a:rPr lang="en-US" sz="4000">
                <a:solidFill>
                  <a:srgbClr val="76B82A"/>
                </a:solidFill>
                <a:latin typeface="+mj-lt"/>
                <a:cs typeface="Arial" panose="020B0604020202020204" pitchFamily="34" charset="0"/>
              </a:rPr>
              <a:t>www.legitimateleadership.com</a:t>
            </a:r>
            <a:br>
              <a:rPr lang="en-US" sz="4000">
                <a:solidFill>
                  <a:srgbClr val="76B82A"/>
                </a:solidFill>
                <a:latin typeface="+mj-lt"/>
                <a:cs typeface="Arial" panose="020B0604020202020204" pitchFamily="34" charset="0"/>
              </a:rPr>
            </a:br>
            <a:br>
              <a:rPr lang="en-US" sz="1000">
                <a:solidFill>
                  <a:srgbClr val="76B82A"/>
                </a:solidFill>
                <a:latin typeface="+mj-lt"/>
                <a:cs typeface="Arial" panose="020B0604020202020204" pitchFamily="34" charset="0"/>
              </a:rPr>
            </a:br>
            <a:br>
              <a:rPr lang="en-US" sz="1000">
                <a:solidFill>
                  <a:srgbClr val="76B82A"/>
                </a:solidFill>
                <a:latin typeface="+mj-lt"/>
                <a:cs typeface="Arial" panose="020B0604020202020204" pitchFamily="34" charset="0"/>
              </a:rPr>
            </a:br>
            <a:r>
              <a:rPr lang="en-US" sz="1000">
                <a:solidFill>
                  <a:srgbClr val="76B82A"/>
                </a:solidFill>
                <a:latin typeface="+mj-lt"/>
                <a:cs typeface="Arial" panose="020B0604020202020204" pitchFamily="34" charset="0"/>
              </a:rPr>
              <a:t>Please note:  This content may not be reproduced or distributed without express permission from Legitimate Leadership. </a:t>
            </a:r>
            <a:endParaRPr lang="en-US" sz="4000">
              <a:solidFill>
                <a:srgbClr val="76B82A"/>
              </a:solidFill>
              <a:latin typeface="+mj-lt"/>
              <a:cs typeface="Arial" panose="020B0604020202020204" pitchFamily="34" charset="0"/>
            </a:endParaRPr>
          </a:p>
        </p:txBody>
      </p:sp>
    </p:spTree>
    <p:extLst>
      <p:ext uri="{BB962C8B-B14F-4D97-AF65-F5344CB8AC3E}">
        <p14:creationId xmlns:p14="http://schemas.microsoft.com/office/powerpoint/2010/main" val="41412527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2C512D3-91A7-5B2E-909E-EFC346076228}"/>
              </a:ext>
            </a:extLst>
          </p:cNvPr>
          <p:cNvSpPr>
            <a:spLocks noGrp="1"/>
          </p:cNvSpPr>
          <p:nvPr>
            <p:ph type="sldNum" sz="quarter" idx="4"/>
          </p:nvPr>
        </p:nvSpPr>
        <p:spPr/>
        <p:txBody>
          <a:bodyPr/>
          <a:lstStyle/>
          <a:p>
            <a:fld id="{9FF96520-E4CE-4EAD-8ABF-1D2297D6B3AA}" type="slidenum">
              <a:rPr lang="en-US" smtClean="0"/>
              <a:pPr/>
              <a:t>30</a:t>
            </a:fld>
            <a:endParaRPr lang="en-US"/>
          </a:p>
        </p:txBody>
      </p:sp>
      <p:pic>
        <p:nvPicPr>
          <p:cNvPr id="5" name="Picture 4" descr="A diagram of a safety leadership excellence&#10;&#10;Description automatically generated">
            <a:extLst>
              <a:ext uri="{FF2B5EF4-FFF2-40B4-BE49-F238E27FC236}">
                <a16:creationId xmlns:a16="http://schemas.microsoft.com/office/drawing/2014/main" id="{8020E866-DEFC-3684-4D81-AE1498DED854}"/>
              </a:ext>
            </a:extLst>
          </p:cNvPr>
          <p:cNvPicPr>
            <a:picLocks noChangeAspect="1"/>
          </p:cNvPicPr>
          <p:nvPr/>
        </p:nvPicPr>
        <p:blipFill>
          <a:blip r:embed="rId3"/>
          <a:stretch>
            <a:fillRect/>
          </a:stretch>
        </p:blipFill>
        <p:spPr>
          <a:xfrm>
            <a:off x="1413165" y="0"/>
            <a:ext cx="9698182" cy="6858000"/>
          </a:xfrm>
          <a:prstGeom prst="rect">
            <a:avLst/>
          </a:prstGeom>
        </p:spPr>
      </p:pic>
    </p:spTree>
    <p:extLst>
      <p:ext uri="{BB962C8B-B14F-4D97-AF65-F5344CB8AC3E}">
        <p14:creationId xmlns:p14="http://schemas.microsoft.com/office/powerpoint/2010/main" val="3624371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A34408-1B6F-C05B-9593-414ABF748F6A}"/>
              </a:ext>
            </a:extLst>
          </p:cNvPr>
          <p:cNvSpPr>
            <a:spLocks noGrp="1"/>
          </p:cNvSpPr>
          <p:nvPr>
            <p:ph type="sldNum" sz="quarter" idx="4"/>
          </p:nvPr>
        </p:nvSpPr>
        <p:spPr/>
        <p:txBody>
          <a:bodyPr/>
          <a:lstStyle/>
          <a:p>
            <a:fld id="{9FF96520-E4CE-4EAD-8ABF-1D2297D6B3AA}" type="slidenum">
              <a:rPr lang="en-US" smtClean="0"/>
              <a:pPr/>
              <a:t>3</a:t>
            </a:fld>
            <a:endParaRPr lang="en-US"/>
          </a:p>
        </p:txBody>
      </p:sp>
      <p:sp>
        <p:nvSpPr>
          <p:cNvPr id="6" name="TextBox 5">
            <a:extLst>
              <a:ext uri="{FF2B5EF4-FFF2-40B4-BE49-F238E27FC236}">
                <a16:creationId xmlns:a16="http://schemas.microsoft.com/office/drawing/2014/main" id="{A52F3B66-C063-4DAA-348F-669E5FAF0327}"/>
              </a:ext>
            </a:extLst>
          </p:cNvPr>
          <p:cNvSpPr txBox="1"/>
          <p:nvPr/>
        </p:nvSpPr>
        <p:spPr>
          <a:xfrm>
            <a:off x="659026" y="863973"/>
            <a:ext cx="10602097" cy="3270126"/>
          </a:xfrm>
          <a:prstGeom prst="rect">
            <a:avLst/>
          </a:prstGeom>
          <a:noFill/>
        </p:spPr>
        <p:txBody>
          <a:bodyPr wrap="square">
            <a:spAutoFit/>
          </a:bodyPr>
          <a:lstStyle/>
          <a:p>
            <a:pPr marL="0" marR="0" lvl="0" indent="0" algn="ctr" defTabSz="914400" rtl="0" eaLnBrk="1" fontAlgn="auto" latinLnBrk="0" hangingPunct="1">
              <a:lnSpc>
                <a:spcPct val="150000"/>
              </a:lnSpc>
              <a:spcBef>
                <a:spcPts val="600"/>
              </a:spcBef>
              <a:spcAft>
                <a:spcPts val="1200"/>
              </a:spcAft>
              <a:buClrTx/>
              <a:buSzTx/>
              <a:buFontTx/>
              <a:buNone/>
              <a:tabLst/>
              <a:defRPr/>
            </a:pPr>
            <a:r>
              <a:rPr kumimoji="0" lang="en-ZA" sz="2800" b="1" i="0" u="none" strike="noStrike" kern="0" cap="none" spc="0" normalizeH="0" baseline="0" noProof="0" dirty="0">
                <a:ln>
                  <a:noFill/>
                </a:ln>
                <a:solidFill>
                  <a:schemeClr val="bg2"/>
                </a:solidFill>
                <a:effectLst/>
                <a:uLnTx/>
                <a:uFillTx/>
                <a:cs typeface="Arial" panose="020B0604020202020204" pitchFamily="34" charset="0"/>
                <a:sym typeface="Arial"/>
              </a:rPr>
              <a:t>Supports me</a:t>
            </a:r>
            <a:r>
              <a:rPr lang="en-ZA" sz="2800" b="1" kern="0" dirty="0">
                <a:solidFill>
                  <a:schemeClr val="bg2"/>
                </a:solidFill>
                <a:cs typeface="Arial" panose="020B0604020202020204" pitchFamily="34" charset="0"/>
                <a:sym typeface="Arial"/>
              </a:rPr>
              <a:t>,</a:t>
            </a:r>
            <a:r>
              <a:rPr kumimoji="0" lang="en-ZA" sz="2800" b="1" i="0" u="none" strike="noStrike" kern="0" cap="none" spc="0" normalizeH="0" baseline="0" noProof="0" dirty="0">
                <a:ln>
                  <a:noFill/>
                </a:ln>
                <a:solidFill>
                  <a:prstClr val="black"/>
                </a:solidFill>
                <a:effectLst/>
                <a:uLnTx/>
                <a:uFillTx/>
                <a:cs typeface="Arial" panose="020B0604020202020204" pitchFamily="34" charset="0"/>
                <a:sym typeface="Arial"/>
              </a:rPr>
              <a:t> </a:t>
            </a:r>
            <a:r>
              <a:rPr kumimoji="0" lang="en-ZA" sz="2800" b="1" i="0" u="none" strike="noStrike" kern="0" cap="none" spc="0" normalizeH="0" baseline="0" noProof="0" dirty="0">
                <a:ln>
                  <a:noFill/>
                </a:ln>
                <a:solidFill>
                  <a:schemeClr val="accent6"/>
                </a:solidFill>
                <a:effectLst/>
                <a:uLnTx/>
                <a:uFillTx/>
                <a:cs typeface="Arial" panose="020B0604020202020204" pitchFamily="34" charset="0"/>
                <a:sym typeface="Arial"/>
              </a:rPr>
              <a:t>fair, has integrity, </a:t>
            </a:r>
            <a:r>
              <a:rPr lang="en-ZA" sz="2800" b="1" kern="0" dirty="0">
                <a:solidFill>
                  <a:schemeClr val="bg2"/>
                </a:solidFill>
                <a:cs typeface="Arial" panose="020B0604020202020204" pitchFamily="34" charset="0"/>
                <a:sym typeface="Arial"/>
              </a:rPr>
              <a:t>approachable, </a:t>
            </a:r>
            <a:r>
              <a:rPr lang="en-ZA" sz="2800" b="1" kern="0" dirty="0">
                <a:solidFill>
                  <a:schemeClr val="accent6"/>
                </a:solidFill>
                <a:cs typeface="Arial" panose="020B0604020202020204" pitchFamily="34" charset="0"/>
                <a:sym typeface="Arial"/>
              </a:rPr>
              <a:t>appreciates my efforts,</a:t>
            </a:r>
            <a:r>
              <a:rPr kumimoji="0" lang="en-ZA" sz="2800" b="1" i="0" u="none" strike="noStrike" kern="0" cap="none" spc="0" normalizeH="0" baseline="0" noProof="0" dirty="0">
                <a:ln>
                  <a:noFill/>
                </a:ln>
                <a:solidFill>
                  <a:prstClr val="black"/>
                </a:solidFill>
                <a:effectLst/>
                <a:uLnTx/>
                <a:uFillTx/>
                <a:cs typeface="Arial" panose="020B0604020202020204" pitchFamily="34" charset="0"/>
                <a:sym typeface="Arial"/>
              </a:rPr>
              <a:t> </a:t>
            </a:r>
            <a:r>
              <a:rPr lang="en-ZA" sz="2800" b="1" kern="0" dirty="0">
                <a:solidFill>
                  <a:schemeClr val="bg2"/>
                </a:solidFill>
                <a:cs typeface="Arial" panose="020B0604020202020204" pitchFamily="34" charset="0"/>
                <a:sym typeface="Arial"/>
              </a:rPr>
              <a:t>respects me, trustworthy, </a:t>
            </a:r>
            <a:r>
              <a:rPr lang="en-ZA" sz="2800" b="1" kern="0" dirty="0">
                <a:solidFill>
                  <a:schemeClr val="accent6"/>
                </a:solidFill>
                <a:cs typeface="Arial" panose="020B0604020202020204" pitchFamily="34" charset="0"/>
                <a:sym typeface="Arial"/>
              </a:rPr>
              <a:t>knowledgeable, honest with me, </a:t>
            </a:r>
            <a:r>
              <a:rPr lang="en-ZA" sz="2800" b="1" kern="0" dirty="0">
                <a:solidFill>
                  <a:schemeClr val="bg2"/>
                </a:solidFill>
                <a:cs typeface="Arial" panose="020B0604020202020204" pitchFamily="34" charset="0"/>
                <a:sym typeface="Arial"/>
              </a:rPr>
              <a:t>kind,</a:t>
            </a:r>
            <a:r>
              <a:rPr kumimoji="0" lang="en-ZA" sz="2800" b="1" i="0" u="none" strike="noStrike" kern="0" cap="none" spc="0" normalizeH="0" baseline="0" noProof="0" dirty="0">
                <a:ln>
                  <a:noFill/>
                </a:ln>
                <a:solidFill>
                  <a:prstClr val="black"/>
                </a:solidFill>
                <a:effectLst/>
                <a:uLnTx/>
                <a:uFillTx/>
                <a:cs typeface="Arial" panose="020B0604020202020204" pitchFamily="34" charset="0"/>
                <a:sym typeface="Arial"/>
              </a:rPr>
              <a:t> </a:t>
            </a:r>
            <a:r>
              <a:rPr lang="en-ZA" sz="2800" b="1" kern="0" dirty="0">
                <a:solidFill>
                  <a:schemeClr val="bg2"/>
                </a:solidFill>
                <a:cs typeface="Arial" panose="020B0604020202020204" pitchFamily="34" charset="0"/>
                <a:sym typeface="Arial"/>
              </a:rPr>
              <a:t>compassionate, helpful,</a:t>
            </a:r>
            <a:r>
              <a:rPr kumimoji="0" lang="en-ZA" sz="2800" b="1" i="0" u="none" strike="noStrike" kern="0" cap="none" spc="0" normalizeH="0" baseline="0" noProof="0" dirty="0">
                <a:ln>
                  <a:noFill/>
                </a:ln>
                <a:solidFill>
                  <a:prstClr val="black"/>
                </a:solidFill>
                <a:effectLst/>
                <a:uLnTx/>
                <a:uFillTx/>
                <a:cs typeface="Arial" panose="020B0604020202020204" pitchFamily="34" charset="0"/>
                <a:sym typeface="Arial"/>
              </a:rPr>
              <a:t> </a:t>
            </a:r>
            <a:r>
              <a:rPr lang="en-ZA" sz="2800" b="1" kern="0" dirty="0">
                <a:solidFill>
                  <a:schemeClr val="accent6"/>
                </a:solidFill>
                <a:cs typeface="Arial" panose="020B0604020202020204" pitchFamily="34" charset="0"/>
                <a:sym typeface="Arial"/>
              </a:rPr>
              <a:t>trusts me, challenges me to be my best, gives me feedback, </a:t>
            </a:r>
            <a:r>
              <a:rPr lang="en-ZA" sz="2800" b="1" kern="0" dirty="0">
                <a:solidFill>
                  <a:schemeClr val="bg2"/>
                </a:solidFill>
                <a:cs typeface="Arial" panose="020B0604020202020204" pitchFamily="34" charset="0"/>
                <a:sym typeface="Arial"/>
              </a:rPr>
              <a:t>listens to me, </a:t>
            </a:r>
            <a:r>
              <a:rPr lang="en-ZA" sz="2800" b="1" kern="0" dirty="0">
                <a:solidFill>
                  <a:schemeClr val="accent6"/>
                </a:solidFill>
                <a:cs typeface="Arial" panose="020B0604020202020204" pitchFamily="34" charset="0"/>
                <a:sym typeface="Arial"/>
              </a:rPr>
              <a:t>is exemplary,</a:t>
            </a:r>
            <a:r>
              <a:rPr lang="en-ZA" sz="2800" b="1" kern="0" dirty="0">
                <a:solidFill>
                  <a:schemeClr val="accent2"/>
                </a:solidFill>
                <a:cs typeface="Arial" panose="020B0604020202020204" pitchFamily="34" charset="0"/>
                <a:sym typeface="Arial"/>
              </a:rPr>
              <a:t> </a:t>
            </a:r>
            <a:r>
              <a:rPr lang="en-ZA" sz="2800" b="1" kern="0" dirty="0">
                <a:solidFill>
                  <a:schemeClr val="bg2"/>
                </a:solidFill>
                <a:cs typeface="Arial" panose="020B0604020202020204" pitchFamily="34" charset="0"/>
                <a:sym typeface="Arial"/>
              </a:rPr>
              <a:t>genuine,</a:t>
            </a:r>
            <a:r>
              <a:rPr kumimoji="0" lang="en-ZA" sz="2800" b="1" i="0" u="none" strike="noStrike" kern="0" cap="none" spc="0" normalizeH="0" baseline="0" noProof="0" dirty="0">
                <a:ln>
                  <a:noFill/>
                </a:ln>
                <a:solidFill>
                  <a:prstClr val="black"/>
                </a:solidFill>
                <a:effectLst/>
                <a:uLnTx/>
                <a:uFillTx/>
                <a:cs typeface="Arial" panose="020B0604020202020204" pitchFamily="34" charset="0"/>
                <a:sym typeface="Arial"/>
              </a:rPr>
              <a:t> </a:t>
            </a:r>
            <a:r>
              <a:rPr lang="en-ZA" sz="2800" b="1" kern="0" dirty="0">
                <a:solidFill>
                  <a:schemeClr val="accent6"/>
                </a:solidFill>
                <a:cs typeface="Arial" panose="020B0604020202020204" pitchFamily="34" charset="0"/>
                <a:sym typeface="Arial"/>
              </a:rPr>
              <a:t>sets high standards, </a:t>
            </a:r>
            <a:r>
              <a:rPr lang="en-ZA" sz="2800" b="1" kern="0" dirty="0">
                <a:solidFill>
                  <a:schemeClr val="bg2"/>
                </a:solidFill>
                <a:cs typeface="Arial" panose="020B0604020202020204" pitchFamily="34" charset="0"/>
                <a:sym typeface="Arial"/>
              </a:rPr>
              <a:t>empathetic,</a:t>
            </a:r>
            <a:r>
              <a:rPr kumimoji="0" lang="en-ZA" sz="2800" b="1" i="0" u="none" strike="noStrike" kern="0" cap="none" spc="0" normalizeH="0" baseline="0" noProof="0" dirty="0">
                <a:ln>
                  <a:noFill/>
                </a:ln>
                <a:solidFill>
                  <a:prstClr val="black"/>
                </a:solidFill>
                <a:effectLst/>
                <a:uLnTx/>
                <a:uFillTx/>
                <a:cs typeface="Arial" panose="020B0604020202020204" pitchFamily="34" charset="0"/>
                <a:sym typeface="Arial"/>
              </a:rPr>
              <a:t> </a:t>
            </a:r>
            <a:r>
              <a:rPr lang="en-ZA" sz="2800" b="1" kern="0" dirty="0">
                <a:solidFill>
                  <a:schemeClr val="bg2"/>
                </a:solidFill>
                <a:cs typeface="Arial" panose="020B0604020202020204" pitchFamily="34" charset="0"/>
                <a:sym typeface="Arial"/>
              </a:rPr>
              <a:t>good coach, develops me…</a:t>
            </a:r>
          </a:p>
        </p:txBody>
      </p:sp>
      <p:sp>
        <p:nvSpPr>
          <p:cNvPr id="7" name="Text Placeholder 1">
            <a:extLst>
              <a:ext uri="{FF2B5EF4-FFF2-40B4-BE49-F238E27FC236}">
                <a16:creationId xmlns:a16="http://schemas.microsoft.com/office/drawing/2014/main" id="{77C07E16-376E-6411-3400-03A854A13AA3}"/>
              </a:ext>
            </a:extLst>
          </p:cNvPr>
          <p:cNvSpPr txBox="1">
            <a:spLocks/>
          </p:cNvSpPr>
          <p:nvPr/>
        </p:nvSpPr>
        <p:spPr>
          <a:xfrm>
            <a:off x="334963" y="263351"/>
            <a:ext cx="11522073" cy="477054"/>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anose="05000000000000000000" pitchFamily="2" charset="2"/>
              <a:buNone/>
            </a:pPr>
            <a:r>
              <a:rPr lang="en-ZA" sz="3200" dirty="0"/>
              <a:t>Legitimate Leadership – The Give</a:t>
            </a:r>
          </a:p>
        </p:txBody>
      </p:sp>
      <p:sp>
        <p:nvSpPr>
          <p:cNvPr id="3" name="Title 1">
            <a:extLst>
              <a:ext uri="{FF2B5EF4-FFF2-40B4-BE49-F238E27FC236}">
                <a16:creationId xmlns:a16="http://schemas.microsoft.com/office/drawing/2014/main" id="{78CC8D97-2367-7E95-209A-73FF651052D2}"/>
              </a:ext>
            </a:extLst>
          </p:cNvPr>
          <p:cNvSpPr txBox="1">
            <a:spLocks/>
          </p:cNvSpPr>
          <p:nvPr/>
        </p:nvSpPr>
        <p:spPr>
          <a:xfrm>
            <a:off x="1417327" y="4257667"/>
            <a:ext cx="3031105" cy="1154592"/>
          </a:xfrm>
          <a:prstGeom prst="rect">
            <a:avLst/>
          </a:prstGeom>
        </p:spPr>
        <p:txBody>
          <a:bodyPr vert="horz" lIns="91440" tIns="45720" rIns="91440" bIns="45720" rtlCol="0" anchor="t" anchorCtr="0">
            <a:normAutofit fontScale="97500"/>
          </a:bodyPr>
          <a:lstStyle>
            <a:lvl1pPr algn="l" defTabSz="914400" rtl="0" eaLnBrk="1" latinLnBrk="0" hangingPunct="1">
              <a:lnSpc>
                <a:spcPct val="90000"/>
              </a:lnSpc>
              <a:spcBef>
                <a:spcPct val="0"/>
              </a:spcBef>
              <a:buNone/>
              <a:defRPr sz="3000" kern="1200">
                <a:solidFill>
                  <a:schemeClr val="tx1"/>
                </a:solidFill>
                <a:latin typeface="+mj-lt"/>
                <a:ea typeface="+mj-ea"/>
                <a:cs typeface="+mj-cs"/>
              </a:defRPr>
            </a:lvl1pPr>
          </a:lstStyle>
          <a:p>
            <a:br>
              <a:rPr lang="en-ZA" sz="1800" dirty="0">
                <a:latin typeface="Arial Nova Light" panose="020B0304020202020204" pitchFamily="34" charset="0"/>
              </a:rPr>
            </a:br>
            <a:br>
              <a:rPr lang="en-ZA" sz="1800" dirty="0">
                <a:latin typeface="Arial Nova Light" panose="020B0304020202020204" pitchFamily="34" charset="0"/>
              </a:rPr>
            </a:br>
            <a:endParaRPr lang="en-ZA" sz="1800" dirty="0">
              <a:solidFill>
                <a:schemeClr val="tx1">
                  <a:lumMod val="85000"/>
                  <a:lumOff val="15000"/>
                </a:schemeClr>
              </a:solidFill>
              <a:latin typeface="Arial Nova Light" panose="020B0304020202020204" pitchFamily="34" charset="0"/>
            </a:endParaRPr>
          </a:p>
        </p:txBody>
      </p:sp>
      <p:sp>
        <p:nvSpPr>
          <p:cNvPr id="4" name="TextBox 3">
            <a:extLst>
              <a:ext uri="{FF2B5EF4-FFF2-40B4-BE49-F238E27FC236}">
                <a16:creationId xmlns:a16="http://schemas.microsoft.com/office/drawing/2014/main" id="{D9CC9F97-F951-8D07-D39E-98544BB92846}"/>
              </a:ext>
            </a:extLst>
          </p:cNvPr>
          <p:cNvSpPr txBox="1"/>
          <p:nvPr/>
        </p:nvSpPr>
        <p:spPr>
          <a:xfrm>
            <a:off x="3113903" y="4510705"/>
            <a:ext cx="1258806" cy="707886"/>
          </a:xfrm>
          <a:prstGeom prst="rect">
            <a:avLst/>
          </a:prstGeom>
          <a:noFill/>
        </p:spPr>
        <p:txBody>
          <a:bodyPr wrap="none" rtlCol="0">
            <a:spAutoFit/>
          </a:bodyPr>
          <a:lstStyle/>
          <a:p>
            <a:r>
              <a:rPr lang="en-US" sz="4000" dirty="0">
                <a:solidFill>
                  <a:schemeClr val="bg2"/>
                </a:solidFill>
              </a:rPr>
              <a:t>Care</a:t>
            </a:r>
          </a:p>
        </p:txBody>
      </p:sp>
      <p:sp>
        <p:nvSpPr>
          <p:cNvPr id="5" name="TextBox 4">
            <a:extLst>
              <a:ext uri="{FF2B5EF4-FFF2-40B4-BE49-F238E27FC236}">
                <a16:creationId xmlns:a16="http://schemas.microsoft.com/office/drawing/2014/main" id="{0A9CF7EC-02F2-22BC-D99A-20E7C50B986F}"/>
              </a:ext>
            </a:extLst>
          </p:cNvPr>
          <p:cNvSpPr txBox="1"/>
          <p:nvPr/>
        </p:nvSpPr>
        <p:spPr>
          <a:xfrm>
            <a:off x="6273113" y="4510705"/>
            <a:ext cx="1809278" cy="707886"/>
          </a:xfrm>
          <a:prstGeom prst="rect">
            <a:avLst/>
          </a:prstGeom>
          <a:noFill/>
        </p:spPr>
        <p:txBody>
          <a:bodyPr wrap="none" rtlCol="0">
            <a:spAutoFit/>
          </a:bodyPr>
          <a:lstStyle/>
          <a:p>
            <a:r>
              <a:rPr lang="en-US" sz="4000" dirty="0">
                <a:solidFill>
                  <a:schemeClr val="accent6"/>
                </a:solidFill>
              </a:rPr>
              <a:t>Growth</a:t>
            </a:r>
          </a:p>
        </p:txBody>
      </p:sp>
      <p:sp>
        <p:nvSpPr>
          <p:cNvPr id="8" name="TextBox 7">
            <a:extLst>
              <a:ext uri="{FF2B5EF4-FFF2-40B4-BE49-F238E27FC236}">
                <a16:creationId xmlns:a16="http://schemas.microsoft.com/office/drawing/2014/main" id="{ECAF26E0-E28E-AAE2-E3B5-75308AD4357A}"/>
              </a:ext>
            </a:extLst>
          </p:cNvPr>
          <p:cNvSpPr txBox="1"/>
          <p:nvPr/>
        </p:nvSpPr>
        <p:spPr>
          <a:xfrm>
            <a:off x="8406984" y="4257667"/>
            <a:ext cx="2660280" cy="1569660"/>
          </a:xfrm>
          <a:prstGeom prst="rect">
            <a:avLst/>
          </a:prstGeom>
          <a:noFill/>
        </p:spPr>
        <p:txBody>
          <a:bodyPr wrap="none" rtlCol="0">
            <a:spAutoFit/>
          </a:bodyPr>
          <a:lstStyle/>
          <a:p>
            <a:r>
              <a:rPr lang="en-US" sz="3200" dirty="0">
                <a:solidFill>
                  <a:schemeClr val="accent6"/>
                </a:solidFill>
              </a:rPr>
              <a:t>Means</a:t>
            </a:r>
          </a:p>
          <a:p>
            <a:r>
              <a:rPr lang="en-US" sz="3200" dirty="0">
                <a:solidFill>
                  <a:schemeClr val="accent6"/>
                </a:solidFill>
              </a:rPr>
              <a:t>Ability</a:t>
            </a:r>
          </a:p>
          <a:p>
            <a:r>
              <a:rPr lang="en-US" sz="3200" dirty="0">
                <a:solidFill>
                  <a:schemeClr val="accent6"/>
                </a:solidFill>
              </a:rPr>
              <a:t>Accountability</a:t>
            </a:r>
          </a:p>
        </p:txBody>
      </p:sp>
    </p:spTree>
    <p:extLst>
      <p:ext uri="{BB962C8B-B14F-4D97-AF65-F5344CB8AC3E}">
        <p14:creationId xmlns:p14="http://schemas.microsoft.com/office/powerpoint/2010/main" val="4480458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a:extLst>
              <a:ext uri="{FF2B5EF4-FFF2-40B4-BE49-F238E27FC236}">
                <a16:creationId xmlns:a16="http://schemas.microsoft.com/office/drawing/2014/main" id="{9617727F-65C8-3BB0-43AD-5E68F9D8D4E8}"/>
              </a:ext>
            </a:extLst>
          </p:cNvPr>
          <p:cNvSpPr txBox="1"/>
          <p:nvPr/>
        </p:nvSpPr>
        <p:spPr>
          <a:xfrm>
            <a:off x="3239632" y="218556"/>
            <a:ext cx="5712736" cy="584775"/>
          </a:xfrm>
          <a:prstGeom prst="rect">
            <a:avLst/>
          </a:prstGeom>
          <a:noFill/>
        </p:spPr>
        <p:txBody>
          <a:bodyPr wrap="square" rtlCol="0">
            <a:spAutoFit/>
          </a:bodyPr>
          <a:lstStyle/>
          <a:p>
            <a:r>
              <a:rPr lang="en-GB" sz="3200" dirty="0"/>
              <a:t>The Privilege of Accountability</a:t>
            </a:r>
          </a:p>
        </p:txBody>
      </p:sp>
      <p:sp>
        <p:nvSpPr>
          <p:cNvPr id="4" name="!!Care box">
            <a:extLst>
              <a:ext uri="{FF2B5EF4-FFF2-40B4-BE49-F238E27FC236}">
                <a16:creationId xmlns:a16="http://schemas.microsoft.com/office/drawing/2014/main" id="{41ED4EA9-E4A6-5D05-1E48-73345FEAA665}"/>
              </a:ext>
            </a:extLst>
          </p:cNvPr>
          <p:cNvSpPr/>
          <p:nvPr/>
        </p:nvSpPr>
        <p:spPr>
          <a:xfrm>
            <a:off x="2146686" y="4465402"/>
            <a:ext cx="3436588" cy="101818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t>1. Care</a:t>
            </a:r>
          </a:p>
        </p:txBody>
      </p:sp>
      <p:sp>
        <p:nvSpPr>
          <p:cNvPr id="5" name="Rectangle: Rounded Corners 4">
            <a:extLst>
              <a:ext uri="{FF2B5EF4-FFF2-40B4-BE49-F238E27FC236}">
                <a16:creationId xmlns:a16="http://schemas.microsoft.com/office/drawing/2014/main" id="{11150184-1550-C7A9-8C15-C4A79B9DDD6C}"/>
              </a:ext>
            </a:extLst>
          </p:cNvPr>
          <p:cNvSpPr/>
          <p:nvPr/>
        </p:nvSpPr>
        <p:spPr>
          <a:xfrm>
            <a:off x="3864980" y="3435074"/>
            <a:ext cx="3436588" cy="101818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t>2. Means</a:t>
            </a:r>
          </a:p>
        </p:txBody>
      </p:sp>
      <p:sp>
        <p:nvSpPr>
          <p:cNvPr id="6" name="Rectangle: Rounded Corners 5">
            <a:extLst>
              <a:ext uri="{FF2B5EF4-FFF2-40B4-BE49-F238E27FC236}">
                <a16:creationId xmlns:a16="http://schemas.microsoft.com/office/drawing/2014/main" id="{62ACD6C3-0413-8082-8DA5-46F9A4D4D54E}"/>
              </a:ext>
            </a:extLst>
          </p:cNvPr>
          <p:cNvSpPr/>
          <p:nvPr/>
        </p:nvSpPr>
        <p:spPr>
          <a:xfrm>
            <a:off x="5583273" y="2404746"/>
            <a:ext cx="3436588" cy="101818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t>3. Ability</a:t>
            </a:r>
          </a:p>
        </p:txBody>
      </p:sp>
      <p:sp>
        <p:nvSpPr>
          <p:cNvPr id="7" name="Rectangle: Rounded Corners 6">
            <a:extLst>
              <a:ext uri="{FF2B5EF4-FFF2-40B4-BE49-F238E27FC236}">
                <a16:creationId xmlns:a16="http://schemas.microsoft.com/office/drawing/2014/main" id="{46E0637B-D05C-262A-DC03-27424E4422C0}"/>
              </a:ext>
            </a:extLst>
          </p:cNvPr>
          <p:cNvSpPr/>
          <p:nvPr/>
        </p:nvSpPr>
        <p:spPr>
          <a:xfrm>
            <a:off x="7220500" y="1374418"/>
            <a:ext cx="3436588" cy="101818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t>4. Accountability</a:t>
            </a:r>
          </a:p>
        </p:txBody>
      </p:sp>
      <p:sp>
        <p:nvSpPr>
          <p:cNvPr id="18" name="Arrow: Curved Right 17">
            <a:extLst>
              <a:ext uri="{FF2B5EF4-FFF2-40B4-BE49-F238E27FC236}">
                <a16:creationId xmlns:a16="http://schemas.microsoft.com/office/drawing/2014/main" id="{353387ED-36D0-FC1D-89EC-2E5BCCD5CFF1}"/>
              </a:ext>
            </a:extLst>
          </p:cNvPr>
          <p:cNvSpPr/>
          <p:nvPr/>
        </p:nvSpPr>
        <p:spPr>
          <a:xfrm rot="13908717" flipH="1">
            <a:off x="3014852" y="54053"/>
            <a:ext cx="1127459" cy="4983660"/>
          </a:xfrm>
          <a:prstGeom prst="curvedRight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a:solidFill>
                <a:schemeClr val="tx1"/>
              </a:solidFill>
            </a:endParaRPr>
          </a:p>
        </p:txBody>
      </p:sp>
      <p:sp>
        <p:nvSpPr>
          <p:cNvPr id="15" name="Arrow: Curved Right 17">
            <a:extLst>
              <a:ext uri="{FF2B5EF4-FFF2-40B4-BE49-F238E27FC236}">
                <a16:creationId xmlns:a16="http://schemas.microsoft.com/office/drawing/2014/main" id="{0337B977-7FE0-4CDB-EDA2-926FA5600606}"/>
              </a:ext>
            </a:extLst>
          </p:cNvPr>
          <p:cNvSpPr/>
          <p:nvPr/>
        </p:nvSpPr>
        <p:spPr>
          <a:xfrm rot="3203000" flipH="1">
            <a:off x="8049688" y="2173013"/>
            <a:ext cx="1127459" cy="4983660"/>
          </a:xfrm>
          <a:prstGeom prst="curvedRight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165995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500" fill="hold"/>
                                        <p:tgtEl>
                                          <p:spTgt spid="18"/>
                                        </p:tgtEl>
                                        <p:attrNameLst>
                                          <p:attrName>ppt_w</p:attrName>
                                        </p:attrNameLst>
                                      </p:cBhvr>
                                      <p:tavLst>
                                        <p:tav tm="0">
                                          <p:val>
                                            <p:fltVal val="0"/>
                                          </p:val>
                                        </p:tav>
                                        <p:tav tm="100000">
                                          <p:val>
                                            <p:strVal val="#ppt_w"/>
                                          </p:val>
                                        </p:tav>
                                      </p:tavLst>
                                    </p:anim>
                                    <p:anim calcmode="lin" valueType="num">
                                      <p:cBhvr>
                                        <p:cTn id="26" dur="500" fill="hold"/>
                                        <p:tgtEl>
                                          <p:spTgt spid="18"/>
                                        </p:tgtEl>
                                        <p:attrNameLst>
                                          <p:attrName>ppt_h</p:attrName>
                                        </p:attrNameLst>
                                      </p:cBhvr>
                                      <p:tavLst>
                                        <p:tav tm="0">
                                          <p:val>
                                            <p:fltVal val="0"/>
                                          </p:val>
                                        </p:tav>
                                        <p:tav tm="100000">
                                          <p:val>
                                            <p:strVal val="#ppt_h"/>
                                          </p:val>
                                        </p:tav>
                                      </p:tavLst>
                                    </p:anim>
                                    <p:animEffect transition="in" filter="fade">
                                      <p:cBhvr>
                                        <p:cTn id="27" dur="500"/>
                                        <p:tgtEl>
                                          <p:spTgt spid="18"/>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p:cTn id="30" dur="500" fill="hold"/>
                                        <p:tgtEl>
                                          <p:spTgt spid="15"/>
                                        </p:tgtEl>
                                        <p:attrNameLst>
                                          <p:attrName>ppt_w</p:attrName>
                                        </p:attrNameLst>
                                      </p:cBhvr>
                                      <p:tavLst>
                                        <p:tav tm="0">
                                          <p:val>
                                            <p:fltVal val="0"/>
                                          </p:val>
                                        </p:tav>
                                        <p:tav tm="100000">
                                          <p:val>
                                            <p:strVal val="#ppt_w"/>
                                          </p:val>
                                        </p:tav>
                                      </p:tavLst>
                                    </p:anim>
                                    <p:anim calcmode="lin" valueType="num">
                                      <p:cBhvr>
                                        <p:cTn id="31" dur="500" fill="hold"/>
                                        <p:tgtEl>
                                          <p:spTgt spid="15"/>
                                        </p:tgtEl>
                                        <p:attrNameLst>
                                          <p:attrName>ppt_h</p:attrName>
                                        </p:attrNameLst>
                                      </p:cBhvr>
                                      <p:tavLst>
                                        <p:tav tm="0">
                                          <p:val>
                                            <p:fltVal val="0"/>
                                          </p:val>
                                        </p:tav>
                                        <p:tav tm="100000">
                                          <p:val>
                                            <p:strVal val="#ppt_h"/>
                                          </p:val>
                                        </p:tav>
                                      </p:tavLst>
                                    </p:anim>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8"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9528E300-14CD-974E-B6C2-158FB4B7CED9}"/>
              </a:ext>
            </a:extLst>
          </p:cNvPr>
          <p:cNvSpPr txBox="1">
            <a:spLocks/>
          </p:cNvSpPr>
          <p:nvPr/>
        </p:nvSpPr>
        <p:spPr>
          <a:xfrm>
            <a:off x="334963" y="263351"/>
            <a:ext cx="11522073" cy="477054"/>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anose="05000000000000000000" pitchFamily="2" charset="2"/>
              <a:buNone/>
            </a:pPr>
            <a:r>
              <a:rPr lang="en-ZA" sz="3200" dirty="0"/>
              <a:t>Why Safety Leadership Excellence?</a:t>
            </a:r>
          </a:p>
        </p:txBody>
      </p:sp>
      <p:sp>
        <p:nvSpPr>
          <p:cNvPr id="6" name="TextBox 5">
            <a:extLst>
              <a:ext uri="{FF2B5EF4-FFF2-40B4-BE49-F238E27FC236}">
                <a16:creationId xmlns:a16="http://schemas.microsoft.com/office/drawing/2014/main" id="{64162162-EE64-BA45-74BE-A77E202AA67A}"/>
              </a:ext>
            </a:extLst>
          </p:cNvPr>
          <p:cNvSpPr txBox="1"/>
          <p:nvPr/>
        </p:nvSpPr>
        <p:spPr>
          <a:xfrm>
            <a:off x="1194898" y="1461454"/>
            <a:ext cx="10445578" cy="830997"/>
          </a:xfrm>
          <a:prstGeom prst="rect">
            <a:avLst/>
          </a:prstGeom>
          <a:noFill/>
        </p:spPr>
        <p:txBody>
          <a:bodyPr wrap="square" rtlCol="0">
            <a:spAutoFit/>
          </a:bodyPr>
          <a:lstStyle/>
          <a:p>
            <a:r>
              <a:rPr lang="en-ZA" sz="2400" dirty="0">
                <a:solidFill>
                  <a:schemeClr val="tx1">
                    <a:lumMod val="85000"/>
                    <a:lumOff val="15000"/>
                  </a:schemeClr>
                </a:solidFill>
                <a:latin typeface="Arial Nova Light"/>
              </a:rPr>
              <a:t>Our experience – application of our model leads to improved safety outcomes</a:t>
            </a:r>
            <a:br>
              <a:rPr lang="en-ZA" sz="2400" dirty="0">
                <a:solidFill>
                  <a:schemeClr val="tx1">
                    <a:lumMod val="85000"/>
                    <a:lumOff val="15000"/>
                  </a:schemeClr>
                </a:solidFill>
                <a:latin typeface="Arial Nova Light"/>
              </a:rPr>
            </a:br>
            <a:endParaRPr lang="en-US" sz="2400" dirty="0"/>
          </a:p>
        </p:txBody>
      </p:sp>
      <p:sp>
        <p:nvSpPr>
          <p:cNvPr id="2" name="TextBox 1">
            <a:extLst>
              <a:ext uri="{FF2B5EF4-FFF2-40B4-BE49-F238E27FC236}">
                <a16:creationId xmlns:a16="http://schemas.microsoft.com/office/drawing/2014/main" id="{F50C8168-6AB4-9F92-48F9-735F4F5EE98F}"/>
              </a:ext>
            </a:extLst>
          </p:cNvPr>
          <p:cNvSpPr txBox="1"/>
          <p:nvPr/>
        </p:nvSpPr>
        <p:spPr>
          <a:xfrm>
            <a:off x="1194898" y="3013501"/>
            <a:ext cx="10445578" cy="830997"/>
          </a:xfrm>
          <a:prstGeom prst="rect">
            <a:avLst/>
          </a:prstGeom>
          <a:noFill/>
        </p:spPr>
        <p:txBody>
          <a:bodyPr wrap="square" rtlCol="0">
            <a:spAutoFit/>
          </a:bodyPr>
          <a:lstStyle/>
          <a:p>
            <a:r>
              <a:rPr lang="en-ZA" sz="2400" dirty="0">
                <a:solidFill>
                  <a:schemeClr val="tx1">
                    <a:lumMod val="85000"/>
                    <a:lumOff val="15000"/>
                  </a:schemeClr>
                </a:solidFill>
                <a:latin typeface="Arial Nova Light"/>
              </a:rPr>
              <a:t>Leadership – fundamental, foundational, often missing in safety improvement efforts</a:t>
            </a:r>
            <a:endParaRPr lang="en-US" sz="2400" dirty="0"/>
          </a:p>
        </p:txBody>
      </p:sp>
      <p:sp>
        <p:nvSpPr>
          <p:cNvPr id="4" name="TextBox 3">
            <a:extLst>
              <a:ext uri="{FF2B5EF4-FFF2-40B4-BE49-F238E27FC236}">
                <a16:creationId xmlns:a16="http://schemas.microsoft.com/office/drawing/2014/main" id="{1D5D5E3E-7ED0-92CA-CE28-5CE03C05D483}"/>
              </a:ext>
            </a:extLst>
          </p:cNvPr>
          <p:cNvSpPr txBox="1"/>
          <p:nvPr/>
        </p:nvSpPr>
        <p:spPr>
          <a:xfrm>
            <a:off x="1194898" y="4565548"/>
            <a:ext cx="10445578" cy="461665"/>
          </a:xfrm>
          <a:prstGeom prst="rect">
            <a:avLst/>
          </a:prstGeom>
          <a:noFill/>
        </p:spPr>
        <p:txBody>
          <a:bodyPr wrap="square" rtlCol="0">
            <a:spAutoFit/>
          </a:bodyPr>
          <a:lstStyle/>
          <a:p>
            <a:r>
              <a:rPr lang="en-ZA" sz="2400" dirty="0">
                <a:solidFill>
                  <a:schemeClr val="tx1">
                    <a:lumMod val="85000"/>
                    <a:lumOff val="15000"/>
                  </a:schemeClr>
                </a:solidFill>
                <a:latin typeface="Arial Nova Light"/>
              </a:rPr>
              <a:t>For those whose ‘why’ is safety we can focus our approach</a:t>
            </a:r>
            <a:endParaRPr lang="en-US" sz="2400" dirty="0"/>
          </a:p>
        </p:txBody>
      </p:sp>
    </p:spTree>
    <p:extLst>
      <p:ext uri="{BB962C8B-B14F-4D97-AF65-F5344CB8AC3E}">
        <p14:creationId xmlns:p14="http://schemas.microsoft.com/office/powerpoint/2010/main" val="104316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p:bldP spid="2" grpId="0" build="p" bldLvl="2"/>
      <p:bldP spid="4" grpId="0"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B5C29-04CC-4638-9312-5DA589FB0683}"/>
              </a:ext>
            </a:extLst>
          </p:cNvPr>
          <p:cNvSpPr>
            <a:spLocks noGrp="1"/>
          </p:cNvSpPr>
          <p:nvPr>
            <p:ph type="title" idx="4294967295"/>
          </p:nvPr>
        </p:nvSpPr>
        <p:spPr>
          <a:xfrm>
            <a:off x="371475" y="368300"/>
            <a:ext cx="11520488" cy="6156325"/>
          </a:xfrm>
          <a:prstGeom prst="rect">
            <a:avLst/>
          </a:prstGeom>
        </p:spPr>
        <p:txBody>
          <a:bodyPr anchor="ctr" anchorCtr="0"/>
          <a:lstStyle/>
          <a:p>
            <a:pPr algn="ctr"/>
            <a:r>
              <a:rPr lang="en-US" sz="5400">
                <a:solidFill>
                  <a:schemeClr val="tx1">
                    <a:lumMod val="85000"/>
                    <a:lumOff val="15000"/>
                  </a:schemeClr>
                </a:solidFill>
                <a:latin typeface="Arial Nova Light" panose="020B0304020202020204" pitchFamily="34" charset="0"/>
              </a:rPr>
              <a:t>Safety Leadership Excellence</a:t>
            </a:r>
            <a:br>
              <a:rPr lang="en-US" sz="5400">
                <a:solidFill>
                  <a:schemeClr val="tx1">
                    <a:lumMod val="85000"/>
                    <a:lumOff val="15000"/>
                  </a:schemeClr>
                </a:solidFill>
                <a:latin typeface="Arial Nova Light" panose="020B0304020202020204" pitchFamily="34" charset="0"/>
              </a:rPr>
            </a:br>
            <a:r>
              <a:rPr lang="en-US" sz="5400">
                <a:solidFill>
                  <a:schemeClr val="tx1">
                    <a:lumMod val="85000"/>
                    <a:lumOff val="15000"/>
                  </a:schemeClr>
                </a:solidFill>
                <a:latin typeface="Arial Nova Light" panose="020B0304020202020204" pitchFamily="34" charset="0"/>
              </a:rPr>
              <a:t> Criteria</a:t>
            </a:r>
            <a:endParaRPr lang="en-ZA" sz="5400">
              <a:solidFill>
                <a:schemeClr val="tx1">
                  <a:lumMod val="85000"/>
                  <a:lumOff val="15000"/>
                </a:schemeClr>
              </a:solidFill>
              <a:latin typeface="Arial Nova Light" panose="020B0304020202020204" pitchFamily="34" charset="0"/>
            </a:endParaRPr>
          </a:p>
        </p:txBody>
      </p:sp>
    </p:spTree>
    <p:extLst>
      <p:ext uri="{BB962C8B-B14F-4D97-AF65-F5344CB8AC3E}">
        <p14:creationId xmlns:p14="http://schemas.microsoft.com/office/powerpoint/2010/main" val="334214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9528E300-14CD-974E-B6C2-158FB4B7CED9}"/>
              </a:ext>
            </a:extLst>
          </p:cNvPr>
          <p:cNvSpPr txBox="1">
            <a:spLocks/>
          </p:cNvSpPr>
          <p:nvPr/>
        </p:nvSpPr>
        <p:spPr>
          <a:xfrm>
            <a:off x="334963" y="263351"/>
            <a:ext cx="11522073" cy="477054"/>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anose="05000000000000000000" pitchFamily="2" charset="2"/>
              <a:buNone/>
            </a:pPr>
            <a:r>
              <a:rPr lang="en-ZA" sz="3200" dirty="0"/>
              <a:t>Safety Leadership Excellence Criteria – The Process</a:t>
            </a:r>
          </a:p>
        </p:txBody>
      </p:sp>
      <p:sp>
        <p:nvSpPr>
          <p:cNvPr id="6" name="TextBox 5">
            <a:extLst>
              <a:ext uri="{FF2B5EF4-FFF2-40B4-BE49-F238E27FC236}">
                <a16:creationId xmlns:a16="http://schemas.microsoft.com/office/drawing/2014/main" id="{64162162-EE64-BA45-74BE-A77E202AA67A}"/>
              </a:ext>
            </a:extLst>
          </p:cNvPr>
          <p:cNvSpPr txBox="1"/>
          <p:nvPr/>
        </p:nvSpPr>
        <p:spPr>
          <a:xfrm>
            <a:off x="980302" y="1008517"/>
            <a:ext cx="10445578" cy="3785652"/>
          </a:xfrm>
          <a:prstGeom prst="rect">
            <a:avLst/>
          </a:prstGeom>
          <a:noFill/>
        </p:spPr>
        <p:txBody>
          <a:bodyPr wrap="square" rtlCol="0">
            <a:spAutoFit/>
          </a:bodyPr>
          <a:lstStyle/>
          <a:p>
            <a:br>
              <a:rPr lang="en-ZA" sz="2400" dirty="0">
                <a:latin typeface="Arial Nova Light" panose="020B0304020202020204" pitchFamily="34" charset="0"/>
              </a:rPr>
            </a:br>
            <a:r>
              <a:rPr lang="en-ZA" sz="2400" b="0" i="0" u="none" strike="noStrike" dirty="0">
                <a:solidFill>
                  <a:srgbClr val="FFFFFF"/>
                </a:solidFill>
                <a:effectLst/>
                <a:latin typeface="Arial Nova Light" panose="020B0304020202020204" pitchFamily="34" charset="0"/>
              </a:rPr>
              <a:t>Interviewed CEOs, MDs, Ops Directors, EHS Professionals about the best of the best they had ever seen.</a:t>
            </a:r>
            <a:r>
              <a:rPr lang="en-ZA" sz="2400" b="0" i="0" dirty="0">
                <a:solidFill>
                  <a:srgbClr val="FFFFFF"/>
                </a:solidFill>
                <a:effectLst/>
                <a:latin typeface="Arial Nova Light" panose="020B0304020202020204" pitchFamily="34" charset="0"/>
              </a:rPr>
              <a:t>​</a:t>
            </a:r>
            <a:br>
              <a:rPr lang="en-ZA" sz="2400" b="0" i="0" dirty="0">
                <a:solidFill>
                  <a:srgbClr val="FFFFFF"/>
                </a:solidFill>
                <a:effectLst/>
                <a:latin typeface="Arial Nova Light" panose="020B0304020202020204" pitchFamily="34" charset="0"/>
              </a:rPr>
            </a:br>
            <a:r>
              <a:rPr lang="en-ZA" sz="2400" b="0" i="0" dirty="0">
                <a:solidFill>
                  <a:srgbClr val="000000"/>
                </a:solidFill>
                <a:effectLst/>
                <a:latin typeface="Arial Nova Light" panose="020B0304020202020204" pitchFamily="34" charset="0"/>
              </a:rPr>
              <a:t>​</a:t>
            </a:r>
            <a:br>
              <a:rPr lang="en-ZA" sz="2400" b="0" i="0" dirty="0">
                <a:solidFill>
                  <a:srgbClr val="000000"/>
                </a:solidFill>
                <a:effectLst/>
                <a:latin typeface="Arial Nova Light" panose="020B0304020202020204" pitchFamily="34" charset="0"/>
              </a:rPr>
            </a:br>
            <a:r>
              <a:rPr lang="en-ZA" sz="2400" b="0" i="0" u="none" strike="noStrike" dirty="0">
                <a:solidFill>
                  <a:srgbClr val="FFFFFF"/>
                </a:solidFill>
                <a:effectLst/>
                <a:latin typeface="Arial Nova Light" panose="020B0304020202020204" pitchFamily="34" charset="0"/>
              </a:rPr>
              <a:t>What was it that made these people stand out from the mediocre?</a:t>
            </a:r>
            <a:r>
              <a:rPr lang="en-ZA" sz="2400" b="0" i="0" dirty="0">
                <a:solidFill>
                  <a:srgbClr val="FFFFFF"/>
                </a:solidFill>
                <a:effectLst/>
                <a:latin typeface="Arial Nova Light" panose="020B0304020202020204" pitchFamily="34" charset="0"/>
              </a:rPr>
              <a:t>​</a:t>
            </a:r>
          </a:p>
          <a:p>
            <a:endParaRPr lang="en-ZA" sz="2400" dirty="0">
              <a:solidFill>
                <a:srgbClr val="FFFFFF"/>
              </a:solidFill>
              <a:latin typeface="Arial Nova Light" panose="020B0304020202020204" pitchFamily="34" charset="0"/>
            </a:endParaRPr>
          </a:p>
          <a:p>
            <a:r>
              <a:rPr lang="en-ZA" sz="2400" b="0" i="0" dirty="0">
                <a:solidFill>
                  <a:srgbClr val="FFFFFF"/>
                </a:solidFill>
                <a:effectLst/>
                <a:latin typeface="Arial Nova Light" panose="020B0304020202020204" pitchFamily="34" charset="0"/>
              </a:rPr>
              <a:t>Used a ‘difference’ method with varying permutations of actual leaders that they had experienced</a:t>
            </a:r>
            <a:br>
              <a:rPr lang="en-ZA" sz="2400" b="0" i="0" dirty="0">
                <a:solidFill>
                  <a:srgbClr val="FFFFFF"/>
                </a:solidFill>
                <a:effectLst/>
                <a:latin typeface="Arial Nova Light" panose="020B0304020202020204" pitchFamily="34" charset="0"/>
              </a:rPr>
            </a:br>
            <a:r>
              <a:rPr lang="en-ZA" sz="2400" b="0" i="0" dirty="0">
                <a:solidFill>
                  <a:srgbClr val="000000"/>
                </a:solidFill>
                <a:effectLst/>
                <a:latin typeface="Arial Nova Light" panose="020B0304020202020204" pitchFamily="34" charset="0"/>
              </a:rPr>
              <a:t>​</a:t>
            </a:r>
            <a:br>
              <a:rPr lang="en-ZA" sz="2400" b="0" i="0" dirty="0">
                <a:solidFill>
                  <a:srgbClr val="000000"/>
                </a:solidFill>
                <a:effectLst/>
                <a:latin typeface="Arial Nova Light" panose="020B0304020202020204" pitchFamily="34" charset="0"/>
              </a:rPr>
            </a:br>
            <a:r>
              <a:rPr lang="en-ZA" sz="2400" b="0" i="0" u="none" strike="noStrike" dirty="0">
                <a:solidFill>
                  <a:srgbClr val="FFFFFF"/>
                </a:solidFill>
                <a:effectLst/>
                <a:latin typeface="Arial Nova Light" panose="020B0304020202020204" pitchFamily="34" charset="0"/>
              </a:rPr>
              <a:t>Over 150 different reference cases.</a:t>
            </a:r>
            <a:endParaRPr lang="en-US" sz="2400" dirty="0"/>
          </a:p>
        </p:txBody>
      </p:sp>
    </p:spTree>
    <p:extLst>
      <p:ext uri="{BB962C8B-B14F-4D97-AF65-F5344CB8AC3E}">
        <p14:creationId xmlns:p14="http://schemas.microsoft.com/office/powerpoint/2010/main" val="3418850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re box">
            <a:extLst>
              <a:ext uri="{FF2B5EF4-FFF2-40B4-BE49-F238E27FC236}">
                <a16:creationId xmlns:a16="http://schemas.microsoft.com/office/drawing/2014/main" id="{41ED4EA9-E4A6-5D05-1E48-73345FEAA665}"/>
              </a:ext>
            </a:extLst>
          </p:cNvPr>
          <p:cNvSpPr/>
          <p:nvPr/>
        </p:nvSpPr>
        <p:spPr>
          <a:xfrm>
            <a:off x="1888067" y="4400424"/>
            <a:ext cx="3474877" cy="113791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t>1. Care</a:t>
            </a:r>
          </a:p>
        </p:txBody>
      </p:sp>
      <p:sp>
        <p:nvSpPr>
          <p:cNvPr id="5" name="Rectangle: Rounded Corners 4">
            <a:extLst>
              <a:ext uri="{FF2B5EF4-FFF2-40B4-BE49-F238E27FC236}">
                <a16:creationId xmlns:a16="http://schemas.microsoft.com/office/drawing/2014/main" id="{11150184-1550-C7A9-8C15-C4A79B9DDD6C}"/>
              </a:ext>
            </a:extLst>
          </p:cNvPr>
          <p:cNvSpPr/>
          <p:nvPr/>
        </p:nvSpPr>
        <p:spPr>
          <a:xfrm>
            <a:off x="3625506" y="3248934"/>
            <a:ext cx="3474877" cy="113791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t>2. Means</a:t>
            </a:r>
          </a:p>
        </p:txBody>
      </p:sp>
      <p:sp>
        <p:nvSpPr>
          <p:cNvPr id="6" name="Rectangle: Rounded Corners 5">
            <a:extLst>
              <a:ext uri="{FF2B5EF4-FFF2-40B4-BE49-F238E27FC236}">
                <a16:creationId xmlns:a16="http://schemas.microsoft.com/office/drawing/2014/main" id="{62ACD6C3-0413-8082-8DA5-46F9A4D4D54E}"/>
              </a:ext>
            </a:extLst>
          </p:cNvPr>
          <p:cNvSpPr/>
          <p:nvPr/>
        </p:nvSpPr>
        <p:spPr>
          <a:xfrm>
            <a:off x="5362944" y="2097445"/>
            <a:ext cx="3474877" cy="113791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t>3. Ability</a:t>
            </a:r>
          </a:p>
        </p:txBody>
      </p:sp>
      <p:sp>
        <p:nvSpPr>
          <p:cNvPr id="7" name="Rectangle: Rounded Corners 6">
            <a:extLst>
              <a:ext uri="{FF2B5EF4-FFF2-40B4-BE49-F238E27FC236}">
                <a16:creationId xmlns:a16="http://schemas.microsoft.com/office/drawing/2014/main" id="{46E0637B-D05C-262A-DC03-27424E4422C0}"/>
              </a:ext>
            </a:extLst>
          </p:cNvPr>
          <p:cNvSpPr/>
          <p:nvPr/>
        </p:nvSpPr>
        <p:spPr>
          <a:xfrm>
            <a:off x="7018412" y="945955"/>
            <a:ext cx="3474877" cy="113791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t>4. Accountability</a:t>
            </a:r>
          </a:p>
        </p:txBody>
      </p:sp>
    </p:spTree>
    <p:extLst>
      <p:ext uri="{BB962C8B-B14F-4D97-AF65-F5344CB8AC3E}">
        <p14:creationId xmlns:p14="http://schemas.microsoft.com/office/powerpoint/2010/main" val="1397188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6">
      <a:dk1>
        <a:srgbClr val="3F3F3F"/>
      </a:dk1>
      <a:lt1>
        <a:sysClr val="window" lastClr="FFFFFF"/>
      </a:lt1>
      <a:dk2>
        <a:srgbClr val="76B82A"/>
      </a:dk2>
      <a:lt2>
        <a:srgbClr val="C8E9A2"/>
      </a:lt2>
      <a:accent1>
        <a:srgbClr val="646464"/>
      </a:accent1>
      <a:accent2>
        <a:srgbClr val="D8D8D8"/>
      </a:accent2>
      <a:accent3>
        <a:srgbClr val="9BBB59"/>
      </a:accent3>
      <a:accent4>
        <a:srgbClr val="4BACC6"/>
      </a:accent4>
      <a:accent5>
        <a:srgbClr val="C00000"/>
      </a:accent5>
      <a:accent6>
        <a:srgbClr val="F79646"/>
      </a:accent6>
      <a:hlink>
        <a:srgbClr val="3F0040"/>
      </a:hlink>
      <a:folHlink>
        <a:srgbClr val="800080"/>
      </a:folHlink>
    </a:clrScheme>
    <a:fontScheme name="Custom 1">
      <a:majorFont>
        <a:latin typeface="Arial Nova Light"/>
        <a:ea typeface=""/>
        <a:cs typeface=""/>
      </a:majorFont>
      <a:minorFont>
        <a:latin typeface="Arial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EM Deck_tm12041065_Win32_LW_v2.potx" id="{50D3F641-2B59-4E25-9440-7A006AB5DE4F}" vid="{A6D17500-6421-4BD4-89D5-25B2E6BFFAB8}"/>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Custom 6">
      <a:dk1>
        <a:srgbClr val="3F3F3F"/>
      </a:dk1>
      <a:lt1>
        <a:sysClr val="window" lastClr="FFFFFF"/>
      </a:lt1>
      <a:dk2>
        <a:srgbClr val="76B82A"/>
      </a:dk2>
      <a:lt2>
        <a:srgbClr val="C8E9A2"/>
      </a:lt2>
      <a:accent1>
        <a:srgbClr val="646464"/>
      </a:accent1>
      <a:accent2>
        <a:srgbClr val="D8D8D8"/>
      </a:accent2>
      <a:accent3>
        <a:srgbClr val="9BBB59"/>
      </a:accent3>
      <a:accent4>
        <a:srgbClr val="4BACC6"/>
      </a:accent4>
      <a:accent5>
        <a:srgbClr val="C00000"/>
      </a:accent5>
      <a:accent6>
        <a:srgbClr val="F79646"/>
      </a:accent6>
      <a:hlink>
        <a:srgbClr val="3F0040"/>
      </a:hlink>
      <a:folHlink>
        <a:srgbClr val="800080"/>
      </a:folHlink>
    </a:clrScheme>
    <a:fontScheme name="Custom 1">
      <a:majorFont>
        <a:latin typeface="Arial Nova Light"/>
        <a:ea typeface=""/>
        <a:cs typeface=""/>
      </a:majorFont>
      <a:minorFont>
        <a:latin typeface="Arial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EM Deck_tm12041065_Win32_LW_v2.potx" id="{50D3F641-2B59-4E25-9440-7A006AB5DE4F}" vid="{A6D17500-6421-4BD4-89D5-25B2E6BFFAB8}"/>
    </a:ext>
  </a:extLst>
</a:theme>
</file>

<file path=ppt/theme/theme3.xml><?xml version="1.0" encoding="utf-8"?>
<a:theme xmlns:a="http://schemas.openxmlformats.org/drawingml/2006/main" name="1_Office Theme">
  <a:themeElements>
    <a:clrScheme name="Custom 6">
      <a:dk1>
        <a:srgbClr val="3F3F3F"/>
      </a:dk1>
      <a:lt1>
        <a:sysClr val="window" lastClr="FFFFFF"/>
      </a:lt1>
      <a:dk2>
        <a:srgbClr val="76B82A"/>
      </a:dk2>
      <a:lt2>
        <a:srgbClr val="C8E9A2"/>
      </a:lt2>
      <a:accent1>
        <a:srgbClr val="646464"/>
      </a:accent1>
      <a:accent2>
        <a:srgbClr val="D8D8D8"/>
      </a:accent2>
      <a:accent3>
        <a:srgbClr val="9BBB59"/>
      </a:accent3>
      <a:accent4>
        <a:srgbClr val="4BACC6"/>
      </a:accent4>
      <a:accent5>
        <a:srgbClr val="C00000"/>
      </a:accent5>
      <a:accent6>
        <a:srgbClr val="F79646"/>
      </a:accent6>
      <a:hlink>
        <a:srgbClr val="3F0040"/>
      </a:hlink>
      <a:folHlink>
        <a:srgbClr val="800080"/>
      </a:folHlink>
    </a:clrScheme>
    <a:fontScheme name="Custom 1">
      <a:majorFont>
        <a:latin typeface="Arial Nova Light"/>
        <a:ea typeface=""/>
        <a:cs typeface=""/>
      </a:majorFont>
      <a:minorFont>
        <a:latin typeface="Arial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EM Deck_tm12041065_Win32_LW_v2.potx" id="{50D3F641-2B59-4E25-9440-7A006AB5DE4F}" vid="{A6D17500-6421-4BD4-89D5-25B2E6BFFAB8}"/>
    </a:ext>
  </a:extLst>
</a:theme>
</file>

<file path=ppt/theme/theme4.xml><?xml version="1.0" encoding="utf-8"?>
<a:theme xmlns:a="http://schemas.openxmlformats.org/drawingml/2006/main" name="2_Office Theme">
  <a:themeElements>
    <a:clrScheme name="Custom 6">
      <a:dk1>
        <a:srgbClr val="3F3F3F"/>
      </a:dk1>
      <a:lt1>
        <a:sysClr val="window" lastClr="FFFFFF"/>
      </a:lt1>
      <a:dk2>
        <a:srgbClr val="76B82A"/>
      </a:dk2>
      <a:lt2>
        <a:srgbClr val="C8E9A2"/>
      </a:lt2>
      <a:accent1>
        <a:srgbClr val="646464"/>
      </a:accent1>
      <a:accent2>
        <a:srgbClr val="D8D8D8"/>
      </a:accent2>
      <a:accent3>
        <a:srgbClr val="9BBB59"/>
      </a:accent3>
      <a:accent4>
        <a:srgbClr val="4BACC6"/>
      </a:accent4>
      <a:accent5>
        <a:srgbClr val="C00000"/>
      </a:accent5>
      <a:accent6>
        <a:srgbClr val="F79646"/>
      </a:accent6>
      <a:hlink>
        <a:srgbClr val="3F0040"/>
      </a:hlink>
      <a:folHlink>
        <a:srgbClr val="800080"/>
      </a:folHlink>
    </a:clrScheme>
    <a:fontScheme name="Custom 1">
      <a:majorFont>
        <a:latin typeface="Arial Nova Light"/>
        <a:ea typeface=""/>
        <a:cs typeface=""/>
      </a:majorFont>
      <a:minorFont>
        <a:latin typeface="Arial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EM Deck_tm12041065_Win32_LW_v2.potx" id="{50D3F641-2B59-4E25-9440-7A006AB5DE4F}" vid="{A6D17500-6421-4BD4-89D5-25B2E6BFFAB8}"/>
    </a:ext>
  </a:extLst>
</a:theme>
</file>

<file path=ppt/theme/theme5.xml><?xml version="1.0" encoding="utf-8"?>
<a:theme xmlns:a="http://schemas.openxmlformats.org/drawingml/2006/main" name="3_Office Theme">
  <a:themeElements>
    <a:clrScheme name="Custom 6">
      <a:dk1>
        <a:srgbClr val="3F3F3F"/>
      </a:dk1>
      <a:lt1>
        <a:sysClr val="window" lastClr="FFFFFF"/>
      </a:lt1>
      <a:dk2>
        <a:srgbClr val="76B82A"/>
      </a:dk2>
      <a:lt2>
        <a:srgbClr val="C8E9A2"/>
      </a:lt2>
      <a:accent1>
        <a:srgbClr val="646464"/>
      </a:accent1>
      <a:accent2>
        <a:srgbClr val="D8D8D8"/>
      </a:accent2>
      <a:accent3>
        <a:srgbClr val="9BBB59"/>
      </a:accent3>
      <a:accent4>
        <a:srgbClr val="4BACC6"/>
      </a:accent4>
      <a:accent5>
        <a:srgbClr val="C00000"/>
      </a:accent5>
      <a:accent6>
        <a:srgbClr val="F79646"/>
      </a:accent6>
      <a:hlink>
        <a:srgbClr val="3F0040"/>
      </a:hlink>
      <a:folHlink>
        <a:srgbClr val="800080"/>
      </a:folHlink>
    </a:clrScheme>
    <a:fontScheme name="Custom 1">
      <a:majorFont>
        <a:latin typeface="Arial Nova Light"/>
        <a:ea typeface=""/>
        <a:cs typeface=""/>
      </a:majorFont>
      <a:minorFont>
        <a:latin typeface="Arial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EM Deck_tm12041065_Win32_LW_v2.potx" id="{50D3F641-2B59-4E25-9440-7A006AB5DE4F}" vid="{A6D17500-6421-4BD4-89D5-25B2E6BFFAB8}"/>
    </a:ext>
  </a:extLst>
</a:theme>
</file>

<file path=ppt/theme/theme6.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Office Theme">
  <a:themeElements>
    <a:clrScheme name="Custom 6">
      <a:dk1>
        <a:srgbClr val="3F3F3F"/>
      </a:dk1>
      <a:lt1>
        <a:sysClr val="window" lastClr="FFFFFF"/>
      </a:lt1>
      <a:dk2>
        <a:srgbClr val="76B82A"/>
      </a:dk2>
      <a:lt2>
        <a:srgbClr val="C8E9A2"/>
      </a:lt2>
      <a:accent1>
        <a:srgbClr val="646464"/>
      </a:accent1>
      <a:accent2>
        <a:srgbClr val="D8D8D8"/>
      </a:accent2>
      <a:accent3>
        <a:srgbClr val="9BBB59"/>
      </a:accent3>
      <a:accent4>
        <a:srgbClr val="4BACC6"/>
      </a:accent4>
      <a:accent5>
        <a:srgbClr val="C00000"/>
      </a:accent5>
      <a:accent6>
        <a:srgbClr val="F79646"/>
      </a:accent6>
      <a:hlink>
        <a:srgbClr val="3F0040"/>
      </a:hlink>
      <a:folHlink>
        <a:srgbClr val="800080"/>
      </a:folHlink>
    </a:clrScheme>
    <a:fontScheme name="Custom 1">
      <a:majorFont>
        <a:latin typeface="Arial Nova Light"/>
        <a:ea typeface=""/>
        <a:cs typeface=""/>
      </a:majorFont>
      <a:minorFont>
        <a:latin typeface="Arial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EM Deck_tm12041065_Win32_LW_v2.potx" id="{50D3F641-2B59-4E25-9440-7A006AB5DE4F}" vid="{A6D17500-6421-4BD4-89D5-25B2E6BFFAB8}"/>
    </a:ext>
  </a:extLst>
</a:theme>
</file>

<file path=ppt/theme/theme8.xml><?xml version="1.0" encoding="utf-8"?>
<a:theme xmlns:a="http://schemas.openxmlformats.org/drawingml/2006/main" name="3_LL Content Master">
  <a:themeElements>
    <a:clrScheme name="Legitimate Leadership">
      <a:dk1>
        <a:sysClr val="windowText" lastClr="000000"/>
      </a:dk1>
      <a:lt1>
        <a:sysClr val="window" lastClr="FFFFFF"/>
      </a:lt1>
      <a:dk2>
        <a:srgbClr val="000000"/>
      </a:dk2>
      <a:lt2>
        <a:srgbClr val="FFFFFF"/>
      </a:lt2>
      <a:accent1>
        <a:srgbClr val="76B82A"/>
      </a:accent1>
      <a:accent2>
        <a:srgbClr val="646464"/>
      </a:accent2>
      <a:accent3>
        <a:srgbClr val="A5A5A5"/>
      </a:accent3>
      <a:accent4>
        <a:srgbClr val="C00000"/>
      </a:accent4>
      <a:accent5>
        <a:srgbClr val="009FE3"/>
      </a:accent5>
      <a:accent6>
        <a:srgbClr val="EF7D00"/>
      </a:accent6>
      <a:hlink>
        <a:srgbClr val="0563C1"/>
      </a:hlink>
      <a:folHlink>
        <a:srgbClr val="954F72"/>
      </a:folHlink>
    </a:clrScheme>
    <a:fontScheme name="Leading Remotely">
      <a:majorFont>
        <a:latin typeface="Arial Nova Light"/>
        <a:ea typeface=""/>
        <a:cs typeface=""/>
      </a:majorFont>
      <a:minorFont>
        <a:latin typeface="Arial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noAutofit/>
      </a:bodyPr>
      <a:lstStyle>
        <a:defPPr marL="0" indent="0" algn="just">
          <a:lnSpc>
            <a:spcPct val="100000"/>
          </a:lnSpc>
          <a:spcBef>
            <a:spcPts val="600"/>
          </a:spcBef>
          <a:spcAft>
            <a:spcPts val="1200"/>
          </a:spcAft>
          <a:buFont typeface="Arial" panose="020B0604020202020204" pitchFamily="34" charset="0"/>
          <a:buNone/>
          <a:defRPr sz="2200"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4_LL Content Master">
  <a:themeElements>
    <a:clrScheme name="Legitimate Leadership">
      <a:dk1>
        <a:sysClr val="windowText" lastClr="000000"/>
      </a:dk1>
      <a:lt1>
        <a:sysClr val="window" lastClr="FFFFFF"/>
      </a:lt1>
      <a:dk2>
        <a:srgbClr val="000000"/>
      </a:dk2>
      <a:lt2>
        <a:srgbClr val="FFFFFF"/>
      </a:lt2>
      <a:accent1>
        <a:srgbClr val="76B82A"/>
      </a:accent1>
      <a:accent2>
        <a:srgbClr val="646464"/>
      </a:accent2>
      <a:accent3>
        <a:srgbClr val="A5A5A5"/>
      </a:accent3>
      <a:accent4>
        <a:srgbClr val="C00000"/>
      </a:accent4>
      <a:accent5>
        <a:srgbClr val="009FE3"/>
      </a:accent5>
      <a:accent6>
        <a:srgbClr val="EF7D00"/>
      </a:accent6>
      <a:hlink>
        <a:srgbClr val="0563C1"/>
      </a:hlink>
      <a:folHlink>
        <a:srgbClr val="954F72"/>
      </a:folHlink>
    </a:clrScheme>
    <a:fontScheme name="Leading Remotely">
      <a:majorFont>
        <a:latin typeface="Arial Nova Light"/>
        <a:ea typeface=""/>
        <a:cs typeface=""/>
      </a:majorFont>
      <a:minorFont>
        <a:latin typeface="Arial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noAutofit/>
      </a:bodyPr>
      <a:lstStyle>
        <a:defPPr marL="0" indent="0" algn="just">
          <a:lnSpc>
            <a:spcPct val="100000"/>
          </a:lnSpc>
          <a:spcBef>
            <a:spcPts val="600"/>
          </a:spcBef>
          <a:spcAft>
            <a:spcPts val="1200"/>
          </a:spcAft>
          <a:buFont typeface="Arial" panose="020B0604020202020204" pitchFamily="34" charset="0"/>
          <a:buNone/>
          <a:defRPr sz="2200"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646A3490C442E41AC9620621F1F21BE" ma:contentTypeVersion="18" ma:contentTypeDescription="Create a new document." ma:contentTypeScope="" ma:versionID="2e7a6bcb8f68c3b9a6187eb6046a6f6c">
  <xsd:schema xmlns:xsd="http://www.w3.org/2001/XMLSchema" xmlns:xs="http://www.w3.org/2001/XMLSchema" xmlns:p="http://schemas.microsoft.com/office/2006/metadata/properties" xmlns:ns2="7604e031-f840-4ad5-97d2-0b99280ee730" xmlns:ns3="c4b40482-04a4-480f-b826-6548c4a2bcf1" targetNamespace="http://schemas.microsoft.com/office/2006/metadata/properties" ma:root="true" ma:fieldsID="b78a24c1cfda3600f7e848dea9b519ff" ns2:_="" ns3:_="">
    <xsd:import namespace="7604e031-f840-4ad5-97d2-0b99280ee730"/>
    <xsd:import namespace="c4b40482-04a4-480f-b826-6548c4a2bcf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_Flow_SignoffStatu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04e031-f840-4ad5-97d2-0b99280ee7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_Flow_SignoffStatus" ma:index="18" nillable="true" ma:displayName="Sign-off status" ma:internalName="Sign_x002d_off_x0020_status">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456237a7-7071-4e19-8c1f-699d1949a48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4b40482-04a4-480f-b826-6548c4a2bcf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956402f1-dbcc-4c60-a824-dfd545cfc5e6}" ma:internalName="TaxCatchAll" ma:showField="CatchAllData" ma:web="c4b40482-04a4-480f-b826-6548c4a2bc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c4b40482-04a4-480f-b826-6548c4a2bcf1">
      <UserInfo>
        <DisplayName/>
        <AccountId xsi:nil="true"/>
        <AccountType/>
      </UserInfo>
    </SharedWithUsers>
    <_Flow_SignoffStatus xmlns="7604e031-f840-4ad5-97d2-0b99280ee730" xsi:nil="true"/>
    <lcf76f155ced4ddcb4097134ff3c332f xmlns="7604e031-f840-4ad5-97d2-0b99280ee730">
      <Terms xmlns="http://schemas.microsoft.com/office/infopath/2007/PartnerControls"/>
    </lcf76f155ced4ddcb4097134ff3c332f>
    <TaxCatchAll xmlns="c4b40482-04a4-480f-b826-6548c4a2bcf1" xsi:nil="true"/>
    <MediaLengthInSeconds xmlns="7604e031-f840-4ad5-97d2-0b99280ee730" xsi:nil="true"/>
  </documentManagement>
</p:properties>
</file>

<file path=customXml/itemProps1.xml><?xml version="1.0" encoding="utf-8"?>
<ds:datastoreItem xmlns:ds="http://schemas.openxmlformats.org/officeDocument/2006/customXml" ds:itemID="{83FFC980-8EEC-4CFC-96C7-CEB6F5CA8688}">
  <ds:schemaRefs>
    <ds:schemaRef ds:uri="http://schemas.microsoft.com/sharepoint/v3/contenttype/forms"/>
  </ds:schemaRefs>
</ds:datastoreItem>
</file>

<file path=customXml/itemProps2.xml><?xml version="1.0" encoding="utf-8"?>
<ds:datastoreItem xmlns:ds="http://schemas.openxmlformats.org/officeDocument/2006/customXml" ds:itemID="{0D2105C9-7288-461B-AC9F-669039C69A03}"/>
</file>

<file path=customXml/itemProps3.xml><?xml version="1.0" encoding="utf-8"?>
<ds:datastoreItem xmlns:ds="http://schemas.openxmlformats.org/officeDocument/2006/customXml" ds:itemID="{A966E941-6182-4A32-B603-DDB09E5F0715}">
  <ds:schemaRefs>
    <ds:schemaRef ds:uri="http://schemas.microsoft.com/office/2006/metadata/properties"/>
    <ds:schemaRef ds:uri="http://purl.org/dc/elements/1.1/"/>
    <ds:schemaRef ds:uri="http://purl.org/dc/dcmitype/"/>
    <ds:schemaRef ds:uri="http://schemas.openxmlformats.org/package/2006/metadata/core-properties"/>
    <ds:schemaRef ds:uri="http://schemas.microsoft.com/office/2006/documentManagement/types"/>
    <ds:schemaRef ds:uri="http://purl.org/dc/terms/"/>
    <ds:schemaRef ds:uri="http://schemas.microsoft.com/office/infopath/2007/PartnerControls"/>
    <ds:schemaRef ds:uri="fee86a73-8ec3-4259-878a-a68a3b15bd27"/>
    <ds:schemaRef ds:uri="9bd95eb0-74b5-470c-98f4-620400bc2e75"/>
    <ds:schemaRef ds:uri="http://www.w3.org/XML/1998/namespace"/>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
  <TotalTime>8420</TotalTime>
  <Words>4670</Words>
  <Application>Microsoft Macintosh PowerPoint</Application>
  <PresentationFormat>Widescreen</PresentationFormat>
  <Paragraphs>278</Paragraphs>
  <Slides>31</Slides>
  <Notes>31</Notes>
  <HiddenSlides>0</HiddenSlides>
  <MMClips>0</MMClips>
  <ScaleCrop>false</ScaleCrop>
  <HeadingPairs>
    <vt:vector size="6" baseType="variant">
      <vt:variant>
        <vt:lpstr>Fonts Used</vt:lpstr>
      </vt:variant>
      <vt:variant>
        <vt:i4>6</vt:i4>
      </vt:variant>
      <vt:variant>
        <vt:lpstr>Theme</vt:lpstr>
      </vt:variant>
      <vt:variant>
        <vt:i4>9</vt:i4>
      </vt:variant>
      <vt:variant>
        <vt:lpstr>Slide Titles</vt:lpstr>
      </vt:variant>
      <vt:variant>
        <vt:i4>31</vt:i4>
      </vt:variant>
    </vt:vector>
  </HeadingPairs>
  <TitlesOfParts>
    <vt:vector size="46" baseType="lpstr">
      <vt:lpstr>Arial</vt:lpstr>
      <vt:lpstr>Arial Nova</vt:lpstr>
      <vt:lpstr>Arial Nova Light</vt:lpstr>
      <vt:lpstr>Calibri</vt:lpstr>
      <vt:lpstr>Calibri Light</vt:lpstr>
      <vt:lpstr>Wingdings</vt:lpstr>
      <vt:lpstr>Office Theme</vt:lpstr>
      <vt:lpstr>4_Office Theme</vt:lpstr>
      <vt:lpstr>1_Office Theme</vt:lpstr>
      <vt:lpstr>2_Office Theme</vt:lpstr>
      <vt:lpstr>3_Office Theme</vt:lpstr>
      <vt:lpstr>Custom Design</vt:lpstr>
      <vt:lpstr>5_Office Theme</vt:lpstr>
      <vt:lpstr>3_LL Content Master</vt:lpstr>
      <vt:lpstr>4_LL Content Master</vt:lpstr>
      <vt:lpstr>PowerPoint Presentation</vt:lpstr>
      <vt:lpstr>PowerPoint Presentation</vt:lpstr>
      <vt:lpstr>PowerPoint Presentation</vt:lpstr>
      <vt:lpstr>PowerPoint Presentation</vt:lpstr>
      <vt:lpstr>PowerPoint Presentation</vt:lpstr>
      <vt:lpstr>PowerPoint Presentation</vt:lpstr>
      <vt:lpstr>Safety Leadership Excellence  Criteria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None of the 28 criteria on their own should surprise. </vt:lpstr>
      <vt:lpstr>www.legitimateleadership.com   Please note:  This content may not be reproduced or distributed without express permission from Legitimate Leadership.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Sylvania Sheppard</dc:creator>
  <cp:lastModifiedBy>Rachael Cowin (RACO)</cp:lastModifiedBy>
  <cp:revision>2</cp:revision>
  <dcterms:created xsi:type="dcterms:W3CDTF">2022-08-22T09:35:40Z</dcterms:created>
  <dcterms:modified xsi:type="dcterms:W3CDTF">2023-10-24T09:42:48Z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0x0101000646A3490C442E41AC9620621F1F21BE</vt:lpwstr>
  </property>
  <property fmtid="{D5CDD505-2E9C-101B-9397-08002B2CF9AE}" pid="3" name="MediaServiceImageTags">
    <vt:lpwstr/>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ies>
</file>