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1"/>
  </p:notesMasterIdLst>
  <p:handoutMasterIdLst>
    <p:handoutMasterId r:id="rId22"/>
  </p:handoutMasterIdLst>
  <p:sldIdLst>
    <p:sldId id="258" r:id="rId5"/>
    <p:sldId id="296" r:id="rId6"/>
    <p:sldId id="297" r:id="rId7"/>
    <p:sldId id="259" r:id="rId8"/>
    <p:sldId id="298" r:id="rId9"/>
    <p:sldId id="262" r:id="rId10"/>
    <p:sldId id="260" r:id="rId11"/>
    <p:sldId id="300" r:id="rId12"/>
    <p:sldId id="291" r:id="rId13"/>
    <p:sldId id="299" r:id="rId14"/>
    <p:sldId id="301" r:id="rId15"/>
    <p:sldId id="302" r:id="rId16"/>
    <p:sldId id="303" r:id="rId17"/>
    <p:sldId id="304" r:id="rId18"/>
    <p:sldId id="305" r:id="rId19"/>
    <p:sldId id="276" r:id="rId20"/>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67A"/>
    <a:srgbClr val="0D1D51"/>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3EC810-6CA5-42F3-8135-A2EE86DFC462}" v="1" dt="2023-10-19T22:45:52.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62" autoAdjust="0"/>
    <p:restoredTop sz="87949" autoAdjust="0"/>
  </p:normalViewPr>
  <p:slideViewPr>
    <p:cSldViewPr snapToGrid="0" showGuides="1">
      <p:cViewPr varScale="1">
        <p:scale>
          <a:sx n="61" d="100"/>
          <a:sy n="61" d="100"/>
        </p:scale>
        <p:origin x="908" y="60"/>
      </p:cViewPr>
      <p:guideLst>
        <p:guide orient="horz" pos="2160"/>
        <p:guide pos="3840"/>
      </p:guideLst>
    </p:cSldViewPr>
  </p:slideViewPr>
  <p:notesTextViewPr>
    <p:cViewPr>
      <p:scale>
        <a:sx n="200" d="100"/>
        <a:sy n="200" d="100"/>
      </p:scale>
      <p:origin x="0" y="0"/>
    </p:cViewPr>
  </p:notesTextViewPr>
  <p:sorterViewPr>
    <p:cViewPr>
      <p:scale>
        <a:sx n="100" d="100"/>
        <a:sy n="100" d="100"/>
      </p:scale>
      <p:origin x="0" y="0"/>
    </p:cViewPr>
  </p:sorterViewPr>
  <p:notesViewPr>
    <p:cSldViewPr snapToGrid="0">
      <p:cViewPr varScale="1">
        <p:scale>
          <a:sx n="89" d="100"/>
          <a:sy n="89" d="100"/>
        </p:scale>
        <p:origin x="376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n Ramshaw" userId="39c11d91-c08b-4521-a754-fac3417cbd1b" providerId="ADAL" clId="{813EC810-6CA5-42F3-8135-A2EE86DFC462}"/>
    <pc:docChg chg="custSel modSld sldOrd">
      <pc:chgData name="Ron Ramshaw" userId="39c11d91-c08b-4521-a754-fac3417cbd1b" providerId="ADAL" clId="{813EC810-6CA5-42F3-8135-A2EE86DFC462}" dt="2023-10-19T22:46:04.388" v="3"/>
      <pc:docMkLst>
        <pc:docMk/>
      </pc:docMkLst>
      <pc:sldChg chg="delSp mod modTransition delAnim">
        <pc:chgData name="Ron Ramshaw" userId="39c11d91-c08b-4521-a754-fac3417cbd1b" providerId="ADAL" clId="{813EC810-6CA5-42F3-8135-A2EE86DFC462}" dt="2023-10-19T22:45:52.597" v="1"/>
        <pc:sldMkLst>
          <pc:docMk/>
          <pc:sldMk cId="3167172060" sldId="258"/>
        </pc:sldMkLst>
        <pc:picChg chg="del">
          <ac:chgData name="Ron Ramshaw" userId="39c11d91-c08b-4521-a754-fac3417cbd1b" providerId="ADAL" clId="{813EC810-6CA5-42F3-8135-A2EE86DFC462}" dt="2023-10-19T22:45:19.701" v="0" actId="478"/>
          <ac:picMkLst>
            <pc:docMk/>
            <pc:sldMk cId="3167172060" sldId="258"/>
            <ac:picMk id="28" creationId="{E619DAFB-5748-EE90-316C-542E28459B0E}"/>
          </ac:picMkLst>
        </pc:picChg>
      </pc:sldChg>
      <pc:sldChg chg="delSp modTransition modAnim">
        <pc:chgData name="Ron Ramshaw" userId="39c11d91-c08b-4521-a754-fac3417cbd1b" providerId="ADAL" clId="{813EC810-6CA5-42F3-8135-A2EE86DFC462}" dt="2023-10-19T22:45:52.597" v="1"/>
        <pc:sldMkLst>
          <pc:docMk/>
          <pc:sldMk cId="3889987604" sldId="259"/>
        </pc:sldMkLst>
        <pc:picChg chg="del">
          <ac:chgData name="Ron Ramshaw" userId="39c11d91-c08b-4521-a754-fac3417cbd1b" providerId="ADAL" clId="{813EC810-6CA5-42F3-8135-A2EE86DFC462}" dt="2023-10-19T22:45:52.597" v="1"/>
          <ac:picMkLst>
            <pc:docMk/>
            <pc:sldMk cId="3889987604" sldId="259"/>
            <ac:picMk id="22" creationId="{C51D2EE5-B79C-744E-5BFB-56F6A0D3CE9D}"/>
          </ac:picMkLst>
        </pc:picChg>
      </pc:sldChg>
      <pc:sldChg chg="delSp modTransition modAnim">
        <pc:chgData name="Ron Ramshaw" userId="39c11d91-c08b-4521-a754-fac3417cbd1b" providerId="ADAL" clId="{813EC810-6CA5-42F3-8135-A2EE86DFC462}" dt="2023-10-19T22:45:52.597" v="1"/>
        <pc:sldMkLst>
          <pc:docMk/>
          <pc:sldMk cId="3993187795" sldId="260"/>
        </pc:sldMkLst>
        <pc:picChg chg="del">
          <ac:chgData name="Ron Ramshaw" userId="39c11d91-c08b-4521-a754-fac3417cbd1b" providerId="ADAL" clId="{813EC810-6CA5-42F3-8135-A2EE86DFC462}" dt="2023-10-19T22:45:52.597" v="1"/>
          <ac:picMkLst>
            <pc:docMk/>
            <pc:sldMk cId="3993187795" sldId="260"/>
            <ac:picMk id="6" creationId="{48FD6C26-1F5F-4112-0E67-CDD924DECB46}"/>
          </ac:picMkLst>
        </pc:picChg>
      </pc:sldChg>
      <pc:sldChg chg="delSp modTransition modAnim">
        <pc:chgData name="Ron Ramshaw" userId="39c11d91-c08b-4521-a754-fac3417cbd1b" providerId="ADAL" clId="{813EC810-6CA5-42F3-8135-A2EE86DFC462}" dt="2023-10-19T22:45:52.597" v="1"/>
        <pc:sldMkLst>
          <pc:docMk/>
          <pc:sldMk cId="3159085383" sldId="262"/>
        </pc:sldMkLst>
        <pc:picChg chg="del">
          <ac:chgData name="Ron Ramshaw" userId="39c11d91-c08b-4521-a754-fac3417cbd1b" providerId="ADAL" clId="{813EC810-6CA5-42F3-8135-A2EE86DFC462}" dt="2023-10-19T22:45:52.597" v="1"/>
          <ac:picMkLst>
            <pc:docMk/>
            <pc:sldMk cId="3159085383" sldId="262"/>
            <ac:picMk id="6" creationId="{47D58E90-8DD4-D667-F36D-3A259AEDC6B6}"/>
          </ac:picMkLst>
        </pc:picChg>
      </pc:sldChg>
      <pc:sldChg chg="delSp ord modTransition modAnim">
        <pc:chgData name="Ron Ramshaw" userId="39c11d91-c08b-4521-a754-fac3417cbd1b" providerId="ADAL" clId="{813EC810-6CA5-42F3-8135-A2EE86DFC462}" dt="2023-10-19T22:46:04.388" v="3"/>
        <pc:sldMkLst>
          <pc:docMk/>
          <pc:sldMk cId="1124779538" sldId="276"/>
        </pc:sldMkLst>
        <pc:picChg chg="del">
          <ac:chgData name="Ron Ramshaw" userId="39c11d91-c08b-4521-a754-fac3417cbd1b" providerId="ADAL" clId="{813EC810-6CA5-42F3-8135-A2EE86DFC462}" dt="2023-10-19T22:45:52.597" v="1"/>
          <ac:picMkLst>
            <pc:docMk/>
            <pc:sldMk cId="1124779538" sldId="276"/>
            <ac:picMk id="9" creationId="{E28A2A5A-5560-00E6-7359-69747D6D1849}"/>
          </ac:picMkLst>
        </pc:picChg>
      </pc:sldChg>
      <pc:sldChg chg="delSp modTransition modAnim">
        <pc:chgData name="Ron Ramshaw" userId="39c11d91-c08b-4521-a754-fac3417cbd1b" providerId="ADAL" clId="{813EC810-6CA5-42F3-8135-A2EE86DFC462}" dt="2023-10-19T22:45:52.597" v="1"/>
        <pc:sldMkLst>
          <pc:docMk/>
          <pc:sldMk cId="0" sldId="291"/>
        </pc:sldMkLst>
        <pc:picChg chg="del">
          <ac:chgData name="Ron Ramshaw" userId="39c11d91-c08b-4521-a754-fac3417cbd1b" providerId="ADAL" clId="{813EC810-6CA5-42F3-8135-A2EE86DFC462}" dt="2023-10-19T22:45:52.597" v="1"/>
          <ac:picMkLst>
            <pc:docMk/>
            <pc:sldMk cId="0" sldId="291"/>
            <ac:picMk id="25" creationId="{A429F963-0A1E-9D60-E092-385DA5EE407E}"/>
          </ac:picMkLst>
        </pc:picChg>
      </pc:sldChg>
      <pc:sldChg chg="delSp modTransition modAnim">
        <pc:chgData name="Ron Ramshaw" userId="39c11d91-c08b-4521-a754-fac3417cbd1b" providerId="ADAL" clId="{813EC810-6CA5-42F3-8135-A2EE86DFC462}" dt="2023-10-19T22:45:52.597" v="1"/>
        <pc:sldMkLst>
          <pc:docMk/>
          <pc:sldMk cId="1621755867" sldId="296"/>
        </pc:sldMkLst>
        <pc:picChg chg="del">
          <ac:chgData name="Ron Ramshaw" userId="39c11d91-c08b-4521-a754-fac3417cbd1b" providerId="ADAL" clId="{813EC810-6CA5-42F3-8135-A2EE86DFC462}" dt="2023-10-19T22:45:52.597" v="1"/>
          <ac:picMkLst>
            <pc:docMk/>
            <pc:sldMk cId="1621755867" sldId="296"/>
            <ac:picMk id="12" creationId="{3962A26D-CF06-5840-50A0-B72BFCA696AC}"/>
          </ac:picMkLst>
        </pc:picChg>
      </pc:sldChg>
      <pc:sldChg chg="delSp modTransition modAnim">
        <pc:chgData name="Ron Ramshaw" userId="39c11d91-c08b-4521-a754-fac3417cbd1b" providerId="ADAL" clId="{813EC810-6CA5-42F3-8135-A2EE86DFC462}" dt="2023-10-19T22:45:52.597" v="1"/>
        <pc:sldMkLst>
          <pc:docMk/>
          <pc:sldMk cId="2125226638" sldId="297"/>
        </pc:sldMkLst>
        <pc:picChg chg="del">
          <ac:chgData name="Ron Ramshaw" userId="39c11d91-c08b-4521-a754-fac3417cbd1b" providerId="ADAL" clId="{813EC810-6CA5-42F3-8135-A2EE86DFC462}" dt="2023-10-19T22:45:52.597" v="1"/>
          <ac:picMkLst>
            <pc:docMk/>
            <pc:sldMk cId="2125226638" sldId="297"/>
            <ac:picMk id="12" creationId="{B1351562-D19E-18E9-0E01-73265C889CE3}"/>
          </ac:picMkLst>
        </pc:picChg>
      </pc:sldChg>
      <pc:sldChg chg="delSp modTransition modAnim">
        <pc:chgData name="Ron Ramshaw" userId="39c11d91-c08b-4521-a754-fac3417cbd1b" providerId="ADAL" clId="{813EC810-6CA5-42F3-8135-A2EE86DFC462}" dt="2023-10-19T22:45:52.597" v="1"/>
        <pc:sldMkLst>
          <pc:docMk/>
          <pc:sldMk cId="3479402486" sldId="298"/>
        </pc:sldMkLst>
        <pc:picChg chg="del">
          <ac:chgData name="Ron Ramshaw" userId="39c11d91-c08b-4521-a754-fac3417cbd1b" providerId="ADAL" clId="{813EC810-6CA5-42F3-8135-A2EE86DFC462}" dt="2023-10-19T22:45:52.597" v="1"/>
          <ac:picMkLst>
            <pc:docMk/>
            <pc:sldMk cId="3479402486" sldId="298"/>
            <ac:picMk id="12" creationId="{482BD4A0-07F7-2135-2013-05A77D035F14}"/>
          </ac:picMkLst>
        </pc:picChg>
      </pc:sldChg>
      <pc:sldChg chg="delSp modTransition modAnim">
        <pc:chgData name="Ron Ramshaw" userId="39c11d91-c08b-4521-a754-fac3417cbd1b" providerId="ADAL" clId="{813EC810-6CA5-42F3-8135-A2EE86DFC462}" dt="2023-10-19T22:45:52.597" v="1"/>
        <pc:sldMkLst>
          <pc:docMk/>
          <pc:sldMk cId="3225398432" sldId="299"/>
        </pc:sldMkLst>
        <pc:picChg chg="del">
          <ac:chgData name="Ron Ramshaw" userId="39c11d91-c08b-4521-a754-fac3417cbd1b" providerId="ADAL" clId="{813EC810-6CA5-42F3-8135-A2EE86DFC462}" dt="2023-10-19T22:45:52.597" v="1"/>
          <ac:picMkLst>
            <pc:docMk/>
            <pc:sldMk cId="3225398432" sldId="299"/>
            <ac:picMk id="8" creationId="{A519A691-B0C9-7EE1-3B8E-3826F6A2A769}"/>
          </ac:picMkLst>
        </pc:picChg>
      </pc:sldChg>
      <pc:sldChg chg="delSp modTransition modAnim">
        <pc:chgData name="Ron Ramshaw" userId="39c11d91-c08b-4521-a754-fac3417cbd1b" providerId="ADAL" clId="{813EC810-6CA5-42F3-8135-A2EE86DFC462}" dt="2023-10-19T22:45:52.597" v="1"/>
        <pc:sldMkLst>
          <pc:docMk/>
          <pc:sldMk cId="3467994806" sldId="300"/>
        </pc:sldMkLst>
        <pc:picChg chg="del">
          <ac:chgData name="Ron Ramshaw" userId="39c11d91-c08b-4521-a754-fac3417cbd1b" providerId="ADAL" clId="{813EC810-6CA5-42F3-8135-A2EE86DFC462}" dt="2023-10-19T22:45:52.597" v="1"/>
          <ac:picMkLst>
            <pc:docMk/>
            <pc:sldMk cId="3467994806" sldId="300"/>
            <ac:picMk id="7" creationId="{923BEDBF-4B37-284C-608A-316EE8316198}"/>
          </ac:picMkLst>
        </pc:picChg>
      </pc:sldChg>
      <pc:sldChg chg="delSp modTransition modAnim">
        <pc:chgData name="Ron Ramshaw" userId="39c11d91-c08b-4521-a754-fac3417cbd1b" providerId="ADAL" clId="{813EC810-6CA5-42F3-8135-A2EE86DFC462}" dt="2023-10-19T22:45:52.597" v="1"/>
        <pc:sldMkLst>
          <pc:docMk/>
          <pc:sldMk cId="3556825138" sldId="301"/>
        </pc:sldMkLst>
        <pc:picChg chg="del">
          <ac:chgData name="Ron Ramshaw" userId="39c11d91-c08b-4521-a754-fac3417cbd1b" providerId="ADAL" clId="{813EC810-6CA5-42F3-8135-A2EE86DFC462}" dt="2023-10-19T22:45:52.597" v="1"/>
          <ac:picMkLst>
            <pc:docMk/>
            <pc:sldMk cId="3556825138" sldId="301"/>
            <ac:picMk id="7" creationId="{176DECC5-534D-265B-0F1D-27ECB31D7AFC}"/>
          </ac:picMkLst>
        </pc:picChg>
      </pc:sldChg>
      <pc:sldChg chg="delSp modTransition modAnim">
        <pc:chgData name="Ron Ramshaw" userId="39c11d91-c08b-4521-a754-fac3417cbd1b" providerId="ADAL" clId="{813EC810-6CA5-42F3-8135-A2EE86DFC462}" dt="2023-10-19T22:45:52.597" v="1"/>
        <pc:sldMkLst>
          <pc:docMk/>
          <pc:sldMk cId="4058606804" sldId="302"/>
        </pc:sldMkLst>
        <pc:picChg chg="del">
          <ac:chgData name="Ron Ramshaw" userId="39c11d91-c08b-4521-a754-fac3417cbd1b" providerId="ADAL" clId="{813EC810-6CA5-42F3-8135-A2EE86DFC462}" dt="2023-10-19T22:45:52.597" v="1"/>
          <ac:picMkLst>
            <pc:docMk/>
            <pc:sldMk cId="4058606804" sldId="302"/>
            <ac:picMk id="8" creationId="{C01D67EE-ED93-F457-3A9A-79535B8FAB47}"/>
          </ac:picMkLst>
        </pc:picChg>
      </pc:sldChg>
      <pc:sldChg chg="delSp modTransition modAnim">
        <pc:chgData name="Ron Ramshaw" userId="39c11d91-c08b-4521-a754-fac3417cbd1b" providerId="ADAL" clId="{813EC810-6CA5-42F3-8135-A2EE86DFC462}" dt="2023-10-19T22:45:52.597" v="1"/>
        <pc:sldMkLst>
          <pc:docMk/>
          <pc:sldMk cId="2118095102" sldId="303"/>
        </pc:sldMkLst>
        <pc:picChg chg="del">
          <ac:chgData name="Ron Ramshaw" userId="39c11d91-c08b-4521-a754-fac3417cbd1b" providerId="ADAL" clId="{813EC810-6CA5-42F3-8135-A2EE86DFC462}" dt="2023-10-19T22:45:52.597" v="1"/>
          <ac:picMkLst>
            <pc:docMk/>
            <pc:sldMk cId="2118095102" sldId="303"/>
            <ac:picMk id="8" creationId="{3FAC085F-1EC9-C4F2-872E-6ECC6AD1A1A8}"/>
          </ac:picMkLst>
        </pc:picChg>
      </pc:sldChg>
      <pc:sldChg chg="delSp modTransition modAnim">
        <pc:chgData name="Ron Ramshaw" userId="39c11d91-c08b-4521-a754-fac3417cbd1b" providerId="ADAL" clId="{813EC810-6CA5-42F3-8135-A2EE86DFC462}" dt="2023-10-19T22:45:52.597" v="1"/>
        <pc:sldMkLst>
          <pc:docMk/>
          <pc:sldMk cId="1764169101" sldId="304"/>
        </pc:sldMkLst>
        <pc:picChg chg="del">
          <ac:chgData name="Ron Ramshaw" userId="39c11d91-c08b-4521-a754-fac3417cbd1b" providerId="ADAL" clId="{813EC810-6CA5-42F3-8135-A2EE86DFC462}" dt="2023-10-19T22:45:52.597" v="1"/>
          <ac:picMkLst>
            <pc:docMk/>
            <pc:sldMk cId="1764169101" sldId="304"/>
            <ac:picMk id="8" creationId="{8A8DE25F-5FB1-E4FE-DB7B-A49A5F3DC766}"/>
          </ac:picMkLst>
        </pc:picChg>
      </pc:sldChg>
      <pc:sldChg chg="delSp modTransition modAnim">
        <pc:chgData name="Ron Ramshaw" userId="39c11d91-c08b-4521-a754-fac3417cbd1b" providerId="ADAL" clId="{813EC810-6CA5-42F3-8135-A2EE86DFC462}" dt="2023-10-19T22:45:52.597" v="1"/>
        <pc:sldMkLst>
          <pc:docMk/>
          <pc:sldMk cId="553985125" sldId="305"/>
        </pc:sldMkLst>
        <pc:picChg chg="del">
          <ac:chgData name="Ron Ramshaw" userId="39c11d91-c08b-4521-a754-fac3417cbd1b" providerId="ADAL" clId="{813EC810-6CA5-42F3-8135-A2EE86DFC462}" dt="2023-10-19T22:45:52.597" v="1"/>
          <ac:picMkLst>
            <pc:docMk/>
            <pc:sldMk cId="553985125" sldId="305"/>
            <ac:picMk id="8" creationId="{15AD03C1-C366-CB0E-B6AF-8FDF209C37A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B439651-5657-4ACE-8526-EB0EAFD83944}" type="datetime1">
              <a:rPr lang="en-GB" smtClean="0"/>
              <a:t>19/10/2023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18A1656-FDB1-442A-B22F-67D2FDA9ED13}" type="slidenum">
              <a:rPr lang="en-GB" smtClean="0"/>
              <a:t>‹#›</a:t>
            </a:fld>
            <a:endParaRPr lang="en-GB"/>
          </a:p>
        </p:txBody>
      </p:sp>
    </p:spTree>
    <p:extLst>
      <p:ext uri="{BB962C8B-B14F-4D97-AF65-F5344CB8AC3E}">
        <p14:creationId xmlns:p14="http://schemas.microsoft.com/office/powerpoint/2010/main" val="33047850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0CA1872-591F-4558-AB14-AA939DCFAB16}" type="datetime1">
              <a:rPr lang="en-GB" noProof="0" smtClean="0"/>
              <a:t>19/10/2023</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336304E-FDE3-4B4F-A3B7-EBE87F3FA5E2}" type="slidenum">
              <a:rPr lang="en-GB" noProof="0" smtClean="0"/>
              <a:t>‹#›</a:t>
            </a:fld>
            <a:endParaRPr lang="en-GB" noProof="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rtl="0"/>
            <a:fld id="{6336304E-FDE3-4B4F-A3B7-EBE87F3FA5E2}" type="slidenum">
              <a:rPr lang="en-GB" smtClean="0"/>
              <a:t>1</a:t>
            </a:fld>
            <a:endParaRPr lang="en-GB"/>
          </a:p>
        </p:txBody>
      </p:sp>
    </p:spTree>
    <p:extLst>
      <p:ext uri="{BB962C8B-B14F-4D97-AF65-F5344CB8AC3E}">
        <p14:creationId xmlns:p14="http://schemas.microsoft.com/office/powerpoint/2010/main" val="317979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rtl="0"/>
            <a:fld id="{6336304E-FDE3-4B4F-A3B7-EBE87F3FA5E2}" type="slidenum">
              <a:rPr lang="en-GB" smtClean="0"/>
              <a:t>16</a:t>
            </a:fld>
            <a:endParaRPr lang="en-GB"/>
          </a:p>
        </p:txBody>
      </p:sp>
    </p:spTree>
    <p:extLst>
      <p:ext uri="{BB962C8B-B14F-4D97-AF65-F5344CB8AC3E}">
        <p14:creationId xmlns:p14="http://schemas.microsoft.com/office/powerpoint/2010/main" val="2588220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0.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0.emf"/><Relationship Id="rId4" Type="http://schemas.openxmlformats.org/officeDocument/2006/relationships/oleObject" Target="../embeddings/oleObject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0.emf"/><Relationship Id="rId4" Type="http://schemas.openxmlformats.org/officeDocument/2006/relationships/oleObject" Target="../embeddings/oleObject1.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0.emf"/><Relationship Id="rId4" Type="http://schemas.openxmlformats.org/officeDocument/2006/relationships/oleObject" Target="../embeddings/oleObject3.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0.emf"/><Relationship Id="rId4" Type="http://schemas.openxmlformats.org/officeDocument/2006/relationships/oleObject" Target="../embeddings/oleObject4.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rtlCol="0" anchor="b">
            <a:noAutofit/>
          </a:bodyPr>
          <a:lstStyle>
            <a:lvl1pPr algn="l">
              <a:defRPr sz="5400" b="1" cap="all" baseline="0">
                <a:solidFill>
                  <a:schemeClr val="accent1"/>
                </a:solidFill>
                <a:latin typeface="+mj-lt"/>
              </a:defRPr>
            </a:lvl1pPr>
          </a:lstStyle>
          <a:p>
            <a:pPr rtl="0"/>
            <a:r>
              <a:rPr lang="en-GB"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dirty="0"/>
              <a:t>Click to edit Master subtitle style</a:t>
            </a:r>
            <a:endParaRPr lang="en-GB"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en-US" noProof="0" dirty="0"/>
              <a:t>Click icon to add picture</a:t>
            </a:r>
            <a:endParaRPr lang="en-GB"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312605"/>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rtlCol="0">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en-US" noProof="0"/>
              <a:t>Click icon to add picture</a:t>
            </a:r>
            <a:endParaRPr lang="en-GB"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844881"/>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rtl="0"/>
            <a:r>
              <a:rPr lang="en-GB" noProof="0" dirty="0"/>
              <a:t>Website URL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rtl="0"/>
            <a:r>
              <a:rPr lang="en-US" noProof="0"/>
              <a:t>Click to edit Master title style</a:t>
            </a:r>
            <a:endParaRPr lang="en-GB" noProof="0" dirty="0"/>
          </a:p>
        </p:txBody>
      </p:sp>
    </p:spTree>
    <p:extLst>
      <p:ext uri="{BB962C8B-B14F-4D97-AF65-F5344CB8AC3E}">
        <p14:creationId xmlns:p14="http://schemas.microsoft.com/office/powerpoint/2010/main" val="6371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en-US" noProof="0"/>
              <a:t>Click icon to add picture</a:t>
            </a:r>
            <a:endParaRPr lang="en-GB"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srcRect/>
          <a:stretch/>
        </p:blipFill>
        <p:spPr>
          <a:xfrm>
            <a:off x="11044718" y="6419"/>
            <a:ext cx="1147281" cy="1088045"/>
          </a:xfrm>
          <a:prstGeom prst="rect">
            <a:avLst/>
          </a:prstGeom>
        </p:spPr>
      </p:pic>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id="{A686352B-226C-4579-B831-0DC14EC3895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aphic 19">
            <a:extLst>
              <a:ext uri="{FF2B5EF4-FFF2-40B4-BE49-F238E27FC236}">
                <a16:creationId xmlns:a16="http://schemas.microsoft.com/office/drawing/2014/main" id="{460C8169-012B-451A-A6C2-6FEC0DC82AFC}"/>
              </a:ext>
            </a:extLst>
          </p:cNvPr>
          <p:cNvPicPr>
            <a:picLocks noChangeAspect="1"/>
          </p:cNvPicPr>
          <p:nvPr userDrawn="1"/>
        </p:nvPicPr>
        <p:blipFill>
          <a:blip r:embed="rId4"/>
          <a:srcRect/>
          <a:stretch/>
        </p:blipFill>
        <p:spPr>
          <a:xfrm>
            <a:off x="6541475" y="4993459"/>
            <a:ext cx="387796" cy="387796"/>
          </a:xfrm>
          <a:prstGeom prst="rect">
            <a:avLst/>
          </a:prstGeom>
        </p:spPr>
      </p:pic>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rtlCol="0">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rtl="0"/>
            <a:r>
              <a:rPr lang="en-GB" noProof="0" dirty="0"/>
              <a:t>Website URL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rtl="0"/>
            <a:r>
              <a:rPr lang="en-US" noProof="0" dirty="0"/>
              <a:t>Click to edit Master title style</a:t>
            </a:r>
            <a:endParaRPr lang="en-GB" noProof="0" dirty="0"/>
          </a:p>
        </p:txBody>
      </p:sp>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rtlCol="0" anchor="b">
            <a:noAutofit/>
          </a:bodyPr>
          <a:lstStyle>
            <a:lvl1pPr algn="l">
              <a:defRPr sz="5400" b="1" cap="all" baseline="0">
                <a:solidFill>
                  <a:schemeClr val="bg1"/>
                </a:solidFill>
                <a:latin typeface="+mj-lt"/>
              </a:defRPr>
            </a:lvl1pPr>
          </a:lstStyle>
          <a:p>
            <a:pPr rtl="0"/>
            <a:r>
              <a:rPr lang="en-GB"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057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rtlCol="0" anchor="b">
            <a:noAutofit/>
          </a:bodyPr>
          <a:lstStyle>
            <a:lvl1pPr algn="ctr">
              <a:defRPr sz="4000" b="1" cap="all" baseline="0">
                <a:solidFill>
                  <a:schemeClr val="bg1"/>
                </a:solidFill>
              </a:defRPr>
            </a:lvl1pPr>
          </a:lstStyle>
          <a:p>
            <a:pPr rtl="0"/>
            <a:r>
              <a:rPr lang="en-US" noProof="0"/>
              <a:t>Click to edit Master title style</a:t>
            </a:r>
            <a:endParaRPr lang="en-GB" noProof="0" dirty="0"/>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rtlCol="0"/>
          <a:lstStyle>
            <a:lvl1pPr algn="ctr">
              <a:defRPr sz="900">
                <a:solidFill>
                  <a:srgbClr val="2C567A"/>
                </a:solidFill>
                <a:latin typeface="+mn-lt"/>
              </a:defRPr>
            </a:lvl1pPr>
          </a:lstStyle>
          <a:p>
            <a:pPr rtl="0"/>
            <a:fld id="{9EC71654-96A5-4280-94F3-931C61A9F92C}" type="slidenum">
              <a:rPr lang="en-GB" noProof="0" smtClean="0"/>
              <a:pPr/>
              <a:t>‹#›</a:t>
            </a:fld>
            <a:endParaRPr lang="en-GB"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rtlCol="0">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a:t>Click to edit Master text styles</a:t>
            </a:r>
          </a:p>
        </p:txBody>
      </p:sp>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en-GB" noProof="0" smtClean="0"/>
              <a:pPr/>
              <a:t>‹#›</a:t>
            </a:fld>
            <a:endParaRPr lang="en-GB"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pic>
        <p:nvPicPr>
          <p:cNvPr id="12" name="Picture 11">
            <a:extLst>
              <a:ext uri="{FF2B5EF4-FFF2-40B4-BE49-F238E27FC236}">
                <a16:creationId xmlns:a16="http://schemas.microsoft.com/office/drawing/2014/main" id="{EC2DFD46-BF74-47BA-A496-92ED1979C3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en-US" noProof="0"/>
              <a:t>Click to edit Master title style</a:t>
            </a:r>
            <a:endParaRPr lang="en-GB" noProof="0" dirty="0"/>
          </a:p>
        </p:txBody>
      </p:sp>
    </p:spTree>
    <p:extLst>
      <p:ext uri="{BB962C8B-B14F-4D97-AF65-F5344CB8AC3E}">
        <p14:creationId xmlns:p14="http://schemas.microsoft.com/office/powerpoint/2010/main" val="3789758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en-GB" noProof="0" smtClean="0"/>
              <a:pPr/>
              <a:t>‹#›</a:t>
            </a:fld>
            <a:endParaRPr lang="en-GB"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pic>
        <p:nvPicPr>
          <p:cNvPr id="13" name="Picture 12">
            <a:extLst>
              <a:ext uri="{FF2B5EF4-FFF2-40B4-BE49-F238E27FC236}">
                <a16:creationId xmlns:a16="http://schemas.microsoft.com/office/drawing/2014/main" id="{332150F9-14BF-4DCB-884D-49596914C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en-US" noProof="0"/>
              <a:t>Click to edit Master title style</a:t>
            </a:r>
            <a:endParaRPr lang="en-GB" noProof="0" dirty="0"/>
          </a:p>
        </p:txBody>
      </p:sp>
    </p:spTree>
    <p:extLst>
      <p:ext uri="{BB962C8B-B14F-4D97-AF65-F5344CB8AC3E}">
        <p14:creationId xmlns:p14="http://schemas.microsoft.com/office/powerpoint/2010/main" val="209293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en-GB" noProof="0" smtClean="0"/>
              <a:pPr/>
              <a:t>‹#›</a:t>
            </a:fld>
            <a:endParaRPr lang="en-GB"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rtlCol="0"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rtlCol="0"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pic>
        <p:nvPicPr>
          <p:cNvPr id="21" name="Picture 20">
            <a:extLst>
              <a:ext uri="{FF2B5EF4-FFF2-40B4-BE49-F238E27FC236}">
                <a16:creationId xmlns:a16="http://schemas.microsoft.com/office/drawing/2014/main" id="{03383C6B-3BE4-4380-AF26-1C21492FCE8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en-US" noProof="0"/>
              <a:t>Click to edit Master title style</a:t>
            </a:r>
            <a:endParaRPr lang="en-GB" noProof="0" dirty="0"/>
          </a:p>
        </p:txBody>
      </p:sp>
    </p:spTree>
    <p:extLst>
      <p:ext uri="{BB962C8B-B14F-4D97-AF65-F5344CB8AC3E}">
        <p14:creationId xmlns:p14="http://schemas.microsoft.com/office/powerpoint/2010/main" val="246179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rtlCol="0"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dirty="0"/>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rtlCol="0"/>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pic>
        <p:nvPicPr>
          <p:cNvPr id="8" name="Picture 7">
            <a:extLst>
              <a:ext uri="{FF2B5EF4-FFF2-40B4-BE49-F238E27FC236}">
                <a16:creationId xmlns:a16="http://schemas.microsoft.com/office/drawing/2014/main" id="{06298D65-1027-4897-A948-DCEEF8FC3D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210718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en-GB" noProof="0" smtClean="0"/>
              <a:pPr/>
              <a:t>‹#›</a:t>
            </a:fld>
            <a:endParaRPr lang="en-GB"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dirty="0"/>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pic>
        <p:nvPicPr>
          <p:cNvPr id="13" name="Picture 12">
            <a:extLst>
              <a:ext uri="{FF2B5EF4-FFF2-40B4-BE49-F238E27FC236}">
                <a16:creationId xmlns:a16="http://schemas.microsoft.com/office/drawing/2014/main" id="{91881DEA-0ECB-4310-ADF5-4337ACB4338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3025310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 text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5A5B8F0-6C35-4C1F-A572-1A72AEE99AE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8" name="Object 7" hidden="1">
                        <a:extLst>
                          <a:ext uri="{FF2B5EF4-FFF2-40B4-BE49-F238E27FC236}">
                            <a16:creationId xmlns:a16="http://schemas.microsoft.com/office/drawing/2014/main" id="{B5A5B8F0-6C35-4C1F-A572-1A72AEE99AE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BBE3A15-AB52-4BE6-80D7-75E39EA88BA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1" i="0" baseline="0" dirty="0">
              <a:latin typeface="Century Gothic" panose="020B0502020202020204" pitchFamily="34" charset="0"/>
              <a:ea typeface="+mj-ea"/>
              <a:cs typeface="+mj-cs"/>
              <a:sym typeface="Century Gothic" panose="020B0502020202020204" pitchFamily="34" charset="0"/>
            </a:endParaRPr>
          </a:p>
        </p:txBody>
      </p:sp>
      <p:sp>
        <p:nvSpPr>
          <p:cNvPr id="3" name="Content Placeholder 2">
            <a:extLst>
              <a:ext uri="{FF2B5EF4-FFF2-40B4-BE49-F238E27FC236}">
                <a16:creationId xmlns:a16="http://schemas.microsoft.com/office/drawing/2014/main" id="{CF770B01-1CBF-470B-BE8C-28C9D923DC74}"/>
              </a:ext>
            </a:extLst>
          </p:cNvPr>
          <p:cNvSpPr>
            <a:spLocks noGrp="1"/>
          </p:cNvSpPr>
          <p:nvPr>
            <p:ph idx="1"/>
          </p:nvPr>
        </p:nvSpPr>
        <p:spPr>
          <a:xfrm>
            <a:off x="838200" y="1584000"/>
            <a:ext cx="9850012" cy="3866400"/>
          </a:xfrm>
        </p:spPr>
        <p:txBody>
          <a:bodyPr lIns="0"/>
          <a:lstStyle>
            <a:lvl1pPr marL="0" indent="0">
              <a:buFontTx/>
              <a:buNone/>
              <a:defRPr/>
            </a:lvl1pPr>
            <a:lvl2pPr marL="285750" indent="-285750">
              <a:buFont typeface="Arial" panose="020B0604020202020204" pitchFamily="34" charset="0"/>
              <a:buChar char="•"/>
              <a:defRPr/>
            </a:lvl2pPr>
            <a:lvl3pPr marL="898525" indent="-325438">
              <a:buFont typeface="Century Gothic" panose="020B0502020202020204" pitchFamily="34" charset="0"/>
              <a:buChar char="–"/>
              <a:defRPr/>
            </a:lvl3pPr>
            <a:lvl4pPr marL="1347788" indent="-228600">
              <a:buFont typeface="Century Gothic" panose="020B0502020202020204" pitchFamily="34" charset="0"/>
              <a:buChar char="»"/>
              <a:defRPr/>
            </a:lvl4pPr>
            <a:lvl5pPr marL="1793875" indent="-228600">
              <a:buFont typeface="Century Gothic" panose="020B0502020202020204" pitchFamily="34" charset="0"/>
              <a:buChar char="&g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8">
            <a:extLst>
              <a:ext uri="{FF2B5EF4-FFF2-40B4-BE49-F238E27FC236}">
                <a16:creationId xmlns:a16="http://schemas.microsoft.com/office/drawing/2014/main" id="{57A735C9-FE54-4026-930C-4F754E1E80D2}"/>
              </a:ext>
            </a:extLst>
          </p:cNvPr>
          <p:cNvSpPr>
            <a:spLocks noGrp="1"/>
          </p:cNvSpPr>
          <p:nvPr>
            <p:ph type="title"/>
          </p:nvPr>
        </p:nvSpPr>
        <p:spPr>
          <a:xfrm>
            <a:off x="838200" y="647222"/>
            <a:ext cx="9850012" cy="655200"/>
          </a:xfrm>
        </p:spPr>
        <p:txBody>
          <a:bodyPr lIns="0">
            <a:noAutofit/>
          </a:bodyPr>
          <a:lstStyle/>
          <a:p>
            <a:r>
              <a:rPr lang="en-US"/>
              <a:t>Click to edit Master title style</a:t>
            </a:r>
            <a:endParaRPr lang="en-GB" dirty="0"/>
          </a:p>
        </p:txBody>
      </p:sp>
      <p:sp>
        <p:nvSpPr>
          <p:cNvPr id="13" name="Date Placeholder 12">
            <a:extLst>
              <a:ext uri="{FF2B5EF4-FFF2-40B4-BE49-F238E27FC236}">
                <a16:creationId xmlns:a16="http://schemas.microsoft.com/office/drawing/2014/main" id="{2836FA22-721B-41E3-9F4B-C5625FD25E65}"/>
              </a:ext>
            </a:extLst>
          </p:cNvPr>
          <p:cNvSpPr>
            <a:spLocks noGrp="1"/>
          </p:cNvSpPr>
          <p:nvPr>
            <p:ph type="dt" sz="half" idx="10"/>
          </p:nvPr>
        </p:nvSpPr>
        <p:spPr/>
        <p:txBody>
          <a:bodyPr/>
          <a:lstStyle/>
          <a:p>
            <a:fld id="{7F3FB206-B67E-4C9A-AA27-AD5CB54F7FE9}" type="datetime1">
              <a:rPr lang="en-US" smtClean="0"/>
              <a:t>10/19/2023</a:t>
            </a:fld>
            <a:endParaRPr lang="en-GB" dirty="0"/>
          </a:p>
        </p:txBody>
      </p:sp>
      <p:sp>
        <p:nvSpPr>
          <p:cNvPr id="14" name="Footer Placeholder 13">
            <a:extLst>
              <a:ext uri="{FF2B5EF4-FFF2-40B4-BE49-F238E27FC236}">
                <a16:creationId xmlns:a16="http://schemas.microsoft.com/office/drawing/2014/main" id="{B129E077-2578-4337-868A-C8DFE01777C5}"/>
              </a:ext>
            </a:extLst>
          </p:cNvPr>
          <p:cNvSpPr>
            <a:spLocks noGrp="1"/>
          </p:cNvSpPr>
          <p:nvPr>
            <p:ph type="ftr" sz="quarter" idx="11"/>
          </p:nvPr>
        </p:nvSpPr>
        <p:spPr/>
        <p:txBody>
          <a:bodyPr/>
          <a:lstStyle/>
          <a:p>
            <a:endParaRPr lang="en-GB" dirty="0"/>
          </a:p>
        </p:txBody>
      </p:sp>
      <p:sp>
        <p:nvSpPr>
          <p:cNvPr id="15" name="Slide Number Placeholder 14">
            <a:extLst>
              <a:ext uri="{FF2B5EF4-FFF2-40B4-BE49-F238E27FC236}">
                <a16:creationId xmlns:a16="http://schemas.microsoft.com/office/drawing/2014/main" id="{DDB6CD78-7E02-44B4-A267-8347E97443E0}"/>
              </a:ext>
            </a:extLst>
          </p:cNvPr>
          <p:cNvSpPr>
            <a:spLocks noGrp="1"/>
          </p:cNvSpPr>
          <p:nvPr>
            <p:ph type="sldNum" sz="quarter" idx="12"/>
          </p:nvPr>
        </p:nvSpPr>
        <p:spPr/>
        <p:txBody>
          <a:bodyPr/>
          <a:lstStyle/>
          <a:p>
            <a:fld id="{55E5625F-1FD2-1C4F-96E4-1B7E00555D74}" type="slidenum">
              <a:rPr lang="nl-BE" smtClean="0"/>
              <a:pPr/>
              <a:t>‹#›</a:t>
            </a:fld>
            <a:endParaRPr lang="nl-BE" dirty="0"/>
          </a:p>
        </p:txBody>
      </p:sp>
    </p:spTree>
    <p:extLst>
      <p:ext uri="{BB962C8B-B14F-4D97-AF65-F5344CB8AC3E}">
        <p14:creationId xmlns:p14="http://schemas.microsoft.com/office/powerpoint/2010/main" val="1813781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rtlCol="0" anchor="b">
            <a:noAutofit/>
          </a:bodyPr>
          <a:lstStyle>
            <a:lvl1pPr algn="l">
              <a:defRPr sz="5400" b="1" cap="all" baseline="0">
                <a:solidFill>
                  <a:schemeClr val="bg1"/>
                </a:solidFill>
                <a:latin typeface="+mj-lt"/>
              </a:defRPr>
            </a:lvl1pPr>
          </a:lstStyle>
          <a:p>
            <a:pPr rtl="0"/>
            <a:r>
              <a:rPr lang="en-GB"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en-US" noProof="0" dirty="0"/>
              <a:t>Click icon to add picture</a:t>
            </a:r>
            <a:endParaRPr lang="en-GB"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srcRect/>
          <a:stretch/>
        </p:blipFill>
        <p:spPr>
          <a:xfrm>
            <a:off x="10983433" y="0"/>
            <a:ext cx="1208566" cy="11461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a:cxnSpLocks/>
          </p:cNvCxnSpPr>
          <p:nvPr userDrawn="1"/>
        </p:nvCxnSpPr>
        <p:spPr>
          <a:xfrm>
            <a:off x="6469778" y="4233582"/>
            <a:ext cx="41742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574FDB8-CEAB-544E-AD9B-366FA9D7BBFB}"/>
              </a:ext>
            </a:extLst>
          </p:cNvPr>
          <p:cNvSpPr>
            <a:spLocks noGrp="1"/>
          </p:cNvSpPr>
          <p:nvPr>
            <p:ph type="pic" sz="quarter" idx="10"/>
          </p:nvPr>
        </p:nvSpPr>
        <p:spPr>
          <a:xfrm>
            <a:off x="-9524" y="-3207"/>
            <a:ext cx="12205942" cy="687387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118"/>
              <a:gd name="connsiteX1" fmla="*/ 21600 w 21600"/>
              <a:gd name="connsiteY1" fmla="*/ 0 h 21118"/>
              <a:gd name="connsiteX2" fmla="*/ 21600 w 21600"/>
              <a:gd name="connsiteY2" fmla="*/ 17322 h 21118"/>
              <a:gd name="connsiteX3" fmla="*/ 16974 w 21600"/>
              <a:gd name="connsiteY3" fmla="*/ 17767 h 21118"/>
              <a:gd name="connsiteX4" fmla="*/ 0 w 21600"/>
              <a:gd name="connsiteY4" fmla="*/ 20172 h 21118"/>
              <a:gd name="connsiteX5" fmla="*/ 0 w 21600"/>
              <a:gd name="connsiteY5" fmla="*/ 0 h 21118"/>
              <a:gd name="connsiteX0" fmla="*/ 0 w 21600"/>
              <a:gd name="connsiteY0" fmla="*/ 0 h 21342"/>
              <a:gd name="connsiteX1" fmla="*/ 21600 w 21600"/>
              <a:gd name="connsiteY1" fmla="*/ 0 h 21342"/>
              <a:gd name="connsiteX2" fmla="*/ 21600 w 21600"/>
              <a:gd name="connsiteY2" fmla="*/ 17322 h 21342"/>
              <a:gd name="connsiteX3" fmla="*/ 13248 w 21600"/>
              <a:gd name="connsiteY3" fmla="*/ 19123 h 21342"/>
              <a:gd name="connsiteX4" fmla="*/ 0 w 21600"/>
              <a:gd name="connsiteY4" fmla="*/ 20172 h 21342"/>
              <a:gd name="connsiteX5" fmla="*/ 0 w 21600"/>
              <a:gd name="connsiteY5" fmla="*/ 0 h 21342"/>
              <a:gd name="connsiteX0" fmla="*/ 0 w 21600"/>
              <a:gd name="connsiteY0" fmla="*/ 0 h 20172"/>
              <a:gd name="connsiteX1" fmla="*/ 21600 w 21600"/>
              <a:gd name="connsiteY1" fmla="*/ 0 h 20172"/>
              <a:gd name="connsiteX2" fmla="*/ 21600 w 21600"/>
              <a:gd name="connsiteY2" fmla="*/ 17322 h 20172"/>
              <a:gd name="connsiteX3" fmla="*/ 13248 w 21600"/>
              <a:gd name="connsiteY3" fmla="*/ 19123 h 20172"/>
              <a:gd name="connsiteX4" fmla="*/ 0 w 21600"/>
              <a:gd name="connsiteY4" fmla="*/ 20172 h 20172"/>
              <a:gd name="connsiteX5" fmla="*/ 0 w 21600"/>
              <a:gd name="connsiteY5" fmla="*/ 0 h 20172"/>
              <a:gd name="connsiteX0" fmla="*/ 0 w 21600"/>
              <a:gd name="connsiteY0" fmla="*/ 0 h 20172"/>
              <a:gd name="connsiteX1" fmla="*/ 21600 w 21600"/>
              <a:gd name="connsiteY1" fmla="*/ 0 h 20172"/>
              <a:gd name="connsiteX2" fmla="*/ 21600 w 21600"/>
              <a:gd name="connsiteY2" fmla="*/ 17322 h 20172"/>
              <a:gd name="connsiteX3" fmla="*/ 12330 w 21600"/>
              <a:gd name="connsiteY3" fmla="*/ 19632 h 20172"/>
              <a:gd name="connsiteX4" fmla="*/ 0 w 21600"/>
              <a:gd name="connsiteY4" fmla="*/ 20172 h 20172"/>
              <a:gd name="connsiteX5" fmla="*/ 0 w 21600"/>
              <a:gd name="connsiteY5" fmla="*/ 0 h 20172"/>
              <a:gd name="connsiteX0" fmla="*/ 0 w 21618"/>
              <a:gd name="connsiteY0" fmla="*/ 0 h 20172"/>
              <a:gd name="connsiteX1" fmla="*/ 21600 w 21618"/>
              <a:gd name="connsiteY1" fmla="*/ 0 h 20172"/>
              <a:gd name="connsiteX2" fmla="*/ 21618 w 21618"/>
              <a:gd name="connsiteY2" fmla="*/ 14779 h 20172"/>
              <a:gd name="connsiteX3" fmla="*/ 12330 w 21618"/>
              <a:gd name="connsiteY3" fmla="*/ 19632 h 20172"/>
              <a:gd name="connsiteX4" fmla="*/ 0 w 21618"/>
              <a:gd name="connsiteY4" fmla="*/ 20172 h 20172"/>
              <a:gd name="connsiteX5" fmla="*/ 0 w 21618"/>
              <a:gd name="connsiteY5" fmla="*/ 0 h 20172"/>
              <a:gd name="connsiteX0" fmla="*/ 0 w 21618"/>
              <a:gd name="connsiteY0" fmla="*/ 0 h 20172"/>
              <a:gd name="connsiteX1" fmla="*/ 21600 w 21618"/>
              <a:gd name="connsiteY1" fmla="*/ 0 h 20172"/>
              <a:gd name="connsiteX2" fmla="*/ 21618 w 21618"/>
              <a:gd name="connsiteY2" fmla="*/ 14779 h 20172"/>
              <a:gd name="connsiteX3" fmla="*/ 12330 w 21618"/>
              <a:gd name="connsiteY3" fmla="*/ 19632 h 20172"/>
              <a:gd name="connsiteX4" fmla="*/ 0 w 21618"/>
              <a:gd name="connsiteY4" fmla="*/ 20172 h 20172"/>
              <a:gd name="connsiteX5" fmla="*/ 0 w 21618"/>
              <a:gd name="connsiteY5" fmla="*/ 0 h 20172"/>
              <a:gd name="connsiteX0" fmla="*/ 0 w 21618"/>
              <a:gd name="connsiteY0" fmla="*/ 0 h 20172"/>
              <a:gd name="connsiteX1" fmla="*/ 21600 w 21618"/>
              <a:gd name="connsiteY1" fmla="*/ 0 h 20172"/>
              <a:gd name="connsiteX2" fmla="*/ 21618 w 21618"/>
              <a:gd name="connsiteY2" fmla="*/ 14779 h 20172"/>
              <a:gd name="connsiteX3" fmla="*/ 12330 w 21618"/>
              <a:gd name="connsiteY3" fmla="*/ 19632 h 20172"/>
              <a:gd name="connsiteX4" fmla="*/ 0 w 21618"/>
              <a:gd name="connsiteY4" fmla="*/ 20172 h 20172"/>
              <a:gd name="connsiteX5" fmla="*/ 0 w 21618"/>
              <a:gd name="connsiteY5" fmla="*/ 0 h 20172"/>
              <a:gd name="connsiteX0" fmla="*/ 0 w 21618"/>
              <a:gd name="connsiteY0" fmla="*/ 0 h 20336"/>
              <a:gd name="connsiteX1" fmla="*/ 21600 w 21618"/>
              <a:gd name="connsiteY1" fmla="*/ 0 h 20336"/>
              <a:gd name="connsiteX2" fmla="*/ 21618 w 21618"/>
              <a:gd name="connsiteY2" fmla="*/ 14779 h 20336"/>
              <a:gd name="connsiteX3" fmla="*/ 12330 w 21618"/>
              <a:gd name="connsiteY3" fmla="*/ 19632 h 20336"/>
              <a:gd name="connsiteX4" fmla="*/ 0 w 21618"/>
              <a:gd name="connsiteY4" fmla="*/ 20172 h 20336"/>
              <a:gd name="connsiteX5" fmla="*/ 0 w 21618"/>
              <a:gd name="connsiteY5" fmla="*/ 0 h 20336"/>
              <a:gd name="connsiteX0" fmla="*/ 0 w 21618"/>
              <a:gd name="connsiteY0" fmla="*/ 0 h 22923"/>
              <a:gd name="connsiteX1" fmla="*/ 21600 w 21618"/>
              <a:gd name="connsiteY1" fmla="*/ 0 h 22923"/>
              <a:gd name="connsiteX2" fmla="*/ 21618 w 21618"/>
              <a:gd name="connsiteY2" fmla="*/ 14779 h 22923"/>
              <a:gd name="connsiteX3" fmla="*/ 12357 w 21618"/>
              <a:gd name="connsiteY3" fmla="*/ 22434 h 22923"/>
              <a:gd name="connsiteX4" fmla="*/ 0 w 21618"/>
              <a:gd name="connsiteY4" fmla="*/ 20172 h 22923"/>
              <a:gd name="connsiteX5" fmla="*/ 0 w 21618"/>
              <a:gd name="connsiteY5" fmla="*/ 0 h 22923"/>
              <a:gd name="connsiteX0" fmla="*/ 0 w 21618"/>
              <a:gd name="connsiteY0" fmla="*/ 0 h 22923"/>
              <a:gd name="connsiteX1" fmla="*/ 21600 w 21618"/>
              <a:gd name="connsiteY1" fmla="*/ 0 h 22923"/>
              <a:gd name="connsiteX2" fmla="*/ 21618 w 21618"/>
              <a:gd name="connsiteY2" fmla="*/ 14779 h 22923"/>
              <a:gd name="connsiteX3" fmla="*/ 12357 w 21618"/>
              <a:gd name="connsiteY3" fmla="*/ 22434 h 22923"/>
              <a:gd name="connsiteX4" fmla="*/ 27 w 21618"/>
              <a:gd name="connsiteY4" fmla="*/ 17871 h 22923"/>
              <a:gd name="connsiteX5" fmla="*/ 0 w 21618"/>
              <a:gd name="connsiteY5" fmla="*/ 0 h 22923"/>
              <a:gd name="connsiteX0" fmla="*/ 0 w 21618"/>
              <a:gd name="connsiteY0" fmla="*/ 0 h 22923"/>
              <a:gd name="connsiteX1" fmla="*/ 21600 w 21618"/>
              <a:gd name="connsiteY1" fmla="*/ 0 h 22923"/>
              <a:gd name="connsiteX2" fmla="*/ 21618 w 21618"/>
              <a:gd name="connsiteY2" fmla="*/ 14779 h 22923"/>
              <a:gd name="connsiteX3" fmla="*/ 12357 w 21618"/>
              <a:gd name="connsiteY3" fmla="*/ 22434 h 22923"/>
              <a:gd name="connsiteX4" fmla="*/ 27 w 21618"/>
              <a:gd name="connsiteY4" fmla="*/ 17871 h 22923"/>
              <a:gd name="connsiteX5" fmla="*/ 0 w 21618"/>
              <a:gd name="connsiteY5" fmla="*/ 0 h 22923"/>
              <a:gd name="connsiteX0" fmla="*/ 0 w 21618"/>
              <a:gd name="connsiteY0" fmla="*/ 0 h 22923"/>
              <a:gd name="connsiteX1" fmla="*/ 21600 w 21618"/>
              <a:gd name="connsiteY1" fmla="*/ 0 h 22923"/>
              <a:gd name="connsiteX2" fmla="*/ 21618 w 21618"/>
              <a:gd name="connsiteY2" fmla="*/ 14779 h 22923"/>
              <a:gd name="connsiteX3" fmla="*/ 12357 w 21618"/>
              <a:gd name="connsiteY3" fmla="*/ 22434 h 22923"/>
              <a:gd name="connsiteX4" fmla="*/ 54 w 21618"/>
              <a:gd name="connsiteY4" fmla="*/ 17671 h 22923"/>
              <a:gd name="connsiteX5" fmla="*/ 0 w 21618"/>
              <a:gd name="connsiteY5" fmla="*/ 0 h 22923"/>
              <a:gd name="connsiteX0" fmla="*/ 0 w 21618"/>
              <a:gd name="connsiteY0" fmla="*/ 0 h 22496"/>
              <a:gd name="connsiteX1" fmla="*/ 21600 w 21618"/>
              <a:gd name="connsiteY1" fmla="*/ 0 h 22496"/>
              <a:gd name="connsiteX2" fmla="*/ 21618 w 21618"/>
              <a:gd name="connsiteY2" fmla="*/ 14779 h 22496"/>
              <a:gd name="connsiteX3" fmla="*/ 12357 w 21618"/>
              <a:gd name="connsiteY3" fmla="*/ 22434 h 22496"/>
              <a:gd name="connsiteX4" fmla="*/ 54 w 21618"/>
              <a:gd name="connsiteY4" fmla="*/ 17671 h 22496"/>
              <a:gd name="connsiteX5" fmla="*/ 0 w 21618"/>
              <a:gd name="connsiteY5" fmla="*/ 0 h 22496"/>
              <a:gd name="connsiteX0" fmla="*/ 0 w 21618"/>
              <a:gd name="connsiteY0" fmla="*/ 0 h 22496"/>
              <a:gd name="connsiteX1" fmla="*/ 21600 w 21618"/>
              <a:gd name="connsiteY1" fmla="*/ 0 h 22496"/>
              <a:gd name="connsiteX2" fmla="*/ 21618 w 21618"/>
              <a:gd name="connsiteY2" fmla="*/ 14779 h 22496"/>
              <a:gd name="connsiteX3" fmla="*/ 12357 w 21618"/>
              <a:gd name="connsiteY3" fmla="*/ 22434 h 22496"/>
              <a:gd name="connsiteX4" fmla="*/ 54 w 21618"/>
              <a:gd name="connsiteY4" fmla="*/ 17671 h 22496"/>
              <a:gd name="connsiteX5" fmla="*/ 0 w 21618"/>
              <a:gd name="connsiteY5" fmla="*/ 0 h 22496"/>
              <a:gd name="connsiteX0" fmla="*/ 0 w 21601"/>
              <a:gd name="connsiteY0" fmla="*/ 0 h 23505"/>
              <a:gd name="connsiteX1" fmla="*/ 21600 w 21601"/>
              <a:gd name="connsiteY1" fmla="*/ 0 h 23505"/>
              <a:gd name="connsiteX2" fmla="*/ 21591 w 21601"/>
              <a:gd name="connsiteY2" fmla="*/ 21783 h 23505"/>
              <a:gd name="connsiteX3" fmla="*/ 12357 w 21601"/>
              <a:gd name="connsiteY3" fmla="*/ 22434 h 23505"/>
              <a:gd name="connsiteX4" fmla="*/ 54 w 21601"/>
              <a:gd name="connsiteY4" fmla="*/ 17671 h 23505"/>
              <a:gd name="connsiteX5" fmla="*/ 0 w 21601"/>
              <a:gd name="connsiteY5" fmla="*/ 0 h 23505"/>
              <a:gd name="connsiteX0" fmla="*/ 0 w 21601"/>
              <a:gd name="connsiteY0" fmla="*/ 0 h 22649"/>
              <a:gd name="connsiteX1" fmla="*/ 21600 w 21601"/>
              <a:gd name="connsiteY1" fmla="*/ 0 h 22649"/>
              <a:gd name="connsiteX2" fmla="*/ 21591 w 21601"/>
              <a:gd name="connsiteY2" fmla="*/ 21783 h 22649"/>
              <a:gd name="connsiteX3" fmla="*/ 12357 w 21601"/>
              <a:gd name="connsiteY3" fmla="*/ 22434 h 22649"/>
              <a:gd name="connsiteX4" fmla="*/ 54 w 21601"/>
              <a:gd name="connsiteY4" fmla="*/ 17671 h 22649"/>
              <a:gd name="connsiteX5" fmla="*/ 0 w 21601"/>
              <a:gd name="connsiteY5" fmla="*/ 0 h 22649"/>
              <a:gd name="connsiteX0" fmla="*/ 0 w 21601"/>
              <a:gd name="connsiteY0" fmla="*/ 0 h 22649"/>
              <a:gd name="connsiteX1" fmla="*/ 21600 w 21601"/>
              <a:gd name="connsiteY1" fmla="*/ 0 h 22649"/>
              <a:gd name="connsiteX2" fmla="*/ 21591 w 21601"/>
              <a:gd name="connsiteY2" fmla="*/ 21783 h 22649"/>
              <a:gd name="connsiteX3" fmla="*/ 12357 w 21601"/>
              <a:gd name="connsiteY3" fmla="*/ 22434 h 22649"/>
              <a:gd name="connsiteX4" fmla="*/ 30 w 21601"/>
              <a:gd name="connsiteY4" fmla="*/ 17671 h 22649"/>
              <a:gd name="connsiteX5" fmla="*/ 0 w 21601"/>
              <a:gd name="connsiteY5" fmla="*/ 0 h 22649"/>
              <a:gd name="connsiteX0" fmla="*/ 0 w 21601"/>
              <a:gd name="connsiteY0" fmla="*/ 0 h 22649"/>
              <a:gd name="connsiteX1" fmla="*/ 21600 w 21601"/>
              <a:gd name="connsiteY1" fmla="*/ 0 h 22649"/>
              <a:gd name="connsiteX2" fmla="*/ 21591 w 21601"/>
              <a:gd name="connsiteY2" fmla="*/ 21783 h 22649"/>
              <a:gd name="connsiteX3" fmla="*/ 12357 w 21601"/>
              <a:gd name="connsiteY3" fmla="*/ 22434 h 22649"/>
              <a:gd name="connsiteX4" fmla="*/ 6 w 21601"/>
              <a:gd name="connsiteY4" fmla="*/ 17694 h 22649"/>
              <a:gd name="connsiteX5" fmla="*/ 0 w 21601"/>
              <a:gd name="connsiteY5" fmla="*/ 0 h 22649"/>
              <a:gd name="connsiteX0" fmla="*/ 0 w 21601"/>
              <a:gd name="connsiteY0" fmla="*/ 0 h 22649"/>
              <a:gd name="connsiteX1" fmla="*/ 21600 w 21601"/>
              <a:gd name="connsiteY1" fmla="*/ 0 h 22649"/>
              <a:gd name="connsiteX2" fmla="*/ 21591 w 21601"/>
              <a:gd name="connsiteY2" fmla="*/ 21783 h 22649"/>
              <a:gd name="connsiteX3" fmla="*/ 12357 w 21601"/>
              <a:gd name="connsiteY3" fmla="*/ 22434 h 22649"/>
              <a:gd name="connsiteX4" fmla="*/ 30 w 21601"/>
              <a:gd name="connsiteY4" fmla="*/ 17717 h 22649"/>
              <a:gd name="connsiteX5" fmla="*/ 0 w 21601"/>
              <a:gd name="connsiteY5" fmla="*/ 0 h 22649"/>
              <a:gd name="connsiteX0" fmla="*/ 0 w 21601"/>
              <a:gd name="connsiteY0" fmla="*/ 0 h 22649"/>
              <a:gd name="connsiteX1" fmla="*/ 21600 w 21601"/>
              <a:gd name="connsiteY1" fmla="*/ 0 h 22649"/>
              <a:gd name="connsiteX2" fmla="*/ 21591 w 21601"/>
              <a:gd name="connsiteY2" fmla="*/ 21783 h 22649"/>
              <a:gd name="connsiteX3" fmla="*/ 12357 w 21601"/>
              <a:gd name="connsiteY3" fmla="*/ 22434 h 22649"/>
              <a:gd name="connsiteX4" fmla="*/ 30 w 21601"/>
              <a:gd name="connsiteY4" fmla="*/ 17717 h 22649"/>
              <a:gd name="connsiteX5" fmla="*/ 0 w 21601"/>
              <a:gd name="connsiteY5" fmla="*/ 0 h 22649"/>
              <a:gd name="connsiteX0" fmla="*/ 0 w 21601"/>
              <a:gd name="connsiteY0" fmla="*/ 0 h 22509"/>
              <a:gd name="connsiteX1" fmla="*/ 21600 w 21601"/>
              <a:gd name="connsiteY1" fmla="*/ 0 h 22509"/>
              <a:gd name="connsiteX2" fmla="*/ 21591 w 21601"/>
              <a:gd name="connsiteY2" fmla="*/ 21783 h 22509"/>
              <a:gd name="connsiteX3" fmla="*/ 12357 w 21601"/>
              <a:gd name="connsiteY3" fmla="*/ 22273 h 22509"/>
              <a:gd name="connsiteX4" fmla="*/ 30 w 21601"/>
              <a:gd name="connsiteY4" fmla="*/ 17717 h 22509"/>
              <a:gd name="connsiteX5" fmla="*/ 0 w 21601"/>
              <a:gd name="connsiteY5" fmla="*/ 0 h 22509"/>
              <a:gd name="connsiteX0" fmla="*/ 0 w 21601"/>
              <a:gd name="connsiteY0" fmla="*/ 0 h 22346"/>
              <a:gd name="connsiteX1" fmla="*/ 21600 w 21601"/>
              <a:gd name="connsiteY1" fmla="*/ 0 h 22346"/>
              <a:gd name="connsiteX2" fmla="*/ 21591 w 21601"/>
              <a:gd name="connsiteY2" fmla="*/ 21783 h 22346"/>
              <a:gd name="connsiteX3" fmla="*/ 12357 w 21601"/>
              <a:gd name="connsiteY3" fmla="*/ 22273 h 22346"/>
              <a:gd name="connsiteX4" fmla="*/ 30 w 21601"/>
              <a:gd name="connsiteY4" fmla="*/ 17717 h 22346"/>
              <a:gd name="connsiteX5" fmla="*/ 0 w 21601"/>
              <a:gd name="connsiteY5" fmla="*/ 0 h 22346"/>
              <a:gd name="connsiteX0" fmla="*/ 0 w 21628"/>
              <a:gd name="connsiteY0" fmla="*/ 0 h 22339"/>
              <a:gd name="connsiteX1" fmla="*/ 21600 w 21628"/>
              <a:gd name="connsiteY1" fmla="*/ 0 h 22339"/>
              <a:gd name="connsiteX2" fmla="*/ 21628 w 21628"/>
              <a:gd name="connsiteY2" fmla="*/ 21691 h 22339"/>
              <a:gd name="connsiteX3" fmla="*/ 12357 w 21628"/>
              <a:gd name="connsiteY3" fmla="*/ 22273 h 22339"/>
              <a:gd name="connsiteX4" fmla="*/ 30 w 21628"/>
              <a:gd name="connsiteY4" fmla="*/ 17717 h 22339"/>
              <a:gd name="connsiteX5" fmla="*/ 0 w 21628"/>
              <a:gd name="connsiteY5" fmla="*/ 0 h 22339"/>
              <a:gd name="connsiteX0" fmla="*/ 0 w 21628"/>
              <a:gd name="connsiteY0" fmla="*/ 0 h 22362"/>
              <a:gd name="connsiteX1" fmla="*/ 21600 w 21628"/>
              <a:gd name="connsiteY1" fmla="*/ 0 h 22362"/>
              <a:gd name="connsiteX2" fmla="*/ 21628 w 21628"/>
              <a:gd name="connsiteY2" fmla="*/ 21691 h 22362"/>
              <a:gd name="connsiteX3" fmla="*/ 12357 w 21628"/>
              <a:gd name="connsiteY3" fmla="*/ 22273 h 22362"/>
              <a:gd name="connsiteX4" fmla="*/ 30 w 21628"/>
              <a:gd name="connsiteY4" fmla="*/ 17717 h 22362"/>
              <a:gd name="connsiteX5" fmla="*/ 0 w 21628"/>
              <a:gd name="connsiteY5" fmla="*/ 0 h 22362"/>
              <a:gd name="connsiteX0" fmla="*/ 0 w 21628"/>
              <a:gd name="connsiteY0" fmla="*/ 0 h 22353"/>
              <a:gd name="connsiteX1" fmla="*/ 21600 w 21628"/>
              <a:gd name="connsiteY1" fmla="*/ 0 h 22353"/>
              <a:gd name="connsiteX2" fmla="*/ 21628 w 21628"/>
              <a:gd name="connsiteY2" fmla="*/ 21691 h 22353"/>
              <a:gd name="connsiteX3" fmla="*/ 12357 w 21628"/>
              <a:gd name="connsiteY3" fmla="*/ 22273 h 22353"/>
              <a:gd name="connsiteX4" fmla="*/ 30 w 21628"/>
              <a:gd name="connsiteY4" fmla="*/ 17717 h 22353"/>
              <a:gd name="connsiteX5" fmla="*/ 0 w 21628"/>
              <a:gd name="connsiteY5" fmla="*/ 0 h 22353"/>
              <a:gd name="connsiteX0" fmla="*/ 0 w 21628"/>
              <a:gd name="connsiteY0" fmla="*/ 0 h 22353"/>
              <a:gd name="connsiteX1" fmla="*/ 21600 w 21628"/>
              <a:gd name="connsiteY1" fmla="*/ 0 h 22353"/>
              <a:gd name="connsiteX2" fmla="*/ 21628 w 21628"/>
              <a:gd name="connsiteY2" fmla="*/ 21691 h 22353"/>
              <a:gd name="connsiteX3" fmla="*/ 12357 w 21628"/>
              <a:gd name="connsiteY3" fmla="*/ 22273 h 22353"/>
              <a:gd name="connsiteX4" fmla="*/ 30 w 21628"/>
              <a:gd name="connsiteY4" fmla="*/ 17717 h 22353"/>
              <a:gd name="connsiteX5" fmla="*/ 0 w 21628"/>
              <a:gd name="connsiteY5" fmla="*/ 0 h 22353"/>
              <a:gd name="connsiteX0" fmla="*/ 0 w 21628"/>
              <a:gd name="connsiteY0" fmla="*/ 0 h 22353"/>
              <a:gd name="connsiteX1" fmla="*/ 21600 w 21628"/>
              <a:gd name="connsiteY1" fmla="*/ 0 h 22353"/>
              <a:gd name="connsiteX2" fmla="*/ 21628 w 21628"/>
              <a:gd name="connsiteY2" fmla="*/ 21691 h 22353"/>
              <a:gd name="connsiteX3" fmla="*/ 12357 w 21628"/>
              <a:gd name="connsiteY3" fmla="*/ 22273 h 22353"/>
              <a:gd name="connsiteX4" fmla="*/ 6 w 21628"/>
              <a:gd name="connsiteY4" fmla="*/ 17625 h 22353"/>
              <a:gd name="connsiteX5" fmla="*/ 0 w 21628"/>
              <a:gd name="connsiteY5" fmla="*/ 0 h 22353"/>
              <a:gd name="connsiteX0" fmla="*/ 0 w 21628"/>
              <a:gd name="connsiteY0" fmla="*/ 0 h 22353"/>
              <a:gd name="connsiteX1" fmla="*/ 21600 w 21628"/>
              <a:gd name="connsiteY1" fmla="*/ 0 h 22353"/>
              <a:gd name="connsiteX2" fmla="*/ 21628 w 21628"/>
              <a:gd name="connsiteY2" fmla="*/ 21691 h 22353"/>
              <a:gd name="connsiteX3" fmla="*/ 12357 w 21628"/>
              <a:gd name="connsiteY3" fmla="*/ 22273 h 22353"/>
              <a:gd name="connsiteX4" fmla="*/ 6 w 21628"/>
              <a:gd name="connsiteY4" fmla="*/ 17625 h 22353"/>
              <a:gd name="connsiteX5" fmla="*/ 0 w 21628"/>
              <a:gd name="connsiteY5" fmla="*/ 0 h 22353"/>
              <a:gd name="connsiteX0" fmla="*/ 0 w 21628"/>
              <a:gd name="connsiteY0" fmla="*/ 0 h 22353"/>
              <a:gd name="connsiteX1" fmla="*/ 21600 w 21628"/>
              <a:gd name="connsiteY1" fmla="*/ 0 h 22353"/>
              <a:gd name="connsiteX2" fmla="*/ 21628 w 21628"/>
              <a:gd name="connsiteY2" fmla="*/ 21691 h 22353"/>
              <a:gd name="connsiteX3" fmla="*/ 12357 w 21628"/>
              <a:gd name="connsiteY3" fmla="*/ 22273 h 22353"/>
              <a:gd name="connsiteX4" fmla="*/ 6 w 21628"/>
              <a:gd name="connsiteY4" fmla="*/ 17625 h 22353"/>
              <a:gd name="connsiteX5" fmla="*/ 0 w 21628"/>
              <a:gd name="connsiteY5" fmla="*/ 0 h 22353"/>
              <a:gd name="connsiteX0" fmla="*/ 0 w 21628"/>
              <a:gd name="connsiteY0" fmla="*/ 0 h 22353"/>
              <a:gd name="connsiteX1" fmla="*/ 21600 w 21628"/>
              <a:gd name="connsiteY1" fmla="*/ 0 h 22353"/>
              <a:gd name="connsiteX2" fmla="*/ 21628 w 21628"/>
              <a:gd name="connsiteY2" fmla="*/ 21691 h 22353"/>
              <a:gd name="connsiteX3" fmla="*/ 12357 w 21628"/>
              <a:gd name="connsiteY3" fmla="*/ 22273 h 22353"/>
              <a:gd name="connsiteX4" fmla="*/ 6 w 21628"/>
              <a:gd name="connsiteY4" fmla="*/ 17625 h 22353"/>
              <a:gd name="connsiteX5" fmla="*/ 0 w 21628"/>
              <a:gd name="connsiteY5" fmla="*/ 0 h 22353"/>
              <a:gd name="connsiteX0" fmla="*/ 0 w 21628"/>
              <a:gd name="connsiteY0" fmla="*/ 0 h 22353"/>
              <a:gd name="connsiteX1" fmla="*/ 21600 w 21628"/>
              <a:gd name="connsiteY1" fmla="*/ 0 h 22353"/>
              <a:gd name="connsiteX2" fmla="*/ 21628 w 21628"/>
              <a:gd name="connsiteY2" fmla="*/ 21691 h 22353"/>
              <a:gd name="connsiteX3" fmla="*/ 12357 w 21628"/>
              <a:gd name="connsiteY3" fmla="*/ 22273 h 22353"/>
              <a:gd name="connsiteX4" fmla="*/ 6 w 21628"/>
              <a:gd name="connsiteY4" fmla="*/ 17625 h 22353"/>
              <a:gd name="connsiteX5" fmla="*/ 0 w 21628"/>
              <a:gd name="connsiteY5" fmla="*/ 0 h 22353"/>
              <a:gd name="connsiteX0" fmla="*/ 0 w 21628"/>
              <a:gd name="connsiteY0" fmla="*/ 0 h 22353"/>
              <a:gd name="connsiteX1" fmla="*/ 21600 w 21628"/>
              <a:gd name="connsiteY1" fmla="*/ 0 h 22353"/>
              <a:gd name="connsiteX2" fmla="*/ 21628 w 21628"/>
              <a:gd name="connsiteY2" fmla="*/ 21691 h 22353"/>
              <a:gd name="connsiteX3" fmla="*/ 12357 w 21628"/>
              <a:gd name="connsiteY3" fmla="*/ 22273 h 22353"/>
              <a:gd name="connsiteX4" fmla="*/ 6 w 21628"/>
              <a:gd name="connsiteY4" fmla="*/ 17625 h 22353"/>
              <a:gd name="connsiteX5" fmla="*/ 0 w 21628"/>
              <a:gd name="connsiteY5" fmla="*/ 0 h 22353"/>
              <a:gd name="connsiteX0" fmla="*/ 0 w 21628"/>
              <a:gd name="connsiteY0" fmla="*/ 32 h 22385"/>
              <a:gd name="connsiteX1" fmla="*/ 20490 w 21628"/>
              <a:gd name="connsiteY1" fmla="*/ 0 h 22385"/>
              <a:gd name="connsiteX2" fmla="*/ 21628 w 21628"/>
              <a:gd name="connsiteY2" fmla="*/ 21723 h 22385"/>
              <a:gd name="connsiteX3" fmla="*/ 12357 w 21628"/>
              <a:gd name="connsiteY3" fmla="*/ 22305 h 22385"/>
              <a:gd name="connsiteX4" fmla="*/ 6 w 21628"/>
              <a:gd name="connsiteY4" fmla="*/ 17657 h 22385"/>
              <a:gd name="connsiteX5" fmla="*/ 0 w 21628"/>
              <a:gd name="connsiteY5" fmla="*/ 32 h 22385"/>
              <a:gd name="connsiteX0" fmla="*/ 0 w 20490"/>
              <a:gd name="connsiteY0" fmla="*/ 32 h 22404"/>
              <a:gd name="connsiteX1" fmla="*/ 20490 w 20490"/>
              <a:gd name="connsiteY1" fmla="*/ 0 h 22404"/>
              <a:gd name="connsiteX2" fmla="*/ 20467 w 20490"/>
              <a:gd name="connsiteY2" fmla="*/ 21884 h 22404"/>
              <a:gd name="connsiteX3" fmla="*/ 12357 w 20490"/>
              <a:gd name="connsiteY3" fmla="*/ 22305 h 22404"/>
              <a:gd name="connsiteX4" fmla="*/ 6 w 20490"/>
              <a:gd name="connsiteY4" fmla="*/ 17657 h 22404"/>
              <a:gd name="connsiteX5" fmla="*/ 0 w 20490"/>
              <a:gd name="connsiteY5" fmla="*/ 32 h 22404"/>
              <a:gd name="connsiteX0" fmla="*/ 0 w 20490"/>
              <a:gd name="connsiteY0" fmla="*/ 32 h 22380"/>
              <a:gd name="connsiteX1" fmla="*/ 20490 w 20490"/>
              <a:gd name="connsiteY1" fmla="*/ 0 h 22380"/>
              <a:gd name="connsiteX2" fmla="*/ 20467 w 20490"/>
              <a:gd name="connsiteY2" fmla="*/ 21884 h 22380"/>
              <a:gd name="connsiteX3" fmla="*/ 12357 w 20490"/>
              <a:gd name="connsiteY3" fmla="*/ 22305 h 22380"/>
              <a:gd name="connsiteX4" fmla="*/ 6 w 20490"/>
              <a:gd name="connsiteY4" fmla="*/ 17657 h 22380"/>
              <a:gd name="connsiteX5" fmla="*/ 0 w 20490"/>
              <a:gd name="connsiteY5" fmla="*/ 32 h 22380"/>
              <a:gd name="connsiteX0" fmla="*/ 0 w 20511"/>
              <a:gd name="connsiteY0" fmla="*/ 32 h 22374"/>
              <a:gd name="connsiteX1" fmla="*/ 20490 w 20511"/>
              <a:gd name="connsiteY1" fmla="*/ 0 h 22374"/>
              <a:gd name="connsiteX2" fmla="*/ 20511 w 20511"/>
              <a:gd name="connsiteY2" fmla="*/ 21801 h 22374"/>
              <a:gd name="connsiteX3" fmla="*/ 12357 w 20511"/>
              <a:gd name="connsiteY3" fmla="*/ 22305 h 22374"/>
              <a:gd name="connsiteX4" fmla="*/ 6 w 20511"/>
              <a:gd name="connsiteY4" fmla="*/ 17657 h 22374"/>
              <a:gd name="connsiteX5" fmla="*/ 0 w 20511"/>
              <a:gd name="connsiteY5" fmla="*/ 32 h 22374"/>
              <a:gd name="connsiteX0" fmla="*/ 0 w 20511"/>
              <a:gd name="connsiteY0" fmla="*/ 32 h 22376"/>
              <a:gd name="connsiteX1" fmla="*/ 20490 w 20511"/>
              <a:gd name="connsiteY1" fmla="*/ 0 h 22376"/>
              <a:gd name="connsiteX2" fmla="*/ 20511 w 20511"/>
              <a:gd name="connsiteY2" fmla="*/ 21829 h 22376"/>
              <a:gd name="connsiteX3" fmla="*/ 12357 w 20511"/>
              <a:gd name="connsiteY3" fmla="*/ 22305 h 22376"/>
              <a:gd name="connsiteX4" fmla="*/ 6 w 20511"/>
              <a:gd name="connsiteY4" fmla="*/ 17657 h 22376"/>
              <a:gd name="connsiteX5" fmla="*/ 0 w 20511"/>
              <a:gd name="connsiteY5" fmla="*/ 32 h 22376"/>
              <a:gd name="connsiteX0" fmla="*/ 0 w 20511"/>
              <a:gd name="connsiteY0" fmla="*/ 32 h 22376"/>
              <a:gd name="connsiteX1" fmla="*/ 20490 w 20511"/>
              <a:gd name="connsiteY1" fmla="*/ 0 h 22376"/>
              <a:gd name="connsiteX2" fmla="*/ 20511 w 20511"/>
              <a:gd name="connsiteY2" fmla="*/ 21829 h 22376"/>
              <a:gd name="connsiteX3" fmla="*/ 12357 w 20511"/>
              <a:gd name="connsiteY3" fmla="*/ 22305 h 22376"/>
              <a:gd name="connsiteX4" fmla="*/ 8766 w 20511"/>
              <a:gd name="connsiteY4" fmla="*/ 21780 h 22376"/>
              <a:gd name="connsiteX5" fmla="*/ 6 w 20511"/>
              <a:gd name="connsiteY5" fmla="*/ 17657 h 22376"/>
              <a:gd name="connsiteX6" fmla="*/ 0 w 20511"/>
              <a:gd name="connsiteY6" fmla="*/ 32 h 22376"/>
              <a:gd name="connsiteX0" fmla="*/ 0 w 20511"/>
              <a:gd name="connsiteY0" fmla="*/ 32 h 22115"/>
              <a:gd name="connsiteX1" fmla="*/ 20490 w 20511"/>
              <a:gd name="connsiteY1" fmla="*/ 0 h 22115"/>
              <a:gd name="connsiteX2" fmla="*/ 20511 w 20511"/>
              <a:gd name="connsiteY2" fmla="*/ 21829 h 22115"/>
              <a:gd name="connsiteX3" fmla="*/ 12477 w 20511"/>
              <a:gd name="connsiteY3" fmla="*/ 21751 h 22115"/>
              <a:gd name="connsiteX4" fmla="*/ 8766 w 20511"/>
              <a:gd name="connsiteY4" fmla="*/ 21780 h 22115"/>
              <a:gd name="connsiteX5" fmla="*/ 6 w 20511"/>
              <a:gd name="connsiteY5" fmla="*/ 17657 h 22115"/>
              <a:gd name="connsiteX6" fmla="*/ 0 w 20511"/>
              <a:gd name="connsiteY6" fmla="*/ 32 h 22115"/>
              <a:gd name="connsiteX0" fmla="*/ 0 w 20511"/>
              <a:gd name="connsiteY0" fmla="*/ 32 h 21926"/>
              <a:gd name="connsiteX1" fmla="*/ 20490 w 20511"/>
              <a:gd name="connsiteY1" fmla="*/ 0 h 21926"/>
              <a:gd name="connsiteX2" fmla="*/ 20511 w 20511"/>
              <a:gd name="connsiteY2" fmla="*/ 21829 h 21926"/>
              <a:gd name="connsiteX3" fmla="*/ 12477 w 20511"/>
              <a:gd name="connsiteY3" fmla="*/ 21751 h 21926"/>
              <a:gd name="connsiteX4" fmla="*/ 8766 w 20511"/>
              <a:gd name="connsiteY4" fmla="*/ 21780 h 21926"/>
              <a:gd name="connsiteX5" fmla="*/ 6 w 20511"/>
              <a:gd name="connsiteY5" fmla="*/ 17657 h 21926"/>
              <a:gd name="connsiteX6" fmla="*/ 0 w 20511"/>
              <a:gd name="connsiteY6" fmla="*/ 32 h 21926"/>
              <a:gd name="connsiteX0" fmla="*/ 0 w 20511"/>
              <a:gd name="connsiteY0" fmla="*/ 32 h 21883"/>
              <a:gd name="connsiteX1" fmla="*/ 20490 w 20511"/>
              <a:gd name="connsiteY1" fmla="*/ 0 h 21883"/>
              <a:gd name="connsiteX2" fmla="*/ 20511 w 20511"/>
              <a:gd name="connsiteY2" fmla="*/ 21829 h 21883"/>
              <a:gd name="connsiteX3" fmla="*/ 12477 w 20511"/>
              <a:gd name="connsiteY3" fmla="*/ 21751 h 21883"/>
              <a:gd name="connsiteX4" fmla="*/ 8766 w 20511"/>
              <a:gd name="connsiteY4" fmla="*/ 21780 h 21883"/>
              <a:gd name="connsiteX5" fmla="*/ 6 w 20511"/>
              <a:gd name="connsiteY5" fmla="*/ 17657 h 21883"/>
              <a:gd name="connsiteX6" fmla="*/ 0 w 20511"/>
              <a:gd name="connsiteY6" fmla="*/ 32 h 21883"/>
              <a:gd name="connsiteX0" fmla="*/ 0 w 20511"/>
              <a:gd name="connsiteY0" fmla="*/ 32 h 21829"/>
              <a:gd name="connsiteX1" fmla="*/ 20490 w 20511"/>
              <a:gd name="connsiteY1" fmla="*/ 0 h 21829"/>
              <a:gd name="connsiteX2" fmla="*/ 20511 w 20511"/>
              <a:gd name="connsiteY2" fmla="*/ 21829 h 21829"/>
              <a:gd name="connsiteX3" fmla="*/ 12477 w 20511"/>
              <a:gd name="connsiteY3" fmla="*/ 21751 h 21829"/>
              <a:gd name="connsiteX4" fmla="*/ 8766 w 20511"/>
              <a:gd name="connsiteY4" fmla="*/ 21780 h 21829"/>
              <a:gd name="connsiteX5" fmla="*/ 6 w 20511"/>
              <a:gd name="connsiteY5" fmla="*/ 17657 h 21829"/>
              <a:gd name="connsiteX6" fmla="*/ 0 w 20511"/>
              <a:gd name="connsiteY6" fmla="*/ 32 h 21829"/>
              <a:gd name="connsiteX0" fmla="*/ 0 w 20511"/>
              <a:gd name="connsiteY0" fmla="*/ 32 h 21829"/>
              <a:gd name="connsiteX1" fmla="*/ 20490 w 20511"/>
              <a:gd name="connsiteY1" fmla="*/ 0 h 21829"/>
              <a:gd name="connsiteX2" fmla="*/ 20511 w 20511"/>
              <a:gd name="connsiteY2" fmla="*/ 21829 h 21829"/>
              <a:gd name="connsiteX3" fmla="*/ 12477 w 20511"/>
              <a:gd name="connsiteY3" fmla="*/ 21751 h 21829"/>
              <a:gd name="connsiteX4" fmla="*/ 8766 w 20511"/>
              <a:gd name="connsiteY4" fmla="*/ 21780 h 21829"/>
              <a:gd name="connsiteX5" fmla="*/ 6 w 20511"/>
              <a:gd name="connsiteY5" fmla="*/ 17657 h 21829"/>
              <a:gd name="connsiteX6" fmla="*/ 0 w 20511"/>
              <a:gd name="connsiteY6" fmla="*/ 32 h 21829"/>
              <a:gd name="connsiteX0" fmla="*/ 0 w 20511"/>
              <a:gd name="connsiteY0" fmla="*/ 32 h 21829"/>
              <a:gd name="connsiteX1" fmla="*/ 20490 w 20511"/>
              <a:gd name="connsiteY1" fmla="*/ 0 h 21829"/>
              <a:gd name="connsiteX2" fmla="*/ 20511 w 20511"/>
              <a:gd name="connsiteY2" fmla="*/ 21829 h 21829"/>
              <a:gd name="connsiteX3" fmla="*/ 12477 w 20511"/>
              <a:gd name="connsiteY3" fmla="*/ 21751 h 21829"/>
              <a:gd name="connsiteX4" fmla="*/ 8766 w 20511"/>
              <a:gd name="connsiteY4" fmla="*/ 21780 h 21829"/>
              <a:gd name="connsiteX5" fmla="*/ 6 w 20511"/>
              <a:gd name="connsiteY5" fmla="*/ 17657 h 21829"/>
              <a:gd name="connsiteX6" fmla="*/ 0 w 20511"/>
              <a:gd name="connsiteY6" fmla="*/ 32 h 21829"/>
              <a:gd name="connsiteX0" fmla="*/ 0 w 20511"/>
              <a:gd name="connsiteY0" fmla="*/ 32 h 21829"/>
              <a:gd name="connsiteX1" fmla="*/ 20490 w 20511"/>
              <a:gd name="connsiteY1" fmla="*/ 0 h 21829"/>
              <a:gd name="connsiteX2" fmla="*/ 20511 w 20511"/>
              <a:gd name="connsiteY2" fmla="*/ 21829 h 21829"/>
              <a:gd name="connsiteX3" fmla="*/ 12477 w 20511"/>
              <a:gd name="connsiteY3" fmla="*/ 21751 h 21829"/>
              <a:gd name="connsiteX4" fmla="*/ 8766 w 20511"/>
              <a:gd name="connsiteY4" fmla="*/ 21780 h 21829"/>
              <a:gd name="connsiteX5" fmla="*/ 6 w 20511"/>
              <a:gd name="connsiteY5" fmla="*/ 17657 h 21829"/>
              <a:gd name="connsiteX6" fmla="*/ 0 w 20511"/>
              <a:gd name="connsiteY6" fmla="*/ 32 h 21829"/>
              <a:gd name="connsiteX0" fmla="*/ 0 w 20511"/>
              <a:gd name="connsiteY0" fmla="*/ 32 h 21780"/>
              <a:gd name="connsiteX1" fmla="*/ 20490 w 20511"/>
              <a:gd name="connsiteY1" fmla="*/ 0 h 21780"/>
              <a:gd name="connsiteX2" fmla="*/ 20511 w 20511"/>
              <a:gd name="connsiteY2" fmla="*/ 21779 h 21780"/>
              <a:gd name="connsiteX3" fmla="*/ 12477 w 20511"/>
              <a:gd name="connsiteY3" fmla="*/ 21751 h 21780"/>
              <a:gd name="connsiteX4" fmla="*/ 8766 w 20511"/>
              <a:gd name="connsiteY4" fmla="*/ 21780 h 21780"/>
              <a:gd name="connsiteX5" fmla="*/ 6 w 20511"/>
              <a:gd name="connsiteY5" fmla="*/ 17657 h 21780"/>
              <a:gd name="connsiteX6" fmla="*/ 0 w 20511"/>
              <a:gd name="connsiteY6" fmla="*/ 32 h 21780"/>
              <a:gd name="connsiteX0" fmla="*/ 0 w 20511"/>
              <a:gd name="connsiteY0" fmla="*/ 32 h 21780"/>
              <a:gd name="connsiteX1" fmla="*/ 20490 w 20511"/>
              <a:gd name="connsiteY1" fmla="*/ 0 h 21780"/>
              <a:gd name="connsiteX2" fmla="*/ 20511 w 20511"/>
              <a:gd name="connsiteY2" fmla="*/ 21779 h 21780"/>
              <a:gd name="connsiteX3" fmla="*/ 12477 w 20511"/>
              <a:gd name="connsiteY3" fmla="*/ 21751 h 21780"/>
              <a:gd name="connsiteX4" fmla="*/ 8766 w 20511"/>
              <a:gd name="connsiteY4" fmla="*/ 21780 h 21780"/>
              <a:gd name="connsiteX5" fmla="*/ 6 w 20511"/>
              <a:gd name="connsiteY5" fmla="*/ 17657 h 21780"/>
              <a:gd name="connsiteX6" fmla="*/ 0 w 20511"/>
              <a:gd name="connsiteY6" fmla="*/ 32 h 21780"/>
              <a:gd name="connsiteX0" fmla="*/ 0 w 20527"/>
              <a:gd name="connsiteY0" fmla="*/ 32 h 21780"/>
              <a:gd name="connsiteX1" fmla="*/ 20527 w 20527"/>
              <a:gd name="connsiteY1" fmla="*/ 0 h 21780"/>
              <a:gd name="connsiteX2" fmla="*/ 20511 w 20527"/>
              <a:gd name="connsiteY2" fmla="*/ 21779 h 21780"/>
              <a:gd name="connsiteX3" fmla="*/ 12477 w 20527"/>
              <a:gd name="connsiteY3" fmla="*/ 21751 h 21780"/>
              <a:gd name="connsiteX4" fmla="*/ 8766 w 20527"/>
              <a:gd name="connsiteY4" fmla="*/ 21780 h 21780"/>
              <a:gd name="connsiteX5" fmla="*/ 6 w 20527"/>
              <a:gd name="connsiteY5" fmla="*/ 17657 h 21780"/>
              <a:gd name="connsiteX6" fmla="*/ 0 w 20527"/>
              <a:gd name="connsiteY6" fmla="*/ 32 h 21780"/>
              <a:gd name="connsiteX0" fmla="*/ 0 w 20512"/>
              <a:gd name="connsiteY0" fmla="*/ 12 h 21760"/>
              <a:gd name="connsiteX1" fmla="*/ 20511 w 20512"/>
              <a:gd name="connsiteY1" fmla="*/ 0 h 21760"/>
              <a:gd name="connsiteX2" fmla="*/ 20511 w 20512"/>
              <a:gd name="connsiteY2" fmla="*/ 21759 h 21760"/>
              <a:gd name="connsiteX3" fmla="*/ 12477 w 20512"/>
              <a:gd name="connsiteY3" fmla="*/ 21731 h 21760"/>
              <a:gd name="connsiteX4" fmla="*/ 8766 w 20512"/>
              <a:gd name="connsiteY4" fmla="*/ 21760 h 21760"/>
              <a:gd name="connsiteX5" fmla="*/ 6 w 20512"/>
              <a:gd name="connsiteY5" fmla="*/ 17637 h 21760"/>
              <a:gd name="connsiteX6" fmla="*/ 0 w 20512"/>
              <a:gd name="connsiteY6" fmla="*/ 12 h 2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12" h="21760">
                <a:moveTo>
                  <a:pt x="0" y="12"/>
                </a:moveTo>
                <a:lnTo>
                  <a:pt x="20511" y="0"/>
                </a:lnTo>
                <a:cubicBezTo>
                  <a:pt x="20517" y="4926"/>
                  <a:pt x="20505" y="16833"/>
                  <a:pt x="20511" y="21759"/>
                </a:cubicBezTo>
                <a:cubicBezTo>
                  <a:pt x="18229" y="21677"/>
                  <a:pt x="17973" y="21747"/>
                  <a:pt x="12477" y="21731"/>
                </a:cubicBezTo>
                <a:cubicBezTo>
                  <a:pt x="10520" y="21723"/>
                  <a:pt x="11293" y="21755"/>
                  <a:pt x="8766" y="21760"/>
                </a:cubicBezTo>
                <a:cubicBezTo>
                  <a:pt x="7135" y="21464"/>
                  <a:pt x="2483" y="20180"/>
                  <a:pt x="6" y="17637"/>
                </a:cubicBezTo>
                <a:cubicBezTo>
                  <a:pt x="-12" y="11747"/>
                  <a:pt x="18" y="5902"/>
                  <a:pt x="0" y="12"/>
                </a:cubicBezTo>
                <a:close/>
              </a:path>
            </a:pathLst>
          </a:custGeom>
        </p:spPr>
        <p:txBody>
          <a:bodyPr/>
          <a:lstStyle/>
          <a:p>
            <a:r>
              <a:rPr lang="en-US" dirty="0"/>
              <a:t>Click icon to add picture</a:t>
            </a:r>
          </a:p>
        </p:txBody>
      </p:sp>
    </p:spTree>
    <p:extLst>
      <p:ext uri="{BB962C8B-B14F-4D97-AF65-F5344CB8AC3E}">
        <p14:creationId xmlns:p14="http://schemas.microsoft.com/office/powerpoint/2010/main" val="1865844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 + bullets + bigpictur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6ACB457-0B7F-4FC2-9099-E39F9339019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7" name="Object 6" hidden="1">
                        <a:extLst>
                          <a:ext uri="{FF2B5EF4-FFF2-40B4-BE49-F238E27FC236}">
                            <a16:creationId xmlns:a16="http://schemas.microsoft.com/office/drawing/2014/main" id="{C6ACB457-0B7F-4FC2-9099-E39F9339019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C46262B-283C-449D-9EDF-74B1A6E787D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1" i="0" baseline="0" dirty="0">
              <a:latin typeface="Century Gothic" panose="020B0502020202020204" pitchFamily="34" charset="0"/>
              <a:ea typeface="+mj-ea"/>
              <a:cs typeface="+mj-cs"/>
              <a:sym typeface="Century Gothic" panose="020B0502020202020204" pitchFamily="34" charset="0"/>
            </a:endParaRPr>
          </a:p>
        </p:txBody>
      </p:sp>
      <p:sp>
        <p:nvSpPr>
          <p:cNvPr id="10" name="Content Placeholder 2">
            <a:extLst>
              <a:ext uri="{FF2B5EF4-FFF2-40B4-BE49-F238E27FC236}">
                <a16:creationId xmlns:a16="http://schemas.microsoft.com/office/drawing/2014/main" id="{952D79EC-FA3B-8846-883B-68C7812170DD}"/>
              </a:ext>
            </a:extLst>
          </p:cNvPr>
          <p:cNvSpPr>
            <a:spLocks noGrp="1"/>
          </p:cNvSpPr>
          <p:nvPr>
            <p:ph idx="10" hasCustomPrompt="1"/>
          </p:nvPr>
        </p:nvSpPr>
        <p:spPr>
          <a:xfrm>
            <a:off x="838201" y="1605600"/>
            <a:ext cx="2541607" cy="3865635"/>
          </a:xfrm>
          <a:prstGeom prst="rect">
            <a:avLst/>
          </a:prstGeom>
        </p:spPr>
        <p:txBody>
          <a:bodyPr lIns="0"/>
          <a:lstStyle>
            <a:lvl1pPr marL="241294" indent="-241294">
              <a:lnSpc>
                <a:spcPct val="100000"/>
              </a:lnSpc>
              <a:spcAft>
                <a:spcPts val="500"/>
              </a:spcAft>
              <a:buFont typeface="Arial" pitchFamily="34" charset="0"/>
              <a:buChar char="•"/>
              <a:defRPr sz="1867" b="0" i="0">
                <a:solidFill>
                  <a:srgbClr val="000000"/>
                </a:solidFill>
                <a:latin typeface="Century Gothic" panose="020B0502020202020204" pitchFamily="34" charset="0"/>
              </a:defRPr>
            </a:lvl1pPr>
            <a:lvl2pPr marL="719649" indent="-251878">
              <a:lnSpc>
                <a:spcPct val="100000"/>
              </a:lnSpc>
              <a:spcBef>
                <a:spcPts val="1333"/>
              </a:spcBef>
              <a:spcAft>
                <a:spcPts val="500"/>
              </a:spcAft>
              <a:buFont typeface="Arial" pitchFamily="34" charset="0"/>
              <a:buChar char="−"/>
              <a:defRPr sz="1733" b="0" i="0">
                <a:solidFill>
                  <a:srgbClr val="000000"/>
                </a:solidFill>
                <a:latin typeface="Century Gothic" panose="020B0502020202020204" pitchFamily="34" charset="0"/>
              </a:defRPr>
            </a:lvl2pPr>
            <a:lvl3pPr marL="1312301" indent="-237061">
              <a:lnSpc>
                <a:spcPct val="100000"/>
              </a:lnSpc>
              <a:spcBef>
                <a:spcPts val="1067"/>
              </a:spcBef>
              <a:spcAft>
                <a:spcPts val="500"/>
              </a:spcAft>
              <a:buFont typeface="Arial" pitchFamily="34" charset="0"/>
              <a:buChar char="»"/>
              <a:defRPr sz="1600" b="0" i="0">
                <a:solidFill>
                  <a:srgbClr val="000000"/>
                </a:solidFill>
                <a:latin typeface="Century Gothic" panose="020B0502020202020204" pitchFamily="34" charset="0"/>
              </a:defRPr>
            </a:lvl3pPr>
            <a:lvl4pPr marL="1786422" indent="-283626">
              <a:lnSpc>
                <a:spcPct val="100000"/>
              </a:lnSpc>
              <a:spcBef>
                <a:spcPts val="800"/>
              </a:spcBef>
              <a:spcAft>
                <a:spcPts val="500"/>
              </a:spcAft>
              <a:buFont typeface="Century Gothic" panose="020B0502020202020204" pitchFamily="34" charset="0"/>
              <a:buChar char="&gt;"/>
              <a:defRPr sz="1467" b="0" i="0">
                <a:solidFill>
                  <a:srgbClr val="000000"/>
                </a:solidFill>
                <a:latin typeface="Century Gothic" panose="020B0502020202020204" pitchFamily="34" charset="0"/>
              </a:defRPr>
            </a:lvl4pPr>
            <a:lvl5pPr marL="2264777" indent="-112181">
              <a:lnSpc>
                <a:spcPct val="100000"/>
              </a:lnSpc>
              <a:spcBef>
                <a:spcPts val="800"/>
              </a:spcBef>
              <a:spcAft>
                <a:spcPts val="500"/>
              </a:spcAft>
              <a:buFont typeface="Arial" pitchFamily="34" charset="0"/>
              <a:buChar char="-"/>
              <a:defRPr sz="1333" b="0" i="0">
                <a:solidFill>
                  <a:srgbClr val="000000"/>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FE8A6C16-0D01-4268-ACEC-14DF38647E6F}"/>
              </a:ext>
            </a:extLst>
          </p:cNvPr>
          <p:cNvSpPr>
            <a:spLocks noGrp="1"/>
          </p:cNvSpPr>
          <p:nvPr>
            <p:ph type="title"/>
          </p:nvPr>
        </p:nvSpPr>
        <p:spPr/>
        <p:txBody>
          <a:bodyPr lIns="0"/>
          <a:lstStyle/>
          <a:p>
            <a:r>
              <a:rPr lang="en-US"/>
              <a:t>Click to edit Master title style</a:t>
            </a:r>
            <a:endParaRPr lang="en-GB" dirty="0"/>
          </a:p>
        </p:txBody>
      </p:sp>
      <p:sp>
        <p:nvSpPr>
          <p:cNvPr id="8" name="Footer Placeholder 5">
            <a:extLst>
              <a:ext uri="{FF2B5EF4-FFF2-40B4-BE49-F238E27FC236}">
                <a16:creationId xmlns:a16="http://schemas.microsoft.com/office/drawing/2014/main" id="{15633107-9211-4C88-BB89-8B194EA363DD}"/>
              </a:ext>
            </a:extLst>
          </p:cNvPr>
          <p:cNvSpPr>
            <a:spLocks noGrp="1"/>
          </p:cNvSpPr>
          <p:nvPr>
            <p:ph type="ftr" sz="quarter" idx="3"/>
          </p:nvPr>
        </p:nvSpPr>
        <p:spPr>
          <a:xfrm>
            <a:off x="838199" y="6582936"/>
            <a:ext cx="8642367" cy="257101"/>
          </a:xfrm>
          <a:prstGeom prst="rect">
            <a:avLst/>
          </a:prstGeom>
        </p:spPr>
        <p:txBody>
          <a:bodyPr vert="horz" lIns="91440" tIns="45720" rIns="91440" bIns="45720" rtlCol="0" anchor="ctr"/>
          <a:lstStyle>
            <a:lvl1pPr algn="l">
              <a:defRPr sz="900">
                <a:solidFill>
                  <a:srgbClr val="5F5F5F"/>
                </a:solidFill>
              </a:defRPr>
            </a:lvl1pPr>
          </a:lstStyle>
          <a:p>
            <a:endParaRPr lang="en-GB" dirty="0"/>
          </a:p>
        </p:txBody>
      </p:sp>
      <p:sp>
        <p:nvSpPr>
          <p:cNvPr id="9" name="Picture Placeholder 4">
            <a:extLst>
              <a:ext uri="{FF2B5EF4-FFF2-40B4-BE49-F238E27FC236}">
                <a16:creationId xmlns:a16="http://schemas.microsoft.com/office/drawing/2014/main" id="{8C55B8BC-58F2-054B-8509-0CD5FCE8AAA9}"/>
              </a:ext>
            </a:extLst>
          </p:cNvPr>
          <p:cNvSpPr>
            <a:spLocks noGrp="1"/>
          </p:cNvSpPr>
          <p:nvPr>
            <p:ph type="pic" sz="quarter" idx="13"/>
          </p:nvPr>
        </p:nvSpPr>
        <p:spPr>
          <a:xfrm>
            <a:off x="3680316" y="1462290"/>
            <a:ext cx="8517485" cy="5402412"/>
          </a:xfrm>
          <a:custGeom>
            <a:avLst/>
            <a:gdLst>
              <a:gd name="connsiteX0" fmla="*/ 0 w 5984875"/>
              <a:gd name="connsiteY0" fmla="*/ 0 h 6858000"/>
              <a:gd name="connsiteX1" fmla="*/ 5984875 w 5984875"/>
              <a:gd name="connsiteY1" fmla="*/ 0 h 6858000"/>
              <a:gd name="connsiteX2" fmla="*/ 5984875 w 5984875"/>
              <a:gd name="connsiteY2" fmla="*/ 6858000 h 6858000"/>
              <a:gd name="connsiteX3" fmla="*/ 0 w 5984875"/>
              <a:gd name="connsiteY3" fmla="*/ 6858000 h 6858000"/>
              <a:gd name="connsiteX4" fmla="*/ 0 w 5984875"/>
              <a:gd name="connsiteY4" fmla="*/ 0 h 6858000"/>
              <a:gd name="connsiteX0" fmla="*/ 985520 w 5984875"/>
              <a:gd name="connsiteY0" fmla="*/ 934720 h 6858000"/>
              <a:gd name="connsiteX1" fmla="*/ 5984875 w 5984875"/>
              <a:gd name="connsiteY1" fmla="*/ 0 h 6858000"/>
              <a:gd name="connsiteX2" fmla="*/ 5984875 w 5984875"/>
              <a:gd name="connsiteY2" fmla="*/ 6858000 h 6858000"/>
              <a:gd name="connsiteX3" fmla="*/ 0 w 5984875"/>
              <a:gd name="connsiteY3" fmla="*/ 6858000 h 6858000"/>
              <a:gd name="connsiteX4" fmla="*/ 985520 w 5984875"/>
              <a:gd name="connsiteY4" fmla="*/ 934720 h 6858000"/>
              <a:gd name="connsiteX0" fmla="*/ 985520 w 5984875"/>
              <a:gd name="connsiteY0" fmla="*/ 934720 h 6858000"/>
              <a:gd name="connsiteX1" fmla="*/ 5984875 w 5984875"/>
              <a:gd name="connsiteY1" fmla="*/ 0 h 6858000"/>
              <a:gd name="connsiteX2" fmla="*/ 5984875 w 5984875"/>
              <a:gd name="connsiteY2" fmla="*/ 6858000 h 6858000"/>
              <a:gd name="connsiteX3" fmla="*/ 0 w 5984875"/>
              <a:gd name="connsiteY3" fmla="*/ 6858000 h 6858000"/>
              <a:gd name="connsiteX4" fmla="*/ 985520 w 5984875"/>
              <a:gd name="connsiteY4" fmla="*/ 934720 h 6858000"/>
              <a:gd name="connsiteX0" fmla="*/ 985520 w 5984875"/>
              <a:gd name="connsiteY0" fmla="*/ 934720 h 6858000"/>
              <a:gd name="connsiteX1" fmla="*/ 5984875 w 5984875"/>
              <a:gd name="connsiteY1" fmla="*/ 0 h 6858000"/>
              <a:gd name="connsiteX2" fmla="*/ 5984875 w 5984875"/>
              <a:gd name="connsiteY2" fmla="*/ 6858000 h 6858000"/>
              <a:gd name="connsiteX3" fmla="*/ 0 w 5984875"/>
              <a:gd name="connsiteY3" fmla="*/ 6858000 h 6858000"/>
              <a:gd name="connsiteX4" fmla="*/ 985520 w 5984875"/>
              <a:gd name="connsiteY4" fmla="*/ 934720 h 6858000"/>
              <a:gd name="connsiteX0" fmla="*/ 138915 w 5138270"/>
              <a:gd name="connsiteY0" fmla="*/ 934720 h 6858000"/>
              <a:gd name="connsiteX1" fmla="*/ 5138270 w 5138270"/>
              <a:gd name="connsiteY1" fmla="*/ 0 h 6858000"/>
              <a:gd name="connsiteX2" fmla="*/ 5138270 w 5138270"/>
              <a:gd name="connsiteY2" fmla="*/ 6858000 h 6858000"/>
              <a:gd name="connsiteX3" fmla="*/ 2353795 w 5138270"/>
              <a:gd name="connsiteY3" fmla="*/ 6817360 h 6858000"/>
              <a:gd name="connsiteX4" fmla="*/ 138915 w 5138270"/>
              <a:gd name="connsiteY4" fmla="*/ 934720 h 6858000"/>
              <a:gd name="connsiteX0" fmla="*/ 185806 w 5185161"/>
              <a:gd name="connsiteY0" fmla="*/ 934720 h 6858000"/>
              <a:gd name="connsiteX1" fmla="*/ 5185161 w 5185161"/>
              <a:gd name="connsiteY1" fmla="*/ 0 h 6858000"/>
              <a:gd name="connsiteX2" fmla="*/ 5185161 w 5185161"/>
              <a:gd name="connsiteY2" fmla="*/ 6858000 h 6858000"/>
              <a:gd name="connsiteX3" fmla="*/ 2400686 w 5185161"/>
              <a:gd name="connsiteY3" fmla="*/ 6817360 h 6858000"/>
              <a:gd name="connsiteX4" fmla="*/ 185806 w 5185161"/>
              <a:gd name="connsiteY4" fmla="*/ 934720 h 6858000"/>
              <a:gd name="connsiteX0" fmla="*/ 185806 w 5185161"/>
              <a:gd name="connsiteY0" fmla="*/ 934720 h 7178781"/>
              <a:gd name="connsiteX1" fmla="*/ 5185161 w 5185161"/>
              <a:gd name="connsiteY1" fmla="*/ 0 h 7178781"/>
              <a:gd name="connsiteX2" fmla="*/ 5185161 w 5185161"/>
              <a:gd name="connsiteY2" fmla="*/ 6858000 h 7178781"/>
              <a:gd name="connsiteX3" fmla="*/ 2400686 w 5185161"/>
              <a:gd name="connsiteY3" fmla="*/ 6817360 h 7178781"/>
              <a:gd name="connsiteX4" fmla="*/ 185806 w 5185161"/>
              <a:gd name="connsiteY4" fmla="*/ 934720 h 7178781"/>
              <a:gd name="connsiteX0" fmla="*/ 209732 w 5209087"/>
              <a:gd name="connsiteY0" fmla="*/ 934720 h 6858000"/>
              <a:gd name="connsiteX1" fmla="*/ 5209087 w 5209087"/>
              <a:gd name="connsiteY1" fmla="*/ 0 h 6858000"/>
              <a:gd name="connsiteX2" fmla="*/ 5209087 w 5209087"/>
              <a:gd name="connsiteY2" fmla="*/ 6858000 h 6858000"/>
              <a:gd name="connsiteX3" fmla="*/ 2079172 w 5209087"/>
              <a:gd name="connsiteY3" fmla="*/ 5750560 h 6858000"/>
              <a:gd name="connsiteX4" fmla="*/ 209732 w 5209087"/>
              <a:gd name="connsiteY4" fmla="*/ 934720 h 6858000"/>
              <a:gd name="connsiteX0" fmla="*/ 209732 w 5209087"/>
              <a:gd name="connsiteY0" fmla="*/ 934720 h 6858000"/>
              <a:gd name="connsiteX1" fmla="*/ 5209087 w 5209087"/>
              <a:gd name="connsiteY1" fmla="*/ 0 h 6858000"/>
              <a:gd name="connsiteX2" fmla="*/ 5209087 w 5209087"/>
              <a:gd name="connsiteY2" fmla="*/ 6858000 h 6858000"/>
              <a:gd name="connsiteX3" fmla="*/ 2079172 w 5209087"/>
              <a:gd name="connsiteY3" fmla="*/ 5750560 h 6858000"/>
              <a:gd name="connsiteX4" fmla="*/ 209732 w 5209087"/>
              <a:gd name="connsiteY4" fmla="*/ 934720 h 6858000"/>
              <a:gd name="connsiteX0" fmla="*/ 209732 w 5209087"/>
              <a:gd name="connsiteY0" fmla="*/ 934720 h 6532894"/>
              <a:gd name="connsiteX1" fmla="*/ 5209087 w 5209087"/>
              <a:gd name="connsiteY1" fmla="*/ 0 h 6532894"/>
              <a:gd name="connsiteX2" fmla="*/ 5178607 w 5209087"/>
              <a:gd name="connsiteY2" fmla="*/ 6421120 h 6532894"/>
              <a:gd name="connsiteX3" fmla="*/ 2079172 w 5209087"/>
              <a:gd name="connsiteY3" fmla="*/ 5750560 h 6532894"/>
              <a:gd name="connsiteX4" fmla="*/ 209732 w 5209087"/>
              <a:gd name="connsiteY4" fmla="*/ 934720 h 6532894"/>
              <a:gd name="connsiteX0" fmla="*/ 209732 w 5209087"/>
              <a:gd name="connsiteY0" fmla="*/ 934720 h 6749333"/>
              <a:gd name="connsiteX1" fmla="*/ 5209087 w 5209087"/>
              <a:gd name="connsiteY1" fmla="*/ 0 h 6749333"/>
              <a:gd name="connsiteX2" fmla="*/ 5178607 w 5209087"/>
              <a:gd name="connsiteY2" fmla="*/ 6421120 h 6749333"/>
              <a:gd name="connsiteX3" fmla="*/ 2079172 w 5209087"/>
              <a:gd name="connsiteY3" fmla="*/ 5750560 h 6749333"/>
              <a:gd name="connsiteX4" fmla="*/ 209732 w 5209087"/>
              <a:gd name="connsiteY4" fmla="*/ 934720 h 6749333"/>
              <a:gd name="connsiteX0" fmla="*/ 209732 w 5209087"/>
              <a:gd name="connsiteY0" fmla="*/ 934720 h 6755918"/>
              <a:gd name="connsiteX1" fmla="*/ 5209087 w 5209087"/>
              <a:gd name="connsiteY1" fmla="*/ 0 h 6755918"/>
              <a:gd name="connsiteX2" fmla="*/ 5198927 w 5209087"/>
              <a:gd name="connsiteY2" fmla="*/ 6431280 h 6755918"/>
              <a:gd name="connsiteX3" fmla="*/ 2079172 w 5209087"/>
              <a:gd name="connsiteY3" fmla="*/ 5750560 h 6755918"/>
              <a:gd name="connsiteX4" fmla="*/ 209732 w 5209087"/>
              <a:gd name="connsiteY4" fmla="*/ 934720 h 6755918"/>
              <a:gd name="connsiteX0" fmla="*/ 254624 w 4776459"/>
              <a:gd name="connsiteY0" fmla="*/ 2032000 h 6755918"/>
              <a:gd name="connsiteX1" fmla="*/ 4776459 w 4776459"/>
              <a:gd name="connsiteY1" fmla="*/ 0 h 6755918"/>
              <a:gd name="connsiteX2" fmla="*/ 4766299 w 4776459"/>
              <a:gd name="connsiteY2" fmla="*/ 6431280 h 6755918"/>
              <a:gd name="connsiteX3" fmla="*/ 1646544 w 4776459"/>
              <a:gd name="connsiteY3" fmla="*/ 5750560 h 6755918"/>
              <a:gd name="connsiteX4" fmla="*/ 254624 w 4776459"/>
              <a:gd name="connsiteY4" fmla="*/ 2032000 h 6755918"/>
              <a:gd name="connsiteX0" fmla="*/ 172887 w 4694722"/>
              <a:gd name="connsiteY0" fmla="*/ 2032000 h 6755918"/>
              <a:gd name="connsiteX1" fmla="*/ 4694722 w 4694722"/>
              <a:gd name="connsiteY1" fmla="*/ 0 h 6755918"/>
              <a:gd name="connsiteX2" fmla="*/ 4684562 w 4694722"/>
              <a:gd name="connsiteY2" fmla="*/ 6431280 h 6755918"/>
              <a:gd name="connsiteX3" fmla="*/ 1564807 w 4694722"/>
              <a:gd name="connsiteY3" fmla="*/ 5750560 h 6755918"/>
              <a:gd name="connsiteX4" fmla="*/ 172887 w 4694722"/>
              <a:gd name="connsiteY4" fmla="*/ 2032000 h 6755918"/>
              <a:gd name="connsiteX0" fmla="*/ 165329 w 4687164"/>
              <a:gd name="connsiteY0" fmla="*/ 2032000 h 6755918"/>
              <a:gd name="connsiteX1" fmla="*/ 4687164 w 4687164"/>
              <a:gd name="connsiteY1" fmla="*/ 0 h 6755918"/>
              <a:gd name="connsiteX2" fmla="*/ 4677004 w 4687164"/>
              <a:gd name="connsiteY2" fmla="*/ 6431280 h 6755918"/>
              <a:gd name="connsiteX3" fmla="*/ 1557249 w 4687164"/>
              <a:gd name="connsiteY3" fmla="*/ 5750560 h 6755918"/>
              <a:gd name="connsiteX4" fmla="*/ 165329 w 4687164"/>
              <a:gd name="connsiteY4" fmla="*/ 2032000 h 6755918"/>
              <a:gd name="connsiteX0" fmla="*/ 248236 w 4770071"/>
              <a:gd name="connsiteY0" fmla="*/ 2032000 h 6924679"/>
              <a:gd name="connsiteX1" fmla="*/ 4770071 w 4770071"/>
              <a:gd name="connsiteY1" fmla="*/ 0 h 6924679"/>
              <a:gd name="connsiteX2" fmla="*/ 4759911 w 4770071"/>
              <a:gd name="connsiteY2" fmla="*/ 6431280 h 6924679"/>
              <a:gd name="connsiteX3" fmla="*/ 979756 w 4770071"/>
              <a:gd name="connsiteY3" fmla="*/ 6136640 h 6924679"/>
              <a:gd name="connsiteX4" fmla="*/ 248236 w 4770071"/>
              <a:gd name="connsiteY4" fmla="*/ 2032000 h 6924679"/>
              <a:gd name="connsiteX0" fmla="*/ 248236 w 4770071"/>
              <a:gd name="connsiteY0" fmla="*/ 2032000 h 6652732"/>
              <a:gd name="connsiteX1" fmla="*/ 4770071 w 4770071"/>
              <a:gd name="connsiteY1" fmla="*/ 0 h 6652732"/>
              <a:gd name="connsiteX2" fmla="*/ 4759911 w 4770071"/>
              <a:gd name="connsiteY2" fmla="*/ 6431280 h 6652732"/>
              <a:gd name="connsiteX3" fmla="*/ 979756 w 4770071"/>
              <a:gd name="connsiteY3" fmla="*/ 6136640 h 6652732"/>
              <a:gd name="connsiteX4" fmla="*/ 248236 w 4770071"/>
              <a:gd name="connsiteY4" fmla="*/ 2032000 h 6652732"/>
              <a:gd name="connsiteX0" fmla="*/ 253917 w 4775752"/>
              <a:gd name="connsiteY0" fmla="*/ 2032000 h 6697921"/>
              <a:gd name="connsiteX1" fmla="*/ 4775752 w 4775752"/>
              <a:gd name="connsiteY1" fmla="*/ 0 h 6697921"/>
              <a:gd name="connsiteX2" fmla="*/ 4765592 w 4775752"/>
              <a:gd name="connsiteY2" fmla="*/ 6431280 h 6697921"/>
              <a:gd name="connsiteX3" fmla="*/ 954957 w 4775752"/>
              <a:gd name="connsiteY3" fmla="*/ 6299200 h 6697921"/>
              <a:gd name="connsiteX4" fmla="*/ 253917 w 4775752"/>
              <a:gd name="connsiteY4" fmla="*/ 2032000 h 6697921"/>
              <a:gd name="connsiteX0" fmla="*/ 240761 w 4762596"/>
              <a:gd name="connsiteY0" fmla="*/ 2032000 h 6697921"/>
              <a:gd name="connsiteX1" fmla="*/ 4762596 w 4762596"/>
              <a:gd name="connsiteY1" fmla="*/ 0 h 6697921"/>
              <a:gd name="connsiteX2" fmla="*/ 4752436 w 4762596"/>
              <a:gd name="connsiteY2" fmla="*/ 6431280 h 6697921"/>
              <a:gd name="connsiteX3" fmla="*/ 941801 w 4762596"/>
              <a:gd name="connsiteY3" fmla="*/ 6299200 h 6697921"/>
              <a:gd name="connsiteX4" fmla="*/ 240761 w 4762596"/>
              <a:gd name="connsiteY4" fmla="*/ 2032000 h 6697921"/>
              <a:gd name="connsiteX0" fmla="*/ 240761 w 4762596"/>
              <a:gd name="connsiteY0" fmla="*/ 2032000 h 6697921"/>
              <a:gd name="connsiteX1" fmla="*/ 4762596 w 4762596"/>
              <a:gd name="connsiteY1" fmla="*/ 0 h 6697921"/>
              <a:gd name="connsiteX2" fmla="*/ 4752436 w 4762596"/>
              <a:gd name="connsiteY2" fmla="*/ 6431280 h 6697921"/>
              <a:gd name="connsiteX3" fmla="*/ 941801 w 4762596"/>
              <a:gd name="connsiteY3" fmla="*/ 6299200 h 6697921"/>
              <a:gd name="connsiteX4" fmla="*/ 240761 w 4762596"/>
              <a:gd name="connsiteY4" fmla="*/ 2032000 h 6697921"/>
              <a:gd name="connsiteX0" fmla="*/ 230556 w 4813351"/>
              <a:gd name="connsiteY0" fmla="*/ 3088640 h 6697921"/>
              <a:gd name="connsiteX1" fmla="*/ 4813351 w 4813351"/>
              <a:gd name="connsiteY1" fmla="*/ 0 h 6697921"/>
              <a:gd name="connsiteX2" fmla="*/ 4803191 w 4813351"/>
              <a:gd name="connsiteY2" fmla="*/ 6431280 h 6697921"/>
              <a:gd name="connsiteX3" fmla="*/ 992556 w 4813351"/>
              <a:gd name="connsiteY3" fmla="*/ 6299200 h 6697921"/>
              <a:gd name="connsiteX4" fmla="*/ 230556 w 4813351"/>
              <a:gd name="connsiteY4" fmla="*/ 3088640 h 6697921"/>
              <a:gd name="connsiteX0" fmla="*/ 359309 w 4403624"/>
              <a:gd name="connsiteY0" fmla="*/ 666163 h 7262484"/>
              <a:gd name="connsiteX1" fmla="*/ 4403624 w 4403624"/>
              <a:gd name="connsiteY1" fmla="*/ 564563 h 7262484"/>
              <a:gd name="connsiteX2" fmla="*/ 4393464 w 4403624"/>
              <a:gd name="connsiteY2" fmla="*/ 6995843 h 7262484"/>
              <a:gd name="connsiteX3" fmla="*/ 582829 w 4403624"/>
              <a:gd name="connsiteY3" fmla="*/ 6863763 h 7262484"/>
              <a:gd name="connsiteX4" fmla="*/ 359309 w 4403624"/>
              <a:gd name="connsiteY4" fmla="*/ 666163 h 7262484"/>
              <a:gd name="connsiteX0" fmla="*/ 359309 w 4403624"/>
              <a:gd name="connsiteY0" fmla="*/ 101600 h 6697921"/>
              <a:gd name="connsiteX1" fmla="*/ 4403624 w 4403624"/>
              <a:gd name="connsiteY1" fmla="*/ 0 h 6697921"/>
              <a:gd name="connsiteX2" fmla="*/ 4393464 w 4403624"/>
              <a:gd name="connsiteY2" fmla="*/ 6431280 h 6697921"/>
              <a:gd name="connsiteX3" fmla="*/ 582829 w 4403624"/>
              <a:gd name="connsiteY3" fmla="*/ 6299200 h 6697921"/>
              <a:gd name="connsiteX4" fmla="*/ 359309 w 4403624"/>
              <a:gd name="connsiteY4" fmla="*/ 101600 h 6697921"/>
              <a:gd name="connsiteX0" fmla="*/ 359309 w 4403624"/>
              <a:gd name="connsiteY0" fmla="*/ 140658 h 6736979"/>
              <a:gd name="connsiteX1" fmla="*/ 4403624 w 4403624"/>
              <a:gd name="connsiteY1" fmla="*/ 39058 h 6736979"/>
              <a:gd name="connsiteX2" fmla="*/ 4393464 w 4403624"/>
              <a:gd name="connsiteY2" fmla="*/ 6470338 h 6736979"/>
              <a:gd name="connsiteX3" fmla="*/ 582829 w 4403624"/>
              <a:gd name="connsiteY3" fmla="*/ 6338258 h 6736979"/>
              <a:gd name="connsiteX4" fmla="*/ 359309 w 4403624"/>
              <a:gd name="connsiteY4" fmla="*/ 140658 h 6736979"/>
              <a:gd name="connsiteX0" fmla="*/ 359309 w 4403624"/>
              <a:gd name="connsiteY0" fmla="*/ 101600 h 6697921"/>
              <a:gd name="connsiteX1" fmla="*/ 4403624 w 4403624"/>
              <a:gd name="connsiteY1" fmla="*/ 0 h 6697921"/>
              <a:gd name="connsiteX2" fmla="*/ 4393464 w 4403624"/>
              <a:gd name="connsiteY2" fmla="*/ 6431280 h 6697921"/>
              <a:gd name="connsiteX3" fmla="*/ 582829 w 4403624"/>
              <a:gd name="connsiteY3" fmla="*/ 6299200 h 6697921"/>
              <a:gd name="connsiteX4" fmla="*/ 359309 w 4403624"/>
              <a:gd name="connsiteY4" fmla="*/ 101600 h 6697921"/>
              <a:gd name="connsiteX0" fmla="*/ 459916 w 4260391"/>
              <a:gd name="connsiteY0" fmla="*/ 44631 h 6752712"/>
              <a:gd name="connsiteX1" fmla="*/ 4260391 w 4260391"/>
              <a:gd name="connsiteY1" fmla="*/ 54791 h 6752712"/>
              <a:gd name="connsiteX2" fmla="*/ 4250231 w 4260391"/>
              <a:gd name="connsiteY2" fmla="*/ 6486071 h 6752712"/>
              <a:gd name="connsiteX3" fmla="*/ 439596 w 4260391"/>
              <a:gd name="connsiteY3" fmla="*/ 6353991 h 6752712"/>
              <a:gd name="connsiteX4" fmla="*/ 459916 w 4260391"/>
              <a:gd name="connsiteY4" fmla="*/ 44631 h 6752712"/>
              <a:gd name="connsiteX0" fmla="*/ 459916 w 4260391"/>
              <a:gd name="connsiteY0" fmla="*/ 8208 h 6716289"/>
              <a:gd name="connsiteX1" fmla="*/ 4260391 w 4260391"/>
              <a:gd name="connsiteY1" fmla="*/ 18368 h 6716289"/>
              <a:gd name="connsiteX2" fmla="*/ 4250231 w 4260391"/>
              <a:gd name="connsiteY2" fmla="*/ 6449648 h 6716289"/>
              <a:gd name="connsiteX3" fmla="*/ 439596 w 4260391"/>
              <a:gd name="connsiteY3" fmla="*/ 6317568 h 6716289"/>
              <a:gd name="connsiteX4" fmla="*/ 459916 w 4260391"/>
              <a:gd name="connsiteY4" fmla="*/ 8208 h 6716289"/>
              <a:gd name="connsiteX0" fmla="*/ 459916 w 4260391"/>
              <a:gd name="connsiteY0" fmla="*/ 20320 h 6697921"/>
              <a:gd name="connsiteX1" fmla="*/ 4260391 w 4260391"/>
              <a:gd name="connsiteY1" fmla="*/ 0 h 6697921"/>
              <a:gd name="connsiteX2" fmla="*/ 4250231 w 4260391"/>
              <a:gd name="connsiteY2" fmla="*/ 6431280 h 6697921"/>
              <a:gd name="connsiteX3" fmla="*/ 439596 w 4260391"/>
              <a:gd name="connsiteY3" fmla="*/ 6299200 h 6697921"/>
              <a:gd name="connsiteX4" fmla="*/ 459916 w 4260391"/>
              <a:gd name="connsiteY4" fmla="*/ 20320 h 6697921"/>
              <a:gd name="connsiteX0" fmla="*/ 459916 w 4260391"/>
              <a:gd name="connsiteY0" fmla="*/ 20320 h 6697921"/>
              <a:gd name="connsiteX1" fmla="*/ 4260391 w 4260391"/>
              <a:gd name="connsiteY1" fmla="*/ 0 h 6697921"/>
              <a:gd name="connsiteX2" fmla="*/ 4250231 w 4260391"/>
              <a:gd name="connsiteY2" fmla="*/ 6431280 h 6697921"/>
              <a:gd name="connsiteX3" fmla="*/ 439596 w 4260391"/>
              <a:gd name="connsiteY3" fmla="*/ 6299200 h 6697921"/>
              <a:gd name="connsiteX4" fmla="*/ 459916 w 4260391"/>
              <a:gd name="connsiteY4" fmla="*/ 20320 h 6697921"/>
              <a:gd name="connsiteX0" fmla="*/ 751092 w 4551567"/>
              <a:gd name="connsiteY0" fmla="*/ 20320 h 6506789"/>
              <a:gd name="connsiteX1" fmla="*/ 4551567 w 4551567"/>
              <a:gd name="connsiteY1" fmla="*/ 0 h 6506789"/>
              <a:gd name="connsiteX2" fmla="*/ 4541407 w 4551567"/>
              <a:gd name="connsiteY2" fmla="*/ 6431280 h 6506789"/>
              <a:gd name="connsiteX3" fmla="*/ 263412 w 4551567"/>
              <a:gd name="connsiteY3" fmla="*/ 4429760 h 6506789"/>
              <a:gd name="connsiteX4" fmla="*/ 751092 w 4551567"/>
              <a:gd name="connsiteY4" fmla="*/ 20320 h 6506789"/>
              <a:gd name="connsiteX0" fmla="*/ 751092 w 4551567"/>
              <a:gd name="connsiteY0" fmla="*/ 20320 h 6562639"/>
              <a:gd name="connsiteX1" fmla="*/ 4551567 w 4551567"/>
              <a:gd name="connsiteY1" fmla="*/ 0 h 6562639"/>
              <a:gd name="connsiteX2" fmla="*/ 4541407 w 4551567"/>
              <a:gd name="connsiteY2" fmla="*/ 6431280 h 6562639"/>
              <a:gd name="connsiteX3" fmla="*/ 263412 w 4551567"/>
              <a:gd name="connsiteY3" fmla="*/ 4429760 h 6562639"/>
              <a:gd name="connsiteX4" fmla="*/ 751092 w 4551567"/>
              <a:gd name="connsiteY4" fmla="*/ 20320 h 6562639"/>
              <a:gd name="connsiteX0" fmla="*/ 678846 w 4479321"/>
              <a:gd name="connsiteY0" fmla="*/ 20320 h 6562639"/>
              <a:gd name="connsiteX1" fmla="*/ 4479321 w 4479321"/>
              <a:gd name="connsiteY1" fmla="*/ 0 h 6562639"/>
              <a:gd name="connsiteX2" fmla="*/ 4469161 w 4479321"/>
              <a:gd name="connsiteY2" fmla="*/ 6431280 h 6562639"/>
              <a:gd name="connsiteX3" fmla="*/ 191166 w 4479321"/>
              <a:gd name="connsiteY3" fmla="*/ 4429760 h 6562639"/>
              <a:gd name="connsiteX4" fmla="*/ 678846 w 4479321"/>
              <a:gd name="connsiteY4" fmla="*/ 20320 h 6562639"/>
              <a:gd name="connsiteX0" fmla="*/ 585668 w 4386143"/>
              <a:gd name="connsiteY0" fmla="*/ 20320 h 6653993"/>
              <a:gd name="connsiteX1" fmla="*/ 4386143 w 4386143"/>
              <a:gd name="connsiteY1" fmla="*/ 0 h 6653993"/>
              <a:gd name="connsiteX2" fmla="*/ 4375983 w 4386143"/>
              <a:gd name="connsiteY2" fmla="*/ 6431280 h 6653993"/>
              <a:gd name="connsiteX3" fmla="*/ 230068 w 4386143"/>
              <a:gd name="connsiteY3" fmla="*/ 5120640 h 6653993"/>
              <a:gd name="connsiteX4" fmla="*/ 585668 w 4386143"/>
              <a:gd name="connsiteY4" fmla="*/ 20320 h 6653993"/>
              <a:gd name="connsiteX0" fmla="*/ 1481904 w 5282379"/>
              <a:gd name="connsiteY0" fmla="*/ 20320 h 6596991"/>
              <a:gd name="connsiteX1" fmla="*/ 5282379 w 5282379"/>
              <a:gd name="connsiteY1" fmla="*/ 0 h 6596991"/>
              <a:gd name="connsiteX2" fmla="*/ 5272219 w 5282379"/>
              <a:gd name="connsiteY2" fmla="*/ 6431280 h 6596991"/>
              <a:gd name="connsiteX3" fmla="*/ 79824 w 5282379"/>
              <a:gd name="connsiteY3" fmla="*/ 4765040 h 6596991"/>
              <a:gd name="connsiteX4" fmla="*/ 1481904 w 5282379"/>
              <a:gd name="connsiteY4" fmla="*/ 20320 h 6596991"/>
              <a:gd name="connsiteX0" fmla="*/ 1405990 w 5206465"/>
              <a:gd name="connsiteY0" fmla="*/ 20320 h 6596991"/>
              <a:gd name="connsiteX1" fmla="*/ 5206465 w 5206465"/>
              <a:gd name="connsiteY1" fmla="*/ 0 h 6596991"/>
              <a:gd name="connsiteX2" fmla="*/ 5196305 w 5206465"/>
              <a:gd name="connsiteY2" fmla="*/ 6431280 h 6596991"/>
              <a:gd name="connsiteX3" fmla="*/ 3910 w 5206465"/>
              <a:gd name="connsiteY3" fmla="*/ 4765040 h 6596991"/>
              <a:gd name="connsiteX4" fmla="*/ 1405990 w 5206465"/>
              <a:gd name="connsiteY4" fmla="*/ 20320 h 6596991"/>
              <a:gd name="connsiteX0" fmla="*/ 1506518 w 5306993"/>
              <a:gd name="connsiteY0" fmla="*/ 20320 h 6596991"/>
              <a:gd name="connsiteX1" fmla="*/ 5306993 w 5306993"/>
              <a:gd name="connsiteY1" fmla="*/ 0 h 6596991"/>
              <a:gd name="connsiteX2" fmla="*/ 5296833 w 5306993"/>
              <a:gd name="connsiteY2" fmla="*/ 6431280 h 6596991"/>
              <a:gd name="connsiteX3" fmla="*/ 104438 w 5306993"/>
              <a:gd name="connsiteY3" fmla="*/ 4765040 h 6596991"/>
              <a:gd name="connsiteX4" fmla="*/ 1506518 w 5306993"/>
              <a:gd name="connsiteY4" fmla="*/ 20320 h 6596991"/>
              <a:gd name="connsiteX0" fmla="*/ 1641531 w 5442006"/>
              <a:gd name="connsiteY0" fmla="*/ 20320 h 6596991"/>
              <a:gd name="connsiteX1" fmla="*/ 5442006 w 5442006"/>
              <a:gd name="connsiteY1" fmla="*/ 0 h 6596991"/>
              <a:gd name="connsiteX2" fmla="*/ 5431846 w 5442006"/>
              <a:gd name="connsiteY2" fmla="*/ 6431280 h 6596991"/>
              <a:gd name="connsiteX3" fmla="*/ 239451 w 5442006"/>
              <a:gd name="connsiteY3" fmla="*/ 4765040 h 6596991"/>
              <a:gd name="connsiteX4" fmla="*/ 1641531 w 5442006"/>
              <a:gd name="connsiteY4" fmla="*/ 20320 h 6596991"/>
              <a:gd name="connsiteX0" fmla="*/ 1641531 w 5442006"/>
              <a:gd name="connsiteY0" fmla="*/ 20320 h 6727977"/>
              <a:gd name="connsiteX1" fmla="*/ 5442006 w 5442006"/>
              <a:gd name="connsiteY1" fmla="*/ 0 h 6727977"/>
              <a:gd name="connsiteX2" fmla="*/ 5431846 w 5442006"/>
              <a:gd name="connsiteY2" fmla="*/ 6431280 h 6727977"/>
              <a:gd name="connsiteX3" fmla="*/ 239451 w 5442006"/>
              <a:gd name="connsiteY3" fmla="*/ 4765040 h 6727977"/>
              <a:gd name="connsiteX4" fmla="*/ 1641531 w 5442006"/>
              <a:gd name="connsiteY4" fmla="*/ 20320 h 6727977"/>
              <a:gd name="connsiteX0" fmla="*/ 1242716 w 5713751"/>
              <a:gd name="connsiteY0" fmla="*/ 10160 h 6727977"/>
              <a:gd name="connsiteX1" fmla="*/ 5713751 w 5713751"/>
              <a:gd name="connsiteY1" fmla="*/ 0 h 6727977"/>
              <a:gd name="connsiteX2" fmla="*/ 5703591 w 5713751"/>
              <a:gd name="connsiteY2" fmla="*/ 6431280 h 6727977"/>
              <a:gd name="connsiteX3" fmla="*/ 511196 w 5713751"/>
              <a:gd name="connsiteY3" fmla="*/ 4765040 h 6727977"/>
              <a:gd name="connsiteX4" fmla="*/ 1242716 w 5713751"/>
              <a:gd name="connsiteY4" fmla="*/ 10160 h 6727977"/>
              <a:gd name="connsiteX0" fmla="*/ 1303558 w 5652673"/>
              <a:gd name="connsiteY0" fmla="*/ 30480 h 6727977"/>
              <a:gd name="connsiteX1" fmla="*/ 5652673 w 5652673"/>
              <a:gd name="connsiteY1" fmla="*/ 0 h 6727977"/>
              <a:gd name="connsiteX2" fmla="*/ 5642513 w 5652673"/>
              <a:gd name="connsiteY2" fmla="*/ 6431280 h 6727977"/>
              <a:gd name="connsiteX3" fmla="*/ 450118 w 5652673"/>
              <a:gd name="connsiteY3" fmla="*/ 4765040 h 6727977"/>
              <a:gd name="connsiteX4" fmla="*/ 1303558 w 5652673"/>
              <a:gd name="connsiteY4" fmla="*/ 30480 h 6727977"/>
              <a:gd name="connsiteX0" fmla="*/ 1465152 w 5814267"/>
              <a:gd name="connsiteY0" fmla="*/ 30480 h 6559411"/>
              <a:gd name="connsiteX1" fmla="*/ 5814267 w 5814267"/>
              <a:gd name="connsiteY1" fmla="*/ 0 h 6559411"/>
              <a:gd name="connsiteX2" fmla="*/ 5804107 w 5814267"/>
              <a:gd name="connsiteY2" fmla="*/ 6431280 h 6559411"/>
              <a:gd name="connsiteX3" fmla="*/ 327232 w 5814267"/>
              <a:gd name="connsiteY3" fmla="*/ 3667760 h 6559411"/>
              <a:gd name="connsiteX4" fmla="*/ 1465152 w 5814267"/>
              <a:gd name="connsiteY4" fmla="*/ 30480 h 6559411"/>
              <a:gd name="connsiteX0" fmla="*/ 1465152 w 5814267"/>
              <a:gd name="connsiteY0" fmla="*/ 30480 h 6736314"/>
              <a:gd name="connsiteX1" fmla="*/ 5814267 w 5814267"/>
              <a:gd name="connsiteY1" fmla="*/ 0 h 6736314"/>
              <a:gd name="connsiteX2" fmla="*/ 5804107 w 5814267"/>
              <a:gd name="connsiteY2" fmla="*/ 6431280 h 6736314"/>
              <a:gd name="connsiteX3" fmla="*/ 327232 w 5814267"/>
              <a:gd name="connsiteY3" fmla="*/ 3667760 h 6736314"/>
              <a:gd name="connsiteX4" fmla="*/ 1465152 w 5814267"/>
              <a:gd name="connsiteY4" fmla="*/ 30480 h 6736314"/>
              <a:gd name="connsiteX0" fmla="*/ 1465152 w 5814267"/>
              <a:gd name="connsiteY0" fmla="*/ 30480 h 6576563"/>
              <a:gd name="connsiteX1" fmla="*/ 5814267 w 5814267"/>
              <a:gd name="connsiteY1" fmla="*/ 0 h 6576563"/>
              <a:gd name="connsiteX2" fmla="*/ 5793947 w 5814267"/>
              <a:gd name="connsiteY2" fmla="*/ 6248400 h 6576563"/>
              <a:gd name="connsiteX3" fmla="*/ 327232 w 5814267"/>
              <a:gd name="connsiteY3" fmla="*/ 3667760 h 6576563"/>
              <a:gd name="connsiteX4" fmla="*/ 1465152 w 5814267"/>
              <a:gd name="connsiteY4" fmla="*/ 30480 h 6576563"/>
              <a:gd name="connsiteX0" fmla="*/ 1465152 w 5814267"/>
              <a:gd name="connsiteY0" fmla="*/ 30480 h 6685994"/>
              <a:gd name="connsiteX1" fmla="*/ 5814267 w 5814267"/>
              <a:gd name="connsiteY1" fmla="*/ 0 h 6685994"/>
              <a:gd name="connsiteX2" fmla="*/ 5793947 w 5814267"/>
              <a:gd name="connsiteY2" fmla="*/ 6248400 h 6685994"/>
              <a:gd name="connsiteX3" fmla="*/ 327232 w 5814267"/>
              <a:gd name="connsiteY3" fmla="*/ 3667760 h 6685994"/>
              <a:gd name="connsiteX4" fmla="*/ 1465152 w 5814267"/>
              <a:gd name="connsiteY4" fmla="*/ 30480 h 6685994"/>
              <a:gd name="connsiteX0" fmla="*/ 1550134 w 5899249"/>
              <a:gd name="connsiteY0" fmla="*/ 30480 h 6704926"/>
              <a:gd name="connsiteX1" fmla="*/ 5899249 w 5899249"/>
              <a:gd name="connsiteY1" fmla="*/ 0 h 6704926"/>
              <a:gd name="connsiteX2" fmla="*/ 5878929 w 5899249"/>
              <a:gd name="connsiteY2" fmla="*/ 6248400 h 6704926"/>
              <a:gd name="connsiteX3" fmla="*/ 280134 w 5899249"/>
              <a:gd name="connsiteY3" fmla="*/ 3789680 h 6704926"/>
              <a:gd name="connsiteX4" fmla="*/ 1550134 w 5899249"/>
              <a:gd name="connsiteY4" fmla="*/ 30480 h 6704926"/>
              <a:gd name="connsiteX0" fmla="*/ 1052522 w 6397317"/>
              <a:gd name="connsiteY0" fmla="*/ 0 h 6715086"/>
              <a:gd name="connsiteX1" fmla="*/ 6397317 w 6397317"/>
              <a:gd name="connsiteY1" fmla="*/ 10160 h 6715086"/>
              <a:gd name="connsiteX2" fmla="*/ 6376997 w 6397317"/>
              <a:gd name="connsiteY2" fmla="*/ 6258560 h 6715086"/>
              <a:gd name="connsiteX3" fmla="*/ 778202 w 6397317"/>
              <a:gd name="connsiteY3" fmla="*/ 3799840 h 6715086"/>
              <a:gd name="connsiteX4" fmla="*/ 1052522 w 6397317"/>
              <a:gd name="connsiteY4" fmla="*/ 0 h 6715086"/>
              <a:gd name="connsiteX0" fmla="*/ 687601 w 6032396"/>
              <a:gd name="connsiteY0" fmla="*/ 0 h 6715086"/>
              <a:gd name="connsiteX1" fmla="*/ 6032396 w 6032396"/>
              <a:gd name="connsiteY1" fmla="*/ 10160 h 6715086"/>
              <a:gd name="connsiteX2" fmla="*/ 6012076 w 6032396"/>
              <a:gd name="connsiteY2" fmla="*/ 6258560 h 6715086"/>
              <a:gd name="connsiteX3" fmla="*/ 413281 w 6032396"/>
              <a:gd name="connsiteY3" fmla="*/ 3799840 h 6715086"/>
              <a:gd name="connsiteX4" fmla="*/ 687601 w 6032396"/>
              <a:gd name="connsiteY4" fmla="*/ 0 h 6715086"/>
              <a:gd name="connsiteX0" fmla="*/ 709374 w 6054169"/>
              <a:gd name="connsiteY0" fmla="*/ 0 h 6715086"/>
              <a:gd name="connsiteX1" fmla="*/ 6054169 w 6054169"/>
              <a:gd name="connsiteY1" fmla="*/ 10160 h 6715086"/>
              <a:gd name="connsiteX2" fmla="*/ 6033849 w 6054169"/>
              <a:gd name="connsiteY2" fmla="*/ 6258560 h 6715086"/>
              <a:gd name="connsiteX3" fmla="*/ 435054 w 6054169"/>
              <a:gd name="connsiteY3" fmla="*/ 3799840 h 6715086"/>
              <a:gd name="connsiteX4" fmla="*/ 709374 w 6054169"/>
              <a:gd name="connsiteY4" fmla="*/ 0 h 6715086"/>
              <a:gd name="connsiteX0" fmla="*/ 709374 w 6055146"/>
              <a:gd name="connsiteY0" fmla="*/ 0 h 6732153"/>
              <a:gd name="connsiteX1" fmla="*/ 6054169 w 6055146"/>
              <a:gd name="connsiteY1" fmla="*/ 10160 h 6732153"/>
              <a:gd name="connsiteX2" fmla="*/ 6054169 w 6055146"/>
              <a:gd name="connsiteY2" fmla="*/ 6278880 h 6732153"/>
              <a:gd name="connsiteX3" fmla="*/ 435054 w 6055146"/>
              <a:gd name="connsiteY3" fmla="*/ 3799840 h 6732153"/>
              <a:gd name="connsiteX4" fmla="*/ 709374 w 6055146"/>
              <a:gd name="connsiteY4" fmla="*/ 0 h 6732153"/>
              <a:gd name="connsiteX0" fmla="*/ 1675217 w 5730669"/>
              <a:gd name="connsiteY0" fmla="*/ 0 h 6742313"/>
              <a:gd name="connsiteX1" fmla="*/ 5729692 w 5730669"/>
              <a:gd name="connsiteY1" fmla="*/ 20320 h 6742313"/>
              <a:gd name="connsiteX2" fmla="*/ 5729692 w 5730669"/>
              <a:gd name="connsiteY2" fmla="*/ 6289040 h 6742313"/>
              <a:gd name="connsiteX3" fmla="*/ 110577 w 5730669"/>
              <a:gd name="connsiteY3" fmla="*/ 3810000 h 6742313"/>
              <a:gd name="connsiteX4" fmla="*/ 1675217 w 5730669"/>
              <a:gd name="connsiteY4" fmla="*/ 0 h 6742313"/>
              <a:gd name="connsiteX0" fmla="*/ 1565858 w 5741231"/>
              <a:gd name="connsiteY0" fmla="*/ 0 h 6742313"/>
              <a:gd name="connsiteX1" fmla="*/ 5740254 w 5741231"/>
              <a:gd name="connsiteY1" fmla="*/ 20320 h 6742313"/>
              <a:gd name="connsiteX2" fmla="*/ 5740254 w 5741231"/>
              <a:gd name="connsiteY2" fmla="*/ 6289040 h 6742313"/>
              <a:gd name="connsiteX3" fmla="*/ 121139 w 5741231"/>
              <a:gd name="connsiteY3" fmla="*/ 3810000 h 6742313"/>
              <a:gd name="connsiteX4" fmla="*/ 1565858 w 5741231"/>
              <a:gd name="connsiteY4" fmla="*/ 0 h 6742313"/>
              <a:gd name="connsiteX0" fmla="*/ 1587058 w 5762431"/>
              <a:gd name="connsiteY0" fmla="*/ 0 h 6742313"/>
              <a:gd name="connsiteX1" fmla="*/ 5761454 w 5762431"/>
              <a:gd name="connsiteY1" fmla="*/ 20320 h 6742313"/>
              <a:gd name="connsiteX2" fmla="*/ 5761454 w 5762431"/>
              <a:gd name="connsiteY2" fmla="*/ 6289040 h 6742313"/>
              <a:gd name="connsiteX3" fmla="*/ 142339 w 5762431"/>
              <a:gd name="connsiteY3" fmla="*/ 3810000 h 6742313"/>
              <a:gd name="connsiteX4" fmla="*/ 1587058 w 5762431"/>
              <a:gd name="connsiteY4" fmla="*/ 0 h 6742313"/>
              <a:gd name="connsiteX0" fmla="*/ 1781099 w 5956472"/>
              <a:gd name="connsiteY0" fmla="*/ 0 h 6985350"/>
              <a:gd name="connsiteX1" fmla="*/ 5955495 w 5956472"/>
              <a:gd name="connsiteY1" fmla="*/ 20320 h 6985350"/>
              <a:gd name="connsiteX2" fmla="*/ 5955495 w 5956472"/>
              <a:gd name="connsiteY2" fmla="*/ 6289040 h 6985350"/>
              <a:gd name="connsiteX3" fmla="*/ 119022 w 5956472"/>
              <a:gd name="connsiteY3" fmla="*/ 4881797 h 6985350"/>
              <a:gd name="connsiteX4" fmla="*/ 1781099 w 5956472"/>
              <a:gd name="connsiteY4" fmla="*/ 0 h 6985350"/>
              <a:gd name="connsiteX0" fmla="*/ 1812548 w 5987921"/>
              <a:gd name="connsiteY0" fmla="*/ 0 h 6985350"/>
              <a:gd name="connsiteX1" fmla="*/ 5986944 w 5987921"/>
              <a:gd name="connsiteY1" fmla="*/ 20320 h 6985350"/>
              <a:gd name="connsiteX2" fmla="*/ 5986944 w 5987921"/>
              <a:gd name="connsiteY2" fmla="*/ 6289040 h 6985350"/>
              <a:gd name="connsiteX3" fmla="*/ 150471 w 5987921"/>
              <a:gd name="connsiteY3" fmla="*/ 4881797 h 6985350"/>
              <a:gd name="connsiteX4" fmla="*/ 1812548 w 5987921"/>
              <a:gd name="connsiteY4" fmla="*/ 0 h 6985350"/>
              <a:gd name="connsiteX0" fmla="*/ 1812548 w 5987921"/>
              <a:gd name="connsiteY0" fmla="*/ 0 h 7227813"/>
              <a:gd name="connsiteX1" fmla="*/ 5986944 w 5987921"/>
              <a:gd name="connsiteY1" fmla="*/ 20320 h 7227813"/>
              <a:gd name="connsiteX2" fmla="*/ 5986944 w 5987921"/>
              <a:gd name="connsiteY2" fmla="*/ 6626319 h 7227813"/>
              <a:gd name="connsiteX3" fmla="*/ 150471 w 5987921"/>
              <a:gd name="connsiteY3" fmla="*/ 4881797 h 7227813"/>
              <a:gd name="connsiteX4" fmla="*/ 1812548 w 5987921"/>
              <a:gd name="connsiteY4" fmla="*/ 0 h 7227813"/>
              <a:gd name="connsiteX0" fmla="*/ 1812548 w 5987921"/>
              <a:gd name="connsiteY0" fmla="*/ 0 h 7211160"/>
              <a:gd name="connsiteX1" fmla="*/ 5986944 w 5987921"/>
              <a:gd name="connsiteY1" fmla="*/ 20320 h 7211160"/>
              <a:gd name="connsiteX2" fmla="*/ 5986944 w 5987921"/>
              <a:gd name="connsiteY2" fmla="*/ 6626319 h 7211160"/>
              <a:gd name="connsiteX3" fmla="*/ 150471 w 5987921"/>
              <a:gd name="connsiteY3" fmla="*/ 4881797 h 7211160"/>
              <a:gd name="connsiteX4" fmla="*/ 1812548 w 5987921"/>
              <a:gd name="connsiteY4" fmla="*/ 0 h 7211160"/>
              <a:gd name="connsiteX0" fmla="*/ 1812548 w 5987921"/>
              <a:gd name="connsiteY0" fmla="*/ 0 h 6631990"/>
              <a:gd name="connsiteX1" fmla="*/ 5986944 w 5987921"/>
              <a:gd name="connsiteY1" fmla="*/ 20320 h 6631990"/>
              <a:gd name="connsiteX2" fmla="*/ 5986944 w 5987921"/>
              <a:gd name="connsiteY2" fmla="*/ 6626319 h 6631990"/>
              <a:gd name="connsiteX3" fmla="*/ 150471 w 5987921"/>
              <a:gd name="connsiteY3" fmla="*/ 4881797 h 6631990"/>
              <a:gd name="connsiteX4" fmla="*/ 1812548 w 5987921"/>
              <a:gd name="connsiteY4" fmla="*/ 0 h 6631990"/>
              <a:gd name="connsiteX0" fmla="*/ 1812548 w 5987921"/>
              <a:gd name="connsiteY0" fmla="*/ 0 h 6626319"/>
              <a:gd name="connsiteX1" fmla="*/ 5986944 w 5987921"/>
              <a:gd name="connsiteY1" fmla="*/ 20320 h 6626319"/>
              <a:gd name="connsiteX2" fmla="*/ 5986944 w 5987921"/>
              <a:gd name="connsiteY2" fmla="*/ 6626319 h 6626319"/>
              <a:gd name="connsiteX3" fmla="*/ 150471 w 5987921"/>
              <a:gd name="connsiteY3" fmla="*/ 4881797 h 6626319"/>
              <a:gd name="connsiteX4" fmla="*/ 1812548 w 5987921"/>
              <a:gd name="connsiteY4" fmla="*/ 0 h 6626319"/>
              <a:gd name="connsiteX0" fmla="*/ 1812548 w 5987921"/>
              <a:gd name="connsiteY0" fmla="*/ 0 h 6680593"/>
              <a:gd name="connsiteX1" fmla="*/ 5986944 w 5987921"/>
              <a:gd name="connsiteY1" fmla="*/ 20320 h 6680593"/>
              <a:gd name="connsiteX2" fmla="*/ 5986944 w 5987921"/>
              <a:gd name="connsiteY2" fmla="*/ 6626319 h 6680593"/>
              <a:gd name="connsiteX3" fmla="*/ 150471 w 5987921"/>
              <a:gd name="connsiteY3" fmla="*/ 4881797 h 6680593"/>
              <a:gd name="connsiteX4" fmla="*/ 1812548 w 5987921"/>
              <a:gd name="connsiteY4" fmla="*/ 0 h 6680593"/>
              <a:gd name="connsiteX0" fmla="*/ 1803381 w 5978754"/>
              <a:gd name="connsiteY0" fmla="*/ 0 h 6680593"/>
              <a:gd name="connsiteX1" fmla="*/ 5977777 w 5978754"/>
              <a:gd name="connsiteY1" fmla="*/ 20320 h 6680593"/>
              <a:gd name="connsiteX2" fmla="*/ 5977777 w 5978754"/>
              <a:gd name="connsiteY2" fmla="*/ 6626319 h 6680593"/>
              <a:gd name="connsiteX3" fmla="*/ 141304 w 5978754"/>
              <a:gd name="connsiteY3" fmla="*/ 4881797 h 6680593"/>
              <a:gd name="connsiteX4" fmla="*/ 1803381 w 5978754"/>
              <a:gd name="connsiteY4" fmla="*/ 0 h 6680593"/>
              <a:gd name="connsiteX0" fmla="*/ 1803381 w 5978754"/>
              <a:gd name="connsiteY0" fmla="*/ 0 h 6626319"/>
              <a:gd name="connsiteX1" fmla="*/ 5977777 w 5978754"/>
              <a:gd name="connsiteY1" fmla="*/ 20320 h 6626319"/>
              <a:gd name="connsiteX2" fmla="*/ 5977777 w 5978754"/>
              <a:gd name="connsiteY2" fmla="*/ 6626319 h 6626319"/>
              <a:gd name="connsiteX3" fmla="*/ 141304 w 5978754"/>
              <a:gd name="connsiteY3" fmla="*/ 4881797 h 6626319"/>
              <a:gd name="connsiteX4" fmla="*/ 1803381 w 5978754"/>
              <a:gd name="connsiteY4" fmla="*/ 0 h 6626319"/>
              <a:gd name="connsiteX0" fmla="*/ 1803381 w 5978754"/>
              <a:gd name="connsiteY0" fmla="*/ 0 h 6626319"/>
              <a:gd name="connsiteX1" fmla="*/ 5977777 w 5978754"/>
              <a:gd name="connsiteY1" fmla="*/ 20320 h 6626319"/>
              <a:gd name="connsiteX2" fmla="*/ 5977777 w 5978754"/>
              <a:gd name="connsiteY2" fmla="*/ 6626319 h 6626319"/>
              <a:gd name="connsiteX3" fmla="*/ 141304 w 5978754"/>
              <a:gd name="connsiteY3" fmla="*/ 4881797 h 6626319"/>
              <a:gd name="connsiteX4" fmla="*/ 1803381 w 5978754"/>
              <a:gd name="connsiteY4" fmla="*/ 0 h 6626319"/>
              <a:gd name="connsiteX0" fmla="*/ 1803381 w 5978754"/>
              <a:gd name="connsiteY0" fmla="*/ 0 h 6626319"/>
              <a:gd name="connsiteX1" fmla="*/ 5977777 w 5978754"/>
              <a:gd name="connsiteY1" fmla="*/ 7620 h 6626319"/>
              <a:gd name="connsiteX2" fmla="*/ 5977777 w 5978754"/>
              <a:gd name="connsiteY2" fmla="*/ 6626319 h 6626319"/>
              <a:gd name="connsiteX3" fmla="*/ 141304 w 5978754"/>
              <a:gd name="connsiteY3" fmla="*/ 4881797 h 6626319"/>
              <a:gd name="connsiteX4" fmla="*/ 1803381 w 5978754"/>
              <a:gd name="connsiteY4" fmla="*/ 0 h 6626319"/>
              <a:gd name="connsiteX0" fmla="*/ 1803381 w 5978754"/>
              <a:gd name="connsiteY0" fmla="*/ 0 h 6626319"/>
              <a:gd name="connsiteX1" fmla="*/ 5977777 w 5978754"/>
              <a:gd name="connsiteY1" fmla="*/ 2519326 h 6626319"/>
              <a:gd name="connsiteX2" fmla="*/ 5977777 w 5978754"/>
              <a:gd name="connsiteY2" fmla="*/ 6626319 h 6626319"/>
              <a:gd name="connsiteX3" fmla="*/ 141304 w 5978754"/>
              <a:gd name="connsiteY3" fmla="*/ 4881797 h 6626319"/>
              <a:gd name="connsiteX4" fmla="*/ 1803381 w 5978754"/>
              <a:gd name="connsiteY4" fmla="*/ 0 h 6626319"/>
              <a:gd name="connsiteX0" fmla="*/ 490764 w 7953347"/>
              <a:gd name="connsiteY0" fmla="*/ 0 h 4635473"/>
              <a:gd name="connsiteX1" fmla="*/ 7952370 w 7953347"/>
              <a:gd name="connsiteY1" fmla="*/ 528480 h 4635473"/>
              <a:gd name="connsiteX2" fmla="*/ 7952370 w 7953347"/>
              <a:gd name="connsiteY2" fmla="*/ 4635473 h 4635473"/>
              <a:gd name="connsiteX3" fmla="*/ 2115897 w 7953347"/>
              <a:gd name="connsiteY3" fmla="*/ 2890951 h 4635473"/>
              <a:gd name="connsiteX4" fmla="*/ 490764 w 7953347"/>
              <a:gd name="connsiteY4" fmla="*/ 0 h 4635473"/>
              <a:gd name="connsiteX0" fmla="*/ 490764 w 7953347"/>
              <a:gd name="connsiteY0" fmla="*/ 429815 h 5065288"/>
              <a:gd name="connsiteX1" fmla="*/ 7952370 w 7953347"/>
              <a:gd name="connsiteY1" fmla="*/ 958295 h 5065288"/>
              <a:gd name="connsiteX2" fmla="*/ 7952370 w 7953347"/>
              <a:gd name="connsiteY2" fmla="*/ 5065288 h 5065288"/>
              <a:gd name="connsiteX3" fmla="*/ 2115897 w 7953347"/>
              <a:gd name="connsiteY3" fmla="*/ 3320766 h 5065288"/>
              <a:gd name="connsiteX4" fmla="*/ 490764 w 7953347"/>
              <a:gd name="connsiteY4" fmla="*/ 429815 h 5065288"/>
              <a:gd name="connsiteX0" fmla="*/ 490764 w 7953347"/>
              <a:gd name="connsiteY0" fmla="*/ 489147 h 5124620"/>
              <a:gd name="connsiteX1" fmla="*/ 7952370 w 7953347"/>
              <a:gd name="connsiteY1" fmla="*/ 1017627 h 5124620"/>
              <a:gd name="connsiteX2" fmla="*/ 7952370 w 7953347"/>
              <a:gd name="connsiteY2" fmla="*/ 5124620 h 5124620"/>
              <a:gd name="connsiteX3" fmla="*/ 2115897 w 7953347"/>
              <a:gd name="connsiteY3" fmla="*/ 3380098 h 5124620"/>
              <a:gd name="connsiteX4" fmla="*/ 490764 w 7953347"/>
              <a:gd name="connsiteY4" fmla="*/ 489147 h 5124620"/>
              <a:gd name="connsiteX0" fmla="*/ 490764 w 7953347"/>
              <a:gd name="connsiteY0" fmla="*/ 428154 h 5063627"/>
              <a:gd name="connsiteX1" fmla="*/ 7952370 w 7953347"/>
              <a:gd name="connsiteY1" fmla="*/ 956634 h 5063627"/>
              <a:gd name="connsiteX2" fmla="*/ 7952370 w 7953347"/>
              <a:gd name="connsiteY2" fmla="*/ 5063627 h 5063627"/>
              <a:gd name="connsiteX3" fmla="*/ 2115897 w 7953347"/>
              <a:gd name="connsiteY3" fmla="*/ 3319105 h 5063627"/>
              <a:gd name="connsiteX4" fmla="*/ 490764 w 7953347"/>
              <a:gd name="connsiteY4" fmla="*/ 428154 h 5063627"/>
              <a:gd name="connsiteX0" fmla="*/ 994930 w 8457513"/>
              <a:gd name="connsiteY0" fmla="*/ 428154 h 5834677"/>
              <a:gd name="connsiteX1" fmla="*/ 8456536 w 8457513"/>
              <a:gd name="connsiteY1" fmla="*/ 956634 h 5834677"/>
              <a:gd name="connsiteX2" fmla="*/ 8456536 w 8457513"/>
              <a:gd name="connsiteY2" fmla="*/ 5063627 h 5834677"/>
              <a:gd name="connsiteX3" fmla="*/ 525045 w 8457513"/>
              <a:gd name="connsiteY3" fmla="*/ 5252077 h 5834677"/>
              <a:gd name="connsiteX4" fmla="*/ 994930 w 8457513"/>
              <a:gd name="connsiteY4" fmla="*/ 428154 h 5834677"/>
              <a:gd name="connsiteX0" fmla="*/ 1050568 w 8513151"/>
              <a:gd name="connsiteY0" fmla="*/ 428154 h 5834677"/>
              <a:gd name="connsiteX1" fmla="*/ 8512174 w 8513151"/>
              <a:gd name="connsiteY1" fmla="*/ 956634 h 5834677"/>
              <a:gd name="connsiteX2" fmla="*/ 8512174 w 8513151"/>
              <a:gd name="connsiteY2" fmla="*/ 5063627 h 5834677"/>
              <a:gd name="connsiteX3" fmla="*/ 580683 w 8513151"/>
              <a:gd name="connsiteY3" fmla="*/ 5252077 h 5834677"/>
              <a:gd name="connsiteX4" fmla="*/ 1050568 w 8513151"/>
              <a:gd name="connsiteY4" fmla="*/ 428154 h 5834677"/>
              <a:gd name="connsiteX0" fmla="*/ 1050568 w 8513151"/>
              <a:gd name="connsiteY0" fmla="*/ 499326 h 5905849"/>
              <a:gd name="connsiteX1" fmla="*/ 8512174 w 8513151"/>
              <a:gd name="connsiteY1" fmla="*/ 1027806 h 5905849"/>
              <a:gd name="connsiteX2" fmla="*/ 8512174 w 8513151"/>
              <a:gd name="connsiteY2" fmla="*/ 5134799 h 5905849"/>
              <a:gd name="connsiteX3" fmla="*/ 580683 w 8513151"/>
              <a:gd name="connsiteY3" fmla="*/ 5323249 h 5905849"/>
              <a:gd name="connsiteX4" fmla="*/ 1050568 w 8513151"/>
              <a:gd name="connsiteY4" fmla="*/ 499326 h 5905849"/>
              <a:gd name="connsiteX0" fmla="*/ 1050568 w 8524168"/>
              <a:gd name="connsiteY0" fmla="*/ 499326 h 5955349"/>
              <a:gd name="connsiteX1" fmla="*/ 8512174 w 8524168"/>
              <a:gd name="connsiteY1" fmla="*/ 1027806 h 5955349"/>
              <a:gd name="connsiteX2" fmla="*/ 8523749 w 8524168"/>
              <a:gd name="connsiteY2" fmla="*/ 5343144 h 5955349"/>
              <a:gd name="connsiteX3" fmla="*/ 580683 w 8524168"/>
              <a:gd name="connsiteY3" fmla="*/ 5323249 h 5955349"/>
              <a:gd name="connsiteX4" fmla="*/ 1050568 w 8524168"/>
              <a:gd name="connsiteY4" fmla="*/ 499326 h 5955349"/>
              <a:gd name="connsiteX0" fmla="*/ 1050568 w 8524168"/>
              <a:gd name="connsiteY0" fmla="*/ 499326 h 5343144"/>
              <a:gd name="connsiteX1" fmla="*/ 8512174 w 8524168"/>
              <a:gd name="connsiteY1" fmla="*/ 1027806 h 5343144"/>
              <a:gd name="connsiteX2" fmla="*/ 8523749 w 8524168"/>
              <a:gd name="connsiteY2" fmla="*/ 5343144 h 5343144"/>
              <a:gd name="connsiteX3" fmla="*/ 580683 w 8524168"/>
              <a:gd name="connsiteY3" fmla="*/ 5323249 h 5343144"/>
              <a:gd name="connsiteX4" fmla="*/ 1050568 w 8524168"/>
              <a:gd name="connsiteY4" fmla="*/ 499326 h 5343144"/>
              <a:gd name="connsiteX0" fmla="*/ 1030736 w 8504336"/>
              <a:gd name="connsiteY0" fmla="*/ 499326 h 5404272"/>
              <a:gd name="connsiteX1" fmla="*/ 8492342 w 8504336"/>
              <a:gd name="connsiteY1" fmla="*/ 1027806 h 5404272"/>
              <a:gd name="connsiteX2" fmla="*/ 8503917 w 8504336"/>
              <a:gd name="connsiteY2" fmla="*/ 5343144 h 5404272"/>
              <a:gd name="connsiteX3" fmla="*/ 607150 w 8504336"/>
              <a:gd name="connsiteY3" fmla="*/ 5404272 h 5404272"/>
              <a:gd name="connsiteX4" fmla="*/ 1030736 w 8504336"/>
              <a:gd name="connsiteY4" fmla="*/ 499326 h 5404272"/>
              <a:gd name="connsiteX0" fmla="*/ 1042322 w 8515922"/>
              <a:gd name="connsiteY0" fmla="*/ 499326 h 5404272"/>
              <a:gd name="connsiteX1" fmla="*/ 8503928 w 8515922"/>
              <a:gd name="connsiteY1" fmla="*/ 1027806 h 5404272"/>
              <a:gd name="connsiteX2" fmla="*/ 8515503 w 8515922"/>
              <a:gd name="connsiteY2" fmla="*/ 5343144 h 5404272"/>
              <a:gd name="connsiteX3" fmla="*/ 618736 w 8515922"/>
              <a:gd name="connsiteY3" fmla="*/ 5404272 h 5404272"/>
              <a:gd name="connsiteX4" fmla="*/ 1042322 w 8515922"/>
              <a:gd name="connsiteY4" fmla="*/ 499326 h 5404272"/>
              <a:gd name="connsiteX0" fmla="*/ 1009464 w 8483064"/>
              <a:gd name="connsiteY0" fmla="*/ 499326 h 5404272"/>
              <a:gd name="connsiteX1" fmla="*/ 8471070 w 8483064"/>
              <a:gd name="connsiteY1" fmla="*/ 1027806 h 5404272"/>
              <a:gd name="connsiteX2" fmla="*/ 8482645 w 8483064"/>
              <a:gd name="connsiteY2" fmla="*/ 5343144 h 5404272"/>
              <a:gd name="connsiteX3" fmla="*/ 585878 w 8483064"/>
              <a:gd name="connsiteY3" fmla="*/ 5404272 h 5404272"/>
              <a:gd name="connsiteX4" fmla="*/ 1009464 w 8483064"/>
              <a:gd name="connsiteY4" fmla="*/ 499326 h 5404272"/>
              <a:gd name="connsiteX0" fmla="*/ 1037608 w 8511208"/>
              <a:gd name="connsiteY0" fmla="*/ 499326 h 5404272"/>
              <a:gd name="connsiteX1" fmla="*/ 8499214 w 8511208"/>
              <a:gd name="connsiteY1" fmla="*/ 1027806 h 5404272"/>
              <a:gd name="connsiteX2" fmla="*/ 8510789 w 8511208"/>
              <a:gd name="connsiteY2" fmla="*/ 5343144 h 5404272"/>
              <a:gd name="connsiteX3" fmla="*/ 614022 w 8511208"/>
              <a:gd name="connsiteY3" fmla="*/ 5404272 h 5404272"/>
              <a:gd name="connsiteX4" fmla="*/ 1037608 w 8511208"/>
              <a:gd name="connsiteY4" fmla="*/ 499326 h 5404272"/>
              <a:gd name="connsiteX0" fmla="*/ 1023507 w 8497107"/>
              <a:gd name="connsiteY0" fmla="*/ 499326 h 5404272"/>
              <a:gd name="connsiteX1" fmla="*/ 8485113 w 8497107"/>
              <a:gd name="connsiteY1" fmla="*/ 1027806 h 5404272"/>
              <a:gd name="connsiteX2" fmla="*/ 8496688 w 8497107"/>
              <a:gd name="connsiteY2" fmla="*/ 5343144 h 5404272"/>
              <a:gd name="connsiteX3" fmla="*/ 599921 w 8497107"/>
              <a:gd name="connsiteY3" fmla="*/ 5404272 h 5404272"/>
              <a:gd name="connsiteX4" fmla="*/ 1023507 w 8497107"/>
              <a:gd name="connsiteY4" fmla="*/ 499326 h 5404272"/>
              <a:gd name="connsiteX0" fmla="*/ 1003780 w 8523679"/>
              <a:gd name="connsiteY0" fmla="*/ 509205 h 5367853"/>
              <a:gd name="connsiteX1" fmla="*/ 8511685 w 8523679"/>
              <a:gd name="connsiteY1" fmla="*/ 991387 h 5367853"/>
              <a:gd name="connsiteX2" fmla="*/ 8523260 w 8523679"/>
              <a:gd name="connsiteY2" fmla="*/ 5306725 h 5367853"/>
              <a:gd name="connsiteX3" fmla="*/ 626493 w 8523679"/>
              <a:gd name="connsiteY3" fmla="*/ 5367853 h 5367853"/>
              <a:gd name="connsiteX4" fmla="*/ 1003780 w 8523679"/>
              <a:gd name="connsiteY4" fmla="*/ 509205 h 5367853"/>
              <a:gd name="connsiteX0" fmla="*/ 1003780 w 8523679"/>
              <a:gd name="connsiteY0" fmla="*/ 534746 h 5393394"/>
              <a:gd name="connsiteX1" fmla="*/ 8511685 w 8523679"/>
              <a:gd name="connsiteY1" fmla="*/ 1016928 h 5393394"/>
              <a:gd name="connsiteX2" fmla="*/ 8523260 w 8523679"/>
              <a:gd name="connsiteY2" fmla="*/ 5332266 h 5393394"/>
              <a:gd name="connsiteX3" fmla="*/ 626493 w 8523679"/>
              <a:gd name="connsiteY3" fmla="*/ 5393394 h 5393394"/>
              <a:gd name="connsiteX4" fmla="*/ 1003780 w 8523679"/>
              <a:gd name="connsiteY4" fmla="*/ 534746 h 5393394"/>
              <a:gd name="connsiteX0" fmla="*/ 1003780 w 8523679"/>
              <a:gd name="connsiteY0" fmla="*/ 537292 h 5395940"/>
              <a:gd name="connsiteX1" fmla="*/ 8511685 w 8523679"/>
              <a:gd name="connsiteY1" fmla="*/ 1007899 h 5395940"/>
              <a:gd name="connsiteX2" fmla="*/ 8523260 w 8523679"/>
              <a:gd name="connsiteY2" fmla="*/ 5334812 h 5395940"/>
              <a:gd name="connsiteX3" fmla="*/ 626493 w 8523679"/>
              <a:gd name="connsiteY3" fmla="*/ 5395940 h 5395940"/>
              <a:gd name="connsiteX4" fmla="*/ 1003780 w 8523679"/>
              <a:gd name="connsiteY4" fmla="*/ 537292 h 5395940"/>
              <a:gd name="connsiteX0" fmla="*/ 1003780 w 8523679"/>
              <a:gd name="connsiteY0" fmla="*/ 537292 h 5395940"/>
              <a:gd name="connsiteX1" fmla="*/ 8511685 w 8523679"/>
              <a:gd name="connsiteY1" fmla="*/ 1007899 h 5395940"/>
              <a:gd name="connsiteX2" fmla="*/ 8523260 w 8523679"/>
              <a:gd name="connsiteY2" fmla="*/ 5381110 h 5395940"/>
              <a:gd name="connsiteX3" fmla="*/ 626493 w 8523679"/>
              <a:gd name="connsiteY3" fmla="*/ 5395940 h 5395940"/>
              <a:gd name="connsiteX4" fmla="*/ 1003780 w 8523679"/>
              <a:gd name="connsiteY4" fmla="*/ 537292 h 5395940"/>
              <a:gd name="connsiteX0" fmla="*/ 1003780 w 8523679"/>
              <a:gd name="connsiteY0" fmla="*/ 537292 h 5415834"/>
              <a:gd name="connsiteX1" fmla="*/ 8511685 w 8523679"/>
              <a:gd name="connsiteY1" fmla="*/ 1007899 h 5415834"/>
              <a:gd name="connsiteX2" fmla="*/ 8523260 w 8523679"/>
              <a:gd name="connsiteY2" fmla="*/ 5415834 h 5415834"/>
              <a:gd name="connsiteX3" fmla="*/ 626493 w 8523679"/>
              <a:gd name="connsiteY3" fmla="*/ 5395940 h 5415834"/>
              <a:gd name="connsiteX4" fmla="*/ 1003780 w 8523679"/>
              <a:gd name="connsiteY4" fmla="*/ 537292 h 5415834"/>
              <a:gd name="connsiteX0" fmla="*/ 1003780 w 8523679"/>
              <a:gd name="connsiteY0" fmla="*/ 537292 h 5395940"/>
              <a:gd name="connsiteX1" fmla="*/ 8511685 w 8523679"/>
              <a:gd name="connsiteY1" fmla="*/ 1007899 h 5395940"/>
              <a:gd name="connsiteX2" fmla="*/ 8523260 w 8523679"/>
              <a:gd name="connsiteY2" fmla="*/ 5367243 h 5395940"/>
              <a:gd name="connsiteX3" fmla="*/ 626493 w 8523679"/>
              <a:gd name="connsiteY3" fmla="*/ 5395940 h 5395940"/>
              <a:gd name="connsiteX4" fmla="*/ 1003780 w 8523679"/>
              <a:gd name="connsiteY4" fmla="*/ 537292 h 5395940"/>
              <a:gd name="connsiteX0" fmla="*/ 1003780 w 8523679"/>
              <a:gd name="connsiteY0" fmla="*/ 537292 h 5395940"/>
              <a:gd name="connsiteX1" fmla="*/ 8511685 w 8523679"/>
              <a:gd name="connsiteY1" fmla="*/ 1007899 h 5395940"/>
              <a:gd name="connsiteX2" fmla="*/ 8523260 w 8523679"/>
              <a:gd name="connsiteY2" fmla="*/ 5367243 h 5395940"/>
              <a:gd name="connsiteX3" fmla="*/ 626493 w 8523679"/>
              <a:gd name="connsiteY3" fmla="*/ 5395940 h 5395940"/>
              <a:gd name="connsiteX4" fmla="*/ 1003780 w 8523679"/>
              <a:gd name="connsiteY4" fmla="*/ 537292 h 5395940"/>
              <a:gd name="connsiteX0" fmla="*/ 1003780 w 8532345"/>
              <a:gd name="connsiteY0" fmla="*/ 537292 h 5402412"/>
              <a:gd name="connsiteX1" fmla="*/ 8511685 w 8532345"/>
              <a:gd name="connsiteY1" fmla="*/ 1007899 h 5402412"/>
              <a:gd name="connsiteX2" fmla="*/ 8532052 w 8532345"/>
              <a:gd name="connsiteY2" fmla="*/ 5402412 h 5402412"/>
              <a:gd name="connsiteX3" fmla="*/ 626493 w 8532345"/>
              <a:gd name="connsiteY3" fmla="*/ 5395940 h 5402412"/>
              <a:gd name="connsiteX4" fmla="*/ 1003780 w 8532345"/>
              <a:gd name="connsiteY4" fmla="*/ 537292 h 5402412"/>
              <a:gd name="connsiteX0" fmla="*/ 1003780 w 8517485"/>
              <a:gd name="connsiteY0" fmla="*/ 537292 h 5410000"/>
              <a:gd name="connsiteX1" fmla="*/ 8511685 w 8517485"/>
              <a:gd name="connsiteY1" fmla="*/ 1007899 h 5410000"/>
              <a:gd name="connsiteX2" fmla="*/ 8516875 w 8517485"/>
              <a:gd name="connsiteY2" fmla="*/ 5410000 h 5410000"/>
              <a:gd name="connsiteX3" fmla="*/ 626493 w 8517485"/>
              <a:gd name="connsiteY3" fmla="*/ 5395940 h 5410000"/>
              <a:gd name="connsiteX4" fmla="*/ 1003780 w 8517485"/>
              <a:gd name="connsiteY4" fmla="*/ 537292 h 5410000"/>
              <a:gd name="connsiteX0" fmla="*/ 1003780 w 8517485"/>
              <a:gd name="connsiteY0" fmla="*/ 537292 h 5402412"/>
              <a:gd name="connsiteX1" fmla="*/ 8511685 w 8517485"/>
              <a:gd name="connsiteY1" fmla="*/ 1007899 h 5402412"/>
              <a:gd name="connsiteX2" fmla="*/ 8516875 w 8517485"/>
              <a:gd name="connsiteY2" fmla="*/ 5402412 h 5402412"/>
              <a:gd name="connsiteX3" fmla="*/ 626493 w 8517485"/>
              <a:gd name="connsiteY3" fmla="*/ 5395940 h 5402412"/>
              <a:gd name="connsiteX4" fmla="*/ 1003780 w 8517485"/>
              <a:gd name="connsiteY4" fmla="*/ 537292 h 5402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7485" h="5402412">
                <a:moveTo>
                  <a:pt x="1003780" y="537292"/>
                </a:moveTo>
                <a:cubicBezTo>
                  <a:pt x="3529564" y="-756533"/>
                  <a:pt x="7525334" y="646544"/>
                  <a:pt x="8511685" y="1007899"/>
                </a:cubicBezTo>
                <a:cubicBezTo>
                  <a:pt x="8508298" y="3151659"/>
                  <a:pt x="8520262" y="3258652"/>
                  <a:pt x="8516875" y="5402412"/>
                </a:cubicBezTo>
                <a:lnTo>
                  <a:pt x="626493" y="5395940"/>
                </a:lnTo>
                <a:cubicBezTo>
                  <a:pt x="180761" y="4528283"/>
                  <a:pt x="-696485" y="1558480"/>
                  <a:pt x="1003780" y="537292"/>
                </a:cubicBezTo>
                <a:close/>
              </a:path>
            </a:pathLst>
          </a:custGeom>
        </p:spPr>
        <p:txBody>
          <a:bodyPr/>
          <a:lstStyle/>
          <a:p>
            <a:r>
              <a:rPr lang="en-US" dirty="0"/>
              <a:t>Click icon to add picture</a:t>
            </a:r>
          </a:p>
        </p:txBody>
      </p:sp>
    </p:spTree>
    <p:extLst>
      <p:ext uri="{BB962C8B-B14F-4D97-AF65-F5344CB8AC3E}">
        <p14:creationId xmlns:p14="http://schemas.microsoft.com/office/powerpoint/2010/main" val="1036001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5A5B8F0-6C35-4C1F-A572-1A72AEE99AE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8" name="Object 7" hidden="1">
                        <a:extLst>
                          <a:ext uri="{FF2B5EF4-FFF2-40B4-BE49-F238E27FC236}">
                            <a16:creationId xmlns:a16="http://schemas.microsoft.com/office/drawing/2014/main" id="{B5A5B8F0-6C35-4C1F-A572-1A72AEE99AE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BBE3A15-AB52-4BE6-80D7-75E39EA88BA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1" i="0" baseline="0" dirty="0">
              <a:latin typeface="Century Gothic" panose="020B0502020202020204" pitchFamily="34" charset="0"/>
              <a:ea typeface="+mj-ea"/>
              <a:cs typeface="+mj-cs"/>
              <a:sym typeface="Century Gothic" panose="020B0502020202020204" pitchFamily="34" charset="0"/>
            </a:endParaRPr>
          </a:p>
        </p:txBody>
      </p:sp>
      <p:sp>
        <p:nvSpPr>
          <p:cNvPr id="9" name="Title 8">
            <a:extLst>
              <a:ext uri="{FF2B5EF4-FFF2-40B4-BE49-F238E27FC236}">
                <a16:creationId xmlns:a16="http://schemas.microsoft.com/office/drawing/2014/main" id="{57A735C9-FE54-4026-930C-4F754E1E80D2}"/>
              </a:ext>
            </a:extLst>
          </p:cNvPr>
          <p:cNvSpPr>
            <a:spLocks noGrp="1"/>
          </p:cNvSpPr>
          <p:nvPr>
            <p:ph type="title"/>
          </p:nvPr>
        </p:nvSpPr>
        <p:spPr>
          <a:xfrm>
            <a:off x="838200" y="647222"/>
            <a:ext cx="9850012" cy="655200"/>
          </a:xfrm>
        </p:spPr>
        <p:txBody>
          <a:bodyPr lIns="0"/>
          <a:lstStyle/>
          <a:p>
            <a:r>
              <a:rPr lang="en-US"/>
              <a:t>Click to edit Master title style</a:t>
            </a:r>
            <a:endParaRPr lang="en-GB" dirty="0"/>
          </a:p>
        </p:txBody>
      </p:sp>
      <p:sp>
        <p:nvSpPr>
          <p:cNvPr id="13" name="Date Placeholder 12">
            <a:extLst>
              <a:ext uri="{FF2B5EF4-FFF2-40B4-BE49-F238E27FC236}">
                <a16:creationId xmlns:a16="http://schemas.microsoft.com/office/drawing/2014/main" id="{2836FA22-721B-41E3-9F4B-C5625FD25E65}"/>
              </a:ext>
            </a:extLst>
          </p:cNvPr>
          <p:cNvSpPr>
            <a:spLocks noGrp="1"/>
          </p:cNvSpPr>
          <p:nvPr>
            <p:ph type="dt" sz="half" idx="10"/>
          </p:nvPr>
        </p:nvSpPr>
        <p:spPr/>
        <p:txBody>
          <a:bodyPr/>
          <a:lstStyle/>
          <a:p>
            <a:fld id="{2495D558-A357-40BA-BEE1-3BF1662F4D42}" type="datetime1">
              <a:rPr lang="en-US" smtClean="0"/>
              <a:t>10/19/2023</a:t>
            </a:fld>
            <a:endParaRPr lang="en-GB" dirty="0"/>
          </a:p>
        </p:txBody>
      </p:sp>
      <p:sp>
        <p:nvSpPr>
          <p:cNvPr id="14" name="Footer Placeholder 13">
            <a:extLst>
              <a:ext uri="{FF2B5EF4-FFF2-40B4-BE49-F238E27FC236}">
                <a16:creationId xmlns:a16="http://schemas.microsoft.com/office/drawing/2014/main" id="{B129E077-2578-4337-868A-C8DFE01777C5}"/>
              </a:ext>
            </a:extLst>
          </p:cNvPr>
          <p:cNvSpPr>
            <a:spLocks noGrp="1"/>
          </p:cNvSpPr>
          <p:nvPr>
            <p:ph type="ftr" sz="quarter" idx="11"/>
          </p:nvPr>
        </p:nvSpPr>
        <p:spPr/>
        <p:txBody>
          <a:bodyPr/>
          <a:lstStyle/>
          <a:p>
            <a:endParaRPr lang="en-GB" dirty="0"/>
          </a:p>
        </p:txBody>
      </p:sp>
      <p:sp>
        <p:nvSpPr>
          <p:cNvPr id="15" name="Slide Number Placeholder 14">
            <a:extLst>
              <a:ext uri="{FF2B5EF4-FFF2-40B4-BE49-F238E27FC236}">
                <a16:creationId xmlns:a16="http://schemas.microsoft.com/office/drawing/2014/main" id="{DDB6CD78-7E02-44B4-A267-8347E97443E0}"/>
              </a:ext>
            </a:extLst>
          </p:cNvPr>
          <p:cNvSpPr>
            <a:spLocks noGrp="1"/>
          </p:cNvSpPr>
          <p:nvPr>
            <p:ph type="sldNum" sz="quarter" idx="12"/>
          </p:nvPr>
        </p:nvSpPr>
        <p:spPr/>
        <p:txBody>
          <a:bodyPr/>
          <a:lstStyle/>
          <a:p>
            <a:fld id="{55E5625F-1FD2-1C4F-96E4-1B7E00555D74}" type="slidenum">
              <a:rPr lang="nl-BE" smtClean="0"/>
              <a:pPr/>
              <a:t>‹#›</a:t>
            </a:fld>
            <a:endParaRPr lang="nl-BE" dirty="0"/>
          </a:p>
        </p:txBody>
      </p:sp>
      <p:sp>
        <p:nvSpPr>
          <p:cNvPr id="4" name="Text Placeholder 3">
            <a:extLst>
              <a:ext uri="{FF2B5EF4-FFF2-40B4-BE49-F238E27FC236}">
                <a16:creationId xmlns:a16="http://schemas.microsoft.com/office/drawing/2014/main" id="{56C9C983-7450-4BC1-BA74-C806F80D4189}"/>
              </a:ext>
            </a:extLst>
          </p:cNvPr>
          <p:cNvSpPr>
            <a:spLocks noGrp="1"/>
          </p:cNvSpPr>
          <p:nvPr>
            <p:ph type="body" sz="quarter" idx="13"/>
          </p:nvPr>
        </p:nvSpPr>
        <p:spPr>
          <a:xfrm>
            <a:off x="838200" y="1584000"/>
            <a:ext cx="9850438" cy="3881437"/>
          </a:xfrm>
        </p:spPr>
        <p:txBody>
          <a:bodyPr/>
          <a:lstStyle>
            <a:lvl1pPr marL="0" indent="0">
              <a:buFontTx/>
              <a:buNone/>
              <a:defRPr/>
            </a:lvl1pPr>
          </a:lstStyle>
          <a:p>
            <a:pPr lvl="0"/>
            <a:r>
              <a:rPr lang="en-US"/>
              <a:t>Click to edit Master text styles</a:t>
            </a:r>
          </a:p>
        </p:txBody>
      </p:sp>
    </p:spTree>
    <p:extLst>
      <p:ext uri="{BB962C8B-B14F-4D97-AF65-F5344CB8AC3E}">
        <p14:creationId xmlns:p14="http://schemas.microsoft.com/office/powerpoint/2010/main" val="311144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Header with Image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noProof="0"/>
              <a:t>Section Header 1</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45952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Section Header - Purpose - variant">
    <p:bg>
      <p:bgRef idx="1001">
        <a:schemeClr val="bg1"/>
      </p:bgRef>
    </p:bg>
    <p:spTree>
      <p:nvGrpSpPr>
        <p:cNvPr id="1" name=""/>
        <p:cNvGrpSpPr/>
        <p:nvPr/>
      </p:nvGrpSpPr>
      <p:grpSpPr>
        <a:xfrm>
          <a:off x="0" y="0"/>
          <a:ext cx="0" cy="0"/>
          <a:chOff x="0" y="0"/>
          <a:chExt cx="0" cy="0"/>
        </a:xfrm>
      </p:grpSpPr>
      <p:sp>
        <p:nvSpPr>
          <p:cNvPr id="28" name="Titel 27">
            <a:extLst>
              <a:ext uri="{FF2B5EF4-FFF2-40B4-BE49-F238E27FC236}">
                <a16:creationId xmlns:a16="http://schemas.microsoft.com/office/drawing/2014/main" id="{CF38FB4D-200E-A24A-B6A0-9DA196A2610E}"/>
              </a:ext>
            </a:extLst>
          </p:cNvPr>
          <p:cNvSpPr>
            <a:spLocks noGrp="1"/>
          </p:cNvSpPr>
          <p:nvPr>
            <p:ph type="title" hasCustomPrompt="1"/>
          </p:nvPr>
        </p:nvSpPr>
        <p:spPr>
          <a:xfrm>
            <a:off x="932468" y="3429000"/>
            <a:ext cx="10515600" cy="892175"/>
          </a:xfrm>
          <a:prstGeom prst="rect">
            <a:avLst/>
          </a:prstGeom>
        </p:spPr>
        <p:txBody>
          <a:bodyPr/>
          <a:lstStyle>
            <a:lvl1pPr>
              <a:defRPr sz="3200" b="1" i="0">
                <a:solidFill>
                  <a:srgbClr val="15234A"/>
                </a:solidFill>
                <a:latin typeface="Century Gothic" panose="020B0502020202020204" pitchFamily="34" charset="0"/>
              </a:defRPr>
            </a:lvl1pPr>
          </a:lstStyle>
          <a:p>
            <a:r>
              <a:rPr lang="en-US" dirty="0"/>
              <a:t>Click to edit crossheading</a:t>
            </a:r>
            <a:endParaRPr lang="nl-BE" dirty="0"/>
          </a:p>
        </p:txBody>
      </p:sp>
      <p:sp>
        <p:nvSpPr>
          <p:cNvPr id="2" name="Rectangle 1">
            <a:extLst>
              <a:ext uri="{FF2B5EF4-FFF2-40B4-BE49-F238E27FC236}">
                <a16:creationId xmlns:a16="http://schemas.microsoft.com/office/drawing/2014/main" id="{0A813980-3A95-FD41-BB92-B1182A1EC734}"/>
              </a:ext>
            </a:extLst>
          </p:cNvPr>
          <p:cNvSpPr/>
          <p:nvPr userDrawn="1"/>
        </p:nvSpPr>
        <p:spPr>
          <a:xfrm>
            <a:off x="-9627" y="0"/>
            <a:ext cx="6749791" cy="2879147"/>
          </a:xfrm>
          <a:custGeom>
            <a:avLst/>
            <a:gdLst>
              <a:gd name="connsiteX0" fmla="*/ 0 w 6740165"/>
              <a:gd name="connsiteY0" fmla="*/ 0 h 2875175"/>
              <a:gd name="connsiteX1" fmla="*/ 6740165 w 6740165"/>
              <a:gd name="connsiteY1" fmla="*/ 0 h 2875175"/>
              <a:gd name="connsiteX2" fmla="*/ 6740165 w 6740165"/>
              <a:gd name="connsiteY2" fmla="*/ 2875175 h 2875175"/>
              <a:gd name="connsiteX3" fmla="*/ 0 w 6740165"/>
              <a:gd name="connsiteY3" fmla="*/ 2875175 h 2875175"/>
              <a:gd name="connsiteX4" fmla="*/ 0 w 6740165"/>
              <a:gd name="connsiteY4" fmla="*/ 0 h 2875175"/>
              <a:gd name="connsiteX0" fmla="*/ 0 w 6740165"/>
              <a:gd name="connsiteY0" fmla="*/ 0 h 2875175"/>
              <a:gd name="connsiteX1" fmla="*/ 6740165 w 6740165"/>
              <a:gd name="connsiteY1" fmla="*/ 0 h 2875175"/>
              <a:gd name="connsiteX2" fmla="*/ 6740165 w 6740165"/>
              <a:gd name="connsiteY2" fmla="*/ 2875175 h 2875175"/>
              <a:gd name="connsiteX3" fmla="*/ 0 w 6740165"/>
              <a:gd name="connsiteY3" fmla="*/ 1508289 h 2875175"/>
              <a:gd name="connsiteX4" fmla="*/ 0 w 6740165"/>
              <a:gd name="connsiteY4" fmla="*/ 0 h 2875175"/>
              <a:gd name="connsiteX0" fmla="*/ 0 w 6740165"/>
              <a:gd name="connsiteY0" fmla="*/ 0 h 2875175"/>
              <a:gd name="connsiteX1" fmla="*/ 6740165 w 6740165"/>
              <a:gd name="connsiteY1" fmla="*/ 0 h 2875175"/>
              <a:gd name="connsiteX2" fmla="*/ 6740165 w 6740165"/>
              <a:gd name="connsiteY2" fmla="*/ 2875175 h 2875175"/>
              <a:gd name="connsiteX3" fmla="*/ 0 w 6740165"/>
              <a:gd name="connsiteY3" fmla="*/ 1508289 h 2875175"/>
              <a:gd name="connsiteX4" fmla="*/ 0 w 6740165"/>
              <a:gd name="connsiteY4" fmla="*/ 0 h 2875175"/>
              <a:gd name="connsiteX0" fmla="*/ 0 w 6740165"/>
              <a:gd name="connsiteY0" fmla="*/ 0 h 2903455"/>
              <a:gd name="connsiteX1" fmla="*/ 6740165 w 6740165"/>
              <a:gd name="connsiteY1" fmla="*/ 0 h 2903455"/>
              <a:gd name="connsiteX2" fmla="*/ 2366128 w 6740165"/>
              <a:gd name="connsiteY2" fmla="*/ 2903455 h 2903455"/>
              <a:gd name="connsiteX3" fmla="*/ 0 w 6740165"/>
              <a:gd name="connsiteY3" fmla="*/ 1508289 h 2903455"/>
              <a:gd name="connsiteX4" fmla="*/ 0 w 6740165"/>
              <a:gd name="connsiteY4" fmla="*/ 0 h 2903455"/>
              <a:gd name="connsiteX0" fmla="*/ 0 w 6740165"/>
              <a:gd name="connsiteY0" fmla="*/ 0 h 2903455"/>
              <a:gd name="connsiteX1" fmla="*/ 6740165 w 6740165"/>
              <a:gd name="connsiteY1" fmla="*/ 0 h 2903455"/>
              <a:gd name="connsiteX2" fmla="*/ 2366128 w 6740165"/>
              <a:gd name="connsiteY2" fmla="*/ 2903455 h 2903455"/>
              <a:gd name="connsiteX3" fmla="*/ 0 w 6740165"/>
              <a:gd name="connsiteY3" fmla="*/ 1508289 h 2903455"/>
              <a:gd name="connsiteX4" fmla="*/ 0 w 6740165"/>
              <a:gd name="connsiteY4" fmla="*/ 0 h 2903455"/>
              <a:gd name="connsiteX0" fmla="*/ 0 w 6740165"/>
              <a:gd name="connsiteY0" fmla="*/ 0 h 2903455"/>
              <a:gd name="connsiteX1" fmla="*/ 6740165 w 6740165"/>
              <a:gd name="connsiteY1" fmla="*/ 0 h 2903455"/>
              <a:gd name="connsiteX2" fmla="*/ 2366128 w 6740165"/>
              <a:gd name="connsiteY2" fmla="*/ 2903455 h 2903455"/>
              <a:gd name="connsiteX3" fmla="*/ 0 w 6740165"/>
              <a:gd name="connsiteY3" fmla="*/ 1508289 h 2903455"/>
              <a:gd name="connsiteX4" fmla="*/ 0 w 6740165"/>
              <a:gd name="connsiteY4" fmla="*/ 0 h 2903455"/>
              <a:gd name="connsiteX0" fmla="*/ 0 w 6740165"/>
              <a:gd name="connsiteY0" fmla="*/ 0 h 2903455"/>
              <a:gd name="connsiteX1" fmla="*/ 6740165 w 6740165"/>
              <a:gd name="connsiteY1" fmla="*/ 0 h 2903455"/>
              <a:gd name="connsiteX2" fmla="*/ 2366128 w 6740165"/>
              <a:gd name="connsiteY2" fmla="*/ 2903455 h 2903455"/>
              <a:gd name="connsiteX3" fmla="*/ 0 w 6740165"/>
              <a:gd name="connsiteY3" fmla="*/ 1508289 h 2903455"/>
              <a:gd name="connsiteX4" fmla="*/ 0 w 6740165"/>
              <a:gd name="connsiteY4" fmla="*/ 0 h 2903455"/>
              <a:gd name="connsiteX0" fmla="*/ 0 w 6740165"/>
              <a:gd name="connsiteY0" fmla="*/ 0 h 2887957"/>
              <a:gd name="connsiteX1" fmla="*/ 6740165 w 6740165"/>
              <a:gd name="connsiteY1" fmla="*/ 0 h 2887957"/>
              <a:gd name="connsiteX2" fmla="*/ 2373877 w 6740165"/>
              <a:gd name="connsiteY2" fmla="*/ 2887957 h 2887957"/>
              <a:gd name="connsiteX3" fmla="*/ 0 w 6740165"/>
              <a:gd name="connsiteY3" fmla="*/ 1508289 h 2887957"/>
              <a:gd name="connsiteX4" fmla="*/ 0 w 6740165"/>
              <a:gd name="connsiteY4" fmla="*/ 0 h 2887957"/>
              <a:gd name="connsiteX0" fmla="*/ 0 w 6740165"/>
              <a:gd name="connsiteY0" fmla="*/ 0 h 2887975"/>
              <a:gd name="connsiteX1" fmla="*/ 6740165 w 6740165"/>
              <a:gd name="connsiteY1" fmla="*/ 0 h 2887975"/>
              <a:gd name="connsiteX2" fmla="*/ 2373877 w 6740165"/>
              <a:gd name="connsiteY2" fmla="*/ 2887957 h 2887975"/>
              <a:gd name="connsiteX3" fmla="*/ 0 w 6740165"/>
              <a:gd name="connsiteY3" fmla="*/ 1508289 h 2887975"/>
              <a:gd name="connsiteX4" fmla="*/ 0 w 6740165"/>
              <a:gd name="connsiteY4" fmla="*/ 0 h 2887975"/>
              <a:gd name="connsiteX0" fmla="*/ 0 w 6740165"/>
              <a:gd name="connsiteY0" fmla="*/ 0 h 2887957"/>
              <a:gd name="connsiteX1" fmla="*/ 6740165 w 6740165"/>
              <a:gd name="connsiteY1" fmla="*/ 0 h 2887957"/>
              <a:gd name="connsiteX2" fmla="*/ 2373877 w 6740165"/>
              <a:gd name="connsiteY2" fmla="*/ 2887957 h 2887957"/>
              <a:gd name="connsiteX3" fmla="*/ 0 w 6740165"/>
              <a:gd name="connsiteY3" fmla="*/ 1508289 h 2887957"/>
              <a:gd name="connsiteX4" fmla="*/ 0 w 6740165"/>
              <a:gd name="connsiteY4" fmla="*/ 0 h 2887957"/>
              <a:gd name="connsiteX0" fmla="*/ 0 w 6740165"/>
              <a:gd name="connsiteY0" fmla="*/ 0 h 2887957"/>
              <a:gd name="connsiteX1" fmla="*/ 6740165 w 6740165"/>
              <a:gd name="connsiteY1" fmla="*/ 0 h 2887957"/>
              <a:gd name="connsiteX2" fmla="*/ 2373877 w 6740165"/>
              <a:gd name="connsiteY2" fmla="*/ 2887957 h 2887957"/>
              <a:gd name="connsiteX3" fmla="*/ 0 w 6740165"/>
              <a:gd name="connsiteY3" fmla="*/ 1508289 h 2887957"/>
              <a:gd name="connsiteX4" fmla="*/ 0 w 6740165"/>
              <a:gd name="connsiteY4" fmla="*/ 0 h 2887957"/>
              <a:gd name="connsiteX0" fmla="*/ 0 w 6740165"/>
              <a:gd name="connsiteY0" fmla="*/ 0 h 2887957"/>
              <a:gd name="connsiteX1" fmla="*/ 6740165 w 6740165"/>
              <a:gd name="connsiteY1" fmla="*/ 0 h 2887957"/>
              <a:gd name="connsiteX2" fmla="*/ 2373877 w 6740165"/>
              <a:gd name="connsiteY2" fmla="*/ 2887957 h 2887957"/>
              <a:gd name="connsiteX3" fmla="*/ 0 w 6740165"/>
              <a:gd name="connsiteY3" fmla="*/ 1508289 h 2887957"/>
              <a:gd name="connsiteX4" fmla="*/ 0 w 6740165"/>
              <a:gd name="connsiteY4" fmla="*/ 0 h 2887957"/>
              <a:gd name="connsiteX0" fmla="*/ 0 w 6740165"/>
              <a:gd name="connsiteY0" fmla="*/ 0 h 2888028"/>
              <a:gd name="connsiteX1" fmla="*/ 6740165 w 6740165"/>
              <a:gd name="connsiteY1" fmla="*/ 0 h 2888028"/>
              <a:gd name="connsiteX2" fmla="*/ 2373877 w 6740165"/>
              <a:gd name="connsiteY2" fmla="*/ 2887957 h 2888028"/>
              <a:gd name="connsiteX3" fmla="*/ 0 w 6740165"/>
              <a:gd name="connsiteY3" fmla="*/ 1508289 h 2888028"/>
              <a:gd name="connsiteX4" fmla="*/ 0 w 6740165"/>
              <a:gd name="connsiteY4" fmla="*/ 0 h 2888028"/>
              <a:gd name="connsiteX0" fmla="*/ 0 w 6740165"/>
              <a:gd name="connsiteY0" fmla="*/ 0 h 2888033"/>
              <a:gd name="connsiteX1" fmla="*/ 6740165 w 6740165"/>
              <a:gd name="connsiteY1" fmla="*/ 0 h 2888033"/>
              <a:gd name="connsiteX2" fmla="*/ 2373877 w 6740165"/>
              <a:gd name="connsiteY2" fmla="*/ 2887957 h 2888033"/>
              <a:gd name="connsiteX3" fmla="*/ 0 w 6740165"/>
              <a:gd name="connsiteY3" fmla="*/ 1508289 h 2888033"/>
              <a:gd name="connsiteX4" fmla="*/ 0 w 6740165"/>
              <a:gd name="connsiteY4" fmla="*/ 0 h 2888033"/>
              <a:gd name="connsiteX0" fmla="*/ 0 w 6740165"/>
              <a:gd name="connsiteY0" fmla="*/ 0 h 2887957"/>
              <a:gd name="connsiteX1" fmla="*/ 6740165 w 6740165"/>
              <a:gd name="connsiteY1" fmla="*/ 0 h 2887957"/>
              <a:gd name="connsiteX2" fmla="*/ 2373877 w 6740165"/>
              <a:gd name="connsiteY2" fmla="*/ 2887957 h 2887957"/>
              <a:gd name="connsiteX3" fmla="*/ 0 w 6740165"/>
              <a:gd name="connsiteY3" fmla="*/ 1508289 h 2887957"/>
              <a:gd name="connsiteX4" fmla="*/ 0 w 6740165"/>
              <a:gd name="connsiteY4" fmla="*/ 0 h 2887957"/>
              <a:gd name="connsiteX0" fmla="*/ 0 w 6740165"/>
              <a:gd name="connsiteY0" fmla="*/ 0 h 2891813"/>
              <a:gd name="connsiteX1" fmla="*/ 6740165 w 6740165"/>
              <a:gd name="connsiteY1" fmla="*/ 0 h 2891813"/>
              <a:gd name="connsiteX2" fmla="*/ 2373877 w 6740165"/>
              <a:gd name="connsiteY2" fmla="*/ 2887957 h 2891813"/>
              <a:gd name="connsiteX3" fmla="*/ 0 w 6740165"/>
              <a:gd name="connsiteY3" fmla="*/ 1508289 h 2891813"/>
              <a:gd name="connsiteX4" fmla="*/ 0 w 6740165"/>
              <a:gd name="connsiteY4" fmla="*/ 0 h 2891813"/>
              <a:gd name="connsiteX0" fmla="*/ 0 w 6740165"/>
              <a:gd name="connsiteY0" fmla="*/ 0 h 2891813"/>
              <a:gd name="connsiteX1" fmla="*/ 6740165 w 6740165"/>
              <a:gd name="connsiteY1" fmla="*/ 0 h 2891813"/>
              <a:gd name="connsiteX2" fmla="*/ 2373877 w 6740165"/>
              <a:gd name="connsiteY2" fmla="*/ 2887957 h 2891813"/>
              <a:gd name="connsiteX3" fmla="*/ 0 w 6740165"/>
              <a:gd name="connsiteY3" fmla="*/ 1508289 h 2891813"/>
              <a:gd name="connsiteX4" fmla="*/ 0 w 6740165"/>
              <a:gd name="connsiteY4" fmla="*/ 0 h 2891813"/>
              <a:gd name="connsiteX0" fmla="*/ 0 w 6740165"/>
              <a:gd name="connsiteY0" fmla="*/ 0 h 2815027"/>
              <a:gd name="connsiteX1" fmla="*/ 6740165 w 6740165"/>
              <a:gd name="connsiteY1" fmla="*/ 0 h 2815027"/>
              <a:gd name="connsiteX2" fmla="*/ 2784582 w 6740165"/>
              <a:gd name="connsiteY2" fmla="*/ 2810465 h 2815027"/>
              <a:gd name="connsiteX3" fmla="*/ 0 w 6740165"/>
              <a:gd name="connsiteY3" fmla="*/ 1508289 h 2815027"/>
              <a:gd name="connsiteX4" fmla="*/ 0 w 6740165"/>
              <a:gd name="connsiteY4" fmla="*/ 0 h 2815027"/>
              <a:gd name="connsiteX0" fmla="*/ 0 w 6740165"/>
              <a:gd name="connsiteY0" fmla="*/ 0 h 2815027"/>
              <a:gd name="connsiteX1" fmla="*/ 6740165 w 6740165"/>
              <a:gd name="connsiteY1" fmla="*/ 0 h 2815027"/>
              <a:gd name="connsiteX2" fmla="*/ 2784582 w 6740165"/>
              <a:gd name="connsiteY2" fmla="*/ 2810465 h 2815027"/>
              <a:gd name="connsiteX3" fmla="*/ 0 w 6740165"/>
              <a:gd name="connsiteY3" fmla="*/ 1508289 h 2815027"/>
              <a:gd name="connsiteX4" fmla="*/ 0 w 6740165"/>
              <a:gd name="connsiteY4" fmla="*/ 0 h 2815027"/>
              <a:gd name="connsiteX0" fmla="*/ 0 w 6740165"/>
              <a:gd name="connsiteY0" fmla="*/ 0 h 2753802"/>
              <a:gd name="connsiteX1" fmla="*/ 6740165 w 6740165"/>
              <a:gd name="connsiteY1" fmla="*/ 0 h 2753802"/>
              <a:gd name="connsiteX2" fmla="*/ 3048054 w 6740165"/>
              <a:gd name="connsiteY2" fmla="*/ 2748472 h 2753802"/>
              <a:gd name="connsiteX3" fmla="*/ 0 w 6740165"/>
              <a:gd name="connsiteY3" fmla="*/ 1508289 h 2753802"/>
              <a:gd name="connsiteX4" fmla="*/ 0 w 6740165"/>
              <a:gd name="connsiteY4" fmla="*/ 0 h 2753802"/>
              <a:gd name="connsiteX0" fmla="*/ 0 w 6740165"/>
              <a:gd name="connsiteY0" fmla="*/ 0 h 2753802"/>
              <a:gd name="connsiteX1" fmla="*/ 6740165 w 6740165"/>
              <a:gd name="connsiteY1" fmla="*/ 0 h 2753802"/>
              <a:gd name="connsiteX2" fmla="*/ 3048054 w 6740165"/>
              <a:gd name="connsiteY2" fmla="*/ 2748472 h 2753802"/>
              <a:gd name="connsiteX3" fmla="*/ 0 w 6740165"/>
              <a:gd name="connsiteY3" fmla="*/ 1508289 h 2753802"/>
              <a:gd name="connsiteX4" fmla="*/ 0 w 6740165"/>
              <a:gd name="connsiteY4" fmla="*/ 0 h 2753802"/>
              <a:gd name="connsiteX0" fmla="*/ 0 w 6886087"/>
              <a:gd name="connsiteY0" fmla="*/ 0 h 2753802"/>
              <a:gd name="connsiteX1" fmla="*/ 6740165 w 6886087"/>
              <a:gd name="connsiteY1" fmla="*/ 0 h 2753802"/>
              <a:gd name="connsiteX2" fmla="*/ 4510007 w 6886087"/>
              <a:gd name="connsiteY2" fmla="*/ 1867545 h 2753802"/>
              <a:gd name="connsiteX3" fmla="*/ 3048054 w 6886087"/>
              <a:gd name="connsiteY3" fmla="*/ 2748472 h 2753802"/>
              <a:gd name="connsiteX4" fmla="*/ 0 w 6886087"/>
              <a:gd name="connsiteY4" fmla="*/ 1508289 h 2753802"/>
              <a:gd name="connsiteX5" fmla="*/ 0 w 6886087"/>
              <a:gd name="connsiteY5" fmla="*/ 0 h 2753802"/>
              <a:gd name="connsiteX0" fmla="*/ 0 w 6886087"/>
              <a:gd name="connsiteY0" fmla="*/ 0 h 2868868"/>
              <a:gd name="connsiteX1" fmla="*/ 6740165 w 6886087"/>
              <a:gd name="connsiteY1" fmla="*/ 0 h 2868868"/>
              <a:gd name="connsiteX2" fmla="*/ 4510007 w 6886087"/>
              <a:gd name="connsiteY2" fmla="*/ 1867545 h 2868868"/>
              <a:gd name="connsiteX3" fmla="*/ 2249891 w 6886087"/>
              <a:gd name="connsiteY3" fmla="*/ 2864709 h 2868868"/>
              <a:gd name="connsiteX4" fmla="*/ 0 w 6886087"/>
              <a:gd name="connsiteY4" fmla="*/ 1508289 h 2868868"/>
              <a:gd name="connsiteX5" fmla="*/ 0 w 6886087"/>
              <a:gd name="connsiteY5" fmla="*/ 0 h 2868868"/>
              <a:gd name="connsiteX0" fmla="*/ 0 w 6886087"/>
              <a:gd name="connsiteY0" fmla="*/ 0 h 2868868"/>
              <a:gd name="connsiteX1" fmla="*/ 6740165 w 6886087"/>
              <a:gd name="connsiteY1" fmla="*/ 0 h 2868868"/>
              <a:gd name="connsiteX2" fmla="*/ 4510007 w 6886087"/>
              <a:gd name="connsiteY2" fmla="*/ 1867545 h 2868868"/>
              <a:gd name="connsiteX3" fmla="*/ 2249891 w 6886087"/>
              <a:gd name="connsiteY3" fmla="*/ 2864709 h 2868868"/>
              <a:gd name="connsiteX4" fmla="*/ 0 w 6886087"/>
              <a:gd name="connsiteY4" fmla="*/ 1508289 h 2868868"/>
              <a:gd name="connsiteX5" fmla="*/ 0 w 6886087"/>
              <a:gd name="connsiteY5" fmla="*/ 0 h 2868868"/>
              <a:gd name="connsiteX0" fmla="*/ 0 w 6886087"/>
              <a:gd name="connsiteY0" fmla="*/ 0 h 2864709"/>
              <a:gd name="connsiteX1" fmla="*/ 6740165 w 6886087"/>
              <a:gd name="connsiteY1" fmla="*/ 0 h 2864709"/>
              <a:gd name="connsiteX2" fmla="*/ 4510007 w 6886087"/>
              <a:gd name="connsiteY2" fmla="*/ 1867545 h 2864709"/>
              <a:gd name="connsiteX3" fmla="*/ 2249891 w 6886087"/>
              <a:gd name="connsiteY3" fmla="*/ 2864709 h 2864709"/>
              <a:gd name="connsiteX4" fmla="*/ 0 w 6886087"/>
              <a:gd name="connsiteY4" fmla="*/ 1508289 h 2864709"/>
              <a:gd name="connsiteX5" fmla="*/ 0 w 6886087"/>
              <a:gd name="connsiteY5" fmla="*/ 0 h 2864709"/>
              <a:gd name="connsiteX0" fmla="*/ 0 w 6876064"/>
              <a:gd name="connsiteY0" fmla="*/ 0 h 2864709"/>
              <a:gd name="connsiteX1" fmla="*/ 6740165 w 6876064"/>
              <a:gd name="connsiteY1" fmla="*/ 0 h 2864709"/>
              <a:gd name="connsiteX2" fmla="*/ 4293031 w 6876064"/>
              <a:gd name="connsiteY2" fmla="*/ 1991531 h 2864709"/>
              <a:gd name="connsiteX3" fmla="*/ 2249891 w 6876064"/>
              <a:gd name="connsiteY3" fmla="*/ 2864709 h 2864709"/>
              <a:gd name="connsiteX4" fmla="*/ 0 w 6876064"/>
              <a:gd name="connsiteY4" fmla="*/ 1508289 h 2864709"/>
              <a:gd name="connsiteX5" fmla="*/ 0 w 6876064"/>
              <a:gd name="connsiteY5" fmla="*/ 0 h 2864709"/>
              <a:gd name="connsiteX0" fmla="*/ 0 w 6876064"/>
              <a:gd name="connsiteY0" fmla="*/ 0 h 2864709"/>
              <a:gd name="connsiteX1" fmla="*/ 6740165 w 6876064"/>
              <a:gd name="connsiteY1" fmla="*/ 0 h 2864709"/>
              <a:gd name="connsiteX2" fmla="*/ 4293031 w 6876064"/>
              <a:gd name="connsiteY2" fmla="*/ 1991531 h 2864709"/>
              <a:gd name="connsiteX3" fmla="*/ 2249891 w 6876064"/>
              <a:gd name="connsiteY3" fmla="*/ 2864709 h 2864709"/>
              <a:gd name="connsiteX4" fmla="*/ 0 w 6876064"/>
              <a:gd name="connsiteY4" fmla="*/ 1508289 h 2864709"/>
              <a:gd name="connsiteX5" fmla="*/ 0 w 6876064"/>
              <a:gd name="connsiteY5" fmla="*/ 0 h 2864709"/>
              <a:gd name="connsiteX0" fmla="*/ 0 w 6876064"/>
              <a:gd name="connsiteY0" fmla="*/ 0 h 2864972"/>
              <a:gd name="connsiteX1" fmla="*/ 6740165 w 6876064"/>
              <a:gd name="connsiteY1" fmla="*/ 0 h 2864972"/>
              <a:gd name="connsiteX2" fmla="*/ 4293031 w 6876064"/>
              <a:gd name="connsiteY2" fmla="*/ 1991531 h 2864972"/>
              <a:gd name="connsiteX3" fmla="*/ 2249891 w 6876064"/>
              <a:gd name="connsiteY3" fmla="*/ 2864709 h 2864972"/>
              <a:gd name="connsiteX4" fmla="*/ 0 w 6876064"/>
              <a:gd name="connsiteY4" fmla="*/ 1508289 h 2864972"/>
              <a:gd name="connsiteX5" fmla="*/ 0 w 6876064"/>
              <a:gd name="connsiteY5" fmla="*/ 0 h 2864972"/>
              <a:gd name="connsiteX0" fmla="*/ 0 w 6740165"/>
              <a:gd name="connsiteY0" fmla="*/ 0 h 2864972"/>
              <a:gd name="connsiteX1" fmla="*/ 6740165 w 6740165"/>
              <a:gd name="connsiteY1" fmla="*/ 0 h 2864972"/>
              <a:gd name="connsiteX2" fmla="*/ 4293031 w 6740165"/>
              <a:gd name="connsiteY2" fmla="*/ 1991531 h 2864972"/>
              <a:gd name="connsiteX3" fmla="*/ 2249891 w 6740165"/>
              <a:gd name="connsiteY3" fmla="*/ 2864709 h 2864972"/>
              <a:gd name="connsiteX4" fmla="*/ 0 w 6740165"/>
              <a:gd name="connsiteY4" fmla="*/ 1508289 h 2864972"/>
              <a:gd name="connsiteX5" fmla="*/ 0 w 6740165"/>
              <a:gd name="connsiteY5" fmla="*/ 0 h 2864972"/>
              <a:gd name="connsiteX0" fmla="*/ 0 w 6740165"/>
              <a:gd name="connsiteY0" fmla="*/ 0 h 2864972"/>
              <a:gd name="connsiteX1" fmla="*/ 6740165 w 6740165"/>
              <a:gd name="connsiteY1" fmla="*/ 0 h 2864972"/>
              <a:gd name="connsiteX2" fmla="*/ 4293031 w 6740165"/>
              <a:gd name="connsiteY2" fmla="*/ 1991531 h 2864972"/>
              <a:gd name="connsiteX3" fmla="*/ 2249891 w 6740165"/>
              <a:gd name="connsiteY3" fmla="*/ 2864709 h 2864972"/>
              <a:gd name="connsiteX4" fmla="*/ 0 w 6740165"/>
              <a:gd name="connsiteY4" fmla="*/ 1508289 h 2864972"/>
              <a:gd name="connsiteX5" fmla="*/ 0 w 6740165"/>
              <a:gd name="connsiteY5" fmla="*/ 0 h 2864972"/>
              <a:gd name="connsiteX0" fmla="*/ 0 w 6740165"/>
              <a:gd name="connsiteY0" fmla="*/ 0 h 2864709"/>
              <a:gd name="connsiteX1" fmla="*/ 6740165 w 6740165"/>
              <a:gd name="connsiteY1" fmla="*/ 0 h 2864709"/>
              <a:gd name="connsiteX2" fmla="*/ 4293031 w 6740165"/>
              <a:gd name="connsiteY2" fmla="*/ 1991531 h 2864709"/>
              <a:gd name="connsiteX3" fmla="*/ 2249891 w 6740165"/>
              <a:gd name="connsiteY3" fmla="*/ 2864709 h 2864709"/>
              <a:gd name="connsiteX4" fmla="*/ 0 w 6740165"/>
              <a:gd name="connsiteY4" fmla="*/ 1508289 h 2864709"/>
              <a:gd name="connsiteX5" fmla="*/ 0 w 6740165"/>
              <a:gd name="connsiteY5" fmla="*/ 0 h 2864709"/>
              <a:gd name="connsiteX0" fmla="*/ 0 w 6740165"/>
              <a:gd name="connsiteY0" fmla="*/ 0 h 2879147"/>
              <a:gd name="connsiteX1" fmla="*/ 6740165 w 6740165"/>
              <a:gd name="connsiteY1" fmla="*/ 0 h 2879147"/>
              <a:gd name="connsiteX2" fmla="*/ 4293031 w 6740165"/>
              <a:gd name="connsiteY2" fmla="*/ 1991531 h 2879147"/>
              <a:gd name="connsiteX3" fmla="*/ 2273954 w 6740165"/>
              <a:gd name="connsiteY3" fmla="*/ 2879147 h 2879147"/>
              <a:gd name="connsiteX4" fmla="*/ 0 w 6740165"/>
              <a:gd name="connsiteY4" fmla="*/ 1508289 h 2879147"/>
              <a:gd name="connsiteX5" fmla="*/ 0 w 6740165"/>
              <a:gd name="connsiteY5" fmla="*/ 0 h 2879147"/>
              <a:gd name="connsiteX0" fmla="*/ 9626 w 6749791"/>
              <a:gd name="connsiteY0" fmla="*/ 0 h 2879147"/>
              <a:gd name="connsiteX1" fmla="*/ 6749791 w 6749791"/>
              <a:gd name="connsiteY1" fmla="*/ 0 h 2879147"/>
              <a:gd name="connsiteX2" fmla="*/ 4302657 w 6749791"/>
              <a:gd name="connsiteY2" fmla="*/ 1991531 h 2879147"/>
              <a:gd name="connsiteX3" fmla="*/ 2283580 w 6749791"/>
              <a:gd name="connsiteY3" fmla="*/ 2879147 h 2879147"/>
              <a:gd name="connsiteX4" fmla="*/ 0 w 6749791"/>
              <a:gd name="connsiteY4" fmla="*/ 1493851 h 2879147"/>
              <a:gd name="connsiteX5" fmla="*/ 9626 w 6749791"/>
              <a:gd name="connsiteY5" fmla="*/ 0 h 2879147"/>
              <a:gd name="connsiteX0" fmla="*/ 9626 w 6749791"/>
              <a:gd name="connsiteY0" fmla="*/ 0 h 2879147"/>
              <a:gd name="connsiteX1" fmla="*/ 6749791 w 6749791"/>
              <a:gd name="connsiteY1" fmla="*/ 0 h 2879147"/>
              <a:gd name="connsiteX2" fmla="*/ 4302657 w 6749791"/>
              <a:gd name="connsiteY2" fmla="*/ 1991531 h 2879147"/>
              <a:gd name="connsiteX3" fmla="*/ 2283580 w 6749791"/>
              <a:gd name="connsiteY3" fmla="*/ 2879147 h 2879147"/>
              <a:gd name="connsiteX4" fmla="*/ 0 w 6749791"/>
              <a:gd name="connsiteY4" fmla="*/ 1493851 h 2879147"/>
              <a:gd name="connsiteX5" fmla="*/ 9626 w 6749791"/>
              <a:gd name="connsiteY5" fmla="*/ 0 h 2879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9791" h="2879147">
                <a:moveTo>
                  <a:pt x="9626" y="0"/>
                </a:moveTo>
                <a:lnTo>
                  <a:pt x="6749791" y="0"/>
                </a:lnTo>
                <a:cubicBezTo>
                  <a:pt x="6300340" y="845948"/>
                  <a:pt x="4863509" y="1624286"/>
                  <a:pt x="4302657" y="1991531"/>
                </a:cubicBezTo>
                <a:cubicBezTo>
                  <a:pt x="3625311" y="2379867"/>
                  <a:pt x="3051561" y="2878090"/>
                  <a:pt x="2283580" y="2879147"/>
                </a:cubicBezTo>
                <a:cubicBezTo>
                  <a:pt x="1660264" y="2874485"/>
                  <a:pt x="875618" y="2582862"/>
                  <a:pt x="0" y="1493851"/>
                </a:cubicBezTo>
                <a:cubicBezTo>
                  <a:pt x="3209" y="995901"/>
                  <a:pt x="6417" y="497950"/>
                  <a:pt x="9626" y="0"/>
                </a:cubicBezTo>
                <a:close/>
              </a:path>
            </a:pathLst>
          </a:custGeom>
          <a:gradFill>
            <a:gsLst>
              <a:gs pos="0">
                <a:schemeClr val="accent2"/>
              </a:gs>
              <a:gs pos="100000">
                <a:schemeClr val="accent1"/>
              </a:gs>
            </a:gsLst>
            <a:lin ang="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607832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ubtitle + text box and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9DCCCB4F-5526-4B0C-8A53-236A2C99288D}"/>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11" name="Object 10" hidden="1">
                        <a:extLst>
                          <a:ext uri="{FF2B5EF4-FFF2-40B4-BE49-F238E27FC236}">
                            <a16:creationId xmlns:a16="http://schemas.microsoft.com/office/drawing/2014/main" id="{9DCCCB4F-5526-4B0C-8A53-236A2C99288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F836A69C-1F81-42EA-9593-FAAAC058F9F5}"/>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1" i="0" baseline="0" dirty="0">
              <a:latin typeface="Century Gothic" panose="020B0502020202020204" pitchFamily="34" charset="0"/>
              <a:ea typeface="+mj-ea"/>
              <a:cs typeface="+mj-cs"/>
              <a:sym typeface="Century Gothic" panose="020B0502020202020204" pitchFamily="34" charset="0"/>
            </a:endParaRPr>
          </a:p>
        </p:txBody>
      </p:sp>
      <p:sp>
        <p:nvSpPr>
          <p:cNvPr id="6" name="Content Placeholder 5">
            <a:extLst>
              <a:ext uri="{FF2B5EF4-FFF2-40B4-BE49-F238E27FC236}">
                <a16:creationId xmlns:a16="http://schemas.microsoft.com/office/drawing/2014/main" id="{CA961BE3-EDC3-48D8-B182-C5D83D4DB2AD}"/>
              </a:ext>
            </a:extLst>
          </p:cNvPr>
          <p:cNvSpPr>
            <a:spLocks noGrp="1"/>
          </p:cNvSpPr>
          <p:nvPr>
            <p:ph sz="quarter" idx="4"/>
          </p:nvPr>
        </p:nvSpPr>
        <p:spPr>
          <a:xfrm>
            <a:off x="5936212" y="1584000"/>
            <a:ext cx="4752000" cy="386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Date Placeholder 11">
            <a:extLst>
              <a:ext uri="{FF2B5EF4-FFF2-40B4-BE49-F238E27FC236}">
                <a16:creationId xmlns:a16="http://schemas.microsoft.com/office/drawing/2014/main" id="{0E94148F-73B7-4282-BF84-2601C2C201A8}"/>
              </a:ext>
            </a:extLst>
          </p:cNvPr>
          <p:cNvSpPr>
            <a:spLocks noGrp="1"/>
          </p:cNvSpPr>
          <p:nvPr>
            <p:ph type="dt" sz="half" idx="10"/>
          </p:nvPr>
        </p:nvSpPr>
        <p:spPr/>
        <p:txBody>
          <a:bodyPr/>
          <a:lstStyle/>
          <a:p>
            <a:fld id="{9945821B-6FE0-49BD-AA48-0EAF9546A5B4}" type="datetime1">
              <a:rPr lang="en-US" smtClean="0"/>
              <a:t>10/19/2023</a:t>
            </a:fld>
            <a:endParaRPr lang="en-GB" dirty="0"/>
          </a:p>
        </p:txBody>
      </p:sp>
      <p:sp>
        <p:nvSpPr>
          <p:cNvPr id="13" name="Footer Placeholder 12">
            <a:extLst>
              <a:ext uri="{FF2B5EF4-FFF2-40B4-BE49-F238E27FC236}">
                <a16:creationId xmlns:a16="http://schemas.microsoft.com/office/drawing/2014/main" id="{1D9C6FF8-9E45-45B3-A2DA-0D08A89D44D3}"/>
              </a:ext>
            </a:extLst>
          </p:cNvPr>
          <p:cNvSpPr>
            <a:spLocks noGrp="1"/>
          </p:cNvSpPr>
          <p:nvPr>
            <p:ph type="ftr" sz="quarter" idx="11"/>
          </p:nvPr>
        </p:nvSpPr>
        <p:spPr/>
        <p:txBody>
          <a:bodyPr/>
          <a:lstStyle/>
          <a:p>
            <a:endParaRPr lang="en-GB" dirty="0"/>
          </a:p>
        </p:txBody>
      </p:sp>
      <p:sp>
        <p:nvSpPr>
          <p:cNvPr id="14" name="Slide Number Placeholder 13">
            <a:extLst>
              <a:ext uri="{FF2B5EF4-FFF2-40B4-BE49-F238E27FC236}">
                <a16:creationId xmlns:a16="http://schemas.microsoft.com/office/drawing/2014/main" id="{03285A75-52C2-49D0-AD32-EB63EB47417B}"/>
              </a:ext>
            </a:extLst>
          </p:cNvPr>
          <p:cNvSpPr>
            <a:spLocks noGrp="1"/>
          </p:cNvSpPr>
          <p:nvPr>
            <p:ph type="sldNum" sz="quarter" idx="12"/>
          </p:nvPr>
        </p:nvSpPr>
        <p:spPr/>
        <p:txBody>
          <a:bodyPr/>
          <a:lstStyle/>
          <a:p>
            <a:fld id="{55E5625F-1FD2-1C4F-96E4-1B7E00555D74}" type="slidenum">
              <a:rPr lang="nl-BE" smtClean="0"/>
              <a:pPr/>
              <a:t>‹#›</a:t>
            </a:fld>
            <a:endParaRPr lang="nl-BE" dirty="0"/>
          </a:p>
        </p:txBody>
      </p:sp>
      <p:sp>
        <p:nvSpPr>
          <p:cNvPr id="15" name="Title 14">
            <a:extLst>
              <a:ext uri="{FF2B5EF4-FFF2-40B4-BE49-F238E27FC236}">
                <a16:creationId xmlns:a16="http://schemas.microsoft.com/office/drawing/2014/main" id="{BE540A72-109C-4190-82A6-B47229E30981}"/>
              </a:ext>
            </a:extLst>
          </p:cNvPr>
          <p:cNvSpPr>
            <a:spLocks noGrp="1"/>
          </p:cNvSpPr>
          <p:nvPr>
            <p:ph type="title"/>
          </p:nvPr>
        </p:nvSpPr>
        <p:spPr/>
        <p:txBody>
          <a:bodyPr lIns="0">
            <a:noAutofit/>
          </a:bodyPr>
          <a:lstStyle>
            <a:lvl1pPr marL="0" indent="0">
              <a:defRPr sz="2000"/>
            </a:lvl1pPr>
          </a:lstStyle>
          <a:p>
            <a:r>
              <a:rPr lang="en-US"/>
              <a:t>Click to edit Master title style</a:t>
            </a:r>
            <a:endParaRPr lang="en-GB" dirty="0"/>
          </a:p>
        </p:txBody>
      </p:sp>
      <p:sp>
        <p:nvSpPr>
          <p:cNvPr id="7" name="Text Placeholder 6">
            <a:extLst>
              <a:ext uri="{FF2B5EF4-FFF2-40B4-BE49-F238E27FC236}">
                <a16:creationId xmlns:a16="http://schemas.microsoft.com/office/drawing/2014/main" id="{2777C850-B573-4FB9-9DF0-0CD40ACABF6D}"/>
              </a:ext>
            </a:extLst>
          </p:cNvPr>
          <p:cNvSpPr>
            <a:spLocks noGrp="1"/>
          </p:cNvSpPr>
          <p:nvPr>
            <p:ph type="body" sz="quarter" idx="13"/>
          </p:nvPr>
        </p:nvSpPr>
        <p:spPr>
          <a:xfrm>
            <a:off x="838200" y="1584000"/>
            <a:ext cx="4751388" cy="3865563"/>
          </a:xfrm>
        </p:spPr>
        <p:txBody>
          <a:bodyPr/>
          <a:lstStyle>
            <a:lvl1pPr marL="0" indent="0">
              <a:buFontTx/>
              <a:buNone/>
              <a:defRPr/>
            </a:lvl1pPr>
          </a:lstStyle>
          <a:p>
            <a:pPr lvl="0"/>
            <a:r>
              <a:rPr lang="en-US"/>
              <a:t>Click to edit Master text styles</a:t>
            </a:r>
          </a:p>
        </p:txBody>
      </p:sp>
    </p:spTree>
    <p:extLst>
      <p:ext uri="{BB962C8B-B14F-4D97-AF65-F5344CB8AC3E}">
        <p14:creationId xmlns:p14="http://schemas.microsoft.com/office/powerpoint/2010/main" val="28574615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89175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End chart - questions">
    <p:bg>
      <p:bgRef idx="1001">
        <a:schemeClr val="bg1"/>
      </p:bgRef>
    </p:bg>
    <p:spTree>
      <p:nvGrpSpPr>
        <p:cNvPr id="1" name=""/>
        <p:cNvGrpSpPr/>
        <p:nvPr/>
      </p:nvGrpSpPr>
      <p:grpSpPr>
        <a:xfrm>
          <a:off x="0" y="0"/>
          <a:ext cx="0" cy="0"/>
          <a:chOff x="0" y="0"/>
          <a:chExt cx="0" cy="0"/>
        </a:xfrm>
      </p:grpSpPr>
      <p:sp>
        <p:nvSpPr>
          <p:cNvPr id="11" name="Vrije vorm 10">
            <a:extLst>
              <a:ext uri="{FF2B5EF4-FFF2-40B4-BE49-F238E27FC236}">
                <a16:creationId xmlns:a16="http://schemas.microsoft.com/office/drawing/2014/main" id="{F7F34D5C-E3AF-3049-835C-986746842B02}"/>
              </a:ext>
            </a:extLst>
          </p:cNvPr>
          <p:cNvSpPr/>
          <p:nvPr userDrawn="1"/>
        </p:nvSpPr>
        <p:spPr>
          <a:xfrm>
            <a:off x="7174992" y="0"/>
            <a:ext cx="5017008" cy="6868405"/>
          </a:xfrm>
          <a:custGeom>
            <a:avLst/>
            <a:gdLst>
              <a:gd name="connsiteX0" fmla="*/ 1829745 w 5017008"/>
              <a:gd name="connsiteY0" fmla="*/ 0 h 6868405"/>
              <a:gd name="connsiteX1" fmla="*/ 5017008 w 5017008"/>
              <a:gd name="connsiteY1" fmla="*/ 0 h 6868405"/>
              <a:gd name="connsiteX2" fmla="*/ 5017008 w 5017008"/>
              <a:gd name="connsiteY2" fmla="*/ 6868405 h 6868405"/>
              <a:gd name="connsiteX3" fmla="*/ 4918260 w 5017008"/>
              <a:gd name="connsiteY3" fmla="*/ 6863517 h 6868405"/>
              <a:gd name="connsiteX4" fmla="*/ 105937 w 5017008"/>
              <a:gd name="connsiteY4" fmla="*/ 5012134 h 6868405"/>
              <a:gd name="connsiteX5" fmla="*/ 1829745 w 5017008"/>
              <a:gd name="connsiteY5" fmla="*/ 0 h 686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7008" h="6868405">
                <a:moveTo>
                  <a:pt x="1829745" y="0"/>
                </a:moveTo>
                <a:lnTo>
                  <a:pt x="5017008" y="0"/>
                </a:lnTo>
                <a:lnTo>
                  <a:pt x="5017008" y="6868405"/>
                </a:lnTo>
                <a:lnTo>
                  <a:pt x="4918260" y="6863517"/>
                </a:lnTo>
                <a:cubicBezTo>
                  <a:pt x="2956062" y="6744753"/>
                  <a:pt x="715780" y="6314295"/>
                  <a:pt x="105937" y="5012134"/>
                </a:cubicBezTo>
                <a:cubicBezTo>
                  <a:pt x="-222918" y="4177094"/>
                  <a:pt x="176738" y="1692705"/>
                  <a:pt x="1829745" y="0"/>
                </a:cubicBezTo>
                <a:close/>
              </a:path>
            </a:pathLst>
          </a:custGeom>
          <a:gradFill>
            <a:gsLst>
              <a:gs pos="100000">
                <a:schemeClr val="accent1"/>
              </a:gs>
              <a:gs pos="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6" name="Object 5" hidden="1">
            <a:extLst>
              <a:ext uri="{FF2B5EF4-FFF2-40B4-BE49-F238E27FC236}">
                <a16:creationId xmlns:a16="http://schemas.microsoft.com/office/drawing/2014/main" id="{2117E9B6-5C5B-4BE3-B090-A8A0F5898E59}"/>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6" name="Object 5" hidden="1">
                        <a:extLst>
                          <a:ext uri="{FF2B5EF4-FFF2-40B4-BE49-F238E27FC236}">
                            <a16:creationId xmlns:a16="http://schemas.microsoft.com/office/drawing/2014/main" id="{2117E9B6-5C5B-4BE3-B090-A8A0F5898E5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860CB07-81DF-4BE6-94EE-F3368CC3EC68}"/>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1" i="0" baseline="0" dirty="0">
              <a:latin typeface="Century Gothic" panose="020B0502020202020204" pitchFamily="34" charset="0"/>
              <a:ea typeface="+mj-ea"/>
              <a:cs typeface="+mj-cs"/>
              <a:sym typeface="Century Gothic" panose="020B0502020202020204" pitchFamily="34" charset="0"/>
            </a:endParaRPr>
          </a:p>
        </p:txBody>
      </p:sp>
      <p:sp>
        <p:nvSpPr>
          <p:cNvPr id="8" name="Title 7">
            <a:extLst>
              <a:ext uri="{FF2B5EF4-FFF2-40B4-BE49-F238E27FC236}">
                <a16:creationId xmlns:a16="http://schemas.microsoft.com/office/drawing/2014/main" id="{5A1BFBE4-61FF-40EB-9C4E-26BDEA879D4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9616064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rtlCol="0" anchor="b">
            <a:noAutofit/>
          </a:bodyPr>
          <a:lstStyle>
            <a:lvl1pPr algn="ctr">
              <a:defRPr sz="4000" b="1" cap="all" baseline="0">
                <a:solidFill>
                  <a:schemeClr val="bg1"/>
                </a:solidFill>
              </a:defRPr>
            </a:lvl1p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rtlCol="0">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a:t>Dummy text comes here</a:t>
            </a:r>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rtlCol="0"/>
          <a:lstStyle>
            <a:lvl1pPr algn="ctr">
              <a:defRPr sz="900">
                <a:solidFill>
                  <a:srgbClr val="2C567A"/>
                </a:solidFill>
                <a:latin typeface="+mn-lt"/>
              </a:defRPr>
            </a:lvl1pPr>
          </a:lstStyle>
          <a:p>
            <a:pPr rtl="0"/>
            <a:fld id="{9EC71654-96A5-4280-94F3-931C61A9F92C}" type="slidenum">
              <a:rPr lang="en-GB" noProof="0" smtClean="0"/>
              <a:pPr/>
              <a:t>‹#›</a:t>
            </a:fld>
            <a:endParaRPr lang="en-GB" noProof="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rtlCol="0" anchor="ctr">
            <a:noAutofit/>
          </a:bodyPr>
          <a:lstStyle>
            <a:lvl1pPr marL="0" indent="0" algn="ctr">
              <a:buNone/>
              <a:defRPr sz="2400"/>
            </a:lvl1pPr>
          </a:lstStyle>
          <a:p>
            <a:pPr rtl="0"/>
            <a:r>
              <a:rPr lang="en-US" noProof="0"/>
              <a:t>Click icon to add picture</a:t>
            </a:r>
            <a:endParaRPr lang="en-GB" noProof="0"/>
          </a:p>
        </p:txBody>
      </p:sp>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rtlCol="0">
            <a:noAutofit/>
          </a:bodyPr>
          <a:lstStyle>
            <a:lvl1pPr>
              <a:defRPr sz="2400"/>
            </a:lvl1pPr>
            <a:lvl2pPr>
              <a:defRPr sz="2000"/>
            </a:lvl2pPr>
            <a:lvl3pPr>
              <a:defRPr sz="1800"/>
            </a:lvl3pPr>
            <a:lvl4pPr>
              <a:defRPr sz="1600"/>
            </a:lvl4pPr>
            <a:lvl5pPr>
              <a:defRPr sz="16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en-GB" noProof="0" smtClean="0"/>
              <a:pPr/>
              <a:t>‹#›</a:t>
            </a:fld>
            <a:endParaRPr lang="en-GB"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rtlCol="0" anchor="ctr">
            <a:noAutofit/>
          </a:bodyPr>
          <a:lstStyle>
            <a:lvl1pPr marL="0" indent="0" algn="ctr">
              <a:buNone/>
              <a:defRPr/>
            </a:lvl1pPr>
          </a:lstStyle>
          <a:p>
            <a:pPr rtl="0"/>
            <a:r>
              <a:rPr lang="en-US" noProof="0"/>
              <a:t>Click icon to add picture</a:t>
            </a:r>
            <a:endParaRPr lang="en-GB"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rtlCol="0">
            <a:noAutofit/>
          </a:bodyPr>
          <a:lstStyle>
            <a:lvl1pPr>
              <a:defRPr sz="3200" b="1" cap="all" baseline="0"/>
            </a:lvl1pPr>
          </a:lstStyle>
          <a:p>
            <a:pPr rtl="0"/>
            <a:r>
              <a:rPr lang="en-US" noProof="0"/>
              <a:t>Click to edit Master title style</a:t>
            </a:r>
            <a:endParaRPr lang="en-GB" noProof="0" dirty="0"/>
          </a:p>
        </p:txBody>
      </p:sp>
    </p:spTree>
    <p:extLst>
      <p:ext uri="{BB962C8B-B14F-4D97-AF65-F5344CB8AC3E}">
        <p14:creationId xmlns:p14="http://schemas.microsoft.com/office/powerpoint/2010/main" val="16962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rtlCol="0">
            <a:noAutofit/>
          </a:bodyPr>
          <a:lstStyle>
            <a:lvl1pPr>
              <a:defRPr sz="3200" b="1" cap="all" baseline="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rtlCol="0">
            <a:noAutofit/>
          </a:bodyPr>
          <a:lstStyle>
            <a:lvl1pPr>
              <a:defRPr sz="2400"/>
            </a:lvl1pPr>
            <a:lvl2pPr>
              <a:defRPr sz="2000"/>
            </a:lvl2pPr>
            <a:lvl3pPr>
              <a:defRPr sz="1800"/>
            </a:lvl3pPr>
            <a:lvl4pPr>
              <a:defRPr sz="1600"/>
            </a:lvl4pPr>
            <a:lvl5pPr>
              <a:defRPr sz="1600"/>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en-GB" noProof="0" smtClean="0"/>
              <a:pPr/>
              <a:t>‹#›</a:t>
            </a:fld>
            <a:endParaRPr lang="en-GB" noProof="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rtlCol="0" anchor="ctr"/>
          <a:lstStyle>
            <a:lvl1pPr marL="0" indent="0" algn="ctr">
              <a:buNone/>
              <a:defRPr/>
            </a:lvl1pPr>
          </a:lstStyle>
          <a:p>
            <a:pPr rtl="0"/>
            <a:r>
              <a:rPr lang="en-US" noProof="0"/>
              <a:t>Click icon to add picture</a:t>
            </a:r>
            <a:endParaRPr lang="en-GB" noProof="0"/>
          </a:p>
        </p:txBody>
      </p:sp>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rtlCol="0" anchor="ctr">
            <a:noAutofit/>
          </a:bodyPr>
          <a:lstStyle>
            <a:lvl1pPr marL="0" indent="0" algn="ctr">
              <a:buNone/>
              <a:defRPr sz="1100">
                <a:solidFill>
                  <a:schemeClr val="bg1"/>
                </a:solidFill>
              </a:defRPr>
            </a:lvl1pPr>
          </a:lstStyle>
          <a:p>
            <a:pPr rtl="0"/>
            <a:r>
              <a:rPr lang="en-GB" noProof="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rtlCol="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en-GB" noProof="0" smtClean="0"/>
              <a:pPr/>
              <a:t>‹#›</a:t>
            </a:fld>
            <a:endParaRPr lang="en-GB" noProof="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rtlCol="0" anchor="ctr"/>
          <a:lstStyle>
            <a:lvl1pPr marL="0" indent="0" algn="ctr">
              <a:buNone/>
              <a:defRPr/>
            </a:lvl1pPr>
          </a:lstStyle>
          <a:p>
            <a:pPr rtl="0"/>
            <a:r>
              <a:rPr lang="en-US" noProof="0"/>
              <a:t>Click icon to add picture</a:t>
            </a:r>
            <a:endParaRPr lang="en-GB" noProof="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rtlCol="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rtlCol="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rtlCol="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rtlCol="0" anchor="ctr">
            <a:noAutofit/>
          </a:bodyPr>
          <a:lstStyle>
            <a:lvl1pPr marL="0" indent="0" algn="ctr">
              <a:buNone/>
              <a:defRPr sz="1100">
                <a:solidFill>
                  <a:schemeClr val="bg1"/>
                </a:solidFill>
              </a:defRPr>
            </a:lvl1pPr>
          </a:lstStyle>
          <a:p>
            <a:pPr rtl="0"/>
            <a:r>
              <a:rPr lang="en-GB" noProof="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rtlCol="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accent2"/>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en-GB" noProof="0" smtClean="0"/>
              <a:pPr/>
              <a:t>‹#›</a:t>
            </a:fld>
            <a:endParaRPr lang="en-GB" noProof="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rtlCol="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rtlCol="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rtlCol="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rtlCol="0" anchor="ctr">
            <a:normAutofit/>
          </a:bodyPr>
          <a:lstStyle>
            <a:lvl1pPr marL="0" indent="0" algn="ctr">
              <a:buNone/>
              <a:defRPr sz="1100">
                <a:solidFill>
                  <a:schemeClr val="bg1"/>
                </a:solidFill>
              </a:defRPr>
            </a:lvl1pPr>
          </a:lstStyle>
          <a:p>
            <a:pPr rtl="0"/>
            <a:r>
              <a:rPr lang="en-GB" noProof="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rtlCol="0" anchor="ctr">
            <a:normAutofit/>
          </a:bodyPr>
          <a:lstStyle>
            <a:lvl1pPr marL="0" indent="0" algn="ctr">
              <a:buNone/>
              <a:defRPr sz="1100">
                <a:solidFill>
                  <a:schemeClr val="bg1"/>
                </a:solidFill>
              </a:defRPr>
            </a:lvl1pPr>
          </a:lstStyle>
          <a:p>
            <a:pPr rtl="0"/>
            <a:r>
              <a:rPr lang="en-GB" noProof="0"/>
              <a:t>icon</a:t>
            </a:r>
          </a:p>
        </p:txBody>
      </p:sp>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en-US" noProof="0"/>
              <a:t>Click to edit Master title style</a:t>
            </a:r>
            <a:endParaRPr lang="en-GB"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en-GB" noProof="0" smtClean="0"/>
              <a:pPr/>
              <a:t>‹#›</a:t>
            </a:fld>
            <a:endParaRPr lang="en-GB" noProof="0" dirty="0"/>
          </a:p>
        </p:txBody>
      </p:sp>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en-US" noProof="0"/>
              <a:t>Click to edit Master title style</a:t>
            </a:r>
            <a:endParaRPr lang="en-GB"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en-GB" noProof="0" smtClean="0"/>
              <a:pPr/>
              <a:t>‹#›</a:t>
            </a:fld>
            <a:endParaRPr lang="en-GB"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en-US" noProof="0"/>
              <a:t>Click icon to add picture</a:t>
            </a:r>
            <a:endParaRPr lang="en-GB" noProof="0"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en-US" noProof="0"/>
              <a:t>Click icon to add picture</a:t>
            </a:r>
            <a:endParaRPr lang="en-GB" noProof="0"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en-US" noProof="0"/>
              <a:t>Click icon to add picture</a:t>
            </a:r>
            <a:endParaRPr lang="en-GB" noProof="0"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en-US" noProof="0"/>
              <a:t>Click icon to add picture</a:t>
            </a:r>
            <a:endParaRPr lang="en-GB"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en-GB" noProof="0" dirty="0"/>
              <a:t>Executive 01</a:t>
            </a:r>
          </a:p>
        </p:txBody>
      </p:sp>
    </p:spTree>
    <p:extLst>
      <p:ext uri="{BB962C8B-B14F-4D97-AF65-F5344CB8AC3E}">
        <p14:creationId xmlns:p14="http://schemas.microsoft.com/office/powerpoint/2010/main" val="387650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59B8D6E1-39C9-4C44-91D8-BAEE9FF6D549}" type="datetime1">
              <a:rPr lang="en-GB" noProof="0" smtClean="0"/>
              <a:t>19/10/2023</a:t>
            </a:fld>
            <a:endParaRPr lang="en-GB" noProof="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noProof="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9EC71654-96A5-4280-94F3-931C61A9F92C}" type="slidenum">
              <a:rPr lang="en-GB" noProof="0" smtClean="0"/>
              <a:t>‹#›</a:t>
            </a:fld>
            <a:endParaRPr lang="en-GB" noProof="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g"/><Relationship Id="rId1" Type="http://schemas.openxmlformats.org/officeDocument/2006/relationships/slideLayout" Target="../slideLayouts/slideLayout20.xml"/><Relationship Id="rId5" Type="http://schemas.openxmlformats.org/officeDocument/2006/relationships/image" Target="../media/image14.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3.xml"/><Relationship Id="rId5" Type="http://schemas.openxmlformats.org/officeDocument/2006/relationships/image" Target="../media/image2.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08B8-3DB3-4637-AE23-B8DB96D9FCEC}"/>
              </a:ext>
            </a:extLst>
          </p:cNvPr>
          <p:cNvSpPr>
            <a:spLocks noGrp="1"/>
          </p:cNvSpPr>
          <p:nvPr>
            <p:ph type="ctrTitle"/>
          </p:nvPr>
        </p:nvSpPr>
        <p:spPr>
          <a:xfrm>
            <a:off x="6343650" y="2173288"/>
            <a:ext cx="5143500" cy="2090808"/>
          </a:xfrm>
        </p:spPr>
        <p:txBody>
          <a:bodyPr rtlCol="0" anchor="b">
            <a:normAutofit/>
          </a:bodyPr>
          <a:lstStyle/>
          <a:p>
            <a:pPr rtl="0"/>
            <a:r>
              <a:rPr lang="en-GB" sz="4600"/>
              <a:t>Safety Culture </a:t>
            </a:r>
            <a:br>
              <a:rPr lang="en-GB" sz="4600"/>
            </a:br>
            <a:r>
              <a:rPr lang="en-GB" sz="4600"/>
              <a:t>in an Operating Environment</a:t>
            </a:r>
          </a:p>
        </p:txBody>
      </p:sp>
      <p:sp>
        <p:nvSpPr>
          <p:cNvPr id="15" name="Subtitle 2">
            <a:extLst>
              <a:ext uri="{FF2B5EF4-FFF2-40B4-BE49-F238E27FC236}">
                <a16:creationId xmlns:a16="http://schemas.microsoft.com/office/drawing/2014/main" id="{9CA987DD-037B-E5D4-FCF6-392BD4267289}"/>
              </a:ext>
            </a:extLst>
          </p:cNvPr>
          <p:cNvSpPr>
            <a:spLocks noGrp="1"/>
          </p:cNvSpPr>
          <p:nvPr>
            <p:ph type="subTitle" idx="1"/>
          </p:nvPr>
        </p:nvSpPr>
        <p:spPr>
          <a:xfrm>
            <a:off x="6448754" y="4752937"/>
            <a:ext cx="5143500" cy="503167"/>
          </a:xfrm>
        </p:spPr>
        <p:txBody>
          <a:bodyPr/>
          <a:lstStyle/>
          <a:p>
            <a:r>
              <a:rPr lang="en-US" dirty="0"/>
              <a:t>Hazards 33 </a:t>
            </a:r>
          </a:p>
          <a:p>
            <a:r>
              <a:rPr lang="en-US" dirty="0"/>
              <a:t>Ron Ramshaw</a:t>
            </a:r>
          </a:p>
        </p:txBody>
      </p:sp>
      <p:pic>
        <p:nvPicPr>
          <p:cNvPr id="6" name="Picture Placeholder 5" descr="A compass with a red text&#10;&#10;Description automatically generated">
            <a:extLst>
              <a:ext uri="{FF2B5EF4-FFF2-40B4-BE49-F238E27FC236}">
                <a16:creationId xmlns:a16="http://schemas.microsoft.com/office/drawing/2014/main" id="{3D8AA8D2-45C0-94EC-6266-E32F13F055BC}"/>
              </a:ext>
            </a:extLst>
          </p:cNvPr>
          <p:cNvPicPr>
            <a:picLocks noGrp="1" noChangeAspect="1"/>
          </p:cNvPicPr>
          <p:nvPr>
            <p:ph type="pic" sz="quarter" idx="10"/>
          </p:nvPr>
        </p:nvPicPr>
        <p:blipFill>
          <a:blip r:embed="rId3"/>
          <a:srcRect l="14367" r="14367"/>
          <a:stretch>
            <a:fillRect/>
          </a:stretch>
        </p:blipFill>
        <p:spPr/>
      </p:pic>
    </p:spTree>
    <p:extLst>
      <p:ext uri="{BB962C8B-B14F-4D97-AF65-F5344CB8AC3E}">
        <p14:creationId xmlns:p14="http://schemas.microsoft.com/office/powerpoint/2010/main" val="316717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5597-598D-34C6-014F-77F8C4C8ED91}"/>
              </a:ext>
            </a:extLst>
          </p:cNvPr>
          <p:cNvSpPr>
            <a:spLocks noGrp="1"/>
          </p:cNvSpPr>
          <p:nvPr>
            <p:ph type="title"/>
          </p:nvPr>
        </p:nvSpPr>
        <p:spPr/>
        <p:txBody>
          <a:bodyPr/>
          <a:lstStyle/>
          <a:p>
            <a:r>
              <a:rPr lang="en-GB" dirty="0"/>
              <a:t>Four Key Questions</a:t>
            </a:r>
          </a:p>
        </p:txBody>
      </p:sp>
      <p:pic>
        <p:nvPicPr>
          <p:cNvPr id="3" name="Picture 2" descr="A logo of a puzzle ball&#10;&#10;Description automatically generated">
            <a:extLst>
              <a:ext uri="{FF2B5EF4-FFF2-40B4-BE49-F238E27FC236}">
                <a16:creationId xmlns:a16="http://schemas.microsoft.com/office/drawing/2014/main" id="{1BFB780F-CA76-856B-E2B1-9209A6D08E43}"/>
              </a:ext>
            </a:extLst>
          </p:cNvPr>
          <p:cNvPicPr>
            <a:picLocks noChangeAspect="1"/>
          </p:cNvPicPr>
          <p:nvPr/>
        </p:nvPicPr>
        <p:blipFill>
          <a:blip r:embed="rId2"/>
          <a:stretch>
            <a:fillRect/>
          </a:stretch>
        </p:blipFill>
        <p:spPr>
          <a:xfrm>
            <a:off x="11166650" y="0"/>
            <a:ext cx="1025350" cy="972407"/>
          </a:xfrm>
          <a:prstGeom prst="rect">
            <a:avLst/>
          </a:prstGeom>
        </p:spPr>
      </p:pic>
      <p:sp>
        <p:nvSpPr>
          <p:cNvPr id="5" name="TextBox 4">
            <a:extLst>
              <a:ext uri="{FF2B5EF4-FFF2-40B4-BE49-F238E27FC236}">
                <a16:creationId xmlns:a16="http://schemas.microsoft.com/office/drawing/2014/main" id="{B13409C2-F0B0-9C72-99F9-3605395C0222}"/>
              </a:ext>
            </a:extLst>
          </p:cNvPr>
          <p:cNvSpPr txBox="1"/>
          <p:nvPr/>
        </p:nvSpPr>
        <p:spPr>
          <a:xfrm>
            <a:off x="276225" y="1320728"/>
            <a:ext cx="6096000" cy="5078313"/>
          </a:xfrm>
          <a:prstGeom prst="rect">
            <a:avLst/>
          </a:prstGeom>
          <a:noFill/>
        </p:spPr>
        <p:txBody>
          <a:bodyPr wrap="square">
            <a:spAutoFit/>
          </a:bodyPr>
          <a:lstStyle/>
          <a:p>
            <a:pPr marL="457200" indent="-457200">
              <a:buFont typeface="+mj-lt"/>
              <a:buAutoNum type="arabicParenR"/>
            </a:pPr>
            <a:r>
              <a:rPr lang="en-GB" sz="1800" dirty="0"/>
              <a:t>Are we spending too much of our time focussed on the tangible and relatively well understood hard systems and not enough truly understanding the softer world of safety culture and how that presents and is executed in an operational environment?</a:t>
            </a:r>
          </a:p>
          <a:p>
            <a:pPr marL="457200" indent="-457200">
              <a:buFont typeface="+mj-lt"/>
              <a:buAutoNum type="arabicParenR"/>
            </a:pPr>
            <a:endParaRPr lang="en-GB" sz="1800" dirty="0"/>
          </a:p>
          <a:p>
            <a:pPr marL="457200" indent="-457200">
              <a:buFont typeface="+mj-lt"/>
              <a:buAutoNum type="arabicParenR"/>
            </a:pPr>
            <a:r>
              <a:rPr lang="en-GB" sz="1800" dirty="0"/>
              <a:t>Should we be having the same conversation around </a:t>
            </a:r>
            <a:r>
              <a:rPr lang="en-GB" sz="1800" i="1" dirty="0">
                <a:solidFill>
                  <a:schemeClr val="accent2">
                    <a:lumMod val="60000"/>
                    <a:lumOff val="40000"/>
                  </a:schemeClr>
                </a:solidFill>
              </a:rPr>
              <a:t>safety culture and processes and systems</a:t>
            </a:r>
            <a:r>
              <a:rPr lang="en-GB" sz="1800" dirty="0"/>
              <a:t> that we have been having regarding process safety and occupational safety?</a:t>
            </a:r>
          </a:p>
          <a:p>
            <a:pPr marL="457200" indent="-457200">
              <a:buFont typeface="+mj-lt"/>
              <a:buAutoNum type="arabicParenR"/>
            </a:pPr>
            <a:endParaRPr lang="en-GB" sz="1800" dirty="0"/>
          </a:p>
          <a:p>
            <a:pPr marL="457200" indent="-457200">
              <a:buFont typeface="+mj-lt"/>
              <a:buAutoNum type="arabicParenR"/>
            </a:pPr>
            <a:r>
              <a:rPr lang="en-GB" sz="1800" dirty="0"/>
              <a:t>Is improving safety culture to broad and difficult a subject or are engineers and consultants happy to perform within their comfort zone?</a:t>
            </a:r>
          </a:p>
          <a:p>
            <a:pPr marL="457200" indent="-457200">
              <a:buFont typeface="+mj-lt"/>
              <a:buAutoNum type="arabicParenR"/>
            </a:pPr>
            <a:endParaRPr lang="en-GB" sz="1800" dirty="0"/>
          </a:p>
          <a:p>
            <a:pPr marL="457200" indent="-457200">
              <a:buFont typeface="+mj-lt"/>
              <a:buAutoNum type="arabicParenR"/>
            </a:pPr>
            <a:r>
              <a:rPr lang="en-GB" sz="1800" dirty="0"/>
              <a:t>Does improving safety culture need to be an academic exercise or can we simplify?</a:t>
            </a:r>
          </a:p>
        </p:txBody>
      </p:sp>
      <p:pic>
        <p:nvPicPr>
          <p:cNvPr id="4" name="Content Placeholder 5" descr="texas city picture 2.jpg">
            <a:extLst>
              <a:ext uri="{FF2B5EF4-FFF2-40B4-BE49-F238E27FC236}">
                <a16:creationId xmlns:a16="http://schemas.microsoft.com/office/drawing/2014/main" id="{D531FF0E-6008-A28B-A538-D8CE08C88731}"/>
              </a:ext>
            </a:extLst>
          </p:cNvPr>
          <p:cNvPicPr>
            <a:picLocks noChangeAspect="1"/>
          </p:cNvPicPr>
          <p:nvPr/>
        </p:nvPicPr>
        <p:blipFill>
          <a:blip r:embed="rId3" cstate="print"/>
          <a:srcRect/>
          <a:stretch>
            <a:fillRect/>
          </a:stretch>
        </p:blipFill>
        <p:spPr>
          <a:xfrm>
            <a:off x="7679903" y="2132968"/>
            <a:ext cx="4512097" cy="2996080"/>
          </a:xfrm>
          <a:prstGeom prst="rect">
            <a:avLst/>
          </a:prstGeom>
        </p:spPr>
      </p:pic>
    </p:spTree>
    <p:extLst>
      <p:ext uri="{BB962C8B-B14F-4D97-AF65-F5344CB8AC3E}">
        <p14:creationId xmlns:p14="http://schemas.microsoft.com/office/powerpoint/2010/main" val="3225398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4" name="Picture 393" descr="A diagram of safety measures&#10;&#10;Description automatically generated">
            <a:extLst>
              <a:ext uri="{FF2B5EF4-FFF2-40B4-BE49-F238E27FC236}">
                <a16:creationId xmlns:a16="http://schemas.microsoft.com/office/drawing/2014/main" id="{E471F2AC-9DF3-B1AE-2C68-6BBF8BA87A3E}"/>
              </a:ext>
            </a:extLst>
          </p:cNvPr>
          <p:cNvPicPr>
            <a:picLocks noChangeAspect="1"/>
          </p:cNvPicPr>
          <p:nvPr/>
        </p:nvPicPr>
        <p:blipFill>
          <a:blip r:embed="rId2"/>
          <a:stretch>
            <a:fillRect/>
          </a:stretch>
        </p:blipFill>
        <p:spPr>
          <a:xfrm>
            <a:off x="7178567" y="4172606"/>
            <a:ext cx="5013434" cy="2685393"/>
          </a:xfrm>
          <a:prstGeom prst="rect">
            <a:avLst/>
          </a:prstGeom>
        </p:spPr>
      </p:pic>
      <p:sp>
        <p:nvSpPr>
          <p:cNvPr id="2" name="Title 1">
            <a:extLst>
              <a:ext uri="{FF2B5EF4-FFF2-40B4-BE49-F238E27FC236}">
                <a16:creationId xmlns:a16="http://schemas.microsoft.com/office/drawing/2014/main" id="{5A075597-598D-34C6-014F-77F8C4C8ED91}"/>
              </a:ext>
            </a:extLst>
          </p:cNvPr>
          <p:cNvSpPr>
            <a:spLocks noGrp="1"/>
          </p:cNvSpPr>
          <p:nvPr>
            <p:ph type="title"/>
          </p:nvPr>
        </p:nvSpPr>
        <p:spPr/>
        <p:txBody>
          <a:bodyPr/>
          <a:lstStyle/>
          <a:p>
            <a:r>
              <a:rPr lang="en-GB" dirty="0"/>
              <a:t>Four Key Thoughts</a:t>
            </a:r>
          </a:p>
        </p:txBody>
      </p:sp>
      <p:pic>
        <p:nvPicPr>
          <p:cNvPr id="3" name="Picture 2" descr="A logo of a puzzle ball&#10;&#10;Description automatically generated">
            <a:extLst>
              <a:ext uri="{FF2B5EF4-FFF2-40B4-BE49-F238E27FC236}">
                <a16:creationId xmlns:a16="http://schemas.microsoft.com/office/drawing/2014/main" id="{1BFB780F-CA76-856B-E2B1-9209A6D08E43}"/>
              </a:ext>
            </a:extLst>
          </p:cNvPr>
          <p:cNvPicPr>
            <a:picLocks noChangeAspect="1"/>
          </p:cNvPicPr>
          <p:nvPr/>
        </p:nvPicPr>
        <p:blipFill>
          <a:blip r:embed="rId3"/>
          <a:stretch>
            <a:fillRect/>
          </a:stretch>
        </p:blipFill>
        <p:spPr>
          <a:xfrm>
            <a:off x="11105908" y="0"/>
            <a:ext cx="1086092" cy="1030014"/>
          </a:xfrm>
          <a:prstGeom prst="rect">
            <a:avLst/>
          </a:prstGeom>
        </p:spPr>
      </p:pic>
      <p:sp>
        <p:nvSpPr>
          <p:cNvPr id="5" name="TextBox 4">
            <a:extLst>
              <a:ext uri="{FF2B5EF4-FFF2-40B4-BE49-F238E27FC236}">
                <a16:creationId xmlns:a16="http://schemas.microsoft.com/office/drawing/2014/main" id="{B13409C2-F0B0-9C72-99F9-3605395C0222}"/>
              </a:ext>
            </a:extLst>
          </p:cNvPr>
          <p:cNvSpPr txBox="1"/>
          <p:nvPr/>
        </p:nvSpPr>
        <p:spPr>
          <a:xfrm>
            <a:off x="202653" y="1322368"/>
            <a:ext cx="10166062" cy="3416320"/>
          </a:xfrm>
          <a:prstGeom prst="rect">
            <a:avLst/>
          </a:prstGeom>
          <a:noFill/>
        </p:spPr>
        <p:txBody>
          <a:bodyPr wrap="square">
            <a:spAutoFit/>
          </a:bodyPr>
          <a:lstStyle/>
          <a:p>
            <a:r>
              <a:rPr lang="en-GB" sz="1800" dirty="0"/>
              <a:t>Are we spending too much of our time focussed on the tangible and relatively well understood hard systems and not enough truly understanding the softer world of safety culture and how that presents and is executed in an operational environment?</a:t>
            </a:r>
          </a:p>
          <a:p>
            <a:pPr marL="457200" indent="-457200">
              <a:buFont typeface="+mj-lt"/>
              <a:buAutoNum type="arabicParenR"/>
            </a:pPr>
            <a:endParaRPr lang="en-GB" sz="1800" dirty="0"/>
          </a:p>
          <a:p>
            <a:pPr marL="285750" indent="-285750">
              <a:buFont typeface="Wingdings" panose="05000000000000000000" pitchFamily="2" charset="2"/>
              <a:buChar char="Ø"/>
            </a:pPr>
            <a:r>
              <a:rPr lang="en-GB" sz="1800" dirty="0">
                <a:solidFill>
                  <a:srgbClr val="000000"/>
                </a:solidFill>
                <a:effectLst/>
                <a:ea typeface="Calibri" panose="020F0502020204030204" pitchFamily="34" charset="0"/>
                <a:cs typeface="Times New Roman" panose="02020603050405020304" pitchFamily="18" charset="0"/>
              </a:rPr>
              <a:t>The process and chemical industries have achieved significant improvements in the last thirty years largely due to improved engineering and safety management practices. Ultimately these improved engineering and safety management practices will be diluted if there is inadequate attention to organisational safety. </a:t>
            </a:r>
          </a:p>
          <a:p>
            <a:endParaRPr lang="en-GB" b="1" dirty="0">
              <a:solidFill>
                <a:srgbClr val="000000"/>
              </a:solidFill>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GB" sz="1800" dirty="0">
                <a:solidFill>
                  <a:srgbClr val="000000"/>
                </a:solidFill>
                <a:effectLst/>
                <a:ea typeface="Calibri" panose="020F0502020204030204" pitchFamily="34" charset="0"/>
                <a:cs typeface="Times New Roman" panose="02020603050405020304" pitchFamily="18" charset="0"/>
              </a:rPr>
              <a:t>In the authors opinion, yes, we are spending too much time focussed on tangible, hard systems in relation to the time we spend on safety culture. </a:t>
            </a:r>
            <a:endParaRPr lang="en-GB" sz="1800" dirty="0">
              <a:effectLst/>
              <a:ea typeface="Calibri" panose="020F0502020204030204" pitchFamily="34" charset="0"/>
              <a:cs typeface="Times New Roman" panose="02020603050405020304" pitchFamily="18" charset="0"/>
            </a:endParaRPr>
          </a:p>
          <a:p>
            <a:endParaRPr lang="en-GB" sz="1800" dirty="0"/>
          </a:p>
        </p:txBody>
      </p:sp>
    </p:spTree>
    <p:extLst>
      <p:ext uri="{BB962C8B-B14F-4D97-AF65-F5344CB8AC3E}">
        <p14:creationId xmlns:p14="http://schemas.microsoft.com/office/powerpoint/2010/main" val="3556825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5597-598D-34C6-014F-77F8C4C8ED91}"/>
              </a:ext>
            </a:extLst>
          </p:cNvPr>
          <p:cNvSpPr>
            <a:spLocks noGrp="1"/>
          </p:cNvSpPr>
          <p:nvPr>
            <p:ph type="title"/>
          </p:nvPr>
        </p:nvSpPr>
        <p:spPr/>
        <p:txBody>
          <a:bodyPr/>
          <a:lstStyle/>
          <a:p>
            <a:r>
              <a:rPr lang="en-GB" dirty="0"/>
              <a:t>Four Key Thoughts</a:t>
            </a:r>
          </a:p>
        </p:txBody>
      </p:sp>
      <p:pic>
        <p:nvPicPr>
          <p:cNvPr id="3" name="Picture 2" descr="A logo of a puzzle ball&#10;&#10;Description automatically generated">
            <a:extLst>
              <a:ext uri="{FF2B5EF4-FFF2-40B4-BE49-F238E27FC236}">
                <a16:creationId xmlns:a16="http://schemas.microsoft.com/office/drawing/2014/main" id="{1BFB780F-CA76-856B-E2B1-9209A6D08E43}"/>
              </a:ext>
            </a:extLst>
          </p:cNvPr>
          <p:cNvPicPr>
            <a:picLocks noChangeAspect="1"/>
          </p:cNvPicPr>
          <p:nvPr/>
        </p:nvPicPr>
        <p:blipFill>
          <a:blip r:embed="rId2"/>
          <a:stretch>
            <a:fillRect/>
          </a:stretch>
        </p:blipFill>
        <p:spPr>
          <a:xfrm>
            <a:off x="11089075" y="0"/>
            <a:ext cx="1102925" cy="1045978"/>
          </a:xfrm>
          <a:prstGeom prst="rect">
            <a:avLst/>
          </a:prstGeom>
        </p:spPr>
      </p:pic>
      <p:sp>
        <p:nvSpPr>
          <p:cNvPr id="5" name="TextBox 4">
            <a:extLst>
              <a:ext uri="{FF2B5EF4-FFF2-40B4-BE49-F238E27FC236}">
                <a16:creationId xmlns:a16="http://schemas.microsoft.com/office/drawing/2014/main" id="{B13409C2-F0B0-9C72-99F9-3605395C0222}"/>
              </a:ext>
            </a:extLst>
          </p:cNvPr>
          <p:cNvSpPr txBox="1"/>
          <p:nvPr/>
        </p:nvSpPr>
        <p:spPr>
          <a:xfrm>
            <a:off x="276225" y="1320728"/>
            <a:ext cx="6096000" cy="5909310"/>
          </a:xfrm>
          <a:prstGeom prst="rect">
            <a:avLst/>
          </a:prstGeom>
          <a:noFill/>
        </p:spPr>
        <p:txBody>
          <a:bodyPr wrap="square">
            <a:spAutoFit/>
          </a:bodyPr>
          <a:lstStyle/>
          <a:p>
            <a:endParaRPr lang="en-GB" sz="1800" dirty="0"/>
          </a:p>
          <a:p>
            <a:r>
              <a:rPr lang="en-GB" sz="1800" dirty="0"/>
              <a:t>Should we be having the same conversation around </a:t>
            </a:r>
            <a:r>
              <a:rPr lang="en-GB" sz="1800" i="1" dirty="0">
                <a:solidFill>
                  <a:schemeClr val="accent2">
                    <a:lumMod val="60000"/>
                    <a:lumOff val="40000"/>
                  </a:schemeClr>
                </a:solidFill>
              </a:rPr>
              <a:t>safety culture and processes and systems</a:t>
            </a:r>
            <a:r>
              <a:rPr lang="en-GB" sz="1800" dirty="0"/>
              <a:t> that we have been having regarding process safety and occupational safety?</a:t>
            </a:r>
          </a:p>
          <a:p>
            <a:endParaRPr lang="en-GB" dirty="0"/>
          </a:p>
          <a:p>
            <a:endParaRPr lang="en-GB" sz="1800" dirty="0"/>
          </a:p>
          <a:p>
            <a:pPr marL="285750" indent="-285750">
              <a:buFont typeface="Wingdings" panose="05000000000000000000" pitchFamily="2" charset="2"/>
              <a:buChar char="Ø"/>
            </a:pPr>
            <a:r>
              <a:rPr lang="en-GB" sz="1800" dirty="0">
                <a:solidFill>
                  <a:srgbClr val="000000"/>
                </a:solidFill>
                <a:effectLst/>
                <a:ea typeface="Calibri" panose="020F0502020204030204" pitchFamily="34" charset="0"/>
                <a:cs typeface="Times New Roman" panose="02020603050405020304" pitchFamily="18" charset="0"/>
              </a:rPr>
              <a:t>Most definitely, they are two different topics with a different set of tools required to deal with each one in much the same way as Occupational Safety and Process Safety.   </a:t>
            </a:r>
          </a:p>
          <a:p>
            <a:r>
              <a:rPr lang="en-GB" sz="1800" dirty="0">
                <a:solidFill>
                  <a:srgbClr val="000000"/>
                </a:solidFill>
                <a:effectLst/>
                <a:ea typeface="Calibri" panose="020F0502020204030204" pitchFamily="34" charset="0"/>
                <a:cs typeface="Times New Roman" panose="02020603050405020304" pitchFamily="18" charset="0"/>
              </a:rPr>
              <a:t>                                                                                                                                         </a:t>
            </a:r>
          </a:p>
          <a:p>
            <a:pPr marL="285750" indent="-285750">
              <a:buFont typeface="Wingdings" panose="05000000000000000000" pitchFamily="2" charset="2"/>
              <a:buChar char="Ø"/>
            </a:pPr>
            <a:r>
              <a:rPr lang="en-GB" sz="1800" dirty="0">
                <a:solidFill>
                  <a:srgbClr val="000000"/>
                </a:solidFill>
                <a:effectLst/>
                <a:ea typeface="Calibri" panose="020F0502020204030204" pitchFamily="34" charset="0"/>
                <a:cs typeface="Times New Roman" panose="02020603050405020304" pitchFamily="18" charset="0"/>
              </a:rPr>
              <a:t>The marked difference in relation to Safety Culture and Processes and Systems is that Safety Culture and Processes and Systems are not independent of one another. </a:t>
            </a:r>
          </a:p>
          <a:p>
            <a:pPr marL="285750" indent="-285750">
              <a:buFont typeface="Wingdings" panose="05000000000000000000" pitchFamily="2" charset="2"/>
              <a:buChar char="Ø"/>
            </a:pPr>
            <a:endParaRPr lang="en-GB" sz="1800" dirty="0">
              <a:solidFill>
                <a:srgbClr val="000000"/>
              </a:solidFill>
              <a:effectLs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GB" sz="1800" dirty="0">
                <a:solidFill>
                  <a:srgbClr val="000000"/>
                </a:solidFill>
                <a:effectLst/>
                <a:ea typeface="Calibri" panose="020F0502020204030204" pitchFamily="34" charset="0"/>
                <a:cs typeface="Times New Roman" panose="02020603050405020304" pitchFamily="18" charset="0"/>
              </a:rPr>
              <a:t>A poor safety culture will impact processes and systems significantly. </a:t>
            </a:r>
          </a:p>
          <a:p>
            <a:pPr marL="285750" indent="-285750">
              <a:buFont typeface="Wingdings" panose="05000000000000000000" pitchFamily="2" charset="2"/>
              <a:buChar char="Ø"/>
            </a:pPr>
            <a:endParaRPr lang="en-GB" sz="1800" dirty="0">
              <a:solidFill>
                <a:srgbClr val="000000"/>
              </a:solidFill>
              <a:effectLs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GB" sz="1800" dirty="0">
                <a:solidFill>
                  <a:srgbClr val="000000"/>
                </a:solidFill>
                <a:effectLst/>
                <a:ea typeface="Calibri" panose="020F0502020204030204" pitchFamily="34" charset="0"/>
                <a:cs typeface="Times New Roman" panose="02020603050405020304" pitchFamily="18" charset="0"/>
              </a:rPr>
              <a:t>A good safety culture can overcome flaws in some of the existing processes and systems.</a:t>
            </a:r>
            <a:endParaRPr lang="en-GB" sz="1800" dirty="0">
              <a:effectLst/>
              <a:ea typeface="Calibri" panose="020F0502020204030204" pitchFamily="34" charset="0"/>
              <a:cs typeface="Times New Roman" panose="02020603050405020304" pitchFamily="18" charset="0"/>
            </a:endParaRPr>
          </a:p>
          <a:p>
            <a:endParaRPr lang="en-GB" sz="1800" dirty="0"/>
          </a:p>
          <a:p>
            <a:endParaRPr lang="en-GB" sz="1800" dirty="0"/>
          </a:p>
        </p:txBody>
      </p:sp>
      <p:pic>
        <p:nvPicPr>
          <p:cNvPr id="6" name="Picture 5" descr="A light bulb with a lit up word&#10;&#10;Description automatically generated">
            <a:extLst>
              <a:ext uri="{FF2B5EF4-FFF2-40B4-BE49-F238E27FC236}">
                <a16:creationId xmlns:a16="http://schemas.microsoft.com/office/drawing/2014/main" id="{C4BA5E0A-5924-97EA-E8EC-E0F738C6E25D}"/>
              </a:ext>
            </a:extLst>
          </p:cNvPr>
          <p:cNvPicPr>
            <a:picLocks noChangeAspect="1"/>
          </p:cNvPicPr>
          <p:nvPr/>
        </p:nvPicPr>
        <p:blipFill>
          <a:blip r:embed="rId3"/>
          <a:stretch>
            <a:fillRect/>
          </a:stretch>
        </p:blipFill>
        <p:spPr>
          <a:xfrm>
            <a:off x="8029903" y="1493783"/>
            <a:ext cx="4162097" cy="4328004"/>
          </a:xfrm>
          <a:prstGeom prst="rect">
            <a:avLst/>
          </a:prstGeom>
        </p:spPr>
      </p:pic>
    </p:spTree>
    <p:extLst>
      <p:ext uri="{BB962C8B-B14F-4D97-AF65-F5344CB8AC3E}">
        <p14:creationId xmlns:p14="http://schemas.microsoft.com/office/powerpoint/2010/main" val="4058606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5597-598D-34C6-014F-77F8C4C8ED91}"/>
              </a:ext>
            </a:extLst>
          </p:cNvPr>
          <p:cNvSpPr>
            <a:spLocks noGrp="1"/>
          </p:cNvSpPr>
          <p:nvPr>
            <p:ph type="title"/>
          </p:nvPr>
        </p:nvSpPr>
        <p:spPr>
          <a:xfrm>
            <a:off x="838200" y="-4835"/>
            <a:ext cx="10515600" cy="1325563"/>
          </a:xfrm>
        </p:spPr>
        <p:txBody>
          <a:bodyPr/>
          <a:lstStyle/>
          <a:p>
            <a:r>
              <a:rPr lang="en-GB" dirty="0"/>
              <a:t>Four Key Thoughts</a:t>
            </a:r>
          </a:p>
        </p:txBody>
      </p:sp>
      <p:sp>
        <p:nvSpPr>
          <p:cNvPr id="5" name="TextBox 4">
            <a:extLst>
              <a:ext uri="{FF2B5EF4-FFF2-40B4-BE49-F238E27FC236}">
                <a16:creationId xmlns:a16="http://schemas.microsoft.com/office/drawing/2014/main" id="{B13409C2-F0B0-9C72-99F9-3605395C0222}"/>
              </a:ext>
            </a:extLst>
          </p:cNvPr>
          <p:cNvSpPr txBox="1"/>
          <p:nvPr/>
        </p:nvSpPr>
        <p:spPr>
          <a:xfrm>
            <a:off x="221210" y="989852"/>
            <a:ext cx="7701127" cy="6463308"/>
          </a:xfrm>
          <a:prstGeom prst="rect">
            <a:avLst/>
          </a:prstGeom>
          <a:noFill/>
        </p:spPr>
        <p:txBody>
          <a:bodyPr wrap="square">
            <a:spAutoFit/>
          </a:bodyPr>
          <a:lstStyle/>
          <a:p>
            <a:r>
              <a:rPr lang="en-GB" sz="1800" dirty="0"/>
              <a:t>Is improving safety culture to broad and difficult a subject or are engineers and consultants happy to perform within their comfort zone?</a:t>
            </a:r>
          </a:p>
          <a:p>
            <a:endParaRPr lang="en-GB" dirty="0"/>
          </a:p>
          <a:p>
            <a:pPr marL="285750" indent="-285750">
              <a:buFont typeface="Wingdings" panose="05000000000000000000" pitchFamily="2" charset="2"/>
              <a:buChar char="Ø"/>
            </a:pPr>
            <a:r>
              <a:rPr lang="en-GB" sz="1800" dirty="0">
                <a:solidFill>
                  <a:srgbClr val="000000"/>
                </a:solidFill>
                <a:effectLst/>
                <a:ea typeface="Calibri" panose="020F0502020204030204" pitchFamily="34" charset="0"/>
                <a:cs typeface="Times New Roman" panose="02020603050405020304" pitchFamily="18" charset="0"/>
              </a:rPr>
              <a:t>Engineers and consultants like to deal with hard, tangible issues and safety culture can feel at times like pushing jelly up hill.</a:t>
            </a:r>
          </a:p>
          <a:p>
            <a:pPr marL="285750" indent="-285750">
              <a:buFont typeface="Wingdings" panose="05000000000000000000" pitchFamily="2" charset="2"/>
              <a:buChar char="Ø"/>
            </a:pPr>
            <a:endParaRPr lang="en-GB" sz="1800" dirty="0">
              <a:solidFill>
                <a:srgbClr val="000000"/>
              </a:solidFill>
              <a:effectLs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GB" sz="1800" dirty="0">
                <a:solidFill>
                  <a:srgbClr val="000000"/>
                </a:solidFill>
                <a:effectLst/>
                <a:ea typeface="Calibri" panose="020F0502020204030204" pitchFamily="34" charset="0"/>
                <a:cs typeface="Times New Roman" panose="02020603050405020304" pitchFamily="18" charset="0"/>
              </a:rPr>
              <a:t>Selling the product is one thing but it needs to be workable for the organisation, suitable for their available resource and ideally something they can take ownership of. </a:t>
            </a:r>
          </a:p>
          <a:p>
            <a:endParaRPr lang="en-GB" sz="1800" dirty="0">
              <a:solidFill>
                <a:srgbClr val="000000"/>
              </a:solidFill>
              <a:effectLs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GB" sz="1800" dirty="0">
                <a:solidFill>
                  <a:srgbClr val="000000"/>
                </a:solidFill>
                <a:effectLst/>
                <a:ea typeface="Calibri" panose="020F0502020204030204" pitchFamily="34" charset="0"/>
                <a:cs typeface="Times New Roman" panose="02020603050405020304" pitchFamily="18" charset="0"/>
              </a:rPr>
              <a:t>Consultants need to be careful not to make some of their topic’s academic exercises or too complex for operational staff and hence put a strain on already stretched resource. They should also be conscious of the overall prize, safe operations!        </a:t>
            </a:r>
          </a:p>
          <a:p>
            <a:r>
              <a:rPr lang="en-GB" sz="1800" dirty="0">
                <a:solidFill>
                  <a:srgbClr val="000000"/>
                </a:solidFill>
                <a:effectLst/>
                <a:ea typeface="Calibri" panose="020F0502020204030204" pitchFamily="34" charset="0"/>
                <a:cs typeface="Times New Roman" panose="02020603050405020304" pitchFamily="18" charset="0"/>
              </a:rPr>
              <a:t>                                                                                        </a:t>
            </a:r>
          </a:p>
          <a:p>
            <a:pPr marL="285750" indent="-285750">
              <a:buFont typeface="Wingdings" panose="05000000000000000000" pitchFamily="2" charset="2"/>
              <a:buChar char="Ø"/>
            </a:pPr>
            <a:r>
              <a:rPr lang="en-GB" sz="1800" dirty="0">
                <a:solidFill>
                  <a:srgbClr val="000000"/>
                </a:solidFill>
                <a:effectLst/>
                <a:ea typeface="Calibri" panose="020F0502020204030204" pitchFamily="34" charset="0"/>
                <a:cs typeface="Times New Roman" panose="02020603050405020304" pitchFamily="18" charset="0"/>
              </a:rPr>
              <a:t>Internally, engineering teams need to have human factors as an integral requirement in all project activity and modifications. </a:t>
            </a:r>
          </a:p>
          <a:p>
            <a:pPr marL="285750" indent="-285750">
              <a:buFont typeface="Wingdings" panose="05000000000000000000" pitchFamily="2" charset="2"/>
              <a:buChar char="Ø"/>
            </a:pPr>
            <a:endParaRPr lang="en-GB" sz="1800" dirty="0">
              <a:solidFill>
                <a:srgbClr val="000000"/>
              </a:solidFill>
              <a:effectLs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GB" sz="1800" b="1" dirty="0">
                <a:solidFill>
                  <a:srgbClr val="000000"/>
                </a:solidFill>
                <a:effectLst/>
                <a:ea typeface="Calibri" panose="020F0502020204030204" pitchFamily="34" charset="0"/>
                <a:cs typeface="Times New Roman" panose="02020603050405020304" pitchFamily="18" charset="0"/>
              </a:rPr>
              <a:t>From the authors perspective the engineering world has not embraced safety culture as well as they could have done, and it is not naturally an integral part of the work they deliver.</a:t>
            </a:r>
            <a:endParaRPr lang="en-GB" sz="1800" dirty="0">
              <a:effectLst/>
              <a:ea typeface="Calibri" panose="020F0502020204030204" pitchFamily="34" charset="0"/>
              <a:cs typeface="Times New Roman" panose="02020603050405020304" pitchFamily="18" charset="0"/>
            </a:endParaRPr>
          </a:p>
          <a:p>
            <a:endParaRPr lang="en-GB" sz="1800" dirty="0"/>
          </a:p>
          <a:p>
            <a:endParaRPr lang="en-GB" sz="1800" dirty="0"/>
          </a:p>
        </p:txBody>
      </p:sp>
      <p:pic>
        <p:nvPicPr>
          <p:cNvPr id="4" name="Picture 3" descr="A logo of a puzzle ball&#10;&#10;Description automatically generated">
            <a:extLst>
              <a:ext uri="{FF2B5EF4-FFF2-40B4-BE49-F238E27FC236}">
                <a16:creationId xmlns:a16="http://schemas.microsoft.com/office/drawing/2014/main" id="{148DF439-C40D-0F46-3868-ED3D652DD3B4}"/>
              </a:ext>
            </a:extLst>
          </p:cNvPr>
          <p:cNvPicPr>
            <a:picLocks noChangeAspect="1"/>
          </p:cNvPicPr>
          <p:nvPr/>
        </p:nvPicPr>
        <p:blipFill>
          <a:blip r:embed="rId2"/>
          <a:stretch>
            <a:fillRect/>
          </a:stretch>
        </p:blipFill>
        <p:spPr>
          <a:xfrm>
            <a:off x="11166650" y="0"/>
            <a:ext cx="1025350" cy="972407"/>
          </a:xfrm>
          <a:prstGeom prst="rect">
            <a:avLst/>
          </a:prstGeom>
        </p:spPr>
      </p:pic>
      <p:pic>
        <p:nvPicPr>
          <p:cNvPr id="7" name="Picture 6" descr="A road with signs on it&#10;&#10;Description automatically generated">
            <a:extLst>
              <a:ext uri="{FF2B5EF4-FFF2-40B4-BE49-F238E27FC236}">
                <a16:creationId xmlns:a16="http://schemas.microsoft.com/office/drawing/2014/main" id="{7A2B5957-5168-8641-AA73-2EBDB04C8BA8}"/>
              </a:ext>
            </a:extLst>
          </p:cNvPr>
          <p:cNvPicPr>
            <a:picLocks noChangeAspect="1"/>
          </p:cNvPicPr>
          <p:nvPr/>
        </p:nvPicPr>
        <p:blipFill>
          <a:blip r:embed="rId3"/>
          <a:stretch>
            <a:fillRect/>
          </a:stretch>
        </p:blipFill>
        <p:spPr>
          <a:xfrm>
            <a:off x="7796976" y="1860331"/>
            <a:ext cx="4395024" cy="3720662"/>
          </a:xfrm>
          <a:prstGeom prst="rect">
            <a:avLst/>
          </a:prstGeom>
        </p:spPr>
      </p:pic>
    </p:spTree>
    <p:extLst>
      <p:ext uri="{BB962C8B-B14F-4D97-AF65-F5344CB8AC3E}">
        <p14:creationId xmlns:p14="http://schemas.microsoft.com/office/powerpoint/2010/main" val="2118095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5597-598D-34C6-014F-77F8C4C8ED91}"/>
              </a:ext>
            </a:extLst>
          </p:cNvPr>
          <p:cNvSpPr>
            <a:spLocks noGrp="1"/>
          </p:cNvSpPr>
          <p:nvPr>
            <p:ph type="title"/>
          </p:nvPr>
        </p:nvSpPr>
        <p:spPr/>
        <p:txBody>
          <a:bodyPr/>
          <a:lstStyle/>
          <a:p>
            <a:r>
              <a:rPr lang="en-GB" dirty="0"/>
              <a:t>Four Key Thoughts</a:t>
            </a:r>
          </a:p>
        </p:txBody>
      </p:sp>
      <p:sp>
        <p:nvSpPr>
          <p:cNvPr id="5" name="TextBox 4">
            <a:extLst>
              <a:ext uri="{FF2B5EF4-FFF2-40B4-BE49-F238E27FC236}">
                <a16:creationId xmlns:a16="http://schemas.microsoft.com/office/drawing/2014/main" id="{B13409C2-F0B0-9C72-99F9-3605395C0222}"/>
              </a:ext>
            </a:extLst>
          </p:cNvPr>
          <p:cNvSpPr txBox="1"/>
          <p:nvPr/>
        </p:nvSpPr>
        <p:spPr>
          <a:xfrm>
            <a:off x="276225" y="1320728"/>
            <a:ext cx="7017954" cy="5078313"/>
          </a:xfrm>
          <a:prstGeom prst="rect">
            <a:avLst/>
          </a:prstGeom>
          <a:noFill/>
        </p:spPr>
        <p:txBody>
          <a:bodyPr wrap="square">
            <a:spAutoFit/>
          </a:bodyPr>
          <a:lstStyle/>
          <a:p>
            <a:endParaRPr lang="en-GB" sz="1800" dirty="0"/>
          </a:p>
          <a:p>
            <a:r>
              <a:rPr lang="en-GB" sz="1800" dirty="0"/>
              <a:t>Does improving safety culture need to be an academic exercise or can we simplify and, what does improvement look like?</a:t>
            </a:r>
          </a:p>
          <a:p>
            <a:endParaRPr lang="en-GB" dirty="0"/>
          </a:p>
          <a:p>
            <a:pPr marL="285750" indent="-285750">
              <a:buFont typeface="Wingdings" panose="05000000000000000000" pitchFamily="2" charset="2"/>
              <a:buChar char="Ø"/>
            </a:pPr>
            <a:r>
              <a:rPr lang="en-GB" sz="1800" dirty="0">
                <a:solidFill>
                  <a:srgbClr val="000000"/>
                </a:solidFill>
                <a:effectLst/>
                <a:ea typeface="Calibri" panose="020F0502020204030204" pitchFamily="34" charset="0"/>
                <a:cs typeface="Times New Roman" panose="02020603050405020304" pitchFamily="18" charset="0"/>
              </a:rPr>
              <a:t>Improving safety culture is about rigour and discipline and striving for excellence in all areas.</a:t>
            </a:r>
          </a:p>
          <a:p>
            <a:pPr marL="285750" indent="-285750">
              <a:buFont typeface="Wingdings" panose="05000000000000000000" pitchFamily="2" charset="2"/>
              <a:buChar char="Ø"/>
            </a:pPr>
            <a:endParaRPr lang="en-GB" sz="1800" dirty="0">
              <a:solidFill>
                <a:srgbClr val="000000"/>
              </a:solidFill>
              <a:effectLs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GB" sz="1800" dirty="0">
                <a:solidFill>
                  <a:srgbClr val="000000"/>
                </a:solidFill>
                <a:effectLst/>
                <a:ea typeface="Calibri" panose="020F0502020204030204" pitchFamily="34" charset="0"/>
                <a:cs typeface="Times New Roman" panose="02020603050405020304" pitchFamily="18" charset="0"/>
              </a:rPr>
              <a:t>Striving for excellence should not be about complexity, we should simplify where possible. </a:t>
            </a:r>
          </a:p>
          <a:p>
            <a:endParaRPr lang="en-GB" sz="1800" dirty="0">
              <a:solidFill>
                <a:srgbClr val="000000"/>
              </a:solidFill>
              <a:effectLs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GB" sz="1800" dirty="0">
                <a:solidFill>
                  <a:srgbClr val="000000"/>
                </a:solidFill>
                <a:effectLst/>
                <a:ea typeface="Calibri" panose="020F0502020204030204" pitchFamily="34" charset="0"/>
                <a:cs typeface="Times New Roman" panose="02020603050405020304" pitchFamily="18" charset="0"/>
              </a:rPr>
              <a:t>We also need to be conscious we are working in a very dynamic business and organisations change all the time. Personnel come and go. Problems and issues arise and change regularly. </a:t>
            </a:r>
          </a:p>
          <a:p>
            <a:pPr marL="285750" indent="-285750">
              <a:buFont typeface="Wingdings" panose="05000000000000000000" pitchFamily="2" charset="2"/>
              <a:buChar char="Ø"/>
            </a:pPr>
            <a:endParaRPr lang="en-GB" sz="1800" dirty="0">
              <a:solidFill>
                <a:srgbClr val="000000"/>
              </a:solidFill>
              <a:effectLs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GB" sz="1800" dirty="0">
                <a:solidFill>
                  <a:srgbClr val="000000"/>
                </a:solidFill>
                <a:effectLst/>
                <a:ea typeface="Calibri" panose="020F0502020204030204" pitchFamily="34" charset="0"/>
                <a:cs typeface="Times New Roman" panose="02020603050405020304" pitchFamily="18" charset="0"/>
              </a:rPr>
              <a:t>We need to provide a plan, but we need to be agile and able to respond to changing circumstances. The plan needs to be a live document and a rolling commitment. Not a tick box annual exercise.</a:t>
            </a:r>
            <a:endParaRPr lang="en-GB" sz="1800" dirty="0">
              <a:effectLst/>
              <a:ea typeface="Calibri" panose="020F0502020204030204" pitchFamily="34" charset="0"/>
              <a:cs typeface="Times New Roman" panose="02020603050405020304" pitchFamily="18" charset="0"/>
            </a:endParaRPr>
          </a:p>
          <a:p>
            <a:endParaRPr lang="en-GB" sz="1800" dirty="0"/>
          </a:p>
        </p:txBody>
      </p:sp>
      <p:pic>
        <p:nvPicPr>
          <p:cNvPr id="4" name="Picture 3" descr="A logo of a puzzle ball&#10;&#10;Description automatically generated">
            <a:extLst>
              <a:ext uri="{FF2B5EF4-FFF2-40B4-BE49-F238E27FC236}">
                <a16:creationId xmlns:a16="http://schemas.microsoft.com/office/drawing/2014/main" id="{9B2EC368-A264-F222-C437-80D59EC34211}"/>
              </a:ext>
            </a:extLst>
          </p:cNvPr>
          <p:cNvPicPr>
            <a:picLocks noChangeAspect="1"/>
          </p:cNvPicPr>
          <p:nvPr/>
        </p:nvPicPr>
        <p:blipFill>
          <a:blip r:embed="rId2"/>
          <a:stretch>
            <a:fillRect/>
          </a:stretch>
        </p:blipFill>
        <p:spPr>
          <a:xfrm>
            <a:off x="11166650" y="0"/>
            <a:ext cx="1025350" cy="972407"/>
          </a:xfrm>
          <a:prstGeom prst="rect">
            <a:avLst/>
          </a:prstGeom>
        </p:spPr>
      </p:pic>
      <p:pic>
        <p:nvPicPr>
          <p:cNvPr id="6" name="Picture 5" descr="A hand holding a pen&#10;&#10;Description automatically generated">
            <a:extLst>
              <a:ext uri="{FF2B5EF4-FFF2-40B4-BE49-F238E27FC236}">
                <a16:creationId xmlns:a16="http://schemas.microsoft.com/office/drawing/2014/main" id="{6F3FC3FE-D313-7AFD-32AA-4764E15AF3F2}"/>
              </a:ext>
            </a:extLst>
          </p:cNvPr>
          <p:cNvPicPr>
            <a:picLocks noChangeAspect="1"/>
          </p:cNvPicPr>
          <p:nvPr/>
        </p:nvPicPr>
        <p:blipFill>
          <a:blip r:embed="rId3"/>
          <a:stretch>
            <a:fillRect/>
          </a:stretch>
        </p:blipFill>
        <p:spPr>
          <a:xfrm>
            <a:off x="7632078" y="2299308"/>
            <a:ext cx="4559921" cy="3039947"/>
          </a:xfrm>
          <a:prstGeom prst="rect">
            <a:avLst/>
          </a:prstGeom>
        </p:spPr>
      </p:pic>
    </p:spTree>
    <p:extLst>
      <p:ext uri="{BB962C8B-B14F-4D97-AF65-F5344CB8AC3E}">
        <p14:creationId xmlns:p14="http://schemas.microsoft.com/office/powerpoint/2010/main" val="1764169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5597-598D-34C6-014F-77F8C4C8ED91}"/>
              </a:ext>
            </a:extLst>
          </p:cNvPr>
          <p:cNvSpPr>
            <a:spLocks noGrp="1"/>
          </p:cNvSpPr>
          <p:nvPr>
            <p:ph type="title"/>
          </p:nvPr>
        </p:nvSpPr>
        <p:spPr/>
        <p:txBody>
          <a:bodyPr/>
          <a:lstStyle/>
          <a:p>
            <a:r>
              <a:rPr lang="en-GB" dirty="0"/>
              <a:t>Summary</a:t>
            </a:r>
          </a:p>
        </p:txBody>
      </p:sp>
      <p:sp>
        <p:nvSpPr>
          <p:cNvPr id="5" name="TextBox 4">
            <a:extLst>
              <a:ext uri="{FF2B5EF4-FFF2-40B4-BE49-F238E27FC236}">
                <a16:creationId xmlns:a16="http://schemas.microsoft.com/office/drawing/2014/main" id="{B13409C2-F0B0-9C72-99F9-3605395C0222}"/>
              </a:ext>
            </a:extLst>
          </p:cNvPr>
          <p:cNvSpPr txBox="1"/>
          <p:nvPr/>
        </p:nvSpPr>
        <p:spPr>
          <a:xfrm>
            <a:off x="297246" y="847763"/>
            <a:ext cx="7017954" cy="5909310"/>
          </a:xfrm>
          <a:prstGeom prst="rect">
            <a:avLst/>
          </a:prstGeom>
          <a:noFill/>
        </p:spPr>
        <p:txBody>
          <a:bodyPr wrap="square">
            <a:spAutoFit/>
          </a:bodyPr>
          <a:lstStyle/>
          <a:p>
            <a:endParaRPr lang="en-GB" sz="1800" dirty="0"/>
          </a:p>
          <a:p>
            <a:endParaRPr lang="en-GB" dirty="0"/>
          </a:p>
          <a:p>
            <a:pPr marL="285750" indent="-285750">
              <a:buFont typeface="Wingdings" panose="05000000000000000000" pitchFamily="2" charset="2"/>
              <a:buChar char="Ø"/>
            </a:pPr>
            <a:r>
              <a:rPr lang="en-GB" sz="1800" dirty="0">
                <a:solidFill>
                  <a:srgbClr val="000000"/>
                </a:solidFill>
                <a:effectLst/>
                <a:ea typeface="Calibri" panose="020F0502020204030204" pitchFamily="34" charset="0"/>
                <a:cs typeface="Times New Roman" panose="02020603050405020304" pitchFamily="18" charset="0"/>
              </a:rPr>
              <a:t>Board members and senior leadership need to be seen to be leading this journey. </a:t>
            </a:r>
          </a:p>
          <a:p>
            <a:pPr marL="285750" indent="-285750">
              <a:buFont typeface="Wingdings" panose="05000000000000000000" pitchFamily="2" charset="2"/>
              <a:buChar char="Ø"/>
            </a:pPr>
            <a:endParaRPr lang="en-GB" sz="1800" dirty="0">
              <a:solidFill>
                <a:srgbClr val="000000"/>
              </a:solidFill>
              <a:effectLs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GB" sz="1800" dirty="0">
                <a:solidFill>
                  <a:srgbClr val="000000"/>
                </a:solidFill>
                <a:effectLst/>
                <a:ea typeface="Calibri" panose="020F0502020204030204" pitchFamily="34" charset="0"/>
                <a:cs typeface="Times New Roman" panose="02020603050405020304" pitchFamily="18" charset="0"/>
              </a:rPr>
              <a:t>Safety and safety culture is not managed in offices. </a:t>
            </a:r>
          </a:p>
          <a:p>
            <a:pPr marL="285750" indent="-285750">
              <a:buFont typeface="Wingdings" panose="05000000000000000000" pitchFamily="2" charset="2"/>
              <a:buChar char="Ø"/>
            </a:pPr>
            <a:endParaRPr lang="en-GB" sz="1800" dirty="0">
              <a:solidFill>
                <a:srgbClr val="000000"/>
              </a:solidFill>
              <a:effectLs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GB" sz="1800" dirty="0">
                <a:solidFill>
                  <a:srgbClr val="000000"/>
                </a:solidFill>
                <a:effectLst/>
                <a:ea typeface="Calibri" panose="020F0502020204030204" pitchFamily="34" charset="0"/>
                <a:cs typeface="Times New Roman" panose="02020603050405020304" pitchFamily="18" charset="0"/>
              </a:rPr>
              <a:t>We need to up our game in the pursuit of a great safety culture. </a:t>
            </a:r>
          </a:p>
          <a:p>
            <a:pPr marL="285750" indent="-285750">
              <a:buFont typeface="Wingdings" panose="05000000000000000000" pitchFamily="2" charset="2"/>
              <a:buChar char="Ø"/>
            </a:pPr>
            <a:endParaRPr lang="en-GB" sz="1800" dirty="0">
              <a:solidFill>
                <a:srgbClr val="000000"/>
              </a:solidFill>
              <a:effectLs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GB" sz="1800" dirty="0">
                <a:solidFill>
                  <a:srgbClr val="000000"/>
                </a:solidFill>
                <a:effectLst/>
                <a:ea typeface="Calibri" panose="020F0502020204030204" pitchFamily="34" charset="0"/>
                <a:cs typeface="Times New Roman" panose="02020603050405020304" pitchFamily="18" charset="0"/>
              </a:rPr>
              <a:t>No magic bullets, incredibly hard work.</a:t>
            </a:r>
          </a:p>
          <a:p>
            <a:pPr marL="285750" indent="-285750">
              <a:buFont typeface="Wingdings" panose="05000000000000000000" pitchFamily="2" charset="2"/>
              <a:buChar char="Ø"/>
            </a:pPr>
            <a:endParaRPr lang="en-GB" sz="1800" dirty="0">
              <a:solidFill>
                <a:srgbClr val="000000"/>
              </a:solidFill>
              <a:effectLs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GB" dirty="0">
                <a:solidFill>
                  <a:srgbClr val="000000"/>
                </a:solidFill>
                <a:ea typeface="Calibri" panose="020F0502020204030204" pitchFamily="34" charset="0"/>
                <a:cs typeface="Times New Roman" panose="02020603050405020304" pitchFamily="18" charset="0"/>
              </a:rPr>
              <a:t>Demand excellence in the performance of every task.</a:t>
            </a:r>
          </a:p>
          <a:p>
            <a:pPr marL="285750" indent="-285750">
              <a:buFont typeface="Wingdings" panose="05000000000000000000" pitchFamily="2" charset="2"/>
              <a:buChar char="Ø"/>
            </a:pPr>
            <a:endParaRPr lang="en-GB" dirty="0">
              <a:solidFill>
                <a:srgbClr val="000000"/>
              </a:solidFill>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GB" sz="1800" dirty="0">
                <a:solidFill>
                  <a:srgbClr val="000000"/>
                </a:solidFill>
                <a:effectLst/>
                <a:ea typeface="Calibri" panose="020F0502020204030204" pitchFamily="34" charset="0"/>
                <a:cs typeface="Times New Roman" panose="02020603050405020304" pitchFamily="18" charset="0"/>
              </a:rPr>
              <a:t>Clear vision, plan and communication is key to making the journey. Climate surveys and behavioural safety programmes are all well and good but only offer a few pieces to a large jigsaw.</a:t>
            </a:r>
          </a:p>
          <a:p>
            <a:pPr marL="285750" indent="-285750">
              <a:buFont typeface="Wingdings" panose="05000000000000000000" pitchFamily="2" charset="2"/>
              <a:buChar char="Ø"/>
            </a:pPr>
            <a:endParaRPr lang="en-GB" dirty="0">
              <a:solidFill>
                <a:srgbClr val="000000"/>
              </a:solidFill>
              <a:cs typeface="Times New Roman" panose="02020603050405020304" pitchFamily="18" charset="0"/>
            </a:endParaRPr>
          </a:p>
          <a:p>
            <a:pPr marL="285750" indent="-285750">
              <a:buFont typeface="Wingdings" panose="05000000000000000000" pitchFamily="2" charset="2"/>
              <a:buChar char="Ø"/>
            </a:pPr>
            <a:r>
              <a:rPr lang="en-GB" sz="1800" dirty="0">
                <a:solidFill>
                  <a:srgbClr val="000000"/>
                </a:solidFill>
                <a:cs typeface="Times New Roman" panose="02020603050405020304" pitchFamily="18" charset="0"/>
              </a:rPr>
              <a:t>We need to ensure there is balance between hard and soft systems.</a:t>
            </a:r>
          </a:p>
          <a:p>
            <a:pPr marL="285750" indent="-285750">
              <a:buFont typeface="Wingdings" panose="05000000000000000000" pitchFamily="2" charset="2"/>
              <a:buChar char="Ø"/>
            </a:pPr>
            <a:endParaRPr lang="en-GB" dirty="0">
              <a:solidFill>
                <a:srgbClr val="000000"/>
              </a:solidFill>
              <a:cs typeface="Times New Roman" panose="02020603050405020304" pitchFamily="18" charset="0"/>
            </a:endParaRPr>
          </a:p>
          <a:p>
            <a:pPr marL="285750" indent="-285750">
              <a:buFont typeface="Wingdings" panose="05000000000000000000" pitchFamily="2" charset="2"/>
              <a:buChar char="Ø"/>
            </a:pPr>
            <a:r>
              <a:rPr lang="en-GB" sz="1800" b="1" dirty="0">
                <a:solidFill>
                  <a:srgbClr val="000000"/>
                </a:solidFill>
                <a:cs typeface="Times New Roman" panose="02020603050405020304" pitchFamily="18" charset="0"/>
              </a:rPr>
              <a:t>Can we afford not to make this journey?</a:t>
            </a:r>
          </a:p>
          <a:p>
            <a:pPr marL="285750" indent="-285750">
              <a:buFont typeface="Wingdings" panose="05000000000000000000" pitchFamily="2" charset="2"/>
              <a:buChar char="Ø"/>
            </a:pPr>
            <a:endParaRPr lang="en-GB" sz="1800" dirty="0"/>
          </a:p>
        </p:txBody>
      </p:sp>
      <p:pic>
        <p:nvPicPr>
          <p:cNvPr id="4" name="Picture 3" descr="A logo of a puzzle ball&#10;&#10;Description automatically generated">
            <a:extLst>
              <a:ext uri="{FF2B5EF4-FFF2-40B4-BE49-F238E27FC236}">
                <a16:creationId xmlns:a16="http://schemas.microsoft.com/office/drawing/2014/main" id="{9B2EC368-A264-F222-C437-80D59EC34211}"/>
              </a:ext>
            </a:extLst>
          </p:cNvPr>
          <p:cNvPicPr>
            <a:picLocks noChangeAspect="1"/>
          </p:cNvPicPr>
          <p:nvPr/>
        </p:nvPicPr>
        <p:blipFill>
          <a:blip r:embed="rId2"/>
          <a:stretch>
            <a:fillRect/>
          </a:stretch>
        </p:blipFill>
        <p:spPr>
          <a:xfrm>
            <a:off x="11166650" y="0"/>
            <a:ext cx="1025350" cy="972407"/>
          </a:xfrm>
          <a:prstGeom prst="rect">
            <a:avLst/>
          </a:prstGeom>
        </p:spPr>
      </p:pic>
      <p:pic>
        <p:nvPicPr>
          <p:cNvPr id="6" name="Picture 5" descr="A conference room with chairs and a table&#10;&#10;Description automatically generated">
            <a:extLst>
              <a:ext uri="{FF2B5EF4-FFF2-40B4-BE49-F238E27FC236}">
                <a16:creationId xmlns:a16="http://schemas.microsoft.com/office/drawing/2014/main" id="{BC2AA51B-6EF8-E870-E2A4-A4CB8DFAFAAA}"/>
              </a:ext>
            </a:extLst>
          </p:cNvPr>
          <p:cNvPicPr>
            <a:picLocks noChangeAspect="1"/>
          </p:cNvPicPr>
          <p:nvPr/>
        </p:nvPicPr>
        <p:blipFill>
          <a:blip r:embed="rId3"/>
          <a:stretch>
            <a:fillRect/>
          </a:stretch>
        </p:blipFill>
        <p:spPr>
          <a:xfrm>
            <a:off x="7915704" y="1825857"/>
            <a:ext cx="4276296" cy="2977371"/>
          </a:xfrm>
          <a:prstGeom prst="rect">
            <a:avLst/>
          </a:prstGeom>
        </p:spPr>
      </p:pic>
    </p:spTree>
    <p:extLst>
      <p:ext uri="{BB962C8B-B14F-4D97-AF65-F5344CB8AC3E}">
        <p14:creationId xmlns:p14="http://schemas.microsoft.com/office/powerpoint/2010/main" val="553985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3C40962-BA6A-43E4-97BA-511A9B90CF41}"/>
              </a:ext>
            </a:extLst>
          </p:cNvPr>
          <p:cNvSpPr>
            <a:spLocks noGrp="1"/>
          </p:cNvSpPr>
          <p:nvPr>
            <p:ph type="subTitle" idx="1"/>
          </p:nvPr>
        </p:nvSpPr>
        <p:spPr>
          <a:xfrm>
            <a:off x="7002130" y="4484691"/>
            <a:ext cx="5011410" cy="503167"/>
          </a:xfrm>
        </p:spPr>
        <p:txBody>
          <a:bodyPr rtlCol="0"/>
          <a:lstStyle/>
          <a:p>
            <a:pPr rtl="0"/>
            <a:r>
              <a:rPr lang="en-GB" dirty="0"/>
              <a:t>ronramshaw@safety-managementsolutions.com</a:t>
            </a:r>
          </a:p>
        </p:txBody>
      </p:sp>
      <p:sp>
        <p:nvSpPr>
          <p:cNvPr id="7" name="Text Placeholder 6">
            <a:extLst>
              <a:ext uri="{FF2B5EF4-FFF2-40B4-BE49-F238E27FC236}">
                <a16:creationId xmlns:a16="http://schemas.microsoft.com/office/drawing/2014/main" id="{11FDFFBF-E125-47CF-AAE0-ACC45013CE38}"/>
              </a:ext>
            </a:extLst>
          </p:cNvPr>
          <p:cNvSpPr>
            <a:spLocks noGrp="1"/>
          </p:cNvSpPr>
          <p:nvPr>
            <p:ph type="body" sz="quarter" idx="11"/>
          </p:nvPr>
        </p:nvSpPr>
        <p:spPr>
          <a:xfrm>
            <a:off x="7002320" y="5012635"/>
            <a:ext cx="4999180" cy="503238"/>
          </a:xfrm>
        </p:spPr>
        <p:txBody>
          <a:bodyPr rtlCol="0"/>
          <a:lstStyle/>
          <a:p>
            <a:pPr rtl="0"/>
            <a:r>
              <a:rPr lang="en-GB" dirty="0"/>
              <a:t>http://www.safety-managementsolutions.com</a:t>
            </a:r>
          </a:p>
        </p:txBody>
      </p:sp>
      <p:sp>
        <p:nvSpPr>
          <p:cNvPr id="6" name="Title 5">
            <a:extLst>
              <a:ext uri="{FF2B5EF4-FFF2-40B4-BE49-F238E27FC236}">
                <a16:creationId xmlns:a16="http://schemas.microsoft.com/office/drawing/2014/main" id="{95D612B9-68B9-4C9F-98FE-CEE07DB1F00D}"/>
              </a:ext>
            </a:extLst>
          </p:cNvPr>
          <p:cNvSpPr>
            <a:spLocks noGrp="1"/>
          </p:cNvSpPr>
          <p:nvPr>
            <p:ph type="title"/>
          </p:nvPr>
        </p:nvSpPr>
        <p:spPr/>
        <p:txBody>
          <a:bodyPr rtlCol="0"/>
          <a:lstStyle/>
          <a:p>
            <a:pPr rtl="0"/>
            <a:r>
              <a:rPr lang="en-GB" dirty="0"/>
              <a:t>Thank you</a:t>
            </a:r>
          </a:p>
        </p:txBody>
      </p:sp>
      <p:pic>
        <p:nvPicPr>
          <p:cNvPr id="8" name="Picture Placeholder 7" descr="A person in a factory&#10;&#10;Description automatically generated">
            <a:extLst>
              <a:ext uri="{FF2B5EF4-FFF2-40B4-BE49-F238E27FC236}">
                <a16:creationId xmlns:a16="http://schemas.microsoft.com/office/drawing/2014/main" id="{7550FB57-0251-3551-0468-36AF4EEB6E50}"/>
              </a:ext>
            </a:extLst>
          </p:cNvPr>
          <p:cNvPicPr>
            <a:picLocks noGrp="1" noChangeAspect="1"/>
          </p:cNvPicPr>
          <p:nvPr>
            <p:ph type="pic" sz="quarter" idx="10"/>
          </p:nvPr>
        </p:nvPicPr>
        <p:blipFill>
          <a:blip r:embed="rId3"/>
          <a:srcRect l="16733" r="16733"/>
          <a:stretch>
            <a:fillRect/>
          </a:stretch>
        </p:blipFill>
        <p:spPr/>
      </p:pic>
    </p:spTree>
    <p:extLst>
      <p:ext uri="{BB962C8B-B14F-4D97-AF65-F5344CB8AC3E}">
        <p14:creationId xmlns:p14="http://schemas.microsoft.com/office/powerpoint/2010/main" val="1124779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A029F2-FD89-7D6E-AC7C-A73EFAB9D47E}"/>
              </a:ext>
            </a:extLst>
          </p:cNvPr>
          <p:cNvSpPr>
            <a:spLocks noGrp="1"/>
          </p:cNvSpPr>
          <p:nvPr>
            <p:ph idx="1"/>
          </p:nvPr>
        </p:nvSpPr>
        <p:spPr>
          <a:xfrm>
            <a:off x="838200" y="1584000"/>
            <a:ext cx="9850012" cy="4626778"/>
          </a:xfrm>
        </p:spPr>
        <p:txBody>
          <a:bodyPr>
            <a:normAutofit fontScale="92500" lnSpcReduction="20000"/>
          </a:bodyPr>
          <a:lstStyle/>
          <a:p>
            <a:pPr marL="342900" indent="-342900">
              <a:buFont typeface="Wingdings" panose="05000000000000000000" pitchFamily="2" charset="2"/>
              <a:buChar char="Ø"/>
            </a:pPr>
            <a:r>
              <a:rPr lang="en-GB" dirty="0"/>
              <a:t>40 years in the major hazards arena</a:t>
            </a:r>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Ø"/>
            </a:pPr>
            <a:r>
              <a:rPr lang="en-GB" dirty="0"/>
              <a:t>4 key questions</a:t>
            </a:r>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Ø"/>
            </a:pPr>
            <a:r>
              <a:rPr lang="en-GB" dirty="0"/>
              <a:t>People</a:t>
            </a:r>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Ø"/>
            </a:pPr>
            <a:r>
              <a:rPr lang="en-GB" dirty="0"/>
              <a:t>Leadership</a:t>
            </a:r>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Ø"/>
            </a:pPr>
            <a:r>
              <a:rPr lang="en-GB" dirty="0"/>
              <a:t>The Operational Asset</a:t>
            </a:r>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Ø"/>
            </a:pPr>
            <a:r>
              <a:rPr lang="en-GB" dirty="0"/>
              <a:t>4 key thoughts</a:t>
            </a:r>
          </a:p>
          <a:p>
            <a:pPr marL="342900" indent="-342900">
              <a:buFont typeface="Wingdings" panose="05000000000000000000" pitchFamily="2" charset="2"/>
              <a:buChar char="Ø"/>
            </a:pPr>
            <a:endParaRPr lang="en-GB" dirty="0"/>
          </a:p>
        </p:txBody>
      </p:sp>
      <p:sp>
        <p:nvSpPr>
          <p:cNvPr id="3" name="Title 2">
            <a:extLst>
              <a:ext uri="{FF2B5EF4-FFF2-40B4-BE49-F238E27FC236}">
                <a16:creationId xmlns:a16="http://schemas.microsoft.com/office/drawing/2014/main" id="{AE3857FF-9320-12A5-CA21-097E1EDC39E1}"/>
              </a:ext>
            </a:extLst>
          </p:cNvPr>
          <p:cNvSpPr>
            <a:spLocks noGrp="1"/>
          </p:cNvSpPr>
          <p:nvPr>
            <p:ph type="title"/>
          </p:nvPr>
        </p:nvSpPr>
        <p:spPr>
          <a:solidFill>
            <a:schemeClr val="accent2">
              <a:lumMod val="60000"/>
              <a:lumOff val="40000"/>
            </a:schemeClr>
          </a:solidFill>
        </p:spPr>
        <p:txBody>
          <a:bodyPr/>
          <a:lstStyle/>
          <a:p>
            <a:r>
              <a:rPr lang="en-GB" dirty="0"/>
              <a:t>Introduction</a:t>
            </a:r>
          </a:p>
        </p:txBody>
      </p:sp>
      <p:sp>
        <p:nvSpPr>
          <p:cNvPr id="5" name="Slide Number Placeholder 4">
            <a:extLst>
              <a:ext uri="{FF2B5EF4-FFF2-40B4-BE49-F238E27FC236}">
                <a16:creationId xmlns:a16="http://schemas.microsoft.com/office/drawing/2014/main" id="{86A22514-1CDF-7F3A-0B4F-3432C9ACC632}"/>
              </a:ext>
            </a:extLst>
          </p:cNvPr>
          <p:cNvSpPr>
            <a:spLocks noGrp="1"/>
          </p:cNvSpPr>
          <p:nvPr>
            <p:ph type="sldNum" sz="quarter" idx="12"/>
          </p:nvPr>
        </p:nvSpPr>
        <p:spPr/>
        <p:txBody>
          <a:bodyPr/>
          <a:lstStyle/>
          <a:p>
            <a:fld id="{55E5625F-1FD2-1C4F-96E4-1B7E00555D74}" type="slidenum">
              <a:rPr lang="nl-BE" smtClean="0"/>
              <a:pPr/>
              <a:t>2</a:t>
            </a:fld>
            <a:endParaRPr lang="nl-BE" dirty="0"/>
          </a:p>
        </p:txBody>
      </p:sp>
      <p:pic>
        <p:nvPicPr>
          <p:cNvPr id="6" name="Picture 5" descr="A logo of a puzzle ball&#10;&#10;Description automatically generated">
            <a:extLst>
              <a:ext uri="{FF2B5EF4-FFF2-40B4-BE49-F238E27FC236}">
                <a16:creationId xmlns:a16="http://schemas.microsoft.com/office/drawing/2014/main" id="{9853CBF4-C2A6-F169-E46C-0E0092756240}"/>
              </a:ext>
            </a:extLst>
          </p:cNvPr>
          <p:cNvPicPr>
            <a:picLocks noChangeAspect="1"/>
          </p:cNvPicPr>
          <p:nvPr/>
        </p:nvPicPr>
        <p:blipFill>
          <a:blip r:embed="rId2"/>
          <a:stretch>
            <a:fillRect/>
          </a:stretch>
        </p:blipFill>
        <p:spPr>
          <a:xfrm>
            <a:off x="10934825" y="0"/>
            <a:ext cx="1257175" cy="1192263"/>
          </a:xfrm>
          <a:prstGeom prst="rect">
            <a:avLst/>
          </a:prstGeom>
        </p:spPr>
      </p:pic>
    </p:spTree>
    <p:extLst>
      <p:ext uri="{BB962C8B-B14F-4D97-AF65-F5344CB8AC3E}">
        <p14:creationId xmlns:p14="http://schemas.microsoft.com/office/powerpoint/2010/main" val="162175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oil rig in the ocean&#10;&#10;Description automatically generated">
            <a:extLst>
              <a:ext uri="{FF2B5EF4-FFF2-40B4-BE49-F238E27FC236}">
                <a16:creationId xmlns:a16="http://schemas.microsoft.com/office/drawing/2014/main" id="{A882091F-F096-059A-0D9B-94567B573F41}"/>
              </a:ext>
            </a:extLst>
          </p:cNvPr>
          <p:cNvPicPr>
            <a:picLocks noGrp="1" noChangeAspect="1"/>
          </p:cNvPicPr>
          <p:nvPr>
            <p:ph type="pic" sz="quarter" idx="4294967295"/>
          </p:nvPr>
        </p:nvPicPr>
        <p:blipFill>
          <a:blip r:embed="rId2"/>
          <a:srcRect l="12057" r="12057"/>
          <a:stretch>
            <a:fillRect/>
          </a:stretch>
        </p:blipFill>
        <p:spPr>
          <a:xfrm>
            <a:off x="4251424" y="1839485"/>
            <a:ext cx="3689152" cy="3644332"/>
          </a:xfrm>
        </p:spPr>
      </p:pic>
      <p:sp>
        <p:nvSpPr>
          <p:cNvPr id="6" name="Slide Number Placeholder 5">
            <a:extLst>
              <a:ext uri="{FF2B5EF4-FFF2-40B4-BE49-F238E27FC236}">
                <a16:creationId xmlns:a16="http://schemas.microsoft.com/office/drawing/2014/main" id="{1C3069C1-4B8F-0BCF-E9DD-BFAC07D043A8}"/>
              </a:ext>
            </a:extLst>
          </p:cNvPr>
          <p:cNvSpPr>
            <a:spLocks noGrp="1"/>
          </p:cNvSpPr>
          <p:nvPr>
            <p:ph type="sldNum" sz="quarter" idx="4294967295"/>
          </p:nvPr>
        </p:nvSpPr>
        <p:spPr>
          <a:xfrm>
            <a:off x="10742887" y="6582936"/>
            <a:ext cx="547305" cy="257101"/>
          </a:xfrm>
        </p:spPr>
        <p:txBody>
          <a:bodyPr/>
          <a:lstStyle/>
          <a:p>
            <a:pPr>
              <a:spcAft>
                <a:spcPts val="600"/>
              </a:spcAft>
            </a:pPr>
            <a:fld id="{55E5625F-1FD2-1C4F-96E4-1B7E00555D74}" type="slidenum">
              <a:rPr lang="nl-BE" smtClean="0"/>
              <a:pPr>
                <a:spcAft>
                  <a:spcPts val="600"/>
                </a:spcAft>
              </a:pPr>
              <a:t>3</a:t>
            </a:fld>
            <a:endParaRPr lang="nl-BE"/>
          </a:p>
        </p:txBody>
      </p:sp>
      <p:sp>
        <p:nvSpPr>
          <p:cNvPr id="7" name="Title 6">
            <a:extLst>
              <a:ext uri="{FF2B5EF4-FFF2-40B4-BE49-F238E27FC236}">
                <a16:creationId xmlns:a16="http://schemas.microsoft.com/office/drawing/2014/main" id="{0A5DCE4A-0CDB-76B5-019F-DA0001AD527A}"/>
              </a:ext>
            </a:extLst>
          </p:cNvPr>
          <p:cNvSpPr>
            <a:spLocks noGrp="1"/>
          </p:cNvSpPr>
          <p:nvPr>
            <p:ph type="title" idx="4294967295"/>
          </p:nvPr>
        </p:nvSpPr>
        <p:spPr>
          <a:xfrm>
            <a:off x="838200" y="647222"/>
            <a:ext cx="9850012" cy="655200"/>
          </a:xfrm>
        </p:spPr>
        <p:txBody>
          <a:bodyPr>
            <a:normAutofit fontScale="90000"/>
          </a:bodyPr>
          <a:lstStyle/>
          <a:p>
            <a:r>
              <a:rPr lang="en-GB" dirty="0"/>
              <a:t>Major Hazards Arena</a:t>
            </a:r>
          </a:p>
        </p:txBody>
      </p:sp>
      <p:pic>
        <p:nvPicPr>
          <p:cNvPr id="14" name="Picture 13" descr="A logo of a puzzle ball&#10;&#10;Description automatically generated">
            <a:extLst>
              <a:ext uri="{FF2B5EF4-FFF2-40B4-BE49-F238E27FC236}">
                <a16:creationId xmlns:a16="http://schemas.microsoft.com/office/drawing/2014/main" id="{E71E04E3-BEFD-F0A4-DAE7-ABAACC20554C}"/>
              </a:ext>
            </a:extLst>
          </p:cNvPr>
          <p:cNvPicPr>
            <a:picLocks noChangeAspect="1"/>
          </p:cNvPicPr>
          <p:nvPr/>
        </p:nvPicPr>
        <p:blipFill>
          <a:blip r:embed="rId3"/>
          <a:stretch>
            <a:fillRect/>
          </a:stretch>
        </p:blipFill>
        <p:spPr>
          <a:xfrm>
            <a:off x="10442287" y="110159"/>
            <a:ext cx="1634489" cy="1550095"/>
          </a:xfrm>
          <a:prstGeom prst="rect">
            <a:avLst/>
          </a:prstGeom>
        </p:spPr>
      </p:pic>
      <p:pic>
        <p:nvPicPr>
          <p:cNvPr id="3" name="Picture 2" descr="A factory at night with smoke coming out of the factory&#10;&#10;Description automatically generated">
            <a:extLst>
              <a:ext uri="{FF2B5EF4-FFF2-40B4-BE49-F238E27FC236}">
                <a16:creationId xmlns:a16="http://schemas.microsoft.com/office/drawing/2014/main" id="{BF3EE74B-24E7-DC24-F790-7B9F948015A7}"/>
              </a:ext>
            </a:extLst>
          </p:cNvPr>
          <p:cNvPicPr>
            <a:picLocks noChangeAspect="1"/>
          </p:cNvPicPr>
          <p:nvPr/>
        </p:nvPicPr>
        <p:blipFill>
          <a:blip r:embed="rId4"/>
          <a:stretch>
            <a:fillRect/>
          </a:stretch>
        </p:blipFill>
        <p:spPr>
          <a:xfrm>
            <a:off x="115224" y="1839483"/>
            <a:ext cx="3660228" cy="3615759"/>
          </a:xfrm>
          <a:prstGeom prst="rect">
            <a:avLst/>
          </a:prstGeom>
        </p:spPr>
      </p:pic>
      <p:pic>
        <p:nvPicPr>
          <p:cNvPr id="5" name="Picture 4" descr="A factory at night with a tower in the background&#10;&#10;Description automatically generated">
            <a:extLst>
              <a:ext uri="{FF2B5EF4-FFF2-40B4-BE49-F238E27FC236}">
                <a16:creationId xmlns:a16="http://schemas.microsoft.com/office/drawing/2014/main" id="{2DE5A20B-3E55-6713-6A64-031C3015618A}"/>
              </a:ext>
            </a:extLst>
          </p:cNvPr>
          <p:cNvPicPr>
            <a:picLocks noChangeAspect="1"/>
          </p:cNvPicPr>
          <p:nvPr/>
        </p:nvPicPr>
        <p:blipFill>
          <a:blip r:embed="rId5"/>
          <a:stretch>
            <a:fillRect/>
          </a:stretch>
        </p:blipFill>
        <p:spPr>
          <a:xfrm>
            <a:off x="8416548" y="1839484"/>
            <a:ext cx="3660228" cy="3615759"/>
          </a:xfrm>
          <a:prstGeom prst="rect">
            <a:avLst/>
          </a:prstGeom>
        </p:spPr>
      </p:pic>
    </p:spTree>
    <p:extLst>
      <p:ext uri="{BB962C8B-B14F-4D97-AF65-F5344CB8AC3E}">
        <p14:creationId xmlns:p14="http://schemas.microsoft.com/office/powerpoint/2010/main" val="2125226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34474D9-1B5B-56F9-5B79-1DACABB5D3D8}"/>
              </a:ext>
            </a:extLst>
          </p:cNvPr>
          <p:cNvSpPr/>
          <p:nvPr/>
        </p:nvSpPr>
        <p:spPr>
          <a:xfrm>
            <a:off x="64367" y="1991036"/>
            <a:ext cx="1298355" cy="588579"/>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EA51297D-542B-81BB-06A1-4EAA96AE130D}"/>
              </a:ext>
            </a:extLst>
          </p:cNvPr>
          <p:cNvSpPr/>
          <p:nvPr/>
        </p:nvSpPr>
        <p:spPr>
          <a:xfrm>
            <a:off x="153100" y="3789037"/>
            <a:ext cx="1298355" cy="588579"/>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D5B89B3-925E-72BE-79D0-307AAF063947}"/>
              </a:ext>
            </a:extLst>
          </p:cNvPr>
          <p:cNvSpPr/>
          <p:nvPr/>
        </p:nvSpPr>
        <p:spPr>
          <a:xfrm>
            <a:off x="2041767" y="1983048"/>
            <a:ext cx="1298355" cy="588579"/>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1A71E64B-9CFA-B6E5-18BA-A2C3E0D868EA}"/>
              </a:ext>
            </a:extLst>
          </p:cNvPr>
          <p:cNvSpPr/>
          <p:nvPr/>
        </p:nvSpPr>
        <p:spPr>
          <a:xfrm>
            <a:off x="1169126" y="2887509"/>
            <a:ext cx="1298355" cy="588579"/>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hidden="1">
            <a:extLst>
              <a:ext uri="{FF2B5EF4-FFF2-40B4-BE49-F238E27FC236}">
                <a16:creationId xmlns:a16="http://schemas.microsoft.com/office/drawing/2014/main" id="{31C14B12-3B74-4346-9C76-579814AFB0CA}"/>
              </a:ext>
            </a:extLst>
          </p:cNvPr>
          <p:cNvSpPr>
            <a:spLocks noGrp="1"/>
          </p:cNvSpPr>
          <p:nvPr>
            <p:ph type="sldNum" sz="quarter" idx="4294967295"/>
          </p:nvPr>
        </p:nvSpPr>
        <p:spPr>
          <a:xfrm>
            <a:off x="10742887" y="6582936"/>
            <a:ext cx="547305" cy="257101"/>
          </a:xfrm>
        </p:spPr>
        <p:txBody>
          <a:bodyPr/>
          <a:lstStyle/>
          <a:p>
            <a:pPr>
              <a:spcAft>
                <a:spcPts val="600"/>
              </a:spcAft>
            </a:pPr>
            <a:fld id="{55E5625F-1FD2-1C4F-96E4-1B7E00555D74}" type="slidenum">
              <a:rPr lang="nl-BE" smtClean="0"/>
              <a:pPr>
                <a:spcAft>
                  <a:spcPts val="600"/>
                </a:spcAft>
              </a:pPr>
              <a:t>4</a:t>
            </a:fld>
            <a:endParaRPr lang="nl-BE"/>
          </a:p>
        </p:txBody>
      </p:sp>
      <p:sp>
        <p:nvSpPr>
          <p:cNvPr id="4" name="Content Placeholder 3">
            <a:extLst>
              <a:ext uri="{FF2B5EF4-FFF2-40B4-BE49-F238E27FC236}">
                <a16:creationId xmlns:a16="http://schemas.microsoft.com/office/drawing/2014/main" id="{3CCD799C-CA18-DF73-56AE-BF72AD04094C}"/>
              </a:ext>
            </a:extLst>
          </p:cNvPr>
          <p:cNvSpPr>
            <a:spLocks noGrp="1"/>
          </p:cNvSpPr>
          <p:nvPr>
            <p:ph idx="10"/>
          </p:nvPr>
        </p:nvSpPr>
        <p:spPr>
          <a:xfrm>
            <a:off x="190763" y="2060844"/>
            <a:ext cx="1298356" cy="522400"/>
          </a:xfrm>
        </p:spPr>
        <p:txBody>
          <a:bodyPr/>
          <a:lstStyle/>
          <a:p>
            <a:pPr marL="0" indent="0">
              <a:buNone/>
            </a:pPr>
            <a:r>
              <a:rPr lang="en-GB" b="1" dirty="0">
                <a:solidFill>
                  <a:srgbClr val="0070C0"/>
                </a:solidFill>
              </a:rPr>
              <a:t>      SIL</a:t>
            </a:r>
          </a:p>
          <a:p>
            <a:endParaRPr lang="en-GB" dirty="0"/>
          </a:p>
        </p:txBody>
      </p:sp>
      <p:pic>
        <p:nvPicPr>
          <p:cNvPr id="6" name="Picture 5" descr="A logo of a puzzle ball&#10;&#10;Description automatically generated">
            <a:extLst>
              <a:ext uri="{FF2B5EF4-FFF2-40B4-BE49-F238E27FC236}">
                <a16:creationId xmlns:a16="http://schemas.microsoft.com/office/drawing/2014/main" id="{39DED774-7B08-7FC4-663E-57ADF64C6A9A}"/>
              </a:ext>
            </a:extLst>
          </p:cNvPr>
          <p:cNvPicPr>
            <a:picLocks noChangeAspect="1"/>
          </p:cNvPicPr>
          <p:nvPr/>
        </p:nvPicPr>
        <p:blipFill>
          <a:blip r:embed="rId2"/>
          <a:stretch>
            <a:fillRect/>
          </a:stretch>
        </p:blipFill>
        <p:spPr>
          <a:xfrm>
            <a:off x="10442287" y="110159"/>
            <a:ext cx="1634489" cy="1550095"/>
          </a:xfrm>
          <a:prstGeom prst="rect">
            <a:avLst/>
          </a:prstGeom>
        </p:spPr>
      </p:pic>
      <p:sp>
        <p:nvSpPr>
          <p:cNvPr id="9" name="Oval 8">
            <a:extLst>
              <a:ext uri="{FF2B5EF4-FFF2-40B4-BE49-F238E27FC236}">
                <a16:creationId xmlns:a16="http://schemas.microsoft.com/office/drawing/2014/main" id="{C7B0F3DC-5A84-C925-4D48-45DA4F97BB7B}"/>
              </a:ext>
            </a:extLst>
          </p:cNvPr>
          <p:cNvSpPr/>
          <p:nvPr/>
        </p:nvSpPr>
        <p:spPr>
          <a:xfrm>
            <a:off x="2063791" y="3780353"/>
            <a:ext cx="1298355" cy="588579"/>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3">
            <a:extLst>
              <a:ext uri="{FF2B5EF4-FFF2-40B4-BE49-F238E27FC236}">
                <a16:creationId xmlns:a16="http://schemas.microsoft.com/office/drawing/2014/main" id="{67F953D0-6639-D924-8EB3-8D2A1E2D8E2B}"/>
              </a:ext>
            </a:extLst>
          </p:cNvPr>
          <p:cNvSpPr txBox="1">
            <a:spLocks/>
          </p:cNvSpPr>
          <p:nvPr/>
        </p:nvSpPr>
        <p:spPr>
          <a:xfrm>
            <a:off x="2257498" y="3897656"/>
            <a:ext cx="1216208" cy="531678"/>
          </a:xfrm>
          <a:prstGeom prst="rect">
            <a:avLst/>
          </a:prstGeom>
        </p:spPr>
        <p:txBody>
          <a:bodyPr vert="horz" lIns="0" tIns="45720" rIns="91440" bIns="45720" rtlCol="0">
            <a:normAutofit/>
          </a:bodyPr>
          <a:lstStyle>
            <a:lvl1pPr marL="241294" indent="-241294" algn="l" defTabSz="914400" rtl="0" eaLnBrk="1" latinLnBrk="0" hangingPunct="1">
              <a:lnSpc>
                <a:spcPct val="100000"/>
              </a:lnSpc>
              <a:spcBef>
                <a:spcPts val="1000"/>
              </a:spcBef>
              <a:spcAft>
                <a:spcPts val="500"/>
              </a:spcAft>
              <a:buFont typeface="Arial" pitchFamily="34" charset="0"/>
              <a:buChar char="•"/>
              <a:defRPr sz="1867" b="0" i="0" kern="1200">
                <a:solidFill>
                  <a:srgbClr val="000000"/>
                </a:solidFill>
                <a:latin typeface="Century Gothic" panose="020B0502020202020204" pitchFamily="34" charset="0"/>
                <a:ea typeface="+mn-ea"/>
                <a:cs typeface="+mn-cs"/>
              </a:defRPr>
            </a:lvl1pPr>
            <a:lvl2pPr marL="719649" indent="-251878" algn="l" defTabSz="914400" rtl="0" eaLnBrk="1" latinLnBrk="0" hangingPunct="1">
              <a:lnSpc>
                <a:spcPct val="100000"/>
              </a:lnSpc>
              <a:spcBef>
                <a:spcPts val="1333"/>
              </a:spcBef>
              <a:spcAft>
                <a:spcPts val="500"/>
              </a:spcAft>
              <a:buFont typeface="Arial" pitchFamily="34" charset="0"/>
              <a:buChar char="−"/>
              <a:defRPr sz="1733" b="0" i="0" kern="1200">
                <a:solidFill>
                  <a:srgbClr val="000000"/>
                </a:solidFill>
                <a:latin typeface="Century Gothic" panose="020B0502020202020204" pitchFamily="34" charset="0"/>
                <a:ea typeface="+mn-ea"/>
                <a:cs typeface="+mn-cs"/>
              </a:defRPr>
            </a:lvl2pPr>
            <a:lvl3pPr marL="1312301" indent="-237061" algn="l" defTabSz="914400" rtl="0" eaLnBrk="1" latinLnBrk="0" hangingPunct="1">
              <a:lnSpc>
                <a:spcPct val="100000"/>
              </a:lnSpc>
              <a:spcBef>
                <a:spcPts val="1067"/>
              </a:spcBef>
              <a:spcAft>
                <a:spcPts val="500"/>
              </a:spcAft>
              <a:buFont typeface="Arial" pitchFamily="34" charset="0"/>
              <a:buChar char="»"/>
              <a:defRPr sz="1600" b="0" i="0" kern="1200">
                <a:solidFill>
                  <a:srgbClr val="000000"/>
                </a:solidFill>
                <a:latin typeface="Century Gothic" panose="020B0502020202020204" pitchFamily="34" charset="0"/>
                <a:ea typeface="+mn-ea"/>
                <a:cs typeface="+mn-cs"/>
              </a:defRPr>
            </a:lvl3pPr>
            <a:lvl4pPr marL="1786422" indent="-283626" algn="l" defTabSz="914400" rtl="0" eaLnBrk="1" latinLnBrk="0" hangingPunct="1">
              <a:lnSpc>
                <a:spcPct val="100000"/>
              </a:lnSpc>
              <a:spcBef>
                <a:spcPts val="800"/>
              </a:spcBef>
              <a:spcAft>
                <a:spcPts val="500"/>
              </a:spcAft>
              <a:buFont typeface="Century Gothic" panose="020B0502020202020204" pitchFamily="34" charset="0"/>
              <a:buChar char="&gt;"/>
              <a:defRPr sz="1467" b="0" i="0" kern="1200">
                <a:solidFill>
                  <a:srgbClr val="000000"/>
                </a:solidFill>
                <a:latin typeface="Century Gothic" panose="020B0502020202020204" pitchFamily="34" charset="0"/>
                <a:ea typeface="+mn-ea"/>
                <a:cs typeface="+mn-cs"/>
              </a:defRPr>
            </a:lvl4pPr>
            <a:lvl5pPr marL="2264777" indent="-112181" algn="l" defTabSz="914400" rtl="0" eaLnBrk="1" latinLnBrk="0" hangingPunct="1">
              <a:lnSpc>
                <a:spcPct val="100000"/>
              </a:lnSpc>
              <a:spcBef>
                <a:spcPts val="800"/>
              </a:spcBef>
              <a:spcAft>
                <a:spcPts val="500"/>
              </a:spcAft>
              <a:buFont typeface="Arial" pitchFamily="34" charset="0"/>
              <a:buChar char="-"/>
              <a:defRPr sz="1333" b="0" i="0" kern="1200">
                <a:solidFill>
                  <a:srgbClr val="00000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   </a:t>
            </a:r>
            <a:r>
              <a:rPr lang="en-GB" b="1" dirty="0">
                <a:solidFill>
                  <a:srgbClr val="0070C0"/>
                </a:solidFill>
              </a:rPr>
              <a:t>LOPA</a:t>
            </a:r>
          </a:p>
        </p:txBody>
      </p:sp>
      <p:sp>
        <p:nvSpPr>
          <p:cNvPr id="12" name="Content Placeholder 3">
            <a:extLst>
              <a:ext uri="{FF2B5EF4-FFF2-40B4-BE49-F238E27FC236}">
                <a16:creationId xmlns:a16="http://schemas.microsoft.com/office/drawing/2014/main" id="{C7228AF2-1DD0-B273-C2D5-7B187327E0EE}"/>
              </a:ext>
            </a:extLst>
          </p:cNvPr>
          <p:cNvSpPr txBox="1">
            <a:spLocks/>
          </p:cNvSpPr>
          <p:nvPr/>
        </p:nvSpPr>
        <p:spPr>
          <a:xfrm>
            <a:off x="2138296" y="2079588"/>
            <a:ext cx="1149346" cy="875790"/>
          </a:xfrm>
          <a:prstGeom prst="rect">
            <a:avLst/>
          </a:prstGeom>
        </p:spPr>
        <p:txBody>
          <a:bodyPr vert="horz" lIns="0" tIns="45720" rIns="91440" bIns="45720" rtlCol="0">
            <a:normAutofit/>
          </a:bodyPr>
          <a:lstStyle>
            <a:lvl1pPr marL="241294" indent="-241294" algn="l" defTabSz="914400" rtl="0" eaLnBrk="1" latinLnBrk="0" hangingPunct="1">
              <a:lnSpc>
                <a:spcPct val="100000"/>
              </a:lnSpc>
              <a:spcBef>
                <a:spcPts val="1000"/>
              </a:spcBef>
              <a:spcAft>
                <a:spcPts val="500"/>
              </a:spcAft>
              <a:buFont typeface="Arial" pitchFamily="34" charset="0"/>
              <a:buChar char="•"/>
              <a:defRPr sz="1867" b="0" i="0" kern="1200">
                <a:solidFill>
                  <a:srgbClr val="000000"/>
                </a:solidFill>
                <a:latin typeface="Century Gothic" panose="020B0502020202020204" pitchFamily="34" charset="0"/>
                <a:ea typeface="+mn-ea"/>
                <a:cs typeface="+mn-cs"/>
              </a:defRPr>
            </a:lvl1pPr>
            <a:lvl2pPr marL="719649" indent="-251878" algn="l" defTabSz="914400" rtl="0" eaLnBrk="1" latinLnBrk="0" hangingPunct="1">
              <a:lnSpc>
                <a:spcPct val="100000"/>
              </a:lnSpc>
              <a:spcBef>
                <a:spcPts val="1333"/>
              </a:spcBef>
              <a:spcAft>
                <a:spcPts val="500"/>
              </a:spcAft>
              <a:buFont typeface="Arial" pitchFamily="34" charset="0"/>
              <a:buChar char="−"/>
              <a:defRPr sz="1733" b="0" i="0" kern="1200">
                <a:solidFill>
                  <a:srgbClr val="000000"/>
                </a:solidFill>
                <a:latin typeface="Century Gothic" panose="020B0502020202020204" pitchFamily="34" charset="0"/>
                <a:ea typeface="+mn-ea"/>
                <a:cs typeface="+mn-cs"/>
              </a:defRPr>
            </a:lvl2pPr>
            <a:lvl3pPr marL="1312301" indent="-237061" algn="l" defTabSz="914400" rtl="0" eaLnBrk="1" latinLnBrk="0" hangingPunct="1">
              <a:lnSpc>
                <a:spcPct val="100000"/>
              </a:lnSpc>
              <a:spcBef>
                <a:spcPts val="1067"/>
              </a:spcBef>
              <a:spcAft>
                <a:spcPts val="500"/>
              </a:spcAft>
              <a:buFont typeface="Arial" pitchFamily="34" charset="0"/>
              <a:buChar char="»"/>
              <a:defRPr sz="1600" b="0" i="0" kern="1200">
                <a:solidFill>
                  <a:srgbClr val="000000"/>
                </a:solidFill>
                <a:latin typeface="Century Gothic" panose="020B0502020202020204" pitchFamily="34" charset="0"/>
                <a:ea typeface="+mn-ea"/>
                <a:cs typeface="+mn-cs"/>
              </a:defRPr>
            </a:lvl3pPr>
            <a:lvl4pPr marL="1786422" indent="-283626" algn="l" defTabSz="914400" rtl="0" eaLnBrk="1" latinLnBrk="0" hangingPunct="1">
              <a:lnSpc>
                <a:spcPct val="100000"/>
              </a:lnSpc>
              <a:spcBef>
                <a:spcPts val="800"/>
              </a:spcBef>
              <a:spcAft>
                <a:spcPts val="500"/>
              </a:spcAft>
              <a:buFont typeface="Century Gothic" panose="020B0502020202020204" pitchFamily="34" charset="0"/>
              <a:buChar char="&gt;"/>
              <a:defRPr sz="1467" b="0" i="0" kern="1200">
                <a:solidFill>
                  <a:srgbClr val="000000"/>
                </a:solidFill>
                <a:latin typeface="Century Gothic" panose="020B0502020202020204" pitchFamily="34" charset="0"/>
                <a:ea typeface="+mn-ea"/>
                <a:cs typeface="+mn-cs"/>
              </a:defRPr>
            </a:lvl4pPr>
            <a:lvl5pPr marL="2264777" indent="-112181" algn="l" defTabSz="914400" rtl="0" eaLnBrk="1" latinLnBrk="0" hangingPunct="1">
              <a:lnSpc>
                <a:spcPct val="100000"/>
              </a:lnSpc>
              <a:spcBef>
                <a:spcPts val="800"/>
              </a:spcBef>
              <a:spcAft>
                <a:spcPts val="500"/>
              </a:spcAft>
              <a:buFont typeface="Arial" pitchFamily="34" charset="0"/>
              <a:buChar char="-"/>
              <a:defRPr sz="1333" b="0" i="0" kern="1200">
                <a:solidFill>
                  <a:srgbClr val="00000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     </a:t>
            </a:r>
            <a:r>
              <a:rPr lang="en-GB" b="1" dirty="0">
                <a:solidFill>
                  <a:srgbClr val="0070C0"/>
                </a:solidFill>
              </a:rPr>
              <a:t>QRA</a:t>
            </a:r>
          </a:p>
        </p:txBody>
      </p:sp>
      <p:sp>
        <p:nvSpPr>
          <p:cNvPr id="13" name="Content Placeholder 3">
            <a:extLst>
              <a:ext uri="{FF2B5EF4-FFF2-40B4-BE49-F238E27FC236}">
                <a16:creationId xmlns:a16="http://schemas.microsoft.com/office/drawing/2014/main" id="{2171251F-C506-9A13-5442-A5D46AEA3EAA}"/>
              </a:ext>
            </a:extLst>
          </p:cNvPr>
          <p:cNvSpPr txBox="1">
            <a:spLocks/>
          </p:cNvSpPr>
          <p:nvPr/>
        </p:nvSpPr>
        <p:spPr>
          <a:xfrm>
            <a:off x="1362722" y="2993644"/>
            <a:ext cx="1216207" cy="483955"/>
          </a:xfrm>
          <a:prstGeom prst="rect">
            <a:avLst/>
          </a:prstGeom>
        </p:spPr>
        <p:txBody>
          <a:bodyPr vert="horz" lIns="0" tIns="45720" rIns="91440" bIns="45720" rtlCol="0">
            <a:normAutofit/>
          </a:bodyPr>
          <a:lstStyle>
            <a:lvl1pPr marL="241294" indent="-241294" algn="l" defTabSz="914400" rtl="0" eaLnBrk="1" latinLnBrk="0" hangingPunct="1">
              <a:lnSpc>
                <a:spcPct val="100000"/>
              </a:lnSpc>
              <a:spcBef>
                <a:spcPts val="1000"/>
              </a:spcBef>
              <a:spcAft>
                <a:spcPts val="500"/>
              </a:spcAft>
              <a:buFont typeface="Arial" pitchFamily="34" charset="0"/>
              <a:buChar char="•"/>
              <a:defRPr sz="1867" b="0" i="0" kern="1200">
                <a:solidFill>
                  <a:srgbClr val="000000"/>
                </a:solidFill>
                <a:latin typeface="Century Gothic" panose="020B0502020202020204" pitchFamily="34" charset="0"/>
                <a:ea typeface="+mn-ea"/>
                <a:cs typeface="+mn-cs"/>
              </a:defRPr>
            </a:lvl1pPr>
            <a:lvl2pPr marL="719649" indent="-251878" algn="l" defTabSz="914400" rtl="0" eaLnBrk="1" latinLnBrk="0" hangingPunct="1">
              <a:lnSpc>
                <a:spcPct val="100000"/>
              </a:lnSpc>
              <a:spcBef>
                <a:spcPts val="1333"/>
              </a:spcBef>
              <a:spcAft>
                <a:spcPts val="500"/>
              </a:spcAft>
              <a:buFont typeface="Arial" pitchFamily="34" charset="0"/>
              <a:buChar char="−"/>
              <a:defRPr sz="1733" b="0" i="0" kern="1200">
                <a:solidFill>
                  <a:srgbClr val="000000"/>
                </a:solidFill>
                <a:latin typeface="Century Gothic" panose="020B0502020202020204" pitchFamily="34" charset="0"/>
                <a:ea typeface="+mn-ea"/>
                <a:cs typeface="+mn-cs"/>
              </a:defRPr>
            </a:lvl2pPr>
            <a:lvl3pPr marL="1312301" indent="-237061" algn="l" defTabSz="914400" rtl="0" eaLnBrk="1" latinLnBrk="0" hangingPunct="1">
              <a:lnSpc>
                <a:spcPct val="100000"/>
              </a:lnSpc>
              <a:spcBef>
                <a:spcPts val="1067"/>
              </a:spcBef>
              <a:spcAft>
                <a:spcPts val="500"/>
              </a:spcAft>
              <a:buFont typeface="Arial" pitchFamily="34" charset="0"/>
              <a:buChar char="»"/>
              <a:defRPr sz="1600" b="0" i="0" kern="1200">
                <a:solidFill>
                  <a:srgbClr val="000000"/>
                </a:solidFill>
                <a:latin typeface="Century Gothic" panose="020B0502020202020204" pitchFamily="34" charset="0"/>
                <a:ea typeface="+mn-ea"/>
                <a:cs typeface="+mn-cs"/>
              </a:defRPr>
            </a:lvl3pPr>
            <a:lvl4pPr marL="1786422" indent="-283626" algn="l" defTabSz="914400" rtl="0" eaLnBrk="1" latinLnBrk="0" hangingPunct="1">
              <a:lnSpc>
                <a:spcPct val="100000"/>
              </a:lnSpc>
              <a:spcBef>
                <a:spcPts val="800"/>
              </a:spcBef>
              <a:spcAft>
                <a:spcPts val="500"/>
              </a:spcAft>
              <a:buFont typeface="Century Gothic" panose="020B0502020202020204" pitchFamily="34" charset="0"/>
              <a:buChar char="&gt;"/>
              <a:defRPr sz="1467" b="0" i="0" kern="1200">
                <a:solidFill>
                  <a:srgbClr val="000000"/>
                </a:solidFill>
                <a:latin typeface="Century Gothic" panose="020B0502020202020204" pitchFamily="34" charset="0"/>
                <a:ea typeface="+mn-ea"/>
                <a:cs typeface="+mn-cs"/>
              </a:defRPr>
            </a:lvl4pPr>
            <a:lvl5pPr marL="2264777" indent="-112181" algn="l" defTabSz="914400" rtl="0" eaLnBrk="1" latinLnBrk="0" hangingPunct="1">
              <a:lnSpc>
                <a:spcPct val="100000"/>
              </a:lnSpc>
              <a:spcBef>
                <a:spcPts val="800"/>
              </a:spcBef>
              <a:spcAft>
                <a:spcPts val="500"/>
              </a:spcAft>
              <a:buFont typeface="Arial" pitchFamily="34" charset="0"/>
              <a:buChar char="-"/>
              <a:defRPr sz="1333" b="0" i="0" kern="1200">
                <a:solidFill>
                  <a:srgbClr val="00000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002060"/>
                </a:solidFill>
              </a:rPr>
              <a:t>    </a:t>
            </a:r>
            <a:r>
              <a:rPr lang="en-GB" b="1" dirty="0">
                <a:solidFill>
                  <a:srgbClr val="0070C0"/>
                </a:solidFill>
              </a:rPr>
              <a:t>PHR</a:t>
            </a:r>
          </a:p>
        </p:txBody>
      </p:sp>
      <p:sp>
        <p:nvSpPr>
          <p:cNvPr id="14" name="Content Placeholder 3">
            <a:extLst>
              <a:ext uri="{FF2B5EF4-FFF2-40B4-BE49-F238E27FC236}">
                <a16:creationId xmlns:a16="http://schemas.microsoft.com/office/drawing/2014/main" id="{47B3BFA9-99F5-90B3-033D-05CB17A93009}"/>
              </a:ext>
            </a:extLst>
          </p:cNvPr>
          <p:cNvSpPr txBox="1">
            <a:spLocks/>
          </p:cNvSpPr>
          <p:nvPr/>
        </p:nvSpPr>
        <p:spPr>
          <a:xfrm rot="10800000" flipV="1">
            <a:off x="453271" y="3897656"/>
            <a:ext cx="869568" cy="588579"/>
          </a:xfrm>
          <a:prstGeom prst="rect">
            <a:avLst/>
          </a:prstGeom>
        </p:spPr>
        <p:txBody>
          <a:bodyPr vert="horz" lIns="0" tIns="45720" rIns="91440" bIns="45720" rtlCol="0">
            <a:normAutofit fontScale="92500"/>
          </a:bodyPr>
          <a:lstStyle>
            <a:lvl1pPr marL="241294" indent="-241294" algn="l" defTabSz="914400" rtl="0" eaLnBrk="1" latinLnBrk="0" hangingPunct="1">
              <a:lnSpc>
                <a:spcPct val="100000"/>
              </a:lnSpc>
              <a:spcBef>
                <a:spcPts val="1000"/>
              </a:spcBef>
              <a:spcAft>
                <a:spcPts val="500"/>
              </a:spcAft>
              <a:buFont typeface="Arial" pitchFamily="34" charset="0"/>
              <a:buChar char="•"/>
              <a:defRPr sz="1867" b="0" i="0" kern="1200">
                <a:solidFill>
                  <a:srgbClr val="000000"/>
                </a:solidFill>
                <a:latin typeface="Century Gothic" panose="020B0502020202020204" pitchFamily="34" charset="0"/>
                <a:ea typeface="+mn-ea"/>
                <a:cs typeface="+mn-cs"/>
              </a:defRPr>
            </a:lvl1pPr>
            <a:lvl2pPr marL="719649" indent="-251878" algn="l" defTabSz="914400" rtl="0" eaLnBrk="1" latinLnBrk="0" hangingPunct="1">
              <a:lnSpc>
                <a:spcPct val="100000"/>
              </a:lnSpc>
              <a:spcBef>
                <a:spcPts val="1333"/>
              </a:spcBef>
              <a:spcAft>
                <a:spcPts val="500"/>
              </a:spcAft>
              <a:buFont typeface="Arial" pitchFamily="34" charset="0"/>
              <a:buChar char="−"/>
              <a:defRPr sz="1733" b="0" i="0" kern="1200">
                <a:solidFill>
                  <a:srgbClr val="000000"/>
                </a:solidFill>
                <a:latin typeface="Century Gothic" panose="020B0502020202020204" pitchFamily="34" charset="0"/>
                <a:ea typeface="+mn-ea"/>
                <a:cs typeface="+mn-cs"/>
              </a:defRPr>
            </a:lvl2pPr>
            <a:lvl3pPr marL="1312301" indent="-237061" algn="l" defTabSz="914400" rtl="0" eaLnBrk="1" latinLnBrk="0" hangingPunct="1">
              <a:lnSpc>
                <a:spcPct val="100000"/>
              </a:lnSpc>
              <a:spcBef>
                <a:spcPts val="1067"/>
              </a:spcBef>
              <a:spcAft>
                <a:spcPts val="500"/>
              </a:spcAft>
              <a:buFont typeface="Arial" pitchFamily="34" charset="0"/>
              <a:buChar char="»"/>
              <a:defRPr sz="1600" b="0" i="0" kern="1200">
                <a:solidFill>
                  <a:srgbClr val="000000"/>
                </a:solidFill>
                <a:latin typeface="Century Gothic" panose="020B0502020202020204" pitchFamily="34" charset="0"/>
                <a:ea typeface="+mn-ea"/>
                <a:cs typeface="+mn-cs"/>
              </a:defRPr>
            </a:lvl3pPr>
            <a:lvl4pPr marL="1786422" indent="-283626" algn="l" defTabSz="914400" rtl="0" eaLnBrk="1" latinLnBrk="0" hangingPunct="1">
              <a:lnSpc>
                <a:spcPct val="100000"/>
              </a:lnSpc>
              <a:spcBef>
                <a:spcPts val="800"/>
              </a:spcBef>
              <a:spcAft>
                <a:spcPts val="500"/>
              </a:spcAft>
              <a:buFont typeface="Century Gothic" panose="020B0502020202020204" pitchFamily="34" charset="0"/>
              <a:buChar char="&gt;"/>
              <a:defRPr sz="1467" b="0" i="0" kern="1200">
                <a:solidFill>
                  <a:srgbClr val="000000"/>
                </a:solidFill>
                <a:latin typeface="Century Gothic" panose="020B0502020202020204" pitchFamily="34" charset="0"/>
                <a:ea typeface="+mn-ea"/>
                <a:cs typeface="+mn-cs"/>
              </a:defRPr>
            </a:lvl4pPr>
            <a:lvl5pPr marL="2264777" indent="-112181" algn="l" defTabSz="914400" rtl="0" eaLnBrk="1" latinLnBrk="0" hangingPunct="1">
              <a:lnSpc>
                <a:spcPct val="100000"/>
              </a:lnSpc>
              <a:spcBef>
                <a:spcPts val="800"/>
              </a:spcBef>
              <a:spcAft>
                <a:spcPts val="500"/>
              </a:spcAft>
              <a:buFont typeface="Arial" pitchFamily="34" charset="0"/>
              <a:buChar char="-"/>
              <a:defRPr sz="1333" b="0" i="0" kern="1200">
                <a:solidFill>
                  <a:srgbClr val="00000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70" b="1" dirty="0">
                <a:solidFill>
                  <a:srgbClr val="0070C0"/>
                </a:solidFill>
              </a:rPr>
              <a:t>HAZOP</a:t>
            </a:r>
          </a:p>
          <a:p>
            <a:pPr marL="0" indent="0">
              <a:buNone/>
            </a:pPr>
            <a:endParaRPr lang="en-GB" dirty="0"/>
          </a:p>
        </p:txBody>
      </p:sp>
      <p:pic>
        <p:nvPicPr>
          <p:cNvPr id="18" name="Picture Placeholder 17" descr="A person touching a screen with her hands&#10;&#10;Description automatically generated">
            <a:extLst>
              <a:ext uri="{FF2B5EF4-FFF2-40B4-BE49-F238E27FC236}">
                <a16:creationId xmlns:a16="http://schemas.microsoft.com/office/drawing/2014/main" id="{B57E1583-A3F4-71D7-54DD-CF212CB935F0}"/>
              </a:ext>
            </a:extLst>
          </p:cNvPr>
          <p:cNvPicPr>
            <a:picLocks noGrp="1" noChangeAspect="1"/>
          </p:cNvPicPr>
          <p:nvPr>
            <p:ph type="pic" sz="quarter" idx="13"/>
          </p:nvPr>
        </p:nvPicPr>
        <p:blipFill>
          <a:blip r:embed="rId3"/>
          <a:srcRect t="2437" b="2437"/>
          <a:stretch>
            <a:fillRect/>
          </a:stretch>
        </p:blipFill>
        <p:spPr>
          <a:xfrm>
            <a:off x="3680315" y="1462290"/>
            <a:ext cx="8517485" cy="5402412"/>
          </a:xfrm>
        </p:spPr>
      </p:pic>
      <p:sp>
        <p:nvSpPr>
          <p:cNvPr id="10" name="TextBox 9">
            <a:extLst>
              <a:ext uri="{FF2B5EF4-FFF2-40B4-BE49-F238E27FC236}">
                <a16:creationId xmlns:a16="http://schemas.microsoft.com/office/drawing/2014/main" id="{7A98F256-71A1-1DC2-6C97-B1971DF81B6C}"/>
              </a:ext>
            </a:extLst>
          </p:cNvPr>
          <p:cNvSpPr txBox="1"/>
          <p:nvPr/>
        </p:nvSpPr>
        <p:spPr>
          <a:xfrm>
            <a:off x="4435365" y="5665076"/>
            <a:ext cx="7241627" cy="646331"/>
          </a:xfrm>
          <a:prstGeom prst="rect">
            <a:avLst/>
          </a:prstGeom>
          <a:noFill/>
        </p:spPr>
        <p:txBody>
          <a:bodyPr wrap="square" rtlCol="0">
            <a:spAutoFit/>
          </a:bodyPr>
          <a:lstStyle/>
          <a:p>
            <a:r>
              <a:rPr lang="en-GB" b="1" dirty="0">
                <a:solidFill>
                  <a:srgbClr val="7030A0"/>
                </a:solidFill>
              </a:rPr>
              <a:t>An organisations culture can have as big an influence on safety outcomes as the safety management system (Health and Safety Executive)</a:t>
            </a:r>
          </a:p>
        </p:txBody>
      </p:sp>
      <p:sp>
        <p:nvSpPr>
          <p:cNvPr id="15" name="Oval 14">
            <a:extLst>
              <a:ext uri="{FF2B5EF4-FFF2-40B4-BE49-F238E27FC236}">
                <a16:creationId xmlns:a16="http://schemas.microsoft.com/office/drawing/2014/main" id="{1B8CDFDC-6C0E-B9B5-E223-E4C044A11E62}"/>
              </a:ext>
            </a:extLst>
          </p:cNvPr>
          <p:cNvSpPr/>
          <p:nvPr/>
        </p:nvSpPr>
        <p:spPr>
          <a:xfrm>
            <a:off x="499081" y="181677"/>
            <a:ext cx="2768016" cy="1484313"/>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3">
            <a:extLst>
              <a:ext uri="{FF2B5EF4-FFF2-40B4-BE49-F238E27FC236}">
                <a16:creationId xmlns:a16="http://schemas.microsoft.com/office/drawing/2014/main" id="{D27279AF-D1AA-371A-56FE-8AE23BF7F047}"/>
              </a:ext>
            </a:extLst>
          </p:cNvPr>
          <p:cNvSpPr txBox="1">
            <a:spLocks/>
          </p:cNvSpPr>
          <p:nvPr/>
        </p:nvSpPr>
        <p:spPr>
          <a:xfrm>
            <a:off x="499081" y="568714"/>
            <a:ext cx="2638447" cy="839879"/>
          </a:xfrm>
          <a:prstGeom prst="rect">
            <a:avLst/>
          </a:prstGeom>
        </p:spPr>
        <p:txBody>
          <a:bodyPr vert="horz" lIns="0" tIns="45720" rIns="91440" bIns="45720" rtlCol="0">
            <a:normAutofit/>
          </a:bodyPr>
          <a:lstStyle>
            <a:lvl1pPr marL="241294" indent="-241294" algn="l" defTabSz="914400" rtl="0" eaLnBrk="1" latinLnBrk="0" hangingPunct="1">
              <a:lnSpc>
                <a:spcPct val="100000"/>
              </a:lnSpc>
              <a:spcBef>
                <a:spcPts val="1000"/>
              </a:spcBef>
              <a:spcAft>
                <a:spcPts val="500"/>
              </a:spcAft>
              <a:buFont typeface="Arial" pitchFamily="34" charset="0"/>
              <a:buChar char="•"/>
              <a:defRPr sz="1867" b="0" i="0" kern="1200">
                <a:solidFill>
                  <a:srgbClr val="000000"/>
                </a:solidFill>
                <a:latin typeface="Century Gothic" panose="020B0502020202020204" pitchFamily="34" charset="0"/>
                <a:ea typeface="+mn-ea"/>
                <a:cs typeface="+mn-cs"/>
              </a:defRPr>
            </a:lvl1pPr>
            <a:lvl2pPr marL="719649" indent="-251878" algn="l" defTabSz="914400" rtl="0" eaLnBrk="1" latinLnBrk="0" hangingPunct="1">
              <a:lnSpc>
                <a:spcPct val="100000"/>
              </a:lnSpc>
              <a:spcBef>
                <a:spcPts val="1333"/>
              </a:spcBef>
              <a:spcAft>
                <a:spcPts val="500"/>
              </a:spcAft>
              <a:buFont typeface="Arial" pitchFamily="34" charset="0"/>
              <a:buChar char="−"/>
              <a:defRPr sz="1733" b="0" i="0" kern="1200">
                <a:solidFill>
                  <a:srgbClr val="000000"/>
                </a:solidFill>
                <a:latin typeface="Century Gothic" panose="020B0502020202020204" pitchFamily="34" charset="0"/>
                <a:ea typeface="+mn-ea"/>
                <a:cs typeface="+mn-cs"/>
              </a:defRPr>
            </a:lvl2pPr>
            <a:lvl3pPr marL="1312301" indent="-237061" algn="l" defTabSz="914400" rtl="0" eaLnBrk="1" latinLnBrk="0" hangingPunct="1">
              <a:lnSpc>
                <a:spcPct val="100000"/>
              </a:lnSpc>
              <a:spcBef>
                <a:spcPts val="1067"/>
              </a:spcBef>
              <a:spcAft>
                <a:spcPts val="500"/>
              </a:spcAft>
              <a:buFont typeface="Arial" pitchFamily="34" charset="0"/>
              <a:buChar char="»"/>
              <a:defRPr sz="1600" b="0" i="0" kern="1200">
                <a:solidFill>
                  <a:srgbClr val="000000"/>
                </a:solidFill>
                <a:latin typeface="Century Gothic" panose="020B0502020202020204" pitchFamily="34" charset="0"/>
                <a:ea typeface="+mn-ea"/>
                <a:cs typeface="+mn-cs"/>
              </a:defRPr>
            </a:lvl3pPr>
            <a:lvl4pPr marL="1786422" indent="-283626" algn="l" defTabSz="914400" rtl="0" eaLnBrk="1" latinLnBrk="0" hangingPunct="1">
              <a:lnSpc>
                <a:spcPct val="100000"/>
              </a:lnSpc>
              <a:spcBef>
                <a:spcPts val="800"/>
              </a:spcBef>
              <a:spcAft>
                <a:spcPts val="500"/>
              </a:spcAft>
              <a:buFont typeface="Century Gothic" panose="020B0502020202020204" pitchFamily="34" charset="0"/>
              <a:buChar char="&gt;"/>
              <a:defRPr sz="1467" b="0" i="0" kern="1200">
                <a:solidFill>
                  <a:srgbClr val="000000"/>
                </a:solidFill>
                <a:latin typeface="Century Gothic" panose="020B0502020202020204" pitchFamily="34" charset="0"/>
                <a:ea typeface="+mn-ea"/>
                <a:cs typeface="+mn-cs"/>
              </a:defRPr>
            </a:lvl4pPr>
            <a:lvl5pPr marL="2264777" indent="-112181" algn="l" defTabSz="914400" rtl="0" eaLnBrk="1" latinLnBrk="0" hangingPunct="1">
              <a:lnSpc>
                <a:spcPct val="100000"/>
              </a:lnSpc>
              <a:spcBef>
                <a:spcPts val="800"/>
              </a:spcBef>
              <a:spcAft>
                <a:spcPts val="500"/>
              </a:spcAft>
              <a:buFont typeface="Arial" pitchFamily="34" charset="0"/>
              <a:buChar char="-"/>
              <a:defRPr sz="1333" b="0" i="0" kern="1200">
                <a:solidFill>
                  <a:srgbClr val="00000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      </a:t>
            </a:r>
            <a:r>
              <a:rPr lang="en-GB" b="1" dirty="0">
                <a:solidFill>
                  <a:srgbClr val="0070C0"/>
                </a:solidFill>
              </a:rPr>
              <a:t>HSE Management  	Systems</a:t>
            </a:r>
          </a:p>
        </p:txBody>
      </p:sp>
    </p:spTree>
    <p:extLst>
      <p:ext uri="{BB962C8B-B14F-4D97-AF65-F5344CB8AC3E}">
        <p14:creationId xmlns:p14="http://schemas.microsoft.com/office/powerpoint/2010/main" val="3889987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B0E37-5E61-143B-9CB4-CDE84092D876}"/>
              </a:ext>
            </a:extLst>
          </p:cNvPr>
          <p:cNvSpPr>
            <a:spLocks noGrp="1"/>
          </p:cNvSpPr>
          <p:nvPr>
            <p:ph type="title"/>
          </p:nvPr>
        </p:nvSpPr>
        <p:spPr/>
        <p:txBody>
          <a:bodyPr>
            <a:normAutofit fontScale="90000"/>
          </a:bodyPr>
          <a:lstStyle/>
          <a:p>
            <a:r>
              <a:rPr lang="en-GB" dirty="0"/>
              <a:t>Four Key Questions</a:t>
            </a:r>
          </a:p>
        </p:txBody>
      </p:sp>
      <p:sp>
        <p:nvSpPr>
          <p:cNvPr id="4" name="Slide Number Placeholder 3">
            <a:extLst>
              <a:ext uri="{FF2B5EF4-FFF2-40B4-BE49-F238E27FC236}">
                <a16:creationId xmlns:a16="http://schemas.microsoft.com/office/drawing/2014/main" id="{9880C51D-B5FA-4421-985C-F2BFDD5099D2}"/>
              </a:ext>
            </a:extLst>
          </p:cNvPr>
          <p:cNvSpPr>
            <a:spLocks noGrp="1"/>
          </p:cNvSpPr>
          <p:nvPr>
            <p:ph type="sldNum" sz="quarter" idx="12"/>
          </p:nvPr>
        </p:nvSpPr>
        <p:spPr/>
        <p:txBody>
          <a:bodyPr/>
          <a:lstStyle/>
          <a:p>
            <a:fld id="{55E5625F-1FD2-1C4F-96E4-1B7E00555D74}" type="slidenum">
              <a:rPr lang="nl-BE" smtClean="0"/>
              <a:pPr/>
              <a:t>5</a:t>
            </a:fld>
            <a:endParaRPr lang="nl-BE" dirty="0"/>
          </a:p>
        </p:txBody>
      </p:sp>
      <p:sp>
        <p:nvSpPr>
          <p:cNvPr id="5" name="Text Placeholder 4">
            <a:extLst>
              <a:ext uri="{FF2B5EF4-FFF2-40B4-BE49-F238E27FC236}">
                <a16:creationId xmlns:a16="http://schemas.microsoft.com/office/drawing/2014/main" id="{49B1CD0B-AF76-02C6-70A2-F26EDC457687}"/>
              </a:ext>
            </a:extLst>
          </p:cNvPr>
          <p:cNvSpPr>
            <a:spLocks noGrp="1"/>
          </p:cNvSpPr>
          <p:nvPr>
            <p:ph type="body" sz="quarter" idx="13"/>
          </p:nvPr>
        </p:nvSpPr>
        <p:spPr>
          <a:xfrm>
            <a:off x="838200" y="1584000"/>
            <a:ext cx="9850438" cy="4797750"/>
          </a:xfrm>
        </p:spPr>
        <p:txBody>
          <a:bodyPr/>
          <a:lstStyle/>
          <a:p>
            <a:pPr marL="457200" indent="-457200">
              <a:buFont typeface="+mj-lt"/>
              <a:buAutoNum type="arabicParenR"/>
            </a:pPr>
            <a:r>
              <a:rPr lang="en-GB" sz="2000" dirty="0"/>
              <a:t>Are we spending too much of our time focussed on the tangible and relatively well understood hard systems and not enough truly understanding the softer world of safety culture and how that presents and is executed in an operational environment?</a:t>
            </a:r>
          </a:p>
          <a:p>
            <a:pPr marL="457200" indent="-457200">
              <a:buFont typeface="+mj-lt"/>
              <a:buAutoNum type="arabicParenR"/>
            </a:pPr>
            <a:endParaRPr lang="en-GB" sz="2000" dirty="0"/>
          </a:p>
          <a:p>
            <a:pPr marL="457200" indent="-457200">
              <a:buFont typeface="+mj-lt"/>
              <a:buAutoNum type="arabicParenR"/>
            </a:pPr>
            <a:r>
              <a:rPr lang="en-GB" sz="2000" dirty="0"/>
              <a:t>Should we be having the same conversation around </a:t>
            </a:r>
            <a:r>
              <a:rPr lang="en-GB" sz="2000" i="1" dirty="0">
                <a:solidFill>
                  <a:schemeClr val="accent2">
                    <a:lumMod val="60000"/>
                    <a:lumOff val="40000"/>
                  </a:schemeClr>
                </a:solidFill>
              </a:rPr>
              <a:t>safety culture and processes and systems</a:t>
            </a:r>
            <a:r>
              <a:rPr lang="en-GB" sz="2000" dirty="0"/>
              <a:t> that we have been having regarding process safety and occupational safety?</a:t>
            </a:r>
          </a:p>
          <a:p>
            <a:pPr marL="457200" indent="-457200">
              <a:buFont typeface="+mj-lt"/>
              <a:buAutoNum type="arabicParenR"/>
            </a:pPr>
            <a:endParaRPr lang="en-GB" sz="2000" dirty="0"/>
          </a:p>
          <a:p>
            <a:pPr marL="457200" indent="-457200">
              <a:buFont typeface="+mj-lt"/>
              <a:buAutoNum type="arabicParenR"/>
            </a:pPr>
            <a:r>
              <a:rPr lang="en-GB" sz="2000" dirty="0"/>
              <a:t>Is improving safety culture to broad and difficult a subject or are engineers and consultants happy to perform within their comfort zone?</a:t>
            </a:r>
          </a:p>
          <a:p>
            <a:pPr marL="457200" indent="-457200">
              <a:buFont typeface="+mj-lt"/>
              <a:buAutoNum type="arabicParenR"/>
            </a:pPr>
            <a:endParaRPr lang="en-GB" sz="2000" dirty="0"/>
          </a:p>
          <a:p>
            <a:pPr marL="457200" indent="-457200">
              <a:buFont typeface="+mj-lt"/>
              <a:buAutoNum type="arabicParenR"/>
            </a:pPr>
            <a:r>
              <a:rPr lang="en-GB" sz="2000" dirty="0"/>
              <a:t>Does improving safety culture need to be an academic exercise or can we simplify and, what does improvement look like?</a:t>
            </a:r>
          </a:p>
        </p:txBody>
      </p:sp>
      <p:pic>
        <p:nvPicPr>
          <p:cNvPr id="6" name="Picture 5" descr="A logo of a puzzle ball&#10;&#10;Description automatically generated">
            <a:extLst>
              <a:ext uri="{FF2B5EF4-FFF2-40B4-BE49-F238E27FC236}">
                <a16:creationId xmlns:a16="http://schemas.microsoft.com/office/drawing/2014/main" id="{8AA6E805-C9D8-8760-0696-A1A3CCF04085}"/>
              </a:ext>
            </a:extLst>
          </p:cNvPr>
          <p:cNvPicPr>
            <a:picLocks noChangeAspect="1"/>
          </p:cNvPicPr>
          <p:nvPr/>
        </p:nvPicPr>
        <p:blipFill>
          <a:blip r:embed="rId2"/>
          <a:stretch>
            <a:fillRect/>
          </a:stretch>
        </p:blipFill>
        <p:spPr>
          <a:xfrm>
            <a:off x="10442287" y="110159"/>
            <a:ext cx="1634489" cy="1550095"/>
          </a:xfrm>
          <a:prstGeom prst="rect">
            <a:avLst/>
          </a:prstGeom>
        </p:spPr>
      </p:pic>
    </p:spTree>
    <p:extLst>
      <p:ext uri="{BB962C8B-B14F-4D97-AF65-F5344CB8AC3E}">
        <p14:creationId xmlns:p14="http://schemas.microsoft.com/office/powerpoint/2010/main" val="3479402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D4E439-7AFE-41C2-9561-67F5879CAB86}"/>
              </a:ext>
            </a:extLst>
          </p:cNvPr>
          <p:cNvSpPr>
            <a:spLocks noGrp="1"/>
          </p:cNvSpPr>
          <p:nvPr>
            <p:ph type="title"/>
          </p:nvPr>
        </p:nvSpPr>
        <p:spPr>
          <a:xfrm>
            <a:off x="4654295" y="4522156"/>
            <a:ext cx="5609222" cy="1363215"/>
          </a:xfrm>
        </p:spPr>
        <p:txBody>
          <a:bodyPr vert="horz" lIns="91440" tIns="45720" rIns="91440" bIns="45720" rtlCol="0" anchor="t">
            <a:normAutofit/>
          </a:bodyPr>
          <a:lstStyle/>
          <a:p>
            <a:r>
              <a:rPr lang="en-US" kern="1200" dirty="0">
                <a:solidFill>
                  <a:schemeClr val="tx1"/>
                </a:solidFill>
                <a:latin typeface="+mj-lt"/>
                <a:ea typeface="+mj-ea"/>
                <a:cs typeface="+mj-cs"/>
              </a:rPr>
              <a:t>People</a:t>
            </a:r>
          </a:p>
        </p:txBody>
      </p:sp>
      <p:pic>
        <p:nvPicPr>
          <p:cNvPr id="7" name="Picture 6">
            <a:extLst>
              <a:ext uri="{FF2B5EF4-FFF2-40B4-BE49-F238E27FC236}">
                <a16:creationId xmlns:a16="http://schemas.microsoft.com/office/drawing/2014/main" id="{469BAD75-0300-4548-9724-1689093F32BD}"/>
              </a:ext>
            </a:extLst>
          </p:cNvPr>
          <p:cNvPicPr>
            <a:picLocks noChangeAspect="1"/>
          </p:cNvPicPr>
          <p:nvPr/>
        </p:nvPicPr>
        <p:blipFill rotWithShape="1">
          <a:blip r:embed="rId2"/>
          <a:srcRect l="26981" r="28223" b="-2"/>
          <a:stretch/>
        </p:blipFill>
        <p:spPr>
          <a:xfrm>
            <a:off x="20" y="329073"/>
            <a:ext cx="3933420" cy="5861304"/>
          </a:xfrm>
          <a:custGeom>
            <a:avLst/>
            <a:gdLst/>
            <a:ahLst/>
            <a:cxnLst/>
            <a:rect l="l" t="t" r="r" b="b"/>
            <a:pathLst>
              <a:path w="3933440" h="5861304">
                <a:moveTo>
                  <a:pt x="1002788" y="0"/>
                </a:moveTo>
                <a:cubicBezTo>
                  <a:pt x="2621342" y="0"/>
                  <a:pt x="3933440" y="1312098"/>
                  <a:pt x="3933440" y="2930652"/>
                </a:cubicBezTo>
                <a:cubicBezTo>
                  <a:pt x="3933440" y="4549206"/>
                  <a:pt x="2621342" y="5861304"/>
                  <a:pt x="1002788" y="5861304"/>
                </a:cubicBezTo>
                <a:cubicBezTo>
                  <a:pt x="699309" y="5861304"/>
                  <a:pt x="406604" y="5815176"/>
                  <a:pt x="131302" y="5729548"/>
                </a:cubicBezTo>
                <a:lnTo>
                  <a:pt x="0" y="5681491"/>
                </a:lnTo>
                <a:lnTo>
                  <a:pt x="0" y="179814"/>
                </a:lnTo>
                <a:lnTo>
                  <a:pt x="131302" y="131756"/>
                </a:lnTo>
                <a:cubicBezTo>
                  <a:pt x="406604" y="46129"/>
                  <a:pt x="699309" y="0"/>
                  <a:pt x="1002788" y="0"/>
                </a:cubicBezTo>
                <a:close/>
              </a:path>
            </a:pathLst>
          </a:custGeom>
        </p:spPr>
      </p:pic>
      <p:pic>
        <p:nvPicPr>
          <p:cNvPr id="9" name="Picture 8">
            <a:extLst>
              <a:ext uri="{FF2B5EF4-FFF2-40B4-BE49-F238E27FC236}">
                <a16:creationId xmlns:a16="http://schemas.microsoft.com/office/drawing/2014/main" id="{CCBC4C06-100B-4878-B78B-923F1F8B6607}"/>
              </a:ext>
            </a:extLst>
          </p:cNvPr>
          <p:cNvPicPr>
            <a:picLocks noChangeAspect="1"/>
          </p:cNvPicPr>
          <p:nvPr/>
        </p:nvPicPr>
        <p:blipFill rotWithShape="1">
          <a:blip r:embed="rId3"/>
          <a:srcRect l="18944" r="2" b="2"/>
          <a:stretch/>
        </p:blipFill>
        <p:spPr>
          <a:xfrm>
            <a:off x="4518135" y="10"/>
            <a:ext cx="3236976" cy="2995146"/>
          </a:xfrm>
          <a:custGeom>
            <a:avLst/>
            <a:gdLst/>
            <a:ahLst/>
            <a:cxnLst/>
            <a:rect l="l" t="t" r="r" b="b"/>
            <a:pathLst>
              <a:path w="3236976" h="2995156">
                <a:moveTo>
                  <a:pt x="770517" y="0"/>
                </a:moveTo>
                <a:lnTo>
                  <a:pt x="2466460" y="0"/>
                </a:lnTo>
                <a:lnTo>
                  <a:pt x="2523400" y="34592"/>
                </a:lnTo>
                <a:cubicBezTo>
                  <a:pt x="2953921" y="325446"/>
                  <a:pt x="3236976" y="818002"/>
                  <a:pt x="3236976" y="1376668"/>
                </a:cubicBezTo>
                <a:cubicBezTo>
                  <a:pt x="3236976" y="2270534"/>
                  <a:pt x="2512354" y="2995156"/>
                  <a:pt x="1618488" y="2995156"/>
                </a:cubicBezTo>
                <a:cubicBezTo>
                  <a:pt x="724622" y="2995156"/>
                  <a:pt x="0" y="2270534"/>
                  <a:pt x="0" y="1376668"/>
                </a:cubicBezTo>
                <a:cubicBezTo>
                  <a:pt x="0" y="818002"/>
                  <a:pt x="283056" y="325446"/>
                  <a:pt x="713576" y="34592"/>
                </a:cubicBezTo>
                <a:close/>
              </a:path>
            </a:pathLst>
          </a:custGeom>
        </p:spPr>
      </p:pic>
      <p:pic>
        <p:nvPicPr>
          <p:cNvPr id="12" name="Picture 11">
            <a:extLst>
              <a:ext uri="{FF2B5EF4-FFF2-40B4-BE49-F238E27FC236}">
                <a16:creationId xmlns:a16="http://schemas.microsoft.com/office/drawing/2014/main" id="{E58B1403-B880-4CB9-8B64-93F79B9583DA}"/>
              </a:ext>
            </a:extLst>
          </p:cNvPr>
          <p:cNvPicPr>
            <a:picLocks noChangeAspect="1"/>
          </p:cNvPicPr>
          <p:nvPr/>
        </p:nvPicPr>
        <p:blipFill rotWithShape="1">
          <a:blip r:embed="rId4"/>
          <a:srcRect l="32477" r="13993" b="2"/>
          <a:stretch/>
        </p:blipFill>
        <p:spPr>
          <a:xfrm>
            <a:off x="8967592" y="2042"/>
            <a:ext cx="3224421" cy="4020664"/>
          </a:xfrm>
          <a:custGeom>
            <a:avLst/>
            <a:gdLst/>
            <a:ahLst/>
            <a:cxnLst/>
            <a:rect l="l" t="t" r="r" b="b"/>
            <a:pathLst>
              <a:path w="3224421" h="4020664">
                <a:moveTo>
                  <a:pt x="449733" y="0"/>
                </a:moveTo>
                <a:lnTo>
                  <a:pt x="3224421" y="0"/>
                </a:lnTo>
                <a:lnTo>
                  <a:pt x="3224421" y="3933205"/>
                </a:lnTo>
                <a:lnTo>
                  <a:pt x="3087301" y="3968462"/>
                </a:lnTo>
                <a:cubicBezTo>
                  <a:pt x="2920035" y="4002689"/>
                  <a:pt x="2746849" y="4020664"/>
                  <a:pt x="2569464" y="4020664"/>
                </a:cubicBezTo>
                <a:cubicBezTo>
                  <a:pt x="1150388" y="4020664"/>
                  <a:pt x="0" y="2870276"/>
                  <a:pt x="0" y="1451200"/>
                </a:cubicBezTo>
                <a:cubicBezTo>
                  <a:pt x="0" y="919047"/>
                  <a:pt x="161773" y="424677"/>
                  <a:pt x="438824" y="14588"/>
                </a:cubicBezTo>
                <a:close/>
              </a:path>
            </a:pathLst>
          </a:custGeom>
        </p:spPr>
      </p:pic>
      <p:pic>
        <p:nvPicPr>
          <p:cNvPr id="2" name="Picture 1" descr="A logo of a puzzle ball&#10;&#10;Description automatically generated">
            <a:extLst>
              <a:ext uri="{FF2B5EF4-FFF2-40B4-BE49-F238E27FC236}">
                <a16:creationId xmlns:a16="http://schemas.microsoft.com/office/drawing/2014/main" id="{077BF025-B68A-78C3-8BF7-5CF6AEB327D7}"/>
              </a:ext>
            </a:extLst>
          </p:cNvPr>
          <p:cNvPicPr>
            <a:picLocks noChangeAspect="1"/>
          </p:cNvPicPr>
          <p:nvPr/>
        </p:nvPicPr>
        <p:blipFill>
          <a:blip r:embed="rId5"/>
          <a:stretch>
            <a:fillRect/>
          </a:stretch>
        </p:blipFill>
        <p:spPr>
          <a:xfrm>
            <a:off x="10579802" y="5203763"/>
            <a:ext cx="1634489" cy="1550095"/>
          </a:xfrm>
          <a:prstGeom prst="rect">
            <a:avLst/>
          </a:prstGeom>
        </p:spPr>
      </p:pic>
    </p:spTree>
    <p:extLst>
      <p:ext uri="{BB962C8B-B14F-4D97-AF65-F5344CB8AC3E}">
        <p14:creationId xmlns:p14="http://schemas.microsoft.com/office/powerpoint/2010/main" val="3159085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06123-53AC-4D61-B520-42949742E2A2}"/>
              </a:ext>
            </a:extLst>
          </p:cNvPr>
          <p:cNvSpPr>
            <a:spLocks noGrp="1"/>
          </p:cNvSpPr>
          <p:nvPr>
            <p:ph type="title"/>
          </p:nvPr>
        </p:nvSpPr>
        <p:spPr>
          <a:xfrm>
            <a:off x="932468" y="3429000"/>
            <a:ext cx="10515600" cy="892175"/>
          </a:xfrm>
        </p:spPr>
        <p:txBody>
          <a:bodyPr anchor="t">
            <a:normAutofit/>
          </a:bodyPr>
          <a:lstStyle/>
          <a:p>
            <a:r>
              <a:rPr lang="en-US" sz="2700" b="0" dirty="0"/>
              <a:t>The </a:t>
            </a:r>
            <a:r>
              <a:rPr lang="en-US" sz="2700" dirty="0"/>
              <a:t>behaviours</a:t>
            </a:r>
            <a:r>
              <a:rPr lang="en-US" sz="2700" b="0" dirty="0"/>
              <a:t> of people ultimately determine whether a company is successful in safety or not</a:t>
            </a:r>
            <a:endParaRPr lang="en-GB" sz="2700" b="0" dirty="0"/>
          </a:p>
        </p:txBody>
      </p:sp>
      <p:pic>
        <p:nvPicPr>
          <p:cNvPr id="3" name="Picture 2" descr="A logo of a puzzle ball&#10;&#10;Description automatically generated">
            <a:extLst>
              <a:ext uri="{FF2B5EF4-FFF2-40B4-BE49-F238E27FC236}">
                <a16:creationId xmlns:a16="http://schemas.microsoft.com/office/drawing/2014/main" id="{4C7846B1-57C8-C0C6-B2E3-BF6473231A57}"/>
              </a:ext>
            </a:extLst>
          </p:cNvPr>
          <p:cNvPicPr>
            <a:picLocks noChangeAspect="1"/>
          </p:cNvPicPr>
          <p:nvPr/>
        </p:nvPicPr>
        <p:blipFill>
          <a:blip r:embed="rId2"/>
          <a:stretch>
            <a:fillRect/>
          </a:stretch>
        </p:blipFill>
        <p:spPr>
          <a:xfrm>
            <a:off x="10442287" y="110159"/>
            <a:ext cx="1634489" cy="1550095"/>
          </a:xfrm>
          <a:prstGeom prst="rect">
            <a:avLst/>
          </a:prstGeom>
        </p:spPr>
      </p:pic>
    </p:spTree>
    <p:extLst>
      <p:ext uri="{BB962C8B-B14F-4D97-AF65-F5344CB8AC3E}">
        <p14:creationId xmlns:p14="http://schemas.microsoft.com/office/powerpoint/2010/main" val="3993187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1AE594-5E14-073C-78B5-F3D92FEDA8AA}"/>
              </a:ext>
            </a:extLst>
          </p:cNvPr>
          <p:cNvSpPr>
            <a:spLocks noGrp="1"/>
          </p:cNvSpPr>
          <p:nvPr>
            <p:ph type="sldNum" sz="quarter" idx="12"/>
          </p:nvPr>
        </p:nvSpPr>
        <p:spPr/>
        <p:txBody>
          <a:bodyPr/>
          <a:lstStyle/>
          <a:p>
            <a:fld id="{55E5625F-1FD2-1C4F-96E4-1B7E00555D74}" type="slidenum">
              <a:rPr lang="nl-BE" smtClean="0"/>
              <a:pPr/>
              <a:t>8</a:t>
            </a:fld>
            <a:endParaRPr lang="nl-BE" dirty="0"/>
          </a:p>
        </p:txBody>
      </p:sp>
      <p:sp>
        <p:nvSpPr>
          <p:cNvPr id="6" name="Text Placeholder 5">
            <a:extLst>
              <a:ext uri="{FF2B5EF4-FFF2-40B4-BE49-F238E27FC236}">
                <a16:creationId xmlns:a16="http://schemas.microsoft.com/office/drawing/2014/main" id="{D71AEBD7-38F9-B3AF-2172-38C7583E7F83}"/>
              </a:ext>
            </a:extLst>
          </p:cNvPr>
          <p:cNvSpPr>
            <a:spLocks noGrp="1"/>
          </p:cNvSpPr>
          <p:nvPr>
            <p:ph type="body" sz="quarter" idx="13"/>
          </p:nvPr>
        </p:nvSpPr>
        <p:spPr>
          <a:xfrm>
            <a:off x="838200" y="1584000"/>
            <a:ext cx="4751388" cy="3358999"/>
          </a:xfrm>
        </p:spPr>
        <p:txBody>
          <a:bodyPr/>
          <a:lstStyle/>
          <a:p>
            <a:pPr marL="342900" indent="-342900">
              <a:buFont typeface="Wingdings" panose="05000000000000000000" pitchFamily="2" charset="2"/>
              <a:buChar char="Ø"/>
            </a:pPr>
            <a:r>
              <a:rPr lang="en-GB" dirty="0"/>
              <a:t>Board / Senior Management</a:t>
            </a:r>
          </a:p>
          <a:p>
            <a:pPr marL="342900" indent="-342900">
              <a:buFont typeface="Wingdings" panose="05000000000000000000" pitchFamily="2" charset="2"/>
              <a:buChar char="Ø"/>
            </a:pPr>
            <a:r>
              <a:rPr lang="en-GB" dirty="0"/>
              <a:t>Managers / Supervisors</a:t>
            </a:r>
          </a:p>
          <a:p>
            <a:pPr marL="342900" indent="-342900">
              <a:buFont typeface="Wingdings" panose="05000000000000000000" pitchFamily="2" charset="2"/>
              <a:buChar char="Ø"/>
            </a:pPr>
            <a:r>
              <a:rPr lang="en-GB" dirty="0"/>
              <a:t>Company Staff</a:t>
            </a:r>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Ø"/>
            </a:pPr>
            <a:r>
              <a:rPr lang="en-GB" dirty="0"/>
              <a:t>Promotions</a:t>
            </a:r>
          </a:p>
          <a:p>
            <a:endParaRPr lang="en-GB" dirty="0"/>
          </a:p>
        </p:txBody>
      </p:sp>
      <p:sp>
        <p:nvSpPr>
          <p:cNvPr id="11" name="Title 2">
            <a:extLst>
              <a:ext uri="{FF2B5EF4-FFF2-40B4-BE49-F238E27FC236}">
                <a16:creationId xmlns:a16="http://schemas.microsoft.com/office/drawing/2014/main" id="{C2D0AABC-7FF3-A148-DAE1-D003DA889924}"/>
              </a:ext>
            </a:extLst>
          </p:cNvPr>
          <p:cNvSpPr>
            <a:spLocks noGrp="1"/>
          </p:cNvSpPr>
          <p:nvPr>
            <p:ph type="title"/>
          </p:nvPr>
        </p:nvSpPr>
        <p:spPr>
          <a:xfrm>
            <a:off x="838200" y="647222"/>
            <a:ext cx="9850012" cy="655200"/>
          </a:xfrm>
          <a:solidFill>
            <a:schemeClr val="accent2">
              <a:lumMod val="60000"/>
              <a:lumOff val="40000"/>
            </a:schemeClr>
          </a:solidFill>
        </p:spPr>
        <p:txBody>
          <a:bodyPr/>
          <a:lstStyle/>
          <a:p>
            <a:pPr algn="ctr"/>
            <a:r>
              <a:rPr lang="en-GB" sz="2800" dirty="0"/>
              <a:t>Leadership</a:t>
            </a:r>
          </a:p>
        </p:txBody>
      </p:sp>
      <p:sp>
        <p:nvSpPr>
          <p:cNvPr id="12" name="TextBox 11">
            <a:extLst>
              <a:ext uri="{FF2B5EF4-FFF2-40B4-BE49-F238E27FC236}">
                <a16:creationId xmlns:a16="http://schemas.microsoft.com/office/drawing/2014/main" id="{A8376FCE-268E-B6F2-6539-DFD4F005180F}"/>
              </a:ext>
            </a:extLst>
          </p:cNvPr>
          <p:cNvSpPr txBox="1"/>
          <p:nvPr/>
        </p:nvSpPr>
        <p:spPr>
          <a:xfrm>
            <a:off x="901809" y="5753100"/>
            <a:ext cx="10388384" cy="707886"/>
          </a:xfrm>
          <a:prstGeom prst="rect">
            <a:avLst/>
          </a:prstGeom>
          <a:noFill/>
        </p:spPr>
        <p:txBody>
          <a:bodyPr wrap="square" rtlCol="0">
            <a:spAutoFit/>
          </a:bodyPr>
          <a:lstStyle/>
          <a:p>
            <a:r>
              <a:rPr lang="en-GB" sz="2000" dirty="0">
                <a:solidFill>
                  <a:srgbClr val="FF0000"/>
                </a:solidFill>
              </a:rPr>
              <a:t>A</a:t>
            </a:r>
            <a:r>
              <a:rPr lang="en-GB" sz="2000" b="1" dirty="0">
                <a:solidFill>
                  <a:srgbClr val="FF0000"/>
                </a:solidFill>
              </a:rPr>
              <a:t> leader’s minimum</a:t>
            </a:r>
            <a:r>
              <a:rPr lang="en-GB" sz="2000" dirty="0">
                <a:solidFill>
                  <a:srgbClr val="FF0000"/>
                </a:solidFill>
              </a:rPr>
              <a:t> standard is the </a:t>
            </a:r>
            <a:r>
              <a:rPr lang="en-GB" sz="2000" b="1" dirty="0">
                <a:solidFill>
                  <a:srgbClr val="FF0000"/>
                </a:solidFill>
              </a:rPr>
              <a:t>maximum</a:t>
            </a:r>
            <a:r>
              <a:rPr lang="en-GB" sz="2000" dirty="0">
                <a:solidFill>
                  <a:srgbClr val="FF0000"/>
                </a:solidFill>
              </a:rPr>
              <a:t> standard you can expect of your subordinates</a:t>
            </a:r>
          </a:p>
          <a:p>
            <a:r>
              <a:rPr lang="en-GB" sz="2000" dirty="0">
                <a:solidFill>
                  <a:srgbClr val="FF0000"/>
                </a:solidFill>
              </a:rPr>
              <a:t>(DuPont)</a:t>
            </a:r>
          </a:p>
        </p:txBody>
      </p:sp>
      <p:pic>
        <p:nvPicPr>
          <p:cNvPr id="2" name="Picture 1" descr="A logo of a puzzle ball&#10;&#10;Description automatically generated">
            <a:extLst>
              <a:ext uri="{FF2B5EF4-FFF2-40B4-BE49-F238E27FC236}">
                <a16:creationId xmlns:a16="http://schemas.microsoft.com/office/drawing/2014/main" id="{DA4F7B87-FCC0-5D93-D747-062AB41BE37C}"/>
              </a:ext>
            </a:extLst>
          </p:cNvPr>
          <p:cNvPicPr>
            <a:picLocks noChangeAspect="1"/>
          </p:cNvPicPr>
          <p:nvPr/>
        </p:nvPicPr>
        <p:blipFill>
          <a:blip r:embed="rId2"/>
          <a:stretch>
            <a:fillRect/>
          </a:stretch>
        </p:blipFill>
        <p:spPr>
          <a:xfrm>
            <a:off x="11051426" y="110159"/>
            <a:ext cx="1025350" cy="972407"/>
          </a:xfrm>
          <a:prstGeom prst="rect">
            <a:avLst/>
          </a:prstGeom>
        </p:spPr>
      </p:pic>
      <p:pic>
        <p:nvPicPr>
          <p:cNvPr id="9" name="Content Placeholder 8" descr="A silhouette of a person's head with gears&#10;&#10;Description automatically generated">
            <a:extLst>
              <a:ext uri="{FF2B5EF4-FFF2-40B4-BE49-F238E27FC236}">
                <a16:creationId xmlns:a16="http://schemas.microsoft.com/office/drawing/2014/main" id="{8E110EB4-0E4F-7835-6776-091F1C45E3E5}"/>
              </a:ext>
            </a:extLst>
          </p:cNvPr>
          <p:cNvPicPr>
            <a:picLocks noGrp="1" noChangeAspect="1"/>
          </p:cNvPicPr>
          <p:nvPr>
            <p:ph sz="quarter" idx="4"/>
          </p:nvPr>
        </p:nvPicPr>
        <p:blipFill>
          <a:blip r:embed="rId3"/>
          <a:stretch>
            <a:fillRect/>
          </a:stretch>
        </p:blipFill>
        <p:spPr>
          <a:xfrm>
            <a:off x="5599577" y="1622386"/>
            <a:ext cx="6022045" cy="3613227"/>
          </a:xfrm>
        </p:spPr>
      </p:pic>
    </p:spTree>
    <p:extLst>
      <p:ext uri="{BB962C8B-B14F-4D97-AF65-F5344CB8AC3E}">
        <p14:creationId xmlns:p14="http://schemas.microsoft.com/office/powerpoint/2010/main" val="3467994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val 41">
            <a:extLst>
              <a:ext uri="{FF2B5EF4-FFF2-40B4-BE49-F238E27FC236}">
                <a16:creationId xmlns:a16="http://schemas.microsoft.com/office/drawing/2014/main" id="{6E442FDF-5428-4CB2-B0F0-1C39F39DB9A6}"/>
              </a:ext>
            </a:extLst>
          </p:cNvPr>
          <p:cNvSpPr/>
          <p:nvPr/>
        </p:nvSpPr>
        <p:spPr>
          <a:xfrm>
            <a:off x="2095501" y="4286251"/>
            <a:ext cx="1928813" cy="1285875"/>
          </a:xfrm>
          <a:prstGeom prst="ellipse">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7171" name="TextBox 44">
            <a:extLst>
              <a:ext uri="{FF2B5EF4-FFF2-40B4-BE49-F238E27FC236}">
                <a16:creationId xmlns:a16="http://schemas.microsoft.com/office/drawing/2014/main" id="{13C492E2-0D1B-411C-9FFF-C80375C07FAD}"/>
              </a:ext>
            </a:extLst>
          </p:cNvPr>
          <p:cNvSpPr txBox="1">
            <a:spLocks noChangeArrowheads="1"/>
          </p:cNvSpPr>
          <p:nvPr/>
        </p:nvSpPr>
        <p:spPr bwMode="auto">
          <a:xfrm>
            <a:off x="2469155" y="4665921"/>
            <a:ext cx="1500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Tahoma" panose="020B0604030504040204" pitchFamily="34" charset="0"/>
              </a:defRPr>
            </a:lvl1pPr>
            <a:lvl2pPr marL="742950" indent="-285750">
              <a:defRPr sz="2400">
                <a:solidFill>
                  <a:srgbClr val="0000FF"/>
                </a:solidFill>
                <a:latin typeface="Tahoma" panose="020B0604030504040204" pitchFamily="34" charset="0"/>
              </a:defRPr>
            </a:lvl2pPr>
            <a:lvl3pPr marL="1143000" indent="-228600">
              <a:defRPr sz="2400">
                <a:solidFill>
                  <a:srgbClr val="0000FF"/>
                </a:solidFill>
                <a:latin typeface="Tahoma" panose="020B0604030504040204" pitchFamily="34" charset="0"/>
              </a:defRPr>
            </a:lvl3pPr>
            <a:lvl4pPr marL="1600200" indent="-228600">
              <a:defRPr sz="2400">
                <a:solidFill>
                  <a:srgbClr val="0000FF"/>
                </a:solidFill>
                <a:latin typeface="Tahoma" panose="020B0604030504040204" pitchFamily="34" charset="0"/>
              </a:defRPr>
            </a:lvl4pPr>
            <a:lvl5pPr marL="2057400" indent="-228600">
              <a:defRPr sz="2400">
                <a:solidFill>
                  <a:srgbClr val="0000FF"/>
                </a:solidFill>
                <a:latin typeface="Tahoma" panose="020B0604030504040204" pitchFamily="34" charset="0"/>
              </a:defRPr>
            </a:lvl5pPr>
            <a:lvl6pPr marL="2514600" indent="-228600" algn="ctr" eaLnBrk="0" fontAlgn="base" hangingPunct="0">
              <a:spcBef>
                <a:spcPct val="0"/>
              </a:spcBef>
              <a:spcAft>
                <a:spcPct val="0"/>
              </a:spcAft>
              <a:defRPr sz="2400">
                <a:solidFill>
                  <a:srgbClr val="0000FF"/>
                </a:solidFill>
                <a:latin typeface="Tahoma" panose="020B0604030504040204" pitchFamily="34" charset="0"/>
              </a:defRPr>
            </a:lvl6pPr>
            <a:lvl7pPr marL="2971800" indent="-228600" algn="ctr" eaLnBrk="0" fontAlgn="base" hangingPunct="0">
              <a:spcBef>
                <a:spcPct val="0"/>
              </a:spcBef>
              <a:spcAft>
                <a:spcPct val="0"/>
              </a:spcAft>
              <a:defRPr sz="2400">
                <a:solidFill>
                  <a:srgbClr val="0000FF"/>
                </a:solidFill>
                <a:latin typeface="Tahoma" panose="020B0604030504040204" pitchFamily="34" charset="0"/>
              </a:defRPr>
            </a:lvl7pPr>
            <a:lvl8pPr marL="3429000" indent="-228600" algn="ctr" eaLnBrk="0" fontAlgn="base" hangingPunct="0">
              <a:spcBef>
                <a:spcPct val="0"/>
              </a:spcBef>
              <a:spcAft>
                <a:spcPct val="0"/>
              </a:spcAft>
              <a:defRPr sz="2400">
                <a:solidFill>
                  <a:srgbClr val="0000FF"/>
                </a:solidFill>
                <a:latin typeface="Tahoma" panose="020B0604030504040204" pitchFamily="34" charset="0"/>
              </a:defRPr>
            </a:lvl8pPr>
            <a:lvl9pPr marL="3886200" indent="-228600" algn="ctr" eaLnBrk="0" fontAlgn="base" hangingPunct="0">
              <a:spcBef>
                <a:spcPct val="0"/>
              </a:spcBef>
              <a:spcAft>
                <a:spcPct val="0"/>
              </a:spcAft>
              <a:defRPr sz="2400">
                <a:solidFill>
                  <a:srgbClr val="0000FF"/>
                </a:solidFill>
                <a:latin typeface="Tahoma" panose="020B0604030504040204" pitchFamily="34" charset="0"/>
              </a:defRPr>
            </a:lvl9pPr>
          </a:lstStyle>
          <a:p>
            <a:r>
              <a:rPr lang="en-GB" altLang="en-US" sz="1400" dirty="0"/>
              <a:t>Contractor Management</a:t>
            </a:r>
          </a:p>
        </p:txBody>
      </p:sp>
      <p:sp>
        <p:nvSpPr>
          <p:cNvPr id="9" name="Oval 8">
            <a:extLst>
              <a:ext uri="{FF2B5EF4-FFF2-40B4-BE49-F238E27FC236}">
                <a16:creationId xmlns:a16="http://schemas.microsoft.com/office/drawing/2014/main" id="{5C4794D9-C818-426D-A76F-ABDF2ED063FD}"/>
              </a:ext>
            </a:extLst>
          </p:cNvPr>
          <p:cNvSpPr/>
          <p:nvPr/>
        </p:nvSpPr>
        <p:spPr>
          <a:xfrm>
            <a:off x="7024688" y="3643314"/>
            <a:ext cx="1928812" cy="1285875"/>
          </a:xfrm>
          <a:prstGeom prst="ellipse">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10" name="Oval 9">
            <a:extLst>
              <a:ext uri="{FF2B5EF4-FFF2-40B4-BE49-F238E27FC236}">
                <a16:creationId xmlns:a16="http://schemas.microsoft.com/office/drawing/2014/main" id="{E872893C-0E87-44E1-ABAF-749C5A7632EC}"/>
              </a:ext>
            </a:extLst>
          </p:cNvPr>
          <p:cNvSpPr/>
          <p:nvPr/>
        </p:nvSpPr>
        <p:spPr>
          <a:xfrm>
            <a:off x="4953001" y="2643189"/>
            <a:ext cx="1928813" cy="1285875"/>
          </a:xfrm>
          <a:prstGeom prst="ellipse">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11" name="Oval 10">
            <a:extLst>
              <a:ext uri="{FF2B5EF4-FFF2-40B4-BE49-F238E27FC236}">
                <a16:creationId xmlns:a16="http://schemas.microsoft.com/office/drawing/2014/main" id="{E01A591C-36BB-47CF-9069-204CCF5BD8A3}"/>
              </a:ext>
            </a:extLst>
          </p:cNvPr>
          <p:cNvSpPr/>
          <p:nvPr/>
        </p:nvSpPr>
        <p:spPr>
          <a:xfrm>
            <a:off x="2166938" y="2357439"/>
            <a:ext cx="1928812" cy="1285875"/>
          </a:xfrm>
          <a:prstGeom prst="ellipse">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12" name="Oval 11">
            <a:extLst>
              <a:ext uri="{FF2B5EF4-FFF2-40B4-BE49-F238E27FC236}">
                <a16:creationId xmlns:a16="http://schemas.microsoft.com/office/drawing/2014/main" id="{1D169679-BA99-447C-AE65-13B4DEE2402C}"/>
              </a:ext>
            </a:extLst>
          </p:cNvPr>
          <p:cNvSpPr/>
          <p:nvPr/>
        </p:nvSpPr>
        <p:spPr>
          <a:xfrm>
            <a:off x="4810126" y="5072064"/>
            <a:ext cx="1928813" cy="1285875"/>
          </a:xfrm>
          <a:prstGeom prst="ellipse">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13" name="Oval 12">
            <a:extLst>
              <a:ext uri="{FF2B5EF4-FFF2-40B4-BE49-F238E27FC236}">
                <a16:creationId xmlns:a16="http://schemas.microsoft.com/office/drawing/2014/main" id="{302A0CC9-AF2D-4DED-9987-192786601EEA}"/>
              </a:ext>
            </a:extLst>
          </p:cNvPr>
          <p:cNvSpPr/>
          <p:nvPr/>
        </p:nvSpPr>
        <p:spPr>
          <a:xfrm>
            <a:off x="3024188" y="500064"/>
            <a:ext cx="1928812" cy="1285875"/>
          </a:xfrm>
          <a:prstGeom prst="ellipse">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7177" name="TextBox 44">
            <a:extLst>
              <a:ext uri="{FF2B5EF4-FFF2-40B4-BE49-F238E27FC236}">
                <a16:creationId xmlns:a16="http://schemas.microsoft.com/office/drawing/2014/main" id="{109C17A3-D44D-40A0-AA26-56F5EDE34676}"/>
              </a:ext>
            </a:extLst>
          </p:cNvPr>
          <p:cNvSpPr txBox="1">
            <a:spLocks noChangeArrowheads="1"/>
          </p:cNvSpPr>
          <p:nvPr/>
        </p:nvSpPr>
        <p:spPr bwMode="auto">
          <a:xfrm>
            <a:off x="9328152" y="4445297"/>
            <a:ext cx="15001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Tahoma" panose="020B0604030504040204" pitchFamily="34" charset="0"/>
              </a:defRPr>
            </a:lvl1pPr>
            <a:lvl2pPr marL="742950" indent="-285750">
              <a:defRPr sz="2400">
                <a:solidFill>
                  <a:srgbClr val="0000FF"/>
                </a:solidFill>
                <a:latin typeface="Tahoma" panose="020B0604030504040204" pitchFamily="34" charset="0"/>
              </a:defRPr>
            </a:lvl2pPr>
            <a:lvl3pPr marL="1143000" indent="-228600">
              <a:defRPr sz="2400">
                <a:solidFill>
                  <a:srgbClr val="0000FF"/>
                </a:solidFill>
                <a:latin typeface="Tahoma" panose="020B0604030504040204" pitchFamily="34" charset="0"/>
              </a:defRPr>
            </a:lvl3pPr>
            <a:lvl4pPr marL="1600200" indent="-228600">
              <a:defRPr sz="2400">
                <a:solidFill>
                  <a:srgbClr val="0000FF"/>
                </a:solidFill>
                <a:latin typeface="Tahoma" panose="020B0604030504040204" pitchFamily="34" charset="0"/>
              </a:defRPr>
            </a:lvl4pPr>
            <a:lvl5pPr marL="2057400" indent="-228600">
              <a:defRPr sz="2400">
                <a:solidFill>
                  <a:srgbClr val="0000FF"/>
                </a:solidFill>
                <a:latin typeface="Tahoma" panose="020B0604030504040204" pitchFamily="34" charset="0"/>
              </a:defRPr>
            </a:lvl5pPr>
            <a:lvl6pPr marL="2514600" indent="-228600" algn="ctr" eaLnBrk="0" fontAlgn="base" hangingPunct="0">
              <a:spcBef>
                <a:spcPct val="0"/>
              </a:spcBef>
              <a:spcAft>
                <a:spcPct val="0"/>
              </a:spcAft>
              <a:defRPr sz="2400">
                <a:solidFill>
                  <a:srgbClr val="0000FF"/>
                </a:solidFill>
                <a:latin typeface="Tahoma" panose="020B0604030504040204" pitchFamily="34" charset="0"/>
              </a:defRPr>
            </a:lvl6pPr>
            <a:lvl7pPr marL="2971800" indent="-228600" algn="ctr" eaLnBrk="0" fontAlgn="base" hangingPunct="0">
              <a:spcBef>
                <a:spcPct val="0"/>
              </a:spcBef>
              <a:spcAft>
                <a:spcPct val="0"/>
              </a:spcAft>
              <a:defRPr sz="2400">
                <a:solidFill>
                  <a:srgbClr val="0000FF"/>
                </a:solidFill>
                <a:latin typeface="Tahoma" panose="020B0604030504040204" pitchFamily="34" charset="0"/>
              </a:defRPr>
            </a:lvl7pPr>
            <a:lvl8pPr marL="3429000" indent="-228600" algn="ctr" eaLnBrk="0" fontAlgn="base" hangingPunct="0">
              <a:spcBef>
                <a:spcPct val="0"/>
              </a:spcBef>
              <a:spcAft>
                <a:spcPct val="0"/>
              </a:spcAft>
              <a:defRPr sz="2400">
                <a:solidFill>
                  <a:srgbClr val="0000FF"/>
                </a:solidFill>
                <a:latin typeface="Tahoma" panose="020B0604030504040204" pitchFamily="34" charset="0"/>
              </a:defRPr>
            </a:lvl8pPr>
            <a:lvl9pPr marL="3886200" indent="-228600" algn="ctr" eaLnBrk="0" fontAlgn="base" hangingPunct="0">
              <a:spcBef>
                <a:spcPct val="0"/>
              </a:spcBef>
              <a:spcAft>
                <a:spcPct val="0"/>
              </a:spcAft>
              <a:defRPr sz="2400">
                <a:solidFill>
                  <a:srgbClr val="0000FF"/>
                </a:solidFill>
                <a:latin typeface="Tahoma" panose="020B0604030504040204" pitchFamily="34" charset="0"/>
              </a:defRPr>
            </a:lvl9pPr>
          </a:lstStyle>
          <a:p>
            <a:r>
              <a:rPr lang="en-GB" altLang="en-US" sz="1400" dirty="0"/>
              <a:t> Process Hazard Analysis</a:t>
            </a:r>
          </a:p>
        </p:txBody>
      </p:sp>
      <p:sp>
        <p:nvSpPr>
          <p:cNvPr id="7178" name="TextBox 44">
            <a:extLst>
              <a:ext uri="{FF2B5EF4-FFF2-40B4-BE49-F238E27FC236}">
                <a16:creationId xmlns:a16="http://schemas.microsoft.com/office/drawing/2014/main" id="{9904F31F-847F-4385-8512-91AC703EADE1}"/>
              </a:ext>
            </a:extLst>
          </p:cNvPr>
          <p:cNvSpPr txBox="1">
            <a:spLocks noChangeArrowheads="1"/>
          </p:cNvSpPr>
          <p:nvPr/>
        </p:nvSpPr>
        <p:spPr bwMode="auto">
          <a:xfrm>
            <a:off x="7239000" y="5429251"/>
            <a:ext cx="1500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Tahoma" panose="020B0604030504040204" pitchFamily="34" charset="0"/>
              </a:defRPr>
            </a:lvl1pPr>
            <a:lvl2pPr marL="742950" indent="-285750">
              <a:defRPr sz="2400">
                <a:solidFill>
                  <a:srgbClr val="0000FF"/>
                </a:solidFill>
                <a:latin typeface="Tahoma" panose="020B0604030504040204" pitchFamily="34" charset="0"/>
              </a:defRPr>
            </a:lvl2pPr>
            <a:lvl3pPr marL="1143000" indent="-228600">
              <a:defRPr sz="2400">
                <a:solidFill>
                  <a:srgbClr val="0000FF"/>
                </a:solidFill>
                <a:latin typeface="Tahoma" panose="020B0604030504040204" pitchFamily="34" charset="0"/>
              </a:defRPr>
            </a:lvl3pPr>
            <a:lvl4pPr marL="1600200" indent="-228600">
              <a:defRPr sz="2400">
                <a:solidFill>
                  <a:srgbClr val="0000FF"/>
                </a:solidFill>
                <a:latin typeface="Tahoma" panose="020B0604030504040204" pitchFamily="34" charset="0"/>
              </a:defRPr>
            </a:lvl4pPr>
            <a:lvl5pPr marL="2057400" indent="-228600">
              <a:defRPr sz="2400">
                <a:solidFill>
                  <a:srgbClr val="0000FF"/>
                </a:solidFill>
                <a:latin typeface="Tahoma" panose="020B0604030504040204" pitchFamily="34" charset="0"/>
              </a:defRPr>
            </a:lvl5pPr>
            <a:lvl6pPr marL="2514600" indent="-228600" algn="ctr" eaLnBrk="0" fontAlgn="base" hangingPunct="0">
              <a:spcBef>
                <a:spcPct val="0"/>
              </a:spcBef>
              <a:spcAft>
                <a:spcPct val="0"/>
              </a:spcAft>
              <a:defRPr sz="2400">
                <a:solidFill>
                  <a:srgbClr val="0000FF"/>
                </a:solidFill>
                <a:latin typeface="Tahoma" panose="020B0604030504040204" pitchFamily="34" charset="0"/>
              </a:defRPr>
            </a:lvl6pPr>
            <a:lvl7pPr marL="2971800" indent="-228600" algn="ctr" eaLnBrk="0" fontAlgn="base" hangingPunct="0">
              <a:spcBef>
                <a:spcPct val="0"/>
              </a:spcBef>
              <a:spcAft>
                <a:spcPct val="0"/>
              </a:spcAft>
              <a:defRPr sz="2400">
                <a:solidFill>
                  <a:srgbClr val="0000FF"/>
                </a:solidFill>
                <a:latin typeface="Tahoma" panose="020B0604030504040204" pitchFamily="34" charset="0"/>
              </a:defRPr>
            </a:lvl7pPr>
            <a:lvl8pPr marL="3429000" indent="-228600" algn="ctr" eaLnBrk="0" fontAlgn="base" hangingPunct="0">
              <a:spcBef>
                <a:spcPct val="0"/>
              </a:spcBef>
              <a:spcAft>
                <a:spcPct val="0"/>
              </a:spcAft>
              <a:defRPr sz="2400">
                <a:solidFill>
                  <a:srgbClr val="0000FF"/>
                </a:solidFill>
                <a:latin typeface="Tahoma" panose="020B0604030504040204" pitchFamily="34" charset="0"/>
              </a:defRPr>
            </a:lvl8pPr>
            <a:lvl9pPr marL="3886200" indent="-228600" algn="ctr" eaLnBrk="0" fontAlgn="base" hangingPunct="0">
              <a:spcBef>
                <a:spcPct val="0"/>
              </a:spcBef>
              <a:spcAft>
                <a:spcPct val="0"/>
              </a:spcAft>
              <a:defRPr sz="2400">
                <a:solidFill>
                  <a:srgbClr val="0000FF"/>
                </a:solidFill>
                <a:latin typeface="Tahoma" panose="020B0604030504040204" pitchFamily="34" charset="0"/>
              </a:defRPr>
            </a:lvl9pPr>
          </a:lstStyle>
          <a:p>
            <a:r>
              <a:rPr lang="en-GB" altLang="en-US" sz="1400" dirty="0"/>
              <a:t>         SIL</a:t>
            </a:r>
          </a:p>
        </p:txBody>
      </p:sp>
      <p:sp>
        <p:nvSpPr>
          <p:cNvPr id="7179" name="TextBox 44">
            <a:extLst>
              <a:ext uri="{FF2B5EF4-FFF2-40B4-BE49-F238E27FC236}">
                <a16:creationId xmlns:a16="http://schemas.microsoft.com/office/drawing/2014/main" id="{4DBB5A8F-CA58-4C32-8F11-2C3D2DFE1214}"/>
              </a:ext>
            </a:extLst>
          </p:cNvPr>
          <p:cNvSpPr txBox="1">
            <a:spLocks noChangeArrowheads="1"/>
          </p:cNvSpPr>
          <p:nvPr/>
        </p:nvSpPr>
        <p:spPr bwMode="auto">
          <a:xfrm>
            <a:off x="8882064" y="3429001"/>
            <a:ext cx="18700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FF"/>
                </a:solidFill>
                <a:latin typeface="Tahoma" panose="020B0604030504040204" pitchFamily="34" charset="0"/>
              </a:defRPr>
            </a:lvl1pPr>
            <a:lvl2pPr marL="742950" indent="-285750">
              <a:defRPr sz="2400">
                <a:solidFill>
                  <a:srgbClr val="0000FF"/>
                </a:solidFill>
                <a:latin typeface="Tahoma" panose="020B0604030504040204" pitchFamily="34" charset="0"/>
              </a:defRPr>
            </a:lvl2pPr>
            <a:lvl3pPr marL="1143000" indent="-228600">
              <a:defRPr sz="2400">
                <a:solidFill>
                  <a:srgbClr val="0000FF"/>
                </a:solidFill>
                <a:latin typeface="Tahoma" panose="020B0604030504040204" pitchFamily="34" charset="0"/>
              </a:defRPr>
            </a:lvl3pPr>
            <a:lvl4pPr marL="1600200" indent="-228600">
              <a:defRPr sz="2400">
                <a:solidFill>
                  <a:srgbClr val="0000FF"/>
                </a:solidFill>
                <a:latin typeface="Tahoma" panose="020B0604030504040204" pitchFamily="34" charset="0"/>
              </a:defRPr>
            </a:lvl4pPr>
            <a:lvl5pPr marL="2057400" indent="-228600">
              <a:defRPr sz="2400">
                <a:solidFill>
                  <a:srgbClr val="0000FF"/>
                </a:solidFill>
                <a:latin typeface="Tahoma" panose="020B0604030504040204" pitchFamily="34" charset="0"/>
              </a:defRPr>
            </a:lvl5pPr>
            <a:lvl6pPr marL="2514600" indent="-228600" algn="ctr" eaLnBrk="0" fontAlgn="base" hangingPunct="0">
              <a:spcBef>
                <a:spcPct val="0"/>
              </a:spcBef>
              <a:spcAft>
                <a:spcPct val="0"/>
              </a:spcAft>
              <a:defRPr sz="2400">
                <a:solidFill>
                  <a:srgbClr val="0000FF"/>
                </a:solidFill>
                <a:latin typeface="Tahoma" panose="020B0604030504040204" pitchFamily="34" charset="0"/>
              </a:defRPr>
            </a:lvl6pPr>
            <a:lvl7pPr marL="2971800" indent="-228600" algn="ctr" eaLnBrk="0" fontAlgn="base" hangingPunct="0">
              <a:spcBef>
                <a:spcPct val="0"/>
              </a:spcBef>
              <a:spcAft>
                <a:spcPct val="0"/>
              </a:spcAft>
              <a:defRPr sz="2400">
                <a:solidFill>
                  <a:srgbClr val="0000FF"/>
                </a:solidFill>
                <a:latin typeface="Tahoma" panose="020B0604030504040204" pitchFamily="34" charset="0"/>
              </a:defRPr>
            </a:lvl7pPr>
            <a:lvl8pPr marL="3429000" indent="-228600" algn="ctr" eaLnBrk="0" fontAlgn="base" hangingPunct="0">
              <a:spcBef>
                <a:spcPct val="0"/>
              </a:spcBef>
              <a:spcAft>
                <a:spcPct val="0"/>
              </a:spcAft>
              <a:defRPr sz="2400">
                <a:solidFill>
                  <a:srgbClr val="0000FF"/>
                </a:solidFill>
                <a:latin typeface="Tahoma" panose="020B0604030504040204" pitchFamily="34" charset="0"/>
              </a:defRPr>
            </a:lvl8pPr>
            <a:lvl9pPr marL="3886200" indent="-228600" algn="ctr" eaLnBrk="0" fontAlgn="base" hangingPunct="0">
              <a:spcBef>
                <a:spcPct val="0"/>
              </a:spcBef>
              <a:spcAft>
                <a:spcPct val="0"/>
              </a:spcAft>
              <a:defRPr sz="2400">
                <a:solidFill>
                  <a:srgbClr val="0000FF"/>
                </a:solidFill>
                <a:latin typeface="Tahoma" panose="020B0604030504040204" pitchFamily="34" charset="0"/>
              </a:defRPr>
            </a:lvl9pPr>
          </a:lstStyle>
          <a:p>
            <a:r>
              <a:rPr lang="en-GB" altLang="en-US" sz="1400" dirty="0"/>
              <a:t>Safety Report / QRA</a:t>
            </a:r>
          </a:p>
        </p:txBody>
      </p:sp>
      <p:sp>
        <p:nvSpPr>
          <p:cNvPr id="7180" name="TextBox 44">
            <a:extLst>
              <a:ext uri="{FF2B5EF4-FFF2-40B4-BE49-F238E27FC236}">
                <a16:creationId xmlns:a16="http://schemas.microsoft.com/office/drawing/2014/main" id="{5CA8005B-5972-4038-B1DA-A1000F74826C}"/>
              </a:ext>
            </a:extLst>
          </p:cNvPr>
          <p:cNvSpPr txBox="1">
            <a:spLocks noChangeArrowheads="1"/>
          </p:cNvSpPr>
          <p:nvPr/>
        </p:nvSpPr>
        <p:spPr bwMode="auto">
          <a:xfrm>
            <a:off x="7328694" y="3809197"/>
            <a:ext cx="15001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Tahoma" panose="020B0604030504040204" pitchFamily="34" charset="0"/>
              </a:defRPr>
            </a:lvl1pPr>
            <a:lvl2pPr marL="742950" indent="-285750">
              <a:defRPr sz="2400">
                <a:solidFill>
                  <a:srgbClr val="0000FF"/>
                </a:solidFill>
                <a:latin typeface="Tahoma" panose="020B0604030504040204" pitchFamily="34" charset="0"/>
              </a:defRPr>
            </a:lvl2pPr>
            <a:lvl3pPr marL="1143000" indent="-228600">
              <a:defRPr sz="2400">
                <a:solidFill>
                  <a:srgbClr val="0000FF"/>
                </a:solidFill>
                <a:latin typeface="Tahoma" panose="020B0604030504040204" pitchFamily="34" charset="0"/>
              </a:defRPr>
            </a:lvl3pPr>
            <a:lvl4pPr marL="1600200" indent="-228600">
              <a:defRPr sz="2400">
                <a:solidFill>
                  <a:srgbClr val="0000FF"/>
                </a:solidFill>
                <a:latin typeface="Tahoma" panose="020B0604030504040204" pitchFamily="34" charset="0"/>
              </a:defRPr>
            </a:lvl4pPr>
            <a:lvl5pPr marL="2057400" indent="-228600">
              <a:defRPr sz="2400">
                <a:solidFill>
                  <a:srgbClr val="0000FF"/>
                </a:solidFill>
                <a:latin typeface="Tahoma" panose="020B0604030504040204" pitchFamily="34" charset="0"/>
              </a:defRPr>
            </a:lvl5pPr>
            <a:lvl6pPr marL="2514600" indent="-228600" algn="ctr" eaLnBrk="0" fontAlgn="base" hangingPunct="0">
              <a:spcBef>
                <a:spcPct val="0"/>
              </a:spcBef>
              <a:spcAft>
                <a:spcPct val="0"/>
              </a:spcAft>
              <a:defRPr sz="2400">
                <a:solidFill>
                  <a:srgbClr val="0000FF"/>
                </a:solidFill>
                <a:latin typeface="Tahoma" panose="020B0604030504040204" pitchFamily="34" charset="0"/>
              </a:defRPr>
            </a:lvl6pPr>
            <a:lvl7pPr marL="2971800" indent="-228600" algn="ctr" eaLnBrk="0" fontAlgn="base" hangingPunct="0">
              <a:spcBef>
                <a:spcPct val="0"/>
              </a:spcBef>
              <a:spcAft>
                <a:spcPct val="0"/>
              </a:spcAft>
              <a:defRPr sz="2400">
                <a:solidFill>
                  <a:srgbClr val="0000FF"/>
                </a:solidFill>
                <a:latin typeface="Tahoma" panose="020B0604030504040204" pitchFamily="34" charset="0"/>
              </a:defRPr>
            </a:lvl7pPr>
            <a:lvl8pPr marL="3429000" indent="-228600" algn="ctr" eaLnBrk="0" fontAlgn="base" hangingPunct="0">
              <a:spcBef>
                <a:spcPct val="0"/>
              </a:spcBef>
              <a:spcAft>
                <a:spcPct val="0"/>
              </a:spcAft>
              <a:defRPr sz="2400">
                <a:solidFill>
                  <a:srgbClr val="0000FF"/>
                </a:solidFill>
                <a:latin typeface="Tahoma" panose="020B0604030504040204" pitchFamily="34" charset="0"/>
              </a:defRPr>
            </a:lvl8pPr>
            <a:lvl9pPr marL="3886200" indent="-228600" algn="ctr" eaLnBrk="0" fontAlgn="base" hangingPunct="0">
              <a:spcBef>
                <a:spcPct val="0"/>
              </a:spcBef>
              <a:spcAft>
                <a:spcPct val="0"/>
              </a:spcAft>
              <a:defRPr sz="2400">
                <a:solidFill>
                  <a:srgbClr val="0000FF"/>
                </a:solidFill>
                <a:latin typeface="Tahoma" panose="020B0604030504040204" pitchFamily="34" charset="0"/>
              </a:defRPr>
            </a:lvl9pPr>
          </a:lstStyle>
          <a:p>
            <a:r>
              <a:rPr lang="en-GB" altLang="en-US" sz="1400" dirty="0"/>
              <a:t>Safety Engineering / Integrity Management</a:t>
            </a:r>
          </a:p>
        </p:txBody>
      </p:sp>
      <p:sp>
        <p:nvSpPr>
          <p:cNvPr id="7181" name="TextBox 44">
            <a:extLst>
              <a:ext uri="{FF2B5EF4-FFF2-40B4-BE49-F238E27FC236}">
                <a16:creationId xmlns:a16="http://schemas.microsoft.com/office/drawing/2014/main" id="{5B91B26E-259A-43AC-82D8-D550AF32FB4A}"/>
              </a:ext>
            </a:extLst>
          </p:cNvPr>
          <p:cNvSpPr txBox="1">
            <a:spLocks noChangeArrowheads="1"/>
          </p:cNvSpPr>
          <p:nvPr/>
        </p:nvSpPr>
        <p:spPr bwMode="auto">
          <a:xfrm>
            <a:off x="5095876" y="2928938"/>
            <a:ext cx="1643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Tahoma" panose="020B0604030504040204" pitchFamily="34" charset="0"/>
              </a:defRPr>
            </a:lvl1pPr>
            <a:lvl2pPr marL="742950" indent="-285750">
              <a:defRPr sz="2400">
                <a:solidFill>
                  <a:srgbClr val="0000FF"/>
                </a:solidFill>
                <a:latin typeface="Tahoma" panose="020B0604030504040204" pitchFamily="34" charset="0"/>
              </a:defRPr>
            </a:lvl2pPr>
            <a:lvl3pPr marL="1143000" indent="-228600">
              <a:defRPr sz="2400">
                <a:solidFill>
                  <a:srgbClr val="0000FF"/>
                </a:solidFill>
                <a:latin typeface="Tahoma" panose="020B0604030504040204" pitchFamily="34" charset="0"/>
              </a:defRPr>
            </a:lvl3pPr>
            <a:lvl4pPr marL="1600200" indent="-228600">
              <a:defRPr sz="2400">
                <a:solidFill>
                  <a:srgbClr val="0000FF"/>
                </a:solidFill>
                <a:latin typeface="Tahoma" panose="020B0604030504040204" pitchFamily="34" charset="0"/>
              </a:defRPr>
            </a:lvl4pPr>
            <a:lvl5pPr marL="2057400" indent="-228600">
              <a:defRPr sz="2400">
                <a:solidFill>
                  <a:srgbClr val="0000FF"/>
                </a:solidFill>
                <a:latin typeface="Tahoma" panose="020B0604030504040204" pitchFamily="34" charset="0"/>
              </a:defRPr>
            </a:lvl5pPr>
            <a:lvl6pPr marL="2514600" indent="-228600" algn="ctr" eaLnBrk="0" fontAlgn="base" hangingPunct="0">
              <a:spcBef>
                <a:spcPct val="0"/>
              </a:spcBef>
              <a:spcAft>
                <a:spcPct val="0"/>
              </a:spcAft>
              <a:defRPr sz="2400">
                <a:solidFill>
                  <a:srgbClr val="0000FF"/>
                </a:solidFill>
                <a:latin typeface="Tahoma" panose="020B0604030504040204" pitchFamily="34" charset="0"/>
              </a:defRPr>
            </a:lvl6pPr>
            <a:lvl7pPr marL="2971800" indent="-228600" algn="ctr" eaLnBrk="0" fontAlgn="base" hangingPunct="0">
              <a:spcBef>
                <a:spcPct val="0"/>
              </a:spcBef>
              <a:spcAft>
                <a:spcPct val="0"/>
              </a:spcAft>
              <a:defRPr sz="2400">
                <a:solidFill>
                  <a:srgbClr val="0000FF"/>
                </a:solidFill>
                <a:latin typeface="Tahoma" panose="020B0604030504040204" pitchFamily="34" charset="0"/>
              </a:defRPr>
            </a:lvl7pPr>
            <a:lvl8pPr marL="3429000" indent="-228600" algn="ctr" eaLnBrk="0" fontAlgn="base" hangingPunct="0">
              <a:spcBef>
                <a:spcPct val="0"/>
              </a:spcBef>
              <a:spcAft>
                <a:spcPct val="0"/>
              </a:spcAft>
              <a:defRPr sz="2400">
                <a:solidFill>
                  <a:srgbClr val="0000FF"/>
                </a:solidFill>
                <a:latin typeface="Tahoma" panose="020B0604030504040204" pitchFamily="34" charset="0"/>
              </a:defRPr>
            </a:lvl8pPr>
            <a:lvl9pPr marL="3886200" indent="-228600" algn="ctr" eaLnBrk="0" fontAlgn="base" hangingPunct="0">
              <a:spcBef>
                <a:spcPct val="0"/>
              </a:spcBef>
              <a:spcAft>
                <a:spcPct val="0"/>
              </a:spcAft>
              <a:defRPr sz="2400">
                <a:solidFill>
                  <a:srgbClr val="0000FF"/>
                </a:solidFill>
                <a:latin typeface="Tahoma" panose="020B0604030504040204" pitchFamily="34" charset="0"/>
              </a:defRPr>
            </a:lvl9pPr>
          </a:lstStyle>
          <a:p>
            <a:r>
              <a:rPr lang="en-GB" altLang="en-US" sz="1800" dirty="0"/>
              <a:t>      SAFE OPERATIONS</a:t>
            </a:r>
          </a:p>
        </p:txBody>
      </p:sp>
      <p:sp>
        <p:nvSpPr>
          <p:cNvPr id="7182" name="TextBox 44">
            <a:extLst>
              <a:ext uri="{FF2B5EF4-FFF2-40B4-BE49-F238E27FC236}">
                <a16:creationId xmlns:a16="http://schemas.microsoft.com/office/drawing/2014/main" id="{14E0272B-D54E-4B0A-A86D-E67B8D6AEB89}"/>
              </a:ext>
            </a:extLst>
          </p:cNvPr>
          <p:cNvSpPr txBox="1">
            <a:spLocks noChangeArrowheads="1"/>
          </p:cNvSpPr>
          <p:nvPr/>
        </p:nvSpPr>
        <p:spPr bwMode="auto">
          <a:xfrm>
            <a:off x="1738314" y="3857626"/>
            <a:ext cx="1500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Tahoma" panose="020B0604030504040204" pitchFamily="34" charset="0"/>
              </a:defRPr>
            </a:lvl1pPr>
            <a:lvl2pPr marL="742950" indent="-285750">
              <a:defRPr sz="2400">
                <a:solidFill>
                  <a:srgbClr val="0000FF"/>
                </a:solidFill>
                <a:latin typeface="Tahoma" panose="020B0604030504040204" pitchFamily="34" charset="0"/>
              </a:defRPr>
            </a:lvl2pPr>
            <a:lvl3pPr marL="1143000" indent="-228600">
              <a:defRPr sz="2400">
                <a:solidFill>
                  <a:srgbClr val="0000FF"/>
                </a:solidFill>
                <a:latin typeface="Tahoma" panose="020B0604030504040204" pitchFamily="34" charset="0"/>
              </a:defRPr>
            </a:lvl3pPr>
            <a:lvl4pPr marL="1600200" indent="-228600">
              <a:defRPr sz="2400">
                <a:solidFill>
                  <a:srgbClr val="0000FF"/>
                </a:solidFill>
                <a:latin typeface="Tahoma" panose="020B0604030504040204" pitchFamily="34" charset="0"/>
              </a:defRPr>
            </a:lvl4pPr>
            <a:lvl5pPr marL="2057400" indent="-228600">
              <a:defRPr sz="2400">
                <a:solidFill>
                  <a:srgbClr val="0000FF"/>
                </a:solidFill>
                <a:latin typeface="Tahoma" panose="020B0604030504040204" pitchFamily="34" charset="0"/>
              </a:defRPr>
            </a:lvl5pPr>
            <a:lvl6pPr marL="2514600" indent="-228600" algn="ctr" eaLnBrk="0" fontAlgn="base" hangingPunct="0">
              <a:spcBef>
                <a:spcPct val="0"/>
              </a:spcBef>
              <a:spcAft>
                <a:spcPct val="0"/>
              </a:spcAft>
              <a:defRPr sz="2400">
                <a:solidFill>
                  <a:srgbClr val="0000FF"/>
                </a:solidFill>
                <a:latin typeface="Tahoma" panose="020B0604030504040204" pitchFamily="34" charset="0"/>
              </a:defRPr>
            </a:lvl6pPr>
            <a:lvl7pPr marL="2971800" indent="-228600" algn="ctr" eaLnBrk="0" fontAlgn="base" hangingPunct="0">
              <a:spcBef>
                <a:spcPct val="0"/>
              </a:spcBef>
              <a:spcAft>
                <a:spcPct val="0"/>
              </a:spcAft>
              <a:defRPr sz="2400">
                <a:solidFill>
                  <a:srgbClr val="0000FF"/>
                </a:solidFill>
                <a:latin typeface="Tahoma" panose="020B0604030504040204" pitchFamily="34" charset="0"/>
              </a:defRPr>
            </a:lvl7pPr>
            <a:lvl8pPr marL="3429000" indent="-228600" algn="ctr" eaLnBrk="0" fontAlgn="base" hangingPunct="0">
              <a:spcBef>
                <a:spcPct val="0"/>
              </a:spcBef>
              <a:spcAft>
                <a:spcPct val="0"/>
              </a:spcAft>
              <a:defRPr sz="2400">
                <a:solidFill>
                  <a:srgbClr val="0000FF"/>
                </a:solidFill>
                <a:latin typeface="Tahoma" panose="020B0604030504040204" pitchFamily="34" charset="0"/>
              </a:defRPr>
            </a:lvl8pPr>
            <a:lvl9pPr marL="3886200" indent="-228600" algn="ctr" eaLnBrk="0" fontAlgn="base" hangingPunct="0">
              <a:spcBef>
                <a:spcPct val="0"/>
              </a:spcBef>
              <a:spcAft>
                <a:spcPct val="0"/>
              </a:spcAft>
              <a:defRPr sz="2400">
                <a:solidFill>
                  <a:srgbClr val="0000FF"/>
                </a:solidFill>
                <a:latin typeface="Tahoma" panose="020B0604030504040204" pitchFamily="34" charset="0"/>
              </a:defRPr>
            </a:lvl9pPr>
          </a:lstStyle>
          <a:p>
            <a:r>
              <a:rPr lang="en-GB" altLang="en-US" sz="1400" dirty="0"/>
              <a:t>Legislation</a:t>
            </a:r>
          </a:p>
        </p:txBody>
      </p:sp>
      <p:sp>
        <p:nvSpPr>
          <p:cNvPr id="7183" name="TextBox 44">
            <a:extLst>
              <a:ext uri="{FF2B5EF4-FFF2-40B4-BE49-F238E27FC236}">
                <a16:creationId xmlns:a16="http://schemas.microsoft.com/office/drawing/2014/main" id="{5B71365B-63F2-4462-BDB9-1B5DC1AF6B0C}"/>
              </a:ext>
            </a:extLst>
          </p:cNvPr>
          <p:cNvSpPr txBox="1">
            <a:spLocks noChangeArrowheads="1"/>
          </p:cNvSpPr>
          <p:nvPr/>
        </p:nvSpPr>
        <p:spPr bwMode="auto">
          <a:xfrm>
            <a:off x="8739189" y="5643564"/>
            <a:ext cx="1500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Tahoma" panose="020B0604030504040204" pitchFamily="34" charset="0"/>
              </a:defRPr>
            </a:lvl1pPr>
            <a:lvl2pPr marL="742950" indent="-285750">
              <a:defRPr sz="2400">
                <a:solidFill>
                  <a:srgbClr val="0000FF"/>
                </a:solidFill>
                <a:latin typeface="Tahoma" panose="020B0604030504040204" pitchFamily="34" charset="0"/>
              </a:defRPr>
            </a:lvl2pPr>
            <a:lvl3pPr marL="1143000" indent="-228600">
              <a:defRPr sz="2400">
                <a:solidFill>
                  <a:srgbClr val="0000FF"/>
                </a:solidFill>
                <a:latin typeface="Tahoma" panose="020B0604030504040204" pitchFamily="34" charset="0"/>
              </a:defRPr>
            </a:lvl3pPr>
            <a:lvl4pPr marL="1600200" indent="-228600">
              <a:defRPr sz="2400">
                <a:solidFill>
                  <a:srgbClr val="0000FF"/>
                </a:solidFill>
                <a:latin typeface="Tahoma" panose="020B0604030504040204" pitchFamily="34" charset="0"/>
              </a:defRPr>
            </a:lvl4pPr>
            <a:lvl5pPr marL="2057400" indent="-228600">
              <a:defRPr sz="2400">
                <a:solidFill>
                  <a:srgbClr val="0000FF"/>
                </a:solidFill>
                <a:latin typeface="Tahoma" panose="020B0604030504040204" pitchFamily="34" charset="0"/>
              </a:defRPr>
            </a:lvl5pPr>
            <a:lvl6pPr marL="2514600" indent="-228600" algn="ctr" eaLnBrk="0" fontAlgn="base" hangingPunct="0">
              <a:spcBef>
                <a:spcPct val="0"/>
              </a:spcBef>
              <a:spcAft>
                <a:spcPct val="0"/>
              </a:spcAft>
              <a:defRPr sz="2400">
                <a:solidFill>
                  <a:srgbClr val="0000FF"/>
                </a:solidFill>
                <a:latin typeface="Tahoma" panose="020B0604030504040204" pitchFamily="34" charset="0"/>
              </a:defRPr>
            </a:lvl6pPr>
            <a:lvl7pPr marL="2971800" indent="-228600" algn="ctr" eaLnBrk="0" fontAlgn="base" hangingPunct="0">
              <a:spcBef>
                <a:spcPct val="0"/>
              </a:spcBef>
              <a:spcAft>
                <a:spcPct val="0"/>
              </a:spcAft>
              <a:defRPr sz="2400">
                <a:solidFill>
                  <a:srgbClr val="0000FF"/>
                </a:solidFill>
                <a:latin typeface="Tahoma" panose="020B0604030504040204" pitchFamily="34" charset="0"/>
              </a:defRPr>
            </a:lvl7pPr>
            <a:lvl8pPr marL="3429000" indent="-228600" algn="ctr" eaLnBrk="0" fontAlgn="base" hangingPunct="0">
              <a:spcBef>
                <a:spcPct val="0"/>
              </a:spcBef>
              <a:spcAft>
                <a:spcPct val="0"/>
              </a:spcAft>
              <a:defRPr sz="2400">
                <a:solidFill>
                  <a:srgbClr val="0000FF"/>
                </a:solidFill>
                <a:latin typeface="Tahoma" panose="020B0604030504040204" pitchFamily="34" charset="0"/>
              </a:defRPr>
            </a:lvl8pPr>
            <a:lvl9pPr marL="3886200" indent="-228600" algn="ctr" eaLnBrk="0" fontAlgn="base" hangingPunct="0">
              <a:spcBef>
                <a:spcPct val="0"/>
              </a:spcBef>
              <a:spcAft>
                <a:spcPct val="0"/>
              </a:spcAft>
              <a:defRPr sz="2400">
                <a:solidFill>
                  <a:srgbClr val="0000FF"/>
                </a:solidFill>
                <a:latin typeface="Tahoma" panose="020B0604030504040204" pitchFamily="34" charset="0"/>
              </a:defRPr>
            </a:lvl9pPr>
          </a:lstStyle>
          <a:p>
            <a:r>
              <a:rPr lang="en-GB" altLang="en-US" sz="1400" dirty="0"/>
              <a:t>HAZOP/HAZID</a:t>
            </a:r>
          </a:p>
        </p:txBody>
      </p:sp>
      <p:sp>
        <p:nvSpPr>
          <p:cNvPr id="7184" name="TextBox 44">
            <a:extLst>
              <a:ext uri="{FF2B5EF4-FFF2-40B4-BE49-F238E27FC236}">
                <a16:creationId xmlns:a16="http://schemas.microsoft.com/office/drawing/2014/main" id="{2ABA439E-2F6F-4005-BF5D-5FC243894504}"/>
              </a:ext>
            </a:extLst>
          </p:cNvPr>
          <p:cNvSpPr txBox="1">
            <a:spLocks noChangeArrowheads="1"/>
          </p:cNvSpPr>
          <p:nvPr/>
        </p:nvSpPr>
        <p:spPr bwMode="auto">
          <a:xfrm>
            <a:off x="7071862" y="675041"/>
            <a:ext cx="1500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Tahoma" panose="020B0604030504040204" pitchFamily="34" charset="0"/>
              </a:defRPr>
            </a:lvl1pPr>
            <a:lvl2pPr marL="742950" indent="-285750">
              <a:defRPr sz="2400">
                <a:solidFill>
                  <a:srgbClr val="0000FF"/>
                </a:solidFill>
                <a:latin typeface="Tahoma" panose="020B0604030504040204" pitchFamily="34" charset="0"/>
              </a:defRPr>
            </a:lvl2pPr>
            <a:lvl3pPr marL="1143000" indent="-228600">
              <a:defRPr sz="2400">
                <a:solidFill>
                  <a:srgbClr val="0000FF"/>
                </a:solidFill>
                <a:latin typeface="Tahoma" panose="020B0604030504040204" pitchFamily="34" charset="0"/>
              </a:defRPr>
            </a:lvl3pPr>
            <a:lvl4pPr marL="1600200" indent="-228600">
              <a:defRPr sz="2400">
                <a:solidFill>
                  <a:srgbClr val="0000FF"/>
                </a:solidFill>
                <a:latin typeface="Tahoma" panose="020B0604030504040204" pitchFamily="34" charset="0"/>
              </a:defRPr>
            </a:lvl4pPr>
            <a:lvl5pPr marL="2057400" indent="-228600">
              <a:defRPr sz="2400">
                <a:solidFill>
                  <a:srgbClr val="0000FF"/>
                </a:solidFill>
                <a:latin typeface="Tahoma" panose="020B0604030504040204" pitchFamily="34" charset="0"/>
              </a:defRPr>
            </a:lvl5pPr>
            <a:lvl6pPr marL="2514600" indent="-228600" algn="ctr" eaLnBrk="0" fontAlgn="base" hangingPunct="0">
              <a:spcBef>
                <a:spcPct val="0"/>
              </a:spcBef>
              <a:spcAft>
                <a:spcPct val="0"/>
              </a:spcAft>
              <a:defRPr sz="2400">
                <a:solidFill>
                  <a:srgbClr val="0000FF"/>
                </a:solidFill>
                <a:latin typeface="Tahoma" panose="020B0604030504040204" pitchFamily="34" charset="0"/>
              </a:defRPr>
            </a:lvl6pPr>
            <a:lvl7pPr marL="2971800" indent="-228600" algn="ctr" eaLnBrk="0" fontAlgn="base" hangingPunct="0">
              <a:spcBef>
                <a:spcPct val="0"/>
              </a:spcBef>
              <a:spcAft>
                <a:spcPct val="0"/>
              </a:spcAft>
              <a:defRPr sz="2400">
                <a:solidFill>
                  <a:srgbClr val="0000FF"/>
                </a:solidFill>
                <a:latin typeface="Tahoma" panose="020B0604030504040204" pitchFamily="34" charset="0"/>
              </a:defRPr>
            </a:lvl7pPr>
            <a:lvl8pPr marL="3429000" indent="-228600" algn="ctr" eaLnBrk="0" fontAlgn="base" hangingPunct="0">
              <a:spcBef>
                <a:spcPct val="0"/>
              </a:spcBef>
              <a:spcAft>
                <a:spcPct val="0"/>
              </a:spcAft>
              <a:defRPr sz="2400">
                <a:solidFill>
                  <a:srgbClr val="0000FF"/>
                </a:solidFill>
                <a:latin typeface="Tahoma" panose="020B0604030504040204" pitchFamily="34" charset="0"/>
              </a:defRPr>
            </a:lvl8pPr>
            <a:lvl9pPr marL="3886200" indent="-228600" algn="ctr" eaLnBrk="0" fontAlgn="base" hangingPunct="0">
              <a:spcBef>
                <a:spcPct val="0"/>
              </a:spcBef>
              <a:spcAft>
                <a:spcPct val="0"/>
              </a:spcAft>
              <a:defRPr sz="2400">
                <a:solidFill>
                  <a:srgbClr val="0000FF"/>
                </a:solidFill>
                <a:latin typeface="Tahoma" panose="020B0604030504040204" pitchFamily="34" charset="0"/>
              </a:defRPr>
            </a:lvl9pPr>
          </a:lstStyle>
          <a:p>
            <a:r>
              <a:rPr lang="en-GB" altLang="en-US" sz="1400" dirty="0"/>
              <a:t>Procedures</a:t>
            </a:r>
          </a:p>
        </p:txBody>
      </p:sp>
      <p:sp>
        <p:nvSpPr>
          <p:cNvPr id="7185" name="TextBox 44">
            <a:extLst>
              <a:ext uri="{FF2B5EF4-FFF2-40B4-BE49-F238E27FC236}">
                <a16:creationId xmlns:a16="http://schemas.microsoft.com/office/drawing/2014/main" id="{7500C127-A79F-44BB-911E-9CBDA7254FD3}"/>
              </a:ext>
            </a:extLst>
          </p:cNvPr>
          <p:cNvSpPr txBox="1">
            <a:spLocks noChangeArrowheads="1"/>
          </p:cNvSpPr>
          <p:nvPr/>
        </p:nvSpPr>
        <p:spPr bwMode="auto">
          <a:xfrm>
            <a:off x="2809875" y="76697"/>
            <a:ext cx="1500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Tahoma" panose="020B0604030504040204" pitchFamily="34" charset="0"/>
              </a:defRPr>
            </a:lvl1pPr>
            <a:lvl2pPr marL="742950" indent="-285750">
              <a:defRPr sz="2400">
                <a:solidFill>
                  <a:srgbClr val="0000FF"/>
                </a:solidFill>
                <a:latin typeface="Tahoma" panose="020B0604030504040204" pitchFamily="34" charset="0"/>
              </a:defRPr>
            </a:lvl2pPr>
            <a:lvl3pPr marL="1143000" indent="-228600">
              <a:defRPr sz="2400">
                <a:solidFill>
                  <a:srgbClr val="0000FF"/>
                </a:solidFill>
                <a:latin typeface="Tahoma" panose="020B0604030504040204" pitchFamily="34" charset="0"/>
              </a:defRPr>
            </a:lvl3pPr>
            <a:lvl4pPr marL="1600200" indent="-228600">
              <a:defRPr sz="2400">
                <a:solidFill>
                  <a:srgbClr val="0000FF"/>
                </a:solidFill>
                <a:latin typeface="Tahoma" panose="020B0604030504040204" pitchFamily="34" charset="0"/>
              </a:defRPr>
            </a:lvl4pPr>
            <a:lvl5pPr marL="2057400" indent="-228600">
              <a:defRPr sz="2400">
                <a:solidFill>
                  <a:srgbClr val="0000FF"/>
                </a:solidFill>
                <a:latin typeface="Tahoma" panose="020B0604030504040204" pitchFamily="34" charset="0"/>
              </a:defRPr>
            </a:lvl5pPr>
            <a:lvl6pPr marL="2514600" indent="-228600" algn="ctr" eaLnBrk="0" fontAlgn="base" hangingPunct="0">
              <a:spcBef>
                <a:spcPct val="0"/>
              </a:spcBef>
              <a:spcAft>
                <a:spcPct val="0"/>
              </a:spcAft>
              <a:defRPr sz="2400">
                <a:solidFill>
                  <a:srgbClr val="0000FF"/>
                </a:solidFill>
                <a:latin typeface="Tahoma" panose="020B0604030504040204" pitchFamily="34" charset="0"/>
              </a:defRPr>
            </a:lvl6pPr>
            <a:lvl7pPr marL="2971800" indent="-228600" algn="ctr" eaLnBrk="0" fontAlgn="base" hangingPunct="0">
              <a:spcBef>
                <a:spcPct val="0"/>
              </a:spcBef>
              <a:spcAft>
                <a:spcPct val="0"/>
              </a:spcAft>
              <a:defRPr sz="2400">
                <a:solidFill>
                  <a:srgbClr val="0000FF"/>
                </a:solidFill>
                <a:latin typeface="Tahoma" panose="020B0604030504040204" pitchFamily="34" charset="0"/>
              </a:defRPr>
            </a:lvl7pPr>
            <a:lvl8pPr marL="3429000" indent="-228600" algn="ctr" eaLnBrk="0" fontAlgn="base" hangingPunct="0">
              <a:spcBef>
                <a:spcPct val="0"/>
              </a:spcBef>
              <a:spcAft>
                <a:spcPct val="0"/>
              </a:spcAft>
              <a:defRPr sz="2400">
                <a:solidFill>
                  <a:srgbClr val="0000FF"/>
                </a:solidFill>
                <a:latin typeface="Tahoma" panose="020B0604030504040204" pitchFamily="34" charset="0"/>
              </a:defRPr>
            </a:lvl8pPr>
            <a:lvl9pPr marL="3886200" indent="-228600" algn="ctr" eaLnBrk="0" fontAlgn="base" hangingPunct="0">
              <a:spcBef>
                <a:spcPct val="0"/>
              </a:spcBef>
              <a:spcAft>
                <a:spcPct val="0"/>
              </a:spcAft>
              <a:defRPr sz="2400">
                <a:solidFill>
                  <a:srgbClr val="0000FF"/>
                </a:solidFill>
                <a:latin typeface="Tahoma" panose="020B0604030504040204" pitchFamily="34" charset="0"/>
              </a:defRPr>
            </a:lvl9pPr>
          </a:lstStyle>
          <a:p>
            <a:r>
              <a:rPr lang="en-GB" altLang="en-US" sz="1400" dirty="0"/>
              <a:t>Assurance</a:t>
            </a:r>
          </a:p>
        </p:txBody>
      </p:sp>
      <p:sp>
        <p:nvSpPr>
          <p:cNvPr id="7186" name="TextBox 44">
            <a:extLst>
              <a:ext uri="{FF2B5EF4-FFF2-40B4-BE49-F238E27FC236}">
                <a16:creationId xmlns:a16="http://schemas.microsoft.com/office/drawing/2014/main" id="{64024A63-04C0-4A6D-ACE3-49B17EB3E3CE}"/>
              </a:ext>
            </a:extLst>
          </p:cNvPr>
          <p:cNvSpPr txBox="1">
            <a:spLocks noChangeArrowheads="1"/>
          </p:cNvSpPr>
          <p:nvPr/>
        </p:nvSpPr>
        <p:spPr bwMode="auto">
          <a:xfrm>
            <a:off x="1809750" y="714376"/>
            <a:ext cx="1500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Tahoma" panose="020B0604030504040204" pitchFamily="34" charset="0"/>
              </a:defRPr>
            </a:lvl1pPr>
            <a:lvl2pPr marL="742950" indent="-285750">
              <a:defRPr sz="2400">
                <a:solidFill>
                  <a:srgbClr val="0000FF"/>
                </a:solidFill>
                <a:latin typeface="Tahoma" panose="020B0604030504040204" pitchFamily="34" charset="0"/>
              </a:defRPr>
            </a:lvl2pPr>
            <a:lvl3pPr marL="1143000" indent="-228600">
              <a:defRPr sz="2400">
                <a:solidFill>
                  <a:srgbClr val="0000FF"/>
                </a:solidFill>
                <a:latin typeface="Tahoma" panose="020B0604030504040204" pitchFamily="34" charset="0"/>
              </a:defRPr>
            </a:lvl3pPr>
            <a:lvl4pPr marL="1600200" indent="-228600">
              <a:defRPr sz="2400">
                <a:solidFill>
                  <a:srgbClr val="0000FF"/>
                </a:solidFill>
                <a:latin typeface="Tahoma" panose="020B0604030504040204" pitchFamily="34" charset="0"/>
              </a:defRPr>
            </a:lvl4pPr>
            <a:lvl5pPr marL="2057400" indent="-228600">
              <a:defRPr sz="2400">
                <a:solidFill>
                  <a:srgbClr val="0000FF"/>
                </a:solidFill>
                <a:latin typeface="Tahoma" panose="020B0604030504040204" pitchFamily="34" charset="0"/>
              </a:defRPr>
            </a:lvl5pPr>
            <a:lvl6pPr marL="2514600" indent="-228600" algn="ctr" eaLnBrk="0" fontAlgn="base" hangingPunct="0">
              <a:spcBef>
                <a:spcPct val="0"/>
              </a:spcBef>
              <a:spcAft>
                <a:spcPct val="0"/>
              </a:spcAft>
              <a:defRPr sz="2400">
                <a:solidFill>
                  <a:srgbClr val="0000FF"/>
                </a:solidFill>
                <a:latin typeface="Tahoma" panose="020B0604030504040204" pitchFamily="34" charset="0"/>
              </a:defRPr>
            </a:lvl6pPr>
            <a:lvl7pPr marL="2971800" indent="-228600" algn="ctr" eaLnBrk="0" fontAlgn="base" hangingPunct="0">
              <a:spcBef>
                <a:spcPct val="0"/>
              </a:spcBef>
              <a:spcAft>
                <a:spcPct val="0"/>
              </a:spcAft>
              <a:defRPr sz="2400">
                <a:solidFill>
                  <a:srgbClr val="0000FF"/>
                </a:solidFill>
                <a:latin typeface="Tahoma" panose="020B0604030504040204" pitchFamily="34" charset="0"/>
              </a:defRPr>
            </a:lvl7pPr>
            <a:lvl8pPr marL="3429000" indent="-228600" algn="ctr" eaLnBrk="0" fontAlgn="base" hangingPunct="0">
              <a:spcBef>
                <a:spcPct val="0"/>
              </a:spcBef>
              <a:spcAft>
                <a:spcPct val="0"/>
              </a:spcAft>
              <a:defRPr sz="2400">
                <a:solidFill>
                  <a:srgbClr val="0000FF"/>
                </a:solidFill>
                <a:latin typeface="Tahoma" panose="020B0604030504040204" pitchFamily="34" charset="0"/>
              </a:defRPr>
            </a:lvl8pPr>
            <a:lvl9pPr marL="3886200" indent="-228600" algn="ctr" eaLnBrk="0" fontAlgn="base" hangingPunct="0">
              <a:spcBef>
                <a:spcPct val="0"/>
              </a:spcBef>
              <a:spcAft>
                <a:spcPct val="0"/>
              </a:spcAft>
              <a:defRPr sz="2400">
                <a:solidFill>
                  <a:srgbClr val="0000FF"/>
                </a:solidFill>
                <a:latin typeface="Tahoma" panose="020B0604030504040204" pitchFamily="34" charset="0"/>
              </a:defRPr>
            </a:lvl9pPr>
          </a:lstStyle>
          <a:p>
            <a:r>
              <a:rPr lang="en-GB" altLang="en-US" sz="1400" dirty="0"/>
              <a:t>KPI’s</a:t>
            </a:r>
          </a:p>
        </p:txBody>
      </p:sp>
      <p:sp>
        <p:nvSpPr>
          <p:cNvPr id="7187" name="TextBox 44">
            <a:extLst>
              <a:ext uri="{FF2B5EF4-FFF2-40B4-BE49-F238E27FC236}">
                <a16:creationId xmlns:a16="http://schemas.microsoft.com/office/drawing/2014/main" id="{DB3E629A-F984-4556-AAF9-7C44924E6AF3}"/>
              </a:ext>
            </a:extLst>
          </p:cNvPr>
          <p:cNvSpPr txBox="1">
            <a:spLocks noChangeArrowheads="1"/>
          </p:cNvSpPr>
          <p:nvPr/>
        </p:nvSpPr>
        <p:spPr bwMode="auto">
          <a:xfrm>
            <a:off x="5182636" y="5477862"/>
            <a:ext cx="1500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Tahoma" panose="020B0604030504040204" pitchFamily="34" charset="0"/>
              </a:defRPr>
            </a:lvl1pPr>
            <a:lvl2pPr marL="742950" indent="-285750">
              <a:defRPr sz="2400">
                <a:solidFill>
                  <a:srgbClr val="0000FF"/>
                </a:solidFill>
                <a:latin typeface="Tahoma" panose="020B0604030504040204" pitchFamily="34" charset="0"/>
              </a:defRPr>
            </a:lvl2pPr>
            <a:lvl3pPr marL="1143000" indent="-228600">
              <a:defRPr sz="2400">
                <a:solidFill>
                  <a:srgbClr val="0000FF"/>
                </a:solidFill>
                <a:latin typeface="Tahoma" panose="020B0604030504040204" pitchFamily="34" charset="0"/>
              </a:defRPr>
            </a:lvl3pPr>
            <a:lvl4pPr marL="1600200" indent="-228600">
              <a:defRPr sz="2400">
                <a:solidFill>
                  <a:srgbClr val="0000FF"/>
                </a:solidFill>
                <a:latin typeface="Tahoma" panose="020B0604030504040204" pitchFamily="34" charset="0"/>
              </a:defRPr>
            </a:lvl4pPr>
            <a:lvl5pPr marL="2057400" indent="-228600">
              <a:defRPr sz="2400">
                <a:solidFill>
                  <a:srgbClr val="0000FF"/>
                </a:solidFill>
                <a:latin typeface="Tahoma" panose="020B0604030504040204" pitchFamily="34" charset="0"/>
              </a:defRPr>
            </a:lvl5pPr>
            <a:lvl6pPr marL="2514600" indent="-228600" algn="ctr" eaLnBrk="0" fontAlgn="base" hangingPunct="0">
              <a:spcBef>
                <a:spcPct val="0"/>
              </a:spcBef>
              <a:spcAft>
                <a:spcPct val="0"/>
              </a:spcAft>
              <a:defRPr sz="2400">
                <a:solidFill>
                  <a:srgbClr val="0000FF"/>
                </a:solidFill>
                <a:latin typeface="Tahoma" panose="020B0604030504040204" pitchFamily="34" charset="0"/>
              </a:defRPr>
            </a:lvl6pPr>
            <a:lvl7pPr marL="2971800" indent="-228600" algn="ctr" eaLnBrk="0" fontAlgn="base" hangingPunct="0">
              <a:spcBef>
                <a:spcPct val="0"/>
              </a:spcBef>
              <a:spcAft>
                <a:spcPct val="0"/>
              </a:spcAft>
              <a:defRPr sz="2400">
                <a:solidFill>
                  <a:srgbClr val="0000FF"/>
                </a:solidFill>
                <a:latin typeface="Tahoma" panose="020B0604030504040204" pitchFamily="34" charset="0"/>
              </a:defRPr>
            </a:lvl7pPr>
            <a:lvl8pPr marL="3429000" indent="-228600" algn="ctr" eaLnBrk="0" fontAlgn="base" hangingPunct="0">
              <a:spcBef>
                <a:spcPct val="0"/>
              </a:spcBef>
              <a:spcAft>
                <a:spcPct val="0"/>
              </a:spcAft>
              <a:defRPr sz="2400">
                <a:solidFill>
                  <a:srgbClr val="0000FF"/>
                </a:solidFill>
                <a:latin typeface="Tahoma" panose="020B0604030504040204" pitchFamily="34" charset="0"/>
              </a:defRPr>
            </a:lvl8pPr>
            <a:lvl9pPr marL="3886200" indent="-228600" algn="ctr" eaLnBrk="0" fontAlgn="base" hangingPunct="0">
              <a:spcBef>
                <a:spcPct val="0"/>
              </a:spcBef>
              <a:spcAft>
                <a:spcPct val="0"/>
              </a:spcAft>
              <a:defRPr sz="2400">
                <a:solidFill>
                  <a:srgbClr val="0000FF"/>
                </a:solidFill>
                <a:latin typeface="Tahoma" panose="020B0604030504040204" pitchFamily="34" charset="0"/>
              </a:defRPr>
            </a:lvl9pPr>
          </a:lstStyle>
          <a:p>
            <a:r>
              <a:rPr lang="en-GB" altLang="en-US" sz="1400" dirty="0"/>
              <a:t>Organisational Capability</a:t>
            </a:r>
          </a:p>
        </p:txBody>
      </p:sp>
      <p:sp>
        <p:nvSpPr>
          <p:cNvPr id="7188" name="TextBox 44">
            <a:extLst>
              <a:ext uri="{FF2B5EF4-FFF2-40B4-BE49-F238E27FC236}">
                <a16:creationId xmlns:a16="http://schemas.microsoft.com/office/drawing/2014/main" id="{B999D950-D270-451C-914B-A18DBA89F9E0}"/>
              </a:ext>
            </a:extLst>
          </p:cNvPr>
          <p:cNvSpPr txBox="1">
            <a:spLocks noChangeArrowheads="1"/>
          </p:cNvSpPr>
          <p:nvPr/>
        </p:nvSpPr>
        <p:spPr bwMode="auto">
          <a:xfrm>
            <a:off x="3157578" y="870618"/>
            <a:ext cx="18334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FF"/>
                </a:solidFill>
                <a:latin typeface="Tahoma" panose="020B0604030504040204" pitchFamily="34" charset="0"/>
              </a:defRPr>
            </a:lvl1pPr>
            <a:lvl2pPr marL="742950" indent="-285750">
              <a:defRPr sz="2400">
                <a:solidFill>
                  <a:srgbClr val="0000FF"/>
                </a:solidFill>
                <a:latin typeface="Tahoma" panose="020B0604030504040204" pitchFamily="34" charset="0"/>
              </a:defRPr>
            </a:lvl2pPr>
            <a:lvl3pPr marL="1143000" indent="-228600">
              <a:defRPr sz="2400">
                <a:solidFill>
                  <a:srgbClr val="0000FF"/>
                </a:solidFill>
                <a:latin typeface="Tahoma" panose="020B0604030504040204" pitchFamily="34" charset="0"/>
              </a:defRPr>
            </a:lvl3pPr>
            <a:lvl4pPr marL="1600200" indent="-228600">
              <a:defRPr sz="2400">
                <a:solidFill>
                  <a:srgbClr val="0000FF"/>
                </a:solidFill>
                <a:latin typeface="Tahoma" panose="020B0604030504040204" pitchFamily="34" charset="0"/>
              </a:defRPr>
            </a:lvl4pPr>
            <a:lvl5pPr marL="2057400" indent="-228600">
              <a:defRPr sz="2400">
                <a:solidFill>
                  <a:srgbClr val="0000FF"/>
                </a:solidFill>
                <a:latin typeface="Tahoma" panose="020B0604030504040204" pitchFamily="34" charset="0"/>
              </a:defRPr>
            </a:lvl5pPr>
            <a:lvl6pPr marL="2514600" indent="-228600" algn="ctr" eaLnBrk="0" fontAlgn="base" hangingPunct="0">
              <a:spcBef>
                <a:spcPct val="0"/>
              </a:spcBef>
              <a:spcAft>
                <a:spcPct val="0"/>
              </a:spcAft>
              <a:defRPr sz="2400">
                <a:solidFill>
                  <a:srgbClr val="0000FF"/>
                </a:solidFill>
                <a:latin typeface="Tahoma" panose="020B0604030504040204" pitchFamily="34" charset="0"/>
              </a:defRPr>
            </a:lvl6pPr>
            <a:lvl7pPr marL="2971800" indent="-228600" algn="ctr" eaLnBrk="0" fontAlgn="base" hangingPunct="0">
              <a:spcBef>
                <a:spcPct val="0"/>
              </a:spcBef>
              <a:spcAft>
                <a:spcPct val="0"/>
              </a:spcAft>
              <a:defRPr sz="2400">
                <a:solidFill>
                  <a:srgbClr val="0000FF"/>
                </a:solidFill>
                <a:latin typeface="Tahoma" panose="020B0604030504040204" pitchFamily="34" charset="0"/>
              </a:defRPr>
            </a:lvl7pPr>
            <a:lvl8pPr marL="3429000" indent="-228600" algn="ctr" eaLnBrk="0" fontAlgn="base" hangingPunct="0">
              <a:spcBef>
                <a:spcPct val="0"/>
              </a:spcBef>
              <a:spcAft>
                <a:spcPct val="0"/>
              </a:spcAft>
              <a:defRPr sz="2400">
                <a:solidFill>
                  <a:srgbClr val="0000FF"/>
                </a:solidFill>
                <a:latin typeface="Tahoma" panose="020B0604030504040204" pitchFamily="34" charset="0"/>
              </a:defRPr>
            </a:lvl8pPr>
            <a:lvl9pPr marL="3886200" indent="-228600" algn="ctr" eaLnBrk="0" fontAlgn="base" hangingPunct="0">
              <a:spcBef>
                <a:spcPct val="0"/>
              </a:spcBef>
              <a:spcAft>
                <a:spcPct val="0"/>
              </a:spcAft>
              <a:defRPr sz="2400">
                <a:solidFill>
                  <a:srgbClr val="0000FF"/>
                </a:solidFill>
                <a:latin typeface="Tahoma" panose="020B0604030504040204" pitchFamily="34" charset="0"/>
              </a:defRPr>
            </a:lvl9pPr>
          </a:lstStyle>
          <a:p>
            <a:r>
              <a:rPr lang="en-GB" altLang="en-US" sz="1400" dirty="0"/>
              <a:t>Safety Management System</a:t>
            </a:r>
          </a:p>
        </p:txBody>
      </p:sp>
      <p:sp>
        <p:nvSpPr>
          <p:cNvPr id="7189" name="TextBox 44">
            <a:extLst>
              <a:ext uri="{FF2B5EF4-FFF2-40B4-BE49-F238E27FC236}">
                <a16:creationId xmlns:a16="http://schemas.microsoft.com/office/drawing/2014/main" id="{DE340F6F-2E45-4305-9951-ABD25FA42B8B}"/>
              </a:ext>
            </a:extLst>
          </p:cNvPr>
          <p:cNvSpPr txBox="1">
            <a:spLocks noChangeArrowheads="1"/>
          </p:cNvSpPr>
          <p:nvPr/>
        </p:nvSpPr>
        <p:spPr bwMode="auto">
          <a:xfrm>
            <a:off x="2660647" y="2846388"/>
            <a:ext cx="1500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Tahoma" panose="020B0604030504040204" pitchFamily="34" charset="0"/>
              </a:defRPr>
            </a:lvl1pPr>
            <a:lvl2pPr marL="742950" indent="-285750">
              <a:defRPr sz="2400">
                <a:solidFill>
                  <a:srgbClr val="0000FF"/>
                </a:solidFill>
                <a:latin typeface="Tahoma" panose="020B0604030504040204" pitchFamily="34" charset="0"/>
              </a:defRPr>
            </a:lvl2pPr>
            <a:lvl3pPr marL="1143000" indent="-228600">
              <a:defRPr sz="2400">
                <a:solidFill>
                  <a:srgbClr val="0000FF"/>
                </a:solidFill>
                <a:latin typeface="Tahoma" panose="020B0604030504040204" pitchFamily="34" charset="0"/>
              </a:defRPr>
            </a:lvl3pPr>
            <a:lvl4pPr marL="1600200" indent="-228600">
              <a:defRPr sz="2400">
                <a:solidFill>
                  <a:srgbClr val="0000FF"/>
                </a:solidFill>
                <a:latin typeface="Tahoma" panose="020B0604030504040204" pitchFamily="34" charset="0"/>
              </a:defRPr>
            </a:lvl4pPr>
            <a:lvl5pPr marL="2057400" indent="-228600">
              <a:defRPr sz="2400">
                <a:solidFill>
                  <a:srgbClr val="0000FF"/>
                </a:solidFill>
                <a:latin typeface="Tahoma" panose="020B0604030504040204" pitchFamily="34" charset="0"/>
              </a:defRPr>
            </a:lvl5pPr>
            <a:lvl6pPr marL="2514600" indent="-228600" algn="ctr" eaLnBrk="0" fontAlgn="base" hangingPunct="0">
              <a:spcBef>
                <a:spcPct val="0"/>
              </a:spcBef>
              <a:spcAft>
                <a:spcPct val="0"/>
              </a:spcAft>
              <a:defRPr sz="2400">
                <a:solidFill>
                  <a:srgbClr val="0000FF"/>
                </a:solidFill>
                <a:latin typeface="Tahoma" panose="020B0604030504040204" pitchFamily="34" charset="0"/>
              </a:defRPr>
            </a:lvl6pPr>
            <a:lvl7pPr marL="2971800" indent="-228600" algn="ctr" eaLnBrk="0" fontAlgn="base" hangingPunct="0">
              <a:spcBef>
                <a:spcPct val="0"/>
              </a:spcBef>
              <a:spcAft>
                <a:spcPct val="0"/>
              </a:spcAft>
              <a:defRPr sz="2400">
                <a:solidFill>
                  <a:srgbClr val="0000FF"/>
                </a:solidFill>
                <a:latin typeface="Tahoma" panose="020B0604030504040204" pitchFamily="34" charset="0"/>
              </a:defRPr>
            </a:lvl7pPr>
            <a:lvl8pPr marL="3429000" indent="-228600" algn="ctr" eaLnBrk="0" fontAlgn="base" hangingPunct="0">
              <a:spcBef>
                <a:spcPct val="0"/>
              </a:spcBef>
              <a:spcAft>
                <a:spcPct val="0"/>
              </a:spcAft>
              <a:defRPr sz="2400">
                <a:solidFill>
                  <a:srgbClr val="0000FF"/>
                </a:solidFill>
                <a:latin typeface="Tahoma" panose="020B0604030504040204" pitchFamily="34" charset="0"/>
              </a:defRPr>
            </a:lvl8pPr>
            <a:lvl9pPr marL="3886200" indent="-228600" algn="ctr" eaLnBrk="0" fontAlgn="base" hangingPunct="0">
              <a:spcBef>
                <a:spcPct val="0"/>
              </a:spcBef>
              <a:spcAft>
                <a:spcPct val="0"/>
              </a:spcAft>
              <a:defRPr sz="2400">
                <a:solidFill>
                  <a:srgbClr val="0000FF"/>
                </a:solidFill>
                <a:latin typeface="Tahoma" panose="020B0604030504040204" pitchFamily="34" charset="0"/>
              </a:defRPr>
            </a:lvl9pPr>
          </a:lstStyle>
          <a:p>
            <a:r>
              <a:rPr lang="en-GB" altLang="en-US" sz="1400" dirty="0"/>
              <a:t>Regulator</a:t>
            </a:r>
          </a:p>
        </p:txBody>
      </p:sp>
      <p:sp>
        <p:nvSpPr>
          <p:cNvPr id="34" name="Oval 33">
            <a:extLst>
              <a:ext uri="{FF2B5EF4-FFF2-40B4-BE49-F238E27FC236}">
                <a16:creationId xmlns:a16="http://schemas.microsoft.com/office/drawing/2014/main" id="{56FAA9F6-F5E2-433D-A341-4FFA89D5B3A2}"/>
              </a:ext>
            </a:extLst>
          </p:cNvPr>
          <p:cNvSpPr/>
          <p:nvPr/>
        </p:nvSpPr>
        <p:spPr>
          <a:xfrm>
            <a:off x="8239126" y="928689"/>
            <a:ext cx="1928813" cy="1285875"/>
          </a:xfrm>
          <a:prstGeom prst="ellipse">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37" name="Oval 36">
            <a:extLst>
              <a:ext uri="{FF2B5EF4-FFF2-40B4-BE49-F238E27FC236}">
                <a16:creationId xmlns:a16="http://schemas.microsoft.com/office/drawing/2014/main" id="{4B413A26-4492-4DB2-8775-47516C2CA37E}"/>
              </a:ext>
            </a:extLst>
          </p:cNvPr>
          <p:cNvSpPr/>
          <p:nvPr/>
        </p:nvSpPr>
        <p:spPr>
          <a:xfrm>
            <a:off x="5738813" y="1071564"/>
            <a:ext cx="1928812" cy="1285875"/>
          </a:xfrm>
          <a:prstGeom prst="ellipse">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7192" name="TextBox 44">
            <a:extLst>
              <a:ext uri="{FF2B5EF4-FFF2-40B4-BE49-F238E27FC236}">
                <a16:creationId xmlns:a16="http://schemas.microsoft.com/office/drawing/2014/main" id="{665D93CE-1015-4F0E-AF7F-B0BAF00048DC}"/>
              </a:ext>
            </a:extLst>
          </p:cNvPr>
          <p:cNvSpPr txBox="1">
            <a:spLocks noChangeArrowheads="1"/>
          </p:cNvSpPr>
          <p:nvPr/>
        </p:nvSpPr>
        <p:spPr bwMode="auto">
          <a:xfrm>
            <a:off x="1524000" y="5715001"/>
            <a:ext cx="1500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Tahoma" panose="020B0604030504040204" pitchFamily="34" charset="0"/>
              </a:defRPr>
            </a:lvl1pPr>
            <a:lvl2pPr marL="742950" indent="-285750">
              <a:defRPr sz="2400">
                <a:solidFill>
                  <a:srgbClr val="0000FF"/>
                </a:solidFill>
                <a:latin typeface="Tahoma" panose="020B0604030504040204" pitchFamily="34" charset="0"/>
              </a:defRPr>
            </a:lvl2pPr>
            <a:lvl3pPr marL="1143000" indent="-228600">
              <a:defRPr sz="2400">
                <a:solidFill>
                  <a:srgbClr val="0000FF"/>
                </a:solidFill>
                <a:latin typeface="Tahoma" panose="020B0604030504040204" pitchFamily="34" charset="0"/>
              </a:defRPr>
            </a:lvl3pPr>
            <a:lvl4pPr marL="1600200" indent="-228600">
              <a:defRPr sz="2400">
                <a:solidFill>
                  <a:srgbClr val="0000FF"/>
                </a:solidFill>
                <a:latin typeface="Tahoma" panose="020B0604030504040204" pitchFamily="34" charset="0"/>
              </a:defRPr>
            </a:lvl4pPr>
            <a:lvl5pPr marL="2057400" indent="-228600">
              <a:defRPr sz="2400">
                <a:solidFill>
                  <a:srgbClr val="0000FF"/>
                </a:solidFill>
                <a:latin typeface="Tahoma" panose="020B0604030504040204" pitchFamily="34" charset="0"/>
              </a:defRPr>
            </a:lvl5pPr>
            <a:lvl6pPr marL="2514600" indent="-228600" algn="ctr" eaLnBrk="0" fontAlgn="base" hangingPunct="0">
              <a:spcBef>
                <a:spcPct val="0"/>
              </a:spcBef>
              <a:spcAft>
                <a:spcPct val="0"/>
              </a:spcAft>
              <a:defRPr sz="2400">
                <a:solidFill>
                  <a:srgbClr val="0000FF"/>
                </a:solidFill>
                <a:latin typeface="Tahoma" panose="020B0604030504040204" pitchFamily="34" charset="0"/>
              </a:defRPr>
            </a:lvl6pPr>
            <a:lvl7pPr marL="2971800" indent="-228600" algn="ctr" eaLnBrk="0" fontAlgn="base" hangingPunct="0">
              <a:spcBef>
                <a:spcPct val="0"/>
              </a:spcBef>
              <a:spcAft>
                <a:spcPct val="0"/>
              </a:spcAft>
              <a:defRPr sz="2400">
                <a:solidFill>
                  <a:srgbClr val="0000FF"/>
                </a:solidFill>
                <a:latin typeface="Tahoma" panose="020B0604030504040204" pitchFamily="34" charset="0"/>
              </a:defRPr>
            </a:lvl7pPr>
            <a:lvl8pPr marL="3429000" indent="-228600" algn="ctr" eaLnBrk="0" fontAlgn="base" hangingPunct="0">
              <a:spcBef>
                <a:spcPct val="0"/>
              </a:spcBef>
              <a:spcAft>
                <a:spcPct val="0"/>
              </a:spcAft>
              <a:defRPr sz="2400">
                <a:solidFill>
                  <a:srgbClr val="0000FF"/>
                </a:solidFill>
                <a:latin typeface="Tahoma" panose="020B0604030504040204" pitchFamily="34" charset="0"/>
              </a:defRPr>
            </a:lvl8pPr>
            <a:lvl9pPr marL="3886200" indent="-228600" algn="ctr" eaLnBrk="0" fontAlgn="base" hangingPunct="0">
              <a:spcBef>
                <a:spcPct val="0"/>
              </a:spcBef>
              <a:spcAft>
                <a:spcPct val="0"/>
              </a:spcAft>
              <a:defRPr sz="2400">
                <a:solidFill>
                  <a:srgbClr val="0000FF"/>
                </a:solidFill>
                <a:latin typeface="Tahoma" panose="020B0604030504040204" pitchFamily="34" charset="0"/>
              </a:defRPr>
            </a:lvl9pPr>
          </a:lstStyle>
          <a:p>
            <a:r>
              <a:rPr lang="en-GB" altLang="en-US" sz="1400" dirty="0"/>
              <a:t>Procurement</a:t>
            </a:r>
          </a:p>
        </p:txBody>
      </p:sp>
      <p:sp>
        <p:nvSpPr>
          <p:cNvPr id="7193" name="TextBox 44">
            <a:extLst>
              <a:ext uri="{FF2B5EF4-FFF2-40B4-BE49-F238E27FC236}">
                <a16:creationId xmlns:a16="http://schemas.microsoft.com/office/drawing/2014/main" id="{DD65CE53-6333-4331-8B58-F7F6D8492632}"/>
              </a:ext>
            </a:extLst>
          </p:cNvPr>
          <p:cNvSpPr txBox="1">
            <a:spLocks noChangeArrowheads="1"/>
          </p:cNvSpPr>
          <p:nvPr/>
        </p:nvSpPr>
        <p:spPr bwMode="auto">
          <a:xfrm>
            <a:off x="8560594" y="1190626"/>
            <a:ext cx="15001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Tahoma" panose="020B0604030504040204" pitchFamily="34" charset="0"/>
              </a:defRPr>
            </a:lvl1pPr>
            <a:lvl2pPr marL="742950" indent="-285750">
              <a:defRPr sz="2400">
                <a:solidFill>
                  <a:srgbClr val="0000FF"/>
                </a:solidFill>
                <a:latin typeface="Tahoma" panose="020B0604030504040204" pitchFamily="34" charset="0"/>
              </a:defRPr>
            </a:lvl2pPr>
            <a:lvl3pPr marL="1143000" indent="-228600">
              <a:defRPr sz="2400">
                <a:solidFill>
                  <a:srgbClr val="0000FF"/>
                </a:solidFill>
                <a:latin typeface="Tahoma" panose="020B0604030504040204" pitchFamily="34" charset="0"/>
              </a:defRPr>
            </a:lvl3pPr>
            <a:lvl4pPr marL="1600200" indent="-228600">
              <a:defRPr sz="2400">
                <a:solidFill>
                  <a:srgbClr val="0000FF"/>
                </a:solidFill>
                <a:latin typeface="Tahoma" panose="020B0604030504040204" pitchFamily="34" charset="0"/>
              </a:defRPr>
            </a:lvl4pPr>
            <a:lvl5pPr marL="2057400" indent="-228600">
              <a:defRPr sz="2400">
                <a:solidFill>
                  <a:srgbClr val="0000FF"/>
                </a:solidFill>
                <a:latin typeface="Tahoma" panose="020B0604030504040204" pitchFamily="34" charset="0"/>
              </a:defRPr>
            </a:lvl5pPr>
            <a:lvl6pPr marL="2514600" indent="-228600" algn="ctr" eaLnBrk="0" fontAlgn="base" hangingPunct="0">
              <a:spcBef>
                <a:spcPct val="0"/>
              </a:spcBef>
              <a:spcAft>
                <a:spcPct val="0"/>
              </a:spcAft>
              <a:defRPr sz="2400">
                <a:solidFill>
                  <a:srgbClr val="0000FF"/>
                </a:solidFill>
                <a:latin typeface="Tahoma" panose="020B0604030504040204" pitchFamily="34" charset="0"/>
              </a:defRPr>
            </a:lvl6pPr>
            <a:lvl7pPr marL="2971800" indent="-228600" algn="ctr" eaLnBrk="0" fontAlgn="base" hangingPunct="0">
              <a:spcBef>
                <a:spcPct val="0"/>
              </a:spcBef>
              <a:spcAft>
                <a:spcPct val="0"/>
              </a:spcAft>
              <a:defRPr sz="2400">
                <a:solidFill>
                  <a:srgbClr val="0000FF"/>
                </a:solidFill>
                <a:latin typeface="Tahoma" panose="020B0604030504040204" pitchFamily="34" charset="0"/>
              </a:defRPr>
            </a:lvl7pPr>
            <a:lvl8pPr marL="3429000" indent="-228600" algn="ctr" eaLnBrk="0" fontAlgn="base" hangingPunct="0">
              <a:spcBef>
                <a:spcPct val="0"/>
              </a:spcBef>
              <a:spcAft>
                <a:spcPct val="0"/>
              </a:spcAft>
              <a:defRPr sz="2400">
                <a:solidFill>
                  <a:srgbClr val="0000FF"/>
                </a:solidFill>
                <a:latin typeface="Tahoma" panose="020B0604030504040204" pitchFamily="34" charset="0"/>
              </a:defRPr>
            </a:lvl8pPr>
            <a:lvl9pPr marL="3886200" indent="-228600" algn="ctr" eaLnBrk="0" fontAlgn="base" hangingPunct="0">
              <a:spcBef>
                <a:spcPct val="0"/>
              </a:spcBef>
              <a:spcAft>
                <a:spcPct val="0"/>
              </a:spcAft>
              <a:defRPr sz="2400">
                <a:solidFill>
                  <a:srgbClr val="0000FF"/>
                </a:solidFill>
                <a:latin typeface="Tahoma" panose="020B0604030504040204" pitchFamily="34" charset="0"/>
              </a:defRPr>
            </a:lvl9pPr>
          </a:lstStyle>
          <a:p>
            <a:r>
              <a:rPr lang="en-GB" altLang="en-US" sz="1400" dirty="0"/>
              <a:t>Maintenance  Operations &amp; Projects</a:t>
            </a:r>
          </a:p>
        </p:txBody>
      </p:sp>
      <p:sp>
        <p:nvSpPr>
          <p:cNvPr id="7194" name="TextBox 44">
            <a:extLst>
              <a:ext uri="{FF2B5EF4-FFF2-40B4-BE49-F238E27FC236}">
                <a16:creationId xmlns:a16="http://schemas.microsoft.com/office/drawing/2014/main" id="{BB0D77B3-7341-43E0-B0EC-9109B78402B5}"/>
              </a:ext>
            </a:extLst>
          </p:cNvPr>
          <p:cNvSpPr txBox="1">
            <a:spLocks noChangeArrowheads="1"/>
          </p:cNvSpPr>
          <p:nvPr/>
        </p:nvSpPr>
        <p:spPr bwMode="auto">
          <a:xfrm>
            <a:off x="5988845" y="1560513"/>
            <a:ext cx="1500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Tahoma" panose="020B0604030504040204" pitchFamily="34" charset="0"/>
              </a:defRPr>
            </a:lvl1pPr>
            <a:lvl2pPr marL="742950" indent="-285750">
              <a:defRPr sz="2400">
                <a:solidFill>
                  <a:srgbClr val="0000FF"/>
                </a:solidFill>
                <a:latin typeface="Tahoma" panose="020B0604030504040204" pitchFamily="34" charset="0"/>
              </a:defRPr>
            </a:lvl2pPr>
            <a:lvl3pPr marL="1143000" indent="-228600">
              <a:defRPr sz="2400">
                <a:solidFill>
                  <a:srgbClr val="0000FF"/>
                </a:solidFill>
                <a:latin typeface="Tahoma" panose="020B0604030504040204" pitchFamily="34" charset="0"/>
              </a:defRPr>
            </a:lvl3pPr>
            <a:lvl4pPr marL="1600200" indent="-228600">
              <a:defRPr sz="2400">
                <a:solidFill>
                  <a:srgbClr val="0000FF"/>
                </a:solidFill>
                <a:latin typeface="Tahoma" panose="020B0604030504040204" pitchFamily="34" charset="0"/>
              </a:defRPr>
            </a:lvl4pPr>
            <a:lvl5pPr marL="2057400" indent="-228600">
              <a:defRPr sz="2400">
                <a:solidFill>
                  <a:srgbClr val="0000FF"/>
                </a:solidFill>
                <a:latin typeface="Tahoma" panose="020B0604030504040204" pitchFamily="34" charset="0"/>
              </a:defRPr>
            </a:lvl5pPr>
            <a:lvl6pPr marL="2514600" indent="-228600" algn="ctr" eaLnBrk="0" fontAlgn="base" hangingPunct="0">
              <a:spcBef>
                <a:spcPct val="0"/>
              </a:spcBef>
              <a:spcAft>
                <a:spcPct val="0"/>
              </a:spcAft>
              <a:defRPr sz="2400">
                <a:solidFill>
                  <a:srgbClr val="0000FF"/>
                </a:solidFill>
                <a:latin typeface="Tahoma" panose="020B0604030504040204" pitchFamily="34" charset="0"/>
              </a:defRPr>
            </a:lvl6pPr>
            <a:lvl7pPr marL="2971800" indent="-228600" algn="ctr" eaLnBrk="0" fontAlgn="base" hangingPunct="0">
              <a:spcBef>
                <a:spcPct val="0"/>
              </a:spcBef>
              <a:spcAft>
                <a:spcPct val="0"/>
              </a:spcAft>
              <a:defRPr sz="2400">
                <a:solidFill>
                  <a:srgbClr val="0000FF"/>
                </a:solidFill>
                <a:latin typeface="Tahoma" panose="020B0604030504040204" pitchFamily="34" charset="0"/>
              </a:defRPr>
            </a:lvl7pPr>
            <a:lvl8pPr marL="3429000" indent="-228600" algn="ctr" eaLnBrk="0" fontAlgn="base" hangingPunct="0">
              <a:spcBef>
                <a:spcPct val="0"/>
              </a:spcBef>
              <a:spcAft>
                <a:spcPct val="0"/>
              </a:spcAft>
              <a:defRPr sz="2400">
                <a:solidFill>
                  <a:srgbClr val="0000FF"/>
                </a:solidFill>
                <a:latin typeface="Tahoma" panose="020B0604030504040204" pitchFamily="34" charset="0"/>
              </a:defRPr>
            </a:lvl8pPr>
            <a:lvl9pPr marL="3886200" indent="-228600" algn="ctr" eaLnBrk="0" fontAlgn="base" hangingPunct="0">
              <a:spcBef>
                <a:spcPct val="0"/>
              </a:spcBef>
              <a:spcAft>
                <a:spcPct val="0"/>
              </a:spcAft>
              <a:defRPr sz="2400">
                <a:solidFill>
                  <a:srgbClr val="0000FF"/>
                </a:solidFill>
                <a:latin typeface="Tahoma" panose="020B0604030504040204" pitchFamily="34" charset="0"/>
              </a:defRPr>
            </a:lvl9pPr>
          </a:lstStyle>
          <a:p>
            <a:r>
              <a:rPr lang="en-GB" altLang="en-US" sz="1400" dirty="0"/>
              <a:t>Documentation</a:t>
            </a:r>
          </a:p>
        </p:txBody>
      </p:sp>
      <p:sp>
        <p:nvSpPr>
          <p:cNvPr id="7195" name="TextBox 44">
            <a:extLst>
              <a:ext uri="{FF2B5EF4-FFF2-40B4-BE49-F238E27FC236}">
                <a16:creationId xmlns:a16="http://schemas.microsoft.com/office/drawing/2014/main" id="{1A91EC36-B8D7-4DA4-855F-C8397685DA2A}"/>
              </a:ext>
            </a:extLst>
          </p:cNvPr>
          <p:cNvSpPr txBox="1">
            <a:spLocks noChangeArrowheads="1"/>
          </p:cNvSpPr>
          <p:nvPr/>
        </p:nvSpPr>
        <p:spPr bwMode="auto">
          <a:xfrm>
            <a:off x="6524625" y="6357939"/>
            <a:ext cx="1500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Tahoma" panose="020B0604030504040204" pitchFamily="34" charset="0"/>
              </a:defRPr>
            </a:lvl1pPr>
            <a:lvl2pPr marL="742950" indent="-285750">
              <a:defRPr sz="2400">
                <a:solidFill>
                  <a:srgbClr val="0000FF"/>
                </a:solidFill>
                <a:latin typeface="Tahoma" panose="020B0604030504040204" pitchFamily="34" charset="0"/>
              </a:defRPr>
            </a:lvl2pPr>
            <a:lvl3pPr marL="1143000" indent="-228600">
              <a:defRPr sz="2400">
                <a:solidFill>
                  <a:srgbClr val="0000FF"/>
                </a:solidFill>
                <a:latin typeface="Tahoma" panose="020B0604030504040204" pitchFamily="34" charset="0"/>
              </a:defRPr>
            </a:lvl3pPr>
            <a:lvl4pPr marL="1600200" indent="-228600">
              <a:defRPr sz="2400">
                <a:solidFill>
                  <a:srgbClr val="0000FF"/>
                </a:solidFill>
                <a:latin typeface="Tahoma" panose="020B0604030504040204" pitchFamily="34" charset="0"/>
              </a:defRPr>
            </a:lvl4pPr>
            <a:lvl5pPr marL="2057400" indent="-228600">
              <a:defRPr sz="2400">
                <a:solidFill>
                  <a:srgbClr val="0000FF"/>
                </a:solidFill>
                <a:latin typeface="Tahoma" panose="020B0604030504040204" pitchFamily="34" charset="0"/>
              </a:defRPr>
            </a:lvl5pPr>
            <a:lvl6pPr marL="2514600" indent="-228600" algn="ctr" eaLnBrk="0" fontAlgn="base" hangingPunct="0">
              <a:spcBef>
                <a:spcPct val="0"/>
              </a:spcBef>
              <a:spcAft>
                <a:spcPct val="0"/>
              </a:spcAft>
              <a:defRPr sz="2400">
                <a:solidFill>
                  <a:srgbClr val="0000FF"/>
                </a:solidFill>
                <a:latin typeface="Tahoma" panose="020B0604030504040204" pitchFamily="34" charset="0"/>
              </a:defRPr>
            </a:lvl6pPr>
            <a:lvl7pPr marL="2971800" indent="-228600" algn="ctr" eaLnBrk="0" fontAlgn="base" hangingPunct="0">
              <a:spcBef>
                <a:spcPct val="0"/>
              </a:spcBef>
              <a:spcAft>
                <a:spcPct val="0"/>
              </a:spcAft>
              <a:defRPr sz="2400">
                <a:solidFill>
                  <a:srgbClr val="0000FF"/>
                </a:solidFill>
                <a:latin typeface="Tahoma" panose="020B0604030504040204" pitchFamily="34" charset="0"/>
              </a:defRPr>
            </a:lvl7pPr>
            <a:lvl8pPr marL="3429000" indent="-228600" algn="ctr" eaLnBrk="0" fontAlgn="base" hangingPunct="0">
              <a:spcBef>
                <a:spcPct val="0"/>
              </a:spcBef>
              <a:spcAft>
                <a:spcPct val="0"/>
              </a:spcAft>
              <a:defRPr sz="2400">
                <a:solidFill>
                  <a:srgbClr val="0000FF"/>
                </a:solidFill>
                <a:latin typeface="Tahoma" panose="020B0604030504040204" pitchFamily="34" charset="0"/>
              </a:defRPr>
            </a:lvl8pPr>
            <a:lvl9pPr marL="3886200" indent="-228600" algn="ctr" eaLnBrk="0" fontAlgn="base" hangingPunct="0">
              <a:spcBef>
                <a:spcPct val="0"/>
              </a:spcBef>
              <a:spcAft>
                <a:spcPct val="0"/>
              </a:spcAft>
              <a:defRPr sz="2400">
                <a:solidFill>
                  <a:srgbClr val="0000FF"/>
                </a:solidFill>
                <a:latin typeface="Tahoma" panose="020B0604030504040204" pitchFamily="34" charset="0"/>
              </a:defRPr>
            </a:lvl9pPr>
          </a:lstStyle>
          <a:p>
            <a:r>
              <a:rPr lang="en-GB" altLang="en-US" sz="1400" dirty="0"/>
              <a:t>      Training</a:t>
            </a:r>
          </a:p>
        </p:txBody>
      </p:sp>
      <p:cxnSp>
        <p:nvCxnSpPr>
          <p:cNvPr id="7196" name="Straight Arrow Connector 95">
            <a:extLst>
              <a:ext uri="{FF2B5EF4-FFF2-40B4-BE49-F238E27FC236}">
                <a16:creationId xmlns:a16="http://schemas.microsoft.com/office/drawing/2014/main" id="{BC9B555F-19EB-40AA-A641-C75295002659}"/>
              </a:ext>
            </a:extLst>
          </p:cNvPr>
          <p:cNvCxnSpPr>
            <a:cxnSpLocks noChangeShapeType="1"/>
            <a:endCxn id="34" idx="3"/>
          </p:cNvCxnSpPr>
          <p:nvPr/>
        </p:nvCxnSpPr>
        <p:spPr bwMode="auto">
          <a:xfrm flipV="1">
            <a:off x="6810376" y="2025651"/>
            <a:ext cx="1711325" cy="974725"/>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97" name="Straight Arrow Connector 97">
            <a:extLst>
              <a:ext uri="{FF2B5EF4-FFF2-40B4-BE49-F238E27FC236}">
                <a16:creationId xmlns:a16="http://schemas.microsoft.com/office/drawing/2014/main" id="{6FB4FF03-C5E0-4340-BD05-DCB7927CF8D8}"/>
              </a:ext>
            </a:extLst>
          </p:cNvPr>
          <p:cNvCxnSpPr>
            <a:cxnSpLocks noChangeShapeType="1"/>
          </p:cNvCxnSpPr>
          <p:nvPr/>
        </p:nvCxnSpPr>
        <p:spPr bwMode="auto">
          <a:xfrm rot="5400000" flipH="1" flipV="1">
            <a:off x="5988844" y="2393157"/>
            <a:ext cx="357188" cy="142875"/>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98" name="Straight Arrow Connector 99">
            <a:extLst>
              <a:ext uri="{FF2B5EF4-FFF2-40B4-BE49-F238E27FC236}">
                <a16:creationId xmlns:a16="http://schemas.microsoft.com/office/drawing/2014/main" id="{9EBBE944-81B3-4185-81F7-5452B44AF083}"/>
              </a:ext>
            </a:extLst>
          </p:cNvPr>
          <p:cNvCxnSpPr>
            <a:cxnSpLocks noChangeShapeType="1"/>
            <a:endCxn id="9" idx="1"/>
          </p:cNvCxnSpPr>
          <p:nvPr/>
        </p:nvCxnSpPr>
        <p:spPr bwMode="auto">
          <a:xfrm>
            <a:off x="6810375" y="3571875"/>
            <a:ext cx="496888" cy="26035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99" name="Straight Arrow Connector 101">
            <a:extLst>
              <a:ext uri="{FF2B5EF4-FFF2-40B4-BE49-F238E27FC236}">
                <a16:creationId xmlns:a16="http://schemas.microsoft.com/office/drawing/2014/main" id="{2E604BF7-1164-4167-8A08-D716C1F1D32E}"/>
              </a:ext>
            </a:extLst>
          </p:cNvPr>
          <p:cNvCxnSpPr>
            <a:cxnSpLocks noChangeShapeType="1"/>
            <a:stCxn id="10" idx="4"/>
          </p:cNvCxnSpPr>
          <p:nvPr/>
        </p:nvCxnSpPr>
        <p:spPr bwMode="auto">
          <a:xfrm rot="5400000">
            <a:off x="5327651" y="4483101"/>
            <a:ext cx="1143000" cy="34925"/>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00" name="Straight Arrow Connector 103">
            <a:extLst>
              <a:ext uri="{FF2B5EF4-FFF2-40B4-BE49-F238E27FC236}">
                <a16:creationId xmlns:a16="http://schemas.microsoft.com/office/drawing/2014/main" id="{1289303F-A9F3-410B-A978-A28E3F64702D}"/>
              </a:ext>
            </a:extLst>
          </p:cNvPr>
          <p:cNvCxnSpPr>
            <a:cxnSpLocks noChangeShapeType="1"/>
            <a:stCxn id="10" idx="3"/>
          </p:cNvCxnSpPr>
          <p:nvPr/>
        </p:nvCxnSpPr>
        <p:spPr bwMode="auto">
          <a:xfrm rot="5400000">
            <a:off x="4142582" y="3479007"/>
            <a:ext cx="831850" cy="1354137"/>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01" name="Straight Arrow Connector 105">
            <a:extLst>
              <a:ext uri="{FF2B5EF4-FFF2-40B4-BE49-F238E27FC236}">
                <a16:creationId xmlns:a16="http://schemas.microsoft.com/office/drawing/2014/main" id="{2F9DF33F-27CC-4FFC-8CFE-7BB47D35C52D}"/>
              </a:ext>
            </a:extLst>
          </p:cNvPr>
          <p:cNvCxnSpPr>
            <a:cxnSpLocks noChangeShapeType="1"/>
            <a:stCxn id="10" idx="2"/>
          </p:cNvCxnSpPr>
          <p:nvPr/>
        </p:nvCxnSpPr>
        <p:spPr bwMode="auto">
          <a:xfrm rot="10800000">
            <a:off x="4095750" y="3143251"/>
            <a:ext cx="857250" cy="142875"/>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02" name="Straight Arrow Connector 109">
            <a:extLst>
              <a:ext uri="{FF2B5EF4-FFF2-40B4-BE49-F238E27FC236}">
                <a16:creationId xmlns:a16="http://schemas.microsoft.com/office/drawing/2014/main" id="{1A21DB42-0FD3-4A58-9DDF-9F150CF13B70}"/>
              </a:ext>
            </a:extLst>
          </p:cNvPr>
          <p:cNvCxnSpPr>
            <a:cxnSpLocks noChangeShapeType="1"/>
          </p:cNvCxnSpPr>
          <p:nvPr/>
        </p:nvCxnSpPr>
        <p:spPr bwMode="auto">
          <a:xfrm rot="10800000">
            <a:off x="4953001" y="1285875"/>
            <a:ext cx="785813" cy="28575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03" name="Straight Arrow Connector 124">
            <a:extLst>
              <a:ext uri="{FF2B5EF4-FFF2-40B4-BE49-F238E27FC236}">
                <a16:creationId xmlns:a16="http://schemas.microsoft.com/office/drawing/2014/main" id="{589A7B23-287D-47FB-928A-1A49347814E7}"/>
              </a:ext>
            </a:extLst>
          </p:cNvPr>
          <p:cNvCxnSpPr>
            <a:cxnSpLocks noChangeShapeType="1"/>
          </p:cNvCxnSpPr>
          <p:nvPr/>
        </p:nvCxnSpPr>
        <p:spPr bwMode="auto">
          <a:xfrm rot="10800000">
            <a:off x="2809875" y="928689"/>
            <a:ext cx="285750" cy="1587"/>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04" name="Straight Arrow Connector 128">
            <a:extLst>
              <a:ext uri="{FF2B5EF4-FFF2-40B4-BE49-F238E27FC236}">
                <a16:creationId xmlns:a16="http://schemas.microsoft.com/office/drawing/2014/main" id="{DC358A33-82BE-41CD-9009-14F994944E38}"/>
              </a:ext>
            </a:extLst>
          </p:cNvPr>
          <p:cNvCxnSpPr>
            <a:cxnSpLocks noChangeShapeType="1"/>
          </p:cNvCxnSpPr>
          <p:nvPr/>
        </p:nvCxnSpPr>
        <p:spPr bwMode="auto">
          <a:xfrm flipV="1">
            <a:off x="7439971" y="931045"/>
            <a:ext cx="169071" cy="361758"/>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05" name="Curved Connector 132">
            <a:extLst>
              <a:ext uri="{FF2B5EF4-FFF2-40B4-BE49-F238E27FC236}">
                <a16:creationId xmlns:a16="http://schemas.microsoft.com/office/drawing/2014/main" id="{3B7D5064-6028-4C06-B73C-424D7ABD8BCF}"/>
              </a:ext>
            </a:extLst>
          </p:cNvPr>
          <p:cNvCxnSpPr>
            <a:cxnSpLocks noChangeShapeType="1"/>
          </p:cNvCxnSpPr>
          <p:nvPr/>
        </p:nvCxnSpPr>
        <p:spPr bwMode="auto">
          <a:xfrm rot="10800000">
            <a:off x="3810000" y="285750"/>
            <a:ext cx="571500" cy="285750"/>
          </a:xfrm>
          <a:prstGeom prst="curvedConnector3">
            <a:avLst>
              <a:gd name="adj1" fmla="val 50000"/>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06" name="Straight Arrow Connector 140">
            <a:extLst>
              <a:ext uri="{FF2B5EF4-FFF2-40B4-BE49-F238E27FC236}">
                <a16:creationId xmlns:a16="http://schemas.microsoft.com/office/drawing/2014/main" id="{C6168658-827E-4E0C-81E7-7141391CB396}"/>
              </a:ext>
            </a:extLst>
          </p:cNvPr>
          <p:cNvCxnSpPr>
            <a:cxnSpLocks noChangeShapeType="1"/>
          </p:cNvCxnSpPr>
          <p:nvPr/>
        </p:nvCxnSpPr>
        <p:spPr bwMode="auto">
          <a:xfrm rot="5400000">
            <a:off x="2309813" y="3643313"/>
            <a:ext cx="357188" cy="214313"/>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07" name="Straight Arrow Connector 142">
            <a:extLst>
              <a:ext uri="{FF2B5EF4-FFF2-40B4-BE49-F238E27FC236}">
                <a16:creationId xmlns:a16="http://schemas.microsoft.com/office/drawing/2014/main" id="{119D24D2-DA39-403C-8026-081D1C0D3285}"/>
              </a:ext>
            </a:extLst>
          </p:cNvPr>
          <p:cNvCxnSpPr>
            <a:cxnSpLocks noChangeShapeType="1"/>
          </p:cNvCxnSpPr>
          <p:nvPr/>
        </p:nvCxnSpPr>
        <p:spPr bwMode="auto">
          <a:xfrm rot="5400000">
            <a:off x="2309813" y="5572126"/>
            <a:ext cx="285750" cy="142875"/>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08" name="Straight Arrow Connector 144">
            <a:extLst>
              <a:ext uri="{FF2B5EF4-FFF2-40B4-BE49-F238E27FC236}">
                <a16:creationId xmlns:a16="http://schemas.microsoft.com/office/drawing/2014/main" id="{A43E3932-37AD-4AA4-8A10-C05693D3732E}"/>
              </a:ext>
            </a:extLst>
          </p:cNvPr>
          <p:cNvCxnSpPr>
            <a:cxnSpLocks noChangeShapeType="1"/>
            <a:stCxn id="9" idx="7"/>
          </p:cNvCxnSpPr>
          <p:nvPr/>
        </p:nvCxnSpPr>
        <p:spPr bwMode="auto">
          <a:xfrm rot="5400000" flipH="1" flipV="1">
            <a:off x="8824913" y="3560763"/>
            <a:ext cx="117475" cy="42545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09" name="Straight Arrow Connector 152">
            <a:extLst>
              <a:ext uri="{FF2B5EF4-FFF2-40B4-BE49-F238E27FC236}">
                <a16:creationId xmlns:a16="http://schemas.microsoft.com/office/drawing/2014/main" id="{731AB658-0E2D-47FF-9AE5-4B0CE12D8BFB}"/>
              </a:ext>
            </a:extLst>
          </p:cNvPr>
          <p:cNvCxnSpPr>
            <a:cxnSpLocks noChangeShapeType="1"/>
          </p:cNvCxnSpPr>
          <p:nvPr/>
        </p:nvCxnSpPr>
        <p:spPr bwMode="auto">
          <a:xfrm rot="16200000" flipH="1">
            <a:off x="8613775" y="4768850"/>
            <a:ext cx="857250" cy="74930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10" name="Straight Arrow Connector 154">
            <a:extLst>
              <a:ext uri="{FF2B5EF4-FFF2-40B4-BE49-F238E27FC236}">
                <a16:creationId xmlns:a16="http://schemas.microsoft.com/office/drawing/2014/main" id="{B3557AAD-5E36-4C1A-9A29-FFB75B7BA08F}"/>
              </a:ext>
            </a:extLst>
          </p:cNvPr>
          <p:cNvCxnSpPr>
            <a:cxnSpLocks noChangeShapeType="1"/>
            <a:stCxn id="9" idx="4"/>
          </p:cNvCxnSpPr>
          <p:nvPr/>
        </p:nvCxnSpPr>
        <p:spPr bwMode="auto">
          <a:xfrm rot="5400000">
            <a:off x="7685882" y="5196682"/>
            <a:ext cx="571500" cy="36513"/>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11" name="Shape 47">
            <a:extLst>
              <a:ext uri="{FF2B5EF4-FFF2-40B4-BE49-F238E27FC236}">
                <a16:creationId xmlns:a16="http://schemas.microsoft.com/office/drawing/2014/main" id="{F271D83E-5993-4A26-87C9-BA370144DF47}"/>
              </a:ext>
            </a:extLst>
          </p:cNvPr>
          <p:cNvCxnSpPr>
            <a:cxnSpLocks noChangeShapeType="1"/>
            <a:stCxn id="12" idx="6"/>
            <a:endCxn id="7195" idx="0"/>
          </p:cNvCxnSpPr>
          <p:nvPr/>
        </p:nvCxnSpPr>
        <p:spPr bwMode="auto">
          <a:xfrm>
            <a:off x="6738939" y="5715000"/>
            <a:ext cx="536575" cy="642938"/>
          </a:xfrm>
          <a:prstGeom prst="curvedConnector2">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12" name="Straight Arrow Connector 49">
            <a:extLst>
              <a:ext uri="{FF2B5EF4-FFF2-40B4-BE49-F238E27FC236}">
                <a16:creationId xmlns:a16="http://schemas.microsoft.com/office/drawing/2014/main" id="{736F687D-05D9-4F50-B37B-E69615ACC4DD}"/>
              </a:ext>
            </a:extLst>
          </p:cNvPr>
          <p:cNvCxnSpPr>
            <a:cxnSpLocks noChangeShapeType="1"/>
          </p:cNvCxnSpPr>
          <p:nvPr/>
        </p:nvCxnSpPr>
        <p:spPr bwMode="auto">
          <a:xfrm>
            <a:off x="8882064" y="4500564"/>
            <a:ext cx="428625" cy="142875"/>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13" name="Straight Arrow Connector 3">
            <a:extLst>
              <a:ext uri="{FF2B5EF4-FFF2-40B4-BE49-F238E27FC236}">
                <a16:creationId xmlns:a16="http://schemas.microsoft.com/office/drawing/2014/main" id="{7751106E-3449-4A31-8926-AE8FCB2A11D6}"/>
              </a:ext>
            </a:extLst>
          </p:cNvPr>
          <p:cNvCxnSpPr>
            <a:cxnSpLocks noChangeShapeType="1"/>
            <a:stCxn id="12" idx="2"/>
          </p:cNvCxnSpPr>
          <p:nvPr/>
        </p:nvCxnSpPr>
        <p:spPr bwMode="auto">
          <a:xfrm flipH="1">
            <a:off x="4381501" y="5715001"/>
            <a:ext cx="428625" cy="322263"/>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214" name="TextBox 4">
            <a:extLst>
              <a:ext uri="{FF2B5EF4-FFF2-40B4-BE49-F238E27FC236}">
                <a16:creationId xmlns:a16="http://schemas.microsoft.com/office/drawing/2014/main" id="{3973912C-AD29-40F2-9F2E-B79C5B65E9ED}"/>
              </a:ext>
            </a:extLst>
          </p:cNvPr>
          <p:cNvSpPr txBox="1">
            <a:spLocks noChangeArrowheads="1"/>
          </p:cNvSpPr>
          <p:nvPr/>
        </p:nvSpPr>
        <p:spPr bwMode="auto">
          <a:xfrm>
            <a:off x="3238501" y="5953126"/>
            <a:ext cx="1331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Tahoma" panose="020B0604030504040204" pitchFamily="34" charset="0"/>
              </a:defRPr>
            </a:lvl1pPr>
            <a:lvl2pPr marL="742950" indent="-285750">
              <a:defRPr sz="2400">
                <a:solidFill>
                  <a:srgbClr val="0000FF"/>
                </a:solidFill>
                <a:latin typeface="Tahoma" panose="020B0604030504040204" pitchFamily="34" charset="0"/>
              </a:defRPr>
            </a:lvl2pPr>
            <a:lvl3pPr marL="1143000" indent="-228600">
              <a:defRPr sz="2400">
                <a:solidFill>
                  <a:srgbClr val="0000FF"/>
                </a:solidFill>
                <a:latin typeface="Tahoma" panose="020B0604030504040204" pitchFamily="34" charset="0"/>
              </a:defRPr>
            </a:lvl3pPr>
            <a:lvl4pPr marL="1600200" indent="-228600">
              <a:defRPr sz="2400">
                <a:solidFill>
                  <a:srgbClr val="0000FF"/>
                </a:solidFill>
                <a:latin typeface="Tahoma" panose="020B0604030504040204" pitchFamily="34" charset="0"/>
              </a:defRPr>
            </a:lvl4pPr>
            <a:lvl5pPr marL="2057400" indent="-228600">
              <a:defRPr sz="2400">
                <a:solidFill>
                  <a:srgbClr val="0000FF"/>
                </a:solidFill>
                <a:latin typeface="Tahoma" panose="020B0604030504040204" pitchFamily="34" charset="0"/>
              </a:defRPr>
            </a:lvl5pPr>
            <a:lvl6pPr marL="2514600" indent="-228600" algn="ctr" eaLnBrk="0" fontAlgn="base" hangingPunct="0">
              <a:spcBef>
                <a:spcPct val="0"/>
              </a:spcBef>
              <a:spcAft>
                <a:spcPct val="0"/>
              </a:spcAft>
              <a:defRPr sz="2400">
                <a:solidFill>
                  <a:srgbClr val="0000FF"/>
                </a:solidFill>
                <a:latin typeface="Tahoma" panose="020B0604030504040204" pitchFamily="34" charset="0"/>
              </a:defRPr>
            </a:lvl6pPr>
            <a:lvl7pPr marL="2971800" indent="-228600" algn="ctr" eaLnBrk="0" fontAlgn="base" hangingPunct="0">
              <a:spcBef>
                <a:spcPct val="0"/>
              </a:spcBef>
              <a:spcAft>
                <a:spcPct val="0"/>
              </a:spcAft>
              <a:defRPr sz="2400">
                <a:solidFill>
                  <a:srgbClr val="0000FF"/>
                </a:solidFill>
                <a:latin typeface="Tahoma" panose="020B0604030504040204" pitchFamily="34" charset="0"/>
              </a:defRPr>
            </a:lvl7pPr>
            <a:lvl8pPr marL="3429000" indent="-228600" algn="ctr" eaLnBrk="0" fontAlgn="base" hangingPunct="0">
              <a:spcBef>
                <a:spcPct val="0"/>
              </a:spcBef>
              <a:spcAft>
                <a:spcPct val="0"/>
              </a:spcAft>
              <a:defRPr sz="2400">
                <a:solidFill>
                  <a:srgbClr val="0000FF"/>
                </a:solidFill>
                <a:latin typeface="Tahoma" panose="020B0604030504040204" pitchFamily="34" charset="0"/>
              </a:defRPr>
            </a:lvl8pPr>
            <a:lvl9pPr marL="3886200" indent="-228600" algn="ctr" eaLnBrk="0" fontAlgn="base" hangingPunct="0">
              <a:spcBef>
                <a:spcPct val="0"/>
              </a:spcBef>
              <a:spcAft>
                <a:spcPct val="0"/>
              </a:spcAft>
              <a:defRPr sz="2400">
                <a:solidFill>
                  <a:srgbClr val="0000FF"/>
                </a:solidFill>
                <a:latin typeface="Tahoma" panose="020B0604030504040204" pitchFamily="34" charset="0"/>
              </a:defRPr>
            </a:lvl9pPr>
          </a:lstStyle>
          <a:p>
            <a:r>
              <a:rPr lang="en-GB" altLang="en-US" sz="1400" dirty="0"/>
              <a:t>Competence</a:t>
            </a:r>
          </a:p>
        </p:txBody>
      </p:sp>
      <p:sp>
        <p:nvSpPr>
          <p:cNvPr id="47" name="TextBox 44">
            <a:extLst>
              <a:ext uri="{FF2B5EF4-FFF2-40B4-BE49-F238E27FC236}">
                <a16:creationId xmlns:a16="http://schemas.microsoft.com/office/drawing/2014/main" id="{8EE45167-57F1-4A55-8AAE-9533BF77945E}"/>
              </a:ext>
            </a:extLst>
          </p:cNvPr>
          <p:cNvSpPr txBox="1">
            <a:spLocks noChangeArrowheads="1"/>
          </p:cNvSpPr>
          <p:nvPr/>
        </p:nvSpPr>
        <p:spPr bwMode="auto">
          <a:xfrm>
            <a:off x="1452562" y="1181099"/>
            <a:ext cx="15001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Tahoma" panose="020B0604030504040204" pitchFamily="34" charset="0"/>
              </a:defRPr>
            </a:lvl1pPr>
            <a:lvl2pPr marL="742950" indent="-285750">
              <a:defRPr sz="2400">
                <a:solidFill>
                  <a:srgbClr val="0000FF"/>
                </a:solidFill>
                <a:latin typeface="Tahoma" panose="020B0604030504040204" pitchFamily="34" charset="0"/>
              </a:defRPr>
            </a:lvl2pPr>
            <a:lvl3pPr marL="1143000" indent="-228600">
              <a:defRPr sz="2400">
                <a:solidFill>
                  <a:srgbClr val="0000FF"/>
                </a:solidFill>
                <a:latin typeface="Tahoma" panose="020B0604030504040204" pitchFamily="34" charset="0"/>
              </a:defRPr>
            </a:lvl3pPr>
            <a:lvl4pPr marL="1600200" indent="-228600">
              <a:defRPr sz="2400">
                <a:solidFill>
                  <a:srgbClr val="0000FF"/>
                </a:solidFill>
                <a:latin typeface="Tahoma" panose="020B0604030504040204" pitchFamily="34" charset="0"/>
              </a:defRPr>
            </a:lvl4pPr>
            <a:lvl5pPr marL="2057400" indent="-228600">
              <a:defRPr sz="2400">
                <a:solidFill>
                  <a:srgbClr val="0000FF"/>
                </a:solidFill>
                <a:latin typeface="Tahoma" panose="020B0604030504040204" pitchFamily="34" charset="0"/>
              </a:defRPr>
            </a:lvl5pPr>
            <a:lvl6pPr marL="2514600" indent="-228600" algn="ctr" eaLnBrk="0" fontAlgn="base" hangingPunct="0">
              <a:spcBef>
                <a:spcPct val="0"/>
              </a:spcBef>
              <a:spcAft>
                <a:spcPct val="0"/>
              </a:spcAft>
              <a:defRPr sz="2400">
                <a:solidFill>
                  <a:srgbClr val="0000FF"/>
                </a:solidFill>
                <a:latin typeface="Tahoma" panose="020B0604030504040204" pitchFamily="34" charset="0"/>
              </a:defRPr>
            </a:lvl6pPr>
            <a:lvl7pPr marL="2971800" indent="-228600" algn="ctr" eaLnBrk="0" fontAlgn="base" hangingPunct="0">
              <a:spcBef>
                <a:spcPct val="0"/>
              </a:spcBef>
              <a:spcAft>
                <a:spcPct val="0"/>
              </a:spcAft>
              <a:defRPr sz="2400">
                <a:solidFill>
                  <a:srgbClr val="0000FF"/>
                </a:solidFill>
                <a:latin typeface="Tahoma" panose="020B0604030504040204" pitchFamily="34" charset="0"/>
              </a:defRPr>
            </a:lvl7pPr>
            <a:lvl8pPr marL="3429000" indent="-228600" algn="ctr" eaLnBrk="0" fontAlgn="base" hangingPunct="0">
              <a:spcBef>
                <a:spcPct val="0"/>
              </a:spcBef>
              <a:spcAft>
                <a:spcPct val="0"/>
              </a:spcAft>
              <a:defRPr sz="2400">
                <a:solidFill>
                  <a:srgbClr val="0000FF"/>
                </a:solidFill>
                <a:latin typeface="Tahoma" panose="020B0604030504040204" pitchFamily="34" charset="0"/>
              </a:defRPr>
            </a:lvl8pPr>
            <a:lvl9pPr marL="3886200" indent="-228600" algn="ctr" eaLnBrk="0" fontAlgn="base" hangingPunct="0">
              <a:spcBef>
                <a:spcPct val="0"/>
              </a:spcBef>
              <a:spcAft>
                <a:spcPct val="0"/>
              </a:spcAft>
              <a:defRPr sz="2400">
                <a:solidFill>
                  <a:srgbClr val="0000FF"/>
                </a:solidFill>
                <a:latin typeface="Tahoma" panose="020B0604030504040204" pitchFamily="34" charset="0"/>
              </a:defRPr>
            </a:lvl9pPr>
          </a:lstStyle>
          <a:p>
            <a:r>
              <a:rPr lang="en-GB" altLang="en-US" sz="1400" dirty="0"/>
              <a:t>Inductions</a:t>
            </a:r>
          </a:p>
        </p:txBody>
      </p:sp>
      <p:cxnSp>
        <p:nvCxnSpPr>
          <p:cNvPr id="48" name="Straight Arrow Connector 128">
            <a:extLst>
              <a:ext uri="{FF2B5EF4-FFF2-40B4-BE49-F238E27FC236}">
                <a16:creationId xmlns:a16="http://schemas.microsoft.com/office/drawing/2014/main" id="{EB8DDD5D-0F57-4EA4-A347-1F1CCFD631E4}"/>
              </a:ext>
            </a:extLst>
          </p:cNvPr>
          <p:cNvCxnSpPr>
            <a:cxnSpLocks noChangeShapeType="1"/>
          </p:cNvCxnSpPr>
          <p:nvPr/>
        </p:nvCxnSpPr>
        <p:spPr bwMode="auto">
          <a:xfrm flipH="1" flipV="1">
            <a:off x="2431256" y="1331022"/>
            <a:ext cx="664369" cy="31552"/>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1" name="TextBox 44">
            <a:extLst>
              <a:ext uri="{FF2B5EF4-FFF2-40B4-BE49-F238E27FC236}">
                <a16:creationId xmlns:a16="http://schemas.microsoft.com/office/drawing/2014/main" id="{C3958371-51B5-409F-9854-5722D519155D}"/>
              </a:ext>
            </a:extLst>
          </p:cNvPr>
          <p:cNvSpPr txBox="1">
            <a:spLocks noChangeArrowheads="1"/>
          </p:cNvSpPr>
          <p:nvPr/>
        </p:nvSpPr>
        <p:spPr bwMode="auto">
          <a:xfrm>
            <a:off x="479425" y="4571268"/>
            <a:ext cx="15001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Tahoma" panose="020B0604030504040204" pitchFamily="34" charset="0"/>
              </a:defRPr>
            </a:lvl1pPr>
            <a:lvl2pPr marL="742950" indent="-285750">
              <a:defRPr sz="2400">
                <a:solidFill>
                  <a:srgbClr val="0000FF"/>
                </a:solidFill>
                <a:latin typeface="Tahoma" panose="020B0604030504040204" pitchFamily="34" charset="0"/>
              </a:defRPr>
            </a:lvl2pPr>
            <a:lvl3pPr marL="1143000" indent="-228600">
              <a:defRPr sz="2400">
                <a:solidFill>
                  <a:srgbClr val="0000FF"/>
                </a:solidFill>
                <a:latin typeface="Tahoma" panose="020B0604030504040204" pitchFamily="34" charset="0"/>
              </a:defRPr>
            </a:lvl3pPr>
            <a:lvl4pPr marL="1600200" indent="-228600">
              <a:defRPr sz="2400">
                <a:solidFill>
                  <a:srgbClr val="0000FF"/>
                </a:solidFill>
                <a:latin typeface="Tahoma" panose="020B0604030504040204" pitchFamily="34" charset="0"/>
              </a:defRPr>
            </a:lvl4pPr>
            <a:lvl5pPr marL="2057400" indent="-228600">
              <a:defRPr sz="2400">
                <a:solidFill>
                  <a:srgbClr val="0000FF"/>
                </a:solidFill>
                <a:latin typeface="Tahoma" panose="020B0604030504040204" pitchFamily="34" charset="0"/>
              </a:defRPr>
            </a:lvl5pPr>
            <a:lvl6pPr marL="2514600" indent="-228600" algn="ctr" eaLnBrk="0" fontAlgn="base" hangingPunct="0">
              <a:spcBef>
                <a:spcPct val="0"/>
              </a:spcBef>
              <a:spcAft>
                <a:spcPct val="0"/>
              </a:spcAft>
              <a:defRPr sz="2400">
                <a:solidFill>
                  <a:srgbClr val="0000FF"/>
                </a:solidFill>
                <a:latin typeface="Tahoma" panose="020B0604030504040204" pitchFamily="34" charset="0"/>
              </a:defRPr>
            </a:lvl6pPr>
            <a:lvl7pPr marL="2971800" indent="-228600" algn="ctr" eaLnBrk="0" fontAlgn="base" hangingPunct="0">
              <a:spcBef>
                <a:spcPct val="0"/>
              </a:spcBef>
              <a:spcAft>
                <a:spcPct val="0"/>
              </a:spcAft>
              <a:defRPr sz="2400">
                <a:solidFill>
                  <a:srgbClr val="0000FF"/>
                </a:solidFill>
                <a:latin typeface="Tahoma" panose="020B0604030504040204" pitchFamily="34" charset="0"/>
              </a:defRPr>
            </a:lvl7pPr>
            <a:lvl8pPr marL="3429000" indent="-228600" algn="ctr" eaLnBrk="0" fontAlgn="base" hangingPunct="0">
              <a:spcBef>
                <a:spcPct val="0"/>
              </a:spcBef>
              <a:spcAft>
                <a:spcPct val="0"/>
              </a:spcAft>
              <a:defRPr sz="2400">
                <a:solidFill>
                  <a:srgbClr val="0000FF"/>
                </a:solidFill>
                <a:latin typeface="Tahoma" panose="020B0604030504040204" pitchFamily="34" charset="0"/>
              </a:defRPr>
            </a:lvl8pPr>
            <a:lvl9pPr marL="3886200" indent="-228600" algn="ctr" eaLnBrk="0" fontAlgn="base" hangingPunct="0">
              <a:spcBef>
                <a:spcPct val="0"/>
              </a:spcBef>
              <a:spcAft>
                <a:spcPct val="0"/>
              </a:spcAft>
              <a:defRPr sz="2400">
                <a:solidFill>
                  <a:srgbClr val="0000FF"/>
                </a:solidFill>
                <a:latin typeface="Tahoma" panose="020B0604030504040204" pitchFamily="34" charset="0"/>
              </a:defRPr>
            </a:lvl9pPr>
          </a:lstStyle>
          <a:p>
            <a:r>
              <a:rPr lang="en-GB" altLang="en-US" sz="1400" dirty="0"/>
              <a:t>Capability Assessments</a:t>
            </a:r>
          </a:p>
        </p:txBody>
      </p:sp>
      <p:cxnSp>
        <p:nvCxnSpPr>
          <p:cNvPr id="52" name="Straight Arrow Connector 142">
            <a:extLst>
              <a:ext uri="{FF2B5EF4-FFF2-40B4-BE49-F238E27FC236}">
                <a16:creationId xmlns:a16="http://schemas.microsoft.com/office/drawing/2014/main" id="{46C738E7-FF48-4467-80F9-59A53BF2DC74}"/>
              </a:ext>
            </a:extLst>
          </p:cNvPr>
          <p:cNvCxnSpPr>
            <a:cxnSpLocks noChangeShapeType="1"/>
            <a:stCxn id="42" idx="2"/>
          </p:cNvCxnSpPr>
          <p:nvPr/>
        </p:nvCxnSpPr>
        <p:spPr bwMode="auto">
          <a:xfrm flipH="1" flipV="1">
            <a:off x="1465265" y="4786114"/>
            <a:ext cx="630236" cy="143075"/>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7" name="TextBox 44">
            <a:extLst>
              <a:ext uri="{FF2B5EF4-FFF2-40B4-BE49-F238E27FC236}">
                <a16:creationId xmlns:a16="http://schemas.microsoft.com/office/drawing/2014/main" id="{C8E20300-393D-416E-96DD-26224320B2D4}"/>
              </a:ext>
            </a:extLst>
          </p:cNvPr>
          <p:cNvSpPr txBox="1">
            <a:spLocks noChangeArrowheads="1"/>
          </p:cNvSpPr>
          <p:nvPr/>
        </p:nvSpPr>
        <p:spPr bwMode="auto">
          <a:xfrm>
            <a:off x="280196" y="2731066"/>
            <a:ext cx="15001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Tahoma" panose="020B0604030504040204" pitchFamily="34" charset="0"/>
              </a:defRPr>
            </a:lvl1pPr>
            <a:lvl2pPr marL="742950" indent="-285750">
              <a:defRPr sz="2400">
                <a:solidFill>
                  <a:srgbClr val="0000FF"/>
                </a:solidFill>
                <a:latin typeface="Tahoma" panose="020B0604030504040204" pitchFamily="34" charset="0"/>
              </a:defRPr>
            </a:lvl2pPr>
            <a:lvl3pPr marL="1143000" indent="-228600">
              <a:defRPr sz="2400">
                <a:solidFill>
                  <a:srgbClr val="0000FF"/>
                </a:solidFill>
                <a:latin typeface="Tahoma" panose="020B0604030504040204" pitchFamily="34" charset="0"/>
              </a:defRPr>
            </a:lvl3pPr>
            <a:lvl4pPr marL="1600200" indent="-228600">
              <a:defRPr sz="2400">
                <a:solidFill>
                  <a:srgbClr val="0000FF"/>
                </a:solidFill>
                <a:latin typeface="Tahoma" panose="020B0604030504040204" pitchFamily="34" charset="0"/>
              </a:defRPr>
            </a:lvl4pPr>
            <a:lvl5pPr marL="2057400" indent="-228600">
              <a:defRPr sz="2400">
                <a:solidFill>
                  <a:srgbClr val="0000FF"/>
                </a:solidFill>
                <a:latin typeface="Tahoma" panose="020B0604030504040204" pitchFamily="34" charset="0"/>
              </a:defRPr>
            </a:lvl5pPr>
            <a:lvl6pPr marL="2514600" indent="-228600" algn="ctr" eaLnBrk="0" fontAlgn="base" hangingPunct="0">
              <a:spcBef>
                <a:spcPct val="0"/>
              </a:spcBef>
              <a:spcAft>
                <a:spcPct val="0"/>
              </a:spcAft>
              <a:defRPr sz="2400">
                <a:solidFill>
                  <a:srgbClr val="0000FF"/>
                </a:solidFill>
                <a:latin typeface="Tahoma" panose="020B0604030504040204" pitchFamily="34" charset="0"/>
              </a:defRPr>
            </a:lvl6pPr>
            <a:lvl7pPr marL="2971800" indent="-228600" algn="ctr" eaLnBrk="0" fontAlgn="base" hangingPunct="0">
              <a:spcBef>
                <a:spcPct val="0"/>
              </a:spcBef>
              <a:spcAft>
                <a:spcPct val="0"/>
              </a:spcAft>
              <a:defRPr sz="2400">
                <a:solidFill>
                  <a:srgbClr val="0000FF"/>
                </a:solidFill>
                <a:latin typeface="Tahoma" panose="020B0604030504040204" pitchFamily="34" charset="0"/>
              </a:defRPr>
            </a:lvl7pPr>
            <a:lvl8pPr marL="3429000" indent="-228600" algn="ctr" eaLnBrk="0" fontAlgn="base" hangingPunct="0">
              <a:spcBef>
                <a:spcPct val="0"/>
              </a:spcBef>
              <a:spcAft>
                <a:spcPct val="0"/>
              </a:spcAft>
              <a:defRPr sz="2400">
                <a:solidFill>
                  <a:srgbClr val="0000FF"/>
                </a:solidFill>
                <a:latin typeface="Tahoma" panose="020B0604030504040204" pitchFamily="34" charset="0"/>
              </a:defRPr>
            </a:lvl8pPr>
            <a:lvl9pPr marL="3886200" indent="-228600" algn="ctr" eaLnBrk="0" fontAlgn="base" hangingPunct="0">
              <a:spcBef>
                <a:spcPct val="0"/>
              </a:spcBef>
              <a:spcAft>
                <a:spcPct val="0"/>
              </a:spcAft>
              <a:defRPr sz="2400">
                <a:solidFill>
                  <a:srgbClr val="0000FF"/>
                </a:solidFill>
                <a:latin typeface="Tahoma" panose="020B0604030504040204" pitchFamily="34" charset="0"/>
              </a:defRPr>
            </a:lvl9pPr>
          </a:lstStyle>
          <a:p>
            <a:r>
              <a:rPr lang="en-GB" altLang="en-US" sz="1400" dirty="0"/>
              <a:t>Interventions</a:t>
            </a:r>
          </a:p>
        </p:txBody>
      </p:sp>
      <p:cxnSp>
        <p:nvCxnSpPr>
          <p:cNvPr id="58" name="Straight Arrow Connector 140">
            <a:extLst>
              <a:ext uri="{FF2B5EF4-FFF2-40B4-BE49-F238E27FC236}">
                <a16:creationId xmlns:a16="http://schemas.microsoft.com/office/drawing/2014/main" id="{3F9E0E76-FEB8-4CC2-B41A-7DF673EF5BE2}"/>
              </a:ext>
            </a:extLst>
          </p:cNvPr>
          <p:cNvCxnSpPr>
            <a:cxnSpLocks noChangeShapeType="1"/>
          </p:cNvCxnSpPr>
          <p:nvPr/>
        </p:nvCxnSpPr>
        <p:spPr bwMode="auto">
          <a:xfrm flipH="1">
            <a:off x="1488281" y="2884954"/>
            <a:ext cx="714375" cy="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9" name="TextBox 18">
            <a:extLst>
              <a:ext uri="{FF2B5EF4-FFF2-40B4-BE49-F238E27FC236}">
                <a16:creationId xmlns:a16="http://schemas.microsoft.com/office/drawing/2014/main" id="{F2375D59-6090-41C3-B4BF-A1946E9D8353}"/>
              </a:ext>
            </a:extLst>
          </p:cNvPr>
          <p:cNvSpPr txBox="1"/>
          <p:nvPr/>
        </p:nvSpPr>
        <p:spPr>
          <a:xfrm>
            <a:off x="8276746" y="233131"/>
            <a:ext cx="3695700" cy="461665"/>
          </a:xfrm>
          <a:prstGeom prst="rect">
            <a:avLst/>
          </a:prstGeom>
          <a:noFill/>
        </p:spPr>
        <p:txBody>
          <a:bodyPr wrap="square" rtlCol="0">
            <a:spAutoFit/>
          </a:bodyPr>
          <a:lstStyle/>
          <a:p>
            <a:r>
              <a:rPr lang="en-US" sz="2400" b="1" dirty="0"/>
              <a:t>Operating Environment</a:t>
            </a:r>
            <a:endParaRPr lang="en-GB" sz="2400" b="1" dirty="0"/>
          </a:p>
        </p:txBody>
      </p:sp>
      <p:pic>
        <p:nvPicPr>
          <p:cNvPr id="2" name="Picture 1" descr="A logo of a puzzle ball&#10;&#10;Description automatically generated">
            <a:extLst>
              <a:ext uri="{FF2B5EF4-FFF2-40B4-BE49-F238E27FC236}">
                <a16:creationId xmlns:a16="http://schemas.microsoft.com/office/drawing/2014/main" id="{277A39AA-C8DA-AEA0-EC28-26BD0A75076F}"/>
              </a:ext>
            </a:extLst>
          </p:cNvPr>
          <p:cNvPicPr>
            <a:picLocks noChangeAspect="1"/>
          </p:cNvPicPr>
          <p:nvPr/>
        </p:nvPicPr>
        <p:blipFill>
          <a:blip r:embed="rId2"/>
          <a:stretch>
            <a:fillRect/>
          </a:stretch>
        </p:blipFill>
        <p:spPr>
          <a:xfrm>
            <a:off x="10442287" y="5265846"/>
            <a:ext cx="1634489" cy="1550095"/>
          </a:xfrm>
          <a:prstGeom prst="rect">
            <a:avLst/>
          </a:prstGeom>
        </p:spPr>
      </p:pic>
      <p:cxnSp>
        <p:nvCxnSpPr>
          <p:cNvPr id="3" name="Straight Arrow Connector 144">
            <a:extLst>
              <a:ext uri="{FF2B5EF4-FFF2-40B4-BE49-F238E27FC236}">
                <a16:creationId xmlns:a16="http://schemas.microsoft.com/office/drawing/2014/main" id="{ED6A9C6A-E97C-A493-0596-7782B583073A}"/>
              </a:ext>
            </a:extLst>
          </p:cNvPr>
          <p:cNvCxnSpPr>
            <a:cxnSpLocks noChangeShapeType="1"/>
          </p:cNvCxnSpPr>
          <p:nvPr/>
        </p:nvCxnSpPr>
        <p:spPr bwMode="auto">
          <a:xfrm flipV="1">
            <a:off x="7847013" y="3358755"/>
            <a:ext cx="231775" cy="28297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 name="TextBox 44">
            <a:extLst>
              <a:ext uri="{FF2B5EF4-FFF2-40B4-BE49-F238E27FC236}">
                <a16:creationId xmlns:a16="http://schemas.microsoft.com/office/drawing/2014/main" id="{88E00895-3E47-6509-9D34-963B7E81F0D9}"/>
              </a:ext>
            </a:extLst>
          </p:cNvPr>
          <p:cNvSpPr txBox="1">
            <a:spLocks noChangeArrowheads="1"/>
          </p:cNvSpPr>
          <p:nvPr/>
        </p:nvSpPr>
        <p:spPr bwMode="auto">
          <a:xfrm>
            <a:off x="7693821" y="3024981"/>
            <a:ext cx="15001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Tahoma" panose="020B0604030504040204" pitchFamily="34" charset="0"/>
              </a:defRPr>
            </a:lvl1pPr>
            <a:lvl2pPr marL="742950" indent="-285750">
              <a:defRPr sz="2400">
                <a:solidFill>
                  <a:srgbClr val="0000FF"/>
                </a:solidFill>
                <a:latin typeface="Tahoma" panose="020B0604030504040204" pitchFamily="34" charset="0"/>
              </a:defRPr>
            </a:lvl2pPr>
            <a:lvl3pPr marL="1143000" indent="-228600">
              <a:defRPr sz="2400">
                <a:solidFill>
                  <a:srgbClr val="0000FF"/>
                </a:solidFill>
                <a:latin typeface="Tahoma" panose="020B0604030504040204" pitchFamily="34" charset="0"/>
              </a:defRPr>
            </a:lvl3pPr>
            <a:lvl4pPr marL="1600200" indent="-228600">
              <a:defRPr sz="2400">
                <a:solidFill>
                  <a:srgbClr val="0000FF"/>
                </a:solidFill>
                <a:latin typeface="Tahoma" panose="020B0604030504040204" pitchFamily="34" charset="0"/>
              </a:defRPr>
            </a:lvl4pPr>
            <a:lvl5pPr marL="2057400" indent="-228600">
              <a:defRPr sz="2400">
                <a:solidFill>
                  <a:srgbClr val="0000FF"/>
                </a:solidFill>
                <a:latin typeface="Tahoma" panose="020B0604030504040204" pitchFamily="34" charset="0"/>
              </a:defRPr>
            </a:lvl5pPr>
            <a:lvl6pPr marL="2514600" indent="-228600" algn="ctr" eaLnBrk="0" fontAlgn="base" hangingPunct="0">
              <a:spcBef>
                <a:spcPct val="0"/>
              </a:spcBef>
              <a:spcAft>
                <a:spcPct val="0"/>
              </a:spcAft>
              <a:defRPr sz="2400">
                <a:solidFill>
                  <a:srgbClr val="0000FF"/>
                </a:solidFill>
                <a:latin typeface="Tahoma" panose="020B0604030504040204" pitchFamily="34" charset="0"/>
              </a:defRPr>
            </a:lvl6pPr>
            <a:lvl7pPr marL="2971800" indent="-228600" algn="ctr" eaLnBrk="0" fontAlgn="base" hangingPunct="0">
              <a:spcBef>
                <a:spcPct val="0"/>
              </a:spcBef>
              <a:spcAft>
                <a:spcPct val="0"/>
              </a:spcAft>
              <a:defRPr sz="2400">
                <a:solidFill>
                  <a:srgbClr val="0000FF"/>
                </a:solidFill>
                <a:latin typeface="Tahoma" panose="020B0604030504040204" pitchFamily="34" charset="0"/>
              </a:defRPr>
            </a:lvl7pPr>
            <a:lvl8pPr marL="3429000" indent="-228600" algn="ctr" eaLnBrk="0" fontAlgn="base" hangingPunct="0">
              <a:spcBef>
                <a:spcPct val="0"/>
              </a:spcBef>
              <a:spcAft>
                <a:spcPct val="0"/>
              </a:spcAft>
              <a:defRPr sz="2400">
                <a:solidFill>
                  <a:srgbClr val="0000FF"/>
                </a:solidFill>
                <a:latin typeface="Tahoma" panose="020B0604030504040204" pitchFamily="34" charset="0"/>
              </a:defRPr>
            </a:lvl8pPr>
            <a:lvl9pPr marL="3886200" indent="-228600" algn="ctr" eaLnBrk="0" fontAlgn="base" hangingPunct="0">
              <a:spcBef>
                <a:spcPct val="0"/>
              </a:spcBef>
              <a:spcAft>
                <a:spcPct val="0"/>
              </a:spcAft>
              <a:defRPr sz="2400">
                <a:solidFill>
                  <a:srgbClr val="0000FF"/>
                </a:solidFill>
                <a:latin typeface="Tahoma" panose="020B0604030504040204" pitchFamily="34" charset="0"/>
              </a:defRPr>
            </a:lvl9pPr>
          </a:lstStyle>
          <a:p>
            <a:r>
              <a:rPr lang="en-GB" altLang="en-US" sz="1400" dirty="0"/>
              <a:t>LOPA</a:t>
            </a:r>
          </a:p>
        </p:txBody>
      </p:sp>
      <p:sp>
        <p:nvSpPr>
          <p:cNvPr id="7" name="TextBox 44">
            <a:extLst>
              <a:ext uri="{FF2B5EF4-FFF2-40B4-BE49-F238E27FC236}">
                <a16:creationId xmlns:a16="http://schemas.microsoft.com/office/drawing/2014/main" id="{3C690BE6-112D-71C0-7C5E-2255647B48F5}"/>
              </a:ext>
            </a:extLst>
          </p:cNvPr>
          <p:cNvSpPr txBox="1">
            <a:spLocks noChangeArrowheads="1"/>
          </p:cNvSpPr>
          <p:nvPr/>
        </p:nvSpPr>
        <p:spPr bwMode="auto">
          <a:xfrm>
            <a:off x="10489407" y="1014731"/>
            <a:ext cx="15001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Tahoma" panose="020B0604030504040204" pitchFamily="34" charset="0"/>
              </a:defRPr>
            </a:lvl1pPr>
            <a:lvl2pPr marL="742950" indent="-285750">
              <a:defRPr sz="2400">
                <a:solidFill>
                  <a:srgbClr val="0000FF"/>
                </a:solidFill>
                <a:latin typeface="Tahoma" panose="020B0604030504040204" pitchFamily="34" charset="0"/>
              </a:defRPr>
            </a:lvl2pPr>
            <a:lvl3pPr marL="1143000" indent="-228600">
              <a:defRPr sz="2400">
                <a:solidFill>
                  <a:srgbClr val="0000FF"/>
                </a:solidFill>
                <a:latin typeface="Tahoma" panose="020B0604030504040204" pitchFamily="34" charset="0"/>
              </a:defRPr>
            </a:lvl3pPr>
            <a:lvl4pPr marL="1600200" indent="-228600">
              <a:defRPr sz="2400">
                <a:solidFill>
                  <a:srgbClr val="0000FF"/>
                </a:solidFill>
                <a:latin typeface="Tahoma" panose="020B0604030504040204" pitchFamily="34" charset="0"/>
              </a:defRPr>
            </a:lvl4pPr>
            <a:lvl5pPr marL="2057400" indent="-228600">
              <a:defRPr sz="2400">
                <a:solidFill>
                  <a:srgbClr val="0000FF"/>
                </a:solidFill>
                <a:latin typeface="Tahoma" panose="020B0604030504040204" pitchFamily="34" charset="0"/>
              </a:defRPr>
            </a:lvl5pPr>
            <a:lvl6pPr marL="2514600" indent="-228600" algn="ctr" eaLnBrk="0" fontAlgn="base" hangingPunct="0">
              <a:spcBef>
                <a:spcPct val="0"/>
              </a:spcBef>
              <a:spcAft>
                <a:spcPct val="0"/>
              </a:spcAft>
              <a:defRPr sz="2400">
                <a:solidFill>
                  <a:srgbClr val="0000FF"/>
                </a:solidFill>
                <a:latin typeface="Tahoma" panose="020B0604030504040204" pitchFamily="34" charset="0"/>
              </a:defRPr>
            </a:lvl6pPr>
            <a:lvl7pPr marL="2971800" indent="-228600" algn="ctr" eaLnBrk="0" fontAlgn="base" hangingPunct="0">
              <a:spcBef>
                <a:spcPct val="0"/>
              </a:spcBef>
              <a:spcAft>
                <a:spcPct val="0"/>
              </a:spcAft>
              <a:defRPr sz="2400">
                <a:solidFill>
                  <a:srgbClr val="0000FF"/>
                </a:solidFill>
                <a:latin typeface="Tahoma" panose="020B0604030504040204" pitchFamily="34" charset="0"/>
              </a:defRPr>
            </a:lvl7pPr>
            <a:lvl8pPr marL="3429000" indent="-228600" algn="ctr" eaLnBrk="0" fontAlgn="base" hangingPunct="0">
              <a:spcBef>
                <a:spcPct val="0"/>
              </a:spcBef>
              <a:spcAft>
                <a:spcPct val="0"/>
              </a:spcAft>
              <a:defRPr sz="2400">
                <a:solidFill>
                  <a:srgbClr val="0000FF"/>
                </a:solidFill>
                <a:latin typeface="Tahoma" panose="020B0604030504040204" pitchFamily="34" charset="0"/>
              </a:defRPr>
            </a:lvl8pPr>
            <a:lvl9pPr marL="3886200" indent="-228600" algn="ctr" eaLnBrk="0" fontAlgn="base" hangingPunct="0">
              <a:spcBef>
                <a:spcPct val="0"/>
              </a:spcBef>
              <a:spcAft>
                <a:spcPct val="0"/>
              </a:spcAft>
              <a:defRPr sz="2400">
                <a:solidFill>
                  <a:srgbClr val="0000FF"/>
                </a:solidFill>
                <a:latin typeface="Tahoma" panose="020B0604030504040204" pitchFamily="34" charset="0"/>
              </a:defRPr>
            </a:lvl9pPr>
          </a:lstStyle>
          <a:p>
            <a:r>
              <a:rPr lang="en-GB" altLang="en-US" sz="1400" dirty="0"/>
              <a:t>Written Scheme of examination</a:t>
            </a:r>
          </a:p>
        </p:txBody>
      </p:sp>
      <p:sp>
        <p:nvSpPr>
          <p:cNvPr id="8" name="TextBox 44">
            <a:extLst>
              <a:ext uri="{FF2B5EF4-FFF2-40B4-BE49-F238E27FC236}">
                <a16:creationId xmlns:a16="http://schemas.microsoft.com/office/drawing/2014/main" id="{9B4DE91A-3420-355A-3A89-B0701425391A}"/>
              </a:ext>
            </a:extLst>
          </p:cNvPr>
          <p:cNvSpPr txBox="1">
            <a:spLocks noChangeArrowheads="1"/>
          </p:cNvSpPr>
          <p:nvPr/>
        </p:nvSpPr>
        <p:spPr bwMode="auto">
          <a:xfrm>
            <a:off x="2345531" y="1858963"/>
            <a:ext cx="15001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Tahoma" panose="020B0604030504040204" pitchFamily="34" charset="0"/>
              </a:defRPr>
            </a:lvl1pPr>
            <a:lvl2pPr marL="742950" indent="-285750">
              <a:defRPr sz="2400">
                <a:solidFill>
                  <a:srgbClr val="0000FF"/>
                </a:solidFill>
                <a:latin typeface="Tahoma" panose="020B0604030504040204" pitchFamily="34" charset="0"/>
              </a:defRPr>
            </a:lvl2pPr>
            <a:lvl3pPr marL="1143000" indent="-228600">
              <a:defRPr sz="2400">
                <a:solidFill>
                  <a:srgbClr val="0000FF"/>
                </a:solidFill>
                <a:latin typeface="Tahoma" panose="020B0604030504040204" pitchFamily="34" charset="0"/>
              </a:defRPr>
            </a:lvl3pPr>
            <a:lvl4pPr marL="1600200" indent="-228600">
              <a:defRPr sz="2400">
                <a:solidFill>
                  <a:srgbClr val="0000FF"/>
                </a:solidFill>
                <a:latin typeface="Tahoma" panose="020B0604030504040204" pitchFamily="34" charset="0"/>
              </a:defRPr>
            </a:lvl4pPr>
            <a:lvl5pPr marL="2057400" indent="-228600">
              <a:defRPr sz="2400">
                <a:solidFill>
                  <a:srgbClr val="0000FF"/>
                </a:solidFill>
                <a:latin typeface="Tahoma" panose="020B0604030504040204" pitchFamily="34" charset="0"/>
              </a:defRPr>
            </a:lvl5pPr>
            <a:lvl6pPr marL="2514600" indent="-228600" algn="ctr" eaLnBrk="0" fontAlgn="base" hangingPunct="0">
              <a:spcBef>
                <a:spcPct val="0"/>
              </a:spcBef>
              <a:spcAft>
                <a:spcPct val="0"/>
              </a:spcAft>
              <a:defRPr sz="2400">
                <a:solidFill>
                  <a:srgbClr val="0000FF"/>
                </a:solidFill>
                <a:latin typeface="Tahoma" panose="020B0604030504040204" pitchFamily="34" charset="0"/>
              </a:defRPr>
            </a:lvl6pPr>
            <a:lvl7pPr marL="2971800" indent="-228600" algn="ctr" eaLnBrk="0" fontAlgn="base" hangingPunct="0">
              <a:spcBef>
                <a:spcPct val="0"/>
              </a:spcBef>
              <a:spcAft>
                <a:spcPct val="0"/>
              </a:spcAft>
              <a:defRPr sz="2400">
                <a:solidFill>
                  <a:srgbClr val="0000FF"/>
                </a:solidFill>
                <a:latin typeface="Tahoma" panose="020B0604030504040204" pitchFamily="34" charset="0"/>
              </a:defRPr>
            </a:lvl7pPr>
            <a:lvl8pPr marL="3429000" indent="-228600" algn="ctr" eaLnBrk="0" fontAlgn="base" hangingPunct="0">
              <a:spcBef>
                <a:spcPct val="0"/>
              </a:spcBef>
              <a:spcAft>
                <a:spcPct val="0"/>
              </a:spcAft>
              <a:defRPr sz="2400">
                <a:solidFill>
                  <a:srgbClr val="0000FF"/>
                </a:solidFill>
                <a:latin typeface="Tahoma" panose="020B0604030504040204" pitchFamily="34" charset="0"/>
              </a:defRPr>
            </a:lvl8pPr>
            <a:lvl9pPr marL="3886200" indent="-228600" algn="ctr" eaLnBrk="0" fontAlgn="base" hangingPunct="0">
              <a:spcBef>
                <a:spcPct val="0"/>
              </a:spcBef>
              <a:spcAft>
                <a:spcPct val="0"/>
              </a:spcAft>
              <a:defRPr sz="2400">
                <a:solidFill>
                  <a:srgbClr val="0000FF"/>
                </a:solidFill>
                <a:latin typeface="Tahoma" panose="020B0604030504040204" pitchFamily="34" charset="0"/>
              </a:defRPr>
            </a:lvl9pPr>
          </a:lstStyle>
          <a:p>
            <a:r>
              <a:rPr lang="en-GB" altLang="en-US" sz="1400" dirty="0"/>
              <a:t>Permit to Work</a:t>
            </a:r>
          </a:p>
        </p:txBody>
      </p:sp>
      <p:sp>
        <p:nvSpPr>
          <p:cNvPr id="14" name="TextBox 44">
            <a:extLst>
              <a:ext uri="{FF2B5EF4-FFF2-40B4-BE49-F238E27FC236}">
                <a16:creationId xmlns:a16="http://schemas.microsoft.com/office/drawing/2014/main" id="{3CACF19F-9F98-7F43-92B1-360095D03EA4}"/>
              </a:ext>
            </a:extLst>
          </p:cNvPr>
          <p:cNvSpPr txBox="1">
            <a:spLocks noChangeArrowheads="1"/>
          </p:cNvSpPr>
          <p:nvPr/>
        </p:nvSpPr>
        <p:spPr bwMode="auto">
          <a:xfrm>
            <a:off x="6131720" y="192086"/>
            <a:ext cx="15001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Tahoma" panose="020B0604030504040204" pitchFamily="34" charset="0"/>
              </a:defRPr>
            </a:lvl1pPr>
            <a:lvl2pPr marL="742950" indent="-285750">
              <a:defRPr sz="2400">
                <a:solidFill>
                  <a:srgbClr val="0000FF"/>
                </a:solidFill>
                <a:latin typeface="Tahoma" panose="020B0604030504040204" pitchFamily="34" charset="0"/>
              </a:defRPr>
            </a:lvl2pPr>
            <a:lvl3pPr marL="1143000" indent="-228600">
              <a:defRPr sz="2400">
                <a:solidFill>
                  <a:srgbClr val="0000FF"/>
                </a:solidFill>
                <a:latin typeface="Tahoma" panose="020B0604030504040204" pitchFamily="34" charset="0"/>
              </a:defRPr>
            </a:lvl3pPr>
            <a:lvl4pPr marL="1600200" indent="-228600">
              <a:defRPr sz="2400">
                <a:solidFill>
                  <a:srgbClr val="0000FF"/>
                </a:solidFill>
                <a:latin typeface="Tahoma" panose="020B0604030504040204" pitchFamily="34" charset="0"/>
              </a:defRPr>
            </a:lvl4pPr>
            <a:lvl5pPr marL="2057400" indent="-228600">
              <a:defRPr sz="2400">
                <a:solidFill>
                  <a:srgbClr val="0000FF"/>
                </a:solidFill>
                <a:latin typeface="Tahoma" panose="020B0604030504040204" pitchFamily="34" charset="0"/>
              </a:defRPr>
            </a:lvl5pPr>
            <a:lvl6pPr marL="2514600" indent="-228600" algn="ctr" eaLnBrk="0" fontAlgn="base" hangingPunct="0">
              <a:spcBef>
                <a:spcPct val="0"/>
              </a:spcBef>
              <a:spcAft>
                <a:spcPct val="0"/>
              </a:spcAft>
              <a:defRPr sz="2400">
                <a:solidFill>
                  <a:srgbClr val="0000FF"/>
                </a:solidFill>
                <a:latin typeface="Tahoma" panose="020B0604030504040204" pitchFamily="34" charset="0"/>
              </a:defRPr>
            </a:lvl6pPr>
            <a:lvl7pPr marL="2971800" indent="-228600" algn="ctr" eaLnBrk="0" fontAlgn="base" hangingPunct="0">
              <a:spcBef>
                <a:spcPct val="0"/>
              </a:spcBef>
              <a:spcAft>
                <a:spcPct val="0"/>
              </a:spcAft>
              <a:defRPr sz="2400">
                <a:solidFill>
                  <a:srgbClr val="0000FF"/>
                </a:solidFill>
                <a:latin typeface="Tahoma" panose="020B0604030504040204" pitchFamily="34" charset="0"/>
              </a:defRPr>
            </a:lvl7pPr>
            <a:lvl8pPr marL="3429000" indent="-228600" algn="ctr" eaLnBrk="0" fontAlgn="base" hangingPunct="0">
              <a:spcBef>
                <a:spcPct val="0"/>
              </a:spcBef>
              <a:spcAft>
                <a:spcPct val="0"/>
              </a:spcAft>
              <a:defRPr sz="2400">
                <a:solidFill>
                  <a:srgbClr val="0000FF"/>
                </a:solidFill>
                <a:latin typeface="Tahoma" panose="020B0604030504040204" pitchFamily="34" charset="0"/>
              </a:defRPr>
            </a:lvl8pPr>
            <a:lvl9pPr marL="3886200" indent="-228600" algn="ctr" eaLnBrk="0" fontAlgn="base" hangingPunct="0">
              <a:spcBef>
                <a:spcPct val="0"/>
              </a:spcBef>
              <a:spcAft>
                <a:spcPct val="0"/>
              </a:spcAft>
              <a:defRPr sz="2400">
                <a:solidFill>
                  <a:srgbClr val="0000FF"/>
                </a:solidFill>
                <a:latin typeface="Tahoma" panose="020B0604030504040204" pitchFamily="34" charset="0"/>
              </a:defRPr>
            </a:lvl9pPr>
          </a:lstStyle>
          <a:p>
            <a:r>
              <a:rPr lang="en-GB" altLang="en-US" sz="1400" dirty="0"/>
              <a:t>Safety Critical Procedures </a:t>
            </a:r>
          </a:p>
        </p:txBody>
      </p:sp>
      <p:cxnSp>
        <p:nvCxnSpPr>
          <p:cNvPr id="15" name="Straight Arrow Connector 144">
            <a:extLst>
              <a:ext uri="{FF2B5EF4-FFF2-40B4-BE49-F238E27FC236}">
                <a16:creationId xmlns:a16="http://schemas.microsoft.com/office/drawing/2014/main" id="{23A80C4C-3B39-5B6A-29B7-6861C12144A2}"/>
              </a:ext>
            </a:extLst>
          </p:cNvPr>
          <p:cNvCxnSpPr>
            <a:cxnSpLocks noChangeShapeType="1"/>
          </p:cNvCxnSpPr>
          <p:nvPr/>
        </p:nvCxnSpPr>
        <p:spPr bwMode="auto">
          <a:xfrm flipV="1">
            <a:off x="10118396" y="1291111"/>
            <a:ext cx="408650" cy="39911"/>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 name="Straight Arrow Connector 144">
            <a:extLst>
              <a:ext uri="{FF2B5EF4-FFF2-40B4-BE49-F238E27FC236}">
                <a16:creationId xmlns:a16="http://schemas.microsoft.com/office/drawing/2014/main" id="{32432A90-AB02-679F-BE6B-7C45173CDDEA}"/>
              </a:ext>
            </a:extLst>
          </p:cNvPr>
          <p:cNvCxnSpPr>
            <a:cxnSpLocks noChangeShapeType="1"/>
          </p:cNvCxnSpPr>
          <p:nvPr/>
        </p:nvCxnSpPr>
        <p:spPr bwMode="auto">
          <a:xfrm flipH="1">
            <a:off x="3024187" y="1604428"/>
            <a:ext cx="268288" cy="286486"/>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 name="Straight Arrow Connector 144">
            <a:extLst>
              <a:ext uri="{FF2B5EF4-FFF2-40B4-BE49-F238E27FC236}">
                <a16:creationId xmlns:a16="http://schemas.microsoft.com/office/drawing/2014/main" id="{D3BD4810-3EC0-012F-590C-D9E942BB3E16}"/>
              </a:ext>
            </a:extLst>
          </p:cNvPr>
          <p:cNvCxnSpPr>
            <a:cxnSpLocks noChangeShapeType="1"/>
          </p:cNvCxnSpPr>
          <p:nvPr/>
        </p:nvCxnSpPr>
        <p:spPr bwMode="auto">
          <a:xfrm flipV="1">
            <a:off x="6623051" y="714375"/>
            <a:ext cx="0" cy="343235"/>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 name="Straight Arrow Connector 49">
            <a:extLst>
              <a:ext uri="{FF2B5EF4-FFF2-40B4-BE49-F238E27FC236}">
                <a16:creationId xmlns:a16="http://schemas.microsoft.com/office/drawing/2014/main" id="{8385B117-E897-8014-8942-9F2E0BE30B82}"/>
              </a:ext>
            </a:extLst>
          </p:cNvPr>
          <p:cNvCxnSpPr>
            <a:cxnSpLocks noChangeShapeType="1"/>
          </p:cNvCxnSpPr>
          <p:nvPr/>
        </p:nvCxnSpPr>
        <p:spPr bwMode="auto">
          <a:xfrm flipH="1">
            <a:off x="6844109" y="4642854"/>
            <a:ext cx="308769" cy="16310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4" name="TextBox 44">
            <a:extLst>
              <a:ext uri="{FF2B5EF4-FFF2-40B4-BE49-F238E27FC236}">
                <a16:creationId xmlns:a16="http://schemas.microsoft.com/office/drawing/2014/main" id="{F168302B-2E7C-82B8-2520-9AB707DAD265}"/>
              </a:ext>
            </a:extLst>
          </p:cNvPr>
          <p:cNvSpPr txBox="1">
            <a:spLocks noChangeArrowheads="1"/>
          </p:cNvSpPr>
          <p:nvPr/>
        </p:nvSpPr>
        <p:spPr bwMode="auto">
          <a:xfrm rot="895912">
            <a:off x="6112321" y="4775298"/>
            <a:ext cx="15001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Tahoma" panose="020B0604030504040204" pitchFamily="34" charset="0"/>
              </a:defRPr>
            </a:lvl1pPr>
            <a:lvl2pPr marL="742950" indent="-285750">
              <a:defRPr sz="2400">
                <a:solidFill>
                  <a:srgbClr val="0000FF"/>
                </a:solidFill>
                <a:latin typeface="Tahoma" panose="020B0604030504040204" pitchFamily="34" charset="0"/>
              </a:defRPr>
            </a:lvl2pPr>
            <a:lvl3pPr marL="1143000" indent="-228600">
              <a:defRPr sz="2400">
                <a:solidFill>
                  <a:srgbClr val="0000FF"/>
                </a:solidFill>
                <a:latin typeface="Tahoma" panose="020B0604030504040204" pitchFamily="34" charset="0"/>
              </a:defRPr>
            </a:lvl3pPr>
            <a:lvl4pPr marL="1600200" indent="-228600">
              <a:defRPr sz="2400">
                <a:solidFill>
                  <a:srgbClr val="0000FF"/>
                </a:solidFill>
                <a:latin typeface="Tahoma" panose="020B0604030504040204" pitchFamily="34" charset="0"/>
              </a:defRPr>
            </a:lvl4pPr>
            <a:lvl5pPr marL="2057400" indent="-228600">
              <a:defRPr sz="2400">
                <a:solidFill>
                  <a:srgbClr val="0000FF"/>
                </a:solidFill>
                <a:latin typeface="Tahoma" panose="020B0604030504040204" pitchFamily="34" charset="0"/>
              </a:defRPr>
            </a:lvl5pPr>
            <a:lvl6pPr marL="2514600" indent="-228600" algn="ctr" eaLnBrk="0" fontAlgn="base" hangingPunct="0">
              <a:spcBef>
                <a:spcPct val="0"/>
              </a:spcBef>
              <a:spcAft>
                <a:spcPct val="0"/>
              </a:spcAft>
              <a:defRPr sz="2400">
                <a:solidFill>
                  <a:srgbClr val="0000FF"/>
                </a:solidFill>
                <a:latin typeface="Tahoma" panose="020B0604030504040204" pitchFamily="34" charset="0"/>
              </a:defRPr>
            </a:lvl6pPr>
            <a:lvl7pPr marL="2971800" indent="-228600" algn="ctr" eaLnBrk="0" fontAlgn="base" hangingPunct="0">
              <a:spcBef>
                <a:spcPct val="0"/>
              </a:spcBef>
              <a:spcAft>
                <a:spcPct val="0"/>
              </a:spcAft>
              <a:defRPr sz="2400">
                <a:solidFill>
                  <a:srgbClr val="0000FF"/>
                </a:solidFill>
                <a:latin typeface="Tahoma" panose="020B0604030504040204" pitchFamily="34" charset="0"/>
              </a:defRPr>
            </a:lvl7pPr>
            <a:lvl8pPr marL="3429000" indent="-228600" algn="ctr" eaLnBrk="0" fontAlgn="base" hangingPunct="0">
              <a:spcBef>
                <a:spcPct val="0"/>
              </a:spcBef>
              <a:spcAft>
                <a:spcPct val="0"/>
              </a:spcAft>
              <a:defRPr sz="2400">
                <a:solidFill>
                  <a:srgbClr val="0000FF"/>
                </a:solidFill>
                <a:latin typeface="Tahoma" panose="020B0604030504040204" pitchFamily="34" charset="0"/>
              </a:defRPr>
            </a:lvl8pPr>
            <a:lvl9pPr marL="3886200" indent="-228600" algn="ctr" eaLnBrk="0" fontAlgn="base" hangingPunct="0">
              <a:spcBef>
                <a:spcPct val="0"/>
              </a:spcBef>
              <a:spcAft>
                <a:spcPct val="0"/>
              </a:spcAft>
              <a:defRPr sz="2400">
                <a:solidFill>
                  <a:srgbClr val="0000FF"/>
                </a:solidFill>
                <a:latin typeface="Tahoma" panose="020B0604030504040204" pitchFamily="34" charset="0"/>
              </a:defRPr>
            </a:lvl9pPr>
          </a:lstStyle>
          <a:p>
            <a:r>
              <a:rPr lang="en-GB" altLang="en-US" sz="1400" dirty="0"/>
              <a:t>       MOC</a:t>
            </a:r>
          </a:p>
        </p:txBody>
      </p:sp>
      <p:cxnSp>
        <p:nvCxnSpPr>
          <p:cNvPr id="4" name="Straight Arrow Connector 144">
            <a:extLst>
              <a:ext uri="{FF2B5EF4-FFF2-40B4-BE49-F238E27FC236}">
                <a16:creationId xmlns:a16="http://schemas.microsoft.com/office/drawing/2014/main" id="{91546136-C8E5-94C6-3706-8C59F7407D43}"/>
              </a:ext>
            </a:extLst>
          </p:cNvPr>
          <p:cNvCxnSpPr>
            <a:cxnSpLocks noChangeShapeType="1"/>
            <a:endCxn id="26" idx="1"/>
          </p:cNvCxnSpPr>
          <p:nvPr/>
        </p:nvCxnSpPr>
        <p:spPr bwMode="auto">
          <a:xfrm>
            <a:off x="10175828" y="1820975"/>
            <a:ext cx="409281" cy="9877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 name="Straight Arrow Connector 144">
            <a:extLst>
              <a:ext uri="{FF2B5EF4-FFF2-40B4-BE49-F238E27FC236}">
                <a16:creationId xmlns:a16="http://schemas.microsoft.com/office/drawing/2014/main" id="{986A45FC-20BA-E132-8639-C4DA0CD2E6D3}"/>
              </a:ext>
            </a:extLst>
          </p:cNvPr>
          <p:cNvCxnSpPr>
            <a:cxnSpLocks noChangeShapeType="1"/>
            <a:stCxn id="12" idx="3"/>
          </p:cNvCxnSpPr>
          <p:nvPr/>
        </p:nvCxnSpPr>
        <p:spPr bwMode="auto">
          <a:xfrm flipH="1">
            <a:off x="4855394" y="6169627"/>
            <a:ext cx="237200" cy="222117"/>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 name="Straight Arrow Connector 144">
            <a:extLst>
              <a:ext uri="{FF2B5EF4-FFF2-40B4-BE49-F238E27FC236}">
                <a16:creationId xmlns:a16="http://schemas.microsoft.com/office/drawing/2014/main" id="{C09AC10D-5DC6-21FB-1330-D472D58A8BCE}"/>
              </a:ext>
            </a:extLst>
          </p:cNvPr>
          <p:cNvCxnSpPr>
            <a:cxnSpLocks noChangeShapeType="1"/>
          </p:cNvCxnSpPr>
          <p:nvPr/>
        </p:nvCxnSpPr>
        <p:spPr bwMode="auto">
          <a:xfrm>
            <a:off x="9628162" y="2170779"/>
            <a:ext cx="1314" cy="338404"/>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144">
            <a:extLst>
              <a:ext uri="{FF2B5EF4-FFF2-40B4-BE49-F238E27FC236}">
                <a16:creationId xmlns:a16="http://schemas.microsoft.com/office/drawing/2014/main" id="{A292082B-B5F8-6736-8C41-9F690648C604}"/>
              </a:ext>
            </a:extLst>
          </p:cNvPr>
          <p:cNvCxnSpPr>
            <a:cxnSpLocks noChangeShapeType="1"/>
          </p:cNvCxnSpPr>
          <p:nvPr/>
        </p:nvCxnSpPr>
        <p:spPr bwMode="auto">
          <a:xfrm flipH="1" flipV="1">
            <a:off x="2851305" y="571500"/>
            <a:ext cx="452921" cy="147463"/>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6" name="TextBox 44">
            <a:extLst>
              <a:ext uri="{FF2B5EF4-FFF2-40B4-BE49-F238E27FC236}">
                <a16:creationId xmlns:a16="http://schemas.microsoft.com/office/drawing/2014/main" id="{2BA40EA7-2E27-CC87-1F7A-5294551EB498}"/>
              </a:ext>
            </a:extLst>
          </p:cNvPr>
          <p:cNvSpPr txBox="1">
            <a:spLocks noChangeArrowheads="1"/>
          </p:cNvSpPr>
          <p:nvPr/>
        </p:nvSpPr>
        <p:spPr bwMode="auto">
          <a:xfrm>
            <a:off x="10585109" y="1658135"/>
            <a:ext cx="15001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Tahoma" panose="020B0604030504040204" pitchFamily="34" charset="0"/>
              </a:defRPr>
            </a:lvl1pPr>
            <a:lvl2pPr marL="742950" indent="-285750">
              <a:defRPr sz="2400">
                <a:solidFill>
                  <a:srgbClr val="0000FF"/>
                </a:solidFill>
                <a:latin typeface="Tahoma" panose="020B0604030504040204" pitchFamily="34" charset="0"/>
              </a:defRPr>
            </a:lvl2pPr>
            <a:lvl3pPr marL="1143000" indent="-228600">
              <a:defRPr sz="2400">
                <a:solidFill>
                  <a:srgbClr val="0000FF"/>
                </a:solidFill>
                <a:latin typeface="Tahoma" panose="020B0604030504040204" pitchFamily="34" charset="0"/>
              </a:defRPr>
            </a:lvl3pPr>
            <a:lvl4pPr marL="1600200" indent="-228600">
              <a:defRPr sz="2400">
                <a:solidFill>
                  <a:srgbClr val="0000FF"/>
                </a:solidFill>
                <a:latin typeface="Tahoma" panose="020B0604030504040204" pitchFamily="34" charset="0"/>
              </a:defRPr>
            </a:lvl4pPr>
            <a:lvl5pPr marL="2057400" indent="-228600">
              <a:defRPr sz="2400">
                <a:solidFill>
                  <a:srgbClr val="0000FF"/>
                </a:solidFill>
                <a:latin typeface="Tahoma" panose="020B0604030504040204" pitchFamily="34" charset="0"/>
              </a:defRPr>
            </a:lvl5pPr>
            <a:lvl6pPr marL="2514600" indent="-228600" algn="ctr" eaLnBrk="0" fontAlgn="base" hangingPunct="0">
              <a:spcBef>
                <a:spcPct val="0"/>
              </a:spcBef>
              <a:spcAft>
                <a:spcPct val="0"/>
              </a:spcAft>
              <a:defRPr sz="2400">
                <a:solidFill>
                  <a:srgbClr val="0000FF"/>
                </a:solidFill>
                <a:latin typeface="Tahoma" panose="020B0604030504040204" pitchFamily="34" charset="0"/>
              </a:defRPr>
            </a:lvl6pPr>
            <a:lvl7pPr marL="2971800" indent="-228600" algn="ctr" eaLnBrk="0" fontAlgn="base" hangingPunct="0">
              <a:spcBef>
                <a:spcPct val="0"/>
              </a:spcBef>
              <a:spcAft>
                <a:spcPct val="0"/>
              </a:spcAft>
              <a:defRPr sz="2400">
                <a:solidFill>
                  <a:srgbClr val="0000FF"/>
                </a:solidFill>
                <a:latin typeface="Tahoma" panose="020B0604030504040204" pitchFamily="34" charset="0"/>
              </a:defRPr>
            </a:lvl7pPr>
            <a:lvl8pPr marL="3429000" indent="-228600" algn="ctr" eaLnBrk="0" fontAlgn="base" hangingPunct="0">
              <a:spcBef>
                <a:spcPct val="0"/>
              </a:spcBef>
              <a:spcAft>
                <a:spcPct val="0"/>
              </a:spcAft>
              <a:defRPr sz="2400">
                <a:solidFill>
                  <a:srgbClr val="0000FF"/>
                </a:solidFill>
                <a:latin typeface="Tahoma" panose="020B0604030504040204" pitchFamily="34" charset="0"/>
              </a:defRPr>
            </a:lvl8pPr>
            <a:lvl9pPr marL="3886200" indent="-228600" algn="ctr" eaLnBrk="0" fontAlgn="base" hangingPunct="0">
              <a:spcBef>
                <a:spcPct val="0"/>
              </a:spcBef>
              <a:spcAft>
                <a:spcPct val="0"/>
              </a:spcAft>
              <a:defRPr sz="2400">
                <a:solidFill>
                  <a:srgbClr val="0000FF"/>
                </a:solidFill>
                <a:latin typeface="Tahoma" panose="020B0604030504040204" pitchFamily="34" charset="0"/>
              </a:defRPr>
            </a:lvl9pPr>
          </a:lstStyle>
          <a:p>
            <a:r>
              <a:rPr lang="en-GB" altLang="en-US" sz="1400" dirty="0"/>
              <a:t>Planned Maintenance</a:t>
            </a:r>
          </a:p>
        </p:txBody>
      </p:sp>
      <p:sp>
        <p:nvSpPr>
          <p:cNvPr id="27" name="TextBox 44">
            <a:extLst>
              <a:ext uri="{FF2B5EF4-FFF2-40B4-BE49-F238E27FC236}">
                <a16:creationId xmlns:a16="http://schemas.microsoft.com/office/drawing/2014/main" id="{B3A9E6B5-4E62-0242-CCB0-9219C64AF12C}"/>
              </a:ext>
            </a:extLst>
          </p:cNvPr>
          <p:cNvSpPr txBox="1">
            <a:spLocks noChangeArrowheads="1"/>
          </p:cNvSpPr>
          <p:nvPr/>
        </p:nvSpPr>
        <p:spPr bwMode="auto">
          <a:xfrm>
            <a:off x="1845468" y="372450"/>
            <a:ext cx="15001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Tahoma" panose="020B0604030504040204" pitchFamily="34" charset="0"/>
              </a:defRPr>
            </a:lvl1pPr>
            <a:lvl2pPr marL="742950" indent="-285750">
              <a:defRPr sz="2400">
                <a:solidFill>
                  <a:srgbClr val="0000FF"/>
                </a:solidFill>
                <a:latin typeface="Tahoma" panose="020B0604030504040204" pitchFamily="34" charset="0"/>
              </a:defRPr>
            </a:lvl2pPr>
            <a:lvl3pPr marL="1143000" indent="-228600">
              <a:defRPr sz="2400">
                <a:solidFill>
                  <a:srgbClr val="0000FF"/>
                </a:solidFill>
                <a:latin typeface="Tahoma" panose="020B0604030504040204" pitchFamily="34" charset="0"/>
              </a:defRPr>
            </a:lvl3pPr>
            <a:lvl4pPr marL="1600200" indent="-228600">
              <a:defRPr sz="2400">
                <a:solidFill>
                  <a:srgbClr val="0000FF"/>
                </a:solidFill>
                <a:latin typeface="Tahoma" panose="020B0604030504040204" pitchFamily="34" charset="0"/>
              </a:defRPr>
            </a:lvl4pPr>
            <a:lvl5pPr marL="2057400" indent="-228600">
              <a:defRPr sz="2400">
                <a:solidFill>
                  <a:srgbClr val="0000FF"/>
                </a:solidFill>
                <a:latin typeface="Tahoma" panose="020B0604030504040204" pitchFamily="34" charset="0"/>
              </a:defRPr>
            </a:lvl5pPr>
            <a:lvl6pPr marL="2514600" indent="-228600" algn="ctr" eaLnBrk="0" fontAlgn="base" hangingPunct="0">
              <a:spcBef>
                <a:spcPct val="0"/>
              </a:spcBef>
              <a:spcAft>
                <a:spcPct val="0"/>
              </a:spcAft>
              <a:defRPr sz="2400">
                <a:solidFill>
                  <a:srgbClr val="0000FF"/>
                </a:solidFill>
                <a:latin typeface="Tahoma" panose="020B0604030504040204" pitchFamily="34" charset="0"/>
              </a:defRPr>
            </a:lvl6pPr>
            <a:lvl7pPr marL="2971800" indent="-228600" algn="ctr" eaLnBrk="0" fontAlgn="base" hangingPunct="0">
              <a:spcBef>
                <a:spcPct val="0"/>
              </a:spcBef>
              <a:spcAft>
                <a:spcPct val="0"/>
              </a:spcAft>
              <a:defRPr sz="2400">
                <a:solidFill>
                  <a:srgbClr val="0000FF"/>
                </a:solidFill>
                <a:latin typeface="Tahoma" panose="020B0604030504040204" pitchFamily="34" charset="0"/>
              </a:defRPr>
            </a:lvl7pPr>
            <a:lvl8pPr marL="3429000" indent="-228600" algn="ctr" eaLnBrk="0" fontAlgn="base" hangingPunct="0">
              <a:spcBef>
                <a:spcPct val="0"/>
              </a:spcBef>
              <a:spcAft>
                <a:spcPct val="0"/>
              </a:spcAft>
              <a:defRPr sz="2400">
                <a:solidFill>
                  <a:srgbClr val="0000FF"/>
                </a:solidFill>
                <a:latin typeface="Tahoma" panose="020B0604030504040204" pitchFamily="34" charset="0"/>
              </a:defRPr>
            </a:lvl8pPr>
            <a:lvl9pPr marL="3886200" indent="-228600" algn="ctr" eaLnBrk="0" fontAlgn="base" hangingPunct="0">
              <a:spcBef>
                <a:spcPct val="0"/>
              </a:spcBef>
              <a:spcAft>
                <a:spcPct val="0"/>
              </a:spcAft>
              <a:defRPr sz="2400">
                <a:solidFill>
                  <a:srgbClr val="0000FF"/>
                </a:solidFill>
                <a:latin typeface="Tahoma" panose="020B0604030504040204" pitchFamily="34" charset="0"/>
              </a:defRPr>
            </a:lvl9pPr>
          </a:lstStyle>
          <a:p>
            <a:r>
              <a:rPr lang="en-GB" altLang="en-US" sz="1400" dirty="0"/>
              <a:t>Procedures</a:t>
            </a:r>
          </a:p>
        </p:txBody>
      </p:sp>
      <p:sp>
        <p:nvSpPr>
          <p:cNvPr id="28" name="TextBox 44">
            <a:extLst>
              <a:ext uri="{FF2B5EF4-FFF2-40B4-BE49-F238E27FC236}">
                <a16:creationId xmlns:a16="http://schemas.microsoft.com/office/drawing/2014/main" id="{CF8D13FC-63F7-153E-7060-3FD4C0486A59}"/>
              </a:ext>
            </a:extLst>
          </p:cNvPr>
          <p:cNvSpPr txBox="1">
            <a:spLocks noChangeArrowheads="1"/>
          </p:cNvSpPr>
          <p:nvPr/>
        </p:nvSpPr>
        <p:spPr bwMode="auto">
          <a:xfrm>
            <a:off x="3833279" y="6418361"/>
            <a:ext cx="223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FF"/>
                </a:solidFill>
                <a:latin typeface="Tahoma" panose="020B0604030504040204" pitchFamily="34" charset="0"/>
              </a:defRPr>
            </a:lvl1pPr>
            <a:lvl2pPr marL="742950" indent="-285750">
              <a:defRPr sz="2400">
                <a:solidFill>
                  <a:srgbClr val="0000FF"/>
                </a:solidFill>
                <a:latin typeface="Tahoma" panose="020B0604030504040204" pitchFamily="34" charset="0"/>
              </a:defRPr>
            </a:lvl2pPr>
            <a:lvl3pPr marL="1143000" indent="-228600">
              <a:defRPr sz="2400">
                <a:solidFill>
                  <a:srgbClr val="0000FF"/>
                </a:solidFill>
                <a:latin typeface="Tahoma" panose="020B0604030504040204" pitchFamily="34" charset="0"/>
              </a:defRPr>
            </a:lvl3pPr>
            <a:lvl4pPr marL="1600200" indent="-228600">
              <a:defRPr sz="2400">
                <a:solidFill>
                  <a:srgbClr val="0000FF"/>
                </a:solidFill>
                <a:latin typeface="Tahoma" panose="020B0604030504040204" pitchFamily="34" charset="0"/>
              </a:defRPr>
            </a:lvl4pPr>
            <a:lvl5pPr marL="2057400" indent="-228600">
              <a:defRPr sz="2400">
                <a:solidFill>
                  <a:srgbClr val="0000FF"/>
                </a:solidFill>
                <a:latin typeface="Tahoma" panose="020B0604030504040204" pitchFamily="34" charset="0"/>
              </a:defRPr>
            </a:lvl5pPr>
            <a:lvl6pPr marL="2514600" indent="-228600" algn="ctr" eaLnBrk="0" fontAlgn="base" hangingPunct="0">
              <a:spcBef>
                <a:spcPct val="0"/>
              </a:spcBef>
              <a:spcAft>
                <a:spcPct val="0"/>
              </a:spcAft>
              <a:defRPr sz="2400">
                <a:solidFill>
                  <a:srgbClr val="0000FF"/>
                </a:solidFill>
                <a:latin typeface="Tahoma" panose="020B0604030504040204" pitchFamily="34" charset="0"/>
              </a:defRPr>
            </a:lvl6pPr>
            <a:lvl7pPr marL="2971800" indent="-228600" algn="ctr" eaLnBrk="0" fontAlgn="base" hangingPunct="0">
              <a:spcBef>
                <a:spcPct val="0"/>
              </a:spcBef>
              <a:spcAft>
                <a:spcPct val="0"/>
              </a:spcAft>
              <a:defRPr sz="2400">
                <a:solidFill>
                  <a:srgbClr val="0000FF"/>
                </a:solidFill>
                <a:latin typeface="Tahoma" panose="020B0604030504040204" pitchFamily="34" charset="0"/>
              </a:defRPr>
            </a:lvl7pPr>
            <a:lvl8pPr marL="3429000" indent="-228600" algn="ctr" eaLnBrk="0" fontAlgn="base" hangingPunct="0">
              <a:spcBef>
                <a:spcPct val="0"/>
              </a:spcBef>
              <a:spcAft>
                <a:spcPct val="0"/>
              </a:spcAft>
              <a:defRPr sz="2400">
                <a:solidFill>
                  <a:srgbClr val="0000FF"/>
                </a:solidFill>
                <a:latin typeface="Tahoma" panose="020B0604030504040204" pitchFamily="34" charset="0"/>
              </a:defRPr>
            </a:lvl8pPr>
            <a:lvl9pPr marL="3886200" indent="-228600" algn="ctr" eaLnBrk="0" fontAlgn="base" hangingPunct="0">
              <a:spcBef>
                <a:spcPct val="0"/>
              </a:spcBef>
              <a:spcAft>
                <a:spcPct val="0"/>
              </a:spcAft>
              <a:defRPr sz="2400">
                <a:solidFill>
                  <a:srgbClr val="0000FF"/>
                </a:solidFill>
                <a:latin typeface="Tahoma" panose="020B0604030504040204" pitchFamily="34" charset="0"/>
              </a:defRPr>
            </a:lvl9pPr>
          </a:lstStyle>
          <a:p>
            <a:r>
              <a:rPr lang="en-GB" altLang="en-US" sz="1400" dirty="0"/>
              <a:t>Organisational Change</a:t>
            </a:r>
          </a:p>
        </p:txBody>
      </p:sp>
      <p:sp>
        <p:nvSpPr>
          <p:cNvPr id="29" name="TextBox 44">
            <a:extLst>
              <a:ext uri="{FF2B5EF4-FFF2-40B4-BE49-F238E27FC236}">
                <a16:creationId xmlns:a16="http://schemas.microsoft.com/office/drawing/2014/main" id="{E85CBCE1-DAE9-35BF-EDD7-0E2FDE1EDDB4}"/>
              </a:ext>
            </a:extLst>
          </p:cNvPr>
          <p:cNvSpPr txBox="1">
            <a:spLocks noChangeArrowheads="1"/>
          </p:cNvSpPr>
          <p:nvPr/>
        </p:nvSpPr>
        <p:spPr bwMode="auto">
          <a:xfrm>
            <a:off x="9026859" y="2523987"/>
            <a:ext cx="15001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FF"/>
                </a:solidFill>
                <a:latin typeface="Tahoma" panose="020B0604030504040204" pitchFamily="34" charset="0"/>
              </a:defRPr>
            </a:lvl1pPr>
            <a:lvl2pPr marL="742950" indent="-285750">
              <a:defRPr sz="2400">
                <a:solidFill>
                  <a:srgbClr val="0000FF"/>
                </a:solidFill>
                <a:latin typeface="Tahoma" panose="020B0604030504040204" pitchFamily="34" charset="0"/>
              </a:defRPr>
            </a:lvl2pPr>
            <a:lvl3pPr marL="1143000" indent="-228600">
              <a:defRPr sz="2400">
                <a:solidFill>
                  <a:srgbClr val="0000FF"/>
                </a:solidFill>
                <a:latin typeface="Tahoma" panose="020B0604030504040204" pitchFamily="34" charset="0"/>
              </a:defRPr>
            </a:lvl3pPr>
            <a:lvl4pPr marL="1600200" indent="-228600">
              <a:defRPr sz="2400">
                <a:solidFill>
                  <a:srgbClr val="0000FF"/>
                </a:solidFill>
                <a:latin typeface="Tahoma" panose="020B0604030504040204" pitchFamily="34" charset="0"/>
              </a:defRPr>
            </a:lvl4pPr>
            <a:lvl5pPr marL="2057400" indent="-228600">
              <a:defRPr sz="2400">
                <a:solidFill>
                  <a:srgbClr val="0000FF"/>
                </a:solidFill>
                <a:latin typeface="Tahoma" panose="020B0604030504040204" pitchFamily="34" charset="0"/>
              </a:defRPr>
            </a:lvl5pPr>
            <a:lvl6pPr marL="2514600" indent="-228600" algn="ctr" eaLnBrk="0" fontAlgn="base" hangingPunct="0">
              <a:spcBef>
                <a:spcPct val="0"/>
              </a:spcBef>
              <a:spcAft>
                <a:spcPct val="0"/>
              </a:spcAft>
              <a:defRPr sz="2400">
                <a:solidFill>
                  <a:srgbClr val="0000FF"/>
                </a:solidFill>
                <a:latin typeface="Tahoma" panose="020B0604030504040204" pitchFamily="34" charset="0"/>
              </a:defRPr>
            </a:lvl6pPr>
            <a:lvl7pPr marL="2971800" indent="-228600" algn="ctr" eaLnBrk="0" fontAlgn="base" hangingPunct="0">
              <a:spcBef>
                <a:spcPct val="0"/>
              </a:spcBef>
              <a:spcAft>
                <a:spcPct val="0"/>
              </a:spcAft>
              <a:defRPr sz="2400">
                <a:solidFill>
                  <a:srgbClr val="0000FF"/>
                </a:solidFill>
                <a:latin typeface="Tahoma" panose="020B0604030504040204" pitchFamily="34" charset="0"/>
              </a:defRPr>
            </a:lvl7pPr>
            <a:lvl8pPr marL="3429000" indent="-228600" algn="ctr" eaLnBrk="0" fontAlgn="base" hangingPunct="0">
              <a:spcBef>
                <a:spcPct val="0"/>
              </a:spcBef>
              <a:spcAft>
                <a:spcPct val="0"/>
              </a:spcAft>
              <a:defRPr sz="2400">
                <a:solidFill>
                  <a:srgbClr val="0000FF"/>
                </a:solidFill>
                <a:latin typeface="Tahoma" panose="020B0604030504040204" pitchFamily="34" charset="0"/>
              </a:defRPr>
            </a:lvl8pPr>
            <a:lvl9pPr marL="3886200" indent="-228600" algn="ctr" eaLnBrk="0" fontAlgn="base" hangingPunct="0">
              <a:spcBef>
                <a:spcPct val="0"/>
              </a:spcBef>
              <a:spcAft>
                <a:spcPct val="0"/>
              </a:spcAft>
              <a:defRPr sz="2400">
                <a:solidFill>
                  <a:srgbClr val="0000FF"/>
                </a:solidFill>
                <a:latin typeface="Tahoma" panose="020B0604030504040204" pitchFamily="34" charset="0"/>
              </a:defRPr>
            </a:lvl9pPr>
          </a:lstStyle>
          <a:p>
            <a:r>
              <a:rPr lang="en-GB" altLang="en-US" sz="1400" dirty="0"/>
              <a:t>Breakdown Maintenance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yH72q3qSK.zUwMeLVXI72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_41Tr_TuN4ko5W.fp3Ul9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pG43dwnXTVYi4ljJNEIf_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_41Tr_TuN4ko5W.fp3Ul9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39NXfcZjC7CtSWw5khKs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740590_TF34076243" id="{54149988-5BA3-4CCC-B0DD-9C5828AF214E}" vid="{1B31C5A5-A789-409F-B147-D68DA30F24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604e031-f840-4ad5-97d2-0b99280ee730" xsi:nil="true"/>
    <_Flow_SignoffStatus xmlns="7604e031-f840-4ad5-97d2-0b99280ee730" xsi:nil="true"/>
    <lcf76f155ced4ddcb4097134ff3c332f xmlns="7604e031-f840-4ad5-97d2-0b99280ee730">
      <Terms xmlns="http://schemas.microsoft.com/office/infopath/2007/PartnerControls"/>
    </lcf76f155ced4ddcb4097134ff3c332f>
    <TaxCatchAll xmlns="c4b40482-04a4-480f-b826-6548c4a2bcf1" xsi:nil="true"/>
    <SharedWithUsers xmlns="c4b40482-04a4-480f-b826-6548c4a2bcf1">
      <UserInfo>
        <DisplayName/>
        <AccountId xsi:nil="true"/>
        <AccountType/>
      </UserInfo>
    </SharedWithUsers>
    <MediaLengthInSeconds xmlns="7604e031-f840-4ad5-97d2-0b99280ee73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8" ma:contentTypeDescription="Create a new document." ma:contentTypeScope="" ma:versionID="2e7a6bcb8f68c3b9a6187eb6046a6f6c">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b78a24c1cfda3600f7e848dea9b519ff"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19797F-2510-4681-A59B-FCD8F3733FE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AA728FFC-0ECD-43AD-97CE-EF4978E2AB41}"/>
</file>

<file path=customXml/itemProps3.xml><?xml version="1.0" encoding="utf-8"?>
<ds:datastoreItem xmlns:ds="http://schemas.openxmlformats.org/officeDocument/2006/customXml" ds:itemID="{A4C31332-3081-4BD9-AD6F-078B4521F3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spheres presentation</Template>
  <TotalTime>1223</TotalTime>
  <Words>1084</Words>
  <Application>Microsoft Office PowerPoint</Application>
  <PresentationFormat>Widescreen</PresentationFormat>
  <Paragraphs>150</Paragraphs>
  <Slides>16</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Arial</vt:lpstr>
      <vt:lpstr>Calibri</vt:lpstr>
      <vt:lpstr>Century Gothic</vt:lpstr>
      <vt:lpstr>Corbel</vt:lpstr>
      <vt:lpstr>Tahoma</vt:lpstr>
      <vt:lpstr>Wingdings</vt:lpstr>
      <vt:lpstr>Office Theme</vt:lpstr>
      <vt:lpstr>think-cell Slide</vt:lpstr>
      <vt:lpstr>Safety Culture  in an Operating Environment</vt:lpstr>
      <vt:lpstr>Introduction</vt:lpstr>
      <vt:lpstr>Major Hazards Arena</vt:lpstr>
      <vt:lpstr>PowerPoint Presentation</vt:lpstr>
      <vt:lpstr>Four Key Questions</vt:lpstr>
      <vt:lpstr>People</vt:lpstr>
      <vt:lpstr>The behaviours of people ultimately determine whether a company is successful in safety or not</vt:lpstr>
      <vt:lpstr>Leadership</vt:lpstr>
      <vt:lpstr>PowerPoint Presentation</vt:lpstr>
      <vt:lpstr>Four Key Questions</vt:lpstr>
      <vt:lpstr>Four Key Thoughts</vt:lpstr>
      <vt:lpstr>Four Key Thoughts</vt:lpstr>
      <vt:lpstr>Four Key Thoughts</vt:lpstr>
      <vt:lpstr>Four Key Thoughts</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Ron and Joanne Ramshaw</dc:creator>
  <cp:lastModifiedBy>Ron Ramshaw</cp:lastModifiedBy>
  <cp:revision>2</cp:revision>
  <dcterms:created xsi:type="dcterms:W3CDTF">2023-07-26T19:30:39Z</dcterms:created>
  <dcterms:modified xsi:type="dcterms:W3CDTF">2023-10-19T22:46:13Z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0x0101000646A3490C442E41AC9620621F1F21BE</vt:lpwstr>
  </property>
  <property fmtid="{D5CDD505-2E9C-101B-9397-08002B2CF9AE}" pid="3" name="Order">
    <vt:r8>27525300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ies>
</file>